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873" r:id="rId1"/>
  </p:sldMasterIdLst>
  <p:notesMasterIdLst>
    <p:notesMasterId r:id="rId18"/>
  </p:notesMasterIdLst>
  <p:sldIdLst>
    <p:sldId id="256" r:id="rId2"/>
    <p:sldId id="258" r:id="rId3"/>
    <p:sldId id="259" r:id="rId4"/>
    <p:sldId id="284" r:id="rId5"/>
    <p:sldId id="261" r:id="rId6"/>
    <p:sldId id="260" r:id="rId7"/>
    <p:sldId id="268" r:id="rId8"/>
    <p:sldId id="313" r:id="rId9"/>
    <p:sldId id="285" r:id="rId10"/>
    <p:sldId id="314" r:id="rId11"/>
    <p:sldId id="281" r:id="rId12"/>
    <p:sldId id="315" r:id="rId13"/>
    <p:sldId id="316" r:id="rId14"/>
    <p:sldId id="317" r:id="rId15"/>
    <p:sldId id="318" r:id="rId16"/>
    <p:sldId id="319" r:id="rId17"/>
  </p:sldIdLst>
  <p:sldSz cx="9144000" cy="5143500" type="screen16x9"/>
  <p:notesSz cx="6858000" cy="9144000"/>
  <p:embeddedFontLst>
    <p:embeddedFont>
      <p:font typeface="Staatliches" panose="020B0604020202020204" charset="0"/>
      <p:regular r:id="rId19"/>
    </p:embeddedFont>
    <p:embeddedFont>
      <p:font typeface="Trebuchet MS" panose="020B0603020202020204" pitchFamily="34" charset="0"/>
      <p:regular r:id="rId20"/>
      <p:bold r:id="rId21"/>
      <p:italic r:id="rId22"/>
      <p:boldItalic r:id="rId23"/>
    </p:embeddedFont>
    <p:embeddedFont>
      <p:font typeface="Roboto" panose="020B0604020202020204" charset="0"/>
      <p:regular r:id="rId24"/>
      <p:bold r:id="rId25"/>
      <p:italic r:id="rId26"/>
      <p:boldItalic r:id="rId27"/>
    </p:embeddedFont>
    <p:embeddedFont>
      <p:font typeface="Wingdings 3" panose="05040102010807070707" pitchFamily="18" charset="2"/>
      <p:regular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0C0E1A8-7E7A-4988-9EC8-0ADB2A00298D}">
  <a:tblStyle styleId="{F0C0E1A8-7E7A-4988-9EC8-0ADB2A00298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43"/>
  </p:normalViewPr>
  <p:slideViewPr>
    <p:cSldViewPr snapToGrid="0" snapToObjects="1">
      <p:cViewPr varScale="1">
        <p:scale>
          <a:sx n="91" d="100"/>
          <a:sy n="91" d="100"/>
        </p:scale>
        <p:origin x="58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65a553ef2e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65a553ef2e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42566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2"/>
        <p:cNvGrpSpPr/>
        <p:nvPr/>
      </p:nvGrpSpPr>
      <p:grpSpPr>
        <a:xfrm>
          <a:off x="0" y="0"/>
          <a:ext cx="0" cy="0"/>
          <a:chOff x="0" y="0"/>
          <a:chExt cx="0" cy="0"/>
        </a:xfrm>
      </p:grpSpPr>
      <p:sp>
        <p:nvSpPr>
          <p:cNvPr id="1023" name="Google Shape;1023;g65a553ef2e_0_80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4" name="Google Shape;1024;g65a553ef2e_0_80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65a553ef2e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65a553ef2e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3393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65a553ef2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65a553ef2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707cc8f77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707cc8f77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0"/>
        <p:cNvGrpSpPr/>
        <p:nvPr/>
      </p:nvGrpSpPr>
      <p:grpSpPr>
        <a:xfrm>
          <a:off x="0" y="0"/>
          <a:ext cx="0" cy="0"/>
          <a:chOff x="0" y="0"/>
          <a:chExt cx="0" cy="0"/>
        </a:xfrm>
      </p:grpSpPr>
      <p:sp>
        <p:nvSpPr>
          <p:cNvPr id="1181" name="Google Shape;1181;g65ab82ad2b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2" name="Google Shape;1182;g65ab82ad2b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65a553ef2e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65a553ef2e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65a553ef2e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65a553ef2e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g65a553ef2e_0_77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0" name="Google Shape;600;g65a553ef2e_0_77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65a553ef2e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65a553ef2e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6651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8"/>
        <p:cNvGrpSpPr/>
        <p:nvPr/>
      </p:nvGrpSpPr>
      <p:grpSpPr>
        <a:xfrm>
          <a:off x="0" y="0"/>
          <a:ext cx="0" cy="0"/>
          <a:chOff x="0" y="0"/>
          <a:chExt cx="0" cy="0"/>
        </a:xfrm>
      </p:grpSpPr>
      <p:sp>
        <p:nvSpPr>
          <p:cNvPr id="1229" name="Google Shape;1229;g65ab82ad2b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0" name="Google Shape;1230;g65ab82ad2b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1514459"/>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667034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050" dirty="0">
              <a:solidFill>
                <a:schemeClr val="accent1">
                  <a:lumMod val="60000"/>
                  <a:lumOff val="40000"/>
                </a:schemeClr>
              </a:solidFill>
              <a:latin typeface="Arial"/>
            </a:endParaRPr>
          </a:p>
        </p:txBody>
      </p:sp>
    </p:spTree>
    <p:extLst>
      <p:ext uri="{BB962C8B-B14F-4D97-AF65-F5344CB8AC3E}">
        <p14:creationId xmlns:p14="http://schemas.microsoft.com/office/powerpoint/2010/main" val="62312760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30696865"/>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02530333"/>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30878011"/>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6/13/2021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1164527531"/>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32489744"/>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blipFill>
          <a:blip r:embed="rId2">
            <a:alphaModFix/>
          </a:blip>
          <a:stretch>
            <a:fillRect/>
          </a:stretch>
        </a:blipFill>
        <a:effectLst/>
      </p:bgPr>
    </p:bg>
    <p:spTree>
      <p:nvGrpSpPr>
        <p:cNvPr id="1" name="Shape 57"/>
        <p:cNvGrpSpPr/>
        <p:nvPr/>
      </p:nvGrpSpPr>
      <p:grpSpPr>
        <a:xfrm>
          <a:off x="0" y="0"/>
          <a:ext cx="0" cy="0"/>
          <a:chOff x="0" y="0"/>
          <a:chExt cx="0" cy="0"/>
        </a:xfrm>
      </p:grpSpPr>
      <p:sp>
        <p:nvSpPr>
          <p:cNvPr id="58" name="Google Shape;58;p15"/>
          <p:cNvSpPr txBox="1">
            <a:spLocks noGrp="1"/>
          </p:cNvSpPr>
          <p:nvPr>
            <p:ph type="title" hasCustomPrompt="1"/>
          </p:nvPr>
        </p:nvSpPr>
        <p:spPr>
          <a:xfrm>
            <a:off x="1202325" y="555812"/>
            <a:ext cx="1057200" cy="551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1800"/>
              <a:buNone/>
              <a:defRPr sz="1800">
                <a:solidFill>
                  <a:schemeClr val="lt1"/>
                </a:solidFill>
              </a:defRPr>
            </a:lvl1pPr>
            <a:lvl2pPr lvl="1" algn="r" rtl="0">
              <a:spcBef>
                <a:spcPts val="0"/>
              </a:spcBef>
              <a:spcAft>
                <a:spcPts val="0"/>
              </a:spcAft>
              <a:buClr>
                <a:schemeClr val="lt1"/>
              </a:buClr>
              <a:buSzPts val="1800"/>
              <a:buNone/>
              <a:defRPr sz="1800">
                <a:solidFill>
                  <a:schemeClr val="lt1"/>
                </a:solidFill>
              </a:defRPr>
            </a:lvl2pPr>
            <a:lvl3pPr lvl="2" algn="r" rtl="0">
              <a:spcBef>
                <a:spcPts val="0"/>
              </a:spcBef>
              <a:spcAft>
                <a:spcPts val="0"/>
              </a:spcAft>
              <a:buClr>
                <a:schemeClr val="lt1"/>
              </a:buClr>
              <a:buSzPts val="1800"/>
              <a:buNone/>
              <a:defRPr sz="1800">
                <a:solidFill>
                  <a:schemeClr val="lt1"/>
                </a:solidFill>
              </a:defRPr>
            </a:lvl3pPr>
            <a:lvl4pPr lvl="3" algn="r" rtl="0">
              <a:spcBef>
                <a:spcPts val="0"/>
              </a:spcBef>
              <a:spcAft>
                <a:spcPts val="0"/>
              </a:spcAft>
              <a:buClr>
                <a:schemeClr val="lt1"/>
              </a:buClr>
              <a:buSzPts val="1800"/>
              <a:buNone/>
              <a:defRPr sz="1800">
                <a:solidFill>
                  <a:schemeClr val="lt1"/>
                </a:solidFill>
              </a:defRPr>
            </a:lvl4pPr>
            <a:lvl5pPr lvl="4" algn="r" rtl="0">
              <a:spcBef>
                <a:spcPts val="0"/>
              </a:spcBef>
              <a:spcAft>
                <a:spcPts val="0"/>
              </a:spcAft>
              <a:buClr>
                <a:schemeClr val="lt1"/>
              </a:buClr>
              <a:buSzPts val="1800"/>
              <a:buNone/>
              <a:defRPr sz="1800">
                <a:solidFill>
                  <a:schemeClr val="lt1"/>
                </a:solidFill>
              </a:defRPr>
            </a:lvl5pPr>
            <a:lvl6pPr lvl="5" algn="r" rtl="0">
              <a:spcBef>
                <a:spcPts val="0"/>
              </a:spcBef>
              <a:spcAft>
                <a:spcPts val="0"/>
              </a:spcAft>
              <a:buClr>
                <a:schemeClr val="lt1"/>
              </a:buClr>
              <a:buSzPts val="1800"/>
              <a:buNone/>
              <a:defRPr sz="1800">
                <a:solidFill>
                  <a:schemeClr val="lt1"/>
                </a:solidFill>
              </a:defRPr>
            </a:lvl6pPr>
            <a:lvl7pPr lvl="6" algn="r" rtl="0">
              <a:spcBef>
                <a:spcPts val="0"/>
              </a:spcBef>
              <a:spcAft>
                <a:spcPts val="0"/>
              </a:spcAft>
              <a:buClr>
                <a:schemeClr val="lt1"/>
              </a:buClr>
              <a:buSzPts val="1800"/>
              <a:buNone/>
              <a:defRPr sz="1800">
                <a:solidFill>
                  <a:schemeClr val="lt1"/>
                </a:solidFill>
              </a:defRPr>
            </a:lvl7pPr>
            <a:lvl8pPr lvl="7" algn="r" rtl="0">
              <a:spcBef>
                <a:spcPts val="0"/>
              </a:spcBef>
              <a:spcAft>
                <a:spcPts val="0"/>
              </a:spcAft>
              <a:buClr>
                <a:schemeClr val="lt1"/>
              </a:buClr>
              <a:buSzPts val="1800"/>
              <a:buNone/>
              <a:defRPr sz="1800">
                <a:solidFill>
                  <a:schemeClr val="lt1"/>
                </a:solidFill>
              </a:defRPr>
            </a:lvl8pPr>
            <a:lvl9pPr lvl="8" algn="r" rtl="0">
              <a:spcBef>
                <a:spcPts val="0"/>
              </a:spcBef>
              <a:spcAft>
                <a:spcPts val="0"/>
              </a:spcAft>
              <a:buClr>
                <a:schemeClr val="lt1"/>
              </a:buClr>
              <a:buSzPts val="1800"/>
              <a:buNone/>
              <a:defRPr sz="1800">
                <a:solidFill>
                  <a:schemeClr val="lt1"/>
                </a:solidFill>
              </a:defRPr>
            </a:lvl9pPr>
          </a:lstStyle>
          <a:p>
            <a:r>
              <a:t>xx%</a:t>
            </a:r>
          </a:p>
        </p:txBody>
      </p:sp>
      <p:sp>
        <p:nvSpPr>
          <p:cNvPr id="59" name="Google Shape;59;p15"/>
          <p:cNvSpPr txBox="1">
            <a:spLocks noGrp="1"/>
          </p:cNvSpPr>
          <p:nvPr>
            <p:ph type="title" idx="2"/>
          </p:nvPr>
        </p:nvSpPr>
        <p:spPr>
          <a:xfrm>
            <a:off x="2449800" y="641612"/>
            <a:ext cx="4045200" cy="465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2000"/>
              <a:buNone/>
              <a:defRPr sz="2000">
                <a:solidFill>
                  <a:schemeClr val="lt1"/>
                </a:solidFill>
              </a:defRPr>
            </a:lvl2pPr>
            <a:lvl3pPr lvl="2" rtl="0">
              <a:spcBef>
                <a:spcPts val="0"/>
              </a:spcBef>
              <a:spcAft>
                <a:spcPts val="0"/>
              </a:spcAft>
              <a:buClr>
                <a:schemeClr val="lt1"/>
              </a:buClr>
              <a:buSzPts val="2000"/>
              <a:buNone/>
              <a:defRPr sz="2000">
                <a:solidFill>
                  <a:schemeClr val="lt1"/>
                </a:solidFill>
              </a:defRPr>
            </a:lvl3pPr>
            <a:lvl4pPr lvl="3" rtl="0">
              <a:spcBef>
                <a:spcPts val="0"/>
              </a:spcBef>
              <a:spcAft>
                <a:spcPts val="0"/>
              </a:spcAft>
              <a:buClr>
                <a:schemeClr val="lt1"/>
              </a:buClr>
              <a:buSzPts val="2000"/>
              <a:buNone/>
              <a:defRPr sz="2000">
                <a:solidFill>
                  <a:schemeClr val="lt1"/>
                </a:solidFill>
              </a:defRPr>
            </a:lvl4pPr>
            <a:lvl5pPr lvl="4" rtl="0">
              <a:spcBef>
                <a:spcPts val="0"/>
              </a:spcBef>
              <a:spcAft>
                <a:spcPts val="0"/>
              </a:spcAft>
              <a:buClr>
                <a:schemeClr val="lt1"/>
              </a:buClr>
              <a:buSzPts val="2000"/>
              <a:buNone/>
              <a:defRPr sz="2000">
                <a:solidFill>
                  <a:schemeClr val="lt1"/>
                </a:solidFill>
              </a:defRPr>
            </a:lvl5pPr>
            <a:lvl6pPr lvl="5" rtl="0">
              <a:spcBef>
                <a:spcPts val="0"/>
              </a:spcBef>
              <a:spcAft>
                <a:spcPts val="0"/>
              </a:spcAft>
              <a:buClr>
                <a:schemeClr val="lt1"/>
              </a:buClr>
              <a:buSzPts val="2000"/>
              <a:buNone/>
              <a:defRPr sz="2000">
                <a:solidFill>
                  <a:schemeClr val="lt1"/>
                </a:solidFill>
              </a:defRPr>
            </a:lvl6pPr>
            <a:lvl7pPr lvl="6" rtl="0">
              <a:spcBef>
                <a:spcPts val="0"/>
              </a:spcBef>
              <a:spcAft>
                <a:spcPts val="0"/>
              </a:spcAft>
              <a:buClr>
                <a:schemeClr val="lt1"/>
              </a:buClr>
              <a:buSzPts val="2000"/>
              <a:buNone/>
              <a:defRPr sz="2000">
                <a:solidFill>
                  <a:schemeClr val="lt1"/>
                </a:solidFill>
              </a:defRPr>
            </a:lvl7pPr>
            <a:lvl8pPr lvl="7" rtl="0">
              <a:spcBef>
                <a:spcPts val="0"/>
              </a:spcBef>
              <a:spcAft>
                <a:spcPts val="0"/>
              </a:spcAft>
              <a:buClr>
                <a:schemeClr val="lt1"/>
              </a:buClr>
              <a:buSzPts val="2000"/>
              <a:buNone/>
              <a:defRPr sz="2000">
                <a:solidFill>
                  <a:schemeClr val="lt1"/>
                </a:solidFill>
              </a:defRPr>
            </a:lvl8pPr>
            <a:lvl9pPr lvl="8" rtl="0">
              <a:spcBef>
                <a:spcPts val="0"/>
              </a:spcBef>
              <a:spcAft>
                <a:spcPts val="0"/>
              </a:spcAft>
              <a:buClr>
                <a:schemeClr val="lt1"/>
              </a:buClr>
              <a:buSzPts val="2000"/>
              <a:buNone/>
              <a:defRPr sz="2000">
                <a:solidFill>
                  <a:schemeClr val="lt1"/>
                </a:solidFill>
              </a:defRPr>
            </a:lvl9pPr>
          </a:lstStyle>
          <a:p>
            <a:endParaRPr/>
          </a:p>
        </p:txBody>
      </p:sp>
      <p:sp>
        <p:nvSpPr>
          <p:cNvPr id="60" name="Google Shape;60;p15"/>
          <p:cNvSpPr txBox="1">
            <a:spLocks noGrp="1"/>
          </p:cNvSpPr>
          <p:nvPr>
            <p:ph type="subTitle" idx="1"/>
          </p:nvPr>
        </p:nvSpPr>
        <p:spPr>
          <a:xfrm>
            <a:off x="2449800" y="954812"/>
            <a:ext cx="4045200" cy="55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200"/>
              <a:buNone/>
              <a:defRPr sz="1200">
                <a:solidFill>
                  <a:schemeClr val="lt1"/>
                </a:solidFill>
              </a:defRPr>
            </a:lvl1pPr>
            <a:lvl2pPr lvl="1" rtl="0">
              <a:lnSpc>
                <a:spcPct val="100000"/>
              </a:lnSpc>
              <a:spcBef>
                <a:spcPts val="0"/>
              </a:spcBef>
              <a:spcAft>
                <a:spcPts val="0"/>
              </a:spcAft>
              <a:buClr>
                <a:schemeClr val="lt1"/>
              </a:buClr>
              <a:buSzPts val="1200"/>
              <a:buNone/>
              <a:defRPr sz="1200">
                <a:solidFill>
                  <a:schemeClr val="lt1"/>
                </a:solidFill>
              </a:defRPr>
            </a:lvl2pPr>
            <a:lvl3pPr lvl="2" rtl="0">
              <a:lnSpc>
                <a:spcPct val="100000"/>
              </a:lnSpc>
              <a:spcBef>
                <a:spcPts val="0"/>
              </a:spcBef>
              <a:spcAft>
                <a:spcPts val="0"/>
              </a:spcAft>
              <a:buClr>
                <a:schemeClr val="lt1"/>
              </a:buClr>
              <a:buSzPts val="1200"/>
              <a:buNone/>
              <a:defRPr sz="1200">
                <a:solidFill>
                  <a:schemeClr val="lt1"/>
                </a:solidFill>
              </a:defRPr>
            </a:lvl3pPr>
            <a:lvl4pPr lvl="3" rtl="0">
              <a:lnSpc>
                <a:spcPct val="100000"/>
              </a:lnSpc>
              <a:spcBef>
                <a:spcPts val="0"/>
              </a:spcBef>
              <a:spcAft>
                <a:spcPts val="0"/>
              </a:spcAft>
              <a:buClr>
                <a:schemeClr val="lt1"/>
              </a:buClr>
              <a:buSzPts val="1200"/>
              <a:buNone/>
              <a:defRPr sz="1200">
                <a:solidFill>
                  <a:schemeClr val="lt1"/>
                </a:solidFill>
              </a:defRPr>
            </a:lvl4pPr>
            <a:lvl5pPr lvl="4" rtl="0">
              <a:lnSpc>
                <a:spcPct val="100000"/>
              </a:lnSpc>
              <a:spcBef>
                <a:spcPts val="0"/>
              </a:spcBef>
              <a:spcAft>
                <a:spcPts val="0"/>
              </a:spcAft>
              <a:buClr>
                <a:schemeClr val="lt1"/>
              </a:buClr>
              <a:buSzPts val="1200"/>
              <a:buNone/>
              <a:defRPr sz="1200">
                <a:solidFill>
                  <a:schemeClr val="lt1"/>
                </a:solidFill>
              </a:defRPr>
            </a:lvl5pPr>
            <a:lvl6pPr lvl="5" rtl="0">
              <a:lnSpc>
                <a:spcPct val="100000"/>
              </a:lnSpc>
              <a:spcBef>
                <a:spcPts val="0"/>
              </a:spcBef>
              <a:spcAft>
                <a:spcPts val="0"/>
              </a:spcAft>
              <a:buClr>
                <a:schemeClr val="lt1"/>
              </a:buClr>
              <a:buSzPts val="1200"/>
              <a:buNone/>
              <a:defRPr sz="1200">
                <a:solidFill>
                  <a:schemeClr val="lt1"/>
                </a:solidFill>
              </a:defRPr>
            </a:lvl6pPr>
            <a:lvl7pPr lvl="6" rtl="0">
              <a:lnSpc>
                <a:spcPct val="100000"/>
              </a:lnSpc>
              <a:spcBef>
                <a:spcPts val="0"/>
              </a:spcBef>
              <a:spcAft>
                <a:spcPts val="0"/>
              </a:spcAft>
              <a:buClr>
                <a:schemeClr val="lt1"/>
              </a:buClr>
              <a:buSzPts val="1200"/>
              <a:buNone/>
              <a:defRPr sz="1200">
                <a:solidFill>
                  <a:schemeClr val="lt1"/>
                </a:solidFill>
              </a:defRPr>
            </a:lvl7pPr>
            <a:lvl8pPr lvl="7" rtl="0">
              <a:lnSpc>
                <a:spcPct val="100000"/>
              </a:lnSpc>
              <a:spcBef>
                <a:spcPts val="0"/>
              </a:spcBef>
              <a:spcAft>
                <a:spcPts val="0"/>
              </a:spcAft>
              <a:buClr>
                <a:schemeClr val="lt1"/>
              </a:buClr>
              <a:buSzPts val="1200"/>
              <a:buNone/>
              <a:defRPr sz="1200">
                <a:solidFill>
                  <a:schemeClr val="lt1"/>
                </a:solidFill>
              </a:defRPr>
            </a:lvl8pPr>
            <a:lvl9pPr lvl="8" rtl="0">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61" name="Google Shape;61;p15"/>
          <p:cNvSpPr txBox="1">
            <a:spLocks noGrp="1"/>
          </p:cNvSpPr>
          <p:nvPr>
            <p:ph type="title" idx="3" hasCustomPrompt="1"/>
          </p:nvPr>
        </p:nvSpPr>
        <p:spPr>
          <a:xfrm>
            <a:off x="1202325" y="1203512"/>
            <a:ext cx="1057200" cy="551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1800"/>
              <a:buNone/>
              <a:defRPr sz="1800">
                <a:solidFill>
                  <a:schemeClr val="lt1"/>
                </a:solidFill>
              </a:defRPr>
            </a:lvl1pPr>
            <a:lvl2pPr lvl="1" algn="r" rtl="0">
              <a:spcBef>
                <a:spcPts val="0"/>
              </a:spcBef>
              <a:spcAft>
                <a:spcPts val="0"/>
              </a:spcAft>
              <a:buClr>
                <a:schemeClr val="lt1"/>
              </a:buClr>
              <a:buSzPts val="1800"/>
              <a:buNone/>
              <a:defRPr sz="1800">
                <a:solidFill>
                  <a:schemeClr val="lt1"/>
                </a:solidFill>
              </a:defRPr>
            </a:lvl2pPr>
            <a:lvl3pPr lvl="2" algn="r" rtl="0">
              <a:spcBef>
                <a:spcPts val="0"/>
              </a:spcBef>
              <a:spcAft>
                <a:spcPts val="0"/>
              </a:spcAft>
              <a:buClr>
                <a:schemeClr val="lt1"/>
              </a:buClr>
              <a:buSzPts val="1800"/>
              <a:buNone/>
              <a:defRPr sz="1800">
                <a:solidFill>
                  <a:schemeClr val="lt1"/>
                </a:solidFill>
              </a:defRPr>
            </a:lvl3pPr>
            <a:lvl4pPr lvl="3" algn="r" rtl="0">
              <a:spcBef>
                <a:spcPts val="0"/>
              </a:spcBef>
              <a:spcAft>
                <a:spcPts val="0"/>
              </a:spcAft>
              <a:buClr>
                <a:schemeClr val="lt1"/>
              </a:buClr>
              <a:buSzPts val="1800"/>
              <a:buNone/>
              <a:defRPr sz="1800">
                <a:solidFill>
                  <a:schemeClr val="lt1"/>
                </a:solidFill>
              </a:defRPr>
            </a:lvl4pPr>
            <a:lvl5pPr lvl="4" algn="r" rtl="0">
              <a:spcBef>
                <a:spcPts val="0"/>
              </a:spcBef>
              <a:spcAft>
                <a:spcPts val="0"/>
              </a:spcAft>
              <a:buClr>
                <a:schemeClr val="lt1"/>
              </a:buClr>
              <a:buSzPts val="1800"/>
              <a:buNone/>
              <a:defRPr sz="1800">
                <a:solidFill>
                  <a:schemeClr val="lt1"/>
                </a:solidFill>
              </a:defRPr>
            </a:lvl5pPr>
            <a:lvl6pPr lvl="5" algn="r" rtl="0">
              <a:spcBef>
                <a:spcPts val="0"/>
              </a:spcBef>
              <a:spcAft>
                <a:spcPts val="0"/>
              </a:spcAft>
              <a:buClr>
                <a:schemeClr val="lt1"/>
              </a:buClr>
              <a:buSzPts val="1800"/>
              <a:buNone/>
              <a:defRPr sz="1800">
                <a:solidFill>
                  <a:schemeClr val="lt1"/>
                </a:solidFill>
              </a:defRPr>
            </a:lvl6pPr>
            <a:lvl7pPr lvl="6" algn="r" rtl="0">
              <a:spcBef>
                <a:spcPts val="0"/>
              </a:spcBef>
              <a:spcAft>
                <a:spcPts val="0"/>
              </a:spcAft>
              <a:buClr>
                <a:schemeClr val="lt1"/>
              </a:buClr>
              <a:buSzPts val="1800"/>
              <a:buNone/>
              <a:defRPr sz="1800">
                <a:solidFill>
                  <a:schemeClr val="lt1"/>
                </a:solidFill>
              </a:defRPr>
            </a:lvl7pPr>
            <a:lvl8pPr lvl="7" algn="r" rtl="0">
              <a:spcBef>
                <a:spcPts val="0"/>
              </a:spcBef>
              <a:spcAft>
                <a:spcPts val="0"/>
              </a:spcAft>
              <a:buClr>
                <a:schemeClr val="lt1"/>
              </a:buClr>
              <a:buSzPts val="1800"/>
              <a:buNone/>
              <a:defRPr sz="1800">
                <a:solidFill>
                  <a:schemeClr val="lt1"/>
                </a:solidFill>
              </a:defRPr>
            </a:lvl8pPr>
            <a:lvl9pPr lvl="8" algn="r" rtl="0">
              <a:spcBef>
                <a:spcPts val="0"/>
              </a:spcBef>
              <a:spcAft>
                <a:spcPts val="0"/>
              </a:spcAft>
              <a:buClr>
                <a:schemeClr val="lt1"/>
              </a:buClr>
              <a:buSzPts val="1800"/>
              <a:buNone/>
              <a:defRPr sz="1800">
                <a:solidFill>
                  <a:schemeClr val="lt1"/>
                </a:solidFill>
              </a:defRPr>
            </a:lvl9pPr>
          </a:lstStyle>
          <a:p>
            <a:r>
              <a:t>xx%</a:t>
            </a:r>
          </a:p>
        </p:txBody>
      </p:sp>
      <p:sp>
        <p:nvSpPr>
          <p:cNvPr id="62" name="Google Shape;62;p15"/>
          <p:cNvSpPr txBox="1">
            <a:spLocks noGrp="1"/>
          </p:cNvSpPr>
          <p:nvPr>
            <p:ph type="title" idx="4"/>
          </p:nvPr>
        </p:nvSpPr>
        <p:spPr>
          <a:xfrm>
            <a:off x="2449800" y="1289437"/>
            <a:ext cx="4045200" cy="465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2000"/>
              <a:buNone/>
              <a:defRPr sz="2000">
                <a:solidFill>
                  <a:schemeClr val="lt1"/>
                </a:solidFill>
              </a:defRPr>
            </a:lvl2pPr>
            <a:lvl3pPr lvl="2" rtl="0">
              <a:spcBef>
                <a:spcPts val="0"/>
              </a:spcBef>
              <a:spcAft>
                <a:spcPts val="0"/>
              </a:spcAft>
              <a:buClr>
                <a:schemeClr val="lt1"/>
              </a:buClr>
              <a:buSzPts val="2000"/>
              <a:buNone/>
              <a:defRPr sz="2000">
                <a:solidFill>
                  <a:schemeClr val="lt1"/>
                </a:solidFill>
              </a:defRPr>
            </a:lvl3pPr>
            <a:lvl4pPr lvl="3" rtl="0">
              <a:spcBef>
                <a:spcPts val="0"/>
              </a:spcBef>
              <a:spcAft>
                <a:spcPts val="0"/>
              </a:spcAft>
              <a:buClr>
                <a:schemeClr val="lt1"/>
              </a:buClr>
              <a:buSzPts val="2000"/>
              <a:buNone/>
              <a:defRPr sz="2000">
                <a:solidFill>
                  <a:schemeClr val="lt1"/>
                </a:solidFill>
              </a:defRPr>
            </a:lvl4pPr>
            <a:lvl5pPr lvl="4" rtl="0">
              <a:spcBef>
                <a:spcPts val="0"/>
              </a:spcBef>
              <a:spcAft>
                <a:spcPts val="0"/>
              </a:spcAft>
              <a:buClr>
                <a:schemeClr val="lt1"/>
              </a:buClr>
              <a:buSzPts val="2000"/>
              <a:buNone/>
              <a:defRPr sz="2000">
                <a:solidFill>
                  <a:schemeClr val="lt1"/>
                </a:solidFill>
              </a:defRPr>
            </a:lvl5pPr>
            <a:lvl6pPr lvl="5" rtl="0">
              <a:spcBef>
                <a:spcPts val="0"/>
              </a:spcBef>
              <a:spcAft>
                <a:spcPts val="0"/>
              </a:spcAft>
              <a:buClr>
                <a:schemeClr val="lt1"/>
              </a:buClr>
              <a:buSzPts val="2000"/>
              <a:buNone/>
              <a:defRPr sz="2000">
                <a:solidFill>
                  <a:schemeClr val="lt1"/>
                </a:solidFill>
              </a:defRPr>
            </a:lvl6pPr>
            <a:lvl7pPr lvl="6" rtl="0">
              <a:spcBef>
                <a:spcPts val="0"/>
              </a:spcBef>
              <a:spcAft>
                <a:spcPts val="0"/>
              </a:spcAft>
              <a:buClr>
                <a:schemeClr val="lt1"/>
              </a:buClr>
              <a:buSzPts val="2000"/>
              <a:buNone/>
              <a:defRPr sz="2000">
                <a:solidFill>
                  <a:schemeClr val="lt1"/>
                </a:solidFill>
              </a:defRPr>
            </a:lvl7pPr>
            <a:lvl8pPr lvl="7" rtl="0">
              <a:spcBef>
                <a:spcPts val="0"/>
              </a:spcBef>
              <a:spcAft>
                <a:spcPts val="0"/>
              </a:spcAft>
              <a:buClr>
                <a:schemeClr val="lt1"/>
              </a:buClr>
              <a:buSzPts val="2000"/>
              <a:buNone/>
              <a:defRPr sz="2000">
                <a:solidFill>
                  <a:schemeClr val="lt1"/>
                </a:solidFill>
              </a:defRPr>
            </a:lvl8pPr>
            <a:lvl9pPr lvl="8" rtl="0">
              <a:spcBef>
                <a:spcPts val="0"/>
              </a:spcBef>
              <a:spcAft>
                <a:spcPts val="0"/>
              </a:spcAft>
              <a:buClr>
                <a:schemeClr val="lt1"/>
              </a:buClr>
              <a:buSzPts val="2000"/>
              <a:buNone/>
              <a:defRPr sz="2000">
                <a:solidFill>
                  <a:schemeClr val="lt1"/>
                </a:solidFill>
              </a:defRPr>
            </a:lvl9pPr>
          </a:lstStyle>
          <a:p>
            <a:endParaRPr/>
          </a:p>
        </p:txBody>
      </p:sp>
      <p:sp>
        <p:nvSpPr>
          <p:cNvPr id="63" name="Google Shape;63;p15"/>
          <p:cNvSpPr txBox="1">
            <a:spLocks noGrp="1"/>
          </p:cNvSpPr>
          <p:nvPr>
            <p:ph type="subTitle" idx="5"/>
          </p:nvPr>
        </p:nvSpPr>
        <p:spPr>
          <a:xfrm>
            <a:off x="2449800" y="1602512"/>
            <a:ext cx="4045200" cy="55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200"/>
              <a:buNone/>
              <a:defRPr sz="1200">
                <a:solidFill>
                  <a:schemeClr val="lt1"/>
                </a:solidFill>
              </a:defRPr>
            </a:lvl1pPr>
            <a:lvl2pPr lvl="1" rtl="0">
              <a:lnSpc>
                <a:spcPct val="100000"/>
              </a:lnSpc>
              <a:spcBef>
                <a:spcPts val="0"/>
              </a:spcBef>
              <a:spcAft>
                <a:spcPts val="0"/>
              </a:spcAft>
              <a:buClr>
                <a:schemeClr val="lt1"/>
              </a:buClr>
              <a:buSzPts val="1200"/>
              <a:buNone/>
              <a:defRPr sz="1200">
                <a:solidFill>
                  <a:schemeClr val="lt1"/>
                </a:solidFill>
              </a:defRPr>
            </a:lvl2pPr>
            <a:lvl3pPr lvl="2" rtl="0">
              <a:lnSpc>
                <a:spcPct val="100000"/>
              </a:lnSpc>
              <a:spcBef>
                <a:spcPts val="0"/>
              </a:spcBef>
              <a:spcAft>
                <a:spcPts val="0"/>
              </a:spcAft>
              <a:buClr>
                <a:schemeClr val="lt1"/>
              </a:buClr>
              <a:buSzPts val="1200"/>
              <a:buNone/>
              <a:defRPr sz="1200">
                <a:solidFill>
                  <a:schemeClr val="lt1"/>
                </a:solidFill>
              </a:defRPr>
            </a:lvl3pPr>
            <a:lvl4pPr lvl="3" rtl="0">
              <a:lnSpc>
                <a:spcPct val="100000"/>
              </a:lnSpc>
              <a:spcBef>
                <a:spcPts val="0"/>
              </a:spcBef>
              <a:spcAft>
                <a:spcPts val="0"/>
              </a:spcAft>
              <a:buClr>
                <a:schemeClr val="lt1"/>
              </a:buClr>
              <a:buSzPts val="1200"/>
              <a:buNone/>
              <a:defRPr sz="1200">
                <a:solidFill>
                  <a:schemeClr val="lt1"/>
                </a:solidFill>
              </a:defRPr>
            </a:lvl4pPr>
            <a:lvl5pPr lvl="4" rtl="0">
              <a:lnSpc>
                <a:spcPct val="100000"/>
              </a:lnSpc>
              <a:spcBef>
                <a:spcPts val="0"/>
              </a:spcBef>
              <a:spcAft>
                <a:spcPts val="0"/>
              </a:spcAft>
              <a:buClr>
                <a:schemeClr val="lt1"/>
              </a:buClr>
              <a:buSzPts val="1200"/>
              <a:buNone/>
              <a:defRPr sz="1200">
                <a:solidFill>
                  <a:schemeClr val="lt1"/>
                </a:solidFill>
              </a:defRPr>
            </a:lvl5pPr>
            <a:lvl6pPr lvl="5" rtl="0">
              <a:lnSpc>
                <a:spcPct val="100000"/>
              </a:lnSpc>
              <a:spcBef>
                <a:spcPts val="0"/>
              </a:spcBef>
              <a:spcAft>
                <a:spcPts val="0"/>
              </a:spcAft>
              <a:buClr>
                <a:schemeClr val="lt1"/>
              </a:buClr>
              <a:buSzPts val="1200"/>
              <a:buNone/>
              <a:defRPr sz="1200">
                <a:solidFill>
                  <a:schemeClr val="lt1"/>
                </a:solidFill>
              </a:defRPr>
            </a:lvl6pPr>
            <a:lvl7pPr lvl="6" rtl="0">
              <a:lnSpc>
                <a:spcPct val="100000"/>
              </a:lnSpc>
              <a:spcBef>
                <a:spcPts val="0"/>
              </a:spcBef>
              <a:spcAft>
                <a:spcPts val="0"/>
              </a:spcAft>
              <a:buClr>
                <a:schemeClr val="lt1"/>
              </a:buClr>
              <a:buSzPts val="1200"/>
              <a:buNone/>
              <a:defRPr sz="1200">
                <a:solidFill>
                  <a:schemeClr val="lt1"/>
                </a:solidFill>
              </a:defRPr>
            </a:lvl7pPr>
            <a:lvl8pPr lvl="7" rtl="0">
              <a:lnSpc>
                <a:spcPct val="100000"/>
              </a:lnSpc>
              <a:spcBef>
                <a:spcPts val="0"/>
              </a:spcBef>
              <a:spcAft>
                <a:spcPts val="0"/>
              </a:spcAft>
              <a:buClr>
                <a:schemeClr val="lt1"/>
              </a:buClr>
              <a:buSzPts val="1200"/>
              <a:buNone/>
              <a:defRPr sz="1200">
                <a:solidFill>
                  <a:schemeClr val="lt1"/>
                </a:solidFill>
              </a:defRPr>
            </a:lvl8pPr>
            <a:lvl9pPr lvl="8" rtl="0">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64" name="Google Shape;64;p15"/>
          <p:cNvSpPr txBox="1">
            <a:spLocks noGrp="1"/>
          </p:cNvSpPr>
          <p:nvPr>
            <p:ph type="title" idx="6" hasCustomPrompt="1"/>
          </p:nvPr>
        </p:nvSpPr>
        <p:spPr>
          <a:xfrm>
            <a:off x="1202325" y="1851212"/>
            <a:ext cx="1057200" cy="551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1800"/>
              <a:buNone/>
              <a:defRPr sz="1800">
                <a:solidFill>
                  <a:schemeClr val="lt1"/>
                </a:solidFill>
              </a:defRPr>
            </a:lvl1pPr>
            <a:lvl2pPr lvl="1" algn="r" rtl="0">
              <a:spcBef>
                <a:spcPts val="0"/>
              </a:spcBef>
              <a:spcAft>
                <a:spcPts val="0"/>
              </a:spcAft>
              <a:buClr>
                <a:schemeClr val="lt1"/>
              </a:buClr>
              <a:buSzPts val="1800"/>
              <a:buNone/>
              <a:defRPr sz="1800">
                <a:solidFill>
                  <a:schemeClr val="lt1"/>
                </a:solidFill>
              </a:defRPr>
            </a:lvl2pPr>
            <a:lvl3pPr lvl="2" algn="r" rtl="0">
              <a:spcBef>
                <a:spcPts val="0"/>
              </a:spcBef>
              <a:spcAft>
                <a:spcPts val="0"/>
              </a:spcAft>
              <a:buClr>
                <a:schemeClr val="lt1"/>
              </a:buClr>
              <a:buSzPts val="1800"/>
              <a:buNone/>
              <a:defRPr sz="1800">
                <a:solidFill>
                  <a:schemeClr val="lt1"/>
                </a:solidFill>
              </a:defRPr>
            </a:lvl3pPr>
            <a:lvl4pPr lvl="3" algn="r" rtl="0">
              <a:spcBef>
                <a:spcPts val="0"/>
              </a:spcBef>
              <a:spcAft>
                <a:spcPts val="0"/>
              </a:spcAft>
              <a:buClr>
                <a:schemeClr val="lt1"/>
              </a:buClr>
              <a:buSzPts val="1800"/>
              <a:buNone/>
              <a:defRPr sz="1800">
                <a:solidFill>
                  <a:schemeClr val="lt1"/>
                </a:solidFill>
              </a:defRPr>
            </a:lvl4pPr>
            <a:lvl5pPr lvl="4" algn="r" rtl="0">
              <a:spcBef>
                <a:spcPts val="0"/>
              </a:spcBef>
              <a:spcAft>
                <a:spcPts val="0"/>
              </a:spcAft>
              <a:buClr>
                <a:schemeClr val="lt1"/>
              </a:buClr>
              <a:buSzPts val="1800"/>
              <a:buNone/>
              <a:defRPr sz="1800">
                <a:solidFill>
                  <a:schemeClr val="lt1"/>
                </a:solidFill>
              </a:defRPr>
            </a:lvl5pPr>
            <a:lvl6pPr lvl="5" algn="r" rtl="0">
              <a:spcBef>
                <a:spcPts val="0"/>
              </a:spcBef>
              <a:spcAft>
                <a:spcPts val="0"/>
              </a:spcAft>
              <a:buClr>
                <a:schemeClr val="lt1"/>
              </a:buClr>
              <a:buSzPts val="1800"/>
              <a:buNone/>
              <a:defRPr sz="1800">
                <a:solidFill>
                  <a:schemeClr val="lt1"/>
                </a:solidFill>
              </a:defRPr>
            </a:lvl6pPr>
            <a:lvl7pPr lvl="6" algn="r" rtl="0">
              <a:spcBef>
                <a:spcPts val="0"/>
              </a:spcBef>
              <a:spcAft>
                <a:spcPts val="0"/>
              </a:spcAft>
              <a:buClr>
                <a:schemeClr val="lt1"/>
              </a:buClr>
              <a:buSzPts val="1800"/>
              <a:buNone/>
              <a:defRPr sz="1800">
                <a:solidFill>
                  <a:schemeClr val="lt1"/>
                </a:solidFill>
              </a:defRPr>
            </a:lvl7pPr>
            <a:lvl8pPr lvl="7" algn="r" rtl="0">
              <a:spcBef>
                <a:spcPts val="0"/>
              </a:spcBef>
              <a:spcAft>
                <a:spcPts val="0"/>
              </a:spcAft>
              <a:buClr>
                <a:schemeClr val="lt1"/>
              </a:buClr>
              <a:buSzPts val="1800"/>
              <a:buNone/>
              <a:defRPr sz="1800">
                <a:solidFill>
                  <a:schemeClr val="lt1"/>
                </a:solidFill>
              </a:defRPr>
            </a:lvl8pPr>
            <a:lvl9pPr lvl="8" algn="r" rtl="0">
              <a:spcBef>
                <a:spcPts val="0"/>
              </a:spcBef>
              <a:spcAft>
                <a:spcPts val="0"/>
              </a:spcAft>
              <a:buClr>
                <a:schemeClr val="lt1"/>
              </a:buClr>
              <a:buSzPts val="1800"/>
              <a:buNone/>
              <a:defRPr sz="1800">
                <a:solidFill>
                  <a:schemeClr val="lt1"/>
                </a:solidFill>
              </a:defRPr>
            </a:lvl9pPr>
          </a:lstStyle>
          <a:p>
            <a:r>
              <a:t>xx%</a:t>
            </a:r>
          </a:p>
        </p:txBody>
      </p:sp>
      <p:sp>
        <p:nvSpPr>
          <p:cNvPr id="65" name="Google Shape;65;p15"/>
          <p:cNvSpPr txBox="1">
            <a:spLocks noGrp="1"/>
          </p:cNvSpPr>
          <p:nvPr>
            <p:ph type="title" idx="7"/>
          </p:nvPr>
        </p:nvSpPr>
        <p:spPr>
          <a:xfrm>
            <a:off x="2449800" y="1937137"/>
            <a:ext cx="4045200" cy="465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2000"/>
              <a:buNone/>
              <a:defRPr sz="2000">
                <a:solidFill>
                  <a:schemeClr val="lt1"/>
                </a:solidFill>
              </a:defRPr>
            </a:lvl2pPr>
            <a:lvl3pPr lvl="2" rtl="0">
              <a:spcBef>
                <a:spcPts val="0"/>
              </a:spcBef>
              <a:spcAft>
                <a:spcPts val="0"/>
              </a:spcAft>
              <a:buClr>
                <a:schemeClr val="lt1"/>
              </a:buClr>
              <a:buSzPts val="2000"/>
              <a:buNone/>
              <a:defRPr sz="2000">
                <a:solidFill>
                  <a:schemeClr val="lt1"/>
                </a:solidFill>
              </a:defRPr>
            </a:lvl3pPr>
            <a:lvl4pPr lvl="3" rtl="0">
              <a:spcBef>
                <a:spcPts val="0"/>
              </a:spcBef>
              <a:spcAft>
                <a:spcPts val="0"/>
              </a:spcAft>
              <a:buClr>
                <a:schemeClr val="lt1"/>
              </a:buClr>
              <a:buSzPts val="2000"/>
              <a:buNone/>
              <a:defRPr sz="2000">
                <a:solidFill>
                  <a:schemeClr val="lt1"/>
                </a:solidFill>
              </a:defRPr>
            </a:lvl4pPr>
            <a:lvl5pPr lvl="4" rtl="0">
              <a:spcBef>
                <a:spcPts val="0"/>
              </a:spcBef>
              <a:spcAft>
                <a:spcPts val="0"/>
              </a:spcAft>
              <a:buClr>
                <a:schemeClr val="lt1"/>
              </a:buClr>
              <a:buSzPts val="2000"/>
              <a:buNone/>
              <a:defRPr sz="2000">
                <a:solidFill>
                  <a:schemeClr val="lt1"/>
                </a:solidFill>
              </a:defRPr>
            </a:lvl5pPr>
            <a:lvl6pPr lvl="5" rtl="0">
              <a:spcBef>
                <a:spcPts val="0"/>
              </a:spcBef>
              <a:spcAft>
                <a:spcPts val="0"/>
              </a:spcAft>
              <a:buClr>
                <a:schemeClr val="lt1"/>
              </a:buClr>
              <a:buSzPts val="2000"/>
              <a:buNone/>
              <a:defRPr sz="2000">
                <a:solidFill>
                  <a:schemeClr val="lt1"/>
                </a:solidFill>
              </a:defRPr>
            </a:lvl6pPr>
            <a:lvl7pPr lvl="6" rtl="0">
              <a:spcBef>
                <a:spcPts val="0"/>
              </a:spcBef>
              <a:spcAft>
                <a:spcPts val="0"/>
              </a:spcAft>
              <a:buClr>
                <a:schemeClr val="lt1"/>
              </a:buClr>
              <a:buSzPts val="2000"/>
              <a:buNone/>
              <a:defRPr sz="2000">
                <a:solidFill>
                  <a:schemeClr val="lt1"/>
                </a:solidFill>
              </a:defRPr>
            </a:lvl7pPr>
            <a:lvl8pPr lvl="7" rtl="0">
              <a:spcBef>
                <a:spcPts val="0"/>
              </a:spcBef>
              <a:spcAft>
                <a:spcPts val="0"/>
              </a:spcAft>
              <a:buClr>
                <a:schemeClr val="lt1"/>
              </a:buClr>
              <a:buSzPts val="2000"/>
              <a:buNone/>
              <a:defRPr sz="2000">
                <a:solidFill>
                  <a:schemeClr val="lt1"/>
                </a:solidFill>
              </a:defRPr>
            </a:lvl8pPr>
            <a:lvl9pPr lvl="8" rtl="0">
              <a:spcBef>
                <a:spcPts val="0"/>
              </a:spcBef>
              <a:spcAft>
                <a:spcPts val="0"/>
              </a:spcAft>
              <a:buClr>
                <a:schemeClr val="lt1"/>
              </a:buClr>
              <a:buSzPts val="2000"/>
              <a:buNone/>
              <a:defRPr sz="2000">
                <a:solidFill>
                  <a:schemeClr val="lt1"/>
                </a:solidFill>
              </a:defRPr>
            </a:lvl9pPr>
          </a:lstStyle>
          <a:p>
            <a:endParaRPr/>
          </a:p>
        </p:txBody>
      </p:sp>
      <p:sp>
        <p:nvSpPr>
          <p:cNvPr id="66" name="Google Shape;66;p15"/>
          <p:cNvSpPr txBox="1">
            <a:spLocks noGrp="1"/>
          </p:cNvSpPr>
          <p:nvPr>
            <p:ph type="subTitle" idx="8"/>
          </p:nvPr>
        </p:nvSpPr>
        <p:spPr>
          <a:xfrm>
            <a:off x="2449800" y="2250212"/>
            <a:ext cx="4045200" cy="55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200"/>
              <a:buNone/>
              <a:defRPr sz="1200">
                <a:solidFill>
                  <a:schemeClr val="lt1"/>
                </a:solidFill>
              </a:defRPr>
            </a:lvl1pPr>
            <a:lvl2pPr lvl="1" rtl="0">
              <a:lnSpc>
                <a:spcPct val="100000"/>
              </a:lnSpc>
              <a:spcBef>
                <a:spcPts val="0"/>
              </a:spcBef>
              <a:spcAft>
                <a:spcPts val="0"/>
              </a:spcAft>
              <a:buClr>
                <a:schemeClr val="lt1"/>
              </a:buClr>
              <a:buSzPts val="1200"/>
              <a:buNone/>
              <a:defRPr sz="1200">
                <a:solidFill>
                  <a:schemeClr val="lt1"/>
                </a:solidFill>
              </a:defRPr>
            </a:lvl2pPr>
            <a:lvl3pPr lvl="2" rtl="0">
              <a:lnSpc>
                <a:spcPct val="100000"/>
              </a:lnSpc>
              <a:spcBef>
                <a:spcPts val="0"/>
              </a:spcBef>
              <a:spcAft>
                <a:spcPts val="0"/>
              </a:spcAft>
              <a:buClr>
                <a:schemeClr val="lt1"/>
              </a:buClr>
              <a:buSzPts val="1200"/>
              <a:buNone/>
              <a:defRPr sz="1200">
                <a:solidFill>
                  <a:schemeClr val="lt1"/>
                </a:solidFill>
              </a:defRPr>
            </a:lvl3pPr>
            <a:lvl4pPr lvl="3" rtl="0">
              <a:lnSpc>
                <a:spcPct val="100000"/>
              </a:lnSpc>
              <a:spcBef>
                <a:spcPts val="0"/>
              </a:spcBef>
              <a:spcAft>
                <a:spcPts val="0"/>
              </a:spcAft>
              <a:buClr>
                <a:schemeClr val="lt1"/>
              </a:buClr>
              <a:buSzPts val="1200"/>
              <a:buNone/>
              <a:defRPr sz="1200">
                <a:solidFill>
                  <a:schemeClr val="lt1"/>
                </a:solidFill>
              </a:defRPr>
            </a:lvl4pPr>
            <a:lvl5pPr lvl="4" rtl="0">
              <a:lnSpc>
                <a:spcPct val="100000"/>
              </a:lnSpc>
              <a:spcBef>
                <a:spcPts val="0"/>
              </a:spcBef>
              <a:spcAft>
                <a:spcPts val="0"/>
              </a:spcAft>
              <a:buClr>
                <a:schemeClr val="lt1"/>
              </a:buClr>
              <a:buSzPts val="1200"/>
              <a:buNone/>
              <a:defRPr sz="1200">
                <a:solidFill>
                  <a:schemeClr val="lt1"/>
                </a:solidFill>
              </a:defRPr>
            </a:lvl5pPr>
            <a:lvl6pPr lvl="5" rtl="0">
              <a:lnSpc>
                <a:spcPct val="100000"/>
              </a:lnSpc>
              <a:spcBef>
                <a:spcPts val="0"/>
              </a:spcBef>
              <a:spcAft>
                <a:spcPts val="0"/>
              </a:spcAft>
              <a:buClr>
                <a:schemeClr val="lt1"/>
              </a:buClr>
              <a:buSzPts val="1200"/>
              <a:buNone/>
              <a:defRPr sz="1200">
                <a:solidFill>
                  <a:schemeClr val="lt1"/>
                </a:solidFill>
              </a:defRPr>
            </a:lvl6pPr>
            <a:lvl7pPr lvl="6" rtl="0">
              <a:lnSpc>
                <a:spcPct val="100000"/>
              </a:lnSpc>
              <a:spcBef>
                <a:spcPts val="0"/>
              </a:spcBef>
              <a:spcAft>
                <a:spcPts val="0"/>
              </a:spcAft>
              <a:buClr>
                <a:schemeClr val="lt1"/>
              </a:buClr>
              <a:buSzPts val="1200"/>
              <a:buNone/>
              <a:defRPr sz="1200">
                <a:solidFill>
                  <a:schemeClr val="lt1"/>
                </a:solidFill>
              </a:defRPr>
            </a:lvl7pPr>
            <a:lvl8pPr lvl="7" rtl="0">
              <a:lnSpc>
                <a:spcPct val="100000"/>
              </a:lnSpc>
              <a:spcBef>
                <a:spcPts val="0"/>
              </a:spcBef>
              <a:spcAft>
                <a:spcPts val="0"/>
              </a:spcAft>
              <a:buClr>
                <a:schemeClr val="lt1"/>
              </a:buClr>
              <a:buSzPts val="1200"/>
              <a:buNone/>
              <a:defRPr sz="1200">
                <a:solidFill>
                  <a:schemeClr val="lt1"/>
                </a:solidFill>
              </a:defRPr>
            </a:lvl8pPr>
            <a:lvl9pPr lvl="8" rtl="0">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67" name="Google Shape;67;p15"/>
          <p:cNvSpPr txBox="1">
            <a:spLocks noGrp="1"/>
          </p:cNvSpPr>
          <p:nvPr>
            <p:ph type="title" idx="9" hasCustomPrompt="1"/>
          </p:nvPr>
        </p:nvSpPr>
        <p:spPr>
          <a:xfrm>
            <a:off x="1202325" y="2498912"/>
            <a:ext cx="1057200" cy="551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1800"/>
              <a:buNone/>
              <a:defRPr sz="1800">
                <a:solidFill>
                  <a:schemeClr val="lt1"/>
                </a:solidFill>
              </a:defRPr>
            </a:lvl1pPr>
            <a:lvl2pPr lvl="1" algn="r" rtl="0">
              <a:spcBef>
                <a:spcPts val="0"/>
              </a:spcBef>
              <a:spcAft>
                <a:spcPts val="0"/>
              </a:spcAft>
              <a:buClr>
                <a:schemeClr val="lt1"/>
              </a:buClr>
              <a:buSzPts val="1800"/>
              <a:buNone/>
              <a:defRPr sz="1800">
                <a:solidFill>
                  <a:schemeClr val="lt1"/>
                </a:solidFill>
              </a:defRPr>
            </a:lvl2pPr>
            <a:lvl3pPr lvl="2" algn="r" rtl="0">
              <a:spcBef>
                <a:spcPts val="0"/>
              </a:spcBef>
              <a:spcAft>
                <a:spcPts val="0"/>
              </a:spcAft>
              <a:buClr>
                <a:schemeClr val="lt1"/>
              </a:buClr>
              <a:buSzPts val="1800"/>
              <a:buNone/>
              <a:defRPr sz="1800">
                <a:solidFill>
                  <a:schemeClr val="lt1"/>
                </a:solidFill>
              </a:defRPr>
            </a:lvl3pPr>
            <a:lvl4pPr lvl="3" algn="r" rtl="0">
              <a:spcBef>
                <a:spcPts val="0"/>
              </a:spcBef>
              <a:spcAft>
                <a:spcPts val="0"/>
              </a:spcAft>
              <a:buClr>
                <a:schemeClr val="lt1"/>
              </a:buClr>
              <a:buSzPts val="1800"/>
              <a:buNone/>
              <a:defRPr sz="1800">
                <a:solidFill>
                  <a:schemeClr val="lt1"/>
                </a:solidFill>
              </a:defRPr>
            </a:lvl4pPr>
            <a:lvl5pPr lvl="4" algn="r" rtl="0">
              <a:spcBef>
                <a:spcPts val="0"/>
              </a:spcBef>
              <a:spcAft>
                <a:spcPts val="0"/>
              </a:spcAft>
              <a:buClr>
                <a:schemeClr val="lt1"/>
              </a:buClr>
              <a:buSzPts val="1800"/>
              <a:buNone/>
              <a:defRPr sz="1800">
                <a:solidFill>
                  <a:schemeClr val="lt1"/>
                </a:solidFill>
              </a:defRPr>
            </a:lvl5pPr>
            <a:lvl6pPr lvl="5" algn="r" rtl="0">
              <a:spcBef>
                <a:spcPts val="0"/>
              </a:spcBef>
              <a:spcAft>
                <a:spcPts val="0"/>
              </a:spcAft>
              <a:buClr>
                <a:schemeClr val="lt1"/>
              </a:buClr>
              <a:buSzPts val="1800"/>
              <a:buNone/>
              <a:defRPr sz="1800">
                <a:solidFill>
                  <a:schemeClr val="lt1"/>
                </a:solidFill>
              </a:defRPr>
            </a:lvl6pPr>
            <a:lvl7pPr lvl="6" algn="r" rtl="0">
              <a:spcBef>
                <a:spcPts val="0"/>
              </a:spcBef>
              <a:spcAft>
                <a:spcPts val="0"/>
              </a:spcAft>
              <a:buClr>
                <a:schemeClr val="lt1"/>
              </a:buClr>
              <a:buSzPts val="1800"/>
              <a:buNone/>
              <a:defRPr sz="1800">
                <a:solidFill>
                  <a:schemeClr val="lt1"/>
                </a:solidFill>
              </a:defRPr>
            </a:lvl7pPr>
            <a:lvl8pPr lvl="7" algn="r" rtl="0">
              <a:spcBef>
                <a:spcPts val="0"/>
              </a:spcBef>
              <a:spcAft>
                <a:spcPts val="0"/>
              </a:spcAft>
              <a:buClr>
                <a:schemeClr val="lt1"/>
              </a:buClr>
              <a:buSzPts val="1800"/>
              <a:buNone/>
              <a:defRPr sz="1800">
                <a:solidFill>
                  <a:schemeClr val="lt1"/>
                </a:solidFill>
              </a:defRPr>
            </a:lvl8pPr>
            <a:lvl9pPr lvl="8" algn="r" rtl="0">
              <a:spcBef>
                <a:spcPts val="0"/>
              </a:spcBef>
              <a:spcAft>
                <a:spcPts val="0"/>
              </a:spcAft>
              <a:buClr>
                <a:schemeClr val="lt1"/>
              </a:buClr>
              <a:buSzPts val="1800"/>
              <a:buNone/>
              <a:defRPr sz="1800">
                <a:solidFill>
                  <a:schemeClr val="lt1"/>
                </a:solidFill>
              </a:defRPr>
            </a:lvl9pPr>
          </a:lstStyle>
          <a:p>
            <a:r>
              <a:t>xx%</a:t>
            </a:r>
          </a:p>
        </p:txBody>
      </p:sp>
      <p:sp>
        <p:nvSpPr>
          <p:cNvPr id="68" name="Google Shape;68;p15"/>
          <p:cNvSpPr txBox="1">
            <a:spLocks noGrp="1"/>
          </p:cNvSpPr>
          <p:nvPr>
            <p:ph type="title" idx="13"/>
          </p:nvPr>
        </p:nvSpPr>
        <p:spPr>
          <a:xfrm>
            <a:off x="2449800" y="2584837"/>
            <a:ext cx="4045200" cy="465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2000"/>
              <a:buNone/>
              <a:defRPr sz="2000">
                <a:solidFill>
                  <a:schemeClr val="lt1"/>
                </a:solidFill>
              </a:defRPr>
            </a:lvl2pPr>
            <a:lvl3pPr lvl="2" rtl="0">
              <a:spcBef>
                <a:spcPts val="0"/>
              </a:spcBef>
              <a:spcAft>
                <a:spcPts val="0"/>
              </a:spcAft>
              <a:buClr>
                <a:schemeClr val="lt1"/>
              </a:buClr>
              <a:buSzPts val="2000"/>
              <a:buNone/>
              <a:defRPr sz="2000">
                <a:solidFill>
                  <a:schemeClr val="lt1"/>
                </a:solidFill>
              </a:defRPr>
            </a:lvl3pPr>
            <a:lvl4pPr lvl="3" rtl="0">
              <a:spcBef>
                <a:spcPts val="0"/>
              </a:spcBef>
              <a:spcAft>
                <a:spcPts val="0"/>
              </a:spcAft>
              <a:buClr>
                <a:schemeClr val="lt1"/>
              </a:buClr>
              <a:buSzPts val="2000"/>
              <a:buNone/>
              <a:defRPr sz="2000">
                <a:solidFill>
                  <a:schemeClr val="lt1"/>
                </a:solidFill>
              </a:defRPr>
            </a:lvl4pPr>
            <a:lvl5pPr lvl="4" rtl="0">
              <a:spcBef>
                <a:spcPts val="0"/>
              </a:spcBef>
              <a:spcAft>
                <a:spcPts val="0"/>
              </a:spcAft>
              <a:buClr>
                <a:schemeClr val="lt1"/>
              </a:buClr>
              <a:buSzPts val="2000"/>
              <a:buNone/>
              <a:defRPr sz="2000">
                <a:solidFill>
                  <a:schemeClr val="lt1"/>
                </a:solidFill>
              </a:defRPr>
            </a:lvl5pPr>
            <a:lvl6pPr lvl="5" rtl="0">
              <a:spcBef>
                <a:spcPts val="0"/>
              </a:spcBef>
              <a:spcAft>
                <a:spcPts val="0"/>
              </a:spcAft>
              <a:buClr>
                <a:schemeClr val="lt1"/>
              </a:buClr>
              <a:buSzPts val="2000"/>
              <a:buNone/>
              <a:defRPr sz="2000">
                <a:solidFill>
                  <a:schemeClr val="lt1"/>
                </a:solidFill>
              </a:defRPr>
            </a:lvl6pPr>
            <a:lvl7pPr lvl="6" rtl="0">
              <a:spcBef>
                <a:spcPts val="0"/>
              </a:spcBef>
              <a:spcAft>
                <a:spcPts val="0"/>
              </a:spcAft>
              <a:buClr>
                <a:schemeClr val="lt1"/>
              </a:buClr>
              <a:buSzPts val="2000"/>
              <a:buNone/>
              <a:defRPr sz="2000">
                <a:solidFill>
                  <a:schemeClr val="lt1"/>
                </a:solidFill>
              </a:defRPr>
            </a:lvl7pPr>
            <a:lvl8pPr lvl="7" rtl="0">
              <a:spcBef>
                <a:spcPts val="0"/>
              </a:spcBef>
              <a:spcAft>
                <a:spcPts val="0"/>
              </a:spcAft>
              <a:buClr>
                <a:schemeClr val="lt1"/>
              </a:buClr>
              <a:buSzPts val="2000"/>
              <a:buNone/>
              <a:defRPr sz="2000">
                <a:solidFill>
                  <a:schemeClr val="lt1"/>
                </a:solidFill>
              </a:defRPr>
            </a:lvl8pPr>
            <a:lvl9pPr lvl="8" rtl="0">
              <a:spcBef>
                <a:spcPts val="0"/>
              </a:spcBef>
              <a:spcAft>
                <a:spcPts val="0"/>
              </a:spcAft>
              <a:buClr>
                <a:schemeClr val="lt1"/>
              </a:buClr>
              <a:buSzPts val="2000"/>
              <a:buNone/>
              <a:defRPr sz="2000">
                <a:solidFill>
                  <a:schemeClr val="lt1"/>
                </a:solidFill>
              </a:defRPr>
            </a:lvl9pPr>
          </a:lstStyle>
          <a:p>
            <a:endParaRPr/>
          </a:p>
        </p:txBody>
      </p:sp>
      <p:sp>
        <p:nvSpPr>
          <p:cNvPr id="69" name="Google Shape;69;p15"/>
          <p:cNvSpPr txBox="1">
            <a:spLocks noGrp="1"/>
          </p:cNvSpPr>
          <p:nvPr>
            <p:ph type="subTitle" idx="14"/>
          </p:nvPr>
        </p:nvSpPr>
        <p:spPr>
          <a:xfrm>
            <a:off x="2449800" y="2897912"/>
            <a:ext cx="4045200" cy="55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200"/>
              <a:buNone/>
              <a:defRPr sz="1200">
                <a:solidFill>
                  <a:schemeClr val="lt1"/>
                </a:solidFill>
              </a:defRPr>
            </a:lvl1pPr>
            <a:lvl2pPr lvl="1" rtl="0">
              <a:lnSpc>
                <a:spcPct val="100000"/>
              </a:lnSpc>
              <a:spcBef>
                <a:spcPts val="0"/>
              </a:spcBef>
              <a:spcAft>
                <a:spcPts val="0"/>
              </a:spcAft>
              <a:buClr>
                <a:schemeClr val="lt1"/>
              </a:buClr>
              <a:buSzPts val="1200"/>
              <a:buNone/>
              <a:defRPr sz="1200">
                <a:solidFill>
                  <a:schemeClr val="lt1"/>
                </a:solidFill>
              </a:defRPr>
            </a:lvl2pPr>
            <a:lvl3pPr lvl="2" rtl="0">
              <a:lnSpc>
                <a:spcPct val="100000"/>
              </a:lnSpc>
              <a:spcBef>
                <a:spcPts val="0"/>
              </a:spcBef>
              <a:spcAft>
                <a:spcPts val="0"/>
              </a:spcAft>
              <a:buClr>
                <a:schemeClr val="lt1"/>
              </a:buClr>
              <a:buSzPts val="1200"/>
              <a:buNone/>
              <a:defRPr sz="1200">
                <a:solidFill>
                  <a:schemeClr val="lt1"/>
                </a:solidFill>
              </a:defRPr>
            </a:lvl3pPr>
            <a:lvl4pPr lvl="3" rtl="0">
              <a:lnSpc>
                <a:spcPct val="100000"/>
              </a:lnSpc>
              <a:spcBef>
                <a:spcPts val="0"/>
              </a:spcBef>
              <a:spcAft>
                <a:spcPts val="0"/>
              </a:spcAft>
              <a:buClr>
                <a:schemeClr val="lt1"/>
              </a:buClr>
              <a:buSzPts val="1200"/>
              <a:buNone/>
              <a:defRPr sz="1200">
                <a:solidFill>
                  <a:schemeClr val="lt1"/>
                </a:solidFill>
              </a:defRPr>
            </a:lvl4pPr>
            <a:lvl5pPr lvl="4" rtl="0">
              <a:lnSpc>
                <a:spcPct val="100000"/>
              </a:lnSpc>
              <a:spcBef>
                <a:spcPts val="0"/>
              </a:spcBef>
              <a:spcAft>
                <a:spcPts val="0"/>
              </a:spcAft>
              <a:buClr>
                <a:schemeClr val="lt1"/>
              </a:buClr>
              <a:buSzPts val="1200"/>
              <a:buNone/>
              <a:defRPr sz="1200">
                <a:solidFill>
                  <a:schemeClr val="lt1"/>
                </a:solidFill>
              </a:defRPr>
            </a:lvl5pPr>
            <a:lvl6pPr lvl="5" rtl="0">
              <a:lnSpc>
                <a:spcPct val="100000"/>
              </a:lnSpc>
              <a:spcBef>
                <a:spcPts val="0"/>
              </a:spcBef>
              <a:spcAft>
                <a:spcPts val="0"/>
              </a:spcAft>
              <a:buClr>
                <a:schemeClr val="lt1"/>
              </a:buClr>
              <a:buSzPts val="1200"/>
              <a:buNone/>
              <a:defRPr sz="1200">
                <a:solidFill>
                  <a:schemeClr val="lt1"/>
                </a:solidFill>
              </a:defRPr>
            </a:lvl6pPr>
            <a:lvl7pPr lvl="6" rtl="0">
              <a:lnSpc>
                <a:spcPct val="100000"/>
              </a:lnSpc>
              <a:spcBef>
                <a:spcPts val="0"/>
              </a:spcBef>
              <a:spcAft>
                <a:spcPts val="0"/>
              </a:spcAft>
              <a:buClr>
                <a:schemeClr val="lt1"/>
              </a:buClr>
              <a:buSzPts val="1200"/>
              <a:buNone/>
              <a:defRPr sz="1200">
                <a:solidFill>
                  <a:schemeClr val="lt1"/>
                </a:solidFill>
              </a:defRPr>
            </a:lvl7pPr>
            <a:lvl8pPr lvl="7" rtl="0">
              <a:lnSpc>
                <a:spcPct val="100000"/>
              </a:lnSpc>
              <a:spcBef>
                <a:spcPts val="0"/>
              </a:spcBef>
              <a:spcAft>
                <a:spcPts val="0"/>
              </a:spcAft>
              <a:buClr>
                <a:schemeClr val="lt1"/>
              </a:buClr>
              <a:buSzPts val="1200"/>
              <a:buNone/>
              <a:defRPr sz="1200">
                <a:solidFill>
                  <a:schemeClr val="lt1"/>
                </a:solidFill>
              </a:defRPr>
            </a:lvl8pPr>
            <a:lvl9pPr lvl="8" rtl="0">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70" name="Google Shape;70;p15"/>
          <p:cNvSpPr txBox="1">
            <a:spLocks noGrp="1"/>
          </p:cNvSpPr>
          <p:nvPr>
            <p:ph type="title" idx="15" hasCustomPrompt="1"/>
          </p:nvPr>
        </p:nvSpPr>
        <p:spPr>
          <a:xfrm>
            <a:off x="1202325" y="3146612"/>
            <a:ext cx="1057200" cy="551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1800"/>
              <a:buNone/>
              <a:defRPr sz="1800">
                <a:solidFill>
                  <a:schemeClr val="lt1"/>
                </a:solidFill>
              </a:defRPr>
            </a:lvl1pPr>
            <a:lvl2pPr lvl="1" algn="r" rtl="0">
              <a:spcBef>
                <a:spcPts val="0"/>
              </a:spcBef>
              <a:spcAft>
                <a:spcPts val="0"/>
              </a:spcAft>
              <a:buClr>
                <a:schemeClr val="lt1"/>
              </a:buClr>
              <a:buSzPts val="1800"/>
              <a:buNone/>
              <a:defRPr sz="1800">
                <a:solidFill>
                  <a:schemeClr val="lt1"/>
                </a:solidFill>
              </a:defRPr>
            </a:lvl2pPr>
            <a:lvl3pPr lvl="2" algn="r" rtl="0">
              <a:spcBef>
                <a:spcPts val="0"/>
              </a:spcBef>
              <a:spcAft>
                <a:spcPts val="0"/>
              </a:spcAft>
              <a:buClr>
                <a:schemeClr val="lt1"/>
              </a:buClr>
              <a:buSzPts val="1800"/>
              <a:buNone/>
              <a:defRPr sz="1800">
                <a:solidFill>
                  <a:schemeClr val="lt1"/>
                </a:solidFill>
              </a:defRPr>
            </a:lvl3pPr>
            <a:lvl4pPr lvl="3" algn="r" rtl="0">
              <a:spcBef>
                <a:spcPts val="0"/>
              </a:spcBef>
              <a:spcAft>
                <a:spcPts val="0"/>
              </a:spcAft>
              <a:buClr>
                <a:schemeClr val="lt1"/>
              </a:buClr>
              <a:buSzPts val="1800"/>
              <a:buNone/>
              <a:defRPr sz="1800">
                <a:solidFill>
                  <a:schemeClr val="lt1"/>
                </a:solidFill>
              </a:defRPr>
            </a:lvl4pPr>
            <a:lvl5pPr lvl="4" algn="r" rtl="0">
              <a:spcBef>
                <a:spcPts val="0"/>
              </a:spcBef>
              <a:spcAft>
                <a:spcPts val="0"/>
              </a:spcAft>
              <a:buClr>
                <a:schemeClr val="lt1"/>
              </a:buClr>
              <a:buSzPts val="1800"/>
              <a:buNone/>
              <a:defRPr sz="1800">
                <a:solidFill>
                  <a:schemeClr val="lt1"/>
                </a:solidFill>
              </a:defRPr>
            </a:lvl5pPr>
            <a:lvl6pPr lvl="5" algn="r" rtl="0">
              <a:spcBef>
                <a:spcPts val="0"/>
              </a:spcBef>
              <a:spcAft>
                <a:spcPts val="0"/>
              </a:spcAft>
              <a:buClr>
                <a:schemeClr val="lt1"/>
              </a:buClr>
              <a:buSzPts val="1800"/>
              <a:buNone/>
              <a:defRPr sz="1800">
                <a:solidFill>
                  <a:schemeClr val="lt1"/>
                </a:solidFill>
              </a:defRPr>
            </a:lvl6pPr>
            <a:lvl7pPr lvl="6" algn="r" rtl="0">
              <a:spcBef>
                <a:spcPts val="0"/>
              </a:spcBef>
              <a:spcAft>
                <a:spcPts val="0"/>
              </a:spcAft>
              <a:buClr>
                <a:schemeClr val="lt1"/>
              </a:buClr>
              <a:buSzPts val="1800"/>
              <a:buNone/>
              <a:defRPr sz="1800">
                <a:solidFill>
                  <a:schemeClr val="lt1"/>
                </a:solidFill>
              </a:defRPr>
            </a:lvl7pPr>
            <a:lvl8pPr lvl="7" algn="r" rtl="0">
              <a:spcBef>
                <a:spcPts val="0"/>
              </a:spcBef>
              <a:spcAft>
                <a:spcPts val="0"/>
              </a:spcAft>
              <a:buClr>
                <a:schemeClr val="lt1"/>
              </a:buClr>
              <a:buSzPts val="1800"/>
              <a:buNone/>
              <a:defRPr sz="1800">
                <a:solidFill>
                  <a:schemeClr val="lt1"/>
                </a:solidFill>
              </a:defRPr>
            </a:lvl8pPr>
            <a:lvl9pPr lvl="8" algn="r" rtl="0">
              <a:spcBef>
                <a:spcPts val="0"/>
              </a:spcBef>
              <a:spcAft>
                <a:spcPts val="0"/>
              </a:spcAft>
              <a:buClr>
                <a:schemeClr val="lt1"/>
              </a:buClr>
              <a:buSzPts val="1800"/>
              <a:buNone/>
              <a:defRPr sz="1800">
                <a:solidFill>
                  <a:schemeClr val="lt1"/>
                </a:solidFill>
              </a:defRPr>
            </a:lvl9pPr>
          </a:lstStyle>
          <a:p>
            <a:r>
              <a:t>xx%</a:t>
            </a:r>
          </a:p>
        </p:txBody>
      </p:sp>
      <p:sp>
        <p:nvSpPr>
          <p:cNvPr id="71" name="Google Shape;71;p15"/>
          <p:cNvSpPr txBox="1">
            <a:spLocks noGrp="1"/>
          </p:cNvSpPr>
          <p:nvPr>
            <p:ph type="title" idx="16"/>
          </p:nvPr>
        </p:nvSpPr>
        <p:spPr>
          <a:xfrm>
            <a:off x="2449800" y="3232537"/>
            <a:ext cx="4045200" cy="465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2000"/>
              <a:buNone/>
              <a:defRPr sz="2000">
                <a:solidFill>
                  <a:schemeClr val="lt1"/>
                </a:solidFill>
              </a:defRPr>
            </a:lvl2pPr>
            <a:lvl3pPr lvl="2" rtl="0">
              <a:spcBef>
                <a:spcPts val="0"/>
              </a:spcBef>
              <a:spcAft>
                <a:spcPts val="0"/>
              </a:spcAft>
              <a:buClr>
                <a:schemeClr val="lt1"/>
              </a:buClr>
              <a:buSzPts val="2000"/>
              <a:buNone/>
              <a:defRPr sz="2000">
                <a:solidFill>
                  <a:schemeClr val="lt1"/>
                </a:solidFill>
              </a:defRPr>
            </a:lvl3pPr>
            <a:lvl4pPr lvl="3" rtl="0">
              <a:spcBef>
                <a:spcPts val="0"/>
              </a:spcBef>
              <a:spcAft>
                <a:spcPts val="0"/>
              </a:spcAft>
              <a:buClr>
                <a:schemeClr val="lt1"/>
              </a:buClr>
              <a:buSzPts val="2000"/>
              <a:buNone/>
              <a:defRPr sz="2000">
                <a:solidFill>
                  <a:schemeClr val="lt1"/>
                </a:solidFill>
              </a:defRPr>
            </a:lvl4pPr>
            <a:lvl5pPr lvl="4" rtl="0">
              <a:spcBef>
                <a:spcPts val="0"/>
              </a:spcBef>
              <a:spcAft>
                <a:spcPts val="0"/>
              </a:spcAft>
              <a:buClr>
                <a:schemeClr val="lt1"/>
              </a:buClr>
              <a:buSzPts val="2000"/>
              <a:buNone/>
              <a:defRPr sz="2000">
                <a:solidFill>
                  <a:schemeClr val="lt1"/>
                </a:solidFill>
              </a:defRPr>
            </a:lvl5pPr>
            <a:lvl6pPr lvl="5" rtl="0">
              <a:spcBef>
                <a:spcPts val="0"/>
              </a:spcBef>
              <a:spcAft>
                <a:spcPts val="0"/>
              </a:spcAft>
              <a:buClr>
                <a:schemeClr val="lt1"/>
              </a:buClr>
              <a:buSzPts val="2000"/>
              <a:buNone/>
              <a:defRPr sz="2000">
                <a:solidFill>
                  <a:schemeClr val="lt1"/>
                </a:solidFill>
              </a:defRPr>
            </a:lvl6pPr>
            <a:lvl7pPr lvl="6" rtl="0">
              <a:spcBef>
                <a:spcPts val="0"/>
              </a:spcBef>
              <a:spcAft>
                <a:spcPts val="0"/>
              </a:spcAft>
              <a:buClr>
                <a:schemeClr val="lt1"/>
              </a:buClr>
              <a:buSzPts val="2000"/>
              <a:buNone/>
              <a:defRPr sz="2000">
                <a:solidFill>
                  <a:schemeClr val="lt1"/>
                </a:solidFill>
              </a:defRPr>
            </a:lvl7pPr>
            <a:lvl8pPr lvl="7" rtl="0">
              <a:spcBef>
                <a:spcPts val="0"/>
              </a:spcBef>
              <a:spcAft>
                <a:spcPts val="0"/>
              </a:spcAft>
              <a:buClr>
                <a:schemeClr val="lt1"/>
              </a:buClr>
              <a:buSzPts val="2000"/>
              <a:buNone/>
              <a:defRPr sz="2000">
                <a:solidFill>
                  <a:schemeClr val="lt1"/>
                </a:solidFill>
              </a:defRPr>
            </a:lvl8pPr>
            <a:lvl9pPr lvl="8" rtl="0">
              <a:spcBef>
                <a:spcPts val="0"/>
              </a:spcBef>
              <a:spcAft>
                <a:spcPts val="0"/>
              </a:spcAft>
              <a:buClr>
                <a:schemeClr val="lt1"/>
              </a:buClr>
              <a:buSzPts val="2000"/>
              <a:buNone/>
              <a:defRPr sz="2000">
                <a:solidFill>
                  <a:schemeClr val="lt1"/>
                </a:solidFill>
              </a:defRPr>
            </a:lvl9pPr>
          </a:lstStyle>
          <a:p>
            <a:endParaRPr/>
          </a:p>
        </p:txBody>
      </p:sp>
      <p:sp>
        <p:nvSpPr>
          <p:cNvPr id="72" name="Google Shape;72;p15"/>
          <p:cNvSpPr txBox="1">
            <a:spLocks noGrp="1"/>
          </p:cNvSpPr>
          <p:nvPr>
            <p:ph type="subTitle" idx="17"/>
          </p:nvPr>
        </p:nvSpPr>
        <p:spPr>
          <a:xfrm>
            <a:off x="2449800" y="3545612"/>
            <a:ext cx="4045200" cy="55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200"/>
              <a:buNone/>
              <a:defRPr sz="1200">
                <a:solidFill>
                  <a:schemeClr val="lt1"/>
                </a:solidFill>
              </a:defRPr>
            </a:lvl1pPr>
            <a:lvl2pPr lvl="1" rtl="0">
              <a:lnSpc>
                <a:spcPct val="100000"/>
              </a:lnSpc>
              <a:spcBef>
                <a:spcPts val="0"/>
              </a:spcBef>
              <a:spcAft>
                <a:spcPts val="0"/>
              </a:spcAft>
              <a:buClr>
                <a:schemeClr val="lt1"/>
              </a:buClr>
              <a:buSzPts val="1200"/>
              <a:buNone/>
              <a:defRPr sz="1200">
                <a:solidFill>
                  <a:schemeClr val="lt1"/>
                </a:solidFill>
              </a:defRPr>
            </a:lvl2pPr>
            <a:lvl3pPr lvl="2" rtl="0">
              <a:lnSpc>
                <a:spcPct val="100000"/>
              </a:lnSpc>
              <a:spcBef>
                <a:spcPts val="0"/>
              </a:spcBef>
              <a:spcAft>
                <a:spcPts val="0"/>
              </a:spcAft>
              <a:buClr>
                <a:schemeClr val="lt1"/>
              </a:buClr>
              <a:buSzPts val="1200"/>
              <a:buNone/>
              <a:defRPr sz="1200">
                <a:solidFill>
                  <a:schemeClr val="lt1"/>
                </a:solidFill>
              </a:defRPr>
            </a:lvl3pPr>
            <a:lvl4pPr lvl="3" rtl="0">
              <a:lnSpc>
                <a:spcPct val="100000"/>
              </a:lnSpc>
              <a:spcBef>
                <a:spcPts val="0"/>
              </a:spcBef>
              <a:spcAft>
                <a:spcPts val="0"/>
              </a:spcAft>
              <a:buClr>
                <a:schemeClr val="lt1"/>
              </a:buClr>
              <a:buSzPts val="1200"/>
              <a:buNone/>
              <a:defRPr sz="1200">
                <a:solidFill>
                  <a:schemeClr val="lt1"/>
                </a:solidFill>
              </a:defRPr>
            </a:lvl4pPr>
            <a:lvl5pPr lvl="4" rtl="0">
              <a:lnSpc>
                <a:spcPct val="100000"/>
              </a:lnSpc>
              <a:spcBef>
                <a:spcPts val="0"/>
              </a:spcBef>
              <a:spcAft>
                <a:spcPts val="0"/>
              </a:spcAft>
              <a:buClr>
                <a:schemeClr val="lt1"/>
              </a:buClr>
              <a:buSzPts val="1200"/>
              <a:buNone/>
              <a:defRPr sz="1200">
                <a:solidFill>
                  <a:schemeClr val="lt1"/>
                </a:solidFill>
              </a:defRPr>
            </a:lvl5pPr>
            <a:lvl6pPr lvl="5" rtl="0">
              <a:lnSpc>
                <a:spcPct val="100000"/>
              </a:lnSpc>
              <a:spcBef>
                <a:spcPts val="0"/>
              </a:spcBef>
              <a:spcAft>
                <a:spcPts val="0"/>
              </a:spcAft>
              <a:buClr>
                <a:schemeClr val="lt1"/>
              </a:buClr>
              <a:buSzPts val="1200"/>
              <a:buNone/>
              <a:defRPr sz="1200">
                <a:solidFill>
                  <a:schemeClr val="lt1"/>
                </a:solidFill>
              </a:defRPr>
            </a:lvl6pPr>
            <a:lvl7pPr lvl="6" rtl="0">
              <a:lnSpc>
                <a:spcPct val="100000"/>
              </a:lnSpc>
              <a:spcBef>
                <a:spcPts val="0"/>
              </a:spcBef>
              <a:spcAft>
                <a:spcPts val="0"/>
              </a:spcAft>
              <a:buClr>
                <a:schemeClr val="lt1"/>
              </a:buClr>
              <a:buSzPts val="1200"/>
              <a:buNone/>
              <a:defRPr sz="1200">
                <a:solidFill>
                  <a:schemeClr val="lt1"/>
                </a:solidFill>
              </a:defRPr>
            </a:lvl7pPr>
            <a:lvl8pPr lvl="7" rtl="0">
              <a:lnSpc>
                <a:spcPct val="100000"/>
              </a:lnSpc>
              <a:spcBef>
                <a:spcPts val="0"/>
              </a:spcBef>
              <a:spcAft>
                <a:spcPts val="0"/>
              </a:spcAft>
              <a:buClr>
                <a:schemeClr val="lt1"/>
              </a:buClr>
              <a:buSzPts val="1200"/>
              <a:buNone/>
              <a:defRPr sz="1200">
                <a:solidFill>
                  <a:schemeClr val="lt1"/>
                </a:solidFill>
              </a:defRPr>
            </a:lvl8pPr>
            <a:lvl9pPr lvl="8" rtl="0">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73" name="Google Shape;73;p15"/>
          <p:cNvSpPr txBox="1">
            <a:spLocks noGrp="1"/>
          </p:cNvSpPr>
          <p:nvPr>
            <p:ph type="title" idx="18" hasCustomPrompt="1"/>
          </p:nvPr>
        </p:nvSpPr>
        <p:spPr>
          <a:xfrm>
            <a:off x="1202325" y="3794312"/>
            <a:ext cx="1057200" cy="551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1800"/>
              <a:buNone/>
              <a:defRPr sz="1800">
                <a:solidFill>
                  <a:schemeClr val="lt1"/>
                </a:solidFill>
              </a:defRPr>
            </a:lvl1pPr>
            <a:lvl2pPr lvl="1" algn="r" rtl="0">
              <a:spcBef>
                <a:spcPts val="0"/>
              </a:spcBef>
              <a:spcAft>
                <a:spcPts val="0"/>
              </a:spcAft>
              <a:buClr>
                <a:schemeClr val="lt1"/>
              </a:buClr>
              <a:buSzPts val="1800"/>
              <a:buNone/>
              <a:defRPr sz="1800">
                <a:solidFill>
                  <a:schemeClr val="lt1"/>
                </a:solidFill>
              </a:defRPr>
            </a:lvl2pPr>
            <a:lvl3pPr lvl="2" algn="r" rtl="0">
              <a:spcBef>
                <a:spcPts val="0"/>
              </a:spcBef>
              <a:spcAft>
                <a:spcPts val="0"/>
              </a:spcAft>
              <a:buClr>
                <a:schemeClr val="lt1"/>
              </a:buClr>
              <a:buSzPts val="1800"/>
              <a:buNone/>
              <a:defRPr sz="1800">
                <a:solidFill>
                  <a:schemeClr val="lt1"/>
                </a:solidFill>
              </a:defRPr>
            </a:lvl3pPr>
            <a:lvl4pPr lvl="3" algn="r" rtl="0">
              <a:spcBef>
                <a:spcPts val="0"/>
              </a:spcBef>
              <a:spcAft>
                <a:spcPts val="0"/>
              </a:spcAft>
              <a:buClr>
                <a:schemeClr val="lt1"/>
              </a:buClr>
              <a:buSzPts val="1800"/>
              <a:buNone/>
              <a:defRPr sz="1800">
                <a:solidFill>
                  <a:schemeClr val="lt1"/>
                </a:solidFill>
              </a:defRPr>
            </a:lvl4pPr>
            <a:lvl5pPr lvl="4" algn="r" rtl="0">
              <a:spcBef>
                <a:spcPts val="0"/>
              </a:spcBef>
              <a:spcAft>
                <a:spcPts val="0"/>
              </a:spcAft>
              <a:buClr>
                <a:schemeClr val="lt1"/>
              </a:buClr>
              <a:buSzPts val="1800"/>
              <a:buNone/>
              <a:defRPr sz="1800">
                <a:solidFill>
                  <a:schemeClr val="lt1"/>
                </a:solidFill>
              </a:defRPr>
            </a:lvl5pPr>
            <a:lvl6pPr lvl="5" algn="r" rtl="0">
              <a:spcBef>
                <a:spcPts val="0"/>
              </a:spcBef>
              <a:spcAft>
                <a:spcPts val="0"/>
              </a:spcAft>
              <a:buClr>
                <a:schemeClr val="lt1"/>
              </a:buClr>
              <a:buSzPts val="1800"/>
              <a:buNone/>
              <a:defRPr sz="1800">
                <a:solidFill>
                  <a:schemeClr val="lt1"/>
                </a:solidFill>
              </a:defRPr>
            </a:lvl6pPr>
            <a:lvl7pPr lvl="6" algn="r" rtl="0">
              <a:spcBef>
                <a:spcPts val="0"/>
              </a:spcBef>
              <a:spcAft>
                <a:spcPts val="0"/>
              </a:spcAft>
              <a:buClr>
                <a:schemeClr val="lt1"/>
              </a:buClr>
              <a:buSzPts val="1800"/>
              <a:buNone/>
              <a:defRPr sz="1800">
                <a:solidFill>
                  <a:schemeClr val="lt1"/>
                </a:solidFill>
              </a:defRPr>
            </a:lvl7pPr>
            <a:lvl8pPr lvl="7" algn="r" rtl="0">
              <a:spcBef>
                <a:spcPts val="0"/>
              </a:spcBef>
              <a:spcAft>
                <a:spcPts val="0"/>
              </a:spcAft>
              <a:buClr>
                <a:schemeClr val="lt1"/>
              </a:buClr>
              <a:buSzPts val="1800"/>
              <a:buNone/>
              <a:defRPr sz="1800">
                <a:solidFill>
                  <a:schemeClr val="lt1"/>
                </a:solidFill>
              </a:defRPr>
            </a:lvl8pPr>
            <a:lvl9pPr lvl="8" algn="r" rtl="0">
              <a:spcBef>
                <a:spcPts val="0"/>
              </a:spcBef>
              <a:spcAft>
                <a:spcPts val="0"/>
              </a:spcAft>
              <a:buClr>
                <a:schemeClr val="lt1"/>
              </a:buClr>
              <a:buSzPts val="1800"/>
              <a:buNone/>
              <a:defRPr sz="1800">
                <a:solidFill>
                  <a:schemeClr val="lt1"/>
                </a:solidFill>
              </a:defRPr>
            </a:lvl9pPr>
          </a:lstStyle>
          <a:p>
            <a:r>
              <a:t>xx%</a:t>
            </a:r>
          </a:p>
        </p:txBody>
      </p:sp>
      <p:sp>
        <p:nvSpPr>
          <p:cNvPr id="74" name="Google Shape;74;p15"/>
          <p:cNvSpPr txBox="1">
            <a:spLocks noGrp="1"/>
          </p:cNvSpPr>
          <p:nvPr>
            <p:ph type="title" idx="19"/>
          </p:nvPr>
        </p:nvSpPr>
        <p:spPr>
          <a:xfrm>
            <a:off x="2449800" y="3880237"/>
            <a:ext cx="4045200" cy="465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2000"/>
              <a:buNone/>
              <a:defRPr sz="2000">
                <a:solidFill>
                  <a:schemeClr val="lt1"/>
                </a:solidFill>
              </a:defRPr>
            </a:lvl2pPr>
            <a:lvl3pPr lvl="2" rtl="0">
              <a:spcBef>
                <a:spcPts val="0"/>
              </a:spcBef>
              <a:spcAft>
                <a:spcPts val="0"/>
              </a:spcAft>
              <a:buClr>
                <a:schemeClr val="lt1"/>
              </a:buClr>
              <a:buSzPts val="2000"/>
              <a:buNone/>
              <a:defRPr sz="2000">
                <a:solidFill>
                  <a:schemeClr val="lt1"/>
                </a:solidFill>
              </a:defRPr>
            </a:lvl3pPr>
            <a:lvl4pPr lvl="3" rtl="0">
              <a:spcBef>
                <a:spcPts val="0"/>
              </a:spcBef>
              <a:spcAft>
                <a:spcPts val="0"/>
              </a:spcAft>
              <a:buClr>
                <a:schemeClr val="lt1"/>
              </a:buClr>
              <a:buSzPts val="2000"/>
              <a:buNone/>
              <a:defRPr sz="2000">
                <a:solidFill>
                  <a:schemeClr val="lt1"/>
                </a:solidFill>
              </a:defRPr>
            </a:lvl4pPr>
            <a:lvl5pPr lvl="4" rtl="0">
              <a:spcBef>
                <a:spcPts val="0"/>
              </a:spcBef>
              <a:spcAft>
                <a:spcPts val="0"/>
              </a:spcAft>
              <a:buClr>
                <a:schemeClr val="lt1"/>
              </a:buClr>
              <a:buSzPts val="2000"/>
              <a:buNone/>
              <a:defRPr sz="2000">
                <a:solidFill>
                  <a:schemeClr val="lt1"/>
                </a:solidFill>
              </a:defRPr>
            </a:lvl5pPr>
            <a:lvl6pPr lvl="5" rtl="0">
              <a:spcBef>
                <a:spcPts val="0"/>
              </a:spcBef>
              <a:spcAft>
                <a:spcPts val="0"/>
              </a:spcAft>
              <a:buClr>
                <a:schemeClr val="lt1"/>
              </a:buClr>
              <a:buSzPts val="2000"/>
              <a:buNone/>
              <a:defRPr sz="2000">
                <a:solidFill>
                  <a:schemeClr val="lt1"/>
                </a:solidFill>
              </a:defRPr>
            </a:lvl6pPr>
            <a:lvl7pPr lvl="6" rtl="0">
              <a:spcBef>
                <a:spcPts val="0"/>
              </a:spcBef>
              <a:spcAft>
                <a:spcPts val="0"/>
              </a:spcAft>
              <a:buClr>
                <a:schemeClr val="lt1"/>
              </a:buClr>
              <a:buSzPts val="2000"/>
              <a:buNone/>
              <a:defRPr sz="2000">
                <a:solidFill>
                  <a:schemeClr val="lt1"/>
                </a:solidFill>
              </a:defRPr>
            </a:lvl7pPr>
            <a:lvl8pPr lvl="7" rtl="0">
              <a:spcBef>
                <a:spcPts val="0"/>
              </a:spcBef>
              <a:spcAft>
                <a:spcPts val="0"/>
              </a:spcAft>
              <a:buClr>
                <a:schemeClr val="lt1"/>
              </a:buClr>
              <a:buSzPts val="2000"/>
              <a:buNone/>
              <a:defRPr sz="2000">
                <a:solidFill>
                  <a:schemeClr val="lt1"/>
                </a:solidFill>
              </a:defRPr>
            </a:lvl8pPr>
            <a:lvl9pPr lvl="8" rtl="0">
              <a:spcBef>
                <a:spcPts val="0"/>
              </a:spcBef>
              <a:spcAft>
                <a:spcPts val="0"/>
              </a:spcAft>
              <a:buClr>
                <a:schemeClr val="lt1"/>
              </a:buClr>
              <a:buSzPts val="2000"/>
              <a:buNone/>
              <a:defRPr sz="2000">
                <a:solidFill>
                  <a:schemeClr val="lt1"/>
                </a:solidFill>
              </a:defRPr>
            </a:lvl9pPr>
          </a:lstStyle>
          <a:p>
            <a:endParaRPr/>
          </a:p>
        </p:txBody>
      </p:sp>
      <p:sp>
        <p:nvSpPr>
          <p:cNvPr id="75" name="Google Shape;75;p15"/>
          <p:cNvSpPr txBox="1">
            <a:spLocks noGrp="1"/>
          </p:cNvSpPr>
          <p:nvPr>
            <p:ph type="subTitle" idx="20"/>
          </p:nvPr>
        </p:nvSpPr>
        <p:spPr>
          <a:xfrm>
            <a:off x="2449800" y="4193312"/>
            <a:ext cx="4045200" cy="55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200"/>
              <a:buNone/>
              <a:defRPr sz="1200">
                <a:solidFill>
                  <a:schemeClr val="lt1"/>
                </a:solidFill>
              </a:defRPr>
            </a:lvl1pPr>
            <a:lvl2pPr lvl="1" rtl="0">
              <a:lnSpc>
                <a:spcPct val="100000"/>
              </a:lnSpc>
              <a:spcBef>
                <a:spcPts val="0"/>
              </a:spcBef>
              <a:spcAft>
                <a:spcPts val="0"/>
              </a:spcAft>
              <a:buClr>
                <a:schemeClr val="lt1"/>
              </a:buClr>
              <a:buSzPts val="1200"/>
              <a:buNone/>
              <a:defRPr sz="1200">
                <a:solidFill>
                  <a:schemeClr val="lt1"/>
                </a:solidFill>
              </a:defRPr>
            </a:lvl2pPr>
            <a:lvl3pPr lvl="2" rtl="0">
              <a:lnSpc>
                <a:spcPct val="100000"/>
              </a:lnSpc>
              <a:spcBef>
                <a:spcPts val="0"/>
              </a:spcBef>
              <a:spcAft>
                <a:spcPts val="0"/>
              </a:spcAft>
              <a:buClr>
                <a:schemeClr val="lt1"/>
              </a:buClr>
              <a:buSzPts val="1200"/>
              <a:buNone/>
              <a:defRPr sz="1200">
                <a:solidFill>
                  <a:schemeClr val="lt1"/>
                </a:solidFill>
              </a:defRPr>
            </a:lvl3pPr>
            <a:lvl4pPr lvl="3" rtl="0">
              <a:lnSpc>
                <a:spcPct val="100000"/>
              </a:lnSpc>
              <a:spcBef>
                <a:spcPts val="0"/>
              </a:spcBef>
              <a:spcAft>
                <a:spcPts val="0"/>
              </a:spcAft>
              <a:buClr>
                <a:schemeClr val="lt1"/>
              </a:buClr>
              <a:buSzPts val="1200"/>
              <a:buNone/>
              <a:defRPr sz="1200">
                <a:solidFill>
                  <a:schemeClr val="lt1"/>
                </a:solidFill>
              </a:defRPr>
            </a:lvl4pPr>
            <a:lvl5pPr lvl="4" rtl="0">
              <a:lnSpc>
                <a:spcPct val="100000"/>
              </a:lnSpc>
              <a:spcBef>
                <a:spcPts val="0"/>
              </a:spcBef>
              <a:spcAft>
                <a:spcPts val="0"/>
              </a:spcAft>
              <a:buClr>
                <a:schemeClr val="lt1"/>
              </a:buClr>
              <a:buSzPts val="1200"/>
              <a:buNone/>
              <a:defRPr sz="1200">
                <a:solidFill>
                  <a:schemeClr val="lt1"/>
                </a:solidFill>
              </a:defRPr>
            </a:lvl5pPr>
            <a:lvl6pPr lvl="5" rtl="0">
              <a:lnSpc>
                <a:spcPct val="100000"/>
              </a:lnSpc>
              <a:spcBef>
                <a:spcPts val="0"/>
              </a:spcBef>
              <a:spcAft>
                <a:spcPts val="0"/>
              </a:spcAft>
              <a:buClr>
                <a:schemeClr val="lt1"/>
              </a:buClr>
              <a:buSzPts val="1200"/>
              <a:buNone/>
              <a:defRPr sz="1200">
                <a:solidFill>
                  <a:schemeClr val="lt1"/>
                </a:solidFill>
              </a:defRPr>
            </a:lvl6pPr>
            <a:lvl7pPr lvl="6" rtl="0">
              <a:lnSpc>
                <a:spcPct val="100000"/>
              </a:lnSpc>
              <a:spcBef>
                <a:spcPts val="0"/>
              </a:spcBef>
              <a:spcAft>
                <a:spcPts val="0"/>
              </a:spcAft>
              <a:buClr>
                <a:schemeClr val="lt1"/>
              </a:buClr>
              <a:buSzPts val="1200"/>
              <a:buNone/>
              <a:defRPr sz="1200">
                <a:solidFill>
                  <a:schemeClr val="lt1"/>
                </a:solidFill>
              </a:defRPr>
            </a:lvl7pPr>
            <a:lvl8pPr lvl="7" rtl="0">
              <a:lnSpc>
                <a:spcPct val="100000"/>
              </a:lnSpc>
              <a:spcBef>
                <a:spcPts val="0"/>
              </a:spcBef>
              <a:spcAft>
                <a:spcPts val="0"/>
              </a:spcAft>
              <a:buClr>
                <a:schemeClr val="lt1"/>
              </a:buClr>
              <a:buSzPts val="1200"/>
              <a:buNone/>
              <a:defRPr sz="1200">
                <a:solidFill>
                  <a:schemeClr val="lt1"/>
                </a:solidFill>
              </a:defRPr>
            </a:lvl8pPr>
            <a:lvl9pPr lvl="8" rtl="0">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76" name="Google Shape;76;p15"/>
          <p:cNvSpPr txBox="1">
            <a:spLocks noGrp="1"/>
          </p:cNvSpPr>
          <p:nvPr>
            <p:ph type="title" idx="21"/>
          </p:nvPr>
        </p:nvSpPr>
        <p:spPr>
          <a:xfrm rot="-5400000">
            <a:off x="-1617675" y="2285400"/>
            <a:ext cx="4341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800"/>
              <a:buNone/>
              <a:defRPr>
                <a:solidFill>
                  <a:schemeClr val="lt1"/>
                </a:solidFill>
              </a:defRPr>
            </a:lvl1pPr>
            <a:lvl2pPr lvl="1" algn="ctr" rtl="0">
              <a:spcBef>
                <a:spcPts val="0"/>
              </a:spcBef>
              <a:spcAft>
                <a:spcPts val="0"/>
              </a:spcAft>
              <a:buClr>
                <a:schemeClr val="lt1"/>
              </a:buClr>
              <a:buSzPts val="2800"/>
              <a:buNone/>
              <a:defRPr>
                <a:solidFill>
                  <a:schemeClr val="lt1"/>
                </a:solidFill>
              </a:defRPr>
            </a:lvl2pPr>
            <a:lvl3pPr lvl="2" algn="ctr" rtl="0">
              <a:spcBef>
                <a:spcPts val="0"/>
              </a:spcBef>
              <a:spcAft>
                <a:spcPts val="0"/>
              </a:spcAft>
              <a:buClr>
                <a:schemeClr val="lt1"/>
              </a:buClr>
              <a:buSzPts val="2800"/>
              <a:buNone/>
              <a:defRPr>
                <a:solidFill>
                  <a:schemeClr val="lt1"/>
                </a:solidFill>
              </a:defRPr>
            </a:lvl3pPr>
            <a:lvl4pPr lvl="3" algn="ctr" rtl="0">
              <a:spcBef>
                <a:spcPts val="0"/>
              </a:spcBef>
              <a:spcAft>
                <a:spcPts val="0"/>
              </a:spcAft>
              <a:buClr>
                <a:schemeClr val="lt1"/>
              </a:buClr>
              <a:buSzPts val="2800"/>
              <a:buNone/>
              <a:defRPr>
                <a:solidFill>
                  <a:schemeClr val="lt1"/>
                </a:solidFill>
              </a:defRPr>
            </a:lvl4pPr>
            <a:lvl5pPr lvl="4" algn="ctr" rtl="0">
              <a:spcBef>
                <a:spcPts val="0"/>
              </a:spcBef>
              <a:spcAft>
                <a:spcPts val="0"/>
              </a:spcAft>
              <a:buClr>
                <a:schemeClr val="lt1"/>
              </a:buClr>
              <a:buSzPts val="2800"/>
              <a:buNone/>
              <a:defRPr>
                <a:solidFill>
                  <a:schemeClr val="lt1"/>
                </a:solidFill>
              </a:defRPr>
            </a:lvl5pPr>
            <a:lvl6pPr lvl="5" algn="ctr" rtl="0">
              <a:spcBef>
                <a:spcPts val="0"/>
              </a:spcBef>
              <a:spcAft>
                <a:spcPts val="0"/>
              </a:spcAft>
              <a:buClr>
                <a:schemeClr val="lt1"/>
              </a:buClr>
              <a:buSzPts val="2800"/>
              <a:buNone/>
              <a:defRPr>
                <a:solidFill>
                  <a:schemeClr val="lt1"/>
                </a:solidFill>
              </a:defRPr>
            </a:lvl6pPr>
            <a:lvl7pPr lvl="6" algn="ctr" rtl="0">
              <a:spcBef>
                <a:spcPts val="0"/>
              </a:spcBef>
              <a:spcAft>
                <a:spcPts val="0"/>
              </a:spcAft>
              <a:buClr>
                <a:schemeClr val="lt1"/>
              </a:buClr>
              <a:buSzPts val="2800"/>
              <a:buNone/>
              <a:defRPr>
                <a:solidFill>
                  <a:schemeClr val="lt1"/>
                </a:solidFill>
              </a:defRPr>
            </a:lvl7pPr>
            <a:lvl8pPr lvl="7" algn="ctr" rtl="0">
              <a:spcBef>
                <a:spcPts val="0"/>
              </a:spcBef>
              <a:spcAft>
                <a:spcPts val="0"/>
              </a:spcAft>
              <a:buClr>
                <a:schemeClr val="lt1"/>
              </a:buClr>
              <a:buSzPts val="2800"/>
              <a:buNone/>
              <a:defRPr>
                <a:solidFill>
                  <a:schemeClr val="lt1"/>
                </a:solidFill>
              </a:defRPr>
            </a:lvl8pPr>
            <a:lvl9pPr lvl="8" algn="ctr"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22389807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type="tx">
  <p:cSld name="Title and body">
    <p:bg>
      <p:bgPr>
        <a:blipFill>
          <a:blip r:embed="rId2">
            <a:alphaModFix/>
          </a:blip>
          <a:stretch>
            <a:fillRect/>
          </a:stretch>
        </a:blipFill>
        <a:effectLst/>
      </p:bgPr>
    </p:bg>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rot="-5400000">
            <a:off x="-1617675" y="2285400"/>
            <a:ext cx="4341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800"/>
              <a:buNone/>
              <a:defRPr>
                <a:solidFill>
                  <a:schemeClr val="lt1"/>
                </a:solidFill>
              </a:defRPr>
            </a:lvl1pPr>
            <a:lvl2pPr lvl="1" algn="ctr" rtl="0">
              <a:spcBef>
                <a:spcPts val="0"/>
              </a:spcBef>
              <a:spcAft>
                <a:spcPts val="0"/>
              </a:spcAft>
              <a:buClr>
                <a:schemeClr val="lt1"/>
              </a:buClr>
              <a:buSzPts val="2800"/>
              <a:buNone/>
              <a:defRPr>
                <a:solidFill>
                  <a:schemeClr val="lt1"/>
                </a:solidFill>
              </a:defRPr>
            </a:lvl2pPr>
            <a:lvl3pPr lvl="2" algn="ctr" rtl="0">
              <a:spcBef>
                <a:spcPts val="0"/>
              </a:spcBef>
              <a:spcAft>
                <a:spcPts val="0"/>
              </a:spcAft>
              <a:buClr>
                <a:schemeClr val="lt1"/>
              </a:buClr>
              <a:buSzPts val="2800"/>
              <a:buNone/>
              <a:defRPr>
                <a:solidFill>
                  <a:schemeClr val="lt1"/>
                </a:solidFill>
              </a:defRPr>
            </a:lvl3pPr>
            <a:lvl4pPr lvl="3" algn="ctr" rtl="0">
              <a:spcBef>
                <a:spcPts val="0"/>
              </a:spcBef>
              <a:spcAft>
                <a:spcPts val="0"/>
              </a:spcAft>
              <a:buClr>
                <a:schemeClr val="lt1"/>
              </a:buClr>
              <a:buSzPts val="2800"/>
              <a:buNone/>
              <a:defRPr>
                <a:solidFill>
                  <a:schemeClr val="lt1"/>
                </a:solidFill>
              </a:defRPr>
            </a:lvl4pPr>
            <a:lvl5pPr lvl="4" algn="ctr" rtl="0">
              <a:spcBef>
                <a:spcPts val="0"/>
              </a:spcBef>
              <a:spcAft>
                <a:spcPts val="0"/>
              </a:spcAft>
              <a:buClr>
                <a:schemeClr val="lt1"/>
              </a:buClr>
              <a:buSzPts val="2800"/>
              <a:buNone/>
              <a:defRPr>
                <a:solidFill>
                  <a:schemeClr val="lt1"/>
                </a:solidFill>
              </a:defRPr>
            </a:lvl5pPr>
            <a:lvl6pPr lvl="5" algn="ctr" rtl="0">
              <a:spcBef>
                <a:spcPts val="0"/>
              </a:spcBef>
              <a:spcAft>
                <a:spcPts val="0"/>
              </a:spcAft>
              <a:buClr>
                <a:schemeClr val="lt1"/>
              </a:buClr>
              <a:buSzPts val="2800"/>
              <a:buNone/>
              <a:defRPr>
                <a:solidFill>
                  <a:schemeClr val="lt1"/>
                </a:solidFill>
              </a:defRPr>
            </a:lvl6pPr>
            <a:lvl7pPr lvl="6" algn="ctr" rtl="0">
              <a:spcBef>
                <a:spcPts val="0"/>
              </a:spcBef>
              <a:spcAft>
                <a:spcPts val="0"/>
              </a:spcAft>
              <a:buClr>
                <a:schemeClr val="lt1"/>
              </a:buClr>
              <a:buSzPts val="2800"/>
              <a:buNone/>
              <a:defRPr>
                <a:solidFill>
                  <a:schemeClr val="lt1"/>
                </a:solidFill>
              </a:defRPr>
            </a:lvl7pPr>
            <a:lvl8pPr lvl="7" algn="ctr" rtl="0">
              <a:spcBef>
                <a:spcPts val="0"/>
              </a:spcBef>
              <a:spcAft>
                <a:spcPts val="0"/>
              </a:spcAft>
              <a:buClr>
                <a:schemeClr val="lt1"/>
              </a:buClr>
              <a:buSzPts val="2800"/>
              <a:buNone/>
              <a:defRPr>
                <a:solidFill>
                  <a:schemeClr val="lt1"/>
                </a:solidFill>
              </a:defRPr>
            </a:lvl8pPr>
            <a:lvl9pPr lvl="8" algn="ctr" rtl="0">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2989050" y="2124150"/>
            <a:ext cx="3165900" cy="12000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Clr>
                <a:schemeClr val="lt1"/>
              </a:buClr>
              <a:buSzPts val="1800"/>
              <a:buChar char="●"/>
              <a:defRPr sz="1800">
                <a:solidFill>
                  <a:schemeClr val="lt1"/>
                </a:solidFill>
              </a:defRPr>
            </a:lvl1pPr>
            <a:lvl2pPr marL="914400" lvl="1" indent="-342900" algn="ctr" rtl="0">
              <a:spcBef>
                <a:spcPts val="1600"/>
              </a:spcBef>
              <a:spcAft>
                <a:spcPts val="0"/>
              </a:spcAft>
              <a:buClr>
                <a:schemeClr val="lt1"/>
              </a:buClr>
              <a:buSzPts val="1800"/>
              <a:buChar char="○"/>
              <a:defRPr sz="1800">
                <a:solidFill>
                  <a:schemeClr val="lt1"/>
                </a:solidFill>
              </a:defRPr>
            </a:lvl2pPr>
            <a:lvl3pPr marL="1371600" lvl="2" indent="-342900" algn="ctr" rtl="0">
              <a:spcBef>
                <a:spcPts val="1600"/>
              </a:spcBef>
              <a:spcAft>
                <a:spcPts val="0"/>
              </a:spcAft>
              <a:buClr>
                <a:schemeClr val="lt1"/>
              </a:buClr>
              <a:buSzPts val="1800"/>
              <a:buChar char="■"/>
              <a:defRPr sz="1800">
                <a:solidFill>
                  <a:schemeClr val="lt1"/>
                </a:solidFill>
              </a:defRPr>
            </a:lvl3pPr>
            <a:lvl4pPr marL="1828800" lvl="3" indent="-342900" algn="ctr" rtl="0">
              <a:spcBef>
                <a:spcPts val="1600"/>
              </a:spcBef>
              <a:spcAft>
                <a:spcPts val="0"/>
              </a:spcAft>
              <a:buClr>
                <a:schemeClr val="lt1"/>
              </a:buClr>
              <a:buSzPts val="1800"/>
              <a:buChar char="●"/>
              <a:defRPr sz="1800">
                <a:solidFill>
                  <a:schemeClr val="lt1"/>
                </a:solidFill>
              </a:defRPr>
            </a:lvl4pPr>
            <a:lvl5pPr marL="2286000" lvl="4" indent="-342900" algn="ctr" rtl="0">
              <a:spcBef>
                <a:spcPts val="1600"/>
              </a:spcBef>
              <a:spcAft>
                <a:spcPts val="0"/>
              </a:spcAft>
              <a:buClr>
                <a:schemeClr val="lt1"/>
              </a:buClr>
              <a:buSzPts val="1800"/>
              <a:buChar char="○"/>
              <a:defRPr sz="1800">
                <a:solidFill>
                  <a:schemeClr val="lt1"/>
                </a:solidFill>
              </a:defRPr>
            </a:lvl5pPr>
            <a:lvl6pPr marL="2743200" lvl="5" indent="-342900" algn="ctr" rtl="0">
              <a:spcBef>
                <a:spcPts val="1600"/>
              </a:spcBef>
              <a:spcAft>
                <a:spcPts val="0"/>
              </a:spcAft>
              <a:buClr>
                <a:schemeClr val="lt1"/>
              </a:buClr>
              <a:buSzPts val="1800"/>
              <a:buChar char="■"/>
              <a:defRPr sz="1800">
                <a:solidFill>
                  <a:schemeClr val="lt1"/>
                </a:solidFill>
              </a:defRPr>
            </a:lvl6pPr>
            <a:lvl7pPr marL="3200400" lvl="6" indent="-342900" algn="ctr" rtl="0">
              <a:spcBef>
                <a:spcPts val="1600"/>
              </a:spcBef>
              <a:spcAft>
                <a:spcPts val="0"/>
              </a:spcAft>
              <a:buClr>
                <a:schemeClr val="lt1"/>
              </a:buClr>
              <a:buSzPts val="1800"/>
              <a:buChar char="●"/>
              <a:defRPr sz="1800">
                <a:solidFill>
                  <a:schemeClr val="lt1"/>
                </a:solidFill>
              </a:defRPr>
            </a:lvl7pPr>
            <a:lvl8pPr marL="3657600" lvl="7" indent="-342900" algn="ctr" rtl="0">
              <a:spcBef>
                <a:spcPts val="1600"/>
              </a:spcBef>
              <a:spcAft>
                <a:spcPts val="0"/>
              </a:spcAft>
              <a:buClr>
                <a:schemeClr val="lt1"/>
              </a:buClr>
              <a:buSzPts val="1800"/>
              <a:buChar char="○"/>
              <a:defRPr sz="1800">
                <a:solidFill>
                  <a:schemeClr val="lt1"/>
                </a:solidFill>
              </a:defRPr>
            </a:lvl8pPr>
            <a:lvl9pPr marL="4114800" lvl="8" indent="-342900" algn="ctr" rtl="0">
              <a:spcBef>
                <a:spcPts val="1600"/>
              </a:spcBef>
              <a:spcAft>
                <a:spcPts val="1600"/>
              </a:spcAft>
              <a:buClr>
                <a:schemeClr val="lt1"/>
              </a:buClr>
              <a:buSzPts val="1800"/>
              <a:buChar char="■"/>
              <a:defRPr sz="1800">
                <a:solidFill>
                  <a:schemeClr val="lt1"/>
                </a:solidFill>
              </a:defRPr>
            </a:lvl9pPr>
          </a:lstStyle>
          <a:p>
            <a:endParaRPr/>
          </a:p>
        </p:txBody>
      </p:sp>
      <p:sp>
        <p:nvSpPr>
          <p:cNvPr id="18" name="Google Shape;18;p4"/>
          <p:cNvSpPr txBox="1">
            <a:spLocks noGrp="1"/>
          </p:cNvSpPr>
          <p:nvPr>
            <p:ph type="sldNum" idx="12"/>
          </p:nvPr>
        </p:nvSpPr>
        <p:spPr>
          <a:xfrm>
            <a:off x="4297658" y="4612917"/>
            <a:ext cx="548700" cy="393600"/>
          </a:xfrm>
          <a:prstGeom prst="rect">
            <a:avLst/>
          </a:prstGeom>
          <a:noFill/>
          <a:ln>
            <a:noFill/>
          </a:ln>
        </p:spPr>
        <p:txBody>
          <a:bodyPr spcFirstLastPara="1" wrap="square" lIns="91425" tIns="91425" rIns="91425" bIns="91425" anchor="ctr" anchorCtr="0">
            <a:noAutofit/>
          </a:bodyPr>
          <a:lstStyle>
            <a:lvl1pPr lvl="0" rtl="0">
              <a:buNone/>
              <a:defRPr>
                <a:solidFill>
                  <a:schemeClr val="lt1"/>
                </a:solidFill>
                <a:latin typeface="Roboto"/>
                <a:ea typeface="Roboto"/>
                <a:cs typeface="Roboto"/>
                <a:sym typeface="Roboto"/>
              </a:defRPr>
            </a:lvl1pPr>
            <a:lvl2pPr lvl="1" rtl="0">
              <a:buNone/>
              <a:defRPr>
                <a:solidFill>
                  <a:schemeClr val="lt1"/>
                </a:solidFill>
                <a:latin typeface="Roboto"/>
                <a:ea typeface="Roboto"/>
                <a:cs typeface="Roboto"/>
                <a:sym typeface="Roboto"/>
              </a:defRPr>
            </a:lvl2pPr>
            <a:lvl3pPr lvl="2" rtl="0">
              <a:buNone/>
              <a:defRPr>
                <a:solidFill>
                  <a:schemeClr val="lt1"/>
                </a:solidFill>
                <a:latin typeface="Roboto"/>
                <a:ea typeface="Roboto"/>
                <a:cs typeface="Roboto"/>
                <a:sym typeface="Roboto"/>
              </a:defRPr>
            </a:lvl3pPr>
            <a:lvl4pPr lvl="3" rtl="0">
              <a:buNone/>
              <a:defRPr>
                <a:solidFill>
                  <a:schemeClr val="lt1"/>
                </a:solidFill>
                <a:latin typeface="Roboto"/>
                <a:ea typeface="Roboto"/>
                <a:cs typeface="Roboto"/>
                <a:sym typeface="Roboto"/>
              </a:defRPr>
            </a:lvl4pPr>
            <a:lvl5pPr lvl="4" rtl="0">
              <a:buNone/>
              <a:defRPr>
                <a:solidFill>
                  <a:schemeClr val="lt1"/>
                </a:solidFill>
                <a:latin typeface="Roboto"/>
                <a:ea typeface="Roboto"/>
                <a:cs typeface="Roboto"/>
                <a:sym typeface="Roboto"/>
              </a:defRPr>
            </a:lvl5pPr>
            <a:lvl6pPr lvl="5" rtl="0">
              <a:buNone/>
              <a:defRPr>
                <a:solidFill>
                  <a:schemeClr val="lt1"/>
                </a:solidFill>
                <a:latin typeface="Roboto"/>
                <a:ea typeface="Roboto"/>
                <a:cs typeface="Roboto"/>
                <a:sym typeface="Roboto"/>
              </a:defRPr>
            </a:lvl6pPr>
            <a:lvl7pPr lvl="6" rtl="0">
              <a:buNone/>
              <a:defRPr>
                <a:solidFill>
                  <a:schemeClr val="lt1"/>
                </a:solidFill>
                <a:latin typeface="Roboto"/>
                <a:ea typeface="Roboto"/>
                <a:cs typeface="Roboto"/>
                <a:sym typeface="Roboto"/>
              </a:defRPr>
            </a:lvl7pPr>
            <a:lvl8pPr lvl="7" rtl="0">
              <a:buNone/>
              <a:defRPr>
                <a:solidFill>
                  <a:schemeClr val="lt1"/>
                </a:solidFill>
                <a:latin typeface="Roboto"/>
                <a:ea typeface="Roboto"/>
                <a:cs typeface="Roboto"/>
                <a:sym typeface="Roboto"/>
              </a:defRPr>
            </a:lvl8pPr>
            <a:lvl9pPr lvl="8" rtl="0">
              <a:buNone/>
              <a:defRPr>
                <a:solidFill>
                  <a:schemeClr val="lt1"/>
                </a:solidFill>
                <a:latin typeface="Roboto"/>
                <a:ea typeface="Roboto"/>
                <a:cs typeface="Roboto"/>
                <a:sym typeface="Roboto"/>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0865214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Four Columns 1">
  <p:cSld name="Title + Four Columns 1">
    <p:bg>
      <p:bgPr>
        <a:blipFill>
          <a:blip r:embed="rId2">
            <a:alphaModFix/>
          </a:blip>
          <a:stretch>
            <a:fillRect/>
          </a:stretch>
        </a:blipFill>
        <a:effectLst/>
      </p:bgPr>
    </p:bg>
    <p:spTree>
      <p:nvGrpSpPr>
        <p:cNvPr id="1" name="Shape 151"/>
        <p:cNvGrpSpPr/>
        <p:nvPr/>
      </p:nvGrpSpPr>
      <p:grpSpPr>
        <a:xfrm>
          <a:off x="0" y="0"/>
          <a:ext cx="0" cy="0"/>
          <a:chOff x="0" y="0"/>
          <a:chExt cx="0" cy="0"/>
        </a:xfrm>
      </p:grpSpPr>
      <p:sp>
        <p:nvSpPr>
          <p:cNvPr id="152" name="Google Shape;152;p26"/>
          <p:cNvSpPr txBox="1">
            <a:spLocks noGrp="1"/>
          </p:cNvSpPr>
          <p:nvPr>
            <p:ph type="title"/>
          </p:nvPr>
        </p:nvSpPr>
        <p:spPr>
          <a:xfrm rot="-5400000">
            <a:off x="-1617675" y="2285400"/>
            <a:ext cx="4341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800"/>
              <a:buNone/>
              <a:defRPr>
                <a:solidFill>
                  <a:schemeClr val="lt1"/>
                </a:solidFill>
              </a:defRPr>
            </a:lvl1pPr>
            <a:lvl2pPr lvl="1" algn="ctr" rtl="0">
              <a:spcBef>
                <a:spcPts val="0"/>
              </a:spcBef>
              <a:spcAft>
                <a:spcPts val="0"/>
              </a:spcAft>
              <a:buClr>
                <a:schemeClr val="lt1"/>
              </a:buClr>
              <a:buSzPts val="2800"/>
              <a:buNone/>
              <a:defRPr>
                <a:solidFill>
                  <a:schemeClr val="lt1"/>
                </a:solidFill>
              </a:defRPr>
            </a:lvl2pPr>
            <a:lvl3pPr lvl="2" algn="ctr" rtl="0">
              <a:spcBef>
                <a:spcPts val="0"/>
              </a:spcBef>
              <a:spcAft>
                <a:spcPts val="0"/>
              </a:spcAft>
              <a:buClr>
                <a:schemeClr val="lt1"/>
              </a:buClr>
              <a:buSzPts val="2800"/>
              <a:buNone/>
              <a:defRPr>
                <a:solidFill>
                  <a:schemeClr val="lt1"/>
                </a:solidFill>
              </a:defRPr>
            </a:lvl3pPr>
            <a:lvl4pPr lvl="3" algn="ctr" rtl="0">
              <a:spcBef>
                <a:spcPts val="0"/>
              </a:spcBef>
              <a:spcAft>
                <a:spcPts val="0"/>
              </a:spcAft>
              <a:buClr>
                <a:schemeClr val="lt1"/>
              </a:buClr>
              <a:buSzPts val="2800"/>
              <a:buNone/>
              <a:defRPr>
                <a:solidFill>
                  <a:schemeClr val="lt1"/>
                </a:solidFill>
              </a:defRPr>
            </a:lvl4pPr>
            <a:lvl5pPr lvl="4" algn="ctr" rtl="0">
              <a:spcBef>
                <a:spcPts val="0"/>
              </a:spcBef>
              <a:spcAft>
                <a:spcPts val="0"/>
              </a:spcAft>
              <a:buClr>
                <a:schemeClr val="lt1"/>
              </a:buClr>
              <a:buSzPts val="2800"/>
              <a:buNone/>
              <a:defRPr>
                <a:solidFill>
                  <a:schemeClr val="lt1"/>
                </a:solidFill>
              </a:defRPr>
            </a:lvl5pPr>
            <a:lvl6pPr lvl="5" algn="ctr" rtl="0">
              <a:spcBef>
                <a:spcPts val="0"/>
              </a:spcBef>
              <a:spcAft>
                <a:spcPts val="0"/>
              </a:spcAft>
              <a:buClr>
                <a:schemeClr val="lt1"/>
              </a:buClr>
              <a:buSzPts val="2800"/>
              <a:buNone/>
              <a:defRPr>
                <a:solidFill>
                  <a:schemeClr val="lt1"/>
                </a:solidFill>
              </a:defRPr>
            </a:lvl6pPr>
            <a:lvl7pPr lvl="6" algn="ctr" rtl="0">
              <a:spcBef>
                <a:spcPts val="0"/>
              </a:spcBef>
              <a:spcAft>
                <a:spcPts val="0"/>
              </a:spcAft>
              <a:buClr>
                <a:schemeClr val="lt1"/>
              </a:buClr>
              <a:buSzPts val="2800"/>
              <a:buNone/>
              <a:defRPr>
                <a:solidFill>
                  <a:schemeClr val="lt1"/>
                </a:solidFill>
              </a:defRPr>
            </a:lvl7pPr>
            <a:lvl8pPr lvl="7" algn="ctr" rtl="0">
              <a:spcBef>
                <a:spcPts val="0"/>
              </a:spcBef>
              <a:spcAft>
                <a:spcPts val="0"/>
              </a:spcAft>
              <a:buClr>
                <a:schemeClr val="lt1"/>
              </a:buClr>
              <a:buSzPts val="2800"/>
              <a:buNone/>
              <a:defRPr>
                <a:solidFill>
                  <a:schemeClr val="lt1"/>
                </a:solidFill>
              </a:defRPr>
            </a:lvl8pPr>
            <a:lvl9pPr lvl="8" algn="ctr" rtl="0">
              <a:spcBef>
                <a:spcPts val="0"/>
              </a:spcBef>
              <a:spcAft>
                <a:spcPts val="0"/>
              </a:spcAft>
              <a:buClr>
                <a:schemeClr val="lt1"/>
              </a:buClr>
              <a:buSzPts val="2800"/>
              <a:buNone/>
              <a:defRPr>
                <a:solidFill>
                  <a:schemeClr val="lt1"/>
                </a:solidFill>
              </a:defRPr>
            </a:lvl9pPr>
          </a:lstStyle>
          <a:p>
            <a:endParaRPr/>
          </a:p>
        </p:txBody>
      </p:sp>
      <p:sp>
        <p:nvSpPr>
          <p:cNvPr id="154" name="Google Shape;154;p26"/>
          <p:cNvSpPr txBox="1">
            <a:spLocks noGrp="1"/>
          </p:cNvSpPr>
          <p:nvPr>
            <p:ph type="title" idx="2"/>
          </p:nvPr>
        </p:nvSpPr>
        <p:spPr>
          <a:xfrm>
            <a:off x="1838863" y="2486075"/>
            <a:ext cx="1516500" cy="465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endParaRPr/>
          </a:p>
        </p:txBody>
      </p:sp>
      <p:sp>
        <p:nvSpPr>
          <p:cNvPr id="155" name="Google Shape;155;p26"/>
          <p:cNvSpPr txBox="1">
            <a:spLocks noGrp="1"/>
          </p:cNvSpPr>
          <p:nvPr>
            <p:ph type="subTitle" idx="1"/>
          </p:nvPr>
        </p:nvSpPr>
        <p:spPr>
          <a:xfrm>
            <a:off x="1838863" y="2951675"/>
            <a:ext cx="1516500" cy="55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a:solidFill>
                  <a:schemeClr val="lt1"/>
                </a:solidFill>
              </a:defRPr>
            </a:lvl1pPr>
            <a:lvl2pPr lvl="1" algn="ctr" rtl="0">
              <a:lnSpc>
                <a:spcPct val="100000"/>
              </a:lnSpc>
              <a:spcBef>
                <a:spcPts val="0"/>
              </a:spcBef>
              <a:spcAft>
                <a:spcPts val="0"/>
              </a:spcAft>
              <a:buClr>
                <a:schemeClr val="lt1"/>
              </a:buClr>
              <a:buSzPts val="1200"/>
              <a:buNone/>
              <a:defRPr sz="1200">
                <a:solidFill>
                  <a:schemeClr val="lt1"/>
                </a:solidFill>
              </a:defRPr>
            </a:lvl2pPr>
            <a:lvl3pPr lvl="2" algn="ctr" rtl="0">
              <a:lnSpc>
                <a:spcPct val="100000"/>
              </a:lnSpc>
              <a:spcBef>
                <a:spcPts val="0"/>
              </a:spcBef>
              <a:spcAft>
                <a:spcPts val="0"/>
              </a:spcAft>
              <a:buClr>
                <a:schemeClr val="lt1"/>
              </a:buClr>
              <a:buSzPts val="1200"/>
              <a:buNone/>
              <a:defRPr sz="1200">
                <a:solidFill>
                  <a:schemeClr val="lt1"/>
                </a:solidFill>
              </a:defRPr>
            </a:lvl3pPr>
            <a:lvl4pPr lvl="3" algn="ctr" rtl="0">
              <a:lnSpc>
                <a:spcPct val="100000"/>
              </a:lnSpc>
              <a:spcBef>
                <a:spcPts val="0"/>
              </a:spcBef>
              <a:spcAft>
                <a:spcPts val="0"/>
              </a:spcAft>
              <a:buClr>
                <a:schemeClr val="lt1"/>
              </a:buClr>
              <a:buSzPts val="1200"/>
              <a:buNone/>
              <a:defRPr sz="1200">
                <a:solidFill>
                  <a:schemeClr val="lt1"/>
                </a:solidFill>
              </a:defRPr>
            </a:lvl4pPr>
            <a:lvl5pPr lvl="4" algn="ctr" rtl="0">
              <a:lnSpc>
                <a:spcPct val="100000"/>
              </a:lnSpc>
              <a:spcBef>
                <a:spcPts val="0"/>
              </a:spcBef>
              <a:spcAft>
                <a:spcPts val="0"/>
              </a:spcAft>
              <a:buClr>
                <a:schemeClr val="lt1"/>
              </a:buClr>
              <a:buSzPts val="1200"/>
              <a:buNone/>
              <a:defRPr sz="1200">
                <a:solidFill>
                  <a:schemeClr val="lt1"/>
                </a:solidFill>
              </a:defRPr>
            </a:lvl5pPr>
            <a:lvl6pPr lvl="5" algn="ctr" rtl="0">
              <a:lnSpc>
                <a:spcPct val="100000"/>
              </a:lnSpc>
              <a:spcBef>
                <a:spcPts val="0"/>
              </a:spcBef>
              <a:spcAft>
                <a:spcPts val="0"/>
              </a:spcAft>
              <a:buClr>
                <a:schemeClr val="lt1"/>
              </a:buClr>
              <a:buSzPts val="1200"/>
              <a:buNone/>
              <a:defRPr sz="1200">
                <a:solidFill>
                  <a:schemeClr val="lt1"/>
                </a:solidFill>
              </a:defRPr>
            </a:lvl6pPr>
            <a:lvl7pPr lvl="6" algn="ctr" rtl="0">
              <a:lnSpc>
                <a:spcPct val="100000"/>
              </a:lnSpc>
              <a:spcBef>
                <a:spcPts val="0"/>
              </a:spcBef>
              <a:spcAft>
                <a:spcPts val="0"/>
              </a:spcAft>
              <a:buClr>
                <a:schemeClr val="lt1"/>
              </a:buClr>
              <a:buSzPts val="1200"/>
              <a:buNone/>
              <a:defRPr sz="1200">
                <a:solidFill>
                  <a:schemeClr val="lt1"/>
                </a:solidFill>
              </a:defRPr>
            </a:lvl7pPr>
            <a:lvl8pPr lvl="7" algn="ctr" rtl="0">
              <a:lnSpc>
                <a:spcPct val="100000"/>
              </a:lnSpc>
              <a:spcBef>
                <a:spcPts val="0"/>
              </a:spcBef>
              <a:spcAft>
                <a:spcPts val="0"/>
              </a:spcAft>
              <a:buClr>
                <a:schemeClr val="lt1"/>
              </a:buClr>
              <a:buSzPts val="1200"/>
              <a:buNone/>
              <a:defRPr sz="1200">
                <a:solidFill>
                  <a:schemeClr val="lt1"/>
                </a:solidFill>
              </a:defRPr>
            </a:lvl8pPr>
            <a:lvl9pPr lvl="8" algn="ctr" rtl="0">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156" name="Google Shape;156;p26"/>
          <p:cNvSpPr txBox="1">
            <a:spLocks noGrp="1"/>
          </p:cNvSpPr>
          <p:nvPr>
            <p:ph type="title" idx="3"/>
          </p:nvPr>
        </p:nvSpPr>
        <p:spPr>
          <a:xfrm>
            <a:off x="3542230" y="2486075"/>
            <a:ext cx="1516500" cy="465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endParaRPr/>
          </a:p>
        </p:txBody>
      </p:sp>
      <p:sp>
        <p:nvSpPr>
          <p:cNvPr id="157" name="Google Shape;157;p26"/>
          <p:cNvSpPr txBox="1">
            <a:spLocks noGrp="1"/>
          </p:cNvSpPr>
          <p:nvPr>
            <p:ph type="subTitle" idx="4"/>
          </p:nvPr>
        </p:nvSpPr>
        <p:spPr>
          <a:xfrm>
            <a:off x="3542230" y="2951675"/>
            <a:ext cx="1516500" cy="55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a:solidFill>
                  <a:schemeClr val="lt1"/>
                </a:solidFill>
              </a:defRPr>
            </a:lvl1pPr>
            <a:lvl2pPr lvl="1" algn="ctr" rtl="0">
              <a:lnSpc>
                <a:spcPct val="100000"/>
              </a:lnSpc>
              <a:spcBef>
                <a:spcPts val="0"/>
              </a:spcBef>
              <a:spcAft>
                <a:spcPts val="0"/>
              </a:spcAft>
              <a:buClr>
                <a:schemeClr val="lt1"/>
              </a:buClr>
              <a:buSzPts val="1200"/>
              <a:buNone/>
              <a:defRPr sz="1200">
                <a:solidFill>
                  <a:schemeClr val="lt1"/>
                </a:solidFill>
              </a:defRPr>
            </a:lvl2pPr>
            <a:lvl3pPr lvl="2" algn="ctr" rtl="0">
              <a:lnSpc>
                <a:spcPct val="100000"/>
              </a:lnSpc>
              <a:spcBef>
                <a:spcPts val="0"/>
              </a:spcBef>
              <a:spcAft>
                <a:spcPts val="0"/>
              </a:spcAft>
              <a:buClr>
                <a:schemeClr val="lt1"/>
              </a:buClr>
              <a:buSzPts val="1200"/>
              <a:buNone/>
              <a:defRPr sz="1200">
                <a:solidFill>
                  <a:schemeClr val="lt1"/>
                </a:solidFill>
              </a:defRPr>
            </a:lvl3pPr>
            <a:lvl4pPr lvl="3" algn="ctr" rtl="0">
              <a:lnSpc>
                <a:spcPct val="100000"/>
              </a:lnSpc>
              <a:spcBef>
                <a:spcPts val="0"/>
              </a:spcBef>
              <a:spcAft>
                <a:spcPts val="0"/>
              </a:spcAft>
              <a:buClr>
                <a:schemeClr val="lt1"/>
              </a:buClr>
              <a:buSzPts val="1200"/>
              <a:buNone/>
              <a:defRPr sz="1200">
                <a:solidFill>
                  <a:schemeClr val="lt1"/>
                </a:solidFill>
              </a:defRPr>
            </a:lvl4pPr>
            <a:lvl5pPr lvl="4" algn="ctr" rtl="0">
              <a:lnSpc>
                <a:spcPct val="100000"/>
              </a:lnSpc>
              <a:spcBef>
                <a:spcPts val="0"/>
              </a:spcBef>
              <a:spcAft>
                <a:spcPts val="0"/>
              </a:spcAft>
              <a:buClr>
                <a:schemeClr val="lt1"/>
              </a:buClr>
              <a:buSzPts val="1200"/>
              <a:buNone/>
              <a:defRPr sz="1200">
                <a:solidFill>
                  <a:schemeClr val="lt1"/>
                </a:solidFill>
              </a:defRPr>
            </a:lvl5pPr>
            <a:lvl6pPr lvl="5" algn="ctr" rtl="0">
              <a:lnSpc>
                <a:spcPct val="100000"/>
              </a:lnSpc>
              <a:spcBef>
                <a:spcPts val="0"/>
              </a:spcBef>
              <a:spcAft>
                <a:spcPts val="0"/>
              </a:spcAft>
              <a:buClr>
                <a:schemeClr val="lt1"/>
              </a:buClr>
              <a:buSzPts val="1200"/>
              <a:buNone/>
              <a:defRPr sz="1200">
                <a:solidFill>
                  <a:schemeClr val="lt1"/>
                </a:solidFill>
              </a:defRPr>
            </a:lvl6pPr>
            <a:lvl7pPr lvl="6" algn="ctr" rtl="0">
              <a:lnSpc>
                <a:spcPct val="100000"/>
              </a:lnSpc>
              <a:spcBef>
                <a:spcPts val="0"/>
              </a:spcBef>
              <a:spcAft>
                <a:spcPts val="0"/>
              </a:spcAft>
              <a:buClr>
                <a:schemeClr val="lt1"/>
              </a:buClr>
              <a:buSzPts val="1200"/>
              <a:buNone/>
              <a:defRPr sz="1200">
                <a:solidFill>
                  <a:schemeClr val="lt1"/>
                </a:solidFill>
              </a:defRPr>
            </a:lvl7pPr>
            <a:lvl8pPr lvl="7" algn="ctr" rtl="0">
              <a:lnSpc>
                <a:spcPct val="100000"/>
              </a:lnSpc>
              <a:spcBef>
                <a:spcPts val="0"/>
              </a:spcBef>
              <a:spcAft>
                <a:spcPts val="0"/>
              </a:spcAft>
              <a:buClr>
                <a:schemeClr val="lt1"/>
              </a:buClr>
              <a:buSzPts val="1200"/>
              <a:buNone/>
              <a:defRPr sz="1200">
                <a:solidFill>
                  <a:schemeClr val="lt1"/>
                </a:solidFill>
              </a:defRPr>
            </a:lvl8pPr>
            <a:lvl9pPr lvl="8" algn="ctr" rtl="0">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158" name="Google Shape;158;p26"/>
          <p:cNvSpPr txBox="1">
            <a:spLocks noGrp="1"/>
          </p:cNvSpPr>
          <p:nvPr>
            <p:ph type="title" idx="5"/>
          </p:nvPr>
        </p:nvSpPr>
        <p:spPr>
          <a:xfrm>
            <a:off x="5245597" y="2486075"/>
            <a:ext cx="1516500" cy="465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endParaRPr/>
          </a:p>
        </p:txBody>
      </p:sp>
      <p:sp>
        <p:nvSpPr>
          <p:cNvPr id="159" name="Google Shape;159;p26"/>
          <p:cNvSpPr txBox="1">
            <a:spLocks noGrp="1"/>
          </p:cNvSpPr>
          <p:nvPr>
            <p:ph type="subTitle" idx="6"/>
          </p:nvPr>
        </p:nvSpPr>
        <p:spPr>
          <a:xfrm>
            <a:off x="5245597" y="2951675"/>
            <a:ext cx="1516500" cy="55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a:solidFill>
                  <a:schemeClr val="lt1"/>
                </a:solidFill>
              </a:defRPr>
            </a:lvl1pPr>
            <a:lvl2pPr lvl="1" algn="ctr" rtl="0">
              <a:lnSpc>
                <a:spcPct val="100000"/>
              </a:lnSpc>
              <a:spcBef>
                <a:spcPts val="0"/>
              </a:spcBef>
              <a:spcAft>
                <a:spcPts val="0"/>
              </a:spcAft>
              <a:buClr>
                <a:schemeClr val="lt1"/>
              </a:buClr>
              <a:buSzPts val="1200"/>
              <a:buNone/>
              <a:defRPr sz="1200">
                <a:solidFill>
                  <a:schemeClr val="lt1"/>
                </a:solidFill>
              </a:defRPr>
            </a:lvl2pPr>
            <a:lvl3pPr lvl="2" algn="ctr" rtl="0">
              <a:lnSpc>
                <a:spcPct val="100000"/>
              </a:lnSpc>
              <a:spcBef>
                <a:spcPts val="0"/>
              </a:spcBef>
              <a:spcAft>
                <a:spcPts val="0"/>
              </a:spcAft>
              <a:buClr>
                <a:schemeClr val="lt1"/>
              </a:buClr>
              <a:buSzPts val="1200"/>
              <a:buNone/>
              <a:defRPr sz="1200">
                <a:solidFill>
                  <a:schemeClr val="lt1"/>
                </a:solidFill>
              </a:defRPr>
            </a:lvl3pPr>
            <a:lvl4pPr lvl="3" algn="ctr" rtl="0">
              <a:lnSpc>
                <a:spcPct val="100000"/>
              </a:lnSpc>
              <a:spcBef>
                <a:spcPts val="0"/>
              </a:spcBef>
              <a:spcAft>
                <a:spcPts val="0"/>
              </a:spcAft>
              <a:buClr>
                <a:schemeClr val="lt1"/>
              </a:buClr>
              <a:buSzPts val="1200"/>
              <a:buNone/>
              <a:defRPr sz="1200">
                <a:solidFill>
                  <a:schemeClr val="lt1"/>
                </a:solidFill>
              </a:defRPr>
            </a:lvl4pPr>
            <a:lvl5pPr lvl="4" algn="ctr" rtl="0">
              <a:lnSpc>
                <a:spcPct val="100000"/>
              </a:lnSpc>
              <a:spcBef>
                <a:spcPts val="0"/>
              </a:spcBef>
              <a:spcAft>
                <a:spcPts val="0"/>
              </a:spcAft>
              <a:buClr>
                <a:schemeClr val="lt1"/>
              </a:buClr>
              <a:buSzPts val="1200"/>
              <a:buNone/>
              <a:defRPr sz="1200">
                <a:solidFill>
                  <a:schemeClr val="lt1"/>
                </a:solidFill>
              </a:defRPr>
            </a:lvl5pPr>
            <a:lvl6pPr lvl="5" algn="ctr" rtl="0">
              <a:lnSpc>
                <a:spcPct val="100000"/>
              </a:lnSpc>
              <a:spcBef>
                <a:spcPts val="0"/>
              </a:spcBef>
              <a:spcAft>
                <a:spcPts val="0"/>
              </a:spcAft>
              <a:buClr>
                <a:schemeClr val="lt1"/>
              </a:buClr>
              <a:buSzPts val="1200"/>
              <a:buNone/>
              <a:defRPr sz="1200">
                <a:solidFill>
                  <a:schemeClr val="lt1"/>
                </a:solidFill>
              </a:defRPr>
            </a:lvl6pPr>
            <a:lvl7pPr lvl="6" algn="ctr" rtl="0">
              <a:lnSpc>
                <a:spcPct val="100000"/>
              </a:lnSpc>
              <a:spcBef>
                <a:spcPts val="0"/>
              </a:spcBef>
              <a:spcAft>
                <a:spcPts val="0"/>
              </a:spcAft>
              <a:buClr>
                <a:schemeClr val="lt1"/>
              </a:buClr>
              <a:buSzPts val="1200"/>
              <a:buNone/>
              <a:defRPr sz="1200">
                <a:solidFill>
                  <a:schemeClr val="lt1"/>
                </a:solidFill>
              </a:defRPr>
            </a:lvl7pPr>
            <a:lvl8pPr lvl="7" algn="ctr" rtl="0">
              <a:lnSpc>
                <a:spcPct val="100000"/>
              </a:lnSpc>
              <a:spcBef>
                <a:spcPts val="0"/>
              </a:spcBef>
              <a:spcAft>
                <a:spcPts val="0"/>
              </a:spcAft>
              <a:buClr>
                <a:schemeClr val="lt1"/>
              </a:buClr>
              <a:buSzPts val="1200"/>
              <a:buNone/>
              <a:defRPr sz="1200">
                <a:solidFill>
                  <a:schemeClr val="lt1"/>
                </a:solidFill>
              </a:defRPr>
            </a:lvl8pPr>
            <a:lvl9pPr lvl="8" algn="ctr" rtl="0">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160" name="Google Shape;160;p26"/>
          <p:cNvSpPr txBox="1">
            <a:spLocks noGrp="1"/>
          </p:cNvSpPr>
          <p:nvPr>
            <p:ph type="title" idx="7"/>
          </p:nvPr>
        </p:nvSpPr>
        <p:spPr>
          <a:xfrm>
            <a:off x="6948947" y="2486075"/>
            <a:ext cx="1516500" cy="465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endParaRPr/>
          </a:p>
        </p:txBody>
      </p:sp>
      <p:sp>
        <p:nvSpPr>
          <p:cNvPr id="161" name="Google Shape;161;p26"/>
          <p:cNvSpPr txBox="1">
            <a:spLocks noGrp="1"/>
          </p:cNvSpPr>
          <p:nvPr>
            <p:ph type="subTitle" idx="8"/>
          </p:nvPr>
        </p:nvSpPr>
        <p:spPr>
          <a:xfrm>
            <a:off x="6948947" y="2951675"/>
            <a:ext cx="1516500" cy="55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a:solidFill>
                  <a:schemeClr val="lt1"/>
                </a:solidFill>
              </a:defRPr>
            </a:lvl1pPr>
            <a:lvl2pPr lvl="1" algn="ctr" rtl="0">
              <a:lnSpc>
                <a:spcPct val="100000"/>
              </a:lnSpc>
              <a:spcBef>
                <a:spcPts val="0"/>
              </a:spcBef>
              <a:spcAft>
                <a:spcPts val="0"/>
              </a:spcAft>
              <a:buClr>
                <a:schemeClr val="lt1"/>
              </a:buClr>
              <a:buSzPts val="1200"/>
              <a:buNone/>
              <a:defRPr sz="1200">
                <a:solidFill>
                  <a:schemeClr val="lt1"/>
                </a:solidFill>
              </a:defRPr>
            </a:lvl2pPr>
            <a:lvl3pPr lvl="2" algn="ctr" rtl="0">
              <a:lnSpc>
                <a:spcPct val="100000"/>
              </a:lnSpc>
              <a:spcBef>
                <a:spcPts val="0"/>
              </a:spcBef>
              <a:spcAft>
                <a:spcPts val="0"/>
              </a:spcAft>
              <a:buClr>
                <a:schemeClr val="lt1"/>
              </a:buClr>
              <a:buSzPts val="1200"/>
              <a:buNone/>
              <a:defRPr sz="1200">
                <a:solidFill>
                  <a:schemeClr val="lt1"/>
                </a:solidFill>
              </a:defRPr>
            </a:lvl3pPr>
            <a:lvl4pPr lvl="3" algn="ctr" rtl="0">
              <a:lnSpc>
                <a:spcPct val="100000"/>
              </a:lnSpc>
              <a:spcBef>
                <a:spcPts val="0"/>
              </a:spcBef>
              <a:spcAft>
                <a:spcPts val="0"/>
              </a:spcAft>
              <a:buClr>
                <a:schemeClr val="lt1"/>
              </a:buClr>
              <a:buSzPts val="1200"/>
              <a:buNone/>
              <a:defRPr sz="1200">
                <a:solidFill>
                  <a:schemeClr val="lt1"/>
                </a:solidFill>
              </a:defRPr>
            </a:lvl4pPr>
            <a:lvl5pPr lvl="4" algn="ctr" rtl="0">
              <a:lnSpc>
                <a:spcPct val="100000"/>
              </a:lnSpc>
              <a:spcBef>
                <a:spcPts val="0"/>
              </a:spcBef>
              <a:spcAft>
                <a:spcPts val="0"/>
              </a:spcAft>
              <a:buClr>
                <a:schemeClr val="lt1"/>
              </a:buClr>
              <a:buSzPts val="1200"/>
              <a:buNone/>
              <a:defRPr sz="1200">
                <a:solidFill>
                  <a:schemeClr val="lt1"/>
                </a:solidFill>
              </a:defRPr>
            </a:lvl5pPr>
            <a:lvl6pPr lvl="5" algn="ctr" rtl="0">
              <a:lnSpc>
                <a:spcPct val="100000"/>
              </a:lnSpc>
              <a:spcBef>
                <a:spcPts val="0"/>
              </a:spcBef>
              <a:spcAft>
                <a:spcPts val="0"/>
              </a:spcAft>
              <a:buClr>
                <a:schemeClr val="lt1"/>
              </a:buClr>
              <a:buSzPts val="1200"/>
              <a:buNone/>
              <a:defRPr sz="1200">
                <a:solidFill>
                  <a:schemeClr val="lt1"/>
                </a:solidFill>
              </a:defRPr>
            </a:lvl6pPr>
            <a:lvl7pPr lvl="6" algn="ctr" rtl="0">
              <a:lnSpc>
                <a:spcPct val="100000"/>
              </a:lnSpc>
              <a:spcBef>
                <a:spcPts val="0"/>
              </a:spcBef>
              <a:spcAft>
                <a:spcPts val="0"/>
              </a:spcAft>
              <a:buClr>
                <a:schemeClr val="lt1"/>
              </a:buClr>
              <a:buSzPts val="1200"/>
              <a:buNone/>
              <a:defRPr sz="1200">
                <a:solidFill>
                  <a:schemeClr val="lt1"/>
                </a:solidFill>
              </a:defRPr>
            </a:lvl7pPr>
            <a:lvl8pPr lvl="7" algn="ctr" rtl="0">
              <a:lnSpc>
                <a:spcPct val="100000"/>
              </a:lnSpc>
              <a:spcBef>
                <a:spcPts val="0"/>
              </a:spcBef>
              <a:spcAft>
                <a:spcPts val="0"/>
              </a:spcAft>
              <a:buClr>
                <a:schemeClr val="lt1"/>
              </a:buClr>
              <a:buSzPts val="1200"/>
              <a:buNone/>
              <a:defRPr sz="1200">
                <a:solidFill>
                  <a:schemeClr val="lt1"/>
                </a:solidFill>
              </a:defRPr>
            </a:lvl8pPr>
            <a:lvl9pPr lvl="8" algn="ctr" rtl="0">
              <a:lnSpc>
                <a:spcPct val="100000"/>
              </a:lnSpc>
              <a:spcBef>
                <a:spcPts val="0"/>
              </a:spcBef>
              <a:spcAft>
                <a:spcPts val="0"/>
              </a:spcAft>
              <a:buClr>
                <a:schemeClr val="lt1"/>
              </a:buClr>
              <a:buSzPts val="1200"/>
              <a:buNone/>
              <a:defRPr sz="1200">
                <a:solidFill>
                  <a:schemeClr val="lt1"/>
                </a:solidFill>
              </a:defRPr>
            </a:lvl9pPr>
          </a:lstStyle>
          <a:p>
            <a:endParaRPr/>
          </a:p>
        </p:txBody>
      </p:sp>
    </p:spTree>
    <p:extLst>
      <p:ext uri="{BB962C8B-B14F-4D97-AF65-F5344CB8AC3E}">
        <p14:creationId xmlns:p14="http://schemas.microsoft.com/office/powerpoint/2010/main" val="1834772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54851019"/>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2152200" y="2723225"/>
            <a:ext cx="4839600" cy="841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600"/>
              <a:buNone/>
              <a:defRPr sz="36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3" name="Google Shape;13;p3"/>
          <p:cNvSpPr txBox="1">
            <a:spLocks noGrp="1"/>
          </p:cNvSpPr>
          <p:nvPr>
            <p:ph type="title" idx="2" hasCustomPrompt="1"/>
          </p:nvPr>
        </p:nvSpPr>
        <p:spPr>
          <a:xfrm>
            <a:off x="1950300" y="1178125"/>
            <a:ext cx="5243400" cy="1483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2000"/>
              <a:buNone/>
              <a:defRPr sz="12000">
                <a:solidFill>
                  <a:schemeClr val="lt1"/>
                </a:solidFill>
              </a:defRPr>
            </a:lvl1pPr>
            <a:lvl2pPr lvl="1" algn="ctr" rtl="0">
              <a:spcBef>
                <a:spcPts val="0"/>
              </a:spcBef>
              <a:spcAft>
                <a:spcPts val="0"/>
              </a:spcAft>
              <a:buClr>
                <a:schemeClr val="lt1"/>
              </a:buClr>
              <a:buSzPts val="12000"/>
              <a:buNone/>
              <a:defRPr sz="12000">
                <a:solidFill>
                  <a:schemeClr val="lt1"/>
                </a:solidFill>
              </a:defRPr>
            </a:lvl2pPr>
            <a:lvl3pPr lvl="2" algn="ctr" rtl="0">
              <a:spcBef>
                <a:spcPts val="0"/>
              </a:spcBef>
              <a:spcAft>
                <a:spcPts val="0"/>
              </a:spcAft>
              <a:buClr>
                <a:schemeClr val="lt1"/>
              </a:buClr>
              <a:buSzPts val="12000"/>
              <a:buNone/>
              <a:defRPr sz="12000">
                <a:solidFill>
                  <a:schemeClr val="lt1"/>
                </a:solidFill>
              </a:defRPr>
            </a:lvl3pPr>
            <a:lvl4pPr lvl="3" algn="ctr" rtl="0">
              <a:spcBef>
                <a:spcPts val="0"/>
              </a:spcBef>
              <a:spcAft>
                <a:spcPts val="0"/>
              </a:spcAft>
              <a:buClr>
                <a:schemeClr val="lt1"/>
              </a:buClr>
              <a:buSzPts val="12000"/>
              <a:buNone/>
              <a:defRPr sz="12000">
                <a:solidFill>
                  <a:schemeClr val="lt1"/>
                </a:solidFill>
              </a:defRPr>
            </a:lvl4pPr>
            <a:lvl5pPr lvl="4" algn="ctr" rtl="0">
              <a:spcBef>
                <a:spcPts val="0"/>
              </a:spcBef>
              <a:spcAft>
                <a:spcPts val="0"/>
              </a:spcAft>
              <a:buClr>
                <a:schemeClr val="lt1"/>
              </a:buClr>
              <a:buSzPts val="12000"/>
              <a:buNone/>
              <a:defRPr sz="12000">
                <a:solidFill>
                  <a:schemeClr val="lt1"/>
                </a:solidFill>
              </a:defRPr>
            </a:lvl5pPr>
            <a:lvl6pPr lvl="5" algn="ctr" rtl="0">
              <a:spcBef>
                <a:spcPts val="0"/>
              </a:spcBef>
              <a:spcAft>
                <a:spcPts val="0"/>
              </a:spcAft>
              <a:buClr>
                <a:schemeClr val="lt1"/>
              </a:buClr>
              <a:buSzPts val="12000"/>
              <a:buNone/>
              <a:defRPr sz="12000">
                <a:solidFill>
                  <a:schemeClr val="lt1"/>
                </a:solidFill>
              </a:defRPr>
            </a:lvl6pPr>
            <a:lvl7pPr lvl="6" algn="ctr" rtl="0">
              <a:spcBef>
                <a:spcPts val="0"/>
              </a:spcBef>
              <a:spcAft>
                <a:spcPts val="0"/>
              </a:spcAft>
              <a:buClr>
                <a:schemeClr val="lt1"/>
              </a:buClr>
              <a:buSzPts val="12000"/>
              <a:buNone/>
              <a:defRPr sz="12000">
                <a:solidFill>
                  <a:schemeClr val="lt1"/>
                </a:solidFill>
              </a:defRPr>
            </a:lvl7pPr>
            <a:lvl8pPr lvl="7" algn="ctr" rtl="0">
              <a:spcBef>
                <a:spcPts val="0"/>
              </a:spcBef>
              <a:spcAft>
                <a:spcPts val="0"/>
              </a:spcAft>
              <a:buClr>
                <a:schemeClr val="lt1"/>
              </a:buClr>
              <a:buSzPts val="12000"/>
              <a:buNone/>
              <a:defRPr sz="12000">
                <a:solidFill>
                  <a:schemeClr val="lt1"/>
                </a:solidFill>
              </a:defRPr>
            </a:lvl8pPr>
            <a:lvl9pPr lvl="8" algn="ctr" rtl="0">
              <a:spcBef>
                <a:spcPts val="0"/>
              </a:spcBef>
              <a:spcAft>
                <a:spcPts val="0"/>
              </a:spcAft>
              <a:buClr>
                <a:schemeClr val="lt1"/>
              </a:buClr>
              <a:buSzPts val="12000"/>
              <a:buNone/>
              <a:defRPr sz="12000">
                <a:solidFill>
                  <a:schemeClr val="lt1"/>
                </a:solidFill>
              </a:defRPr>
            </a:lvl9pPr>
          </a:lstStyle>
          <a:p>
            <a:r>
              <a:t>xx%</a:t>
            </a:r>
          </a:p>
        </p:txBody>
      </p:sp>
      <p:sp>
        <p:nvSpPr>
          <p:cNvPr id="14" name="Google Shape;14;p3"/>
          <p:cNvSpPr txBox="1">
            <a:spLocks noGrp="1"/>
          </p:cNvSpPr>
          <p:nvPr>
            <p:ph type="subTitle" idx="1"/>
          </p:nvPr>
        </p:nvSpPr>
        <p:spPr>
          <a:xfrm>
            <a:off x="2549400" y="3396937"/>
            <a:ext cx="4045200" cy="55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800"/>
              <a:buNone/>
              <a:defRPr sz="1800">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2259622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ne column text">
  <p:cSld name="One column text">
    <p:bg>
      <p:bgPr>
        <a:blipFill>
          <a:blip r:embed="rId2">
            <a:alphaModFix/>
          </a:blip>
          <a:stretch>
            <a:fillRect/>
          </a:stretch>
        </a:blipFill>
        <a:effectLst/>
      </p:bgPr>
    </p:bg>
    <p:spTree>
      <p:nvGrpSpPr>
        <p:cNvPr id="1" name="Shape 27"/>
        <p:cNvGrpSpPr/>
        <p:nvPr/>
      </p:nvGrpSpPr>
      <p:grpSpPr>
        <a:xfrm>
          <a:off x="0" y="0"/>
          <a:ext cx="0" cy="0"/>
          <a:chOff x="0" y="0"/>
          <a:chExt cx="0" cy="0"/>
        </a:xfrm>
      </p:grpSpPr>
      <p:sp>
        <p:nvSpPr>
          <p:cNvPr id="28" name="Google Shape;28;p7"/>
          <p:cNvSpPr txBox="1">
            <a:spLocks noGrp="1"/>
          </p:cNvSpPr>
          <p:nvPr>
            <p:ph type="body" idx="1"/>
          </p:nvPr>
        </p:nvSpPr>
        <p:spPr>
          <a:xfrm>
            <a:off x="4869600" y="1731150"/>
            <a:ext cx="3019800" cy="16812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9" name="Google Shape;29;p7"/>
          <p:cNvSpPr txBox="1">
            <a:spLocks noGrp="1"/>
          </p:cNvSpPr>
          <p:nvPr>
            <p:ph type="title"/>
          </p:nvPr>
        </p:nvSpPr>
        <p:spPr>
          <a:xfrm rot="-5400000">
            <a:off x="-1617675" y="2285400"/>
            <a:ext cx="4341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800"/>
              <a:buNone/>
              <a:defRPr>
                <a:solidFill>
                  <a:schemeClr val="lt1"/>
                </a:solidFill>
              </a:defRPr>
            </a:lvl1pPr>
            <a:lvl2pPr lvl="1" algn="ctr" rtl="0">
              <a:spcBef>
                <a:spcPts val="0"/>
              </a:spcBef>
              <a:spcAft>
                <a:spcPts val="0"/>
              </a:spcAft>
              <a:buClr>
                <a:schemeClr val="lt1"/>
              </a:buClr>
              <a:buSzPts val="2800"/>
              <a:buNone/>
              <a:defRPr>
                <a:solidFill>
                  <a:schemeClr val="lt1"/>
                </a:solidFill>
              </a:defRPr>
            </a:lvl2pPr>
            <a:lvl3pPr lvl="2" algn="ctr" rtl="0">
              <a:spcBef>
                <a:spcPts val="0"/>
              </a:spcBef>
              <a:spcAft>
                <a:spcPts val="0"/>
              </a:spcAft>
              <a:buClr>
                <a:schemeClr val="lt1"/>
              </a:buClr>
              <a:buSzPts val="2800"/>
              <a:buNone/>
              <a:defRPr>
                <a:solidFill>
                  <a:schemeClr val="lt1"/>
                </a:solidFill>
              </a:defRPr>
            </a:lvl3pPr>
            <a:lvl4pPr lvl="3" algn="ctr" rtl="0">
              <a:spcBef>
                <a:spcPts val="0"/>
              </a:spcBef>
              <a:spcAft>
                <a:spcPts val="0"/>
              </a:spcAft>
              <a:buClr>
                <a:schemeClr val="lt1"/>
              </a:buClr>
              <a:buSzPts val="2800"/>
              <a:buNone/>
              <a:defRPr>
                <a:solidFill>
                  <a:schemeClr val="lt1"/>
                </a:solidFill>
              </a:defRPr>
            </a:lvl4pPr>
            <a:lvl5pPr lvl="4" algn="ctr" rtl="0">
              <a:spcBef>
                <a:spcPts val="0"/>
              </a:spcBef>
              <a:spcAft>
                <a:spcPts val="0"/>
              </a:spcAft>
              <a:buClr>
                <a:schemeClr val="lt1"/>
              </a:buClr>
              <a:buSzPts val="2800"/>
              <a:buNone/>
              <a:defRPr>
                <a:solidFill>
                  <a:schemeClr val="lt1"/>
                </a:solidFill>
              </a:defRPr>
            </a:lvl5pPr>
            <a:lvl6pPr lvl="5" algn="ctr" rtl="0">
              <a:spcBef>
                <a:spcPts val="0"/>
              </a:spcBef>
              <a:spcAft>
                <a:spcPts val="0"/>
              </a:spcAft>
              <a:buClr>
                <a:schemeClr val="lt1"/>
              </a:buClr>
              <a:buSzPts val="2800"/>
              <a:buNone/>
              <a:defRPr>
                <a:solidFill>
                  <a:schemeClr val="lt1"/>
                </a:solidFill>
              </a:defRPr>
            </a:lvl6pPr>
            <a:lvl7pPr lvl="6" algn="ctr" rtl="0">
              <a:spcBef>
                <a:spcPts val="0"/>
              </a:spcBef>
              <a:spcAft>
                <a:spcPts val="0"/>
              </a:spcAft>
              <a:buClr>
                <a:schemeClr val="lt1"/>
              </a:buClr>
              <a:buSzPts val="2800"/>
              <a:buNone/>
              <a:defRPr>
                <a:solidFill>
                  <a:schemeClr val="lt1"/>
                </a:solidFill>
              </a:defRPr>
            </a:lvl7pPr>
            <a:lvl8pPr lvl="7" algn="ctr" rtl="0">
              <a:spcBef>
                <a:spcPts val="0"/>
              </a:spcBef>
              <a:spcAft>
                <a:spcPts val="0"/>
              </a:spcAft>
              <a:buClr>
                <a:schemeClr val="lt1"/>
              </a:buClr>
              <a:buSzPts val="2800"/>
              <a:buNone/>
              <a:defRPr>
                <a:solidFill>
                  <a:schemeClr val="lt1"/>
                </a:solidFill>
              </a:defRPr>
            </a:lvl8pPr>
            <a:lvl9pPr lvl="8" algn="ctr"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12130995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ection 1">
  <p:cSld name="Section 1">
    <p:bg>
      <p:bgPr>
        <a:blipFill>
          <a:blip r:embed="rId2">
            <a:alphaModFix/>
          </a:blip>
          <a:stretch>
            <a:fillRect/>
          </a:stretch>
        </a:blipFill>
        <a:effectLst/>
      </p:bgPr>
    </p:bg>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xfrm>
            <a:off x="5074500" y="2723225"/>
            <a:ext cx="3330600" cy="841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94" name="Google Shape;94;p18"/>
          <p:cNvSpPr txBox="1">
            <a:spLocks noGrp="1"/>
          </p:cNvSpPr>
          <p:nvPr>
            <p:ph type="title" idx="2" hasCustomPrompt="1"/>
          </p:nvPr>
        </p:nvSpPr>
        <p:spPr>
          <a:xfrm>
            <a:off x="5074500" y="1178125"/>
            <a:ext cx="3330600" cy="1483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2000"/>
              <a:buNone/>
              <a:defRPr sz="12000">
                <a:solidFill>
                  <a:schemeClr val="lt1"/>
                </a:solidFill>
              </a:defRPr>
            </a:lvl1pPr>
            <a:lvl2pPr lvl="1" rtl="0">
              <a:spcBef>
                <a:spcPts val="0"/>
              </a:spcBef>
              <a:spcAft>
                <a:spcPts val="0"/>
              </a:spcAft>
              <a:buClr>
                <a:schemeClr val="lt1"/>
              </a:buClr>
              <a:buSzPts val="12000"/>
              <a:buNone/>
              <a:defRPr sz="12000">
                <a:solidFill>
                  <a:schemeClr val="lt1"/>
                </a:solidFill>
              </a:defRPr>
            </a:lvl2pPr>
            <a:lvl3pPr lvl="2" rtl="0">
              <a:spcBef>
                <a:spcPts val="0"/>
              </a:spcBef>
              <a:spcAft>
                <a:spcPts val="0"/>
              </a:spcAft>
              <a:buClr>
                <a:schemeClr val="lt1"/>
              </a:buClr>
              <a:buSzPts val="12000"/>
              <a:buNone/>
              <a:defRPr sz="12000">
                <a:solidFill>
                  <a:schemeClr val="lt1"/>
                </a:solidFill>
              </a:defRPr>
            </a:lvl3pPr>
            <a:lvl4pPr lvl="3" rtl="0">
              <a:spcBef>
                <a:spcPts val="0"/>
              </a:spcBef>
              <a:spcAft>
                <a:spcPts val="0"/>
              </a:spcAft>
              <a:buClr>
                <a:schemeClr val="lt1"/>
              </a:buClr>
              <a:buSzPts val="12000"/>
              <a:buNone/>
              <a:defRPr sz="12000">
                <a:solidFill>
                  <a:schemeClr val="lt1"/>
                </a:solidFill>
              </a:defRPr>
            </a:lvl4pPr>
            <a:lvl5pPr lvl="4" rtl="0">
              <a:spcBef>
                <a:spcPts val="0"/>
              </a:spcBef>
              <a:spcAft>
                <a:spcPts val="0"/>
              </a:spcAft>
              <a:buClr>
                <a:schemeClr val="lt1"/>
              </a:buClr>
              <a:buSzPts val="12000"/>
              <a:buNone/>
              <a:defRPr sz="12000">
                <a:solidFill>
                  <a:schemeClr val="lt1"/>
                </a:solidFill>
              </a:defRPr>
            </a:lvl5pPr>
            <a:lvl6pPr lvl="5" rtl="0">
              <a:spcBef>
                <a:spcPts val="0"/>
              </a:spcBef>
              <a:spcAft>
                <a:spcPts val="0"/>
              </a:spcAft>
              <a:buClr>
                <a:schemeClr val="lt1"/>
              </a:buClr>
              <a:buSzPts val="12000"/>
              <a:buNone/>
              <a:defRPr sz="12000">
                <a:solidFill>
                  <a:schemeClr val="lt1"/>
                </a:solidFill>
              </a:defRPr>
            </a:lvl6pPr>
            <a:lvl7pPr lvl="6" rtl="0">
              <a:spcBef>
                <a:spcPts val="0"/>
              </a:spcBef>
              <a:spcAft>
                <a:spcPts val="0"/>
              </a:spcAft>
              <a:buClr>
                <a:schemeClr val="lt1"/>
              </a:buClr>
              <a:buSzPts val="12000"/>
              <a:buNone/>
              <a:defRPr sz="12000">
                <a:solidFill>
                  <a:schemeClr val="lt1"/>
                </a:solidFill>
              </a:defRPr>
            </a:lvl7pPr>
            <a:lvl8pPr lvl="7" rtl="0">
              <a:spcBef>
                <a:spcPts val="0"/>
              </a:spcBef>
              <a:spcAft>
                <a:spcPts val="0"/>
              </a:spcAft>
              <a:buClr>
                <a:schemeClr val="lt1"/>
              </a:buClr>
              <a:buSzPts val="12000"/>
              <a:buNone/>
              <a:defRPr sz="12000">
                <a:solidFill>
                  <a:schemeClr val="lt1"/>
                </a:solidFill>
              </a:defRPr>
            </a:lvl8pPr>
            <a:lvl9pPr lvl="8" rtl="0">
              <a:spcBef>
                <a:spcPts val="0"/>
              </a:spcBef>
              <a:spcAft>
                <a:spcPts val="0"/>
              </a:spcAft>
              <a:buClr>
                <a:schemeClr val="lt1"/>
              </a:buClr>
              <a:buSzPts val="12000"/>
              <a:buNone/>
              <a:defRPr sz="12000">
                <a:solidFill>
                  <a:schemeClr val="lt1"/>
                </a:solidFill>
              </a:defRPr>
            </a:lvl9pPr>
          </a:lstStyle>
          <a:p>
            <a:r>
              <a:t>xx%</a:t>
            </a:r>
          </a:p>
        </p:txBody>
      </p:sp>
      <p:sp>
        <p:nvSpPr>
          <p:cNvPr id="95" name="Google Shape;95;p18"/>
          <p:cNvSpPr txBox="1">
            <a:spLocks noGrp="1"/>
          </p:cNvSpPr>
          <p:nvPr>
            <p:ph type="subTitle" idx="1"/>
          </p:nvPr>
        </p:nvSpPr>
        <p:spPr>
          <a:xfrm>
            <a:off x="5074500" y="3396925"/>
            <a:ext cx="3130800" cy="55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sz="1800">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10290028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4">
  <p:cSld name="Section 4">
    <p:bg>
      <p:bgPr>
        <a:blipFill>
          <a:blip r:embed="rId2">
            <a:alphaModFix/>
          </a:blip>
          <a:stretch>
            <a:fillRect/>
          </a:stretch>
        </a:blipFill>
        <a:effectLst/>
      </p:bgPr>
    </p:bg>
    <p:spTree>
      <p:nvGrpSpPr>
        <p:cNvPr id="1" name="Shape 162"/>
        <p:cNvGrpSpPr/>
        <p:nvPr/>
      </p:nvGrpSpPr>
      <p:grpSpPr>
        <a:xfrm>
          <a:off x="0" y="0"/>
          <a:ext cx="0" cy="0"/>
          <a:chOff x="0" y="0"/>
          <a:chExt cx="0" cy="0"/>
        </a:xfrm>
      </p:grpSpPr>
      <p:sp>
        <p:nvSpPr>
          <p:cNvPr id="163" name="Google Shape;163;p27"/>
          <p:cNvSpPr txBox="1">
            <a:spLocks noGrp="1"/>
          </p:cNvSpPr>
          <p:nvPr>
            <p:ph type="title"/>
          </p:nvPr>
        </p:nvSpPr>
        <p:spPr>
          <a:xfrm>
            <a:off x="1035550" y="2731750"/>
            <a:ext cx="4839600" cy="841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64" name="Google Shape;164;p27"/>
          <p:cNvSpPr txBox="1">
            <a:spLocks noGrp="1"/>
          </p:cNvSpPr>
          <p:nvPr>
            <p:ph type="title" idx="2" hasCustomPrompt="1"/>
          </p:nvPr>
        </p:nvSpPr>
        <p:spPr>
          <a:xfrm>
            <a:off x="1035550" y="1186650"/>
            <a:ext cx="5243400" cy="1483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2000"/>
              <a:buNone/>
              <a:defRPr sz="12000">
                <a:solidFill>
                  <a:schemeClr val="lt1"/>
                </a:solidFill>
              </a:defRPr>
            </a:lvl1pPr>
            <a:lvl2pPr lvl="1" rtl="0">
              <a:spcBef>
                <a:spcPts val="0"/>
              </a:spcBef>
              <a:spcAft>
                <a:spcPts val="0"/>
              </a:spcAft>
              <a:buClr>
                <a:schemeClr val="lt1"/>
              </a:buClr>
              <a:buSzPts val="12000"/>
              <a:buNone/>
              <a:defRPr sz="12000">
                <a:solidFill>
                  <a:schemeClr val="lt1"/>
                </a:solidFill>
              </a:defRPr>
            </a:lvl2pPr>
            <a:lvl3pPr lvl="2" rtl="0">
              <a:spcBef>
                <a:spcPts val="0"/>
              </a:spcBef>
              <a:spcAft>
                <a:spcPts val="0"/>
              </a:spcAft>
              <a:buClr>
                <a:schemeClr val="lt1"/>
              </a:buClr>
              <a:buSzPts val="12000"/>
              <a:buNone/>
              <a:defRPr sz="12000">
                <a:solidFill>
                  <a:schemeClr val="lt1"/>
                </a:solidFill>
              </a:defRPr>
            </a:lvl3pPr>
            <a:lvl4pPr lvl="3" rtl="0">
              <a:spcBef>
                <a:spcPts val="0"/>
              </a:spcBef>
              <a:spcAft>
                <a:spcPts val="0"/>
              </a:spcAft>
              <a:buClr>
                <a:schemeClr val="lt1"/>
              </a:buClr>
              <a:buSzPts val="12000"/>
              <a:buNone/>
              <a:defRPr sz="12000">
                <a:solidFill>
                  <a:schemeClr val="lt1"/>
                </a:solidFill>
              </a:defRPr>
            </a:lvl4pPr>
            <a:lvl5pPr lvl="4" rtl="0">
              <a:spcBef>
                <a:spcPts val="0"/>
              </a:spcBef>
              <a:spcAft>
                <a:spcPts val="0"/>
              </a:spcAft>
              <a:buClr>
                <a:schemeClr val="lt1"/>
              </a:buClr>
              <a:buSzPts val="12000"/>
              <a:buNone/>
              <a:defRPr sz="12000">
                <a:solidFill>
                  <a:schemeClr val="lt1"/>
                </a:solidFill>
              </a:defRPr>
            </a:lvl5pPr>
            <a:lvl6pPr lvl="5" rtl="0">
              <a:spcBef>
                <a:spcPts val="0"/>
              </a:spcBef>
              <a:spcAft>
                <a:spcPts val="0"/>
              </a:spcAft>
              <a:buClr>
                <a:schemeClr val="lt1"/>
              </a:buClr>
              <a:buSzPts val="12000"/>
              <a:buNone/>
              <a:defRPr sz="12000">
                <a:solidFill>
                  <a:schemeClr val="lt1"/>
                </a:solidFill>
              </a:defRPr>
            </a:lvl6pPr>
            <a:lvl7pPr lvl="6" rtl="0">
              <a:spcBef>
                <a:spcPts val="0"/>
              </a:spcBef>
              <a:spcAft>
                <a:spcPts val="0"/>
              </a:spcAft>
              <a:buClr>
                <a:schemeClr val="lt1"/>
              </a:buClr>
              <a:buSzPts val="12000"/>
              <a:buNone/>
              <a:defRPr sz="12000">
                <a:solidFill>
                  <a:schemeClr val="lt1"/>
                </a:solidFill>
              </a:defRPr>
            </a:lvl7pPr>
            <a:lvl8pPr lvl="7" rtl="0">
              <a:spcBef>
                <a:spcPts val="0"/>
              </a:spcBef>
              <a:spcAft>
                <a:spcPts val="0"/>
              </a:spcAft>
              <a:buClr>
                <a:schemeClr val="lt1"/>
              </a:buClr>
              <a:buSzPts val="12000"/>
              <a:buNone/>
              <a:defRPr sz="12000">
                <a:solidFill>
                  <a:schemeClr val="lt1"/>
                </a:solidFill>
              </a:defRPr>
            </a:lvl8pPr>
            <a:lvl9pPr lvl="8" rtl="0">
              <a:spcBef>
                <a:spcPts val="0"/>
              </a:spcBef>
              <a:spcAft>
                <a:spcPts val="0"/>
              </a:spcAft>
              <a:buClr>
                <a:schemeClr val="lt1"/>
              </a:buClr>
              <a:buSzPts val="12000"/>
              <a:buNone/>
              <a:defRPr sz="12000">
                <a:solidFill>
                  <a:schemeClr val="lt1"/>
                </a:solidFill>
              </a:defRPr>
            </a:lvl9pPr>
          </a:lstStyle>
          <a:p>
            <a:r>
              <a:t>xx%</a:t>
            </a:r>
          </a:p>
        </p:txBody>
      </p:sp>
      <p:sp>
        <p:nvSpPr>
          <p:cNvPr id="165" name="Google Shape;165;p27"/>
          <p:cNvSpPr txBox="1">
            <a:spLocks noGrp="1"/>
          </p:cNvSpPr>
          <p:nvPr>
            <p:ph type="subTitle" idx="1"/>
          </p:nvPr>
        </p:nvSpPr>
        <p:spPr>
          <a:xfrm>
            <a:off x="1035550" y="3405450"/>
            <a:ext cx="3178500" cy="55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sz="1800">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36339842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3">
  <p:cSld name="Section 3">
    <p:bg>
      <p:bgPr>
        <a:blipFill>
          <a:blip r:embed="rId2">
            <a:alphaModFix/>
          </a:blip>
          <a:stretch>
            <a:fillRect/>
          </a:stretch>
        </a:blipFill>
        <a:effectLst/>
      </p:bgPr>
    </p:bg>
    <p:spTree>
      <p:nvGrpSpPr>
        <p:cNvPr id="1" name="Shape 147"/>
        <p:cNvGrpSpPr/>
        <p:nvPr/>
      </p:nvGrpSpPr>
      <p:grpSpPr>
        <a:xfrm>
          <a:off x="0" y="0"/>
          <a:ext cx="0" cy="0"/>
          <a:chOff x="0" y="0"/>
          <a:chExt cx="0" cy="0"/>
        </a:xfrm>
      </p:grpSpPr>
      <p:sp>
        <p:nvSpPr>
          <p:cNvPr id="148" name="Google Shape;148;p25"/>
          <p:cNvSpPr txBox="1">
            <a:spLocks noGrp="1"/>
          </p:cNvSpPr>
          <p:nvPr>
            <p:ph type="title"/>
          </p:nvPr>
        </p:nvSpPr>
        <p:spPr>
          <a:xfrm>
            <a:off x="2152200" y="2723225"/>
            <a:ext cx="4839600" cy="841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600"/>
              <a:buNone/>
              <a:defRPr sz="36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49" name="Google Shape;149;p25"/>
          <p:cNvSpPr txBox="1">
            <a:spLocks noGrp="1"/>
          </p:cNvSpPr>
          <p:nvPr>
            <p:ph type="title" idx="2" hasCustomPrompt="1"/>
          </p:nvPr>
        </p:nvSpPr>
        <p:spPr>
          <a:xfrm>
            <a:off x="1950300" y="1178125"/>
            <a:ext cx="5243400" cy="1483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2000"/>
              <a:buNone/>
              <a:defRPr sz="12000">
                <a:solidFill>
                  <a:schemeClr val="lt1"/>
                </a:solidFill>
              </a:defRPr>
            </a:lvl1pPr>
            <a:lvl2pPr lvl="1" algn="ctr" rtl="0">
              <a:spcBef>
                <a:spcPts val="0"/>
              </a:spcBef>
              <a:spcAft>
                <a:spcPts val="0"/>
              </a:spcAft>
              <a:buClr>
                <a:schemeClr val="lt1"/>
              </a:buClr>
              <a:buSzPts val="12000"/>
              <a:buNone/>
              <a:defRPr sz="12000">
                <a:solidFill>
                  <a:schemeClr val="lt1"/>
                </a:solidFill>
              </a:defRPr>
            </a:lvl2pPr>
            <a:lvl3pPr lvl="2" algn="ctr" rtl="0">
              <a:spcBef>
                <a:spcPts val="0"/>
              </a:spcBef>
              <a:spcAft>
                <a:spcPts val="0"/>
              </a:spcAft>
              <a:buClr>
                <a:schemeClr val="lt1"/>
              </a:buClr>
              <a:buSzPts val="12000"/>
              <a:buNone/>
              <a:defRPr sz="12000">
                <a:solidFill>
                  <a:schemeClr val="lt1"/>
                </a:solidFill>
              </a:defRPr>
            </a:lvl3pPr>
            <a:lvl4pPr lvl="3" algn="ctr" rtl="0">
              <a:spcBef>
                <a:spcPts val="0"/>
              </a:spcBef>
              <a:spcAft>
                <a:spcPts val="0"/>
              </a:spcAft>
              <a:buClr>
                <a:schemeClr val="lt1"/>
              </a:buClr>
              <a:buSzPts val="12000"/>
              <a:buNone/>
              <a:defRPr sz="12000">
                <a:solidFill>
                  <a:schemeClr val="lt1"/>
                </a:solidFill>
              </a:defRPr>
            </a:lvl4pPr>
            <a:lvl5pPr lvl="4" algn="ctr" rtl="0">
              <a:spcBef>
                <a:spcPts val="0"/>
              </a:spcBef>
              <a:spcAft>
                <a:spcPts val="0"/>
              </a:spcAft>
              <a:buClr>
                <a:schemeClr val="lt1"/>
              </a:buClr>
              <a:buSzPts val="12000"/>
              <a:buNone/>
              <a:defRPr sz="12000">
                <a:solidFill>
                  <a:schemeClr val="lt1"/>
                </a:solidFill>
              </a:defRPr>
            </a:lvl5pPr>
            <a:lvl6pPr lvl="5" algn="ctr" rtl="0">
              <a:spcBef>
                <a:spcPts val="0"/>
              </a:spcBef>
              <a:spcAft>
                <a:spcPts val="0"/>
              </a:spcAft>
              <a:buClr>
                <a:schemeClr val="lt1"/>
              </a:buClr>
              <a:buSzPts val="12000"/>
              <a:buNone/>
              <a:defRPr sz="12000">
                <a:solidFill>
                  <a:schemeClr val="lt1"/>
                </a:solidFill>
              </a:defRPr>
            </a:lvl6pPr>
            <a:lvl7pPr lvl="6" algn="ctr" rtl="0">
              <a:spcBef>
                <a:spcPts val="0"/>
              </a:spcBef>
              <a:spcAft>
                <a:spcPts val="0"/>
              </a:spcAft>
              <a:buClr>
                <a:schemeClr val="lt1"/>
              </a:buClr>
              <a:buSzPts val="12000"/>
              <a:buNone/>
              <a:defRPr sz="12000">
                <a:solidFill>
                  <a:schemeClr val="lt1"/>
                </a:solidFill>
              </a:defRPr>
            </a:lvl7pPr>
            <a:lvl8pPr lvl="7" algn="ctr" rtl="0">
              <a:spcBef>
                <a:spcPts val="0"/>
              </a:spcBef>
              <a:spcAft>
                <a:spcPts val="0"/>
              </a:spcAft>
              <a:buClr>
                <a:schemeClr val="lt1"/>
              </a:buClr>
              <a:buSzPts val="12000"/>
              <a:buNone/>
              <a:defRPr sz="12000">
                <a:solidFill>
                  <a:schemeClr val="lt1"/>
                </a:solidFill>
              </a:defRPr>
            </a:lvl8pPr>
            <a:lvl9pPr lvl="8" algn="ctr" rtl="0">
              <a:spcBef>
                <a:spcPts val="0"/>
              </a:spcBef>
              <a:spcAft>
                <a:spcPts val="0"/>
              </a:spcAft>
              <a:buClr>
                <a:schemeClr val="lt1"/>
              </a:buClr>
              <a:buSzPts val="12000"/>
              <a:buNone/>
              <a:defRPr sz="12000">
                <a:solidFill>
                  <a:schemeClr val="lt1"/>
                </a:solidFill>
              </a:defRPr>
            </a:lvl9pPr>
          </a:lstStyle>
          <a:p>
            <a:r>
              <a:t>xx%</a:t>
            </a:r>
          </a:p>
        </p:txBody>
      </p:sp>
      <p:sp>
        <p:nvSpPr>
          <p:cNvPr id="150" name="Google Shape;150;p25"/>
          <p:cNvSpPr txBox="1">
            <a:spLocks noGrp="1"/>
          </p:cNvSpPr>
          <p:nvPr>
            <p:ph type="subTitle" idx="1"/>
          </p:nvPr>
        </p:nvSpPr>
        <p:spPr>
          <a:xfrm>
            <a:off x="2549400" y="3396937"/>
            <a:ext cx="4045200" cy="55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800"/>
              <a:buNone/>
              <a:defRPr sz="1800">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31398264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5">
  <p:cSld name="Section 5">
    <p:bg>
      <p:bgPr>
        <a:blipFill>
          <a:blip r:embed="rId2">
            <a:alphaModFix/>
          </a:blip>
          <a:stretch>
            <a:fillRect/>
          </a:stretch>
        </a:blipFill>
        <a:effectLst/>
      </p:bgPr>
    </p:bg>
    <p:spTree>
      <p:nvGrpSpPr>
        <p:cNvPr id="1" name="Shape 166"/>
        <p:cNvGrpSpPr/>
        <p:nvPr/>
      </p:nvGrpSpPr>
      <p:grpSpPr>
        <a:xfrm>
          <a:off x="0" y="0"/>
          <a:ext cx="0" cy="0"/>
          <a:chOff x="0" y="0"/>
          <a:chExt cx="0" cy="0"/>
        </a:xfrm>
      </p:grpSpPr>
      <p:sp>
        <p:nvSpPr>
          <p:cNvPr id="167" name="Google Shape;167;p28"/>
          <p:cNvSpPr txBox="1">
            <a:spLocks noGrp="1"/>
          </p:cNvSpPr>
          <p:nvPr>
            <p:ph type="title"/>
          </p:nvPr>
        </p:nvSpPr>
        <p:spPr>
          <a:xfrm>
            <a:off x="2152200" y="2189825"/>
            <a:ext cx="4839600" cy="841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600"/>
              <a:buNone/>
              <a:defRPr sz="36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68" name="Google Shape;168;p28"/>
          <p:cNvSpPr txBox="1">
            <a:spLocks noGrp="1"/>
          </p:cNvSpPr>
          <p:nvPr>
            <p:ph type="title" idx="2" hasCustomPrompt="1"/>
          </p:nvPr>
        </p:nvSpPr>
        <p:spPr>
          <a:xfrm>
            <a:off x="1950300" y="644725"/>
            <a:ext cx="5243400" cy="1483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2000"/>
              <a:buNone/>
              <a:defRPr sz="12000">
                <a:solidFill>
                  <a:schemeClr val="lt1"/>
                </a:solidFill>
              </a:defRPr>
            </a:lvl1pPr>
            <a:lvl2pPr lvl="1" algn="ctr" rtl="0">
              <a:spcBef>
                <a:spcPts val="0"/>
              </a:spcBef>
              <a:spcAft>
                <a:spcPts val="0"/>
              </a:spcAft>
              <a:buClr>
                <a:schemeClr val="lt1"/>
              </a:buClr>
              <a:buSzPts val="12000"/>
              <a:buNone/>
              <a:defRPr sz="12000">
                <a:solidFill>
                  <a:schemeClr val="lt1"/>
                </a:solidFill>
              </a:defRPr>
            </a:lvl2pPr>
            <a:lvl3pPr lvl="2" algn="ctr" rtl="0">
              <a:spcBef>
                <a:spcPts val="0"/>
              </a:spcBef>
              <a:spcAft>
                <a:spcPts val="0"/>
              </a:spcAft>
              <a:buClr>
                <a:schemeClr val="lt1"/>
              </a:buClr>
              <a:buSzPts val="12000"/>
              <a:buNone/>
              <a:defRPr sz="12000">
                <a:solidFill>
                  <a:schemeClr val="lt1"/>
                </a:solidFill>
              </a:defRPr>
            </a:lvl3pPr>
            <a:lvl4pPr lvl="3" algn="ctr" rtl="0">
              <a:spcBef>
                <a:spcPts val="0"/>
              </a:spcBef>
              <a:spcAft>
                <a:spcPts val="0"/>
              </a:spcAft>
              <a:buClr>
                <a:schemeClr val="lt1"/>
              </a:buClr>
              <a:buSzPts val="12000"/>
              <a:buNone/>
              <a:defRPr sz="12000">
                <a:solidFill>
                  <a:schemeClr val="lt1"/>
                </a:solidFill>
              </a:defRPr>
            </a:lvl4pPr>
            <a:lvl5pPr lvl="4" algn="ctr" rtl="0">
              <a:spcBef>
                <a:spcPts val="0"/>
              </a:spcBef>
              <a:spcAft>
                <a:spcPts val="0"/>
              </a:spcAft>
              <a:buClr>
                <a:schemeClr val="lt1"/>
              </a:buClr>
              <a:buSzPts val="12000"/>
              <a:buNone/>
              <a:defRPr sz="12000">
                <a:solidFill>
                  <a:schemeClr val="lt1"/>
                </a:solidFill>
              </a:defRPr>
            </a:lvl5pPr>
            <a:lvl6pPr lvl="5" algn="ctr" rtl="0">
              <a:spcBef>
                <a:spcPts val="0"/>
              </a:spcBef>
              <a:spcAft>
                <a:spcPts val="0"/>
              </a:spcAft>
              <a:buClr>
                <a:schemeClr val="lt1"/>
              </a:buClr>
              <a:buSzPts val="12000"/>
              <a:buNone/>
              <a:defRPr sz="12000">
                <a:solidFill>
                  <a:schemeClr val="lt1"/>
                </a:solidFill>
              </a:defRPr>
            </a:lvl6pPr>
            <a:lvl7pPr lvl="6" algn="ctr" rtl="0">
              <a:spcBef>
                <a:spcPts val="0"/>
              </a:spcBef>
              <a:spcAft>
                <a:spcPts val="0"/>
              </a:spcAft>
              <a:buClr>
                <a:schemeClr val="lt1"/>
              </a:buClr>
              <a:buSzPts val="12000"/>
              <a:buNone/>
              <a:defRPr sz="12000">
                <a:solidFill>
                  <a:schemeClr val="lt1"/>
                </a:solidFill>
              </a:defRPr>
            </a:lvl7pPr>
            <a:lvl8pPr lvl="7" algn="ctr" rtl="0">
              <a:spcBef>
                <a:spcPts val="0"/>
              </a:spcBef>
              <a:spcAft>
                <a:spcPts val="0"/>
              </a:spcAft>
              <a:buClr>
                <a:schemeClr val="lt1"/>
              </a:buClr>
              <a:buSzPts val="12000"/>
              <a:buNone/>
              <a:defRPr sz="12000">
                <a:solidFill>
                  <a:schemeClr val="lt1"/>
                </a:solidFill>
              </a:defRPr>
            </a:lvl8pPr>
            <a:lvl9pPr lvl="8" algn="ctr" rtl="0">
              <a:spcBef>
                <a:spcPts val="0"/>
              </a:spcBef>
              <a:spcAft>
                <a:spcPts val="0"/>
              </a:spcAft>
              <a:buClr>
                <a:schemeClr val="lt1"/>
              </a:buClr>
              <a:buSzPts val="12000"/>
              <a:buNone/>
              <a:defRPr sz="12000">
                <a:solidFill>
                  <a:schemeClr val="lt1"/>
                </a:solidFill>
              </a:defRPr>
            </a:lvl9pPr>
          </a:lstStyle>
          <a:p>
            <a:r>
              <a:t>xx%</a:t>
            </a:r>
          </a:p>
        </p:txBody>
      </p:sp>
      <p:sp>
        <p:nvSpPr>
          <p:cNvPr id="169" name="Google Shape;169;p28"/>
          <p:cNvSpPr txBox="1">
            <a:spLocks noGrp="1"/>
          </p:cNvSpPr>
          <p:nvPr>
            <p:ph type="subTitle" idx="1"/>
          </p:nvPr>
        </p:nvSpPr>
        <p:spPr>
          <a:xfrm>
            <a:off x="2713500" y="2863525"/>
            <a:ext cx="3717000" cy="551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800"/>
              <a:buNone/>
              <a:defRPr sz="1800">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extLst>
      <p:ext uri="{BB962C8B-B14F-4D97-AF65-F5344CB8AC3E}">
        <p14:creationId xmlns:p14="http://schemas.microsoft.com/office/powerpoint/2010/main" val="1966515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3023063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6/13/2021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3235624765"/>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97512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7812118"/>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81781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smtClean="0"/>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6/13/2021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423564641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6/13/2021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4755589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B61BEF0D-F0BB-DE4B-95CE-6DB70DBA9567}" type="datetimeFigureOut">
              <a:rPr lang="en-US" smtClean="0"/>
              <a:pPr/>
              <a:t>6/13/2021</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26953380"/>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885" r:id="rId12"/>
    <p:sldLayoutId id="2147483886" r:id="rId13"/>
    <p:sldLayoutId id="2147483887" r:id="rId14"/>
    <p:sldLayoutId id="2147483888" r:id="rId15"/>
    <p:sldLayoutId id="2147483889" r:id="rId16"/>
    <p:sldLayoutId id="2147483890" r:id="rId17"/>
    <p:sldLayoutId id="2147483891" r:id="rId18"/>
    <p:sldLayoutId id="2147483892" r:id="rId19"/>
    <p:sldLayoutId id="2147483893" r:id="rId20"/>
    <p:sldLayoutId id="2147483894" r:id="rId21"/>
    <p:sldLayoutId id="2147483895" r:id="rId22"/>
    <p:sldLayoutId id="2147483896" r:id="rId23"/>
    <p:sldLayoutId id="2147483897" r:id="rId24"/>
    <p:sldLayoutId id="2147483898" r:id="rId25"/>
  </p:sldLayoutIdLst>
  <p:hf hdr="0" ftr="0" dt="0"/>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7"/>
        <p:cNvGrpSpPr/>
        <p:nvPr/>
      </p:nvGrpSpPr>
      <p:grpSpPr>
        <a:xfrm>
          <a:off x="0" y="0"/>
          <a:ext cx="0" cy="0"/>
          <a:chOff x="0" y="0"/>
          <a:chExt cx="0" cy="0"/>
        </a:xfrm>
      </p:grpSpPr>
      <p:sp>
        <p:nvSpPr>
          <p:cNvPr id="208" name="Google Shape;208;p39"/>
          <p:cNvSpPr txBox="1">
            <a:spLocks noGrp="1"/>
          </p:cNvSpPr>
          <p:nvPr>
            <p:ph type="ctrTitle"/>
          </p:nvPr>
        </p:nvSpPr>
        <p:spPr>
          <a:xfrm>
            <a:off x="1121530" y="1286500"/>
            <a:ext cx="6900938"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solidFill>
                  <a:schemeClr val="lt1"/>
                </a:solidFill>
              </a:rPr>
              <a:t>The Main Functions of Management</a:t>
            </a:r>
            <a:endParaRPr lang="en-US" dirty="0">
              <a:solidFill>
                <a:schemeClr val="lt1"/>
              </a:solidFill>
            </a:endParaRPr>
          </a:p>
        </p:txBody>
      </p:sp>
      <p:sp>
        <p:nvSpPr>
          <p:cNvPr id="209" name="Google Shape;209;p39"/>
          <p:cNvSpPr txBox="1">
            <a:spLocks noGrp="1"/>
          </p:cNvSpPr>
          <p:nvPr>
            <p:ph type="subTitle" idx="1"/>
          </p:nvPr>
        </p:nvSpPr>
        <p:spPr>
          <a:xfrm>
            <a:off x="2225477" y="3374953"/>
            <a:ext cx="4470408" cy="792599"/>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chemeClr val="lt1"/>
                </a:solidFill>
              </a:rPr>
              <a:t>Name: OMAR </a:t>
            </a:r>
            <a:r>
              <a:rPr lang="en-US" dirty="0">
                <a:solidFill>
                  <a:schemeClr val="lt1"/>
                </a:solidFill>
              </a:rPr>
              <a:t>KHALED</a:t>
            </a:r>
            <a:br>
              <a:rPr lang="en-US" dirty="0">
                <a:solidFill>
                  <a:schemeClr val="lt1"/>
                </a:solidFill>
              </a:rPr>
            </a:br>
            <a:r>
              <a:rPr lang="en-US" dirty="0" smtClean="0">
                <a:solidFill>
                  <a:schemeClr val="lt1"/>
                </a:solidFill>
              </a:rPr>
              <a:t>Student ID: 2770</a:t>
            </a:r>
            <a:r>
              <a:rPr lang="en-US" dirty="0">
                <a:solidFill>
                  <a:schemeClr val="lt1"/>
                </a:solidFill>
              </a:rPr>
              <a:t/>
            </a:r>
            <a:br>
              <a:rPr lang="en-US" dirty="0">
                <a:solidFill>
                  <a:schemeClr val="lt1"/>
                </a:solidFill>
              </a:rPr>
            </a:br>
            <a:r>
              <a:rPr lang="en-US" dirty="0" smtClean="0">
                <a:solidFill>
                  <a:schemeClr val="lt1"/>
                </a:solidFill>
              </a:rPr>
              <a:t>Email: omar_2770@limu.edu.ly</a:t>
            </a:r>
            <a:endParaRPr dirty="0">
              <a:solidFill>
                <a:schemeClr val="lt1"/>
              </a:solidFill>
            </a:endParaRPr>
          </a:p>
        </p:txBody>
      </p:sp>
      <p:cxnSp>
        <p:nvCxnSpPr>
          <p:cNvPr id="210" name="Google Shape;210;p39"/>
          <p:cNvCxnSpPr/>
          <p:nvPr/>
        </p:nvCxnSpPr>
        <p:spPr>
          <a:xfrm rot="10800000">
            <a:off x="2680100" y="949525"/>
            <a:ext cx="2810400" cy="0"/>
          </a:xfrm>
          <a:prstGeom prst="straightConnector1">
            <a:avLst/>
          </a:prstGeom>
          <a:noFill/>
          <a:ln w="9525" cap="flat" cmpd="sng">
            <a:solidFill>
              <a:schemeClr val="lt1"/>
            </a:solidFill>
            <a:prstDash val="solid"/>
            <a:round/>
            <a:headEnd type="none" w="med" len="med"/>
            <a:tailEnd type="none" w="med" len="med"/>
          </a:ln>
        </p:spPr>
      </p:cxnSp>
      <p:cxnSp>
        <p:nvCxnSpPr>
          <p:cNvPr id="211" name="Google Shape;211;p39"/>
          <p:cNvCxnSpPr/>
          <p:nvPr/>
        </p:nvCxnSpPr>
        <p:spPr>
          <a:xfrm rot="10800000">
            <a:off x="4775975" y="949593"/>
            <a:ext cx="1687800" cy="0"/>
          </a:xfrm>
          <a:prstGeom prst="straightConnector1">
            <a:avLst/>
          </a:prstGeom>
          <a:noFill/>
          <a:ln w="9525" cap="flat" cmpd="sng">
            <a:solidFill>
              <a:schemeClr val="lt1"/>
            </a:solidFill>
            <a:prstDash val="solid"/>
            <a:round/>
            <a:headEnd type="none" w="med" len="med"/>
            <a:tailEnd type="none" w="med" len="med"/>
          </a:ln>
        </p:spPr>
      </p:cxnSp>
      <p:cxnSp>
        <p:nvCxnSpPr>
          <p:cNvPr id="212" name="Google Shape;212;p39"/>
          <p:cNvCxnSpPr/>
          <p:nvPr/>
        </p:nvCxnSpPr>
        <p:spPr>
          <a:xfrm rot="10800000">
            <a:off x="2675700" y="4208000"/>
            <a:ext cx="3792600" cy="0"/>
          </a:xfrm>
          <a:prstGeom prst="straightConnector1">
            <a:avLst/>
          </a:prstGeom>
          <a:noFill/>
          <a:ln w="9525" cap="flat" cmpd="sng">
            <a:solidFill>
              <a:schemeClr val="lt1"/>
            </a:solidFill>
            <a:prstDash val="solid"/>
            <a:round/>
            <a:headEnd type="none" w="med" len="med"/>
            <a:tailEnd type="none" w="med" len="med"/>
          </a:ln>
        </p:spPr>
      </p:cxnSp>
      <p:pic>
        <p:nvPicPr>
          <p:cNvPr id="7" name="Picture 6">
            <a:extLst>
              <a:ext uri="{FF2B5EF4-FFF2-40B4-BE49-F238E27FC236}">
                <a16:creationId xmlns:a16="http://schemas.microsoft.com/office/drawing/2014/main" id="{DEAD1A52-603B-9144-8E53-FBEBE749409E}"/>
              </a:ext>
            </a:extLst>
          </p:cNvPr>
          <p:cNvPicPr>
            <a:picLocks noChangeAspect="1"/>
          </p:cNvPicPr>
          <p:nvPr/>
        </p:nvPicPr>
        <p:blipFill>
          <a:blip r:embed="rId4"/>
          <a:stretch>
            <a:fillRect/>
          </a:stretch>
        </p:blipFill>
        <p:spPr>
          <a:xfrm>
            <a:off x="-11850" y="0"/>
            <a:ext cx="1180242" cy="1009790"/>
          </a:xfrm>
          <a:prstGeom prst="rect">
            <a:avLst/>
          </a:prstGeom>
        </p:spPr>
      </p:pic>
      <p:pic>
        <p:nvPicPr>
          <p:cNvPr id="9" name="Picture 8">
            <a:extLst>
              <a:ext uri="{FF2B5EF4-FFF2-40B4-BE49-F238E27FC236}">
                <a16:creationId xmlns:a16="http://schemas.microsoft.com/office/drawing/2014/main" id="{0E1D9F25-AE07-E148-8FA9-2F1A23D10B6F}"/>
              </a:ext>
            </a:extLst>
          </p:cNvPr>
          <p:cNvPicPr>
            <a:picLocks noChangeAspect="1"/>
          </p:cNvPicPr>
          <p:nvPr/>
        </p:nvPicPr>
        <p:blipFill>
          <a:blip r:embed="rId5"/>
          <a:stretch>
            <a:fillRect/>
          </a:stretch>
        </p:blipFill>
        <p:spPr>
          <a:xfrm>
            <a:off x="7990028" y="1"/>
            <a:ext cx="1180242" cy="1009796"/>
          </a:xfrm>
          <a:prstGeom prst="rect">
            <a:avLst/>
          </a:prstGeom>
        </p:spPr>
      </p:pic>
      <p:sp>
        <p:nvSpPr>
          <p:cNvPr id="10" name="TextBox 9">
            <a:extLst>
              <a:ext uri="{FF2B5EF4-FFF2-40B4-BE49-F238E27FC236}">
                <a16:creationId xmlns:a16="http://schemas.microsoft.com/office/drawing/2014/main" id="{C44B5B25-6924-DA41-A0F0-B501E1E24113}"/>
              </a:ext>
            </a:extLst>
          </p:cNvPr>
          <p:cNvSpPr txBox="1"/>
          <p:nvPr/>
        </p:nvSpPr>
        <p:spPr>
          <a:xfrm>
            <a:off x="1335818" y="78079"/>
            <a:ext cx="6249725" cy="830997"/>
          </a:xfrm>
          <a:prstGeom prst="rect">
            <a:avLst/>
          </a:prstGeom>
          <a:noFill/>
        </p:spPr>
        <p:txBody>
          <a:bodyPr wrap="square" rtlCol="0">
            <a:spAutoFit/>
          </a:bodyPr>
          <a:lstStyle/>
          <a:p>
            <a:pPr algn="ctr"/>
            <a:r>
              <a:rPr lang="en-US" sz="2400" dirty="0">
                <a:solidFill>
                  <a:schemeClr val="bg1"/>
                </a:solidFill>
              </a:rPr>
              <a:t>Libyan International Medical University</a:t>
            </a:r>
            <a:br>
              <a:rPr lang="en-US" sz="2400" dirty="0">
                <a:solidFill>
                  <a:schemeClr val="bg1"/>
                </a:solidFill>
              </a:rPr>
            </a:br>
            <a:r>
              <a:rPr lang="en-US" sz="2400" dirty="0">
                <a:solidFill>
                  <a:schemeClr val="bg1"/>
                </a:solidFill>
              </a:rPr>
              <a:t>Faculty of Business Administration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3"/>
          <p:cNvSpPr txBox="1">
            <a:spLocks noGrp="1"/>
          </p:cNvSpPr>
          <p:nvPr>
            <p:ph type="body" idx="1"/>
          </p:nvPr>
        </p:nvSpPr>
        <p:spPr>
          <a:xfrm>
            <a:off x="1146688" y="1213340"/>
            <a:ext cx="6643889" cy="2716820"/>
          </a:xfrm>
          <a:prstGeom prst="rect">
            <a:avLst/>
          </a:prstGeom>
        </p:spPr>
        <p:txBody>
          <a:bodyPr spcFirstLastPara="1" wrap="square" lIns="91425" tIns="91425" rIns="91425" bIns="91425" anchor="t" anchorCtr="0">
            <a:noAutofit/>
          </a:bodyPr>
          <a:lstStyle/>
          <a:p>
            <a:pPr marL="285750" indent="-285750">
              <a:spcAft>
                <a:spcPts val="1600"/>
              </a:spcAft>
            </a:pPr>
            <a:r>
              <a:rPr lang="en-US" dirty="0"/>
              <a:t>Managers should be comfortable and confident commanding their team members’ daily tasks.</a:t>
            </a:r>
          </a:p>
          <a:p>
            <a:pPr marL="285750" indent="-285750">
              <a:spcAft>
                <a:spcPts val="1600"/>
              </a:spcAft>
            </a:pPr>
            <a:r>
              <a:rPr lang="en-US" dirty="0"/>
              <a:t>Projecting a strong sense of direction and leadership when setting goals and communicating new processes.</a:t>
            </a:r>
          </a:p>
          <a:p>
            <a:pPr marL="285750" indent="-285750">
              <a:spcAft>
                <a:spcPts val="1600"/>
              </a:spcAft>
            </a:pPr>
            <a:r>
              <a:rPr lang="en-US" dirty="0"/>
              <a:t>Recognizing when employees need an extra boost of reinforcement.</a:t>
            </a:r>
          </a:p>
          <a:p>
            <a:pPr marL="285750" indent="-285750">
              <a:spcAft>
                <a:spcPts val="1600"/>
              </a:spcAft>
            </a:pPr>
            <a:r>
              <a:rPr lang="en-US" dirty="0"/>
              <a:t>Praise to handling conflicts between team members fairly and decisively. </a:t>
            </a:r>
          </a:p>
          <a:p>
            <a:pPr marL="285750" indent="-285750">
              <a:spcAft>
                <a:spcPts val="1600"/>
              </a:spcAft>
            </a:pPr>
            <a:r>
              <a:rPr lang="en-US" dirty="0"/>
              <a:t>Managers may function as leaders even during small personal interactions by modeling supportive, encouraging, and motivational qualities.  </a:t>
            </a:r>
          </a:p>
        </p:txBody>
      </p:sp>
      <p:sp>
        <p:nvSpPr>
          <p:cNvPr id="257" name="Google Shape;257;p43"/>
          <p:cNvSpPr txBox="1">
            <a:spLocks noGrp="1"/>
          </p:cNvSpPr>
          <p:nvPr>
            <p:ph type="title"/>
          </p:nvPr>
        </p:nvSpPr>
        <p:spPr>
          <a:xfrm rot="-5400000">
            <a:off x="-625603" y="2172635"/>
            <a:ext cx="230915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LEADING</a:t>
            </a:r>
            <a:endParaRPr dirty="0"/>
          </a:p>
        </p:txBody>
      </p:sp>
      <p:sp>
        <p:nvSpPr>
          <p:cNvPr id="2" name="TextBox 1">
            <a:extLst>
              <a:ext uri="{FF2B5EF4-FFF2-40B4-BE49-F238E27FC236}">
                <a16:creationId xmlns:a16="http://schemas.microsoft.com/office/drawing/2014/main" id="{052BF2CF-12EC-744A-A304-917187AAAD0B}"/>
              </a:ext>
            </a:extLst>
          </p:cNvPr>
          <p:cNvSpPr txBox="1"/>
          <p:nvPr/>
        </p:nvSpPr>
        <p:spPr>
          <a:xfrm>
            <a:off x="4325509" y="4595854"/>
            <a:ext cx="492981" cy="307777"/>
          </a:xfrm>
          <a:prstGeom prst="rect">
            <a:avLst/>
          </a:prstGeom>
          <a:noFill/>
        </p:spPr>
        <p:txBody>
          <a:bodyPr wrap="square" rtlCol="0">
            <a:spAutoFit/>
          </a:bodyPr>
          <a:lstStyle/>
          <a:p>
            <a:r>
              <a:rPr lang="en-US" dirty="0">
                <a:solidFill>
                  <a:schemeClr val="bg1"/>
                </a:solidFill>
              </a:rPr>
              <a:t>10</a:t>
            </a:r>
          </a:p>
        </p:txBody>
      </p:sp>
    </p:spTree>
    <p:extLst>
      <p:ext uri="{BB962C8B-B14F-4D97-AF65-F5344CB8AC3E}">
        <p14:creationId xmlns:p14="http://schemas.microsoft.com/office/powerpoint/2010/main" val="778578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 grpId="0" build="p"/>
      <p:bldP spid="25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25"/>
        <p:cNvGrpSpPr/>
        <p:nvPr/>
      </p:nvGrpSpPr>
      <p:grpSpPr>
        <a:xfrm>
          <a:off x="0" y="0"/>
          <a:ext cx="0" cy="0"/>
          <a:chOff x="0" y="0"/>
          <a:chExt cx="0" cy="0"/>
        </a:xfrm>
      </p:grpSpPr>
      <p:sp>
        <p:nvSpPr>
          <p:cNvPr id="1026" name="Google Shape;1026;p64"/>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400" dirty="0" smtClean="0"/>
              <a:t>Controlling</a:t>
            </a:r>
            <a:endParaRPr lang="en-US" sz="4400" dirty="0"/>
          </a:p>
        </p:txBody>
      </p:sp>
      <p:sp>
        <p:nvSpPr>
          <p:cNvPr id="1027" name="Google Shape;1027;p64"/>
          <p:cNvSpPr txBox="1">
            <a:spLocks noGrp="1"/>
          </p:cNvSpPr>
          <p:nvPr>
            <p:ph type="title" idx="2"/>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4" name="TextBox 3">
            <a:extLst>
              <a:ext uri="{FF2B5EF4-FFF2-40B4-BE49-F238E27FC236}">
                <a16:creationId xmlns:a16="http://schemas.microsoft.com/office/drawing/2014/main" id="{F70FC7A6-7485-C14E-8CF8-6CB2B8820E67}"/>
              </a:ext>
            </a:extLst>
          </p:cNvPr>
          <p:cNvSpPr txBox="1"/>
          <p:nvPr/>
        </p:nvSpPr>
        <p:spPr>
          <a:xfrm>
            <a:off x="4369242" y="4595854"/>
            <a:ext cx="405516" cy="307777"/>
          </a:xfrm>
          <a:prstGeom prst="rect">
            <a:avLst/>
          </a:prstGeom>
          <a:noFill/>
        </p:spPr>
        <p:txBody>
          <a:bodyPr wrap="square" rtlCol="0">
            <a:spAutoFit/>
          </a:bodyPr>
          <a:lstStyle/>
          <a:p>
            <a:r>
              <a:rPr lang="en-US" dirty="0">
                <a:solidFill>
                  <a:schemeClr val="bg1"/>
                </a:solidFill>
              </a:rPr>
              <a:t>11</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3"/>
          <p:cNvSpPr txBox="1">
            <a:spLocks noGrp="1"/>
          </p:cNvSpPr>
          <p:nvPr>
            <p:ph type="body" idx="1"/>
          </p:nvPr>
        </p:nvSpPr>
        <p:spPr>
          <a:xfrm>
            <a:off x="1146689" y="1783846"/>
            <a:ext cx="6701249" cy="1575808"/>
          </a:xfrm>
          <a:prstGeom prst="rect">
            <a:avLst/>
          </a:prstGeom>
        </p:spPr>
        <p:txBody>
          <a:bodyPr spcFirstLastPara="1" wrap="square" lIns="91425" tIns="91425" rIns="91425" bIns="91425" anchor="t" anchorCtr="0">
            <a:noAutofit/>
          </a:bodyPr>
          <a:lstStyle/>
          <a:p>
            <a:pPr marL="285750" indent="-285750" algn="justLow">
              <a:spcAft>
                <a:spcPts val="1600"/>
              </a:spcAft>
            </a:pPr>
            <a:r>
              <a:rPr lang="en-US" dirty="0"/>
              <a:t> Managers should consistently monitor employee performance, quality of work, and the efficiency and reliability of completed projects.</a:t>
            </a:r>
          </a:p>
          <a:p>
            <a:pPr marL="285750" indent="-285750" algn="justLow">
              <a:spcAft>
                <a:spcPts val="1600"/>
              </a:spcAft>
            </a:pPr>
            <a:r>
              <a:rPr lang="en-US" dirty="0"/>
              <a:t>Control in management is about making sure the ultimate goals of the business are being adequately met, as well as making any necessary changes when they aren't.</a:t>
            </a:r>
          </a:p>
        </p:txBody>
      </p:sp>
      <p:sp>
        <p:nvSpPr>
          <p:cNvPr id="257" name="Google Shape;257;p43"/>
          <p:cNvSpPr txBox="1">
            <a:spLocks noGrp="1"/>
          </p:cNvSpPr>
          <p:nvPr>
            <p:ph type="title"/>
          </p:nvPr>
        </p:nvSpPr>
        <p:spPr>
          <a:xfrm rot="-5400000">
            <a:off x="-834569" y="1963670"/>
            <a:ext cx="2727081"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CONTROLLING</a:t>
            </a:r>
            <a:endParaRPr dirty="0"/>
          </a:p>
        </p:txBody>
      </p:sp>
      <p:sp>
        <p:nvSpPr>
          <p:cNvPr id="2" name="TextBox 1">
            <a:extLst>
              <a:ext uri="{FF2B5EF4-FFF2-40B4-BE49-F238E27FC236}">
                <a16:creationId xmlns:a16="http://schemas.microsoft.com/office/drawing/2014/main" id="{0C4662A6-7B7C-AF4C-94D5-64C880EF9AFE}"/>
              </a:ext>
            </a:extLst>
          </p:cNvPr>
          <p:cNvSpPr txBox="1"/>
          <p:nvPr/>
        </p:nvSpPr>
        <p:spPr>
          <a:xfrm>
            <a:off x="4381168" y="4627659"/>
            <a:ext cx="381663" cy="307777"/>
          </a:xfrm>
          <a:prstGeom prst="rect">
            <a:avLst/>
          </a:prstGeom>
          <a:noFill/>
        </p:spPr>
        <p:txBody>
          <a:bodyPr wrap="square" rtlCol="0">
            <a:spAutoFit/>
          </a:bodyPr>
          <a:lstStyle/>
          <a:p>
            <a:r>
              <a:rPr lang="en-US" dirty="0">
                <a:solidFill>
                  <a:schemeClr val="bg1"/>
                </a:solidFill>
              </a:rPr>
              <a:t>12</a:t>
            </a:r>
          </a:p>
        </p:txBody>
      </p:sp>
    </p:spTree>
    <p:extLst>
      <p:ext uri="{BB962C8B-B14F-4D97-AF65-F5344CB8AC3E}">
        <p14:creationId xmlns:p14="http://schemas.microsoft.com/office/powerpoint/2010/main" val="6892457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 grpId="0" build="p"/>
      <p:bldP spid="25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EC17B-8306-2946-AA26-3E61E8FEAC6F}"/>
              </a:ext>
            </a:extLst>
          </p:cNvPr>
          <p:cNvSpPr>
            <a:spLocks noGrp="1"/>
          </p:cNvSpPr>
          <p:nvPr>
            <p:ph type="title"/>
          </p:nvPr>
        </p:nvSpPr>
        <p:spPr>
          <a:xfrm>
            <a:off x="938254" y="2150849"/>
            <a:ext cx="7044856" cy="2079245"/>
          </a:xfrm>
        </p:spPr>
        <p:txBody>
          <a:bodyPr/>
          <a:lstStyle/>
          <a:p>
            <a:pPr algn="justLow"/>
            <a:r>
              <a:rPr lang="en-US" sz="2000" dirty="0"/>
              <a:t>Strong </a:t>
            </a:r>
            <a:r>
              <a:rPr lang="en-US" sz="2000" b="1" dirty="0"/>
              <a:t>managers</a:t>
            </a:r>
            <a:r>
              <a:rPr lang="en-US" sz="2000" dirty="0"/>
              <a:t> create empowerment, removing roadblocks for teammates, supporting career growth, and sharing a compelling vision for each teammate for how their work fits in to the bigger picture.</a:t>
            </a:r>
          </a:p>
        </p:txBody>
      </p:sp>
      <p:sp>
        <p:nvSpPr>
          <p:cNvPr id="3" name="Title 2">
            <a:extLst>
              <a:ext uri="{FF2B5EF4-FFF2-40B4-BE49-F238E27FC236}">
                <a16:creationId xmlns:a16="http://schemas.microsoft.com/office/drawing/2014/main" id="{7BE84686-610E-9A4D-9F9C-ACFF9A12258C}"/>
              </a:ext>
            </a:extLst>
          </p:cNvPr>
          <p:cNvSpPr>
            <a:spLocks noGrp="1"/>
          </p:cNvSpPr>
          <p:nvPr>
            <p:ph type="title" idx="2"/>
          </p:nvPr>
        </p:nvSpPr>
        <p:spPr>
          <a:xfrm>
            <a:off x="237326" y="564542"/>
            <a:ext cx="8290448" cy="1436162"/>
          </a:xfrm>
        </p:spPr>
        <p:txBody>
          <a:bodyPr/>
          <a:lstStyle/>
          <a:p>
            <a:r>
              <a:rPr lang="en-US" sz="4400" dirty="0"/>
              <a:t>Why is </a:t>
            </a:r>
            <a:r>
              <a:rPr lang="en-US" sz="4400" dirty="0" smtClean="0"/>
              <a:t>Management Important ?  </a:t>
            </a:r>
            <a:endParaRPr lang="en-US" sz="4400" dirty="0"/>
          </a:p>
        </p:txBody>
      </p:sp>
      <p:sp>
        <p:nvSpPr>
          <p:cNvPr id="5" name="TextBox 4">
            <a:extLst>
              <a:ext uri="{FF2B5EF4-FFF2-40B4-BE49-F238E27FC236}">
                <a16:creationId xmlns:a16="http://schemas.microsoft.com/office/drawing/2014/main" id="{F7E5A2E5-8F29-AB4C-AF79-CF598AFC47E1}"/>
              </a:ext>
            </a:extLst>
          </p:cNvPr>
          <p:cNvSpPr txBox="1"/>
          <p:nvPr/>
        </p:nvSpPr>
        <p:spPr>
          <a:xfrm>
            <a:off x="4361289" y="4578958"/>
            <a:ext cx="421419" cy="307777"/>
          </a:xfrm>
          <a:prstGeom prst="rect">
            <a:avLst/>
          </a:prstGeom>
          <a:noFill/>
        </p:spPr>
        <p:txBody>
          <a:bodyPr wrap="square" rtlCol="0">
            <a:spAutoFit/>
          </a:bodyPr>
          <a:lstStyle/>
          <a:p>
            <a:r>
              <a:rPr lang="en-US" dirty="0">
                <a:solidFill>
                  <a:schemeClr val="bg1"/>
                </a:solidFill>
              </a:rPr>
              <a:t>13</a:t>
            </a:r>
          </a:p>
        </p:txBody>
      </p:sp>
    </p:spTree>
    <p:extLst>
      <p:ext uri="{BB962C8B-B14F-4D97-AF65-F5344CB8AC3E}">
        <p14:creationId xmlns:p14="http://schemas.microsoft.com/office/powerpoint/2010/main" val="34936180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EC17B-8306-2946-AA26-3E61E8FEAC6F}"/>
              </a:ext>
            </a:extLst>
          </p:cNvPr>
          <p:cNvSpPr>
            <a:spLocks noGrp="1"/>
          </p:cNvSpPr>
          <p:nvPr>
            <p:ph type="title"/>
          </p:nvPr>
        </p:nvSpPr>
        <p:spPr>
          <a:xfrm>
            <a:off x="1524661" y="2119045"/>
            <a:ext cx="6094675" cy="1904315"/>
          </a:xfrm>
        </p:spPr>
        <p:txBody>
          <a:bodyPr/>
          <a:lstStyle/>
          <a:p>
            <a:pPr algn="justLow"/>
            <a:r>
              <a:rPr lang="en-US" sz="2000" dirty="0"/>
              <a:t>In conclusion, a good manager that have a connection with the employees and have the ability to lead and control them right, will mostly have a successful business and a well organized company. </a:t>
            </a:r>
          </a:p>
        </p:txBody>
      </p:sp>
      <p:sp>
        <p:nvSpPr>
          <p:cNvPr id="3" name="Title 2">
            <a:extLst>
              <a:ext uri="{FF2B5EF4-FFF2-40B4-BE49-F238E27FC236}">
                <a16:creationId xmlns:a16="http://schemas.microsoft.com/office/drawing/2014/main" id="{7BE84686-610E-9A4D-9F9C-ACFF9A12258C}"/>
              </a:ext>
            </a:extLst>
          </p:cNvPr>
          <p:cNvSpPr>
            <a:spLocks noGrp="1"/>
          </p:cNvSpPr>
          <p:nvPr>
            <p:ph type="title" idx="2"/>
          </p:nvPr>
        </p:nvSpPr>
        <p:spPr>
          <a:xfrm>
            <a:off x="616226" y="564542"/>
            <a:ext cx="7911547" cy="1436162"/>
          </a:xfrm>
        </p:spPr>
        <p:txBody>
          <a:bodyPr/>
          <a:lstStyle/>
          <a:p>
            <a:pPr marR="0" rtl="1">
              <a:lnSpc>
                <a:spcPct val="100000"/>
              </a:lnSpc>
              <a:spcBef>
                <a:spcPts val="0"/>
              </a:spcBef>
              <a:spcAft>
                <a:spcPts val="0"/>
              </a:spcAft>
              <a:buClr>
                <a:schemeClr val="lt1"/>
              </a:buClr>
              <a:buSzPts val="12000"/>
              <a:buFont typeface="Staatliches"/>
              <a:buNone/>
            </a:pPr>
            <a:r>
              <a:rPr lang="en-US" sz="4400" dirty="0" smtClean="0"/>
              <a:t>Conclusion</a:t>
            </a:r>
            <a:endParaRPr lang="en-US" sz="4400" dirty="0"/>
          </a:p>
        </p:txBody>
      </p:sp>
      <p:sp>
        <p:nvSpPr>
          <p:cNvPr id="4" name="TextBox 3">
            <a:extLst>
              <a:ext uri="{FF2B5EF4-FFF2-40B4-BE49-F238E27FC236}">
                <a16:creationId xmlns:a16="http://schemas.microsoft.com/office/drawing/2014/main" id="{B16F9DBF-5110-F442-A4BD-29B158B579CF}"/>
              </a:ext>
            </a:extLst>
          </p:cNvPr>
          <p:cNvSpPr txBox="1"/>
          <p:nvPr/>
        </p:nvSpPr>
        <p:spPr>
          <a:xfrm>
            <a:off x="4381168" y="4643562"/>
            <a:ext cx="381662" cy="307777"/>
          </a:xfrm>
          <a:prstGeom prst="rect">
            <a:avLst/>
          </a:prstGeom>
          <a:noFill/>
        </p:spPr>
        <p:txBody>
          <a:bodyPr wrap="square" rtlCol="0">
            <a:spAutoFit/>
          </a:bodyPr>
          <a:lstStyle/>
          <a:p>
            <a:r>
              <a:rPr lang="en-US" dirty="0">
                <a:solidFill>
                  <a:schemeClr val="bg1"/>
                </a:solidFill>
              </a:rPr>
              <a:t>14</a:t>
            </a:r>
          </a:p>
        </p:txBody>
      </p:sp>
    </p:spTree>
    <p:extLst>
      <p:ext uri="{BB962C8B-B14F-4D97-AF65-F5344CB8AC3E}">
        <p14:creationId xmlns:p14="http://schemas.microsoft.com/office/powerpoint/2010/main" val="22129357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EC17B-8306-2946-AA26-3E61E8FEAC6F}"/>
              </a:ext>
            </a:extLst>
          </p:cNvPr>
          <p:cNvSpPr>
            <a:spLocks noGrp="1"/>
          </p:cNvSpPr>
          <p:nvPr>
            <p:ph type="title"/>
          </p:nvPr>
        </p:nvSpPr>
        <p:spPr>
          <a:xfrm>
            <a:off x="616226" y="2162809"/>
            <a:ext cx="7132319" cy="1959975"/>
          </a:xfrm>
        </p:spPr>
        <p:txBody>
          <a:bodyPr/>
          <a:lstStyle/>
          <a:p>
            <a:pPr algn="l"/>
            <a:r>
              <a:rPr lang="en-US" sz="2000" dirty="0"/>
              <a:t>American InterContinental University, C. (2020, October 22). The four functions of Management: What managers need to know. Retrieved March 31, 2021, from https://</a:t>
            </a:r>
            <a:r>
              <a:rPr lang="en-US" sz="2000" dirty="0" err="1"/>
              <a:t>www.aiuniv.edu</a:t>
            </a:r>
            <a:r>
              <a:rPr lang="en-US" sz="2000" dirty="0"/>
              <a:t>/degrees/business/articles/functions-of-management#:~:text=Originally%20identified%20by%20Henri%20Fayol,each%20may%20look%20in%20action.</a:t>
            </a:r>
            <a:br>
              <a:rPr lang="en-US" sz="2000" dirty="0"/>
            </a:br>
            <a:endParaRPr lang="en-US" sz="2000" dirty="0"/>
          </a:p>
        </p:txBody>
      </p:sp>
      <p:sp>
        <p:nvSpPr>
          <p:cNvPr id="3" name="Title 2">
            <a:extLst>
              <a:ext uri="{FF2B5EF4-FFF2-40B4-BE49-F238E27FC236}">
                <a16:creationId xmlns:a16="http://schemas.microsoft.com/office/drawing/2014/main" id="{7BE84686-610E-9A4D-9F9C-ACFF9A12258C}"/>
              </a:ext>
            </a:extLst>
          </p:cNvPr>
          <p:cNvSpPr>
            <a:spLocks noGrp="1"/>
          </p:cNvSpPr>
          <p:nvPr>
            <p:ph type="title" idx="2"/>
          </p:nvPr>
        </p:nvSpPr>
        <p:spPr>
          <a:xfrm>
            <a:off x="616226" y="564542"/>
            <a:ext cx="7911547" cy="1436162"/>
          </a:xfrm>
        </p:spPr>
        <p:txBody>
          <a:bodyPr/>
          <a:lstStyle/>
          <a:p>
            <a:r>
              <a:rPr lang="en-US" sz="4400" dirty="0" smtClean="0"/>
              <a:t>Reference</a:t>
            </a:r>
            <a:endParaRPr lang="en-US" sz="4400" dirty="0"/>
          </a:p>
        </p:txBody>
      </p:sp>
      <p:sp>
        <p:nvSpPr>
          <p:cNvPr id="4" name="TextBox 3">
            <a:extLst>
              <a:ext uri="{FF2B5EF4-FFF2-40B4-BE49-F238E27FC236}">
                <a16:creationId xmlns:a16="http://schemas.microsoft.com/office/drawing/2014/main" id="{0809F3D6-83E0-2641-9493-356EFD2D84C3}"/>
              </a:ext>
            </a:extLst>
          </p:cNvPr>
          <p:cNvSpPr txBox="1"/>
          <p:nvPr/>
        </p:nvSpPr>
        <p:spPr>
          <a:xfrm>
            <a:off x="4365265" y="4578958"/>
            <a:ext cx="413468" cy="307777"/>
          </a:xfrm>
          <a:prstGeom prst="rect">
            <a:avLst/>
          </a:prstGeom>
          <a:noFill/>
        </p:spPr>
        <p:txBody>
          <a:bodyPr wrap="square" rtlCol="0">
            <a:spAutoFit/>
          </a:bodyPr>
          <a:lstStyle/>
          <a:p>
            <a:r>
              <a:rPr lang="en-US" dirty="0">
                <a:solidFill>
                  <a:schemeClr val="bg1"/>
                </a:solidFill>
              </a:rPr>
              <a:t>15</a:t>
            </a:r>
          </a:p>
        </p:txBody>
      </p:sp>
    </p:spTree>
    <p:extLst>
      <p:ext uri="{BB962C8B-B14F-4D97-AF65-F5344CB8AC3E}">
        <p14:creationId xmlns:p14="http://schemas.microsoft.com/office/powerpoint/2010/main" val="24226124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EC17B-8306-2946-AA26-3E61E8FEAC6F}"/>
              </a:ext>
            </a:extLst>
          </p:cNvPr>
          <p:cNvSpPr>
            <a:spLocks noGrp="1"/>
          </p:cNvSpPr>
          <p:nvPr>
            <p:ph type="title"/>
          </p:nvPr>
        </p:nvSpPr>
        <p:spPr>
          <a:xfrm>
            <a:off x="2152199" y="2953978"/>
            <a:ext cx="4839600" cy="696710"/>
          </a:xfrm>
        </p:spPr>
        <p:txBody>
          <a:bodyPr/>
          <a:lstStyle/>
          <a:p>
            <a:r>
              <a:rPr lang="en-US" sz="2400" dirty="0"/>
              <a:t>Any questions?</a:t>
            </a:r>
          </a:p>
        </p:txBody>
      </p:sp>
      <p:sp>
        <p:nvSpPr>
          <p:cNvPr id="3" name="Title 2">
            <a:extLst>
              <a:ext uri="{FF2B5EF4-FFF2-40B4-BE49-F238E27FC236}">
                <a16:creationId xmlns:a16="http://schemas.microsoft.com/office/drawing/2014/main" id="{7BE84686-610E-9A4D-9F9C-ACFF9A12258C}"/>
              </a:ext>
            </a:extLst>
          </p:cNvPr>
          <p:cNvSpPr>
            <a:spLocks noGrp="1"/>
          </p:cNvSpPr>
          <p:nvPr>
            <p:ph type="title" idx="2"/>
          </p:nvPr>
        </p:nvSpPr>
        <p:spPr>
          <a:xfrm>
            <a:off x="616226" y="1264257"/>
            <a:ext cx="7911547" cy="1436162"/>
          </a:xfrm>
        </p:spPr>
        <p:txBody>
          <a:bodyPr/>
          <a:lstStyle/>
          <a:p>
            <a:r>
              <a:rPr lang="en-US" dirty="0"/>
              <a:t>Thank you!</a:t>
            </a:r>
          </a:p>
        </p:txBody>
      </p:sp>
      <p:sp>
        <p:nvSpPr>
          <p:cNvPr id="4" name="TextBox 3">
            <a:extLst>
              <a:ext uri="{FF2B5EF4-FFF2-40B4-BE49-F238E27FC236}">
                <a16:creationId xmlns:a16="http://schemas.microsoft.com/office/drawing/2014/main" id="{47C75342-6F4A-8D45-90EA-C0D7EBAE0570}"/>
              </a:ext>
            </a:extLst>
          </p:cNvPr>
          <p:cNvSpPr txBox="1"/>
          <p:nvPr/>
        </p:nvSpPr>
        <p:spPr>
          <a:xfrm>
            <a:off x="4377192" y="4659464"/>
            <a:ext cx="389614" cy="307777"/>
          </a:xfrm>
          <a:prstGeom prst="rect">
            <a:avLst/>
          </a:prstGeom>
          <a:noFill/>
        </p:spPr>
        <p:txBody>
          <a:bodyPr wrap="square" rtlCol="0">
            <a:spAutoFit/>
          </a:bodyPr>
          <a:lstStyle/>
          <a:p>
            <a:r>
              <a:rPr lang="en-US" dirty="0">
                <a:solidFill>
                  <a:schemeClr val="bg1"/>
                </a:solidFill>
              </a:rPr>
              <a:t>16</a:t>
            </a:r>
          </a:p>
        </p:txBody>
      </p:sp>
    </p:spTree>
    <p:extLst>
      <p:ext uri="{BB962C8B-B14F-4D97-AF65-F5344CB8AC3E}">
        <p14:creationId xmlns:p14="http://schemas.microsoft.com/office/powerpoint/2010/main" val="39626145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5" name="Google Shape;225;p41"/>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a:t>01</a:t>
            </a:r>
            <a:endParaRPr dirty="0"/>
          </a:p>
        </p:txBody>
      </p:sp>
      <p:sp>
        <p:nvSpPr>
          <p:cNvPr id="226" name="Google Shape;226;p41"/>
          <p:cNvSpPr txBox="1">
            <a:spLocks noGrp="1"/>
          </p:cNvSpPr>
          <p:nvPr>
            <p:ph type="title" idx="2"/>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a:t>
            </a:r>
            <a:endParaRPr dirty="0"/>
          </a:p>
        </p:txBody>
      </p:sp>
      <p:sp>
        <p:nvSpPr>
          <p:cNvPr id="228" name="Google Shape;228;p41"/>
          <p:cNvSpPr txBox="1">
            <a:spLocks noGrp="1"/>
          </p:cNvSpPr>
          <p:nvPr>
            <p:ph type="title" idx="3"/>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02</a:t>
            </a:r>
            <a:endParaRPr/>
          </a:p>
        </p:txBody>
      </p:sp>
      <p:sp>
        <p:nvSpPr>
          <p:cNvPr id="229" name="Google Shape;229;p41"/>
          <p:cNvSpPr txBox="1">
            <a:spLocks noGrp="1"/>
          </p:cNvSpPr>
          <p:nvPr>
            <p:ph type="title" idx="4"/>
          </p:nvPr>
        </p:nvSpPr>
        <p:spPr>
          <a:xfrm>
            <a:off x="2317177" y="1380487"/>
            <a:ext cx="4045200" cy="465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L</a:t>
            </a:r>
            <a:r>
              <a:rPr lang="en" dirty="0" err="1"/>
              <a:t>ist</a:t>
            </a:r>
            <a:r>
              <a:rPr lang="en" dirty="0"/>
              <a:t> the main functions of management </a:t>
            </a:r>
            <a:endParaRPr dirty="0"/>
          </a:p>
        </p:txBody>
      </p:sp>
      <p:sp>
        <p:nvSpPr>
          <p:cNvPr id="231" name="Google Shape;231;p41"/>
          <p:cNvSpPr txBox="1">
            <a:spLocks noGrp="1"/>
          </p:cNvSpPr>
          <p:nvPr>
            <p:ph type="title" idx="6"/>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a:t>03</a:t>
            </a:r>
            <a:endParaRPr dirty="0"/>
          </a:p>
        </p:txBody>
      </p:sp>
      <p:sp>
        <p:nvSpPr>
          <p:cNvPr id="232" name="Google Shape;232;p41"/>
          <p:cNvSpPr txBox="1">
            <a:spLocks noGrp="1"/>
          </p:cNvSpPr>
          <p:nvPr>
            <p:ph type="title" idx="7"/>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E</a:t>
            </a:r>
            <a:r>
              <a:rPr lang="en" dirty="0" err="1"/>
              <a:t>xplain</a:t>
            </a:r>
            <a:r>
              <a:rPr lang="en" dirty="0"/>
              <a:t> the functions </a:t>
            </a:r>
            <a:endParaRPr dirty="0"/>
          </a:p>
        </p:txBody>
      </p:sp>
      <p:sp>
        <p:nvSpPr>
          <p:cNvPr id="234" name="Google Shape;234;p41"/>
          <p:cNvSpPr txBox="1">
            <a:spLocks noGrp="1"/>
          </p:cNvSpPr>
          <p:nvPr>
            <p:ph type="title" idx="9"/>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a:t>04</a:t>
            </a:r>
            <a:endParaRPr dirty="0"/>
          </a:p>
        </p:txBody>
      </p:sp>
      <p:sp>
        <p:nvSpPr>
          <p:cNvPr id="235" name="Google Shape;235;p41"/>
          <p:cNvSpPr txBox="1">
            <a:spLocks noGrp="1"/>
          </p:cNvSpPr>
          <p:nvPr>
            <p:ph type="title" idx="13"/>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I</a:t>
            </a:r>
            <a:r>
              <a:rPr lang="en" dirty="0" err="1"/>
              <a:t>mportance</a:t>
            </a:r>
            <a:r>
              <a:rPr lang="en" dirty="0"/>
              <a:t> of management </a:t>
            </a:r>
            <a:endParaRPr dirty="0"/>
          </a:p>
        </p:txBody>
      </p:sp>
      <p:sp>
        <p:nvSpPr>
          <p:cNvPr id="237" name="Google Shape;237;p41"/>
          <p:cNvSpPr txBox="1">
            <a:spLocks noGrp="1"/>
          </p:cNvSpPr>
          <p:nvPr>
            <p:ph type="title" idx="15"/>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a:t>05</a:t>
            </a:r>
            <a:endParaRPr dirty="0"/>
          </a:p>
        </p:txBody>
      </p:sp>
      <p:sp>
        <p:nvSpPr>
          <p:cNvPr id="238" name="Google Shape;238;p41"/>
          <p:cNvSpPr txBox="1">
            <a:spLocks noGrp="1"/>
          </p:cNvSpPr>
          <p:nvPr>
            <p:ph type="title" idx="16"/>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C</a:t>
            </a:r>
            <a:r>
              <a:rPr lang="en" dirty="0" err="1"/>
              <a:t>onclusion</a:t>
            </a:r>
            <a:r>
              <a:rPr lang="en" dirty="0"/>
              <a:t> </a:t>
            </a:r>
            <a:endParaRPr dirty="0"/>
          </a:p>
        </p:txBody>
      </p:sp>
      <p:sp>
        <p:nvSpPr>
          <p:cNvPr id="240" name="Google Shape;240;p41"/>
          <p:cNvSpPr txBox="1">
            <a:spLocks noGrp="1"/>
          </p:cNvSpPr>
          <p:nvPr>
            <p:ph type="title" idx="18"/>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a:t>06</a:t>
            </a:r>
            <a:endParaRPr dirty="0"/>
          </a:p>
        </p:txBody>
      </p:sp>
      <p:sp>
        <p:nvSpPr>
          <p:cNvPr id="241" name="Google Shape;241;p41"/>
          <p:cNvSpPr txBox="1">
            <a:spLocks noGrp="1"/>
          </p:cNvSpPr>
          <p:nvPr>
            <p:ph type="title" idx="19"/>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R</a:t>
            </a:r>
            <a:r>
              <a:rPr lang="en" dirty="0" err="1"/>
              <a:t>eference</a:t>
            </a:r>
            <a:r>
              <a:rPr lang="en" dirty="0"/>
              <a:t> </a:t>
            </a:r>
            <a:endParaRPr dirty="0"/>
          </a:p>
        </p:txBody>
      </p:sp>
      <p:sp>
        <p:nvSpPr>
          <p:cNvPr id="224" name="Google Shape;224;p41"/>
          <p:cNvSpPr txBox="1">
            <a:spLocks noGrp="1"/>
          </p:cNvSpPr>
          <p:nvPr>
            <p:ph type="title" idx="21"/>
          </p:nvPr>
        </p:nvSpPr>
        <p:spPr>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CONTENTS</a:t>
            </a:r>
            <a:endParaRPr dirty="0"/>
          </a:p>
        </p:txBody>
      </p:sp>
      <p:sp>
        <p:nvSpPr>
          <p:cNvPr id="14" name="TextBox 13">
            <a:extLst>
              <a:ext uri="{FF2B5EF4-FFF2-40B4-BE49-F238E27FC236}">
                <a16:creationId xmlns:a16="http://schemas.microsoft.com/office/drawing/2014/main" id="{C73A59C5-472D-CF49-B5B9-09FC532311DD}"/>
              </a:ext>
            </a:extLst>
          </p:cNvPr>
          <p:cNvSpPr txBox="1"/>
          <p:nvPr/>
        </p:nvSpPr>
        <p:spPr>
          <a:xfrm>
            <a:off x="4436827" y="4588361"/>
            <a:ext cx="270345" cy="307777"/>
          </a:xfrm>
          <a:prstGeom prst="rect">
            <a:avLst/>
          </a:prstGeom>
          <a:noFill/>
        </p:spPr>
        <p:txBody>
          <a:bodyPr wrap="square" rtlCol="0">
            <a:spAutoFit/>
          </a:bodyPr>
          <a:lstStyle/>
          <a:p>
            <a:r>
              <a:rPr lang="en-US" dirty="0">
                <a:solidFill>
                  <a:schemeClr val="bg1"/>
                </a:solidFill>
              </a:rPr>
              <a:t>2</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6"/>
        <p:cNvGrpSpPr/>
        <p:nvPr/>
      </p:nvGrpSpPr>
      <p:grpSpPr>
        <a:xfrm>
          <a:off x="0" y="0"/>
          <a:ext cx="0" cy="0"/>
          <a:chOff x="0" y="0"/>
          <a:chExt cx="0" cy="0"/>
        </a:xfrm>
      </p:grpSpPr>
      <p:sp>
        <p:nvSpPr>
          <p:cNvPr id="247" name="Google Shape;247;p42"/>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Introduction</a:t>
            </a:r>
            <a:endParaRPr dirty="0"/>
          </a:p>
        </p:txBody>
      </p:sp>
      <p:sp>
        <p:nvSpPr>
          <p:cNvPr id="248" name="Google Shape;248;p42"/>
          <p:cNvSpPr txBox="1">
            <a:spLocks noGrp="1"/>
          </p:cNvSpPr>
          <p:nvPr>
            <p:ph type="body" idx="1"/>
          </p:nvPr>
        </p:nvSpPr>
        <p:spPr>
          <a:xfrm>
            <a:off x="2297609" y="1692100"/>
            <a:ext cx="4548781" cy="1695152"/>
          </a:xfrm>
          <a:prstGeom prst="rect">
            <a:avLst/>
          </a:prstGeom>
        </p:spPr>
        <p:txBody>
          <a:bodyPr spcFirstLastPara="1" wrap="square" lIns="91425" tIns="91425" rIns="91425" bIns="91425" anchor="t" anchorCtr="0">
            <a:noAutofit/>
          </a:bodyPr>
          <a:lstStyle/>
          <a:p>
            <a:pPr marL="114300" indent="0" algn="justLow">
              <a:buNone/>
            </a:pPr>
            <a:r>
              <a:rPr lang="en-US" sz="1500" dirty="0"/>
              <a:t>Managers can have a broader and more complex set of responsibilities than other positions and departments within the business. More than just specialized knowledge, management requires an ability to navigate challenges in the process of guiding one's team to the completion of various goals.</a:t>
            </a:r>
            <a:endParaRPr sz="1500" dirty="0"/>
          </a:p>
        </p:txBody>
      </p:sp>
      <p:sp>
        <p:nvSpPr>
          <p:cNvPr id="3" name="Slide Number Placeholder 2">
            <a:extLst>
              <a:ext uri="{FF2B5EF4-FFF2-40B4-BE49-F238E27FC236}">
                <a16:creationId xmlns:a16="http://schemas.microsoft.com/office/drawing/2014/main" id="{9A47CD17-DAB2-C94D-B8F4-5D43AE761B77}"/>
              </a:ext>
            </a:extLst>
          </p:cNvPr>
          <p:cNvSpPr>
            <a:spLocks noGrp="1"/>
          </p:cNvSpPr>
          <p:nvPr>
            <p:ph type="sldNum" idx="12"/>
          </p:nvPr>
        </p:nvSpPr>
        <p:spPr>
          <a:xfrm>
            <a:off x="4434830" y="4620868"/>
            <a:ext cx="274337" cy="393600"/>
          </a:xfrm>
        </p:spPr>
        <p:txBody>
          <a:bodyPr/>
          <a:lstStyle/>
          <a:p>
            <a:pPr marL="0" lvl="0" indent="0" algn="l" rtl="0">
              <a:spcBef>
                <a:spcPts val="0"/>
              </a:spcBef>
              <a:spcAft>
                <a:spcPts val="0"/>
              </a:spcAft>
              <a:buNone/>
            </a:pPr>
            <a:fld id="{00000000-1234-1234-1234-123412341234}" type="slidenum">
              <a:rPr lang="en" smtClean="0"/>
              <a:t>3</a:t>
            </a:fld>
            <a:endParaRPr lang="en" dirty="0"/>
          </a:p>
        </p:txBody>
      </p:sp>
      <p:cxnSp>
        <p:nvCxnSpPr>
          <p:cNvPr id="249" name="Google Shape;249;p42"/>
          <p:cNvCxnSpPr/>
          <p:nvPr/>
        </p:nvCxnSpPr>
        <p:spPr>
          <a:xfrm>
            <a:off x="1147475" y="0"/>
            <a:ext cx="0" cy="5187000"/>
          </a:xfrm>
          <a:prstGeom prst="straightConnector1">
            <a:avLst/>
          </a:prstGeom>
          <a:noFill/>
          <a:ln w="9525" cap="flat" cmpd="sng">
            <a:solidFill>
              <a:schemeClr val="lt1"/>
            </a:solidFill>
            <a:prstDash val="dot"/>
            <a:round/>
            <a:headEnd type="none" w="med" len="med"/>
            <a:tailEnd type="none" w="med" len="med"/>
          </a:ln>
        </p:spPr>
      </p:cxnSp>
      <p:cxnSp>
        <p:nvCxnSpPr>
          <p:cNvPr id="250" name="Google Shape;250;p42"/>
          <p:cNvCxnSpPr/>
          <p:nvPr/>
        </p:nvCxnSpPr>
        <p:spPr>
          <a:xfrm rot="10800000">
            <a:off x="3166800" y="1692100"/>
            <a:ext cx="2810400" cy="0"/>
          </a:xfrm>
          <a:prstGeom prst="straightConnector1">
            <a:avLst/>
          </a:prstGeom>
          <a:noFill/>
          <a:ln w="9525" cap="flat" cmpd="sng">
            <a:solidFill>
              <a:schemeClr val="lt1"/>
            </a:solidFill>
            <a:prstDash val="solid"/>
            <a:round/>
            <a:headEnd type="none" w="med" len="med"/>
            <a:tailEnd type="none" w="med" len="med"/>
          </a:ln>
        </p:spPr>
      </p:cxnSp>
      <p:cxnSp>
        <p:nvCxnSpPr>
          <p:cNvPr id="251" name="Google Shape;251;p42"/>
          <p:cNvCxnSpPr/>
          <p:nvPr/>
        </p:nvCxnSpPr>
        <p:spPr>
          <a:xfrm rot="10800000">
            <a:off x="3166800" y="3451400"/>
            <a:ext cx="2810400" cy="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 grpId="0"/>
      <p:bldP spid="24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83"/>
        <p:cNvGrpSpPr/>
        <p:nvPr/>
      </p:nvGrpSpPr>
      <p:grpSpPr>
        <a:xfrm>
          <a:off x="0" y="0"/>
          <a:ext cx="0" cy="0"/>
          <a:chOff x="0" y="0"/>
          <a:chExt cx="0" cy="0"/>
        </a:xfrm>
      </p:grpSpPr>
      <p:sp>
        <p:nvSpPr>
          <p:cNvPr id="1184" name="Google Shape;1184;p67"/>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The functions of management </a:t>
            </a:r>
            <a:endParaRPr dirty="0"/>
          </a:p>
        </p:txBody>
      </p:sp>
      <p:sp>
        <p:nvSpPr>
          <p:cNvPr id="1185" name="Google Shape;1185;p67"/>
          <p:cNvSpPr txBox="1">
            <a:spLocks noGrp="1"/>
          </p:cNvSpPr>
          <p:nvPr>
            <p:ph type="title" idx="2"/>
          </p:nvPr>
        </p:nvSpPr>
        <p:spPr>
          <a:xfrm>
            <a:off x="2187338" y="1635166"/>
            <a:ext cx="1516500" cy="465600"/>
          </a:xfrm>
          <a:prstGeom prst="rect">
            <a:avLst/>
          </a:prstGeom>
        </p:spPr>
        <p:txBody>
          <a:bodyPr spcFirstLastPara="1" wrap="square" lIns="91425" tIns="91425" rIns="91425" bIns="91425" anchor="b" anchorCtr="0">
            <a:normAutofit fontScale="90000"/>
          </a:bodyPr>
          <a:lstStyle/>
          <a:p>
            <a:pPr lvl="0"/>
            <a:r>
              <a:rPr lang="en-US" sz="2400" dirty="0"/>
              <a:t>Planning </a:t>
            </a:r>
            <a:endParaRPr sz="2400" dirty="0"/>
          </a:p>
        </p:txBody>
      </p:sp>
      <p:sp>
        <p:nvSpPr>
          <p:cNvPr id="1187" name="Google Shape;1187;p67"/>
          <p:cNvSpPr txBox="1">
            <a:spLocks noGrp="1"/>
          </p:cNvSpPr>
          <p:nvPr>
            <p:ph type="title" idx="3"/>
          </p:nvPr>
        </p:nvSpPr>
        <p:spPr>
          <a:xfrm>
            <a:off x="5034190" y="1529400"/>
            <a:ext cx="2898346" cy="465600"/>
          </a:xfrm>
          <a:prstGeom prst="rect">
            <a:avLst/>
          </a:prstGeom>
        </p:spPr>
        <p:txBody>
          <a:bodyPr spcFirstLastPara="1" wrap="square" lIns="91425" tIns="91425" rIns="91425" bIns="91425" anchor="b" anchorCtr="0">
            <a:noAutofit/>
          </a:bodyPr>
          <a:lstStyle/>
          <a:p>
            <a:pPr lvl="0"/>
            <a:r>
              <a:rPr lang="en-US" sz="2400" dirty="0" smtClean="0"/>
              <a:t>Organizing </a:t>
            </a:r>
            <a:r>
              <a:rPr lang="en" sz="2400" dirty="0" smtClean="0"/>
              <a:t> </a:t>
            </a:r>
            <a:endParaRPr sz="2400" dirty="0"/>
          </a:p>
        </p:txBody>
      </p:sp>
      <p:sp>
        <p:nvSpPr>
          <p:cNvPr id="1189" name="Google Shape;1189;p67"/>
          <p:cNvSpPr txBox="1">
            <a:spLocks noGrp="1"/>
          </p:cNvSpPr>
          <p:nvPr>
            <p:ph type="title" idx="5"/>
          </p:nvPr>
        </p:nvSpPr>
        <p:spPr>
          <a:xfrm>
            <a:off x="2223236" y="3495618"/>
            <a:ext cx="1516500" cy="465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400" dirty="0"/>
              <a:t>leading</a:t>
            </a:r>
            <a:endParaRPr sz="2400" dirty="0"/>
          </a:p>
        </p:txBody>
      </p:sp>
      <p:sp>
        <p:nvSpPr>
          <p:cNvPr id="1191" name="Google Shape;1191;p67"/>
          <p:cNvSpPr txBox="1">
            <a:spLocks noGrp="1"/>
          </p:cNvSpPr>
          <p:nvPr>
            <p:ph type="title" idx="7"/>
          </p:nvPr>
        </p:nvSpPr>
        <p:spPr>
          <a:xfrm>
            <a:off x="5590502" y="3508140"/>
            <a:ext cx="2306425" cy="465600"/>
          </a:xfrm>
          <a:prstGeom prst="rect">
            <a:avLst/>
          </a:prstGeom>
        </p:spPr>
        <p:txBody>
          <a:bodyPr spcFirstLastPara="1" wrap="square" lIns="91425" tIns="91425" rIns="91425" bIns="91425" anchor="b" anchorCtr="0">
            <a:noAutofit/>
          </a:bodyPr>
          <a:lstStyle/>
          <a:p>
            <a:pPr lvl="0"/>
            <a:r>
              <a:rPr lang="en-US" sz="2400" dirty="0"/>
              <a:t>Controlling</a:t>
            </a:r>
            <a:endParaRPr sz="2400" dirty="0"/>
          </a:p>
        </p:txBody>
      </p:sp>
      <p:sp>
        <p:nvSpPr>
          <p:cNvPr id="1193" name="Google Shape;1193;p67"/>
          <p:cNvSpPr/>
          <p:nvPr/>
        </p:nvSpPr>
        <p:spPr>
          <a:xfrm>
            <a:off x="2586811" y="790075"/>
            <a:ext cx="733500" cy="7335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67"/>
          <p:cNvSpPr/>
          <p:nvPr/>
        </p:nvSpPr>
        <p:spPr>
          <a:xfrm>
            <a:off x="6428142" y="790075"/>
            <a:ext cx="733500" cy="7335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67"/>
          <p:cNvSpPr/>
          <p:nvPr/>
        </p:nvSpPr>
        <p:spPr>
          <a:xfrm>
            <a:off x="2614736" y="2699093"/>
            <a:ext cx="733500" cy="7335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67"/>
          <p:cNvSpPr/>
          <p:nvPr/>
        </p:nvSpPr>
        <p:spPr>
          <a:xfrm>
            <a:off x="6483363" y="2699093"/>
            <a:ext cx="733500" cy="7335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204" name="Google Shape;1204;p67"/>
          <p:cNvGrpSpPr/>
          <p:nvPr/>
        </p:nvGrpSpPr>
        <p:grpSpPr>
          <a:xfrm>
            <a:off x="6628213" y="2789929"/>
            <a:ext cx="443800" cy="443750"/>
            <a:chOff x="3306500" y="739300"/>
            <a:chExt cx="443800" cy="443750"/>
          </a:xfrm>
        </p:grpSpPr>
        <p:sp>
          <p:nvSpPr>
            <p:cNvPr id="1205" name="Google Shape;1205;p67"/>
            <p:cNvSpPr/>
            <p:nvPr/>
          </p:nvSpPr>
          <p:spPr>
            <a:xfrm>
              <a:off x="3374025" y="739300"/>
              <a:ext cx="376275" cy="337625"/>
            </a:xfrm>
            <a:custGeom>
              <a:avLst/>
              <a:gdLst/>
              <a:ahLst/>
              <a:cxnLst/>
              <a:rect l="l" t="t" r="r" b="b"/>
              <a:pathLst>
                <a:path w="15051" h="13505" extrusionOk="0">
                  <a:moveTo>
                    <a:pt x="7059" y="1"/>
                  </a:moveTo>
                  <a:cubicBezTo>
                    <a:pt x="6734" y="1"/>
                    <a:pt x="6453" y="231"/>
                    <a:pt x="6390" y="550"/>
                  </a:cubicBezTo>
                  <a:lnTo>
                    <a:pt x="6049" y="2256"/>
                  </a:lnTo>
                  <a:cubicBezTo>
                    <a:pt x="5629" y="2372"/>
                    <a:pt x="5225" y="2541"/>
                    <a:pt x="4845" y="2755"/>
                  </a:cubicBezTo>
                  <a:lnTo>
                    <a:pt x="3397" y="1789"/>
                  </a:lnTo>
                  <a:cubicBezTo>
                    <a:pt x="3282" y="1712"/>
                    <a:pt x="3150" y="1674"/>
                    <a:pt x="3019" y="1674"/>
                  </a:cubicBezTo>
                  <a:cubicBezTo>
                    <a:pt x="2842" y="1674"/>
                    <a:pt x="2667" y="1743"/>
                    <a:pt x="2534" y="1875"/>
                  </a:cubicBezTo>
                  <a:lnTo>
                    <a:pt x="1876" y="2533"/>
                  </a:lnTo>
                  <a:cubicBezTo>
                    <a:pt x="1645" y="2764"/>
                    <a:pt x="1609" y="3124"/>
                    <a:pt x="1790" y="3396"/>
                  </a:cubicBezTo>
                  <a:lnTo>
                    <a:pt x="2756" y="4843"/>
                  </a:lnTo>
                  <a:cubicBezTo>
                    <a:pt x="2542" y="5224"/>
                    <a:pt x="2373" y="5628"/>
                    <a:pt x="2257" y="6048"/>
                  </a:cubicBezTo>
                  <a:lnTo>
                    <a:pt x="551" y="6389"/>
                  </a:lnTo>
                  <a:cubicBezTo>
                    <a:pt x="231" y="6452"/>
                    <a:pt x="2" y="6733"/>
                    <a:pt x="2" y="7059"/>
                  </a:cubicBezTo>
                  <a:lnTo>
                    <a:pt x="2" y="7989"/>
                  </a:lnTo>
                  <a:cubicBezTo>
                    <a:pt x="0" y="8316"/>
                    <a:pt x="231" y="8596"/>
                    <a:pt x="551" y="8661"/>
                  </a:cubicBezTo>
                  <a:lnTo>
                    <a:pt x="2257" y="9002"/>
                  </a:lnTo>
                  <a:cubicBezTo>
                    <a:pt x="2375" y="9422"/>
                    <a:pt x="2542" y="9826"/>
                    <a:pt x="2756" y="10206"/>
                  </a:cubicBezTo>
                  <a:lnTo>
                    <a:pt x="1790" y="11653"/>
                  </a:lnTo>
                  <a:cubicBezTo>
                    <a:pt x="1610" y="11925"/>
                    <a:pt x="1645" y="12285"/>
                    <a:pt x="1876" y="12517"/>
                  </a:cubicBezTo>
                  <a:lnTo>
                    <a:pt x="2534" y="13174"/>
                  </a:lnTo>
                  <a:cubicBezTo>
                    <a:pt x="2667" y="13306"/>
                    <a:pt x="2842" y="13375"/>
                    <a:pt x="3019" y="13375"/>
                  </a:cubicBezTo>
                  <a:cubicBezTo>
                    <a:pt x="3150" y="13375"/>
                    <a:pt x="3282" y="13337"/>
                    <a:pt x="3397" y="13260"/>
                  </a:cubicBezTo>
                  <a:lnTo>
                    <a:pt x="4845" y="12295"/>
                  </a:lnTo>
                  <a:cubicBezTo>
                    <a:pt x="5225" y="12508"/>
                    <a:pt x="5629" y="12676"/>
                    <a:pt x="6049" y="12793"/>
                  </a:cubicBezTo>
                  <a:lnTo>
                    <a:pt x="6190" y="13505"/>
                  </a:lnTo>
                  <a:lnTo>
                    <a:pt x="8860" y="13505"/>
                  </a:lnTo>
                  <a:lnTo>
                    <a:pt x="9003" y="12793"/>
                  </a:lnTo>
                  <a:cubicBezTo>
                    <a:pt x="9423" y="12676"/>
                    <a:pt x="9827" y="12508"/>
                    <a:pt x="10207" y="12295"/>
                  </a:cubicBezTo>
                  <a:lnTo>
                    <a:pt x="11654" y="13260"/>
                  </a:lnTo>
                  <a:cubicBezTo>
                    <a:pt x="11770" y="13337"/>
                    <a:pt x="11902" y="13375"/>
                    <a:pt x="12033" y="13375"/>
                  </a:cubicBezTo>
                  <a:cubicBezTo>
                    <a:pt x="12209" y="13375"/>
                    <a:pt x="12385" y="13306"/>
                    <a:pt x="12518" y="13174"/>
                  </a:cubicBezTo>
                  <a:lnTo>
                    <a:pt x="13175" y="12517"/>
                  </a:lnTo>
                  <a:cubicBezTo>
                    <a:pt x="13405" y="12285"/>
                    <a:pt x="13441" y="11925"/>
                    <a:pt x="13261" y="11653"/>
                  </a:cubicBezTo>
                  <a:lnTo>
                    <a:pt x="12296" y="10206"/>
                  </a:lnTo>
                  <a:cubicBezTo>
                    <a:pt x="12509" y="9826"/>
                    <a:pt x="12677" y="9422"/>
                    <a:pt x="12794" y="9002"/>
                  </a:cubicBezTo>
                  <a:lnTo>
                    <a:pt x="14499" y="8661"/>
                  </a:lnTo>
                  <a:cubicBezTo>
                    <a:pt x="14820" y="8596"/>
                    <a:pt x="15050" y="8316"/>
                    <a:pt x="15050" y="7989"/>
                  </a:cubicBezTo>
                  <a:lnTo>
                    <a:pt x="15050" y="7059"/>
                  </a:lnTo>
                  <a:cubicBezTo>
                    <a:pt x="15050" y="6733"/>
                    <a:pt x="14820" y="6452"/>
                    <a:pt x="14499" y="6389"/>
                  </a:cubicBezTo>
                  <a:lnTo>
                    <a:pt x="12794" y="6048"/>
                  </a:lnTo>
                  <a:cubicBezTo>
                    <a:pt x="12677" y="5627"/>
                    <a:pt x="12509" y="5222"/>
                    <a:pt x="12296" y="4843"/>
                  </a:cubicBezTo>
                  <a:lnTo>
                    <a:pt x="13261" y="3396"/>
                  </a:lnTo>
                  <a:cubicBezTo>
                    <a:pt x="13442" y="3124"/>
                    <a:pt x="13405" y="2764"/>
                    <a:pt x="13175" y="2533"/>
                  </a:cubicBezTo>
                  <a:lnTo>
                    <a:pt x="12518" y="1875"/>
                  </a:lnTo>
                  <a:cubicBezTo>
                    <a:pt x="12386" y="1743"/>
                    <a:pt x="12210" y="1674"/>
                    <a:pt x="12033" y="1674"/>
                  </a:cubicBezTo>
                  <a:cubicBezTo>
                    <a:pt x="11902" y="1674"/>
                    <a:pt x="11771" y="1712"/>
                    <a:pt x="11655" y="1789"/>
                  </a:cubicBezTo>
                  <a:lnTo>
                    <a:pt x="10207" y="2755"/>
                  </a:lnTo>
                  <a:cubicBezTo>
                    <a:pt x="9827" y="2541"/>
                    <a:pt x="9423" y="2372"/>
                    <a:pt x="9003" y="2256"/>
                  </a:cubicBezTo>
                  <a:lnTo>
                    <a:pt x="8662" y="550"/>
                  </a:lnTo>
                  <a:cubicBezTo>
                    <a:pt x="8599" y="230"/>
                    <a:pt x="8318" y="1"/>
                    <a:pt x="7992" y="1"/>
                  </a:cubicBezTo>
                  <a:lnTo>
                    <a:pt x="7062" y="1"/>
                  </a:lnTo>
                  <a:cubicBezTo>
                    <a:pt x="7061" y="1"/>
                    <a:pt x="7060" y="1"/>
                    <a:pt x="7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67"/>
            <p:cNvSpPr/>
            <p:nvPr/>
          </p:nvSpPr>
          <p:spPr>
            <a:xfrm>
              <a:off x="3464900" y="836775"/>
              <a:ext cx="194550" cy="181300"/>
            </a:xfrm>
            <a:custGeom>
              <a:avLst/>
              <a:gdLst/>
              <a:ahLst/>
              <a:cxnLst/>
              <a:rect l="l" t="t" r="r" b="b"/>
              <a:pathLst>
                <a:path w="7782" h="7252" extrusionOk="0">
                  <a:moveTo>
                    <a:pt x="3896" y="1"/>
                  </a:moveTo>
                  <a:cubicBezTo>
                    <a:pt x="3710" y="1"/>
                    <a:pt x="3522" y="15"/>
                    <a:pt x="3332" y="45"/>
                  </a:cubicBezTo>
                  <a:cubicBezTo>
                    <a:pt x="1355" y="353"/>
                    <a:pt x="1" y="2206"/>
                    <a:pt x="311" y="4185"/>
                  </a:cubicBezTo>
                  <a:cubicBezTo>
                    <a:pt x="375" y="4597"/>
                    <a:pt x="509" y="4996"/>
                    <a:pt x="708" y="5362"/>
                  </a:cubicBezTo>
                  <a:lnTo>
                    <a:pt x="612" y="5362"/>
                  </a:lnTo>
                  <a:lnTo>
                    <a:pt x="612" y="6519"/>
                  </a:lnTo>
                  <a:lnTo>
                    <a:pt x="1709" y="6519"/>
                  </a:lnTo>
                  <a:cubicBezTo>
                    <a:pt x="2341" y="6998"/>
                    <a:pt x="3108" y="7251"/>
                    <a:pt x="3890" y="7251"/>
                  </a:cubicBezTo>
                  <a:cubicBezTo>
                    <a:pt x="4076" y="7251"/>
                    <a:pt x="4263" y="7237"/>
                    <a:pt x="4450" y="7208"/>
                  </a:cubicBezTo>
                  <a:cubicBezTo>
                    <a:pt x="6427" y="6899"/>
                    <a:pt x="7781" y="5044"/>
                    <a:pt x="7473" y="3067"/>
                  </a:cubicBezTo>
                  <a:cubicBezTo>
                    <a:pt x="7192" y="1278"/>
                    <a:pt x="5651" y="1"/>
                    <a:pt x="38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67"/>
            <p:cNvSpPr/>
            <p:nvPr/>
          </p:nvSpPr>
          <p:spPr>
            <a:xfrm>
              <a:off x="3506625" y="875375"/>
              <a:ext cx="110225" cy="104100"/>
            </a:xfrm>
            <a:custGeom>
              <a:avLst/>
              <a:gdLst/>
              <a:ahLst/>
              <a:cxnLst/>
              <a:rect l="l" t="t" r="r" b="b"/>
              <a:pathLst>
                <a:path w="4409" h="4164" extrusionOk="0">
                  <a:moveTo>
                    <a:pt x="2224" y="1"/>
                  </a:moveTo>
                  <a:cubicBezTo>
                    <a:pt x="2118" y="1"/>
                    <a:pt x="2010" y="9"/>
                    <a:pt x="1901" y="26"/>
                  </a:cubicBezTo>
                  <a:cubicBezTo>
                    <a:pt x="1070" y="156"/>
                    <a:pt x="398" y="773"/>
                    <a:pt x="198" y="1593"/>
                  </a:cubicBezTo>
                  <a:cubicBezTo>
                    <a:pt x="1" y="2411"/>
                    <a:pt x="315" y="3267"/>
                    <a:pt x="994" y="3763"/>
                  </a:cubicBezTo>
                  <a:cubicBezTo>
                    <a:pt x="1359" y="4029"/>
                    <a:pt x="1790" y="4163"/>
                    <a:pt x="2223" y="4163"/>
                  </a:cubicBezTo>
                  <a:cubicBezTo>
                    <a:pt x="2597" y="4163"/>
                    <a:pt x="2972" y="4063"/>
                    <a:pt x="3305" y="3859"/>
                  </a:cubicBezTo>
                  <a:cubicBezTo>
                    <a:pt x="4024" y="3421"/>
                    <a:pt x="4408" y="2592"/>
                    <a:pt x="4278" y="1761"/>
                  </a:cubicBezTo>
                  <a:cubicBezTo>
                    <a:pt x="4118" y="734"/>
                    <a:pt x="3232" y="1"/>
                    <a:pt x="22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67"/>
            <p:cNvSpPr/>
            <p:nvPr/>
          </p:nvSpPr>
          <p:spPr>
            <a:xfrm>
              <a:off x="3530250" y="897500"/>
              <a:ext cx="63325" cy="59850"/>
            </a:xfrm>
            <a:custGeom>
              <a:avLst/>
              <a:gdLst/>
              <a:ahLst/>
              <a:cxnLst/>
              <a:rect l="l" t="t" r="r" b="b"/>
              <a:pathLst>
                <a:path w="2533" h="2394" extrusionOk="0">
                  <a:moveTo>
                    <a:pt x="1277" y="1"/>
                  </a:moveTo>
                  <a:cubicBezTo>
                    <a:pt x="1216" y="1"/>
                    <a:pt x="1155" y="6"/>
                    <a:pt x="1093" y="15"/>
                  </a:cubicBezTo>
                  <a:cubicBezTo>
                    <a:pt x="615" y="90"/>
                    <a:pt x="228" y="445"/>
                    <a:pt x="114" y="916"/>
                  </a:cubicBezTo>
                  <a:cubicBezTo>
                    <a:pt x="1" y="1385"/>
                    <a:pt x="181" y="1879"/>
                    <a:pt x="572" y="2163"/>
                  </a:cubicBezTo>
                  <a:cubicBezTo>
                    <a:pt x="782" y="2316"/>
                    <a:pt x="1029" y="2393"/>
                    <a:pt x="1278" y="2393"/>
                  </a:cubicBezTo>
                  <a:cubicBezTo>
                    <a:pt x="1493" y="2393"/>
                    <a:pt x="1708" y="2335"/>
                    <a:pt x="1899" y="2218"/>
                  </a:cubicBezTo>
                  <a:cubicBezTo>
                    <a:pt x="2313" y="1966"/>
                    <a:pt x="2533" y="1490"/>
                    <a:pt x="2459" y="1012"/>
                  </a:cubicBezTo>
                  <a:cubicBezTo>
                    <a:pt x="2366" y="422"/>
                    <a:pt x="1856" y="1"/>
                    <a:pt x="127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67"/>
            <p:cNvSpPr/>
            <p:nvPr/>
          </p:nvSpPr>
          <p:spPr>
            <a:xfrm>
              <a:off x="3550600" y="897475"/>
              <a:ext cx="45250" cy="59875"/>
            </a:xfrm>
            <a:custGeom>
              <a:avLst/>
              <a:gdLst/>
              <a:ahLst/>
              <a:cxnLst/>
              <a:rect l="l" t="t" r="r" b="b"/>
              <a:pathLst>
                <a:path w="1810" h="2395" extrusionOk="0">
                  <a:moveTo>
                    <a:pt x="463" y="1"/>
                  </a:moveTo>
                  <a:cubicBezTo>
                    <a:pt x="309" y="1"/>
                    <a:pt x="152" y="31"/>
                    <a:pt x="0" y="94"/>
                  </a:cubicBezTo>
                  <a:cubicBezTo>
                    <a:pt x="445" y="282"/>
                    <a:pt x="733" y="716"/>
                    <a:pt x="733" y="1197"/>
                  </a:cubicBezTo>
                  <a:cubicBezTo>
                    <a:pt x="733" y="1679"/>
                    <a:pt x="445" y="2114"/>
                    <a:pt x="0" y="2300"/>
                  </a:cubicBezTo>
                  <a:cubicBezTo>
                    <a:pt x="148" y="2362"/>
                    <a:pt x="306" y="2394"/>
                    <a:pt x="465" y="2394"/>
                  </a:cubicBezTo>
                  <a:cubicBezTo>
                    <a:pt x="526" y="2394"/>
                    <a:pt x="586" y="2389"/>
                    <a:pt x="647" y="2380"/>
                  </a:cubicBezTo>
                  <a:cubicBezTo>
                    <a:pt x="1357" y="2268"/>
                    <a:pt x="1809" y="1562"/>
                    <a:pt x="1614" y="871"/>
                  </a:cubicBezTo>
                  <a:cubicBezTo>
                    <a:pt x="1463" y="338"/>
                    <a:pt x="979" y="1"/>
                    <a:pt x="46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67"/>
            <p:cNvSpPr/>
            <p:nvPr/>
          </p:nvSpPr>
          <p:spPr>
            <a:xfrm>
              <a:off x="3364400" y="904775"/>
              <a:ext cx="231500" cy="278275"/>
            </a:xfrm>
            <a:custGeom>
              <a:avLst/>
              <a:gdLst/>
              <a:ahLst/>
              <a:cxnLst/>
              <a:rect l="l" t="t" r="r" b="b"/>
              <a:pathLst>
                <a:path w="9260" h="11131" extrusionOk="0">
                  <a:moveTo>
                    <a:pt x="3723" y="0"/>
                  </a:moveTo>
                  <a:cubicBezTo>
                    <a:pt x="3573" y="0"/>
                    <a:pt x="3426" y="55"/>
                    <a:pt x="3315" y="164"/>
                  </a:cubicBezTo>
                  <a:cubicBezTo>
                    <a:pt x="3169" y="309"/>
                    <a:pt x="3088" y="507"/>
                    <a:pt x="3088" y="712"/>
                  </a:cubicBezTo>
                  <a:cubicBezTo>
                    <a:pt x="3088" y="1735"/>
                    <a:pt x="2922" y="2751"/>
                    <a:pt x="2599" y="3720"/>
                  </a:cubicBezTo>
                  <a:lnTo>
                    <a:pt x="2491" y="4043"/>
                  </a:lnTo>
                  <a:cubicBezTo>
                    <a:pt x="2386" y="4359"/>
                    <a:pt x="2091" y="4572"/>
                    <a:pt x="1759" y="4572"/>
                  </a:cubicBezTo>
                  <a:lnTo>
                    <a:pt x="0" y="4572"/>
                  </a:lnTo>
                  <a:lnTo>
                    <a:pt x="0" y="10360"/>
                  </a:lnTo>
                  <a:lnTo>
                    <a:pt x="1771" y="10360"/>
                  </a:lnTo>
                  <a:cubicBezTo>
                    <a:pt x="2121" y="10360"/>
                    <a:pt x="2456" y="10500"/>
                    <a:pt x="2704" y="10747"/>
                  </a:cubicBezTo>
                  <a:cubicBezTo>
                    <a:pt x="2950" y="10994"/>
                    <a:pt x="3286" y="11131"/>
                    <a:pt x="3633" y="11131"/>
                  </a:cubicBezTo>
                  <a:lnTo>
                    <a:pt x="8488" y="11131"/>
                  </a:lnTo>
                  <a:cubicBezTo>
                    <a:pt x="8914" y="11131"/>
                    <a:pt x="9260" y="10785"/>
                    <a:pt x="9260" y="10360"/>
                  </a:cubicBezTo>
                  <a:lnTo>
                    <a:pt x="9260" y="9973"/>
                  </a:lnTo>
                  <a:cubicBezTo>
                    <a:pt x="9260" y="9548"/>
                    <a:pt x="8914" y="9202"/>
                    <a:pt x="8488" y="9202"/>
                  </a:cubicBezTo>
                  <a:cubicBezTo>
                    <a:pt x="8914" y="9202"/>
                    <a:pt x="9260" y="8857"/>
                    <a:pt x="9260" y="8430"/>
                  </a:cubicBezTo>
                  <a:lnTo>
                    <a:pt x="9260" y="8045"/>
                  </a:lnTo>
                  <a:cubicBezTo>
                    <a:pt x="9260" y="7618"/>
                    <a:pt x="8914" y="7272"/>
                    <a:pt x="8488" y="7272"/>
                  </a:cubicBezTo>
                  <a:cubicBezTo>
                    <a:pt x="8914" y="7272"/>
                    <a:pt x="9260" y="6927"/>
                    <a:pt x="9260" y="6500"/>
                  </a:cubicBezTo>
                  <a:lnTo>
                    <a:pt x="9260" y="6115"/>
                  </a:lnTo>
                  <a:cubicBezTo>
                    <a:pt x="9260" y="5688"/>
                    <a:pt x="8914" y="5343"/>
                    <a:pt x="8488" y="5343"/>
                  </a:cubicBezTo>
                  <a:cubicBezTo>
                    <a:pt x="8914" y="5343"/>
                    <a:pt x="9260" y="4997"/>
                    <a:pt x="9260" y="4572"/>
                  </a:cubicBezTo>
                  <a:lnTo>
                    <a:pt x="9260" y="4185"/>
                  </a:lnTo>
                  <a:cubicBezTo>
                    <a:pt x="9260" y="3760"/>
                    <a:pt x="8914" y="3414"/>
                    <a:pt x="8488" y="3414"/>
                  </a:cubicBezTo>
                  <a:lnTo>
                    <a:pt x="4631" y="3414"/>
                  </a:lnTo>
                  <a:lnTo>
                    <a:pt x="4631" y="1097"/>
                  </a:lnTo>
                  <a:cubicBezTo>
                    <a:pt x="4631" y="663"/>
                    <a:pt x="4386" y="264"/>
                    <a:pt x="3999" y="67"/>
                  </a:cubicBezTo>
                  <a:cubicBezTo>
                    <a:pt x="3912" y="22"/>
                    <a:pt x="3817" y="0"/>
                    <a:pt x="37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67"/>
            <p:cNvSpPr/>
            <p:nvPr/>
          </p:nvSpPr>
          <p:spPr>
            <a:xfrm>
              <a:off x="3364400" y="903300"/>
              <a:ext cx="241175" cy="279750"/>
            </a:xfrm>
            <a:custGeom>
              <a:avLst/>
              <a:gdLst/>
              <a:ahLst/>
              <a:cxnLst/>
              <a:rect l="l" t="t" r="r" b="b"/>
              <a:pathLst>
                <a:path w="9647" h="11190" extrusionOk="0">
                  <a:moveTo>
                    <a:pt x="3860" y="0"/>
                  </a:moveTo>
                  <a:cubicBezTo>
                    <a:pt x="3669" y="0"/>
                    <a:pt x="3488" y="69"/>
                    <a:pt x="3346" y="196"/>
                  </a:cubicBezTo>
                  <a:cubicBezTo>
                    <a:pt x="3667" y="411"/>
                    <a:pt x="3860" y="771"/>
                    <a:pt x="3860" y="1158"/>
                  </a:cubicBezTo>
                  <a:lnTo>
                    <a:pt x="3860" y="2701"/>
                  </a:lnTo>
                  <a:cubicBezTo>
                    <a:pt x="3860" y="3128"/>
                    <a:pt x="4204" y="3473"/>
                    <a:pt x="4631" y="3473"/>
                  </a:cubicBezTo>
                  <a:lnTo>
                    <a:pt x="5016" y="3473"/>
                  </a:lnTo>
                  <a:lnTo>
                    <a:pt x="5016" y="1158"/>
                  </a:lnTo>
                  <a:cubicBezTo>
                    <a:pt x="5018" y="518"/>
                    <a:pt x="4499" y="0"/>
                    <a:pt x="3860" y="0"/>
                  </a:cubicBezTo>
                  <a:close/>
                  <a:moveTo>
                    <a:pt x="0" y="4631"/>
                  </a:moveTo>
                  <a:lnTo>
                    <a:pt x="0" y="10419"/>
                  </a:lnTo>
                  <a:lnTo>
                    <a:pt x="1545" y="10419"/>
                  </a:lnTo>
                  <a:lnTo>
                    <a:pt x="1545" y="4631"/>
                  </a:lnTo>
                  <a:close/>
                  <a:moveTo>
                    <a:pt x="8297" y="3473"/>
                  </a:moveTo>
                  <a:cubicBezTo>
                    <a:pt x="8616" y="3473"/>
                    <a:pt x="8875" y="3731"/>
                    <a:pt x="8875" y="4052"/>
                  </a:cubicBezTo>
                  <a:cubicBezTo>
                    <a:pt x="8875" y="4371"/>
                    <a:pt x="8616" y="4631"/>
                    <a:pt x="8297" y="4631"/>
                  </a:cubicBezTo>
                  <a:lnTo>
                    <a:pt x="6174" y="4631"/>
                  </a:lnTo>
                  <a:cubicBezTo>
                    <a:pt x="5964" y="4635"/>
                    <a:pt x="5796" y="4806"/>
                    <a:pt x="5796" y="5016"/>
                  </a:cubicBezTo>
                  <a:cubicBezTo>
                    <a:pt x="5796" y="5226"/>
                    <a:pt x="5964" y="5397"/>
                    <a:pt x="6174" y="5402"/>
                  </a:cubicBezTo>
                  <a:lnTo>
                    <a:pt x="8297" y="5402"/>
                  </a:lnTo>
                  <a:cubicBezTo>
                    <a:pt x="8616" y="5402"/>
                    <a:pt x="8875" y="5661"/>
                    <a:pt x="8875" y="5980"/>
                  </a:cubicBezTo>
                  <a:cubicBezTo>
                    <a:pt x="8875" y="6301"/>
                    <a:pt x="8616" y="6559"/>
                    <a:pt x="8297" y="6559"/>
                  </a:cubicBezTo>
                  <a:lnTo>
                    <a:pt x="6174" y="6559"/>
                  </a:lnTo>
                  <a:cubicBezTo>
                    <a:pt x="5964" y="6564"/>
                    <a:pt x="5796" y="6736"/>
                    <a:pt x="5796" y="6946"/>
                  </a:cubicBezTo>
                  <a:cubicBezTo>
                    <a:pt x="5796" y="7156"/>
                    <a:pt x="5964" y="7327"/>
                    <a:pt x="6174" y="7331"/>
                  </a:cubicBezTo>
                  <a:lnTo>
                    <a:pt x="8297" y="7331"/>
                  </a:lnTo>
                  <a:cubicBezTo>
                    <a:pt x="8301" y="7331"/>
                    <a:pt x="8304" y="7331"/>
                    <a:pt x="8308" y="7331"/>
                  </a:cubicBezTo>
                  <a:cubicBezTo>
                    <a:pt x="8626" y="7331"/>
                    <a:pt x="8885" y="7591"/>
                    <a:pt x="8885" y="7910"/>
                  </a:cubicBezTo>
                  <a:cubicBezTo>
                    <a:pt x="8885" y="8230"/>
                    <a:pt x="8626" y="8489"/>
                    <a:pt x="8308" y="8489"/>
                  </a:cubicBezTo>
                  <a:cubicBezTo>
                    <a:pt x="8304" y="8489"/>
                    <a:pt x="8301" y="8489"/>
                    <a:pt x="8297" y="8489"/>
                  </a:cubicBezTo>
                  <a:lnTo>
                    <a:pt x="6174" y="8489"/>
                  </a:lnTo>
                  <a:cubicBezTo>
                    <a:pt x="5964" y="8494"/>
                    <a:pt x="5796" y="8665"/>
                    <a:pt x="5796" y="8875"/>
                  </a:cubicBezTo>
                  <a:cubicBezTo>
                    <a:pt x="5796" y="9084"/>
                    <a:pt x="5964" y="9256"/>
                    <a:pt x="6174" y="9260"/>
                  </a:cubicBezTo>
                  <a:lnTo>
                    <a:pt x="8297" y="9260"/>
                  </a:lnTo>
                  <a:cubicBezTo>
                    <a:pt x="8612" y="9266"/>
                    <a:pt x="8866" y="9524"/>
                    <a:pt x="8866" y="9840"/>
                  </a:cubicBezTo>
                  <a:cubicBezTo>
                    <a:pt x="8866" y="10155"/>
                    <a:pt x="8612" y="10413"/>
                    <a:pt x="8297" y="10419"/>
                  </a:cubicBezTo>
                  <a:lnTo>
                    <a:pt x="6174" y="10419"/>
                  </a:lnTo>
                  <a:cubicBezTo>
                    <a:pt x="5964" y="10424"/>
                    <a:pt x="5796" y="10595"/>
                    <a:pt x="5796" y="10805"/>
                  </a:cubicBezTo>
                  <a:cubicBezTo>
                    <a:pt x="5796" y="11014"/>
                    <a:pt x="5964" y="11185"/>
                    <a:pt x="6174" y="11190"/>
                  </a:cubicBezTo>
                  <a:lnTo>
                    <a:pt x="8875" y="11190"/>
                  </a:lnTo>
                  <a:cubicBezTo>
                    <a:pt x="9301" y="11190"/>
                    <a:pt x="9647" y="10844"/>
                    <a:pt x="9647" y="10419"/>
                  </a:cubicBezTo>
                  <a:lnTo>
                    <a:pt x="9647" y="10032"/>
                  </a:lnTo>
                  <a:cubicBezTo>
                    <a:pt x="9647" y="9608"/>
                    <a:pt x="9303" y="9261"/>
                    <a:pt x="8877" y="9260"/>
                  </a:cubicBezTo>
                  <a:lnTo>
                    <a:pt x="8877" y="9260"/>
                  </a:lnTo>
                  <a:cubicBezTo>
                    <a:pt x="9303" y="9260"/>
                    <a:pt x="9647" y="8914"/>
                    <a:pt x="9647" y="8489"/>
                  </a:cubicBezTo>
                  <a:lnTo>
                    <a:pt x="9647" y="8104"/>
                  </a:lnTo>
                  <a:cubicBezTo>
                    <a:pt x="9647" y="7677"/>
                    <a:pt x="9301" y="7331"/>
                    <a:pt x="8875" y="7331"/>
                  </a:cubicBezTo>
                  <a:cubicBezTo>
                    <a:pt x="9301" y="7331"/>
                    <a:pt x="9647" y="6986"/>
                    <a:pt x="9647" y="6559"/>
                  </a:cubicBezTo>
                  <a:lnTo>
                    <a:pt x="9647" y="6174"/>
                  </a:lnTo>
                  <a:cubicBezTo>
                    <a:pt x="9647" y="5747"/>
                    <a:pt x="9301" y="5402"/>
                    <a:pt x="8875" y="5402"/>
                  </a:cubicBezTo>
                  <a:cubicBezTo>
                    <a:pt x="9301" y="5402"/>
                    <a:pt x="9647" y="5056"/>
                    <a:pt x="9647" y="4631"/>
                  </a:cubicBezTo>
                  <a:lnTo>
                    <a:pt x="9647" y="4245"/>
                  </a:lnTo>
                  <a:cubicBezTo>
                    <a:pt x="9647" y="3819"/>
                    <a:pt x="9301" y="3473"/>
                    <a:pt x="8876" y="347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67"/>
            <p:cNvSpPr/>
            <p:nvPr/>
          </p:nvSpPr>
          <p:spPr>
            <a:xfrm>
              <a:off x="3306500" y="999750"/>
              <a:ext cx="77225" cy="183300"/>
            </a:xfrm>
            <a:custGeom>
              <a:avLst/>
              <a:gdLst/>
              <a:ahLst/>
              <a:cxnLst/>
              <a:rect l="l" t="t" r="r" b="b"/>
              <a:pathLst>
                <a:path w="3089" h="7332" extrusionOk="0">
                  <a:moveTo>
                    <a:pt x="388" y="0"/>
                  </a:moveTo>
                  <a:cubicBezTo>
                    <a:pt x="174" y="0"/>
                    <a:pt x="1" y="173"/>
                    <a:pt x="1" y="386"/>
                  </a:cubicBezTo>
                  <a:lnTo>
                    <a:pt x="1" y="6947"/>
                  </a:lnTo>
                  <a:cubicBezTo>
                    <a:pt x="1" y="7159"/>
                    <a:pt x="174" y="7332"/>
                    <a:pt x="388" y="7332"/>
                  </a:cubicBezTo>
                  <a:lnTo>
                    <a:pt x="2703" y="7332"/>
                  </a:lnTo>
                  <a:cubicBezTo>
                    <a:pt x="2916" y="7332"/>
                    <a:pt x="3088" y="7159"/>
                    <a:pt x="3088" y="6947"/>
                  </a:cubicBezTo>
                  <a:lnTo>
                    <a:pt x="3088" y="386"/>
                  </a:lnTo>
                  <a:cubicBezTo>
                    <a:pt x="3088" y="173"/>
                    <a:pt x="2916" y="0"/>
                    <a:pt x="270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 name="Google Shape;1954;p77">
            <a:extLst>
              <a:ext uri="{FF2B5EF4-FFF2-40B4-BE49-F238E27FC236}">
                <a16:creationId xmlns:a16="http://schemas.microsoft.com/office/drawing/2014/main" id="{BB517EB0-B3AC-AE4B-95C0-407250A1B38A}"/>
              </a:ext>
            </a:extLst>
          </p:cNvPr>
          <p:cNvGrpSpPr/>
          <p:nvPr/>
        </p:nvGrpSpPr>
        <p:grpSpPr>
          <a:xfrm>
            <a:off x="2808811" y="2855668"/>
            <a:ext cx="347325" cy="443825"/>
            <a:chOff x="6248275" y="2927150"/>
            <a:chExt cx="347325" cy="443825"/>
          </a:xfrm>
        </p:grpSpPr>
        <p:sp>
          <p:nvSpPr>
            <p:cNvPr id="48" name="Google Shape;1955;p77">
              <a:extLst>
                <a:ext uri="{FF2B5EF4-FFF2-40B4-BE49-F238E27FC236}">
                  <a16:creationId xmlns:a16="http://schemas.microsoft.com/office/drawing/2014/main" id="{717BDC45-8521-F246-BAE1-2F466518760A}"/>
                </a:ext>
              </a:extLst>
            </p:cNvPr>
            <p:cNvSpPr/>
            <p:nvPr/>
          </p:nvSpPr>
          <p:spPr>
            <a:xfrm>
              <a:off x="6248275" y="3199500"/>
              <a:ext cx="347325" cy="171475"/>
            </a:xfrm>
            <a:custGeom>
              <a:avLst/>
              <a:gdLst/>
              <a:ahLst/>
              <a:cxnLst/>
              <a:rect l="l" t="t" r="r" b="b"/>
              <a:pathLst>
                <a:path w="13893" h="6859" extrusionOk="0">
                  <a:moveTo>
                    <a:pt x="4863" y="1"/>
                  </a:moveTo>
                  <a:lnTo>
                    <a:pt x="1099" y="798"/>
                  </a:lnTo>
                  <a:cubicBezTo>
                    <a:pt x="458" y="933"/>
                    <a:pt x="0" y="1492"/>
                    <a:pt x="0" y="2139"/>
                  </a:cubicBezTo>
                  <a:lnTo>
                    <a:pt x="0" y="6086"/>
                  </a:lnTo>
                  <a:cubicBezTo>
                    <a:pt x="0" y="6511"/>
                    <a:pt x="352" y="6858"/>
                    <a:pt x="783" y="6858"/>
                  </a:cubicBezTo>
                  <a:lnTo>
                    <a:pt x="13110" y="6858"/>
                  </a:lnTo>
                  <a:cubicBezTo>
                    <a:pt x="13541" y="6858"/>
                    <a:pt x="13892" y="6511"/>
                    <a:pt x="13892" y="6086"/>
                  </a:cubicBezTo>
                  <a:lnTo>
                    <a:pt x="13892" y="2139"/>
                  </a:lnTo>
                  <a:cubicBezTo>
                    <a:pt x="13892" y="1492"/>
                    <a:pt x="13435" y="933"/>
                    <a:pt x="12794" y="798"/>
                  </a:cubicBezTo>
                  <a:lnTo>
                    <a:pt x="903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956;p77">
              <a:extLst>
                <a:ext uri="{FF2B5EF4-FFF2-40B4-BE49-F238E27FC236}">
                  <a16:creationId xmlns:a16="http://schemas.microsoft.com/office/drawing/2014/main" id="{F78F4344-29BC-F240-9D46-A6E2F77C0C3F}"/>
                </a:ext>
              </a:extLst>
            </p:cNvPr>
            <p:cNvSpPr/>
            <p:nvPr/>
          </p:nvSpPr>
          <p:spPr>
            <a:xfrm>
              <a:off x="6300400" y="3205050"/>
              <a:ext cx="243100" cy="165925"/>
            </a:xfrm>
            <a:custGeom>
              <a:avLst/>
              <a:gdLst/>
              <a:ahLst/>
              <a:cxnLst/>
              <a:rect l="l" t="t" r="r" b="b"/>
              <a:pathLst>
                <a:path w="9724" h="6637" extrusionOk="0">
                  <a:moveTo>
                    <a:pt x="1735" y="0"/>
                  </a:moveTo>
                  <a:lnTo>
                    <a:pt x="0" y="367"/>
                  </a:lnTo>
                  <a:lnTo>
                    <a:pt x="0" y="6636"/>
                  </a:lnTo>
                  <a:lnTo>
                    <a:pt x="9724" y="6636"/>
                  </a:lnTo>
                  <a:lnTo>
                    <a:pt x="9724" y="367"/>
                  </a:lnTo>
                  <a:lnTo>
                    <a:pt x="7987" y="0"/>
                  </a:lnTo>
                  <a:lnTo>
                    <a:pt x="7987" y="2178"/>
                  </a:lnTo>
                  <a:cubicBezTo>
                    <a:pt x="7987" y="2936"/>
                    <a:pt x="7366" y="3550"/>
                    <a:pt x="6598" y="3550"/>
                  </a:cubicBezTo>
                  <a:lnTo>
                    <a:pt x="3125" y="3550"/>
                  </a:lnTo>
                  <a:cubicBezTo>
                    <a:pt x="2358" y="3550"/>
                    <a:pt x="1735" y="2936"/>
                    <a:pt x="1735" y="2178"/>
                  </a:cubicBezTo>
                  <a:lnTo>
                    <a:pt x="173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 name="Google Shape;1957;p77">
              <a:extLst>
                <a:ext uri="{FF2B5EF4-FFF2-40B4-BE49-F238E27FC236}">
                  <a16:creationId xmlns:a16="http://schemas.microsoft.com/office/drawing/2014/main" id="{B85D55DC-3AEC-BF4D-BBE0-D89C7D36EE48}"/>
                </a:ext>
              </a:extLst>
            </p:cNvPr>
            <p:cNvSpPr/>
            <p:nvPr/>
          </p:nvSpPr>
          <p:spPr>
            <a:xfrm>
              <a:off x="6441475" y="3274675"/>
              <a:ext cx="48900" cy="38625"/>
            </a:xfrm>
            <a:custGeom>
              <a:avLst/>
              <a:gdLst/>
              <a:ahLst/>
              <a:cxnLst/>
              <a:rect l="l" t="t" r="r" b="b"/>
              <a:pathLst>
                <a:path w="1956" h="1545" extrusionOk="0">
                  <a:moveTo>
                    <a:pt x="390" y="0"/>
                  </a:moveTo>
                  <a:cubicBezTo>
                    <a:pt x="177" y="0"/>
                    <a:pt x="2" y="172"/>
                    <a:pt x="1" y="387"/>
                  </a:cubicBezTo>
                  <a:lnTo>
                    <a:pt x="1" y="1159"/>
                  </a:lnTo>
                  <a:cubicBezTo>
                    <a:pt x="2" y="1373"/>
                    <a:pt x="177" y="1543"/>
                    <a:pt x="389" y="1543"/>
                  </a:cubicBezTo>
                  <a:cubicBezTo>
                    <a:pt x="390" y="1543"/>
                    <a:pt x="391" y="1543"/>
                    <a:pt x="392" y="1543"/>
                  </a:cubicBezTo>
                  <a:lnTo>
                    <a:pt x="1565" y="1543"/>
                  </a:lnTo>
                  <a:lnTo>
                    <a:pt x="1566" y="1545"/>
                  </a:lnTo>
                  <a:cubicBezTo>
                    <a:pt x="1567" y="1545"/>
                    <a:pt x="1568" y="1545"/>
                    <a:pt x="1569" y="1545"/>
                  </a:cubicBezTo>
                  <a:cubicBezTo>
                    <a:pt x="1782" y="1545"/>
                    <a:pt x="1956" y="1373"/>
                    <a:pt x="1956" y="1159"/>
                  </a:cubicBezTo>
                  <a:lnTo>
                    <a:pt x="1956" y="387"/>
                  </a:lnTo>
                  <a:cubicBezTo>
                    <a:pt x="1956" y="172"/>
                    <a:pt x="1782" y="0"/>
                    <a:pt x="1569" y="0"/>
                  </a:cubicBezTo>
                  <a:cubicBezTo>
                    <a:pt x="1568" y="0"/>
                    <a:pt x="1567" y="0"/>
                    <a:pt x="1566" y="0"/>
                  </a:cubicBezTo>
                  <a:lnTo>
                    <a:pt x="392" y="0"/>
                  </a:lnTo>
                  <a:cubicBezTo>
                    <a:pt x="391" y="0"/>
                    <a:pt x="390" y="0"/>
                    <a:pt x="3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958;p77">
              <a:extLst>
                <a:ext uri="{FF2B5EF4-FFF2-40B4-BE49-F238E27FC236}">
                  <a16:creationId xmlns:a16="http://schemas.microsoft.com/office/drawing/2014/main" id="{2008D870-B347-484D-AEF1-5B7E487DEE68}"/>
                </a:ext>
              </a:extLst>
            </p:cNvPr>
            <p:cNvSpPr/>
            <p:nvPr/>
          </p:nvSpPr>
          <p:spPr>
            <a:xfrm>
              <a:off x="6312050" y="3023675"/>
              <a:ext cx="219800" cy="227300"/>
            </a:xfrm>
            <a:custGeom>
              <a:avLst/>
              <a:gdLst/>
              <a:ahLst/>
              <a:cxnLst/>
              <a:rect l="l" t="t" r="r" b="b"/>
              <a:pathLst>
                <a:path w="8792" h="9092" extrusionOk="0">
                  <a:moveTo>
                    <a:pt x="1" y="1"/>
                  </a:moveTo>
                  <a:cubicBezTo>
                    <a:pt x="35" y="1597"/>
                    <a:pt x="287" y="3180"/>
                    <a:pt x="751" y="4708"/>
                  </a:cubicBezTo>
                  <a:cubicBezTo>
                    <a:pt x="987" y="5476"/>
                    <a:pt x="1563" y="6093"/>
                    <a:pt x="2312" y="6383"/>
                  </a:cubicBezTo>
                  <a:lnTo>
                    <a:pt x="2312" y="7035"/>
                  </a:lnTo>
                  <a:lnTo>
                    <a:pt x="3316" y="8521"/>
                  </a:lnTo>
                  <a:cubicBezTo>
                    <a:pt x="3576" y="8901"/>
                    <a:pt x="3986" y="9091"/>
                    <a:pt x="4396" y="9091"/>
                  </a:cubicBezTo>
                  <a:cubicBezTo>
                    <a:pt x="4806" y="9091"/>
                    <a:pt x="5216" y="8901"/>
                    <a:pt x="5476" y="8521"/>
                  </a:cubicBezTo>
                  <a:lnTo>
                    <a:pt x="6479" y="7035"/>
                  </a:lnTo>
                  <a:lnTo>
                    <a:pt x="6479" y="6384"/>
                  </a:lnTo>
                  <a:cubicBezTo>
                    <a:pt x="7229" y="6095"/>
                    <a:pt x="7805" y="5476"/>
                    <a:pt x="8040" y="4708"/>
                  </a:cubicBezTo>
                  <a:cubicBezTo>
                    <a:pt x="8503" y="3181"/>
                    <a:pt x="8757" y="1597"/>
                    <a:pt x="879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1959;p77">
              <a:extLst>
                <a:ext uri="{FF2B5EF4-FFF2-40B4-BE49-F238E27FC236}">
                  <a16:creationId xmlns:a16="http://schemas.microsoft.com/office/drawing/2014/main" id="{3EB072B4-4999-E24F-A0AC-4C52C3548211}"/>
                </a:ext>
              </a:extLst>
            </p:cNvPr>
            <p:cNvSpPr/>
            <p:nvPr/>
          </p:nvSpPr>
          <p:spPr>
            <a:xfrm>
              <a:off x="6312025" y="3023675"/>
              <a:ext cx="197925" cy="164125"/>
            </a:xfrm>
            <a:custGeom>
              <a:avLst/>
              <a:gdLst/>
              <a:ahLst/>
              <a:cxnLst/>
              <a:rect l="l" t="t" r="r" b="b"/>
              <a:pathLst>
                <a:path w="7917" h="6565" extrusionOk="0">
                  <a:moveTo>
                    <a:pt x="0" y="1"/>
                  </a:moveTo>
                  <a:cubicBezTo>
                    <a:pt x="36" y="1597"/>
                    <a:pt x="288" y="3180"/>
                    <a:pt x="752" y="4708"/>
                  </a:cubicBezTo>
                  <a:cubicBezTo>
                    <a:pt x="1087" y="5810"/>
                    <a:pt x="2115" y="6564"/>
                    <a:pt x="3281" y="6564"/>
                  </a:cubicBezTo>
                  <a:lnTo>
                    <a:pt x="4637" y="6564"/>
                  </a:lnTo>
                  <a:cubicBezTo>
                    <a:pt x="5802" y="6564"/>
                    <a:pt x="6830" y="5810"/>
                    <a:pt x="7165" y="4708"/>
                  </a:cubicBezTo>
                  <a:cubicBezTo>
                    <a:pt x="7630" y="3180"/>
                    <a:pt x="7883" y="1597"/>
                    <a:pt x="79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960;p77">
              <a:extLst>
                <a:ext uri="{FF2B5EF4-FFF2-40B4-BE49-F238E27FC236}">
                  <a16:creationId xmlns:a16="http://schemas.microsoft.com/office/drawing/2014/main" id="{570C01B0-C30B-B34F-8108-B541273FF8CD}"/>
                </a:ext>
              </a:extLst>
            </p:cNvPr>
            <p:cNvSpPr/>
            <p:nvPr/>
          </p:nvSpPr>
          <p:spPr>
            <a:xfrm>
              <a:off x="6289950" y="2938025"/>
              <a:ext cx="264000" cy="108600"/>
            </a:xfrm>
            <a:custGeom>
              <a:avLst/>
              <a:gdLst/>
              <a:ahLst/>
              <a:cxnLst/>
              <a:rect l="l" t="t" r="r" b="b"/>
              <a:pathLst>
                <a:path w="10560" h="4344" extrusionOk="0">
                  <a:moveTo>
                    <a:pt x="3521" y="1"/>
                  </a:moveTo>
                  <a:cubicBezTo>
                    <a:pt x="2062" y="1"/>
                    <a:pt x="880" y="1166"/>
                    <a:pt x="880" y="2606"/>
                  </a:cubicBezTo>
                  <a:lnTo>
                    <a:pt x="183" y="3295"/>
                  </a:lnTo>
                  <a:cubicBezTo>
                    <a:pt x="67" y="3409"/>
                    <a:pt x="0" y="3566"/>
                    <a:pt x="0" y="3729"/>
                  </a:cubicBezTo>
                  <a:cubicBezTo>
                    <a:pt x="3" y="4070"/>
                    <a:pt x="279" y="4344"/>
                    <a:pt x="621" y="4344"/>
                  </a:cubicBezTo>
                  <a:cubicBezTo>
                    <a:pt x="622" y="4344"/>
                    <a:pt x="623" y="4344"/>
                    <a:pt x="624" y="4344"/>
                  </a:cubicBezTo>
                  <a:lnTo>
                    <a:pt x="9938" y="4344"/>
                  </a:lnTo>
                  <a:cubicBezTo>
                    <a:pt x="9939" y="4344"/>
                    <a:pt x="9940" y="4344"/>
                    <a:pt x="9941" y="4344"/>
                  </a:cubicBezTo>
                  <a:cubicBezTo>
                    <a:pt x="10281" y="4344"/>
                    <a:pt x="10557" y="4070"/>
                    <a:pt x="10560" y="3731"/>
                  </a:cubicBezTo>
                  <a:lnTo>
                    <a:pt x="10560" y="3729"/>
                  </a:lnTo>
                  <a:cubicBezTo>
                    <a:pt x="10560" y="3566"/>
                    <a:pt x="10493" y="3409"/>
                    <a:pt x="10377" y="3295"/>
                  </a:cubicBezTo>
                  <a:lnTo>
                    <a:pt x="9680" y="2606"/>
                  </a:lnTo>
                  <a:cubicBezTo>
                    <a:pt x="9680" y="1167"/>
                    <a:pt x="8498" y="1"/>
                    <a:pt x="70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961;p77">
              <a:extLst>
                <a:ext uri="{FF2B5EF4-FFF2-40B4-BE49-F238E27FC236}">
                  <a16:creationId xmlns:a16="http://schemas.microsoft.com/office/drawing/2014/main" id="{6A3B185D-D81B-4C4B-896F-C1A2AC9D0F2E}"/>
                </a:ext>
              </a:extLst>
            </p:cNvPr>
            <p:cNvSpPr/>
            <p:nvPr/>
          </p:nvSpPr>
          <p:spPr>
            <a:xfrm>
              <a:off x="6343625" y="2927175"/>
              <a:ext cx="208275" cy="96525"/>
            </a:xfrm>
            <a:custGeom>
              <a:avLst/>
              <a:gdLst/>
              <a:ahLst/>
              <a:cxnLst/>
              <a:rect l="l" t="t" r="r" b="b"/>
              <a:pathLst>
                <a:path w="8331" h="3861" extrusionOk="0">
                  <a:moveTo>
                    <a:pt x="2192" y="1"/>
                  </a:moveTo>
                  <a:cubicBezTo>
                    <a:pt x="1974" y="1"/>
                    <a:pt x="1791" y="160"/>
                    <a:pt x="1759" y="373"/>
                  </a:cubicBezTo>
                  <a:lnTo>
                    <a:pt x="1372" y="3041"/>
                  </a:lnTo>
                  <a:lnTo>
                    <a:pt x="420" y="3041"/>
                  </a:lnTo>
                  <a:cubicBezTo>
                    <a:pt x="417" y="3041"/>
                    <a:pt x="414" y="3041"/>
                    <a:pt x="412" y="3041"/>
                  </a:cubicBezTo>
                  <a:cubicBezTo>
                    <a:pt x="185" y="3041"/>
                    <a:pt x="0" y="3224"/>
                    <a:pt x="0" y="3452"/>
                  </a:cubicBezTo>
                  <a:cubicBezTo>
                    <a:pt x="0" y="3677"/>
                    <a:pt x="184" y="3861"/>
                    <a:pt x="409" y="3861"/>
                  </a:cubicBezTo>
                  <a:cubicBezTo>
                    <a:pt x="413" y="3861"/>
                    <a:pt x="416" y="3861"/>
                    <a:pt x="420" y="3861"/>
                  </a:cubicBezTo>
                  <a:lnTo>
                    <a:pt x="8330" y="3861"/>
                  </a:lnTo>
                  <a:cubicBezTo>
                    <a:pt x="8303" y="3813"/>
                    <a:pt x="8269" y="3769"/>
                    <a:pt x="8230" y="3729"/>
                  </a:cubicBezTo>
                  <a:lnTo>
                    <a:pt x="7533" y="3041"/>
                  </a:lnTo>
                  <a:lnTo>
                    <a:pt x="4892" y="3041"/>
                  </a:lnTo>
                  <a:lnTo>
                    <a:pt x="4507" y="373"/>
                  </a:lnTo>
                  <a:cubicBezTo>
                    <a:pt x="4475" y="160"/>
                    <a:pt x="4290" y="1"/>
                    <a:pt x="4074" y="1"/>
                  </a:cubicBezTo>
                  <a:cubicBezTo>
                    <a:pt x="4073" y="1"/>
                    <a:pt x="4072" y="1"/>
                    <a:pt x="4071" y="1"/>
                  </a:cubicBezTo>
                  <a:lnTo>
                    <a:pt x="2195" y="1"/>
                  </a:lnTo>
                  <a:cubicBezTo>
                    <a:pt x="2194" y="1"/>
                    <a:pt x="2193" y="1"/>
                    <a:pt x="21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1962;p77">
              <a:extLst>
                <a:ext uri="{FF2B5EF4-FFF2-40B4-BE49-F238E27FC236}">
                  <a16:creationId xmlns:a16="http://schemas.microsoft.com/office/drawing/2014/main" id="{50ED1CBB-0970-6D4C-8E33-F050C0421037}"/>
                </a:ext>
              </a:extLst>
            </p:cNvPr>
            <p:cNvSpPr/>
            <p:nvPr/>
          </p:nvSpPr>
          <p:spPr>
            <a:xfrm>
              <a:off x="6420950" y="2927150"/>
              <a:ext cx="133000" cy="119475"/>
            </a:xfrm>
            <a:custGeom>
              <a:avLst/>
              <a:gdLst/>
              <a:ahLst/>
              <a:cxnLst/>
              <a:rect l="l" t="t" r="r" b="b"/>
              <a:pathLst>
                <a:path w="5320" h="4779" extrusionOk="0">
                  <a:moveTo>
                    <a:pt x="1" y="0"/>
                  </a:moveTo>
                  <a:cubicBezTo>
                    <a:pt x="218" y="0"/>
                    <a:pt x="404" y="158"/>
                    <a:pt x="437" y="374"/>
                  </a:cubicBezTo>
                  <a:lnTo>
                    <a:pt x="822" y="3041"/>
                  </a:lnTo>
                  <a:lnTo>
                    <a:pt x="1799" y="3041"/>
                  </a:lnTo>
                  <a:lnTo>
                    <a:pt x="1433" y="507"/>
                  </a:lnTo>
                  <a:lnTo>
                    <a:pt x="1433" y="507"/>
                  </a:lnTo>
                  <a:cubicBezTo>
                    <a:pt x="2597" y="779"/>
                    <a:pt x="3462" y="1809"/>
                    <a:pt x="3462" y="3041"/>
                  </a:cubicBezTo>
                  <a:lnTo>
                    <a:pt x="4161" y="3730"/>
                  </a:lnTo>
                  <a:cubicBezTo>
                    <a:pt x="4276" y="3844"/>
                    <a:pt x="4342" y="4001"/>
                    <a:pt x="4342" y="4164"/>
                  </a:cubicBezTo>
                  <a:cubicBezTo>
                    <a:pt x="4339" y="4502"/>
                    <a:pt x="4067" y="4776"/>
                    <a:pt x="3731" y="4779"/>
                  </a:cubicBezTo>
                  <a:lnTo>
                    <a:pt x="4698" y="4779"/>
                  </a:lnTo>
                  <a:cubicBezTo>
                    <a:pt x="4699" y="4779"/>
                    <a:pt x="4700" y="4779"/>
                    <a:pt x="4701" y="4779"/>
                  </a:cubicBezTo>
                  <a:cubicBezTo>
                    <a:pt x="5041" y="4779"/>
                    <a:pt x="5317" y="4505"/>
                    <a:pt x="5320" y="4166"/>
                  </a:cubicBezTo>
                  <a:lnTo>
                    <a:pt x="5320" y="4164"/>
                  </a:lnTo>
                  <a:cubicBezTo>
                    <a:pt x="5320" y="4001"/>
                    <a:pt x="5253" y="3844"/>
                    <a:pt x="5138" y="3730"/>
                  </a:cubicBezTo>
                  <a:lnTo>
                    <a:pt x="4440" y="3041"/>
                  </a:lnTo>
                  <a:cubicBezTo>
                    <a:pt x="4440" y="1602"/>
                    <a:pt x="3258" y="436"/>
                    <a:pt x="1801" y="436"/>
                  </a:cubicBezTo>
                  <a:lnTo>
                    <a:pt x="1423" y="436"/>
                  </a:lnTo>
                  <a:lnTo>
                    <a:pt x="1414" y="374"/>
                  </a:lnTo>
                  <a:cubicBezTo>
                    <a:pt x="1382" y="158"/>
                    <a:pt x="1197" y="0"/>
                    <a:pt x="978" y="0"/>
                  </a:cubicBezTo>
                  <a:close/>
                  <a:moveTo>
                    <a:pt x="3721" y="4779"/>
                  </a:moveTo>
                  <a:cubicBezTo>
                    <a:pt x="3722" y="4779"/>
                    <a:pt x="3724" y="4779"/>
                    <a:pt x="3726" y="4779"/>
                  </a:cubicBezTo>
                  <a:cubicBezTo>
                    <a:pt x="3728" y="4779"/>
                    <a:pt x="3730" y="4779"/>
                    <a:pt x="3731" y="477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 name="Google Shape;1724;p77">
            <a:extLst>
              <a:ext uri="{FF2B5EF4-FFF2-40B4-BE49-F238E27FC236}">
                <a16:creationId xmlns:a16="http://schemas.microsoft.com/office/drawing/2014/main" id="{66115AC7-BFE9-4A41-AA75-CAC0BCA5D2F4}"/>
              </a:ext>
            </a:extLst>
          </p:cNvPr>
          <p:cNvGrpSpPr/>
          <p:nvPr/>
        </p:nvGrpSpPr>
        <p:grpSpPr>
          <a:xfrm>
            <a:off x="6511540" y="959037"/>
            <a:ext cx="443800" cy="443800"/>
            <a:chOff x="7244575" y="1622850"/>
            <a:chExt cx="443800" cy="443800"/>
          </a:xfrm>
        </p:grpSpPr>
        <p:sp>
          <p:nvSpPr>
            <p:cNvPr id="89" name="Google Shape;1725;p77">
              <a:extLst>
                <a:ext uri="{FF2B5EF4-FFF2-40B4-BE49-F238E27FC236}">
                  <a16:creationId xmlns:a16="http://schemas.microsoft.com/office/drawing/2014/main" id="{9B9A7C71-A6D5-6445-9AAF-2BA5EEF879CF}"/>
                </a:ext>
              </a:extLst>
            </p:cNvPr>
            <p:cNvSpPr/>
            <p:nvPr/>
          </p:nvSpPr>
          <p:spPr>
            <a:xfrm>
              <a:off x="7308775" y="1654225"/>
              <a:ext cx="348250" cy="345675"/>
            </a:xfrm>
            <a:custGeom>
              <a:avLst/>
              <a:gdLst/>
              <a:ahLst/>
              <a:cxnLst/>
              <a:rect l="l" t="t" r="r" b="b"/>
              <a:pathLst>
                <a:path w="13930" h="13827" extrusionOk="0">
                  <a:moveTo>
                    <a:pt x="12636" y="579"/>
                  </a:moveTo>
                  <a:cubicBezTo>
                    <a:pt x="13030" y="579"/>
                    <a:pt x="13349" y="898"/>
                    <a:pt x="13351" y="1293"/>
                  </a:cubicBezTo>
                  <a:lnTo>
                    <a:pt x="13351" y="12530"/>
                  </a:lnTo>
                  <a:cubicBezTo>
                    <a:pt x="13351" y="12883"/>
                    <a:pt x="13122" y="13101"/>
                    <a:pt x="12909" y="13190"/>
                  </a:cubicBezTo>
                  <a:cubicBezTo>
                    <a:pt x="12828" y="13224"/>
                    <a:pt x="12731" y="13245"/>
                    <a:pt x="12629" y="13245"/>
                  </a:cubicBezTo>
                  <a:cubicBezTo>
                    <a:pt x="12465" y="13245"/>
                    <a:pt x="12285" y="13189"/>
                    <a:pt x="12131" y="13035"/>
                  </a:cubicBezTo>
                  <a:lnTo>
                    <a:pt x="894" y="1798"/>
                  </a:lnTo>
                  <a:cubicBezTo>
                    <a:pt x="646" y="1548"/>
                    <a:pt x="650" y="1232"/>
                    <a:pt x="739" y="1019"/>
                  </a:cubicBezTo>
                  <a:cubicBezTo>
                    <a:pt x="828" y="805"/>
                    <a:pt x="1048" y="579"/>
                    <a:pt x="1399" y="579"/>
                  </a:cubicBezTo>
                  <a:close/>
                  <a:moveTo>
                    <a:pt x="1399" y="0"/>
                  </a:moveTo>
                  <a:cubicBezTo>
                    <a:pt x="866" y="0"/>
                    <a:pt x="408" y="306"/>
                    <a:pt x="204" y="798"/>
                  </a:cubicBezTo>
                  <a:cubicBezTo>
                    <a:pt x="1" y="1290"/>
                    <a:pt x="108" y="1830"/>
                    <a:pt x="485" y="2207"/>
                  </a:cubicBezTo>
                  <a:lnTo>
                    <a:pt x="11722" y="13444"/>
                  </a:lnTo>
                  <a:cubicBezTo>
                    <a:pt x="11961" y="13687"/>
                    <a:pt x="12288" y="13825"/>
                    <a:pt x="12629" y="13826"/>
                  </a:cubicBezTo>
                  <a:cubicBezTo>
                    <a:pt x="12800" y="13826"/>
                    <a:pt x="12971" y="13791"/>
                    <a:pt x="13131" y="13724"/>
                  </a:cubicBezTo>
                  <a:cubicBezTo>
                    <a:pt x="13623" y="13522"/>
                    <a:pt x="13930" y="13063"/>
                    <a:pt x="13930" y="12530"/>
                  </a:cubicBezTo>
                  <a:lnTo>
                    <a:pt x="13930" y="1293"/>
                  </a:lnTo>
                  <a:cubicBezTo>
                    <a:pt x="13928" y="579"/>
                    <a:pt x="13349" y="2"/>
                    <a:pt x="126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726;p77">
              <a:extLst>
                <a:ext uri="{FF2B5EF4-FFF2-40B4-BE49-F238E27FC236}">
                  <a16:creationId xmlns:a16="http://schemas.microsoft.com/office/drawing/2014/main" id="{0DD9EA78-803E-8340-B3B7-B67C1FF4C446}"/>
                </a:ext>
              </a:extLst>
            </p:cNvPr>
            <p:cNvSpPr/>
            <p:nvPr/>
          </p:nvSpPr>
          <p:spPr>
            <a:xfrm>
              <a:off x="7476750" y="1622875"/>
              <a:ext cx="149700" cy="248250"/>
            </a:xfrm>
            <a:custGeom>
              <a:avLst/>
              <a:gdLst/>
              <a:ahLst/>
              <a:cxnLst/>
              <a:rect l="l" t="t" r="r" b="b"/>
              <a:pathLst>
                <a:path w="5988" h="9930" extrusionOk="0">
                  <a:moveTo>
                    <a:pt x="289" y="1"/>
                  </a:moveTo>
                  <a:cubicBezTo>
                    <a:pt x="130" y="1"/>
                    <a:pt x="0" y="129"/>
                    <a:pt x="0" y="290"/>
                  </a:cubicBezTo>
                  <a:cubicBezTo>
                    <a:pt x="0" y="451"/>
                    <a:pt x="132" y="580"/>
                    <a:pt x="292" y="580"/>
                  </a:cubicBezTo>
                  <a:cubicBezTo>
                    <a:pt x="293" y="580"/>
                    <a:pt x="295" y="580"/>
                    <a:pt x="297" y="580"/>
                  </a:cubicBezTo>
                  <a:lnTo>
                    <a:pt x="2226" y="580"/>
                  </a:lnTo>
                  <a:cubicBezTo>
                    <a:pt x="2227" y="580"/>
                    <a:pt x="2229" y="580"/>
                    <a:pt x="2231" y="580"/>
                  </a:cubicBezTo>
                  <a:cubicBezTo>
                    <a:pt x="2392" y="580"/>
                    <a:pt x="2522" y="451"/>
                    <a:pt x="2522" y="290"/>
                  </a:cubicBezTo>
                  <a:cubicBezTo>
                    <a:pt x="2522" y="129"/>
                    <a:pt x="2394" y="1"/>
                    <a:pt x="2234" y="1"/>
                  </a:cubicBezTo>
                  <a:cubicBezTo>
                    <a:pt x="2231" y="1"/>
                    <a:pt x="2228" y="1"/>
                    <a:pt x="2226" y="1"/>
                  </a:cubicBezTo>
                  <a:lnTo>
                    <a:pt x="297" y="1"/>
                  </a:lnTo>
                  <a:cubicBezTo>
                    <a:pt x="294" y="1"/>
                    <a:pt x="292" y="1"/>
                    <a:pt x="289" y="1"/>
                  </a:cubicBezTo>
                  <a:close/>
                  <a:moveTo>
                    <a:pt x="5699" y="6278"/>
                  </a:moveTo>
                  <a:cubicBezTo>
                    <a:pt x="5542" y="6278"/>
                    <a:pt x="5414" y="6403"/>
                    <a:pt x="5409" y="6560"/>
                  </a:cubicBezTo>
                  <a:lnTo>
                    <a:pt x="5409" y="9648"/>
                  </a:lnTo>
                  <a:cubicBezTo>
                    <a:pt x="5414" y="9804"/>
                    <a:pt x="5542" y="9930"/>
                    <a:pt x="5699" y="9930"/>
                  </a:cubicBezTo>
                  <a:cubicBezTo>
                    <a:pt x="5857" y="9930"/>
                    <a:pt x="5985" y="9804"/>
                    <a:pt x="5988" y="9648"/>
                  </a:cubicBezTo>
                  <a:lnTo>
                    <a:pt x="5988" y="6560"/>
                  </a:lnTo>
                  <a:cubicBezTo>
                    <a:pt x="5985" y="6403"/>
                    <a:pt x="5857" y="6278"/>
                    <a:pt x="5699" y="6278"/>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727;p77">
              <a:extLst>
                <a:ext uri="{FF2B5EF4-FFF2-40B4-BE49-F238E27FC236}">
                  <a16:creationId xmlns:a16="http://schemas.microsoft.com/office/drawing/2014/main" id="{5111CB3F-3EC4-5F4C-B180-47E9A3A5915A}"/>
                </a:ext>
              </a:extLst>
            </p:cNvPr>
            <p:cNvSpPr/>
            <p:nvPr/>
          </p:nvSpPr>
          <p:spPr>
            <a:xfrm>
              <a:off x="7568025" y="1622850"/>
              <a:ext cx="120350" cy="115800"/>
            </a:xfrm>
            <a:custGeom>
              <a:avLst/>
              <a:gdLst/>
              <a:ahLst/>
              <a:cxnLst/>
              <a:rect l="l" t="t" r="r" b="b"/>
              <a:pathLst>
                <a:path w="4814" h="4632" extrusionOk="0">
                  <a:moveTo>
                    <a:pt x="2497" y="1"/>
                  </a:moveTo>
                  <a:cubicBezTo>
                    <a:pt x="1895" y="1"/>
                    <a:pt x="1304" y="236"/>
                    <a:pt x="860" y="678"/>
                  </a:cubicBezTo>
                  <a:cubicBezTo>
                    <a:pt x="199" y="1341"/>
                    <a:pt x="1" y="2336"/>
                    <a:pt x="358" y="3202"/>
                  </a:cubicBezTo>
                  <a:cubicBezTo>
                    <a:pt x="717" y="4067"/>
                    <a:pt x="1562" y="4631"/>
                    <a:pt x="2498" y="4631"/>
                  </a:cubicBezTo>
                  <a:cubicBezTo>
                    <a:pt x="3777" y="4631"/>
                    <a:pt x="4813" y="3594"/>
                    <a:pt x="4813" y="2316"/>
                  </a:cubicBezTo>
                  <a:cubicBezTo>
                    <a:pt x="4813" y="1380"/>
                    <a:pt x="4249" y="535"/>
                    <a:pt x="3384" y="178"/>
                  </a:cubicBezTo>
                  <a:cubicBezTo>
                    <a:pt x="3097" y="59"/>
                    <a:pt x="2796" y="1"/>
                    <a:pt x="24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728;p77">
              <a:extLst>
                <a:ext uri="{FF2B5EF4-FFF2-40B4-BE49-F238E27FC236}">
                  <a16:creationId xmlns:a16="http://schemas.microsoft.com/office/drawing/2014/main" id="{E2E7BE08-26EE-FE49-9E75-8AB4EFE46D4A}"/>
                </a:ext>
              </a:extLst>
            </p:cNvPr>
            <p:cNvSpPr/>
            <p:nvPr/>
          </p:nvSpPr>
          <p:spPr>
            <a:xfrm>
              <a:off x="7609650" y="1661425"/>
              <a:ext cx="40100" cy="38625"/>
            </a:xfrm>
            <a:custGeom>
              <a:avLst/>
              <a:gdLst/>
              <a:ahLst/>
              <a:cxnLst/>
              <a:rect l="l" t="t" r="r" b="b"/>
              <a:pathLst>
                <a:path w="1604" h="1545" extrusionOk="0">
                  <a:moveTo>
                    <a:pt x="833" y="1"/>
                  </a:moveTo>
                  <a:cubicBezTo>
                    <a:pt x="632" y="1"/>
                    <a:pt x="435" y="80"/>
                    <a:pt x="287" y="228"/>
                  </a:cubicBezTo>
                  <a:cubicBezTo>
                    <a:pt x="67" y="448"/>
                    <a:pt x="0" y="780"/>
                    <a:pt x="120" y="1068"/>
                  </a:cubicBezTo>
                  <a:cubicBezTo>
                    <a:pt x="239" y="1356"/>
                    <a:pt x="520" y="1545"/>
                    <a:pt x="833" y="1545"/>
                  </a:cubicBezTo>
                  <a:cubicBezTo>
                    <a:pt x="1258" y="1545"/>
                    <a:pt x="1604" y="1199"/>
                    <a:pt x="1604" y="773"/>
                  </a:cubicBezTo>
                  <a:cubicBezTo>
                    <a:pt x="1604" y="461"/>
                    <a:pt x="1416" y="179"/>
                    <a:pt x="1128" y="60"/>
                  </a:cubicBezTo>
                  <a:cubicBezTo>
                    <a:pt x="1033" y="20"/>
                    <a:pt x="932" y="1"/>
                    <a:pt x="83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729;p77">
              <a:extLst>
                <a:ext uri="{FF2B5EF4-FFF2-40B4-BE49-F238E27FC236}">
                  <a16:creationId xmlns:a16="http://schemas.microsoft.com/office/drawing/2014/main" id="{CAA13AE9-0D87-BA44-939D-5E28902095DE}"/>
                </a:ext>
              </a:extLst>
            </p:cNvPr>
            <p:cNvSpPr/>
            <p:nvPr/>
          </p:nvSpPr>
          <p:spPr>
            <a:xfrm>
              <a:off x="7244575" y="1622850"/>
              <a:ext cx="279775" cy="279800"/>
            </a:xfrm>
            <a:custGeom>
              <a:avLst/>
              <a:gdLst/>
              <a:ahLst/>
              <a:cxnLst/>
              <a:rect l="l" t="t" r="r" b="b"/>
              <a:pathLst>
                <a:path w="11191" h="11192" extrusionOk="0">
                  <a:moveTo>
                    <a:pt x="5596" y="0"/>
                  </a:moveTo>
                  <a:cubicBezTo>
                    <a:pt x="2507" y="0"/>
                    <a:pt x="1" y="2506"/>
                    <a:pt x="1" y="5595"/>
                  </a:cubicBezTo>
                  <a:cubicBezTo>
                    <a:pt x="1" y="8686"/>
                    <a:pt x="2507" y="11192"/>
                    <a:pt x="5596" y="11192"/>
                  </a:cubicBezTo>
                  <a:cubicBezTo>
                    <a:pt x="8686" y="11192"/>
                    <a:pt x="11191" y="8686"/>
                    <a:pt x="11191" y="5595"/>
                  </a:cubicBezTo>
                  <a:cubicBezTo>
                    <a:pt x="11191" y="2506"/>
                    <a:pt x="8686" y="0"/>
                    <a:pt x="55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730;p77">
              <a:extLst>
                <a:ext uri="{FF2B5EF4-FFF2-40B4-BE49-F238E27FC236}">
                  <a16:creationId xmlns:a16="http://schemas.microsoft.com/office/drawing/2014/main" id="{EDDC3DF3-1E40-454A-9902-4151207F48CA}"/>
                </a:ext>
              </a:extLst>
            </p:cNvPr>
            <p:cNvSpPr/>
            <p:nvPr/>
          </p:nvSpPr>
          <p:spPr>
            <a:xfrm>
              <a:off x="7283150" y="1661425"/>
              <a:ext cx="202625" cy="202625"/>
            </a:xfrm>
            <a:custGeom>
              <a:avLst/>
              <a:gdLst/>
              <a:ahLst/>
              <a:cxnLst/>
              <a:rect l="l" t="t" r="r" b="b"/>
              <a:pathLst>
                <a:path w="8105" h="8105" extrusionOk="0">
                  <a:moveTo>
                    <a:pt x="4053" y="0"/>
                  </a:moveTo>
                  <a:cubicBezTo>
                    <a:pt x="1816" y="0"/>
                    <a:pt x="1" y="1815"/>
                    <a:pt x="1" y="4052"/>
                  </a:cubicBezTo>
                  <a:cubicBezTo>
                    <a:pt x="1" y="6291"/>
                    <a:pt x="1816" y="8104"/>
                    <a:pt x="4053" y="8104"/>
                  </a:cubicBezTo>
                  <a:cubicBezTo>
                    <a:pt x="6291" y="8104"/>
                    <a:pt x="8105" y="6291"/>
                    <a:pt x="8105" y="4052"/>
                  </a:cubicBezTo>
                  <a:cubicBezTo>
                    <a:pt x="8105" y="1815"/>
                    <a:pt x="6291" y="0"/>
                    <a:pt x="40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731;p77">
              <a:extLst>
                <a:ext uri="{FF2B5EF4-FFF2-40B4-BE49-F238E27FC236}">
                  <a16:creationId xmlns:a16="http://schemas.microsoft.com/office/drawing/2014/main" id="{C412A5A7-44D9-4341-AF9C-02AD4CFFC530}"/>
                </a:ext>
              </a:extLst>
            </p:cNvPr>
            <p:cNvSpPr/>
            <p:nvPr/>
          </p:nvSpPr>
          <p:spPr>
            <a:xfrm>
              <a:off x="7283150" y="1661425"/>
              <a:ext cx="202625" cy="202625"/>
            </a:xfrm>
            <a:custGeom>
              <a:avLst/>
              <a:gdLst/>
              <a:ahLst/>
              <a:cxnLst/>
              <a:rect l="l" t="t" r="r" b="b"/>
              <a:pathLst>
                <a:path w="8105" h="8105" extrusionOk="0">
                  <a:moveTo>
                    <a:pt x="4053" y="0"/>
                  </a:moveTo>
                  <a:lnTo>
                    <a:pt x="4053" y="4052"/>
                  </a:lnTo>
                  <a:lnTo>
                    <a:pt x="8105" y="4052"/>
                  </a:lnTo>
                  <a:cubicBezTo>
                    <a:pt x="8105" y="1815"/>
                    <a:pt x="6290" y="0"/>
                    <a:pt x="4053" y="0"/>
                  </a:cubicBezTo>
                  <a:close/>
                  <a:moveTo>
                    <a:pt x="1" y="4052"/>
                  </a:moveTo>
                  <a:cubicBezTo>
                    <a:pt x="1" y="6291"/>
                    <a:pt x="1816" y="8104"/>
                    <a:pt x="4053" y="8104"/>
                  </a:cubicBezTo>
                  <a:lnTo>
                    <a:pt x="4053" y="4052"/>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732;p77">
              <a:extLst>
                <a:ext uri="{FF2B5EF4-FFF2-40B4-BE49-F238E27FC236}">
                  <a16:creationId xmlns:a16="http://schemas.microsoft.com/office/drawing/2014/main" id="{876A103E-9E53-8C45-8453-D3EEE16C0982}"/>
                </a:ext>
              </a:extLst>
            </p:cNvPr>
            <p:cNvSpPr/>
            <p:nvPr/>
          </p:nvSpPr>
          <p:spPr>
            <a:xfrm>
              <a:off x="7350725" y="1728975"/>
              <a:ext cx="70200" cy="67550"/>
            </a:xfrm>
            <a:custGeom>
              <a:avLst/>
              <a:gdLst/>
              <a:ahLst/>
              <a:cxnLst/>
              <a:rect l="l" t="t" r="r" b="b"/>
              <a:pathLst>
                <a:path w="2808" h="2702" extrusionOk="0">
                  <a:moveTo>
                    <a:pt x="1349" y="0"/>
                  </a:moveTo>
                  <a:cubicBezTo>
                    <a:pt x="1175" y="0"/>
                    <a:pt x="1000" y="34"/>
                    <a:pt x="833" y="103"/>
                  </a:cubicBezTo>
                  <a:cubicBezTo>
                    <a:pt x="328" y="312"/>
                    <a:pt x="0" y="804"/>
                    <a:pt x="0" y="1350"/>
                  </a:cubicBezTo>
                  <a:cubicBezTo>
                    <a:pt x="0" y="2096"/>
                    <a:pt x="604" y="2701"/>
                    <a:pt x="1350" y="2701"/>
                  </a:cubicBezTo>
                  <a:cubicBezTo>
                    <a:pt x="1896" y="2701"/>
                    <a:pt x="2389" y="2372"/>
                    <a:pt x="2597" y="1867"/>
                  </a:cubicBezTo>
                  <a:cubicBezTo>
                    <a:pt x="2807" y="1362"/>
                    <a:pt x="2692" y="782"/>
                    <a:pt x="2305" y="396"/>
                  </a:cubicBezTo>
                  <a:cubicBezTo>
                    <a:pt x="2046" y="137"/>
                    <a:pt x="1701" y="0"/>
                    <a:pt x="134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733;p77">
              <a:extLst>
                <a:ext uri="{FF2B5EF4-FFF2-40B4-BE49-F238E27FC236}">
                  <a16:creationId xmlns:a16="http://schemas.microsoft.com/office/drawing/2014/main" id="{F7D24A72-F7F8-C04F-AB91-4E35689706C3}"/>
                </a:ext>
              </a:extLst>
            </p:cNvPr>
            <p:cNvSpPr/>
            <p:nvPr/>
          </p:nvSpPr>
          <p:spPr>
            <a:xfrm>
              <a:off x="7374825" y="1728950"/>
              <a:ext cx="43425" cy="67575"/>
            </a:xfrm>
            <a:custGeom>
              <a:avLst/>
              <a:gdLst/>
              <a:ahLst/>
              <a:cxnLst/>
              <a:rect l="l" t="t" r="r" b="b"/>
              <a:pathLst>
                <a:path w="1737" h="2703" extrusionOk="0">
                  <a:moveTo>
                    <a:pt x="389" y="0"/>
                  </a:moveTo>
                  <a:cubicBezTo>
                    <a:pt x="261" y="0"/>
                    <a:pt x="131" y="19"/>
                    <a:pt x="0" y="58"/>
                  </a:cubicBezTo>
                  <a:cubicBezTo>
                    <a:pt x="572" y="228"/>
                    <a:pt x="965" y="755"/>
                    <a:pt x="965" y="1351"/>
                  </a:cubicBezTo>
                  <a:cubicBezTo>
                    <a:pt x="965" y="1949"/>
                    <a:pt x="572" y="2475"/>
                    <a:pt x="0" y="2646"/>
                  </a:cubicBezTo>
                  <a:cubicBezTo>
                    <a:pt x="130" y="2685"/>
                    <a:pt x="260" y="2703"/>
                    <a:pt x="387" y="2703"/>
                  </a:cubicBezTo>
                  <a:cubicBezTo>
                    <a:pt x="1107" y="2703"/>
                    <a:pt x="1737" y="2119"/>
                    <a:pt x="1737" y="1351"/>
                  </a:cubicBezTo>
                  <a:cubicBezTo>
                    <a:pt x="1737" y="584"/>
                    <a:pt x="1108" y="0"/>
                    <a:pt x="38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734;p77">
              <a:extLst>
                <a:ext uri="{FF2B5EF4-FFF2-40B4-BE49-F238E27FC236}">
                  <a16:creationId xmlns:a16="http://schemas.microsoft.com/office/drawing/2014/main" id="{50B00693-9177-914C-BC58-4B427711F6B4}"/>
                </a:ext>
              </a:extLst>
            </p:cNvPr>
            <p:cNvSpPr/>
            <p:nvPr/>
          </p:nvSpPr>
          <p:spPr>
            <a:xfrm>
              <a:off x="7517900" y="1902625"/>
              <a:ext cx="170475" cy="164025"/>
            </a:xfrm>
            <a:custGeom>
              <a:avLst/>
              <a:gdLst/>
              <a:ahLst/>
              <a:cxnLst/>
              <a:rect l="l" t="t" r="r" b="b"/>
              <a:pathLst>
                <a:path w="6819" h="6561" extrusionOk="0">
                  <a:moveTo>
                    <a:pt x="3541" y="1"/>
                  </a:moveTo>
                  <a:cubicBezTo>
                    <a:pt x="3541" y="1"/>
                    <a:pt x="3540" y="1"/>
                    <a:pt x="3539" y="1"/>
                  </a:cubicBezTo>
                  <a:cubicBezTo>
                    <a:pt x="2211" y="1"/>
                    <a:pt x="1015" y="800"/>
                    <a:pt x="507" y="2025"/>
                  </a:cubicBezTo>
                  <a:cubicBezTo>
                    <a:pt x="1" y="3251"/>
                    <a:pt x="281" y="4661"/>
                    <a:pt x="1219" y="5599"/>
                  </a:cubicBezTo>
                  <a:cubicBezTo>
                    <a:pt x="1846" y="6227"/>
                    <a:pt x="2685" y="6560"/>
                    <a:pt x="3539" y="6560"/>
                  </a:cubicBezTo>
                  <a:cubicBezTo>
                    <a:pt x="3962" y="6560"/>
                    <a:pt x="4388" y="6478"/>
                    <a:pt x="4794" y="6310"/>
                  </a:cubicBezTo>
                  <a:cubicBezTo>
                    <a:pt x="6019" y="5802"/>
                    <a:pt x="6818" y="4606"/>
                    <a:pt x="6818" y="3280"/>
                  </a:cubicBezTo>
                  <a:cubicBezTo>
                    <a:pt x="6818" y="1469"/>
                    <a:pt x="5351" y="1"/>
                    <a:pt x="35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735;p77">
              <a:extLst>
                <a:ext uri="{FF2B5EF4-FFF2-40B4-BE49-F238E27FC236}">
                  <a16:creationId xmlns:a16="http://schemas.microsoft.com/office/drawing/2014/main" id="{41AA6992-B8F2-FE43-907E-6428601C8491}"/>
                </a:ext>
              </a:extLst>
            </p:cNvPr>
            <p:cNvSpPr/>
            <p:nvPr/>
          </p:nvSpPr>
          <p:spPr>
            <a:xfrm>
              <a:off x="7559500" y="1941200"/>
              <a:ext cx="90250" cy="86825"/>
            </a:xfrm>
            <a:custGeom>
              <a:avLst/>
              <a:gdLst/>
              <a:ahLst/>
              <a:cxnLst/>
              <a:rect l="l" t="t" r="r" b="b"/>
              <a:pathLst>
                <a:path w="3610" h="3473" extrusionOk="0">
                  <a:moveTo>
                    <a:pt x="1875" y="1"/>
                  </a:moveTo>
                  <a:cubicBezTo>
                    <a:pt x="1172" y="1"/>
                    <a:pt x="538" y="423"/>
                    <a:pt x="270" y="1073"/>
                  </a:cubicBezTo>
                  <a:cubicBezTo>
                    <a:pt x="1" y="1721"/>
                    <a:pt x="150" y="2468"/>
                    <a:pt x="646" y="2964"/>
                  </a:cubicBezTo>
                  <a:cubicBezTo>
                    <a:pt x="978" y="3296"/>
                    <a:pt x="1423" y="3473"/>
                    <a:pt x="1875" y="3473"/>
                  </a:cubicBezTo>
                  <a:cubicBezTo>
                    <a:pt x="2098" y="3473"/>
                    <a:pt x="2323" y="3430"/>
                    <a:pt x="2538" y="3341"/>
                  </a:cubicBezTo>
                  <a:cubicBezTo>
                    <a:pt x="3187" y="3072"/>
                    <a:pt x="3610" y="2439"/>
                    <a:pt x="3610" y="1737"/>
                  </a:cubicBezTo>
                  <a:cubicBezTo>
                    <a:pt x="3610" y="777"/>
                    <a:pt x="2833" y="1"/>
                    <a:pt x="18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736;p77">
              <a:extLst>
                <a:ext uri="{FF2B5EF4-FFF2-40B4-BE49-F238E27FC236}">
                  <a16:creationId xmlns:a16="http://schemas.microsoft.com/office/drawing/2014/main" id="{924F0E0E-3B14-2A4F-9D22-B69C0FB3FE8E}"/>
                </a:ext>
              </a:extLst>
            </p:cNvPr>
            <p:cNvSpPr/>
            <p:nvPr/>
          </p:nvSpPr>
          <p:spPr>
            <a:xfrm>
              <a:off x="7562950" y="1984625"/>
              <a:ext cx="86800" cy="43400"/>
            </a:xfrm>
            <a:custGeom>
              <a:avLst/>
              <a:gdLst/>
              <a:ahLst/>
              <a:cxnLst/>
              <a:rect l="l" t="t" r="r" b="b"/>
              <a:pathLst>
                <a:path w="3472" h="1736" extrusionOk="0">
                  <a:moveTo>
                    <a:pt x="0" y="0"/>
                  </a:moveTo>
                  <a:cubicBezTo>
                    <a:pt x="0" y="959"/>
                    <a:pt x="777" y="1735"/>
                    <a:pt x="1737" y="1735"/>
                  </a:cubicBezTo>
                  <a:cubicBezTo>
                    <a:pt x="2695" y="1735"/>
                    <a:pt x="3472" y="959"/>
                    <a:pt x="347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 name="Google Shape;1797;p77">
            <a:extLst>
              <a:ext uri="{FF2B5EF4-FFF2-40B4-BE49-F238E27FC236}">
                <a16:creationId xmlns:a16="http://schemas.microsoft.com/office/drawing/2014/main" id="{793EA9FA-CD8B-8E46-99BD-7902B800A366}"/>
              </a:ext>
            </a:extLst>
          </p:cNvPr>
          <p:cNvGrpSpPr/>
          <p:nvPr/>
        </p:nvGrpSpPr>
        <p:grpSpPr>
          <a:xfrm>
            <a:off x="2731661" y="934925"/>
            <a:ext cx="443800" cy="443800"/>
            <a:chOff x="4212850" y="2392125"/>
            <a:chExt cx="443800" cy="443800"/>
          </a:xfrm>
        </p:grpSpPr>
        <p:sp>
          <p:nvSpPr>
            <p:cNvPr id="102" name="Google Shape;1798;p77">
              <a:extLst>
                <a:ext uri="{FF2B5EF4-FFF2-40B4-BE49-F238E27FC236}">
                  <a16:creationId xmlns:a16="http://schemas.microsoft.com/office/drawing/2014/main" id="{8D6D7BE3-EE6A-1747-8CEF-D0726708BDE5}"/>
                </a:ext>
              </a:extLst>
            </p:cNvPr>
            <p:cNvSpPr/>
            <p:nvPr/>
          </p:nvSpPr>
          <p:spPr>
            <a:xfrm>
              <a:off x="4212850" y="2392125"/>
              <a:ext cx="443800" cy="279800"/>
            </a:xfrm>
            <a:custGeom>
              <a:avLst/>
              <a:gdLst/>
              <a:ahLst/>
              <a:cxnLst/>
              <a:rect l="l" t="t" r="r" b="b"/>
              <a:pathLst>
                <a:path w="17752" h="11192" extrusionOk="0">
                  <a:moveTo>
                    <a:pt x="773" y="1"/>
                  </a:moveTo>
                  <a:cubicBezTo>
                    <a:pt x="346" y="1"/>
                    <a:pt x="1" y="346"/>
                    <a:pt x="1" y="773"/>
                  </a:cubicBezTo>
                  <a:lnTo>
                    <a:pt x="1" y="11192"/>
                  </a:lnTo>
                  <a:lnTo>
                    <a:pt x="17751" y="11192"/>
                  </a:lnTo>
                  <a:lnTo>
                    <a:pt x="17751" y="773"/>
                  </a:lnTo>
                  <a:cubicBezTo>
                    <a:pt x="17751" y="346"/>
                    <a:pt x="17406" y="1"/>
                    <a:pt x="169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799;p77">
              <a:extLst>
                <a:ext uri="{FF2B5EF4-FFF2-40B4-BE49-F238E27FC236}">
                  <a16:creationId xmlns:a16="http://schemas.microsoft.com/office/drawing/2014/main" id="{735FF8B7-0F40-A64B-A912-CDE7F0980DD7}"/>
                </a:ext>
              </a:extLst>
            </p:cNvPr>
            <p:cNvSpPr/>
            <p:nvPr/>
          </p:nvSpPr>
          <p:spPr>
            <a:xfrm>
              <a:off x="4251425" y="2392125"/>
              <a:ext cx="115800" cy="279775"/>
            </a:xfrm>
            <a:custGeom>
              <a:avLst/>
              <a:gdLst/>
              <a:ahLst/>
              <a:cxnLst/>
              <a:rect l="l" t="t" r="r" b="b"/>
              <a:pathLst>
                <a:path w="4632" h="11191" extrusionOk="0">
                  <a:moveTo>
                    <a:pt x="1" y="1"/>
                  </a:moveTo>
                  <a:lnTo>
                    <a:pt x="1" y="11191"/>
                  </a:lnTo>
                  <a:lnTo>
                    <a:pt x="4632" y="11191"/>
                  </a:lnTo>
                  <a:lnTo>
                    <a:pt x="463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800;p77">
              <a:extLst>
                <a:ext uri="{FF2B5EF4-FFF2-40B4-BE49-F238E27FC236}">
                  <a16:creationId xmlns:a16="http://schemas.microsoft.com/office/drawing/2014/main" id="{3B7F733A-CFFF-F84D-8BD8-B5AE4D0576BC}"/>
                </a:ext>
              </a:extLst>
            </p:cNvPr>
            <p:cNvSpPr/>
            <p:nvPr/>
          </p:nvSpPr>
          <p:spPr>
            <a:xfrm>
              <a:off x="4302075" y="2442775"/>
              <a:ext cx="303925" cy="159200"/>
            </a:xfrm>
            <a:custGeom>
              <a:avLst/>
              <a:gdLst/>
              <a:ahLst/>
              <a:cxnLst/>
              <a:rect l="l" t="t" r="r" b="b"/>
              <a:pathLst>
                <a:path w="12157" h="6368" extrusionOk="0">
                  <a:moveTo>
                    <a:pt x="11577" y="579"/>
                  </a:moveTo>
                  <a:lnTo>
                    <a:pt x="11577" y="5789"/>
                  </a:lnTo>
                  <a:lnTo>
                    <a:pt x="580" y="5789"/>
                  </a:lnTo>
                  <a:lnTo>
                    <a:pt x="580" y="579"/>
                  </a:lnTo>
                  <a:close/>
                  <a:moveTo>
                    <a:pt x="290" y="1"/>
                  </a:moveTo>
                  <a:cubicBezTo>
                    <a:pt x="131" y="1"/>
                    <a:pt x="1" y="131"/>
                    <a:pt x="1" y="290"/>
                  </a:cubicBezTo>
                  <a:lnTo>
                    <a:pt x="1" y="6078"/>
                  </a:lnTo>
                  <a:cubicBezTo>
                    <a:pt x="1" y="6238"/>
                    <a:pt x="131" y="6368"/>
                    <a:pt x="290" y="6368"/>
                  </a:cubicBezTo>
                  <a:lnTo>
                    <a:pt x="11867" y="6368"/>
                  </a:lnTo>
                  <a:cubicBezTo>
                    <a:pt x="12026" y="6368"/>
                    <a:pt x="12156" y="6238"/>
                    <a:pt x="12156" y="6078"/>
                  </a:cubicBezTo>
                  <a:lnTo>
                    <a:pt x="12156" y="290"/>
                  </a:lnTo>
                  <a:cubicBezTo>
                    <a:pt x="12156" y="131"/>
                    <a:pt x="12026" y="1"/>
                    <a:pt x="1186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801;p77">
              <a:extLst>
                <a:ext uri="{FF2B5EF4-FFF2-40B4-BE49-F238E27FC236}">
                  <a16:creationId xmlns:a16="http://schemas.microsoft.com/office/drawing/2014/main" id="{49FC567C-E8DE-2D43-B010-81420151D876}"/>
                </a:ext>
              </a:extLst>
            </p:cNvPr>
            <p:cNvSpPr/>
            <p:nvPr/>
          </p:nvSpPr>
          <p:spPr>
            <a:xfrm>
              <a:off x="4212900" y="2652600"/>
              <a:ext cx="443750" cy="96500"/>
            </a:xfrm>
            <a:custGeom>
              <a:avLst/>
              <a:gdLst/>
              <a:ahLst/>
              <a:cxnLst/>
              <a:rect l="l" t="t" r="r" b="b"/>
              <a:pathLst>
                <a:path w="17750" h="3860" extrusionOk="0">
                  <a:moveTo>
                    <a:pt x="0" y="1"/>
                  </a:moveTo>
                  <a:lnTo>
                    <a:pt x="0" y="3087"/>
                  </a:lnTo>
                  <a:cubicBezTo>
                    <a:pt x="0" y="3514"/>
                    <a:pt x="346" y="3859"/>
                    <a:pt x="771" y="3859"/>
                  </a:cubicBezTo>
                  <a:lnTo>
                    <a:pt x="16977" y="3859"/>
                  </a:lnTo>
                  <a:cubicBezTo>
                    <a:pt x="17404" y="3859"/>
                    <a:pt x="17749" y="3514"/>
                    <a:pt x="17749" y="3087"/>
                  </a:cubicBezTo>
                  <a:lnTo>
                    <a:pt x="1774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802;p77">
              <a:extLst>
                <a:ext uri="{FF2B5EF4-FFF2-40B4-BE49-F238E27FC236}">
                  <a16:creationId xmlns:a16="http://schemas.microsoft.com/office/drawing/2014/main" id="{F9BADF23-B5D7-3F44-A007-FB378617C698}"/>
                </a:ext>
              </a:extLst>
            </p:cNvPr>
            <p:cNvSpPr/>
            <p:nvPr/>
          </p:nvSpPr>
          <p:spPr>
            <a:xfrm>
              <a:off x="4241800" y="2681550"/>
              <a:ext cx="106150" cy="38600"/>
            </a:xfrm>
            <a:custGeom>
              <a:avLst/>
              <a:gdLst/>
              <a:ahLst/>
              <a:cxnLst/>
              <a:rect l="l" t="t" r="r" b="b"/>
              <a:pathLst>
                <a:path w="4246" h="1544" extrusionOk="0">
                  <a:moveTo>
                    <a:pt x="773" y="0"/>
                  </a:moveTo>
                  <a:cubicBezTo>
                    <a:pt x="346" y="0"/>
                    <a:pt x="0" y="346"/>
                    <a:pt x="0" y="771"/>
                  </a:cubicBezTo>
                  <a:cubicBezTo>
                    <a:pt x="0" y="1198"/>
                    <a:pt x="346" y="1543"/>
                    <a:pt x="773" y="1543"/>
                  </a:cubicBezTo>
                  <a:lnTo>
                    <a:pt x="3473" y="1543"/>
                  </a:lnTo>
                  <a:cubicBezTo>
                    <a:pt x="3900" y="1543"/>
                    <a:pt x="4246" y="1198"/>
                    <a:pt x="4246" y="771"/>
                  </a:cubicBezTo>
                  <a:cubicBezTo>
                    <a:pt x="4246" y="346"/>
                    <a:pt x="3900" y="0"/>
                    <a:pt x="34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803;p77">
              <a:extLst>
                <a:ext uri="{FF2B5EF4-FFF2-40B4-BE49-F238E27FC236}">
                  <a16:creationId xmlns:a16="http://schemas.microsoft.com/office/drawing/2014/main" id="{B7BFA298-F34F-8048-B7E6-625B030E2CD9}"/>
                </a:ext>
              </a:extLst>
            </p:cNvPr>
            <p:cNvSpPr/>
            <p:nvPr/>
          </p:nvSpPr>
          <p:spPr>
            <a:xfrm>
              <a:off x="4270750" y="2430750"/>
              <a:ext cx="144725" cy="289400"/>
            </a:xfrm>
            <a:custGeom>
              <a:avLst/>
              <a:gdLst/>
              <a:ahLst/>
              <a:cxnLst/>
              <a:rect l="l" t="t" r="r" b="b"/>
              <a:pathLst>
                <a:path w="5789" h="11576" extrusionOk="0">
                  <a:moveTo>
                    <a:pt x="194" y="0"/>
                  </a:moveTo>
                  <a:cubicBezTo>
                    <a:pt x="87" y="0"/>
                    <a:pt x="0" y="86"/>
                    <a:pt x="0" y="192"/>
                  </a:cubicBezTo>
                  <a:lnTo>
                    <a:pt x="0" y="1350"/>
                  </a:lnTo>
                  <a:cubicBezTo>
                    <a:pt x="0" y="1456"/>
                    <a:pt x="87" y="1543"/>
                    <a:pt x="194" y="1543"/>
                  </a:cubicBezTo>
                  <a:lnTo>
                    <a:pt x="2894" y="1543"/>
                  </a:lnTo>
                  <a:cubicBezTo>
                    <a:pt x="3001" y="1543"/>
                    <a:pt x="3088" y="1456"/>
                    <a:pt x="3088" y="1350"/>
                  </a:cubicBezTo>
                  <a:lnTo>
                    <a:pt x="3088" y="192"/>
                  </a:lnTo>
                  <a:cubicBezTo>
                    <a:pt x="3088" y="86"/>
                    <a:pt x="3001" y="0"/>
                    <a:pt x="2894" y="0"/>
                  </a:cubicBezTo>
                  <a:close/>
                  <a:moveTo>
                    <a:pt x="5016" y="10032"/>
                  </a:moveTo>
                  <a:cubicBezTo>
                    <a:pt x="4705" y="10032"/>
                    <a:pt x="4423" y="10220"/>
                    <a:pt x="4303" y="10508"/>
                  </a:cubicBezTo>
                  <a:cubicBezTo>
                    <a:pt x="4185" y="10797"/>
                    <a:pt x="4250" y="11128"/>
                    <a:pt x="4471" y="11350"/>
                  </a:cubicBezTo>
                  <a:cubicBezTo>
                    <a:pt x="4619" y="11497"/>
                    <a:pt x="4816" y="11575"/>
                    <a:pt x="5017" y="11575"/>
                  </a:cubicBezTo>
                  <a:cubicBezTo>
                    <a:pt x="5116" y="11575"/>
                    <a:pt x="5216" y="11556"/>
                    <a:pt x="5312" y="11516"/>
                  </a:cubicBezTo>
                  <a:cubicBezTo>
                    <a:pt x="5601" y="11397"/>
                    <a:pt x="5788" y="11116"/>
                    <a:pt x="5788" y="10803"/>
                  </a:cubicBezTo>
                  <a:cubicBezTo>
                    <a:pt x="5788" y="10378"/>
                    <a:pt x="5443" y="10032"/>
                    <a:pt x="5016" y="10032"/>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804;p77">
              <a:extLst>
                <a:ext uri="{FF2B5EF4-FFF2-40B4-BE49-F238E27FC236}">
                  <a16:creationId xmlns:a16="http://schemas.microsoft.com/office/drawing/2014/main" id="{26DD4418-753D-7B4C-A704-9743484E6ACA}"/>
                </a:ext>
              </a:extLst>
            </p:cNvPr>
            <p:cNvSpPr/>
            <p:nvPr/>
          </p:nvSpPr>
          <p:spPr>
            <a:xfrm>
              <a:off x="4270750" y="2575425"/>
              <a:ext cx="77200" cy="38625"/>
            </a:xfrm>
            <a:custGeom>
              <a:avLst/>
              <a:gdLst/>
              <a:ahLst/>
              <a:cxnLst/>
              <a:rect l="l" t="t" r="r" b="b"/>
              <a:pathLst>
                <a:path w="3088" h="1545" extrusionOk="0">
                  <a:moveTo>
                    <a:pt x="194" y="0"/>
                  </a:moveTo>
                  <a:cubicBezTo>
                    <a:pt x="87" y="0"/>
                    <a:pt x="0" y="87"/>
                    <a:pt x="0" y="194"/>
                  </a:cubicBezTo>
                  <a:lnTo>
                    <a:pt x="0" y="1351"/>
                  </a:lnTo>
                  <a:cubicBezTo>
                    <a:pt x="0" y="1458"/>
                    <a:pt x="87" y="1545"/>
                    <a:pt x="194" y="1545"/>
                  </a:cubicBezTo>
                  <a:lnTo>
                    <a:pt x="2894" y="1545"/>
                  </a:lnTo>
                  <a:cubicBezTo>
                    <a:pt x="3001" y="1545"/>
                    <a:pt x="3088" y="1458"/>
                    <a:pt x="3088" y="1351"/>
                  </a:cubicBezTo>
                  <a:lnTo>
                    <a:pt x="3088" y="194"/>
                  </a:lnTo>
                  <a:cubicBezTo>
                    <a:pt x="3088" y="87"/>
                    <a:pt x="3001" y="0"/>
                    <a:pt x="289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805;p77">
              <a:extLst>
                <a:ext uri="{FF2B5EF4-FFF2-40B4-BE49-F238E27FC236}">
                  <a16:creationId xmlns:a16="http://schemas.microsoft.com/office/drawing/2014/main" id="{0ADDEC86-2615-0A4C-B9CD-9D96C31ACBFD}"/>
                </a:ext>
              </a:extLst>
            </p:cNvPr>
            <p:cNvSpPr/>
            <p:nvPr/>
          </p:nvSpPr>
          <p:spPr>
            <a:xfrm>
              <a:off x="4270750" y="2498825"/>
              <a:ext cx="356950" cy="221325"/>
            </a:xfrm>
            <a:custGeom>
              <a:avLst/>
              <a:gdLst/>
              <a:ahLst/>
              <a:cxnLst/>
              <a:rect l="l" t="t" r="r" b="b"/>
              <a:pathLst>
                <a:path w="14278" h="8853" extrusionOk="0">
                  <a:moveTo>
                    <a:pt x="1544" y="1"/>
                  </a:moveTo>
                  <a:cubicBezTo>
                    <a:pt x="1514" y="1"/>
                    <a:pt x="1485" y="7"/>
                    <a:pt x="1458" y="21"/>
                  </a:cubicBezTo>
                  <a:lnTo>
                    <a:pt x="106" y="696"/>
                  </a:lnTo>
                  <a:cubicBezTo>
                    <a:pt x="41" y="730"/>
                    <a:pt x="0" y="796"/>
                    <a:pt x="0" y="868"/>
                  </a:cubicBezTo>
                  <a:lnTo>
                    <a:pt x="0" y="1016"/>
                  </a:lnTo>
                  <a:cubicBezTo>
                    <a:pt x="0" y="1090"/>
                    <a:pt x="41" y="1156"/>
                    <a:pt x="106" y="1189"/>
                  </a:cubicBezTo>
                  <a:lnTo>
                    <a:pt x="1458" y="1864"/>
                  </a:lnTo>
                  <a:cubicBezTo>
                    <a:pt x="1485" y="1878"/>
                    <a:pt x="1514" y="1885"/>
                    <a:pt x="1544" y="1885"/>
                  </a:cubicBezTo>
                  <a:cubicBezTo>
                    <a:pt x="1573" y="1885"/>
                    <a:pt x="1603" y="1878"/>
                    <a:pt x="1630" y="1864"/>
                  </a:cubicBezTo>
                  <a:lnTo>
                    <a:pt x="2980" y="1189"/>
                  </a:lnTo>
                  <a:cubicBezTo>
                    <a:pt x="3046" y="1156"/>
                    <a:pt x="3088" y="1090"/>
                    <a:pt x="3088" y="1016"/>
                  </a:cubicBezTo>
                  <a:lnTo>
                    <a:pt x="3088" y="868"/>
                  </a:lnTo>
                  <a:cubicBezTo>
                    <a:pt x="3088" y="796"/>
                    <a:pt x="3046" y="730"/>
                    <a:pt x="2980" y="696"/>
                  </a:cubicBezTo>
                  <a:lnTo>
                    <a:pt x="2981" y="696"/>
                  </a:lnTo>
                  <a:lnTo>
                    <a:pt x="1630" y="21"/>
                  </a:lnTo>
                  <a:cubicBezTo>
                    <a:pt x="1603" y="7"/>
                    <a:pt x="1573" y="1"/>
                    <a:pt x="1544" y="1"/>
                  </a:cubicBezTo>
                  <a:close/>
                  <a:moveTo>
                    <a:pt x="13505" y="7309"/>
                  </a:moveTo>
                  <a:cubicBezTo>
                    <a:pt x="13194" y="7309"/>
                    <a:pt x="12912" y="7497"/>
                    <a:pt x="12792" y="7785"/>
                  </a:cubicBezTo>
                  <a:cubicBezTo>
                    <a:pt x="12674" y="8074"/>
                    <a:pt x="12739" y="8405"/>
                    <a:pt x="12960" y="8627"/>
                  </a:cubicBezTo>
                  <a:cubicBezTo>
                    <a:pt x="13108" y="8774"/>
                    <a:pt x="13305" y="8852"/>
                    <a:pt x="13506" y="8852"/>
                  </a:cubicBezTo>
                  <a:cubicBezTo>
                    <a:pt x="13605" y="8852"/>
                    <a:pt x="13705" y="8833"/>
                    <a:pt x="13801" y="8793"/>
                  </a:cubicBezTo>
                  <a:cubicBezTo>
                    <a:pt x="14090" y="8674"/>
                    <a:pt x="14278" y="8393"/>
                    <a:pt x="14278" y="8080"/>
                  </a:cubicBezTo>
                  <a:cubicBezTo>
                    <a:pt x="14278" y="7655"/>
                    <a:pt x="13932" y="7309"/>
                    <a:pt x="13505" y="730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806;p77">
              <a:extLst>
                <a:ext uri="{FF2B5EF4-FFF2-40B4-BE49-F238E27FC236}">
                  <a16:creationId xmlns:a16="http://schemas.microsoft.com/office/drawing/2014/main" id="{52D7B2B1-F361-5D4A-83AE-85BA4853C1DD}"/>
                </a:ext>
              </a:extLst>
            </p:cNvPr>
            <p:cNvSpPr/>
            <p:nvPr/>
          </p:nvSpPr>
          <p:spPr>
            <a:xfrm>
              <a:off x="4367200" y="2729750"/>
              <a:ext cx="270125" cy="106175"/>
            </a:xfrm>
            <a:custGeom>
              <a:avLst/>
              <a:gdLst/>
              <a:ahLst/>
              <a:cxnLst/>
              <a:rect l="l" t="t" r="r" b="b"/>
              <a:pathLst>
                <a:path w="10805" h="4247" extrusionOk="0">
                  <a:moveTo>
                    <a:pt x="3860" y="1"/>
                  </a:moveTo>
                  <a:lnTo>
                    <a:pt x="1101" y="829"/>
                  </a:lnTo>
                  <a:cubicBezTo>
                    <a:pt x="448" y="1026"/>
                    <a:pt x="1" y="1625"/>
                    <a:pt x="1" y="2307"/>
                  </a:cubicBezTo>
                  <a:lnTo>
                    <a:pt x="1" y="4246"/>
                  </a:lnTo>
                  <a:lnTo>
                    <a:pt x="10805" y="4246"/>
                  </a:lnTo>
                  <a:lnTo>
                    <a:pt x="10805" y="2307"/>
                  </a:lnTo>
                  <a:cubicBezTo>
                    <a:pt x="10805" y="1625"/>
                    <a:pt x="10358" y="1026"/>
                    <a:pt x="9705" y="829"/>
                  </a:cubicBezTo>
                  <a:lnTo>
                    <a:pt x="694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807;p77">
              <a:extLst>
                <a:ext uri="{FF2B5EF4-FFF2-40B4-BE49-F238E27FC236}">
                  <a16:creationId xmlns:a16="http://schemas.microsoft.com/office/drawing/2014/main" id="{05EFEAF4-F200-FB44-850F-D02BCF37ADB7}"/>
                </a:ext>
              </a:extLst>
            </p:cNvPr>
            <p:cNvSpPr/>
            <p:nvPr/>
          </p:nvSpPr>
          <p:spPr>
            <a:xfrm>
              <a:off x="4607600" y="2749800"/>
              <a:ext cx="29725" cy="86125"/>
            </a:xfrm>
            <a:custGeom>
              <a:avLst/>
              <a:gdLst/>
              <a:ahLst/>
              <a:cxnLst/>
              <a:rect l="l" t="t" r="r" b="b"/>
              <a:pathLst>
                <a:path w="1189" h="3445" extrusionOk="0">
                  <a:moveTo>
                    <a:pt x="0" y="1"/>
                  </a:moveTo>
                  <a:cubicBezTo>
                    <a:pt x="271" y="326"/>
                    <a:pt x="418" y="736"/>
                    <a:pt x="418" y="1160"/>
                  </a:cubicBezTo>
                  <a:lnTo>
                    <a:pt x="418" y="3444"/>
                  </a:lnTo>
                  <a:lnTo>
                    <a:pt x="1189" y="3444"/>
                  </a:lnTo>
                  <a:lnTo>
                    <a:pt x="1189" y="1505"/>
                  </a:lnTo>
                  <a:cubicBezTo>
                    <a:pt x="1189" y="823"/>
                    <a:pt x="742" y="224"/>
                    <a:pt x="89" y="27"/>
                  </a:cubicBez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808;p77">
              <a:extLst>
                <a:ext uri="{FF2B5EF4-FFF2-40B4-BE49-F238E27FC236}">
                  <a16:creationId xmlns:a16="http://schemas.microsoft.com/office/drawing/2014/main" id="{C27B9031-F718-1D4D-9C19-A0F6CF82BDD5}"/>
                </a:ext>
              </a:extLst>
            </p:cNvPr>
            <p:cNvSpPr/>
            <p:nvPr/>
          </p:nvSpPr>
          <p:spPr>
            <a:xfrm>
              <a:off x="4422975" y="2575425"/>
              <a:ext cx="158575" cy="183300"/>
            </a:xfrm>
            <a:custGeom>
              <a:avLst/>
              <a:gdLst/>
              <a:ahLst/>
              <a:cxnLst/>
              <a:rect l="l" t="t" r="r" b="b"/>
              <a:pathLst>
                <a:path w="6343" h="7332" extrusionOk="0">
                  <a:moveTo>
                    <a:pt x="1" y="0"/>
                  </a:moveTo>
                  <a:lnTo>
                    <a:pt x="472" y="3054"/>
                  </a:lnTo>
                  <a:cubicBezTo>
                    <a:pt x="494" y="3198"/>
                    <a:pt x="227" y="3339"/>
                    <a:pt x="274" y="3473"/>
                  </a:cubicBezTo>
                  <a:cubicBezTo>
                    <a:pt x="501" y="4112"/>
                    <a:pt x="996" y="4620"/>
                    <a:pt x="1629" y="4863"/>
                  </a:cubicBezTo>
                  <a:lnTo>
                    <a:pt x="1629" y="7332"/>
                  </a:lnTo>
                  <a:lnTo>
                    <a:pt x="4716" y="7332"/>
                  </a:lnTo>
                  <a:lnTo>
                    <a:pt x="4716" y="4864"/>
                  </a:lnTo>
                  <a:cubicBezTo>
                    <a:pt x="5349" y="4620"/>
                    <a:pt x="5844" y="4112"/>
                    <a:pt x="6070" y="3473"/>
                  </a:cubicBezTo>
                  <a:cubicBezTo>
                    <a:pt x="6117" y="3339"/>
                    <a:pt x="5851" y="3198"/>
                    <a:pt x="5873" y="3054"/>
                  </a:cubicBezTo>
                  <a:lnTo>
                    <a:pt x="634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809;p77">
              <a:extLst>
                <a:ext uri="{FF2B5EF4-FFF2-40B4-BE49-F238E27FC236}">
                  <a16:creationId xmlns:a16="http://schemas.microsoft.com/office/drawing/2014/main" id="{F7123FBE-49F7-924F-BEB2-0F2CF1495A57}"/>
                </a:ext>
              </a:extLst>
            </p:cNvPr>
            <p:cNvSpPr/>
            <p:nvPr/>
          </p:nvSpPr>
          <p:spPr>
            <a:xfrm>
              <a:off x="4422975" y="2575425"/>
              <a:ext cx="146850" cy="125425"/>
            </a:xfrm>
            <a:custGeom>
              <a:avLst/>
              <a:gdLst/>
              <a:ahLst/>
              <a:cxnLst/>
              <a:rect l="l" t="t" r="r" b="b"/>
              <a:pathLst>
                <a:path w="5874" h="5017" extrusionOk="0">
                  <a:moveTo>
                    <a:pt x="1" y="0"/>
                  </a:moveTo>
                  <a:lnTo>
                    <a:pt x="472" y="3054"/>
                  </a:lnTo>
                  <a:cubicBezTo>
                    <a:pt x="494" y="3198"/>
                    <a:pt x="227" y="3339"/>
                    <a:pt x="274" y="3473"/>
                  </a:cubicBezTo>
                  <a:cubicBezTo>
                    <a:pt x="602" y="4399"/>
                    <a:pt x="1476" y="5016"/>
                    <a:pt x="2458" y="5016"/>
                  </a:cubicBezTo>
                  <a:lnTo>
                    <a:pt x="3115" y="5016"/>
                  </a:lnTo>
                  <a:cubicBezTo>
                    <a:pt x="3116" y="5016"/>
                    <a:pt x="3117" y="5016"/>
                    <a:pt x="3118" y="5016"/>
                  </a:cubicBezTo>
                  <a:cubicBezTo>
                    <a:pt x="4260" y="5016"/>
                    <a:pt x="5230" y="4182"/>
                    <a:pt x="5404" y="3054"/>
                  </a:cubicBezTo>
                  <a:lnTo>
                    <a:pt x="58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810;p77">
              <a:extLst>
                <a:ext uri="{FF2B5EF4-FFF2-40B4-BE49-F238E27FC236}">
                  <a16:creationId xmlns:a16="http://schemas.microsoft.com/office/drawing/2014/main" id="{BD7E058A-48CB-0544-8827-3C94500520C9}"/>
                </a:ext>
              </a:extLst>
            </p:cNvPr>
            <p:cNvSpPr/>
            <p:nvPr/>
          </p:nvSpPr>
          <p:spPr>
            <a:xfrm>
              <a:off x="4429925" y="2729750"/>
              <a:ext cx="144725" cy="106175"/>
            </a:xfrm>
            <a:custGeom>
              <a:avLst/>
              <a:gdLst/>
              <a:ahLst/>
              <a:cxnLst/>
              <a:rect l="l" t="t" r="r" b="b"/>
              <a:pathLst>
                <a:path w="5789" h="4247" extrusionOk="0">
                  <a:moveTo>
                    <a:pt x="1351" y="1"/>
                  </a:moveTo>
                  <a:lnTo>
                    <a:pt x="0" y="407"/>
                  </a:lnTo>
                  <a:lnTo>
                    <a:pt x="0" y="4246"/>
                  </a:lnTo>
                  <a:lnTo>
                    <a:pt x="5789" y="4246"/>
                  </a:lnTo>
                  <a:lnTo>
                    <a:pt x="5789" y="407"/>
                  </a:lnTo>
                  <a:lnTo>
                    <a:pt x="443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811;p77">
              <a:extLst>
                <a:ext uri="{FF2B5EF4-FFF2-40B4-BE49-F238E27FC236}">
                  <a16:creationId xmlns:a16="http://schemas.microsoft.com/office/drawing/2014/main" id="{6A72851F-A448-B24D-8943-411433D24662}"/>
                </a:ext>
              </a:extLst>
            </p:cNvPr>
            <p:cNvSpPr/>
            <p:nvPr/>
          </p:nvSpPr>
          <p:spPr>
            <a:xfrm>
              <a:off x="4429925" y="2735550"/>
              <a:ext cx="144725" cy="100375"/>
            </a:xfrm>
            <a:custGeom>
              <a:avLst/>
              <a:gdLst/>
              <a:ahLst/>
              <a:cxnLst/>
              <a:rect l="l" t="t" r="r" b="b"/>
              <a:pathLst>
                <a:path w="5789" h="4015" extrusionOk="0">
                  <a:moveTo>
                    <a:pt x="5208" y="1"/>
                  </a:moveTo>
                  <a:lnTo>
                    <a:pt x="5208" y="3050"/>
                  </a:lnTo>
                  <a:cubicBezTo>
                    <a:pt x="5208" y="3263"/>
                    <a:pt x="5036" y="3435"/>
                    <a:pt x="4823" y="3435"/>
                  </a:cubicBezTo>
                  <a:lnTo>
                    <a:pt x="0" y="3435"/>
                  </a:lnTo>
                  <a:lnTo>
                    <a:pt x="0" y="4014"/>
                  </a:lnTo>
                  <a:lnTo>
                    <a:pt x="5789" y="4014"/>
                  </a:lnTo>
                  <a:lnTo>
                    <a:pt x="5789" y="175"/>
                  </a:lnTo>
                  <a:lnTo>
                    <a:pt x="520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812;p77">
              <a:extLst>
                <a:ext uri="{FF2B5EF4-FFF2-40B4-BE49-F238E27FC236}">
                  <a16:creationId xmlns:a16="http://schemas.microsoft.com/office/drawing/2014/main" id="{DB0DBE62-6426-4247-A025-0641742C3B63}"/>
                </a:ext>
              </a:extLst>
            </p:cNvPr>
            <p:cNvSpPr/>
            <p:nvPr/>
          </p:nvSpPr>
          <p:spPr>
            <a:xfrm>
              <a:off x="4415450" y="2575425"/>
              <a:ext cx="168775" cy="96500"/>
            </a:xfrm>
            <a:custGeom>
              <a:avLst/>
              <a:gdLst/>
              <a:ahLst/>
              <a:cxnLst/>
              <a:rect l="l" t="t" r="r" b="b"/>
              <a:pathLst>
                <a:path w="6751" h="3860" extrusionOk="0">
                  <a:moveTo>
                    <a:pt x="0" y="0"/>
                  </a:moveTo>
                  <a:lnTo>
                    <a:pt x="470" y="3054"/>
                  </a:lnTo>
                  <a:cubicBezTo>
                    <a:pt x="492" y="3197"/>
                    <a:pt x="528" y="3337"/>
                    <a:pt x="576" y="3473"/>
                  </a:cubicBezTo>
                  <a:lnTo>
                    <a:pt x="1384" y="3473"/>
                  </a:lnTo>
                  <a:cubicBezTo>
                    <a:pt x="1486" y="3473"/>
                    <a:pt x="1585" y="3433"/>
                    <a:pt x="1657" y="3361"/>
                  </a:cubicBezTo>
                  <a:lnTo>
                    <a:pt x="1982" y="3035"/>
                  </a:lnTo>
                  <a:cubicBezTo>
                    <a:pt x="2058" y="2958"/>
                    <a:pt x="2157" y="2921"/>
                    <a:pt x="2254" y="2921"/>
                  </a:cubicBezTo>
                  <a:cubicBezTo>
                    <a:pt x="2378" y="2921"/>
                    <a:pt x="2501" y="2981"/>
                    <a:pt x="2577" y="3094"/>
                  </a:cubicBezTo>
                  <a:lnTo>
                    <a:pt x="2874" y="3538"/>
                  </a:lnTo>
                  <a:cubicBezTo>
                    <a:pt x="3016" y="3752"/>
                    <a:pt x="3245" y="3859"/>
                    <a:pt x="3473" y="3859"/>
                  </a:cubicBezTo>
                  <a:cubicBezTo>
                    <a:pt x="3702" y="3859"/>
                    <a:pt x="3930" y="3752"/>
                    <a:pt x="4073" y="3538"/>
                  </a:cubicBezTo>
                  <a:lnTo>
                    <a:pt x="4370" y="3094"/>
                  </a:lnTo>
                  <a:cubicBezTo>
                    <a:pt x="4445" y="2981"/>
                    <a:pt x="4568" y="2921"/>
                    <a:pt x="4692" y="2921"/>
                  </a:cubicBezTo>
                  <a:cubicBezTo>
                    <a:pt x="4790" y="2921"/>
                    <a:pt x="4888" y="2958"/>
                    <a:pt x="4963" y="3035"/>
                  </a:cubicBezTo>
                  <a:lnTo>
                    <a:pt x="5290" y="3361"/>
                  </a:lnTo>
                  <a:cubicBezTo>
                    <a:pt x="5362" y="3433"/>
                    <a:pt x="5460" y="3473"/>
                    <a:pt x="5563" y="3473"/>
                  </a:cubicBezTo>
                  <a:lnTo>
                    <a:pt x="6174" y="3473"/>
                  </a:lnTo>
                  <a:cubicBezTo>
                    <a:pt x="6223" y="3337"/>
                    <a:pt x="6258" y="3197"/>
                    <a:pt x="6279" y="3054"/>
                  </a:cubicBezTo>
                  <a:lnTo>
                    <a:pt x="675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813;p77">
              <a:extLst>
                <a:ext uri="{FF2B5EF4-FFF2-40B4-BE49-F238E27FC236}">
                  <a16:creationId xmlns:a16="http://schemas.microsoft.com/office/drawing/2014/main" id="{7C71DA9B-7BE4-554B-8DFD-D220828B515A}"/>
                </a:ext>
              </a:extLst>
            </p:cNvPr>
            <p:cNvSpPr/>
            <p:nvPr/>
          </p:nvSpPr>
          <p:spPr>
            <a:xfrm>
              <a:off x="4555400" y="2575425"/>
              <a:ext cx="33725" cy="86850"/>
            </a:xfrm>
            <a:custGeom>
              <a:avLst/>
              <a:gdLst/>
              <a:ahLst/>
              <a:cxnLst/>
              <a:rect l="l" t="t" r="r" b="b"/>
              <a:pathLst>
                <a:path w="1349" h="3474" extrusionOk="0">
                  <a:moveTo>
                    <a:pt x="576" y="0"/>
                  </a:moveTo>
                  <a:lnTo>
                    <a:pt x="107" y="3054"/>
                  </a:lnTo>
                  <a:cubicBezTo>
                    <a:pt x="85" y="3197"/>
                    <a:pt x="49" y="3337"/>
                    <a:pt x="0" y="3473"/>
                  </a:cubicBezTo>
                  <a:lnTo>
                    <a:pt x="773" y="3473"/>
                  </a:lnTo>
                  <a:cubicBezTo>
                    <a:pt x="821" y="3337"/>
                    <a:pt x="857" y="3197"/>
                    <a:pt x="879" y="3054"/>
                  </a:cubicBezTo>
                  <a:lnTo>
                    <a:pt x="134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814;p77">
              <a:extLst>
                <a:ext uri="{FF2B5EF4-FFF2-40B4-BE49-F238E27FC236}">
                  <a16:creationId xmlns:a16="http://schemas.microsoft.com/office/drawing/2014/main" id="{1D983E40-B39A-A944-ADCB-F0920A307A25}"/>
                </a:ext>
              </a:extLst>
            </p:cNvPr>
            <p:cNvSpPr/>
            <p:nvPr/>
          </p:nvSpPr>
          <p:spPr>
            <a:xfrm>
              <a:off x="4401200" y="2488600"/>
              <a:ext cx="197550" cy="106150"/>
            </a:xfrm>
            <a:custGeom>
              <a:avLst/>
              <a:gdLst/>
              <a:ahLst/>
              <a:cxnLst/>
              <a:rect l="l" t="t" r="r" b="b"/>
              <a:pathLst>
                <a:path w="7902" h="4246" extrusionOk="0">
                  <a:moveTo>
                    <a:pt x="3271" y="0"/>
                  </a:moveTo>
                  <a:cubicBezTo>
                    <a:pt x="3059" y="0"/>
                    <a:pt x="2886" y="173"/>
                    <a:pt x="2886" y="387"/>
                  </a:cubicBezTo>
                  <a:lnTo>
                    <a:pt x="2840" y="387"/>
                  </a:lnTo>
                  <a:cubicBezTo>
                    <a:pt x="2176" y="387"/>
                    <a:pt x="1586" y="812"/>
                    <a:pt x="1377" y="1441"/>
                  </a:cubicBezTo>
                  <a:lnTo>
                    <a:pt x="956" y="2702"/>
                  </a:lnTo>
                  <a:lnTo>
                    <a:pt x="345" y="3314"/>
                  </a:lnTo>
                  <a:cubicBezTo>
                    <a:pt x="0" y="3658"/>
                    <a:pt x="244" y="4245"/>
                    <a:pt x="730" y="4245"/>
                  </a:cubicBezTo>
                  <a:lnTo>
                    <a:pt x="7356" y="4245"/>
                  </a:lnTo>
                  <a:cubicBezTo>
                    <a:pt x="7657" y="4245"/>
                    <a:pt x="7902" y="4000"/>
                    <a:pt x="7902" y="3699"/>
                  </a:cubicBezTo>
                  <a:cubicBezTo>
                    <a:pt x="7902" y="3554"/>
                    <a:pt x="7844" y="3416"/>
                    <a:pt x="7741" y="3314"/>
                  </a:cubicBezTo>
                  <a:lnTo>
                    <a:pt x="7130" y="2702"/>
                  </a:lnTo>
                  <a:lnTo>
                    <a:pt x="6710" y="1441"/>
                  </a:lnTo>
                  <a:cubicBezTo>
                    <a:pt x="6499" y="812"/>
                    <a:pt x="5910" y="387"/>
                    <a:pt x="5245" y="387"/>
                  </a:cubicBezTo>
                  <a:lnTo>
                    <a:pt x="5201" y="387"/>
                  </a:lnTo>
                  <a:cubicBezTo>
                    <a:pt x="5201" y="173"/>
                    <a:pt x="5028" y="0"/>
                    <a:pt x="481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815;p77">
              <a:extLst>
                <a:ext uri="{FF2B5EF4-FFF2-40B4-BE49-F238E27FC236}">
                  <a16:creationId xmlns:a16="http://schemas.microsoft.com/office/drawing/2014/main" id="{66C35258-BF98-BA46-8BD2-F1B17921AB37}"/>
                </a:ext>
              </a:extLst>
            </p:cNvPr>
            <p:cNvSpPr/>
            <p:nvPr/>
          </p:nvSpPr>
          <p:spPr>
            <a:xfrm>
              <a:off x="4453800" y="2488600"/>
              <a:ext cx="125650" cy="86850"/>
            </a:xfrm>
            <a:custGeom>
              <a:avLst/>
              <a:gdLst/>
              <a:ahLst/>
              <a:cxnLst/>
              <a:rect l="l" t="t" r="r" b="b"/>
              <a:pathLst>
                <a:path w="5026" h="3474" extrusionOk="0">
                  <a:moveTo>
                    <a:pt x="1167" y="0"/>
                  </a:moveTo>
                  <a:cubicBezTo>
                    <a:pt x="955" y="0"/>
                    <a:pt x="782" y="173"/>
                    <a:pt x="782" y="387"/>
                  </a:cubicBezTo>
                  <a:lnTo>
                    <a:pt x="782" y="2702"/>
                  </a:lnTo>
                  <a:lnTo>
                    <a:pt x="396" y="2702"/>
                  </a:lnTo>
                  <a:cubicBezTo>
                    <a:pt x="393" y="2702"/>
                    <a:pt x="389" y="2702"/>
                    <a:pt x="386" y="2702"/>
                  </a:cubicBezTo>
                  <a:cubicBezTo>
                    <a:pt x="174" y="2702"/>
                    <a:pt x="1" y="2874"/>
                    <a:pt x="1" y="3088"/>
                  </a:cubicBezTo>
                  <a:cubicBezTo>
                    <a:pt x="1" y="3302"/>
                    <a:pt x="175" y="3473"/>
                    <a:pt x="388" y="3473"/>
                  </a:cubicBezTo>
                  <a:cubicBezTo>
                    <a:pt x="391" y="3473"/>
                    <a:pt x="394" y="3473"/>
                    <a:pt x="396" y="3473"/>
                  </a:cubicBezTo>
                  <a:lnTo>
                    <a:pt x="5026" y="3473"/>
                  </a:lnTo>
                  <a:lnTo>
                    <a:pt x="5026" y="2702"/>
                  </a:lnTo>
                  <a:lnTo>
                    <a:pt x="3097" y="2702"/>
                  </a:lnTo>
                  <a:lnTo>
                    <a:pt x="3097" y="387"/>
                  </a:lnTo>
                  <a:cubicBezTo>
                    <a:pt x="3097" y="173"/>
                    <a:pt x="2924" y="0"/>
                    <a:pt x="27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816;p77">
              <a:extLst>
                <a:ext uri="{FF2B5EF4-FFF2-40B4-BE49-F238E27FC236}">
                  <a16:creationId xmlns:a16="http://schemas.microsoft.com/office/drawing/2014/main" id="{E4A5D4A3-FB9E-C44A-8107-88A30A57F6A2}"/>
                </a:ext>
              </a:extLst>
            </p:cNvPr>
            <p:cNvSpPr/>
            <p:nvPr/>
          </p:nvSpPr>
          <p:spPr>
            <a:xfrm>
              <a:off x="4502250" y="2488600"/>
              <a:ext cx="96500" cy="106150"/>
            </a:xfrm>
            <a:custGeom>
              <a:avLst/>
              <a:gdLst/>
              <a:ahLst/>
              <a:cxnLst/>
              <a:rect l="l" t="t" r="r" b="b"/>
              <a:pathLst>
                <a:path w="3860" h="4246" extrusionOk="0">
                  <a:moveTo>
                    <a:pt x="0" y="0"/>
                  </a:moveTo>
                  <a:cubicBezTo>
                    <a:pt x="214" y="0"/>
                    <a:pt x="387" y="173"/>
                    <a:pt x="387" y="387"/>
                  </a:cubicBezTo>
                  <a:lnTo>
                    <a:pt x="387" y="2702"/>
                  </a:lnTo>
                  <a:lnTo>
                    <a:pt x="1158" y="2702"/>
                  </a:lnTo>
                  <a:lnTo>
                    <a:pt x="1158" y="569"/>
                  </a:lnTo>
                  <a:cubicBezTo>
                    <a:pt x="1508" y="755"/>
                    <a:pt x="1772" y="1066"/>
                    <a:pt x="1896" y="1441"/>
                  </a:cubicBezTo>
                  <a:lnTo>
                    <a:pt x="2317" y="2702"/>
                  </a:lnTo>
                  <a:lnTo>
                    <a:pt x="2928" y="3314"/>
                  </a:lnTo>
                  <a:cubicBezTo>
                    <a:pt x="3085" y="3470"/>
                    <a:pt x="3130" y="3705"/>
                    <a:pt x="3046" y="3909"/>
                  </a:cubicBezTo>
                  <a:cubicBezTo>
                    <a:pt x="2962" y="4112"/>
                    <a:pt x="2763" y="4245"/>
                    <a:pt x="2543" y="4245"/>
                  </a:cubicBezTo>
                  <a:lnTo>
                    <a:pt x="3314" y="4245"/>
                  </a:lnTo>
                  <a:cubicBezTo>
                    <a:pt x="3615" y="4245"/>
                    <a:pt x="3860" y="4000"/>
                    <a:pt x="3860" y="3699"/>
                  </a:cubicBezTo>
                  <a:lnTo>
                    <a:pt x="3858" y="3699"/>
                  </a:lnTo>
                  <a:cubicBezTo>
                    <a:pt x="3858" y="3554"/>
                    <a:pt x="3801" y="3416"/>
                    <a:pt x="3699" y="3314"/>
                  </a:cubicBezTo>
                  <a:lnTo>
                    <a:pt x="3088" y="2702"/>
                  </a:lnTo>
                  <a:lnTo>
                    <a:pt x="2667" y="1441"/>
                  </a:lnTo>
                  <a:cubicBezTo>
                    <a:pt x="2457" y="812"/>
                    <a:pt x="1868" y="387"/>
                    <a:pt x="1203" y="387"/>
                  </a:cubicBezTo>
                  <a:lnTo>
                    <a:pt x="1158" y="387"/>
                  </a:lnTo>
                  <a:cubicBezTo>
                    <a:pt x="1158" y="173"/>
                    <a:pt x="985" y="0"/>
                    <a:pt x="77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TextBox 20">
            <a:extLst>
              <a:ext uri="{FF2B5EF4-FFF2-40B4-BE49-F238E27FC236}">
                <a16:creationId xmlns:a16="http://schemas.microsoft.com/office/drawing/2014/main" id="{05F479BC-1B14-1749-97B1-6FAF1E3A6D49}"/>
              </a:ext>
            </a:extLst>
          </p:cNvPr>
          <p:cNvSpPr txBox="1"/>
          <p:nvPr/>
        </p:nvSpPr>
        <p:spPr>
          <a:xfrm>
            <a:off x="4455394" y="4588361"/>
            <a:ext cx="233211" cy="307777"/>
          </a:xfrm>
          <a:prstGeom prst="rect">
            <a:avLst/>
          </a:prstGeom>
          <a:noFill/>
        </p:spPr>
        <p:txBody>
          <a:bodyPr wrap="square" rtlCol="0">
            <a:spAutoFit/>
          </a:bodyPr>
          <a:lstStyle/>
          <a:p>
            <a:r>
              <a:rPr lang="en-US" dirty="0">
                <a:solidFill>
                  <a:schemeClr val="bg1"/>
                </a:solidFill>
              </a:rPr>
              <a:t>4</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8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8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4" grpId="0"/>
      <p:bldP spid="1185" grpId="0"/>
      <p:bldP spid="1187" grpId="0"/>
      <p:bldP spid="1189" grpId="0"/>
      <p:bldP spid="119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4"/>
          <p:cNvSpPr txBox="1">
            <a:spLocks noGrp="1"/>
          </p:cNvSpPr>
          <p:nvPr>
            <p:ph type="title"/>
          </p:nvPr>
        </p:nvSpPr>
        <p:spPr>
          <a:xfrm>
            <a:off x="2207859" y="2661325"/>
            <a:ext cx="4839600" cy="841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400" dirty="0"/>
              <a:t>Planning </a:t>
            </a:r>
            <a:endParaRPr sz="4400" dirty="0"/>
          </a:p>
        </p:txBody>
      </p:sp>
      <p:sp>
        <p:nvSpPr>
          <p:cNvPr id="268" name="Google Shape;268;p44"/>
          <p:cNvSpPr txBox="1">
            <a:spLocks noGrp="1"/>
          </p:cNvSpPr>
          <p:nvPr>
            <p:ph type="title" idx="2"/>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2" name="TextBox 1">
            <a:extLst>
              <a:ext uri="{FF2B5EF4-FFF2-40B4-BE49-F238E27FC236}">
                <a16:creationId xmlns:a16="http://schemas.microsoft.com/office/drawing/2014/main" id="{B268A6EF-48A3-5D45-8327-8EA2B3B745BF}"/>
              </a:ext>
            </a:extLst>
          </p:cNvPr>
          <p:cNvSpPr txBox="1"/>
          <p:nvPr/>
        </p:nvSpPr>
        <p:spPr>
          <a:xfrm>
            <a:off x="4484535" y="4572000"/>
            <a:ext cx="286247" cy="307777"/>
          </a:xfrm>
          <a:prstGeom prst="rect">
            <a:avLst/>
          </a:prstGeom>
          <a:noFill/>
        </p:spPr>
        <p:txBody>
          <a:bodyPr wrap="square" rtlCol="0">
            <a:spAutoFit/>
          </a:bodyPr>
          <a:lstStyle/>
          <a:p>
            <a:r>
              <a:rPr lang="en-US" dirty="0">
                <a:solidFill>
                  <a:schemeClr val="bg1"/>
                </a:solidFill>
              </a:rPr>
              <a:t>5</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 grpId="0"/>
      <p:bldP spid="2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3"/>
          <p:cNvSpPr txBox="1">
            <a:spLocks noGrp="1"/>
          </p:cNvSpPr>
          <p:nvPr>
            <p:ph type="body" idx="1"/>
          </p:nvPr>
        </p:nvSpPr>
        <p:spPr>
          <a:xfrm>
            <a:off x="1148388" y="1185379"/>
            <a:ext cx="5801051" cy="2772741"/>
          </a:xfrm>
          <a:prstGeom prst="rect">
            <a:avLst/>
          </a:prstGeom>
        </p:spPr>
        <p:txBody>
          <a:bodyPr spcFirstLastPara="1" wrap="square" lIns="91425" tIns="91425" rIns="91425" bIns="91425" anchor="t" anchorCtr="0">
            <a:noAutofit/>
          </a:bodyPr>
          <a:lstStyle/>
          <a:p>
            <a:pPr marL="285750" indent="-285750">
              <a:spcAft>
                <a:spcPts val="1600"/>
              </a:spcAft>
            </a:pPr>
            <a:r>
              <a:rPr lang="en-US" dirty="0"/>
              <a:t>Allocating employee resources and delegating responsibilities.</a:t>
            </a:r>
          </a:p>
          <a:p>
            <a:pPr marL="285750" indent="-285750">
              <a:spcAft>
                <a:spcPts val="1600"/>
              </a:spcAft>
            </a:pPr>
            <a:r>
              <a:rPr lang="en-US" dirty="0"/>
              <a:t>Continuously check on team progress in order to make small adjustments when necessary.</a:t>
            </a:r>
          </a:p>
          <a:p>
            <a:pPr marL="285750" indent="-285750">
              <a:spcAft>
                <a:spcPts val="1600"/>
              </a:spcAft>
            </a:pPr>
            <a:r>
              <a:rPr lang="en-US" dirty="0"/>
              <a:t>Setting priority levels for certain tasks.</a:t>
            </a:r>
          </a:p>
          <a:p>
            <a:pPr marL="285750" indent="-285750">
              <a:spcAft>
                <a:spcPts val="1600"/>
              </a:spcAft>
            </a:pPr>
            <a:r>
              <a:rPr lang="en-US" dirty="0"/>
              <a:t>Creating timelines.</a:t>
            </a:r>
          </a:p>
          <a:p>
            <a:pPr marL="285750" indent="-285750">
              <a:spcAft>
                <a:spcPts val="1600"/>
              </a:spcAft>
            </a:pPr>
            <a:r>
              <a:rPr lang="en-US" dirty="0"/>
              <a:t>Communication.</a:t>
            </a:r>
          </a:p>
          <a:p>
            <a:pPr marL="285750" indent="-285750">
              <a:spcAft>
                <a:spcPts val="1600"/>
              </a:spcAft>
            </a:pPr>
            <a:endParaRPr lang="en-US" dirty="0"/>
          </a:p>
          <a:p>
            <a:pPr marL="285750" indent="-285750">
              <a:spcAft>
                <a:spcPts val="1600"/>
              </a:spcAft>
            </a:pPr>
            <a:endParaRPr lang="en-US" dirty="0"/>
          </a:p>
        </p:txBody>
      </p:sp>
      <p:sp>
        <p:nvSpPr>
          <p:cNvPr id="257" name="Google Shape;257;p43"/>
          <p:cNvSpPr txBox="1">
            <a:spLocks noGrp="1"/>
          </p:cNvSpPr>
          <p:nvPr>
            <p:ph type="title"/>
          </p:nvPr>
        </p:nvSpPr>
        <p:spPr>
          <a:xfrm rot="-5400000">
            <a:off x="-625603" y="2172635"/>
            <a:ext cx="230915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P</a:t>
            </a:r>
            <a:r>
              <a:rPr lang="en-US" dirty="0" smtClean="0"/>
              <a:t>lanning</a:t>
            </a:r>
            <a:endParaRPr dirty="0"/>
          </a:p>
        </p:txBody>
      </p:sp>
      <p:sp>
        <p:nvSpPr>
          <p:cNvPr id="6" name="TextBox 5">
            <a:extLst>
              <a:ext uri="{FF2B5EF4-FFF2-40B4-BE49-F238E27FC236}">
                <a16:creationId xmlns:a16="http://schemas.microsoft.com/office/drawing/2014/main" id="{E97ABD80-3F54-C64F-8A56-F3A08715C7E9}"/>
              </a:ext>
            </a:extLst>
          </p:cNvPr>
          <p:cNvSpPr txBox="1"/>
          <p:nvPr/>
        </p:nvSpPr>
        <p:spPr>
          <a:xfrm>
            <a:off x="4428876" y="4572000"/>
            <a:ext cx="286247" cy="307777"/>
          </a:xfrm>
          <a:prstGeom prst="rect">
            <a:avLst/>
          </a:prstGeom>
          <a:noFill/>
        </p:spPr>
        <p:txBody>
          <a:bodyPr wrap="square" rtlCol="0">
            <a:spAutoFit/>
          </a:bodyPr>
          <a:lstStyle/>
          <a:p>
            <a:r>
              <a:rPr lang="en-US" dirty="0">
                <a:solidFill>
                  <a:schemeClr val="bg1"/>
                </a:solidFill>
              </a:rPr>
              <a:t>6</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 grpId="0" build="p"/>
      <p:bldP spid="2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602" name="Google Shape;602;p51"/>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4400" dirty="0" smtClean="0"/>
              <a:t>Organizing </a:t>
            </a:r>
            <a:endParaRPr lang="en-US" sz="4400" dirty="0"/>
          </a:p>
        </p:txBody>
      </p:sp>
      <p:sp>
        <p:nvSpPr>
          <p:cNvPr id="603" name="Google Shape;603;p51"/>
          <p:cNvSpPr txBox="1">
            <a:spLocks noGrp="1"/>
          </p:cNvSpPr>
          <p:nvPr>
            <p:ph type="title" idx="2"/>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02</a:t>
            </a:r>
            <a:endParaRPr dirty="0"/>
          </a:p>
        </p:txBody>
      </p:sp>
      <p:sp>
        <p:nvSpPr>
          <p:cNvPr id="4" name="TextBox 3">
            <a:extLst>
              <a:ext uri="{FF2B5EF4-FFF2-40B4-BE49-F238E27FC236}">
                <a16:creationId xmlns:a16="http://schemas.microsoft.com/office/drawing/2014/main" id="{A0F8C88F-D318-8346-B699-02122ACF7A6D}"/>
              </a:ext>
            </a:extLst>
          </p:cNvPr>
          <p:cNvSpPr txBox="1"/>
          <p:nvPr/>
        </p:nvSpPr>
        <p:spPr>
          <a:xfrm>
            <a:off x="4432852" y="4564049"/>
            <a:ext cx="278296" cy="307777"/>
          </a:xfrm>
          <a:prstGeom prst="rect">
            <a:avLst/>
          </a:prstGeom>
          <a:noFill/>
        </p:spPr>
        <p:txBody>
          <a:bodyPr wrap="square" rtlCol="0">
            <a:spAutoFit/>
          </a:bodyPr>
          <a:lstStyle/>
          <a:p>
            <a:r>
              <a:rPr lang="en-US" dirty="0">
                <a:solidFill>
                  <a:schemeClr val="bg1"/>
                </a:solidFill>
              </a:rPr>
              <a:t>7</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2" grpId="0"/>
      <p:bldP spid="60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3"/>
          <p:cNvSpPr txBox="1">
            <a:spLocks noGrp="1"/>
          </p:cNvSpPr>
          <p:nvPr>
            <p:ph type="body" idx="1"/>
          </p:nvPr>
        </p:nvSpPr>
        <p:spPr>
          <a:xfrm>
            <a:off x="1154639" y="1497371"/>
            <a:ext cx="6643889" cy="2116189"/>
          </a:xfrm>
          <a:prstGeom prst="rect">
            <a:avLst/>
          </a:prstGeom>
        </p:spPr>
        <p:txBody>
          <a:bodyPr spcFirstLastPara="1" wrap="square" lIns="91425" tIns="91425" rIns="91425" bIns="91425" anchor="t" anchorCtr="0">
            <a:noAutofit/>
          </a:bodyPr>
          <a:lstStyle/>
          <a:p>
            <a:pPr marL="285750" indent="-285750">
              <a:spcAft>
                <a:spcPts val="1600"/>
              </a:spcAft>
            </a:pPr>
            <a:r>
              <a:rPr lang="en-US" dirty="0"/>
              <a:t>A manager's organizational skills can help to ensure a company or departmental unit runs smoothly.</a:t>
            </a:r>
          </a:p>
          <a:p>
            <a:pPr marL="285750" indent="-285750">
              <a:spcAft>
                <a:spcPts val="1600"/>
              </a:spcAft>
            </a:pPr>
            <a:r>
              <a:rPr lang="en-US" dirty="0"/>
              <a:t>Establishing internal processes and structures.</a:t>
            </a:r>
          </a:p>
          <a:p>
            <a:pPr marL="285750" indent="-285750">
              <a:spcAft>
                <a:spcPts val="1600"/>
              </a:spcAft>
            </a:pPr>
            <a:r>
              <a:rPr lang="en-US" dirty="0"/>
              <a:t>Knowing which employees or teams are best suited for specific tasks.</a:t>
            </a:r>
          </a:p>
          <a:p>
            <a:pPr marL="285750" indent="-285750">
              <a:spcAft>
                <a:spcPts val="1600"/>
              </a:spcAft>
            </a:pPr>
            <a:r>
              <a:rPr lang="en-US" dirty="0"/>
              <a:t>Keeping everyone and everything organized throughout daily operations.</a:t>
            </a:r>
          </a:p>
        </p:txBody>
      </p:sp>
      <p:sp>
        <p:nvSpPr>
          <p:cNvPr id="257" name="Google Shape;257;p43"/>
          <p:cNvSpPr txBox="1">
            <a:spLocks noGrp="1"/>
          </p:cNvSpPr>
          <p:nvPr>
            <p:ph type="title"/>
          </p:nvPr>
        </p:nvSpPr>
        <p:spPr>
          <a:xfrm rot="-5400000">
            <a:off x="-625603" y="2172635"/>
            <a:ext cx="230915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ORGANIZING </a:t>
            </a:r>
            <a:endParaRPr dirty="0"/>
          </a:p>
        </p:txBody>
      </p:sp>
      <p:sp>
        <p:nvSpPr>
          <p:cNvPr id="2" name="TextBox 1">
            <a:extLst>
              <a:ext uri="{FF2B5EF4-FFF2-40B4-BE49-F238E27FC236}">
                <a16:creationId xmlns:a16="http://schemas.microsoft.com/office/drawing/2014/main" id="{70B597F7-FE49-AC4E-ABAD-2AC1EB624B47}"/>
              </a:ext>
            </a:extLst>
          </p:cNvPr>
          <p:cNvSpPr txBox="1"/>
          <p:nvPr/>
        </p:nvSpPr>
        <p:spPr>
          <a:xfrm>
            <a:off x="4428876" y="4651513"/>
            <a:ext cx="286247" cy="307777"/>
          </a:xfrm>
          <a:prstGeom prst="rect">
            <a:avLst/>
          </a:prstGeom>
          <a:noFill/>
        </p:spPr>
        <p:txBody>
          <a:bodyPr wrap="square" rtlCol="0">
            <a:spAutoFit/>
          </a:bodyPr>
          <a:lstStyle/>
          <a:p>
            <a:r>
              <a:rPr lang="en-US" dirty="0">
                <a:solidFill>
                  <a:schemeClr val="bg1"/>
                </a:solidFill>
              </a:rPr>
              <a:t>8</a:t>
            </a:r>
          </a:p>
        </p:txBody>
      </p:sp>
    </p:spTree>
    <p:extLst>
      <p:ext uri="{BB962C8B-B14F-4D97-AF65-F5344CB8AC3E}">
        <p14:creationId xmlns:p14="http://schemas.microsoft.com/office/powerpoint/2010/main" val="20898355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 grpId="0" build="p"/>
      <p:bldP spid="2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31"/>
        <p:cNvGrpSpPr/>
        <p:nvPr/>
      </p:nvGrpSpPr>
      <p:grpSpPr>
        <a:xfrm>
          <a:off x="0" y="0"/>
          <a:ext cx="0" cy="0"/>
          <a:chOff x="0" y="0"/>
          <a:chExt cx="0" cy="0"/>
        </a:xfrm>
      </p:grpSpPr>
      <p:sp>
        <p:nvSpPr>
          <p:cNvPr id="1232" name="Google Shape;1232;p68"/>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4400" dirty="0" smtClean="0"/>
              <a:t>leading</a:t>
            </a:r>
            <a:endParaRPr lang="en-US" sz="4400" dirty="0"/>
          </a:p>
        </p:txBody>
      </p:sp>
      <p:sp>
        <p:nvSpPr>
          <p:cNvPr id="1233" name="Google Shape;1233;p68"/>
          <p:cNvSpPr txBox="1">
            <a:spLocks noGrp="1"/>
          </p:cNvSpPr>
          <p:nvPr>
            <p:ph type="title" idx="2"/>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03</a:t>
            </a:r>
            <a:endParaRPr dirty="0"/>
          </a:p>
        </p:txBody>
      </p:sp>
      <p:sp>
        <p:nvSpPr>
          <p:cNvPr id="4" name="TextBox 3">
            <a:extLst>
              <a:ext uri="{FF2B5EF4-FFF2-40B4-BE49-F238E27FC236}">
                <a16:creationId xmlns:a16="http://schemas.microsoft.com/office/drawing/2014/main" id="{5E4223AE-0DA5-AC4D-847C-D7BCD871D55D}"/>
              </a:ext>
            </a:extLst>
          </p:cNvPr>
          <p:cNvSpPr txBox="1"/>
          <p:nvPr/>
        </p:nvSpPr>
        <p:spPr>
          <a:xfrm>
            <a:off x="4420925" y="4651512"/>
            <a:ext cx="302150" cy="307777"/>
          </a:xfrm>
          <a:prstGeom prst="rect">
            <a:avLst/>
          </a:prstGeom>
          <a:noFill/>
        </p:spPr>
        <p:txBody>
          <a:bodyPr wrap="square" rtlCol="0">
            <a:spAutoFit/>
          </a:bodyPr>
          <a:lstStyle/>
          <a:p>
            <a:r>
              <a:rPr lang="en-US" dirty="0">
                <a:solidFill>
                  <a:schemeClr val="bg1"/>
                </a:solidFill>
              </a:rPr>
              <a:t>9</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2" grpId="0"/>
      <p:bldP spid="1233"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2725</TotalTime>
  <Words>359</Words>
  <Application>Microsoft Office PowerPoint</Application>
  <PresentationFormat>On-screen Show (16:9)</PresentationFormat>
  <Paragraphs>74</Paragraphs>
  <Slides>16</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Staatliches</vt:lpstr>
      <vt:lpstr>Trebuchet MS</vt:lpstr>
      <vt:lpstr>Roboto</vt:lpstr>
      <vt:lpstr>Wingdings 3</vt:lpstr>
      <vt:lpstr>Arial</vt:lpstr>
      <vt:lpstr>Facet</vt:lpstr>
      <vt:lpstr>The Main Functions of Management</vt:lpstr>
      <vt:lpstr>01</vt:lpstr>
      <vt:lpstr>Introduction</vt:lpstr>
      <vt:lpstr>The functions of management </vt:lpstr>
      <vt:lpstr>Planning </vt:lpstr>
      <vt:lpstr>Planning</vt:lpstr>
      <vt:lpstr>Organizing </vt:lpstr>
      <vt:lpstr>ORGANIZING </vt:lpstr>
      <vt:lpstr>leading</vt:lpstr>
      <vt:lpstr>LEADING</vt:lpstr>
      <vt:lpstr>Controlling</vt:lpstr>
      <vt:lpstr>CONTROLLING</vt:lpstr>
      <vt:lpstr>Strong managers create empowerment, removing roadblocks for teammates, supporting career growth, and sharing a compelling vision for each teammate for how their work fits in to the bigger picture.</vt:lpstr>
      <vt:lpstr>In conclusion, a good manager that have a connection with the employees and have the ability to lead and control them right, will mostly have a successful business and a well organized company. </vt:lpstr>
      <vt:lpstr>American InterContinental University, C. (2020, October 22). The four functions of Management: What managers need to know. Retrieved March 31, 2021, from https://www.aiuniv.edu/degrees/business/articles/functions-of-management#:~:text=Originally%20identified%20by%20Henri%20Fayol,each%20may%20look%20in%20action. </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main functions of management</dc:title>
  <dc:creator>pc</dc:creator>
  <cp:lastModifiedBy>Maher Fattouh</cp:lastModifiedBy>
  <cp:revision>24</cp:revision>
  <dcterms:modified xsi:type="dcterms:W3CDTF">2021-06-13T08:53:01Z</dcterms:modified>
</cp:coreProperties>
</file>