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ar-L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0"/>
    <p:restoredTop sz="94660"/>
  </p:normalViewPr>
  <p:slideViewPr>
    <p:cSldViewPr snapToGrid="0">
      <p:cViewPr varScale="1">
        <p:scale>
          <a:sx n="75" d="100"/>
          <a:sy n="75" d="100"/>
        </p:scale>
        <p:origin x="5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a:xfrm>
            <a:off x="2692397" y="5037663"/>
            <a:ext cx="5214635" cy="279400"/>
          </a:xfrm>
        </p:spPr>
        <p:txBody>
          <a:bodyPr/>
          <a:lstStyle/>
          <a:p>
            <a:endParaRPr lang="ar-LY"/>
          </a:p>
        </p:txBody>
      </p:sp>
      <p:sp>
        <p:nvSpPr>
          <p:cNvPr id="6" name="Slide Number Placeholder 5"/>
          <p:cNvSpPr>
            <a:spLocks noGrp="1"/>
          </p:cNvSpPr>
          <p:nvPr>
            <p:ph type="sldNum" sz="quarter" idx="12"/>
          </p:nvPr>
        </p:nvSpPr>
        <p:spPr>
          <a:xfrm>
            <a:off x="8956900" y="5037663"/>
            <a:ext cx="551167" cy="279400"/>
          </a:xfrm>
        </p:spPr>
        <p:txBody>
          <a:bodyPr/>
          <a:lstStyle/>
          <a:p>
            <a:fld id="{36BEFF1F-25FF-4C2B-A85A-CF2E57963233}" type="slidenum">
              <a:rPr lang="ar-LY" smtClean="0"/>
              <a:t>‹#›</a:t>
            </a:fld>
            <a:endParaRPr lang="ar-LY"/>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3439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18/10/1442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790945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0318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8694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1096002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2048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8021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1898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8984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2156388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454D83-8FBC-4589-B22D-726998CA7D0B}" type="datetimeFigureOut">
              <a:rPr lang="ar-LY" smtClean="0"/>
              <a:t>18/10/1442</a:t>
            </a:fld>
            <a:endParaRPr lang="ar-LY"/>
          </a:p>
        </p:txBody>
      </p:sp>
      <p:sp>
        <p:nvSpPr>
          <p:cNvPr id="5" name="Footer Placeholder 4"/>
          <p:cNvSpPr>
            <a:spLocks noGrp="1"/>
          </p:cNvSpPr>
          <p:nvPr>
            <p:ph type="ftr" sz="quarter" idx="11"/>
          </p:nvPr>
        </p:nvSpPr>
        <p:spPr/>
        <p:txBody>
          <a:bodyPr/>
          <a:lstStyle/>
          <a:p>
            <a:endParaRPr lang="ar-LY"/>
          </a:p>
        </p:txBody>
      </p:sp>
      <p:sp>
        <p:nvSpPr>
          <p:cNvPr id="6" name="Slide Number Placeholder 5"/>
          <p:cNvSpPr>
            <a:spLocks noGrp="1"/>
          </p:cNvSpPr>
          <p:nvPr>
            <p:ph type="sldNum" sz="quarter" idx="12"/>
          </p:nvPr>
        </p:nvSpPr>
        <p:spPr/>
        <p:txBody>
          <a:bodyPr/>
          <a:lstStyle/>
          <a:p>
            <a:fld id="{36BEFF1F-25FF-4C2B-A85A-CF2E57963233}" type="slidenum">
              <a:rPr lang="ar-LY" smtClean="0"/>
              <a:t>‹#›</a:t>
            </a:fld>
            <a:endParaRPr lang="ar-LY"/>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0429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0454D83-8FBC-4589-B22D-726998CA7D0B}" type="datetimeFigureOut">
              <a:rPr lang="ar-LY" smtClean="0"/>
              <a:t>18/10/1442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604074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0454D83-8FBC-4589-B22D-726998CA7D0B}" type="datetimeFigureOut">
              <a:rPr lang="ar-LY" smtClean="0"/>
              <a:t>18/10/1442</a:t>
            </a:fld>
            <a:endParaRPr lang="ar-LY"/>
          </a:p>
        </p:txBody>
      </p:sp>
      <p:sp>
        <p:nvSpPr>
          <p:cNvPr id="8" name="Footer Placeholder 7"/>
          <p:cNvSpPr>
            <a:spLocks noGrp="1"/>
          </p:cNvSpPr>
          <p:nvPr>
            <p:ph type="ftr" sz="quarter" idx="11"/>
          </p:nvPr>
        </p:nvSpPr>
        <p:spPr/>
        <p:txBody>
          <a:bodyPr/>
          <a:lstStyle/>
          <a:p>
            <a:endParaRPr lang="ar-LY"/>
          </a:p>
        </p:txBody>
      </p:sp>
      <p:sp>
        <p:nvSpPr>
          <p:cNvPr id="9" name="Slide Number Placeholder 8"/>
          <p:cNvSpPr>
            <a:spLocks noGrp="1"/>
          </p:cNvSpPr>
          <p:nvPr>
            <p:ph type="sldNum" sz="quarter" idx="12"/>
          </p:nvPr>
        </p:nvSpPr>
        <p:spPr/>
        <p:txBody>
          <a:bodyPr/>
          <a:lstStyle/>
          <a:p>
            <a:fld id="{36BEFF1F-25FF-4C2B-A85A-CF2E57963233}" type="slidenum">
              <a:rPr lang="ar-LY" smtClean="0"/>
              <a:t>‹#›</a:t>
            </a:fld>
            <a:endParaRPr lang="ar-LY"/>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6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0454D83-8FBC-4589-B22D-726998CA7D0B}" type="datetimeFigureOut">
              <a:rPr lang="ar-LY" smtClean="0"/>
              <a:t>18/10/1442</a:t>
            </a:fld>
            <a:endParaRPr lang="ar-LY"/>
          </a:p>
        </p:txBody>
      </p:sp>
      <p:sp>
        <p:nvSpPr>
          <p:cNvPr id="4" name="Footer Placeholder 3"/>
          <p:cNvSpPr>
            <a:spLocks noGrp="1"/>
          </p:cNvSpPr>
          <p:nvPr>
            <p:ph type="ftr" sz="quarter" idx="11"/>
          </p:nvPr>
        </p:nvSpPr>
        <p:spPr/>
        <p:txBody>
          <a:bodyPr/>
          <a:lstStyle/>
          <a:p>
            <a:endParaRPr lang="ar-LY"/>
          </a:p>
        </p:txBody>
      </p:sp>
      <p:sp>
        <p:nvSpPr>
          <p:cNvPr id="5" name="Slide Number Placeholder 4"/>
          <p:cNvSpPr>
            <a:spLocks noGrp="1"/>
          </p:cNvSpPr>
          <p:nvPr>
            <p:ph type="sldNum" sz="quarter" idx="12"/>
          </p:nvPr>
        </p:nvSpPr>
        <p:spPr/>
        <p:txBody>
          <a:bodyPr/>
          <a:lstStyle/>
          <a:p>
            <a:fld id="{36BEFF1F-25FF-4C2B-A85A-CF2E57963233}" type="slidenum">
              <a:rPr lang="ar-LY" smtClean="0"/>
              <a:t>‹#›</a:t>
            </a:fld>
            <a:endParaRPr lang="ar-LY"/>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026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54D83-8FBC-4589-B22D-726998CA7D0B}" type="datetimeFigureOut">
              <a:rPr lang="ar-LY" smtClean="0"/>
              <a:t>18/10/1442</a:t>
            </a:fld>
            <a:endParaRPr lang="ar-LY"/>
          </a:p>
        </p:txBody>
      </p:sp>
      <p:sp>
        <p:nvSpPr>
          <p:cNvPr id="3" name="Footer Placeholder 2"/>
          <p:cNvSpPr>
            <a:spLocks noGrp="1"/>
          </p:cNvSpPr>
          <p:nvPr>
            <p:ph type="ftr" sz="quarter" idx="11"/>
          </p:nvPr>
        </p:nvSpPr>
        <p:spPr/>
        <p:txBody>
          <a:bodyPr/>
          <a:lstStyle/>
          <a:p>
            <a:endParaRPr lang="ar-LY"/>
          </a:p>
        </p:txBody>
      </p:sp>
      <p:sp>
        <p:nvSpPr>
          <p:cNvPr id="4" name="Slide Number Placeholder 3"/>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3354273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18/10/1442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431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0454D83-8FBC-4589-B22D-726998CA7D0B}" type="datetimeFigureOut">
              <a:rPr lang="ar-LY" smtClean="0"/>
              <a:t>18/10/1442</a:t>
            </a:fld>
            <a:endParaRPr lang="ar-LY"/>
          </a:p>
        </p:txBody>
      </p:sp>
      <p:sp>
        <p:nvSpPr>
          <p:cNvPr id="6" name="Footer Placeholder 5"/>
          <p:cNvSpPr>
            <a:spLocks noGrp="1"/>
          </p:cNvSpPr>
          <p:nvPr>
            <p:ph type="ftr" sz="quarter" idx="11"/>
          </p:nvPr>
        </p:nvSpPr>
        <p:spPr/>
        <p:txBody>
          <a:bodyPr/>
          <a:lstStyle/>
          <a:p>
            <a:endParaRPr lang="ar-LY"/>
          </a:p>
        </p:txBody>
      </p:sp>
      <p:sp>
        <p:nvSpPr>
          <p:cNvPr id="7" name="Slide Number Placeholder 6"/>
          <p:cNvSpPr>
            <a:spLocks noGrp="1"/>
          </p:cNvSpPr>
          <p:nvPr>
            <p:ph type="sldNum" sz="quarter" idx="12"/>
          </p:nvPr>
        </p:nvSpPr>
        <p:spPr/>
        <p:txBody>
          <a:bodyPr/>
          <a:lstStyle/>
          <a:p>
            <a:fld id="{36BEFF1F-25FF-4C2B-A85A-CF2E57963233}" type="slidenum">
              <a:rPr lang="ar-LY" smtClean="0"/>
              <a:t>‹#›</a:t>
            </a:fld>
            <a:endParaRPr lang="ar-LY"/>
          </a:p>
        </p:txBody>
      </p:sp>
    </p:spTree>
    <p:extLst>
      <p:ext uri="{BB962C8B-B14F-4D97-AF65-F5344CB8AC3E}">
        <p14:creationId xmlns:p14="http://schemas.microsoft.com/office/powerpoint/2010/main" val="3116357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454D83-8FBC-4589-B22D-726998CA7D0B}" type="datetimeFigureOut">
              <a:rPr lang="ar-LY" smtClean="0"/>
              <a:t>18/10/1442</a:t>
            </a:fld>
            <a:endParaRPr lang="ar-LY"/>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LY"/>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6BEFF1F-25FF-4C2B-A85A-CF2E57963233}" type="slidenum">
              <a:rPr lang="ar-LY" smtClean="0"/>
              <a:t>‹#›</a:t>
            </a:fld>
            <a:endParaRPr lang="ar-LY"/>
          </a:p>
        </p:txBody>
      </p:sp>
    </p:spTree>
    <p:extLst>
      <p:ext uri="{BB962C8B-B14F-4D97-AF65-F5344CB8AC3E}">
        <p14:creationId xmlns:p14="http://schemas.microsoft.com/office/powerpoint/2010/main" val="39238857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79698" y="3450164"/>
            <a:ext cx="6815669" cy="1515533"/>
          </a:xfrm>
        </p:spPr>
        <p:txBody>
          <a:bodyPr/>
          <a:lstStyle/>
          <a:p>
            <a:r>
              <a:rPr lang="en-US" sz="3200" dirty="0" smtClean="0"/>
              <a:t>Libyan International Medical University</a:t>
            </a:r>
            <a:br>
              <a:rPr lang="en-US" sz="3200" dirty="0" smtClean="0"/>
            </a:br>
            <a:r>
              <a:rPr lang="en-US" sz="3200" dirty="0" smtClean="0"/>
              <a:t>Faculty Of Business </a:t>
            </a:r>
            <a:r>
              <a:rPr lang="en-US" sz="3200" dirty="0" smtClean="0"/>
              <a:t>Administration</a:t>
            </a:r>
            <a:br>
              <a:rPr lang="en-US" sz="3200" dirty="0" smtClean="0"/>
            </a:br>
            <a:r>
              <a:rPr lang="en-US" sz="3200" dirty="0"/>
              <a:t/>
            </a:r>
            <a:br>
              <a:rPr lang="en-US" sz="3200" dirty="0"/>
            </a:br>
            <a:r>
              <a:rPr lang="en-US" sz="3200" dirty="0" smtClean="0"/>
              <a:t/>
            </a:r>
            <a:br>
              <a:rPr lang="en-US" sz="3200" dirty="0" smtClean="0"/>
            </a:br>
            <a:r>
              <a:rPr lang="en-US" sz="3200" dirty="0" smtClean="0"/>
              <a:t>State The Benefits Of Collaborative Software </a:t>
            </a:r>
            <a:endParaRPr lang="ar-LY" sz="3200" dirty="0"/>
          </a:p>
        </p:txBody>
      </p:sp>
      <p:sp>
        <p:nvSpPr>
          <p:cNvPr id="3" name="عنوان فرعي 2"/>
          <p:cNvSpPr>
            <a:spLocks noGrp="1"/>
          </p:cNvSpPr>
          <p:nvPr>
            <p:ph type="subTitle" idx="1"/>
          </p:nvPr>
        </p:nvSpPr>
        <p:spPr>
          <a:xfrm>
            <a:off x="152398" y="5537198"/>
            <a:ext cx="6815669" cy="1320802"/>
          </a:xfrm>
        </p:spPr>
        <p:txBody>
          <a:bodyPr>
            <a:normAutofit lnSpcReduction="10000"/>
          </a:bodyPr>
          <a:lstStyle/>
          <a:p>
            <a:pPr algn="l"/>
            <a:r>
              <a:rPr lang="en-US" dirty="0" smtClean="0"/>
              <a:t>Student Name:  </a:t>
            </a:r>
            <a:r>
              <a:rPr lang="en-US" dirty="0" err="1" smtClean="0"/>
              <a:t>Nazeeha</a:t>
            </a:r>
            <a:r>
              <a:rPr lang="en-US" dirty="0" smtClean="0"/>
              <a:t> A. </a:t>
            </a:r>
            <a:r>
              <a:rPr lang="en-US" dirty="0" err="1" smtClean="0"/>
              <a:t>Amrouni</a:t>
            </a:r>
            <a:endParaRPr lang="en-US" dirty="0" smtClean="0"/>
          </a:p>
          <a:p>
            <a:pPr algn="l"/>
            <a:r>
              <a:rPr lang="en-US" dirty="0" smtClean="0"/>
              <a:t>Student ID: 2763</a:t>
            </a:r>
          </a:p>
          <a:p>
            <a:pPr algn="l"/>
            <a:r>
              <a:rPr lang="en-US" dirty="0" smtClean="0"/>
              <a:t>E-mail: nazeehah_2763@limu.edu.ly</a:t>
            </a:r>
            <a:endParaRPr lang="ar-LY"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160" y="0"/>
            <a:ext cx="2201839" cy="1564465"/>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628"/>
            <a:ext cx="2101755" cy="1430996"/>
          </a:xfrm>
          <a:prstGeom prst="rect">
            <a:avLst/>
          </a:prstGeom>
        </p:spPr>
      </p:pic>
    </p:spTree>
    <p:extLst>
      <p:ext uri="{BB962C8B-B14F-4D97-AF65-F5344CB8AC3E}">
        <p14:creationId xmlns:p14="http://schemas.microsoft.com/office/powerpoint/2010/main" val="271268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a:r>
              <a:rPr lang="en-US" dirty="0" smtClean="0"/>
              <a:t>Contents:</a:t>
            </a:r>
            <a:endParaRPr lang="ar-LY" dirty="0"/>
          </a:p>
        </p:txBody>
      </p:sp>
      <p:sp>
        <p:nvSpPr>
          <p:cNvPr id="3" name="عنصر نائب للمحتوى 2"/>
          <p:cNvSpPr>
            <a:spLocks noGrp="1"/>
          </p:cNvSpPr>
          <p:nvPr>
            <p:ph idx="1"/>
          </p:nvPr>
        </p:nvSpPr>
        <p:spPr/>
        <p:txBody>
          <a:bodyPr/>
          <a:lstStyle/>
          <a:p>
            <a:pPr algn="l" rtl="0"/>
            <a:r>
              <a:rPr lang="en-US" dirty="0" smtClean="0"/>
              <a:t>What is collaborative software ?</a:t>
            </a:r>
          </a:p>
          <a:p>
            <a:pPr algn="l" rtl="0"/>
            <a:r>
              <a:rPr lang="en-US" dirty="0" smtClean="0"/>
              <a:t>Advantages of collaborative software.</a:t>
            </a:r>
          </a:p>
          <a:p>
            <a:pPr algn="l" rtl="0"/>
            <a:r>
              <a:rPr lang="en-US" dirty="0" smtClean="0"/>
              <a:t>Conclusion</a:t>
            </a:r>
          </a:p>
          <a:p>
            <a:pPr algn="l" rtl="0"/>
            <a:r>
              <a:rPr lang="en-US" dirty="0" smtClean="0"/>
              <a:t>References </a:t>
            </a:r>
            <a:endParaRPr lang="ar-LY" dirty="0"/>
          </a:p>
        </p:txBody>
      </p:sp>
      <p:sp>
        <p:nvSpPr>
          <p:cNvPr id="4" name="مربع نص 3"/>
          <p:cNvSpPr txBox="1"/>
          <p:nvPr/>
        </p:nvSpPr>
        <p:spPr>
          <a:xfrm>
            <a:off x="10896597" y="876300"/>
            <a:ext cx="457203" cy="369332"/>
          </a:xfrm>
          <a:prstGeom prst="rect">
            <a:avLst/>
          </a:prstGeom>
          <a:noFill/>
        </p:spPr>
        <p:txBody>
          <a:bodyPr wrap="square" rtlCol="1">
            <a:spAutoFit/>
          </a:bodyPr>
          <a:lstStyle/>
          <a:p>
            <a:pPr algn="ctr"/>
            <a:r>
              <a:rPr lang="en-US" dirty="0" smtClean="0"/>
              <a:t>2</a:t>
            </a:r>
            <a:endParaRPr lang="ar-LY" dirty="0"/>
          </a:p>
        </p:txBody>
      </p:sp>
    </p:spTree>
    <p:extLst>
      <p:ext uri="{BB962C8B-B14F-4D97-AF65-F5344CB8AC3E}">
        <p14:creationId xmlns:p14="http://schemas.microsoft.com/office/powerpoint/2010/main" val="702345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dirty="0" smtClean="0"/>
              <a:t>What is collaborative software?  </a:t>
            </a:r>
            <a:endParaRPr lang="ar-LY" dirty="0"/>
          </a:p>
        </p:txBody>
      </p:sp>
      <p:sp>
        <p:nvSpPr>
          <p:cNvPr id="3" name="عنصر نائب للمحتوى 2"/>
          <p:cNvSpPr>
            <a:spLocks noGrp="1"/>
          </p:cNvSpPr>
          <p:nvPr>
            <p:ph idx="1"/>
          </p:nvPr>
        </p:nvSpPr>
        <p:spPr/>
        <p:txBody>
          <a:bodyPr/>
          <a:lstStyle/>
          <a:p>
            <a:pPr marL="0" indent="0" algn="l">
              <a:buNone/>
            </a:pPr>
            <a:r>
              <a:rPr lang="en-US" dirty="0"/>
              <a:t>Collaboration software allows several users and/or systems to share, process, and manage files, documents, and other data types. Two or more remote users can collaborate on a task or project using this type of </a:t>
            </a:r>
            <a:r>
              <a:rPr lang="en-US" dirty="0" smtClean="0"/>
              <a:t>software.</a:t>
            </a:r>
          </a:p>
          <a:p>
            <a:pPr marL="0" indent="0" algn="l">
              <a:buNone/>
            </a:pPr>
            <a:r>
              <a:rPr lang="en-US" dirty="0" smtClean="0"/>
              <a:t> Collaboration </a:t>
            </a:r>
            <a:r>
              <a:rPr lang="en-US" dirty="0"/>
              <a:t>software is also known as groupware, online collaboration software, and collaborative software.</a:t>
            </a:r>
            <a:endParaRPr lang="ar-LY" dirty="0"/>
          </a:p>
        </p:txBody>
      </p:sp>
      <p:sp>
        <p:nvSpPr>
          <p:cNvPr id="4" name="مربع نص 3"/>
          <p:cNvSpPr txBox="1"/>
          <p:nvPr/>
        </p:nvSpPr>
        <p:spPr>
          <a:xfrm>
            <a:off x="11150600" y="812800"/>
            <a:ext cx="368300" cy="369332"/>
          </a:xfrm>
          <a:prstGeom prst="rect">
            <a:avLst/>
          </a:prstGeom>
          <a:noFill/>
        </p:spPr>
        <p:txBody>
          <a:bodyPr wrap="square" rtlCol="1">
            <a:spAutoFit/>
          </a:bodyPr>
          <a:lstStyle/>
          <a:p>
            <a:pPr algn="ctr"/>
            <a:r>
              <a:rPr lang="en-US" dirty="0" smtClean="0"/>
              <a:t>3</a:t>
            </a:r>
            <a:endParaRPr lang="ar-LY" dirty="0"/>
          </a:p>
        </p:txBody>
      </p:sp>
    </p:spTree>
    <p:extLst>
      <p:ext uri="{BB962C8B-B14F-4D97-AF65-F5344CB8AC3E}">
        <p14:creationId xmlns:p14="http://schemas.microsoft.com/office/powerpoint/2010/main" val="4270076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808550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3600" dirty="0" smtClean="0"/>
              <a:t>Advantages of collaborative software.  </a:t>
            </a:r>
            <a:endParaRPr lang="ar-LY" sz="3600" dirty="0"/>
          </a:p>
        </p:txBody>
      </p:sp>
      <p:sp>
        <p:nvSpPr>
          <p:cNvPr id="3" name="عنصر نائب للمحتوى 2"/>
          <p:cNvSpPr>
            <a:spLocks noGrp="1"/>
          </p:cNvSpPr>
          <p:nvPr>
            <p:ph idx="1"/>
          </p:nvPr>
        </p:nvSpPr>
        <p:spPr/>
        <p:txBody>
          <a:bodyPr/>
          <a:lstStyle/>
          <a:p>
            <a:pPr algn="l" rtl="0"/>
            <a:r>
              <a:rPr lang="en-US" dirty="0" smtClean="0"/>
              <a:t>Get Rid of paper: </a:t>
            </a:r>
          </a:p>
          <a:p>
            <a:pPr marL="0" indent="0" algn="l" rtl="0">
              <a:buNone/>
            </a:pPr>
            <a:r>
              <a:rPr lang="en-US" sz="2000" dirty="0"/>
              <a:t>In today's workplace, paper-based processes and systems are obsolete. Paper files and documents are easily lost, and an internet product is a far better and more current way to maintain information. Plus, paper is not practical for successful cross-continent team cooperation</a:t>
            </a:r>
            <a:r>
              <a:rPr lang="en-US" sz="2000" dirty="0" smtClean="0"/>
              <a:t>.</a:t>
            </a:r>
          </a:p>
          <a:p>
            <a:pPr marL="0" indent="0" algn="l" rtl="0">
              <a:buNone/>
            </a:pPr>
            <a:r>
              <a:rPr lang="en-US" sz="2000" dirty="0"/>
              <a:t> Furthermore, you may help the environment by eliminating paper and transitioning to a cloud-based </a:t>
            </a:r>
            <a:r>
              <a:rPr lang="en-US" sz="2000" dirty="0" smtClean="0"/>
              <a:t>solution.</a:t>
            </a:r>
            <a:endParaRPr lang="ar-LY" sz="2000" dirty="0"/>
          </a:p>
        </p:txBody>
      </p:sp>
      <p:sp>
        <p:nvSpPr>
          <p:cNvPr id="4" name="مربع نص 3"/>
          <p:cNvSpPr txBox="1"/>
          <p:nvPr/>
        </p:nvSpPr>
        <p:spPr>
          <a:xfrm>
            <a:off x="11061700" y="736600"/>
            <a:ext cx="393700" cy="369332"/>
          </a:xfrm>
          <a:prstGeom prst="rect">
            <a:avLst/>
          </a:prstGeom>
          <a:noFill/>
        </p:spPr>
        <p:txBody>
          <a:bodyPr wrap="square" rtlCol="1">
            <a:spAutoFit/>
          </a:bodyPr>
          <a:lstStyle/>
          <a:p>
            <a:pPr algn="ctr"/>
            <a:r>
              <a:rPr lang="en-US" dirty="0" smtClean="0"/>
              <a:t>5</a:t>
            </a:r>
            <a:endParaRPr lang="ar-LY" dirty="0"/>
          </a:p>
        </p:txBody>
      </p:sp>
    </p:spTree>
    <p:extLst>
      <p:ext uri="{BB962C8B-B14F-4D97-AF65-F5344CB8AC3E}">
        <p14:creationId xmlns:p14="http://schemas.microsoft.com/office/powerpoint/2010/main" val="2847106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a:t>Manage Tasks </a:t>
            </a:r>
            <a:r>
              <a:rPr lang="en-US" dirty="0" smtClean="0"/>
              <a:t>Effortlessly:</a:t>
            </a:r>
          </a:p>
          <a:p>
            <a:pPr marL="0" indent="0" algn="l" rtl="0">
              <a:buNone/>
            </a:pPr>
            <a:r>
              <a:rPr lang="en-US" dirty="0"/>
              <a:t>As referenced above, you can organize and assign tasks over the web. Your team members can access the platform using any internet-device from anywhere and get the latest updates. Thus, they can stay informed about work progress at all times and at the same time communicate instantly with their </a:t>
            </a:r>
            <a:r>
              <a:rPr lang="en-US" dirty="0" smtClean="0"/>
              <a:t>colleagues.</a:t>
            </a:r>
            <a:endParaRPr lang="ar-LY" dirty="0"/>
          </a:p>
        </p:txBody>
      </p:sp>
      <p:sp>
        <p:nvSpPr>
          <p:cNvPr id="2" name="مربع نص 1"/>
          <p:cNvSpPr txBox="1"/>
          <p:nvPr/>
        </p:nvSpPr>
        <p:spPr>
          <a:xfrm>
            <a:off x="11201400" y="736600"/>
            <a:ext cx="304800" cy="369332"/>
          </a:xfrm>
          <a:prstGeom prst="rect">
            <a:avLst/>
          </a:prstGeom>
          <a:noFill/>
        </p:spPr>
        <p:txBody>
          <a:bodyPr wrap="square" rtlCol="1">
            <a:spAutoFit/>
          </a:bodyPr>
          <a:lstStyle/>
          <a:p>
            <a:pPr algn="ctr"/>
            <a:r>
              <a:rPr lang="en-US" dirty="0" smtClean="0"/>
              <a:t>6</a:t>
            </a:r>
            <a:endParaRPr lang="ar-LY" dirty="0"/>
          </a:p>
        </p:txBody>
      </p:sp>
    </p:spTree>
    <p:extLst>
      <p:ext uri="{BB962C8B-B14F-4D97-AF65-F5344CB8AC3E}">
        <p14:creationId xmlns:p14="http://schemas.microsoft.com/office/powerpoint/2010/main" val="3559453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b="1" dirty="0"/>
              <a:t>Track Projects </a:t>
            </a:r>
            <a:r>
              <a:rPr lang="en-US" b="1" dirty="0" smtClean="0"/>
              <a:t>Easily:</a:t>
            </a:r>
          </a:p>
          <a:p>
            <a:pPr marL="0" indent="0" algn="l" rtl="0">
              <a:buNone/>
            </a:pPr>
            <a:r>
              <a:rPr lang="en-US" dirty="0"/>
              <a:t>Project management software systems that allow for online communication are a godsend. Your team members can use this solution to track project progress from start to finish. You can keep track of who made modifications to files and see how they looked before they were </a:t>
            </a:r>
            <a:r>
              <a:rPr lang="en-US" dirty="0" smtClean="0"/>
              <a:t>changed.</a:t>
            </a:r>
            <a:endParaRPr lang="en-US" dirty="0"/>
          </a:p>
          <a:p>
            <a:pPr marL="0" indent="0" algn="l" rtl="0">
              <a:buNone/>
            </a:pPr>
            <a:r>
              <a:rPr lang="en-US" dirty="0"/>
              <a:t/>
            </a:r>
            <a:br>
              <a:rPr lang="en-US" dirty="0"/>
            </a:br>
            <a:endParaRPr lang="ar-LY" dirty="0"/>
          </a:p>
        </p:txBody>
      </p:sp>
      <p:sp>
        <p:nvSpPr>
          <p:cNvPr id="2" name="مربع نص 1"/>
          <p:cNvSpPr txBox="1"/>
          <p:nvPr/>
        </p:nvSpPr>
        <p:spPr>
          <a:xfrm>
            <a:off x="11150600" y="723900"/>
            <a:ext cx="508000" cy="369332"/>
          </a:xfrm>
          <a:prstGeom prst="rect">
            <a:avLst/>
          </a:prstGeom>
          <a:noFill/>
        </p:spPr>
        <p:txBody>
          <a:bodyPr wrap="square" rtlCol="1">
            <a:spAutoFit/>
          </a:bodyPr>
          <a:lstStyle/>
          <a:p>
            <a:pPr algn="ctr"/>
            <a:r>
              <a:rPr lang="en-US" dirty="0" smtClean="0"/>
              <a:t>7</a:t>
            </a:r>
            <a:endParaRPr lang="ar-LY" dirty="0"/>
          </a:p>
        </p:txBody>
      </p:sp>
    </p:spTree>
    <p:extLst>
      <p:ext uri="{BB962C8B-B14F-4D97-AF65-F5344CB8AC3E}">
        <p14:creationId xmlns:p14="http://schemas.microsoft.com/office/powerpoint/2010/main" val="2281512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Conclusion:</a:t>
            </a:r>
            <a:endParaRPr lang="ar-LY" dirty="0"/>
          </a:p>
        </p:txBody>
      </p:sp>
      <p:sp>
        <p:nvSpPr>
          <p:cNvPr id="3" name="عنصر نائب للمحتوى 2"/>
          <p:cNvSpPr>
            <a:spLocks noGrp="1"/>
          </p:cNvSpPr>
          <p:nvPr>
            <p:ph idx="1"/>
          </p:nvPr>
        </p:nvSpPr>
        <p:spPr/>
        <p:txBody>
          <a:bodyPr/>
          <a:lstStyle/>
          <a:p>
            <a:pPr marL="0" indent="0" algn="l" rtl="0">
              <a:buNone/>
            </a:pPr>
            <a:r>
              <a:rPr lang="en-US" dirty="0"/>
              <a:t>Now that you've learned about the various advantages of collaboration software, it's time to invest in a system that's right for your company. You can read expert software evaluations in a reputable web directory to learn about the benefits and drawbacks of various solutions.</a:t>
            </a:r>
            <a:endParaRPr lang="ar-LY" dirty="0"/>
          </a:p>
        </p:txBody>
      </p:sp>
      <p:sp>
        <p:nvSpPr>
          <p:cNvPr id="4" name="مربع نص 3"/>
          <p:cNvSpPr txBox="1"/>
          <p:nvPr/>
        </p:nvSpPr>
        <p:spPr>
          <a:xfrm>
            <a:off x="11150600" y="635000"/>
            <a:ext cx="444500" cy="369332"/>
          </a:xfrm>
          <a:prstGeom prst="rect">
            <a:avLst/>
          </a:prstGeom>
          <a:noFill/>
        </p:spPr>
        <p:txBody>
          <a:bodyPr wrap="square" rtlCol="1">
            <a:spAutoFit/>
          </a:bodyPr>
          <a:lstStyle/>
          <a:p>
            <a:pPr algn="ctr"/>
            <a:r>
              <a:rPr lang="en-US" dirty="0" smtClean="0"/>
              <a:t>8</a:t>
            </a:r>
            <a:endParaRPr lang="ar-LY" dirty="0"/>
          </a:p>
        </p:txBody>
      </p:sp>
    </p:spTree>
    <p:extLst>
      <p:ext uri="{BB962C8B-B14F-4D97-AF65-F5344CB8AC3E}">
        <p14:creationId xmlns:p14="http://schemas.microsoft.com/office/powerpoint/2010/main" val="2015488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References.</a:t>
            </a:r>
            <a:endParaRPr lang="ar-LY" dirty="0"/>
          </a:p>
        </p:txBody>
      </p:sp>
      <p:sp>
        <p:nvSpPr>
          <p:cNvPr id="3" name="عنصر نائب للمحتوى 2"/>
          <p:cNvSpPr>
            <a:spLocks noGrp="1"/>
          </p:cNvSpPr>
          <p:nvPr>
            <p:ph idx="1"/>
          </p:nvPr>
        </p:nvSpPr>
        <p:spPr/>
        <p:txBody>
          <a:bodyPr/>
          <a:lstStyle/>
          <a:p>
            <a:pPr algn="l" rtl="0"/>
            <a:r>
              <a:rPr lang="en-US" dirty="0" err="1"/>
              <a:t>Hillsberg</a:t>
            </a:r>
            <a:r>
              <a:rPr lang="en-US" dirty="0"/>
              <a:t>, A. (2020, October 2). Top Benefits of Collaboration Software. </a:t>
            </a:r>
            <a:r>
              <a:rPr lang="en-US" dirty="0" err="1"/>
              <a:t>Chanty</a:t>
            </a:r>
            <a:r>
              <a:rPr lang="en-US" dirty="0"/>
              <a:t>. https://www.chanty.com/blog/benefits-collaboration-software/. </a:t>
            </a:r>
            <a:endParaRPr lang="en-US" dirty="0" smtClean="0"/>
          </a:p>
          <a:p>
            <a:pPr algn="l" rtl="0"/>
            <a:endParaRPr lang="en-US" dirty="0" smtClean="0"/>
          </a:p>
          <a:p>
            <a:pPr algn="l" rtl="0"/>
            <a:r>
              <a:rPr lang="en-US" dirty="0"/>
              <a:t>P.R, D. (2017, June 4). 5 best ready-made Collaborative Software for your business. Startup Dope. https://startupdope.com/5-best-ready-made-collaborative-software-for-your-business/. </a:t>
            </a:r>
            <a:endParaRPr lang="ar-LY" dirty="0"/>
          </a:p>
        </p:txBody>
      </p:sp>
      <p:sp>
        <p:nvSpPr>
          <p:cNvPr id="4" name="مربع نص 3"/>
          <p:cNvSpPr txBox="1"/>
          <p:nvPr/>
        </p:nvSpPr>
        <p:spPr>
          <a:xfrm>
            <a:off x="11163300" y="622300"/>
            <a:ext cx="381000" cy="369332"/>
          </a:xfrm>
          <a:prstGeom prst="rect">
            <a:avLst/>
          </a:prstGeom>
          <a:noFill/>
        </p:spPr>
        <p:txBody>
          <a:bodyPr wrap="square" rtlCol="1">
            <a:spAutoFit/>
          </a:bodyPr>
          <a:lstStyle/>
          <a:p>
            <a:pPr algn="ctr"/>
            <a:r>
              <a:rPr lang="en-US" dirty="0" smtClean="0"/>
              <a:t>9</a:t>
            </a:r>
            <a:endParaRPr lang="ar-LY" dirty="0"/>
          </a:p>
        </p:txBody>
      </p:sp>
    </p:spTree>
    <p:extLst>
      <p:ext uri="{BB962C8B-B14F-4D97-AF65-F5344CB8AC3E}">
        <p14:creationId xmlns:p14="http://schemas.microsoft.com/office/powerpoint/2010/main" val="101646788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عضوي">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84</TotalTime>
  <Words>388</Words>
  <Application>Microsoft Office PowerPoint</Application>
  <PresentationFormat>ملء الشاشة</PresentationFormat>
  <Paragraphs>34</Paragraphs>
  <Slides>9</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9</vt:i4>
      </vt:variant>
    </vt:vector>
  </HeadingPairs>
  <TitlesOfParts>
    <vt:vector size="13" baseType="lpstr">
      <vt:lpstr>Arial</vt:lpstr>
      <vt:lpstr>Garamond</vt:lpstr>
      <vt:lpstr>Times New Roman</vt:lpstr>
      <vt:lpstr>عضوي</vt:lpstr>
      <vt:lpstr>Libyan International Medical University Faculty Of Business Administration   State The Benefits Of Collaborative Software </vt:lpstr>
      <vt:lpstr>Contents:</vt:lpstr>
      <vt:lpstr>What is collaborative software?  </vt:lpstr>
      <vt:lpstr>عرض تقديمي في PowerPoint</vt:lpstr>
      <vt:lpstr>Advantages of collaborative software.  </vt:lpstr>
      <vt:lpstr>عرض تقديمي في PowerPoint</vt:lpstr>
      <vt:lpstr>عرض تقديمي في PowerPoint</vt:lpstr>
      <vt:lpstr>Conclusion: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9</cp:revision>
  <dcterms:created xsi:type="dcterms:W3CDTF">2021-05-19T19:11:34Z</dcterms:created>
  <dcterms:modified xsi:type="dcterms:W3CDTF">2021-05-29T20:23:18Z</dcterms:modified>
</cp:coreProperties>
</file>