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0EF32D01-204B-42A0-83AA-52FC734D3986}">
          <p14:sldIdLst>
            <p14:sldId id="256"/>
            <p14:sldId id="257"/>
            <p14:sldId id="258"/>
            <p14:sldId id="259"/>
          </p14:sldIdLst>
        </p14:section>
        <p14:section name="مقطع بدون عنوان" id="{A19C4B2B-E382-481C-87AC-EF4594B96ECB}">
          <p14:sldIdLst>
            <p14:sldId id="260"/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0D9899-75CA-45E2-ABDB-F93F70E80FEC}" type="doc">
      <dgm:prSet loTypeId="urn:microsoft.com/office/officeart/2009/3/layout/SubStepProcess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pPr rtl="1"/>
          <a:endParaRPr lang="ar-SA"/>
        </a:p>
      </dgm:t>
    </dgm:pt>
    <dgm:pt modelId="{A2D28EBB-3511-434B-89AE-5A219C1E01FB}">
      <dgm:prSet phldrT="[نص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1"/>
          <a:r>
            <a:rPr lang="en-US" dirty="0" err="1" smtClean="0"/>
            <a:t>Rayan</a:t>
          </a:r>
          <a:r>
            <a:rPr lang="en-US" dirty="0" smtClean="0"/>
            <a:t> </a:t>
          </a:r>
          <a:r>
            <a:rPr lang="en-US" dirty="0" err="1" smtClean="0"/>
            <a:t>wanis</a:t>
          </a:r>
          <a:r>
            <a:rPr lang="en-US" dirty="0" smtClean="0"/>
            <a:t> </a:t>
          </a:r>
          <a:endParaRPr lang="ar-SA" dirty="0"/>
        </a:p>
      </dgm:t>
    </dgm:pt>
    <dgm:pt modelId="{1D2CA7D8-9287-4717-ACF1-14BEF1A7471D}" type="parTrans" cxnId="{659D1A47-0C5D-43D6-8219-05A5671DF599}">
      <dgm:prSet/>
      <dgm:spPr/>
      <dgm:t>
        <a:bodyPr/>
        <a:lstStyle/>
        <a:p>
          <a:pPr rtl="1"/>
          <a:endParaRPr lang="ar-SA"/>
        </a:p>
      </dgm:t>
    </dgm:pt>
    <dgm:pt modelId="{B444A563-3206-451F-AA85-7D1779464CE0}" type="sibTrans" cxnId="{659D1A47-0C5D-43D6-8219-05A5671DF599}">
      <dgm:prSet/>
      <dgm:spPr/>
      <dgm:t>
        <a:bodyPr/>
        <a:lstStyle/>
        <a:p>
          <a:pPr rtl="1"/>
          <a:endParaRPr lang="ar-SA"/>
        </a:p>
      </dgm:t>
    </dgm:pt>
    <dgm:pt modelId="{48055655-5834-48D0-972D-BC684F1767DD}">
      <dgm:prSet phldrT="[نص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dirty="0" smtClean="0"/>
            <a:t>Student ID: </a:t>
          </a:r>
          <a:r>
            <a:rPr lang="ar-SA" dirty="0" smtClean="0"/>
            <a:t>3018</a:t>
          </a:r>
          <a:endParaRPr lang="ar-SA" dirty="0"/>
        </a:p>
      </dgm:t>
    </dgm:pt>
    <dgm:pt modelId="{1364C217-74C2-4192-964E-BFBF4A8ABD6B}" type="parTrans" cxnId="{EBA6C33C-0174-44D6-B59F-96322B35E414}">
      <dgm:prSet/>
      <dgm:spPr/>
      <dgm:t>
        <a:bodyPr/>
        <a:lstStyle/>
        <a:p>
          <a:pPr rtl="1"/>
          <a:endParaRPr lang="ar-SA"/>
        </a:p>
      </dgm:t>
    </dgm:pt>
    <dgm:pt modelId="{CD0389D7-80B4-4920-86EC-5FA35714B940}" type="sibTrans" cxnId="{EBA6C33C-0174-44D6-B59F-96322B35E414}">
      <dgm:prSet/>
      <dgm:spPr/>
      <dgm:t>
        <a:bodyPr/>
        <a:lstStyle/>
        <a:p>
          <a:pPr rtl="1"/>
          <a:endParaRPr lang="ar-SA"/>
        </a:p>
      </dgm:t>
    </dgm:pt>
    <dgm:pt modelId="{A471313C-856B-45DF-B3AB-711136EA8D56}">
      <dgm:prSet phldrT="[نص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rtl="1"/>
          <a:r>
            <a:rPr lang="en-US" sz="1600" dirty="0" smtClean="0"/>
            <a:t>Rayan_3018@limu.edu.ly</a:t>
          </a:r>
          <a:endParaRPr lang="ar-SA" sz="1600" dirty="0"/>
        </a:p>
      </dgm:t>
    </dgm:pt>
    <dgm:pt modelId="{D5041784-B119-4CD1-8F80-E49707B82DFC}" type="sibTrans" cxnId="{6345C1EC-5906-4479-8FC6-094749891E75}">
      <dgm:prSet/>
      <dgm:spPr/>
      <dgm:t>
        <a:bodyPr/>
        <a:lstStyle/>
        <a:p>
          <a:pPr rtl="1"/>
          <a:endParaRPr lang="ar-SA"/>
        </a:p>
      </dgm:t>
    </dgm:pt>
    <dgm:pt modelId="{9B1327EE-E5E7-4865-A2AE-A6AC9FDB952E}" type="parTrans" cxnId="{6345C1EC-5906-4479-8FC6-094749891E75}">
      <dgm:prSet/>
      <dgm:spPr/>
      <dgm:t>
        <a:bodyPr/>
        <a:lstStyle/>
        <a:p>
          <a:pPr rtl="1"/>
          <a:endParaRPr lang="ar-SA"/>
        </a:p>
      </dgm:t>
    </dgm:pt>
    <dgm:pt modelId="{0948619A-7CE6-49AF-8B80-95554FF3D029}" type="pres">
      <dgm:prSet presAssocID="{FD0D9899-75CA-45E2-ABDB-F93F70E80FEC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pPr rtl="1"/>
          <a:endParaRPr lang="ar-SA"/>
        </a:p>
      </dgm:t>
    </dgm:pt>
    <dgm:pt modelId="{7B53439D-D622-4FFC-BF05-49FC2289D555}" type="pres">
      <dgm:prSet presAssocID="{A2D28EBB-3511-434B-89AE-5A219C1E01FB}" presName="parTx1" presStyleLbl="node1" presStyleIdx="0" presStyleCnt="3" custLinFactNeighborX="-11266" custLinFactNeighborY="87826"/>
      <dgm:spPr/>
      <dgm:t>
        <a:bodyPr/>
        <a:lstStyle/>
        <a:p>
          <a:pPr rtl="1"/>
          <a:endParaRPr lang="ar-SA"/>
        </a:p>
      </dgm:t>
    </dgm:pt>
    <dgm:pt modelId="{CF92E0F8-119A-404A-B9EB-95764FE9DAD1}" type="pres">
      <dgm:prSet presAssocID="{48055655-5834-48D0-972D-BC684F1767DD}" presName="parTx2" presStyleLbl="node1" presStyleIdx="1" presStyleCnt="3" custLinFactNeighborX="-5633" custLinFactNeighborY="87826"/>
      <dgm:spPr/>
      <dgm:t>
        <a:bodyPr/>
        <a:lstStyle/>
        <a:p>
          <a:pPr rtl="1"/>
          <a:endParaRPr lang="ar-SA"/>
        </a:p>
      </dgm:t>
    </dgm:pt>
    <dgm:pt modelId="{A8744AF1-5978-4C94-8A0B-AE4D3A862777}" type="pres">
      <dgm:prSet presAssocID="{A471313C-856B-45DF-B3AB-711136EA8D56}" presName="parTx3" presStyleLbl="node1" presStyleIdx="2" presStyleCnt="3" custLinFactNeighborX="-5559" custLinFactNeighborY="93386"/>
      <dgm:spPr/>
      <dgm:t>
        <a:bodyPr/>
        <a:lstStyle/>
        <a:p>
          <a:pPr rtl="1"/>
          <a:endParaRPr lang="ar-SA"/>
        </a:p>
      </dgm:t>
    </dgm:pt>
  </dgm:ptLst>
  <dgm:cxnLst>
    <dgm:cxn modelId="{EBA6C33C-0174-44D6-B59F-96322B35E414}" srcId="{FD0D9899-75CA-45E2-ABDB-F93F70E80FEC}" destId="{48055655-5834-48D0-972D-BC684F1767DD}" srcOrd="1" destOrd="0" parTransId="{1364C217-74C2-4192-964E-BFBF4A8ABD6B}" sibTransId="{CD0389D7-80B4-4920-86EC-5FA35714B940}"/>
    <dgm:cxn modelId="{53231142-CA78-4ECB-B3B7-2B64F1AAB937}" type="presOf" srcId="{A471313C-856B-45DF-B3AB-711136EA8D56}" destId="{A8744AF1-5978-4C94-8A0B-AE4D3A862777}" srcOrd="0" destOrd="0" presId="urn:microsoft.com/office/officeart/2009/3/layout/SubStepProcess"/>
    <dgm:cxn modelId="{659D1A47-0C5D-43D6-8219-05A5671DF599}" srcId="{FD0D9899-75CA-45E2-ABDB-F93F70E80FEC}" destId="{A2D28EBB-3511-434B-89AE-5A219C1E01FB}" srcOrd="0" destOrd="0" parTransId="{1D2CA7D8-9287-4717-ACF1-14BEF1A7471D}" sibTransId="{B444A563-3206-451F-AA85-7D1779464CE0}"/>
    <dgm:cxn modelId="{96A69B2A-193C-4A64-94C4-B40B175326B8}" type="presOf" srcId="{FD0D9899-75CA-45E2-ABDB-F93F70E80FEC}" destId="{0948619A-7CE6-49AF-8B80-95554FF3D029}" srcOrd="0" destOrd="0" presId="urn:microsoft.com/office/officeart/2009/3/layout/SubStepProcess"/>
    <dgm:cxn modelId="{EA991225-F739-4205-92B5-0D864FFAED01}" type="presOf" srcId="{48055655-5834-48D0-972D-BC684F1767DD}" destId="{CF92E0F8-119A-404A-B9EB-95764FE9DAD1}" srcOrd="0" destOrd="0" presId="urn:microsoft.com/office/officeart/2009/3/layout/SubStepProcess"/>
    <dgm:cxn modelId="{6D9ABED7-379F-4228-8D98-9B0BA6137EFD}" type="presOf" srcId="{A2D28EBB-3511-434B-89AE-5A219C1E01FB}" destId="{7B53439D-D622-4FFC-BF05-49FC2289D555}" srcOrd="0" destOrd="0" presId="urn:microsoft.com/office/officeart/2009/3/layout/SubStepProcess"/>
    <dgm:cxn modelId="{6345C1EC-5906-4479-8FC6-094749891E75}" srcId="{FD0D9899-75CA-45E2-ABDB-F93F70E80FEC}" destId="{A471313C-856B-45DF-B3AB-711136EA8D56}" srcOrd="2" destOrd="0" parTransId="{9B1327EE-E5E7-4865-A2AE-A6AC9FDB952E}" sibTransId="{D5041784-B119-4CD1-8F80-E49707B82DFC}"/>
    <dgm:cxn modelId="{3D12AD8A-DBDC-4F2F-8CE6-34715B15EA81}" type="presParOf" srcId="{0948619A-7CE6-49AF-8B80-95554FF3D029}" destId="{7B53439D-D622-4FFC-BF05-49FC2289D555}" srcOrd="0" destOrd="0" presId="urn:microsoft.com/office/officeart/2009/3/layout/SubStepProcess"/>
    <dgm:cxn modelId="{21D88F2B-5374-411B-BBE1-36CC6FA8174D}" type="presParOf" srcId="{0948619A-7CE6-49AF-8B80-95554FF3D029}" destId="{CF92E0F8-119A-404A-B9EB-95764FE9DAD1}" srcOrd="1" destOrd="0" presId="urn:microsoft.com/office/officeart/2009/3/layout/SubStepProcess"/>
    <dgm:cxn modelId="{89B9BDF3-7189-4879-BEAB-7E0D972832E9}" type="presParOf" srcId="{0948619A-7CE6-49AF-8B80-95554FF3D029}" destId="{A8744AF1-5978-4C94-8A0B-AE4D3A862777}" srcOrd="2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53439D-D622-4FFC-BF05-49FC2289D555}">
      <dsp:nvSpPr>
        <dsp:cNvPr id="0" name=""/>
        <dsp:cNvSpPr/>
      </dsp:nvSpPr>
      <dsp:spPr>
        <a:xfrm>
          <a:off x="0" y="975964"/>
          <a:ext cx="1295192" cy="1295192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Rayan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wanis</a:t>
          </a:r>
          <a:r>
            <a:rPr lang="en-US" sz="2200" kern="1200" dirty="0" smtClean="0"/>
            <a:t> </a:t>
          </a:r>
          <a:endParaRPr lang="ar-SA" sz="2200" kern="1200" dirty="0"/>
        </a:p>
      </dsp:txBody>
      <dsp:txXfrm>
        <a:off x="189676" y="1165640"/>
        <a:ext cx="915840" cy="915840"/>
      </dsp:txXfrm>
    </dsp:sp>
    <dsp:sp modelId="{CF92E0F8-119A-404A-B9EB-95764FE9DAD1}">
      <dsp:nvSpPr>
        <dsp:cNvPr id="0" name=""/>
        <dsp:cNvSpPr/>
      </dsp:nvSpPr>
      <dsp:spPr>
        <a:xfrm>
          <a:off x="1224133" y="975964"/>
          <a:ext cx="1295192" cy="1295192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Student ID: </a:t>
          </a:r>
          <a:r>
            <a:rPr lang="ar-SA" sz="2200" kern="1200" dirty="0" smtClean="0"/>
            <a:t>3018</a:t>
          </a:r>
          <a:endParaRPr lang="ar-SA" sz="2200" kern="1200" dirty="0"/>
        </a:p>
      </dsp:txBody>
      <dsp:txXfrm>
        <a:off x="1413809" y="1165640"/>
        <a:ext cx="915840" cy="915840"/>
      </dsp:txXfrm>
    </dsp:sp>
    <dsp:sp modelId="{A8744AF1-5978-4C94-8A0B-AE4D3A862777}">
      <dsp:nvSpPr>
        <dsp:cNvPr id="0" name=""/>
        <dsp:cNvSpPr/>
      </dsp:nvSpPr>
      <dsp:spPr>
        <a:xfrm>
          <a:off x="2520283" y="975964"/>
          <a:ext cx="1295192" cy="1295192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Rayan_3018@limu.edu.ly</a:t>
          </a:r>
          <a:endParaRPr lang="ar-SA" sz="1600" kern="1200" dirty="0"/>
        </a:p>
      </dsp:txBody>
      <dsp:txXfrm>
        <a:off x="2709959" y="1165640"/>
        <a:ext cx="915840" cy="915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360A7CC-E9EA-4C8F-8366-3737E19DE3C5}" type="datetimeFigureOut">
              <a:rPr lang="ar-SA" smtClean="0"/>
              <a:t>14/10/1442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7E0F73C-8F7F-4DCD-8749-22E62A4A9E1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9649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0F73C-8F7F-4DCD-8749-22E62A4A9E1D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1431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0F73C-8F7F-4DCD-8749-22E62A4A9E1D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5894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BEFC-1691-40FD-929A-88E431F09B4E}" type="datetime1">
              <a:rPr lang="ar-SA" smtClean="0"/>
              <a:t>14/10/1442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9109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449F-12FB-4FCA-A812-2ECC694B8D38}" type="datetime1">
              <a:rPr lang="ar-SA" smtClean="0"/>
              <a:t>14/10/1442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6927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5F41-78CA-4F91-B293-6BCB6ABEF034}" type="datetime1">
              <a:rPr lang="ar-SA" smtClean="0"/>
              <a:t>14/10/1442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829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5AAB-B741-41E6-87B5-697C7717667D}" type="datetime1">
              <a:rPr lang="ar-SA" smtClean="0"/>
              <a:t>14/10/1442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095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66E9-C7FD-404C-8693-C36FAE49AD5F}" type="datetime1">
              <a:rPr lang="ar-SA" smtClean="0"/>
              <a:t>14/10/1442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9606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F71DD-852D-47DE-B97D-D4251BA27270}" type="datetime1">
              <a:rPr lang="ar-SA" smtClean="0"/>
              <a:t>14/10/1442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205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6DCE-1EA7-42D4-B016-BBD88C7947EC}" type="datetime1">
              <a:rPr lang="ar-SA" smtClean="0"/>
              <a:t>14/10/1442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6988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BB6F-9555-4D1D-BA6F-42B067F92FC9}" type="datetime1">
              <a:rPr lang="ar-SA" smtClean="0"/>
              <a:t>14/10/1442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692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4C16C-F522-4039-94D9-E6B7BA07976D}" type="datetime1">
              <a:rPr lang="ar-SA" smtClean="0"/>
              <a:t>14/10/1442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906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EB40C-AC13-4772-8A6A-F0535DCACFF0}" type="datetime1">
              <a:rPr lang="ar-SA" smtClean="0"/>
              <a:t>14/10/1442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71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507B-4B11-4B11-B161-5F666018A94B}" type="datetime1">
              <a:rPr lang="ar-SA" smtClean="0"/>
              <a:t>14/10/1442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848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FD777-6C7A-41D3-8BC1-AE8D6DCC5B9F}" type="datetime1">
              <a:rPr lang="ar-SA" smtClean="0"/>
              <a:t>14/10/1442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07ADA-C3FD-4827-80CC-15D5CF6858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518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/>
          <p:cNvSpPr>
            <a:spLocks noGrp="1"/>
          </p:cNvSpPr>
          <p:nvPr>
            <p:ph sz="half" idx="1"/>
          </p:nvPr>
        </p:nvSpPr>
        <p:spPr>
          <a:xfrm>
            <a:off x="611560" y="2348880"/>
            <a:ext cx="8182407" cy="1152128"/>
          </a:xfrm>
          <a:solidFill>
            <a:schemeClr val="bg1"/>
          </a:solidFill>
        </p:spPr>
        <p:txBody>
          <a:bodyPr/>
          <a:lstStyle/>
          <a:p>
            <a:pPr algn="l" rtl="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ealize the Advantage of Knowledge about Scientific Investigation </a:t>
            </a: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70359366"/>
              </p:ext>
            </p:extLst>
          </p:nvPr>
        </p:nvGraphicFramePr>
        <p:xfrm>
          <a:off x="3923928" y="3933056"/>
          <a:ext cx="3889375" cy="2271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صورة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722" y="0"/>
            <a:ext cx="1484784" cy="1364703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19672" cy="1364703"/>
          </a:xfrm>
          <a:prstGeom prst="rect">
            <a:avLst/>
          </a:prstGeom>
        </p:spPr>
      </p:pic>
      <p:sp>
        <p:nvSpPr>
          <p:cNvPr id="8" name="TextBox 10"/>
          <p:cNvSpPr txBox="1"/>
          <p:nvPr/>
        </p:nvSpPr>
        <p:spPr>
          <a:xfrm>
            <a:off x="1619672" y="432048"/>
            <a:ext cx="648072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LY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Libyan International Medical University </a:t>
            </a:r>
            <a:b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Faculty of  Business Administration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026509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390" y="260648"/>
            <a:ext cx="9146389" cy="1143000"/>
          </a:xfrm>
          <a:solidFill>
            <a:schemeClr val="bg1"/>
          </a:solidFill>
        </p:spPr>
        <p:txBody>
          <a:bodyPr/>
          <a:lstStyle/>
          <a:p>
            <a:pPr rtl="0"/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CONTENTS</a:t>
            </a:r>
            <a:endParaRPr lang="ar-SA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0570" y="2492896"/>
            <a:ext cx="8229600" cy="3556992"/>
          </a:xfrm>
        </p:spPr>
        <p:txBody>
          <a:bodyPr/>
          <a:lstStyle/>
          <a:p>
            <a:pPr algn="l" rtl="0"/>
            <a:r>
              <a:rPr lang="en-US" dirty="0" smtClean="0"/>
              <a:t>1) Definition.</a:t>
            </a:r>
          </a:p>
          <a:p>
            <a:pPr algn="l" rtl="0"/>
            <a:r>
              <a:rPr lang="en-US" dirty="0" smtClean="0"/>
              <a:t>2) Benefit of scientific investigations . </a:t>
            </a:r>
          </a:p>
          <a:p>
            <a:pPr algn="l" rtl="0"/>
            <a:r>
              <a:rPr lang="en-US" dirty="0" smtClean="0"/>
              <a:t>3) Steps to make knowledge scientific investigations   .</a:t>
            </a:r>
          </a:p>
          <a:p>
            <a:pPr algn="l" rtl="0"/>
            <a:r>
              <a:rPr lang="en-US" dirty="0" smtClean="0"/>
              <a:t>4) Conclusion </a:t>
            </a:r>
            <a:r>
              <a:rPr lang="en-US" dirty="0"/>
              <a:t>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6021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9022" y="476672"/>
            <a:ext cx="5904656" cy="1143000"/>
          </a:xfrm>
          <a:solidFill>
            <a:schemeClr val="bg1"/>
          </a:solidFill>
        </p:spPr>
        <p:txBody>
          <a:bodyPr/>
          <a:lstStyle/>
          <a:p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DEFINITION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ar-SA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lumMod val="5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276872"/>
            <a:ext cx="8229600" cy="2044824"/>
          </a:xfrm>
        </p:spPr>
        <p:txBody>
          <a:bodyPr>
            <a:normAutofit/>
          </a:bodyPr>
          <a:lstStyle/>
          <a:p>
            <a:pPr marL="457200" lvl="1" indent="0" algn="ctr" rtl="0">
              <a:buNone/>
            </a:pPr>
            <a:r>
              <a:rPr lang="en-US" dirty="0"/>
              <a:t>A </a:t>
            </a:r>
            <a:r>
              <a:rPr lang="en-US" b="1" dirty="0"/>
              <a:t>scientific investigation</a:t>
            </a:r>
            <a:r>
              <a:rPr lang="en-US" dirty="0"/>
              <a:t> is a plan for asking questions and testing possible answers. A </a:t>
            </a:r>
            <a:r>
              <a:rPr lang="en-US" b="1" dirty="0"/>
              <a:t>scientific investigation</a:t>
            </a:r>
            <a:r>
              <a:rPr lang="en-US" dirty="0"/>
              <a:t> typically begins with </a:t>
            </a:r>
            <a:r>
              <a:rPr lang="en-US" dirty="0" smtClean="0"/>
              <a:t>observations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based on </a:t>
            </a:r>
            <a:r>
              <a:rPr lang="en-US" b="1" dirty="0"/>
              <a:t>scientific</a:t>
            </a:r>
            <a:r>
              <a:rPr lang="en-US" dirty="0"/>
              <a:t> knowledge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028143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82285" y="620688"/>
            <a:ext cx="8229600" cy="1080120"/>
          </a:xfrm>
          <a:solidFill>
            <a:schemeClr val="bg1"/>
          </a:solidFill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Benefit of scientific investigation  </a:t>
            </a:r>
            <a:endParaRPr lang="ar-SA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32856"/>
            <a:ext cx="8147248" cy="3993307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Proved evidence to help answer questions  and solve problems  . It may lead to new questions or problems for investigation .  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                          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as more knowledge is      discovered  science advances</a:t>
            </a:r>
            <a:r>
              <a:rPr lang="en-US" dirty="0" smtClean="0"/>
              <a:t>            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100505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0847" y="332656"/>
            <a:ext cx="7617183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Steps to make knowledge scientific investigations  </a:t>
            </a:r>
            <a:endParaRPr lang="ar-SA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31846" y="2204864"/>
            <a:ext cx="8229600" cy="3340968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Make an observation.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Ask a question.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Form a hypothesis, or testable explanation.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Make a prediction based on the hypothesis.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Test the prediction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41417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38536" y="692696"/>
            <a:ext cx="7005464" cy="1143000"/>
          </a:xfrm>
          <a:solidFill>
            <a:schemeClr val="bg1"/>
          </a:solidFill>
        </p:spPr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Conclusion</a:t>
            </a:r>
            <a:endParaRPr lang="ar-SA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564904"/>
            <a:ext cx="8147248" cy="3561259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This is summary of the experiment’s result , and how those result match up to you hypothesis . </a:t>
            </a:r>
          </a:p>
          <a:p>
            <a:pPr marL="0" indent="0" algn="l" rtl="0">
              <a:buNone/>
            </a:pPr>
            <a:r>
              <a:rPr lang="en-US" dirty="0" smtClean="0"/>
              <a:t>NOT: you can not prove the hypothesis with a single experiment .      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809659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Reference</a:t>
            </a: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endParaRPr lang="ar-SA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algn="l" rtl="0"/>
            <a:r>
              <a:rPr lang="en-US" sz="2400" dirty="0" err="1"/>
              <a:t>Libretexts</a:t>
            </a:r>
            <a:r>
              <a:rPr lang="en-US" sz="2400" dirty="0"/>
              <a:t>. (2021, March 06). 1.1: Scientific investigation. Retrieved April 05, 2021, from https://bio.libretexts.org/Bookshelves/Introductory_and_General_Biology/Book%3A_Introductory_Biology_(CK-12)/01%3A_Introduction_to_Biology/1.01%3A_Scientific_Investigation#:~:text=the%20scientific%20method.-,</a:t>
            </a:r>
            <a:r>
              <a:rPr lang="en-US" sz="2400" dirty="0" smtClean="0"/>
              <a:t>A%20scientific%20investigation%20is%20a%20plan%20for%20asking%20questions%20and,question%2C%20based%20on%20scietific%20knowled</a:t>
            </a:r>
          </a:p>
          <a:p>
            <a:pPr algn="l" rtl="0"/>
            <a:r>
              <a:rPr lang="en-US" sz="2400" dirty="0"/>
              <a:t>The scientific method (article). (</a:t>
            </a:r>
            <a:r>
              <a:rPr lang="en-US" sz="2400" dirty="0" err="1"/>
              <a:t>n.d.</a:t>
            </a:r>
            <a:r>
              <a:rPr lang="en-US" sz="2400" dirty="0"/>
              <a:t>). Retrieved April 05, 2021, from https://www.khanacademy.org/science/high-school-biology/hs-biology-foundations/hs-biology-and-the-scientific-method/a/the-science-of-biology</a:t>
            </a:r>
          </a:p>
          <a:p>
            <a:pPr algn="l" rtl="0"/>
            <a:endParaRPr lang="en-US" sz="2400" dirty="0"/>
          </a:p>
          <a:p>
            <a:pPr algn="l" rtl="0"/>
            <a:endParaRPr lang="ar-SA" sz="24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3124200" y="6516946"/>
            <a:ext cx="2895600" cy="3651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577533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27" y="2924944"/>
            <a:ext cx="9142873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THANK YOU 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sym typeface="Wingdings" pitchFamily="2" charset="2"/>
              </a:rPr>
              <a:t> </a:t>
            </a:r>
            <a:endParaRPr lang="ar-SA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374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352</TotalTime>
  <Words>208</Words>
  <Application>Microsoft Office PowerPoint</Application>
  <PresentationFormat>On-screen Show (4:3)</PresentationFormat>
  <Paragraphs>40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نسق Office</vt:lpstr>
      <vt:lpstr>PowerPoint Presentation</vt:lpstr>
      <vt:lpstr>CONTENTS</vt:lpstr>
      <vt:lpstr>DEFINITION </vt:lpstr>
      <vt:lpstr>Benefit of scientific investigation  </vt:lpstr>
      <vt:lpstr>Steps to make knowledge scientific investigations  </vt:lpstr>
      <vt:lpstr>Conclusion</vt:lpstr>
      <vt:lpstr>Reference </vt:lpstr>
      <vt:lpstr>THANK YOU 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</dc:title>
  <dc:creator>‏‏مستخدم Windows</dc:creator>
  <cp:lastModifiedBy>user</cp:lastModifiedBy>
  <cp:revision>26</cp:revision>
  <dcterms:created xsi:type="dcterms:W3CDTF">2021-04-05T14:29:54Z</dcterms:created>
  <dcterms:modified xsi:type="dcterms:W3CDTF">2021-05-25T11:09:08Z</dcterms:modified>
</cp:coreProperties>
</file>