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tl="1" saveSubsetFonts="1">
  <p:sldMasterIdLst>
    <p:sldMasterId id="2147483852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ar-LY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150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1703E407-2688-489C-8A11-3D979392EBC3}" type="datetimeFigureOut">
              <a:rPr lang="ar-SA" smtClean="0"/>
              <a:t>15/10/1442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C5D66BB2-63C7-4F3F-9C26-FCA027A59FB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343046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D66BB2-63C7-4F3F-9C26-FCA027A59FBD}" type="slidenum">
              <a:rPr lang="ar-SA" smtClean="0"/>
              <a:t>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167696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3B1D79C-EB01-4E84-A65B-B1E11C0DA370}" type="datetime8">
              <a:rPr lang="ar-LY" smtClean="0"/>
              <a:t>26 أيار، 21</a:t>
            </a:fld>
            <a:endParaRPr lang="ar-L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ar-L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F5321BD-0B1A-49E6-B9DD-A9512AC18CA7}" type="slidenum">
              <a:rPr lang="ar-LY" smtClean="0"/>
              <a:t>‹#›</a:t>
            </a:fld>
            <a:endParaRPr lang="ar-LY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/>
              <a:t>انقر لتحرير نمط العنوان الثانوي الرئيسي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98AD3-D798-4ED1-BD00-7326103AC0EA}" type="datetime8">
              <a:rPr lang="ar-LY" smtClean="0"/>
              <a:t>26 أيار، 21</a:t>
            </a:fld>
            <a:endParaRPr lang="ar-L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321BD-0B1A-49E6-B9DD-A9512AC18CA7}" type="slidenum">
              <a:rPr lang="ar-LY" smtClean="0"/>
              <a:t>‹#›</a:t>
            </a:fld>
            <a:endParaRPr lang="ar-LY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E8571-E65C-49CD-9971-FC4A009D7AA8}" type="datetime8">
              <a:rPr lang="ar-LY" smtClean="0"/>
              <a:t>26 أيار، 21</a:t>
            </a:fld>
            <a:endParaRPr lang="ar-L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321BD-0B1A-49E6-B9DD-A9512AC18CA7}" type="slidenum">
              <a:rPr lang="ar-LY" smtClean="0"/>
              <a:t>‹#›</a:t>
            </a:fld>
            <a:endParaRPr lang="ar-LY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F196A-45B6-454D-93F5-6AA1D21B4504}" type="datetime8">
              <a:rPr lang="ar-LY" smtClean="0"/>
              <a:t>26 أيار، 21</a:t>
            </a:fld>
            <a:endParaRPr lang="ar-L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321BD-0B1A-49E6-B9DD-A9512AC18CA7}" type="slidenum">
              <a:rPr lang="ar-LY" smtClean="0"/>
              <a:t>‹#›</a:t>
            </a:fld>
            <a:endParaRPr lang="ar-LY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27B95-F90E-4B95-92F9-10EBE98A4CC3}" type="datetime8">
              <a:rPr lang="ar-LY" smtClean="0"/>
              <a:t>26 أيار، 21</a:t>
            </a:fld>
            <a:endParaRPr lang="ar-L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321BD-0B1A-49E6-B9DD-A9512AC18CA7}" type="slidenum">
              <a:rPr lang="ar-LY" smtClean="0"/>
              <a:t>‹#›</a:t>
            </a:fld>
            <a:endParaRPr lang="ar-LY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174B4-7BAF-4DE2-B383-D4C278FA5BBC}" type="datetime8">
              <a:rPr lang="ar-LY" smtClean="0"/>
              <a:t>26 أيار، 21</a:t>
            </a:fld>
            <a:endParaRPr lang="ar-L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321BD-0B1A-49E6-B9DD-A9512AC18CA7}" type="slidenum">
              <a:rPr lang="ar-LY" smtClean="0"/>
              <a:t>‹#›</a:t>
            </a:fld>
            <a:endParaRPr lang="ar-LY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E1998-96CB-4549-8E9A-9C79FE25DA78}" type="datetime8">
              <a:rPr lang="ar-LY" smtClean="0"/>
              <a:t>26 أيار، 21</a:t>
            </a:fld>
            <a:endParaRPr lang="ar-L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321BD-0B1A-49E6-B9DD-A9512AC18CA7}" type="slidenum">
              <a:rPr lang="ar-LY" smtClean="0"/>
              <a:t>‹#›</a:t>
            </a:fld>
            <a:endParaRPr lang="ar-LY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A8823-E4E7-45B9-9187-4823A0BD6AF5}" type="datetime8">
              <a:rPr lang="ar-LY" smtClean="0"/>
              <a:t>26 أيار، 21</a:t>
            </a:fld>
            <a:endParaRPr lang="ar-L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321BD-0B1A-49E6-B9DD-A9512AC18CA7}" type="slidenum">
              <a:rPr lang="ar-LY" smtClean="0"/>
              <a:t>‹#›</a:t>
            </a:fld>
            <a:endParaRPr lang="ar-LY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6F205-5906-4387-B641-8102F033B158}" type="datetime8">
              <a:rPr lang="ar-LY" smtClean="0"/>
              <a:t>26 أيار، 21</a:t>
            </a:fld>
            <a:endParaRPr lang="ar-L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321BD-0B1A-49E6-B9DD-A9512AC18CA7}" type="slidenum">
              <a:rPr lang="ar-LY" smtClean="0"/>
              <a:t>‹#›</a:t>
            </a:fld>
            <a:endParaRPr lang="ar-LY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35778-F69D-4F79-A010-B81401461191}" type="datetime8">
              <a:rPr lang="ar-LY" smtClean="0"/>
              <a:t>26 أيار، 21</a:t>
            </a:fld>
            <a:endParaRPr lang="ar-L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321BD-0B1A-49E6-B9DD-A9512AC18CA7}" type="slidenum">
              <a:rPr lang="ar-LY" smtClean="0"/>
              <a:t>‹#›</a:t>
            </a:fld>
            <a:endParaRPr lang="ar-LY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3075C-E3C3-449B-A19A-DC6C1FC0A0F7}" type="datetime8">
              <a:rPr lang="ar-LY" smtClean="0"/>
              <a:t>26 أيار، 21</a:t>
            </a:fld>
            <a:endParaRPr lang="ar-L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321BD-0B1A-49E6-B9DD-A9512AC18CA7}" type="slidenum">
              <a:rPr lang="ar-LY" smtClean="0"/>
              <a:t>‹#›</a:t>
            </a:fld>
            <a:endParaRPr lang="ar-LY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553D10D-97A9-4151-BA3A-C8BBBBBC5F13}" type="datetime8">
              <a:rPr lang="ar-LY" smtClean="0"/>
              <a:t>26 أيار، 21</a:t>
            </a:fld>
            <a:endParaRPr lang="ar-L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ar-L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5F5321BD-0B1A-49E6-B9DD-A9512AC18CA7}" type="slidenum">
              <a:rPr lang="ar-LY" smtClean="0"/>
              <a:t>‹#›</a:t>
            </a:fld>
            <a:endParaRPr lang="ar-LY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hf hdr="0" ftr="0" dt="0"/>
  <p:txStyles>
    <p:titleStyle>
      <a:lvl1pPr algn="ctr" defTabSz="914400" rtl="1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65760" indent="-365760" algn="r" defTabSz="914400" rtl="1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r" defTabSz="914400" rtl="1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r" defTabSz="914400" rtl="1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r" defTabSz="914400" rtl="1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r" defTabSz="914400" rtl="1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r" defTabSz="914400" rtl="1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r" defTabSz="914400" rtl="1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r" defTabSz="914400" rtl="1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r" defTabSz="914400" rtl="1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Name:Yakoub Elwerfalli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ID:3194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Faculty of Business </a:t>
            </a: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Administration|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DATE:18\5\2021</a:t>
            </a:r>
            <a:endParaRPr kumimoji="0" lang="ar-SA" sz="2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kern="0" noProof="0" dirty="0" smtClean="0">
                <a:solidFill>
                  <a:sysClr val="windowText" lastClr="000000"/>
                </a:solidFill>
                <a:effectLst/>
              </a:rPr>
              <a:t>Yakoub_3194@limu.edu.ly</a:t>
            </a:r>
            <a:endParaRPr kumimoji="0" lang="ar-LY" sz="2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738" y="2908300"/>
            <a:ext cx="7754937" cy="1049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 descr="C:\Users\store\Pictures\l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2865" y="559644"/>
            <a:ext cx="1639069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store\Pictures\LIMU_logo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492" y="536404"/>
            <a:ext cx="1944216" cy="1052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مربع نص 6"/>
          <p:cNvSpPr txBox="1"/>
          <p:nvPr/>
        </p:nvSpPr>
        <p:spPr>
          <a:xfrm>
            <a:off x="1782302" y="685765"/>
            <a:ext cx="573196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Libyan International Medical University </a:t>
            </a:r>
          </a:p>
          <a:p>
            <a:pPr algn="ctr"/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Faculty of  Business Administration 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83768" y="1868932"/>
            <a:ext cx="5828692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GB" sz="3600" b="1" dirty="0" smtClean="0"/>
              <a:t>The Major Bases for Segmenting Markets</a:t>
            </a:r>
            <a:endParaRPr lang="ar-SA" sz="3600" b="1" dirty="0"/>
          </a:p>
        </p:txBody>
      </p:sp>
    </p:spTree>
    <p:extLst>
      <p:ext uri="{BB962C8B-B14F-4D97-AF65-F5344CB8AC3E}">
        <p14:creationId xmlns:p14="http://schemas.microsoft.com/office/powerpoint/2010/main" val="2071490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11560" y="2204864"/>
            <a:ext cx="7833192" cy="3921298"/>
          </a:xfrm>
        </p:spPr>
        <p:txBody>
          <a:bodyPr>
            <a:normAutofit fontScale="92500" lnSpcReduction="20000"/>
          </a:bodyPr>
          <a:lstStyle/>
          <a:p>
            <a:pPr marL="0" indent="0" algn="l">
              <a:buNone/>
            </a:pPr>
            <a:r>
              <a:rPr lang="en-GB" sz="3200" dirty="0"/>
              <a:t>  </a:t>
            </a:r>
            <a:r>
              <a:rPr lang="en-GB" sz="3200" dirty="0">
                <a:cs typeface="+mj-cs"/>
              </a:rPr>
              <a:t>1. what is market segmentation</a:t>
            </a:r>
            <a:r>
              <a:rPr lang="en-US" sz="3200" dirty="0">
                <a:cs typeface="+mj-cs"/>
              </a:rPr>
              <a:t>.   </a:t>
            </a:r>
          </a:p>
          <a:p>
            <a:pPr marL="0" indent="0" algn="l">
              <a:buNone/>
            </a:pPr>
            <a:r>
              <a:rPr lang="en-US" sz="3200" dirty="0">
                <a:cs typeface="+mj-cs"/>
              </a:rPr>
              <a:t> </a:t>
            </a:r>
          </a:p>
          <a:p>
            <a:pPr marL="0" indent="0" algn="l">
              <a:buNone/>
            </a:pPr>
            <a:r>
              <a:rPr lang="en-US" sz="3200" dirty="0">
                <a:cs typeface="+mj-cs"/>
              </a:rPr>
              <a:t> 2.What are the types of market </a:t>
            </a:r>
          </a:p>
          <a:p>
            <a:pPr marL="0" indent="0" algn="l">
              <a:buNone/>
            </a:pPr>
            <a:r>
              <a:rPr lang="ar-LY" sz="3200" dirty="0">
                <a:cs typeface="+mj-cs"/>
              </a:rPr>
              <a:t> .</a:t>
            </a:r>
            <a:r>
              <a:rPr lang="en-US" sz="3200" dirty="0">
                <a:cs typeface="+mj-cs"/>
              </a:rPr>
              <a:t>     segmentations</a:t>
            </a:r>
          </a:p>
          <a:p>
            <a:pPr marL="0" indent="0" algn="l">
              <a:buNone/>
            </a:pPr>
            <a:r>
              <a:rPr lang="en-US" sz="3200" dirty="0">
                <a:cs typeface="+mj-cs"/>
              </a:rPr>
              <a:t> </a:t>
            </a:r>
          </a:p>
          <a:p>
            <a:pPr marL="0" indent="0" algn="l">
              <a:buNone/>
            </a:pPr>
            <a:r>
              <a:rPr lang="en-US" sz="3200" dirty="0">
                <a:cs typeface="+mj-cs"/>
              </a:rPr>
              <a:t> 3.what is the importance of market </a:t>
            </a:r>
          </a:p>
          <a:p>
            <a:pPr marL="0" indent="0" algn="l">
              <a:buNone/>
            </a:pPr>
            <a:r>
              <a:rPr lang="en-US" sz="3200" dirty="0">
                <a:cs typeface="+mj-cs"/>
              </a:rPr>
              <a:t>     segmentation.</a:t>
            </a:r>
          </a:p>
          <a:p>
            <a:pPr marL="0" indent="0" algn="l">
              <a:buNone/>
            </a:pPr>
            <a:r>
              <a:rPr lang="en-US" sz="3200" dirty="0"/>
              <a:t> </a:t>
            </a:r>
          </a:p>
          <a:p>
            <a:pPr marL="0" indent="0" algn="l">
              <a:buNone/>
            </a:pPr>
            <a:endParaRPr lang="en-US" sz="3200" dirty="0"/>
          </a:p>
          <a:p>
            <a:pPr marL="0" indent="0" algn="l">
              <a:buNone/>
            </a:pPr>
            <a:endParaRPr lang="ar-LY" sz="3200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CONTENTES</a:t>
            </a:r>
            <a:endParaRPr lang="ar-L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321BD-0B1A-49E6-B9DD-A9512AC18CA7}" type="slidenum">
              <a:rPr lang="ar-LY" smtClean="0"/>
              <a:t>2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324392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endParaRPr lang="ar-LY" dirty="0"/>
          </a:p>
          <a:p>
            <a:pPr marL="0" indent="0" algn="l">
              <a:buNone/>
            </a:pPr>
            <a:r>
              <a:rPr lang="en-US" sz="3200" dirty="0"/>
              <a:t>Is a marketing strategy in which select groups of consumers are identified so that certian product or products lines can be presented to them. </a:t>
            </a:r>
            <a:r>
              <a:rPr lang="ar-LY" dirty="0"/>
              <a:t> </a:t>
            </a:r>
            <a:r>
              <a:rPr lang="en-US" dirty="0"/>
              <a:t>  </a:t>
            </a:r>
            <a:endParaRPr lang="ar-LY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What is market segmentation</a:t>
            </a:r>
            <a:endParaRPr lang="ar-LY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321BD-0B1A-49E6-B9DD-A9512AC18CA7}" type="slidenum">
              <a:rPr lang="ar-LY" smtClean="0"/>
              <a:t>3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1449919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99247" y="2780928"/>
            <a:ext cx="7745505" cy="2520280"/>
          </a:xfrm>
        </p:spPr>
        <p:txBody>
          <a:bodyPr/>
          <a:lstStyle/>
          <a:p>
            <a:pPr marL="0" indent="0" algn="l">
              <a:buNone/>
            </a:pPr>
            <a:r>
              <a:rPr lang="ar-LY" sz="3200" dirty="0"/>
              <a:t>.</a:t>
            </a:r>
            <a:r>
              <a:rPr lang="en-US" sz="3200" dirty="0"/>
              <a:t> 1.Demographic segmentation</a:t>
            </a:r>
          </a:p>
          <a:p>
            <a:pPr marL="0" indent="0" algn="l">
              <a:buNone/>
            </a:pPr>
            <a:r>
              <a:rPr lang="ar-LY" sz="3200" dirty="0"/>
              <a:t>.</a:t>
            </a:r>
            <a:r>
              <a:rPr lang="en-US" sz="3200" dirty="0"/>
              <a:t> 2.grographic segmentation</a:t>
            </a:r>
            <a:endParaRPr lang="ar-LY" sz="3200" dirty="0"/>
          </a:p>
          <a:p>
            <a:pPr marL="0" indent="0" algn="l">
              <a:buNone/>
            </a:pPr>
            <a:r>
              <a:rPr lang="ar-LY" sz="3200" dirty="0"/>
              <a:t>.</a:t>
            </a:r>
            <a:r>
              <a:rPr lang="en-US" sz="3200" dirty="0"/>
              <a:t>  3</a:t>
            </a:r>
            <a:r>
              <a:rPr lang="en-US" dirty="0"/>
              <a:t>. </a:t>
            </a:r>
            <a:r>
              <a:rPr lang="en-US" sz="3200" dirty="0"/>
              <a:t>benefits sought segmentation</a:t>
            </a: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Types of market segmentations</a:t>
            </a:r>
            <a:endParaRPr lang="ar-LY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321BD-0B1A-49E6-B9DD-A9512AC18CA7}" type="slidenum">
              <a:rPr lang="ar-LY" smtClean="0"/>
              <a:t>4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538899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pPr marL="0" indent="0" algn="l">
              <a:buNone/>
            </a:pPr>
            <a:r>
              <a:rPr lang="en-US" sz="3200" dirty="0"/>
              <a:t>Market segmentation can help to define and better understand your target audiences and ideal customers</a:t>
            </a:r>
            <a:r>
              <a:rPr lang="en-US" dirty="0"/>
              <a:t>.</a:t>
            </a:r>
            <a:endParaRPr lang="ar-LY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8490" y="404664"/>
            <a:ext cx="7756263" cy="1080120"/>
          </a:xfrm>
        </p:spPr>
        <p:txBody>
          <a:bodyPr/>
          <a:lstStyle/>
          <a:p>
            <a:r>
              <a:rPr lang="en-US" sz="4800" dirty="0"/>
              <a:t>Importance of market </a:t>
            </a:r>
            <a:r>
              <a:rPr lang="en-US" sz="4400" dirty="0"/>
              <a:t>segmentations</a:t>
            </a:r>
            <a:endParaRPr lang="ar-LY" sz="4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321BD-0B1A-49E6-B9DD-A9512AC18CA7}" type="slidenum">
              <a:rPr lang="ar-LY" smtClean="0"/>
              <a:t>5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4119986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Font typeface="Arial" panose="020B0604020202020204" pitchFamily="34" charset="0"/>
              <a:buChar char="§"/>
            </a:pPr>
            <a:r>
              <a:rPr lang="en-GB" b="1" i="0" dirty="0">
                <a:solidFill>
                  <a:srgbClr val="000000"/>
                </a:solidFill>
                <a:effectLst/>
                <a:latin typeface="Open Sans"/>
              </a:rPr>
              <a:t>Market segmentation is a marketing concept which divides the complete market set up into smaller subsets comprising of consumers with a similar taste, demand and preference.</a:t>
            </a:r>
          </a:p>
          <a:p>
            <a:pPr algn="l">
              <a:buFont typeface="Arial" panose="020B0604020202020204" pitchFamily="34" charset="0"/>
              <a:buChar char="§"/>
            </a:pPr>
            <a:r>
              <a:rPr lang="en-GB" b="1" i="0" dirty="0">
                <a:solidFill>
                  <a:srgbClr val="000000"/>
                </a:solidFill>
                <a:effectLst/>
                <a:latin typeface="Open Sans"/>
              </a:rPr>
              <a:t>A market segment is a small unit within a large market comprising of like minded individuals.</a:t>
            </a:r>
          </a:p>
          <a:p>
            <a:endParaRPr lang="ar-LY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  <a:endParaRPr lang="ar-L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321BD-0B1A-49E6-B9DD-A9512AC18CA7}" type="slidenum">
              <a:rPr lang="ar-LY" smtClean="0"/>
              <a:t>6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2930447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>
              <a:buNone/>
            </a:pPr>
            <a:r>
              <a:rPr lang="en-GB" dirty="0"/>
              <a:t>Gitman, L. J., McDaniel, C., Shah, A., Reece, M., Koffel, L., Talsma, B., &amp; Hyatt, J. C. (2018, September 18). </a:t>
            </a:r>
            <a:r>
              <a:rPr lang="en-GB" i="1" dirty="0"/>
              <a:t>Market Segmentation</a:t>
            </a:r>
            <a:r>
              <a:rPr lang="en-GB" dirty="0"/>
              <a:t>. Introduction to Business. https://opentextbc.ca/businessopenstax/chapter/market-segmentation/. </a:t>
            </a:r>
          </a:p>
          <a:p>
            <a:pPr marL="0" indent="0" algn="l">
              <a:buNone/>
            </a:pPr>
            <a:endParaRPr lang="ar-LY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refernences</a:t>
            </a:r>
            <a:endParaRPr lang="ar-L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321BD-0B1A-49E6-B9DD-A9512AC18CA7}" type="slidenum">
              <a:rPr lang="ar-LY" smtClean="0"/>
              <a:t>7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1096169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83568" y="3140968"/>
            <a:ext cx="7745505" cy="182872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8800" dirty="0"/>
              <a:t>THANK YOU</a:t>
            </a:r>
            <a:endParaRPr lang="ar-LY" sz="88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321BD-0B1A-49E6-B9DD-A9512AC18CA7}" type="slidenum">
              <a:rPr lang="ar-LY" smtClean="0"/>
              <a:t>8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1128662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غلاف فني">
  <a:themeElements>
    <a:clrScheme name="غلاف فني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غلاف فني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غلاف فني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230</TotalTime>
  <Words>228</Words>
  <Application>Microsoft Office PowerPoint</Application>
  <PresentationFormat>On-screen Show (4:3)</PresentationFormat>
  <Paragraphs>41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Book Antiqua</vt:lpstr>
      <vt:lpstr>Calibri</vt:lpstr>
      <vt:lpstr>Open Sans</vt:lpstr>
      <vt:lpstr>Times New Roman</vt:lpstr>
      <vt:lpstr>Wingdings</vt:lpstr>
      <vt:lpstr>غلاف فني</vt:lpstr>
      <vt:lpstr>PowerPoint Presentation</vt:lpstr>
      <vt:lpstr>CONTENTES</vt:lpstr>
      <vt:lpstr>What is market segmentation</vt:lpstr>
      <vt:lpstr>Types of market segmentations</vt:lpstr>
      <vt:lpstr>Importance of market segmentations</vt:lpstr>
      <vt:lpstr>conclusion</vt:lpstr>
      <vt:lpstr>refernences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store</dc:creator>
  <cp:lastModifiedBy>user</cp:lastModifiedBy>
  <cp:revision>22</cp:revision>
  <dcterms:created xsi:type="dcterms:W3CDTF">2021-05-18T18:39:22Z</dcterms:created>
  <dcterms:modified xsi:type="dcterms:W3CDTF">2021-05-26T10:05:07Z</dcterms:modified>
</cp:coreProperties>
</file>