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73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0" r:id="rId4"/>
    <p:sldId id="258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ar-LY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E915492A-DABE-4001-BE6B-31C23E12D86A}">
          <p14:sldIdLst>
            <p14:sldId id="256"/>
            <p14:sldId id="257"/>
            <p14:sldId id="260"/>
            <p14:sldId id="258"/>
            <p14:sldId id="259"/>
            <p14:sldId id="263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71" autoAdjust="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CFB6DB9-A823-4C90-A72A-B4A56E01F1D7}" type="datetimeFigureOut">
              <a:rPr lang="ar-LY" smtClean="0"/>
              <a:t>14/10/1442</a:t>
            </a:fld>
            <a:endParaRPr lang="ar-LY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LY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B539DA9-3D9C-4CDA-A918-C89F2078F2A3}" type="slidenum">
              <a:rPr lang="ar-LY" smtClean="0"/>
              <a:t>‹#›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795110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E98B427-2570-451B-85BE-BCC0B973A7C3}" type="datetimeFigureOut">
              <a:rPr lang="ar-SA" smtClean="0"/>
              <a:t>14/10/1442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49BCA9-D1E6-41AF-ADBE-636D0E0EF50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0324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9BCA9-D1E6-41AF-ADBE-636D0E0EF50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8049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1E244D1-E2EF-4031-A02E-A826D244573A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LY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15F7-0504-43C8-8337-37114424BBE3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277-8C3D-44FD-87EC-6C6311D16FFE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70EA62-E28C-40ED-A5CE-C3847EFA3208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L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DF0E58-9E98-4E7A-B5C3-9D11B96F35DF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LY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3920E-B39C-4ECB-84C7-B01BBECE8547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046E3-7CEF-478B-B870-BDCB829BA17F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CD23FA-3FF6-44A2-AD73-5195E7C4613A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L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8C56-8860-4B43-BE3C-A12FDF0A9159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LY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/>
              <a:t>انقر لتحرير أنماط النص الرئيسي</a:t>
            </a:r>
          </a:p>
          <a:p>
            <a:pPr lvl="1" eaLnBrk="1" latinLnBrk="0" hangingPunct="1"/>
            <a:r>
              <a:rPr lang="ar-SA"/>
              <a:t>المستوى الثاني</a:t>
            </a:r>
          </a:p>
          <a:p>
            <a:pPr lvl="2" eaLnBrk="1" latinLnBrk="0" hangingPunct="1"/>
            <a:r>
              <a:rPr lang="ar-SA"/>
              <a:t>المستوى الثالث</a:t>
            </a:r>
          </a:p>
          <a:p>
            <a:pPr lvl="3" eaLnBrk="1" latinLnBrk="0" hangingPunct="1"/>
            <a:r>
              <a:rPr lang="ar-SA"/>
              <a:t>المستوى الرابع</a:t>
            </a:r>
          </a:p>
          <a:p>
            <a:pPr lvl="4" eaLnBrk="1" latinLnBrk="0" hangingPunct="1"/>
            <a:r>
              <a:rPr lang="ar-SA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0528248-8066-4A4A-A465-CBAF2FBFB4A2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L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F0D6BDD-5C5B-495A-A2F2-2A76E10DEF71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L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/>
              <a:t>انقر لتحرير أنماط النص الرئيسي</a:t>
            </a:r>
          </a:p>
          <a:p>
            <a:pPr lvl="1" eaLnBrk="1" latinLnBrk="0" hangingPunct="1"/>
            <a:r>
              <a:rPr kumimoji="0" lang="ar-SA"/>
              <a:t>المستوى الثاني</a:t>
            </a:r>
          </a:p>
          <a:p>
            <a:pPr lvl="2" eaLnBrk="1" latinLnBrk="0" hangingPunct="1"/>
            <a:r>
              <a:rPr kumimoji="0" lang="ar-SA"/>
              <a:t>المستوى الثالث</a:t>
            </a:r>
          </a:p>
          <a:p>
            <a:pPr lvl="3" eaLnBrk="1" latinLnBrk="0" hangingPunct="1"/>
            <a:r>
              <a:rPr kumimoji="0" lang="ar-SA"/>
              <a:t>المستوى الرابع</a:t>
            </a:r>
          </a:p>
          <a:p>
            <a:pPr lvl="4" eaLnBrk="1" latinLnBrk="0" hangingPunct="1"/>
            <a:r>
              <a:rPr kumimoji="0" lang="ar-SA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3929D08-2C8C-4168-B747-1C9EF9FCB51F}" type="datetime8">
              <a:rPr lang="ar-LY" smtClean="0"/>
              <a:t>25 أيار، 21</a:t>
            </a:fld>
            <a:endParaRPr lang="ar-LY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LY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DCB3F17-9BCF-449D-B4E3-7F1BDBBA5DAD}" type="slidenum">
              <a:rPr lang="ar-LY" smtClean="0"/>
              <a:t>‹#›</a:t>
            </a:fld>
            <a:endParaRPr lang="ar-L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ibguides.usc.edu/writingguide/variabl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store\Pictures\LIMU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207" y="415711"/>
            <a:ext cx="1502718" cy="9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tore\Pictures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054" y="565590"/>
            <a:ext cx="1512168" cy="111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ubtitle 9"/>
          <p:cNvSpPr txBox="1">
            <a:spLocks noGrp="1"/>
          </p:cNvSpPr>
          <p:nvPr>
            <p:ph type="subTitle" idx="1"/>
          </p:nvPr>
        </p:nvSpPr>
        <p:spPr>
          <a:xfrm>
            <a:off x="2563107" y="4293096"/>
            <a:ext cx="6172200" cy="13716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Name :</a:t>
            </a:r>
            <a:r>
              <a:rPr lang="en-US" dirty="0" err="1" smtClean="0"/>
              <a:t>Yakoub</a:t>
            </a:r>
            <a:r>
              <a:rPr lang="en-US" dirty="0" smtClean="0"/>
              <a:t> </a:t>
            </a:r>
            <a:r>
              <a:rPr lang="en-US" dirty="0" err="1" smtClean="0"/>
              <a:t>Elwerfalli</a:t>
            </a:r>
            <a:endParaRPr lang="en-US" dirty="0" smtClean="0"/>
          </a:p>
          <a:p>
            <a:pPr algn="l"/>
            <a:r>
              <a:rPr lang="en-US" dirty="0" smtClean="0"/>
              <a:t>ID </a:t>
            </a:r>
            <a:r>
              <a:rPr lang="en-US" dirty="0"/>
              <a:t>:</a:t>
            </a:r>
            <a:r>
              <a:rPr lang="en-US" dirty="0" smtClean="0"/>
              <a:t>3194</a:t>
            </a:r>
          </a:p>
          <a:p>
            <a:pPr algn="l"/>
            <a:r>
              <a:rPr lang="en-US" dirty="0"/>
              <a:t>Email: Yakoub_3194@limu.edu.ly</a:t>
            </a:r>
          </a:p>
          <a:p>
            <a:pPr algn="ctr" rtl="0"/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2254587" y="761868"/>
            <a:ext cx="648072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Libyan International Medical University </a:t>
            </a:r>
            <a:b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Faculty of  Business Administration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2824114" y="2570202"/>
            <a:ext cx="5616624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6600" b="1" dirty="0">
                <a:solidFill>
                  <a:schemeClr val="accent2">
                    <a:lumMod val="75000"/>
                  </a:schemeClr>
                </a:solidFill>
                <a:latin typeface="Arabic Typesetting" panose="03020402040406030203" pitchFamily="66" charset="-78"/>
              </a:rPr>
              <a:t>V</a:t>
            </a: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latin typeface="Arabic Typesetting" panose="03020402040406030203" pitchFamily="66" charset="-78"/>
              </a:rPr>
              <a:t>ariables </a:t>
            </a:r>
            <a:r>
              <a:rPr lang="en-US" sz="6600" b="1" dirty="0">
                <a:solidFill>
                  <a:schemeClr val="accent2">
                    <a:lumMod val="75000"/>
                  </a:schemeClr>
                </a:solidFill>
                <a:latin typeface="Arabic Typesetting" panose="03020402040406030203" pitchFamily="66" charset="-78"/>
              </a:rPr>
              <a:t>in </a:t>
            </a: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latin typeface="Arabic Typesetting" panose="03020402040406030203" pitchFamily="66" charset="-78"/>
              </a:rPr>
              <a:t>Research </a:t>
            </a:r>
            <a:endParaRPr lang="ar-SA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2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contents</a:t>
            </a:r>
            <a:endParaRPr lang="ar-LY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/>
              <a:t>1.DEFINITION OF VARIABLE IN </a:t>
            </a:r>
            <a:r>
              <a:rPr lang="en-US" sz="3200" dirty="0" smtClean="0"/>
              <a:t>   RESARCH</a:t>
            </a:r>
            <a:endParaRPr lang="en-US" sz="3200" dirty="0"/>
          </a:p>
          <a:p>
            <a:pPr algn="l" rtl="0"/>
            <a:r>
              <a:rPr lang="en-US" sz="3200" dirty="0" smtClean="0"/>
              <a:t>2.TYPES </a:t>
            </a:r>
            <a:r>
              <a:rPr lang="en-US" sz="3200" dirty="0"/>
              <a:t>OF VARIABLES.</a:t>
            </a:r>
            <a:endParaRPr lang="ar-LY" sz="3200" dirty="0"/>
          </a:p>
          <a:p>
            <a:pPr algn="l" rtl="0"/>
            <a:r>
              <a:rPr lang="ar-LY" sz="3200" dirty="0" smtClean="0"/>
              <a:t>3</a:t>
            </a:r>
            <a:r>
              <a:rPr lang="en-US" sz="3200" dirty="0" smtClean="0"/>
              <a:t>.WHY </a:t>
            </a:r>
            <a:r>
              <a:rPr lang="en-US" sz="3200" dirty="0"/>
              <a:t>ARE VARIABLES NEEDED.</a:t>
            </a:r>
          </a:p>
          <a:p>
            <a:pPr algn="l" rtl="0"/>
            <a:r>
              <a:rPr lang="en-US" sz="3200" dirty="0" smtClean="0"/>
              <a:t>4.REFRENCES. </a:t>
            </a:r>
            <a:endParaRPr lang="ar-LY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2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438040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467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DEFINITION OF  VARIABLE  RESEARCH</a:t>
            </a:r>
            <a:endParaRPr lang="ar-LY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2204864"/>
            <a:ext cx="7467600" cy="2088232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It is simply refers to a person,place,thing or </a:t>
            </a:r>
            <a:r>
              <a:rPr lang="ar-LY" sz="2800" dirty="0"/>
              <a:t> </a:t>
            </a:r>
            <a:r>
              <a:rPr lang="en-US" sz="2800" dirty="0"/>
              <a:t>phenomenon that you are trying to measure in some way.</a:t>
            </a:r>
            <a:endParaRPr lang="ar-L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3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334073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7467600" cy="792088"/>
          </a:xfrm>
        </p:spPr>
        <p:txBody>
          <a:bodyPr>
            <a:normAutofit/>
          </a:bodyPr>
          <a:lstStyle/>
          <a:p>
            <a:r>
              <a:rPr lang="en-US" sz="3600" dirty="0"/>
              <a:t>TYPES OF VARIABLES </a:t>
            </a:r>
            <a:endParaRPr lang="ar-LY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2132856"/>
            <a:ext cx="5832648" cy="3024336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/>
              <a:t>Dependent variables. </a:t>
            </a:r>
            <a:r>
              <a:rPr lang="ar-LY" sz="3200" dirty="0" smtClean="0"/>
              <a:t> </a:t>
            </a:r>
            <a:endParaRPr lang="ar-LY" sz="3200" dirty="0"/>
          </a:p>
          <a:p>
            <a:pPr algn="l" rtl="0"/>
            <a:r>
              <a:rPr lang="en-US" sz="3200" dirty="0" smtClean="0"/>
              <a:t>Independent variables.</a:t>
            </a:r>
            <a:endParaRPr lang="en-US" sz="3200" dirty="0"/>
          </a:p>
          <a:p>
            <a:pPr algn="l" rtl="0"/>
            <a:r>
              <a:rPr lang="en-US" sz="3200" dirty="0" smtClean="0"/>
              <a:t>control variables.</a:t>
            </a:r>
            <a:endParaRPr lang="ar-LY" sz="3200" dirty="0"/>
          </a:p>
          <a:p>
            <a:pPr algn="l" rtl="0"/>
            <a:r>
              <a:rPr lang="en-US" sz="3200" dirty="0"/>
              <a:t>moderator </a:t>
            </a:r>
            <a:r>
              <a:rPr lang="en-US" sz="3200" dirty="0" smtClean="0"/>
              <a:t>variables.</a:t>
            </a:r>
            <a:endParaRPr lang="ar-LY" sz="3200" dirty="0"/>
          </a:p>
          <a:p>
            <a:endParaRPr lang="en-US" sz="3200" dirty="0"/>
          </a:p>
          <a:p>
            <a:endParaRPr lang="ar-LY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4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90330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Why are variables needed</a:t>
            </a:r>
            <a:endParaRPr lang="ar-LY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26896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VARIABLES are used to store information to be referenced and mainpulated in a computer program.They also provide a way of labeling data with descriptive name, so our programes can be understood more clearly by the reader and ourselves. </a:t>
            </a:r>
            <a:endParaRPr lang="ar-L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5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177755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conclusion</a:t>
            </a:r>
            <a:endParaRPr lang="ar-LY" sz="5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GB" b="1" i="0" dirty="0">
                <a:solidFill>
                  <a:srgbClr val="151515"/>
                </a:solidFill>
                <a:effectLst/>
                <a:latin typeface="-apple-system"/>
              </a:rPr>
              <a:t>Within the context of a research investigation, concepts are generally referred to as variables. A variable is, as the name applies, something that varies</a:t>
            </a:r>
            <a:r>
              <a:rPr lang="en-GB" b="0" i="0" dirty="0">
                <a:solidFill>
                  <a:srgbClr val="151515"/>
                </a:solidFill>
                <a:effectLst/>
                <a:latin typeface="-apple-system"/>
              </a:rPr>
              <a:t>.</a:t>
            </a:r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6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698805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REFERNCES</a:t>
            </a:r>
            <a:endParaRPr lang="ar-LY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916832"/>
            <a:ext cx="7467600" cy="2736304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i="1" dirty="0"/>
              <a:t>Research Guides: Organizing Your Social Sciences Research Paper: Independent and Dependent Variables</a:t>
            </a:r>
            <a:r>
              <a:rPr lang="en-US" dirty="0"/>
              <a:t>. (2019). USC University. </a:t>
            </a:r>
            <a:r>
              <a:rPr lang="en-US" dirty="0">
                <a:hlinkClick r:id="rId2"/>
              </a:rPr>
              <a:t>https://libguides.usc.edu/writingguide/variables</a:t>
            </a:r>
            <a:endParaRPr lang="en-US" dirty="0"/>
          </a:p>
          <a:p>
            <a:pPr algn="l" rtl="0"/>
            <a:r>
              <a:rPr lang="en-US" dirty="0"/>
              <a:t>Bevans, R. (2021, March 2). </a:t>
            </a:r>
            <a:r>
              <a:rPr lang="en-US" i="1" dirty="0"/>
              <a:t>Understanding types of variables</a:t>
            </a:r>
            <a:r>
              <a:rPr lang="en-US" dirty="0"/>
              <a:t>. Scribbr. </a:t>
            </a:r>
            <a:endParaRPr lang="ar-LY" dirty="0"/>
          </a:p>
          <a:p>
            <a:pPr marL="0" indent="0" algn="l" rtl="0">
              <a:buNone/>
            </a:pPr>
            <a:r>
              <a:rPr lang="en-US" dirty="0"/>
              <a:t>https://www.scribbr.com/methodology/types-of-variables/</a:t>
            </a:r>
          </a:p>
          <a:p>
            <a:endParaRPr lang="en-US" dirty="0"/>
          </a:p>
          <a:p>
            <a:endParaRPr lang="ar-L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7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229314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0506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>THANK YOU</a:t>
            </a:r>
            <a:endParaRPr lang="ar-LY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6950"/>
            <a:ext cx="7467600" cy="487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CB3F17-9BCF-449D-B4E3-7F1BDBBA5DAD}" type="slidenum">
              <a:rPr lang="ar-LY" smtClean="0"/>
              <a:t>8</a:t>
            </a:fld>
            <a:endParaRPr lang="ar-LY"/>
          </a:p>
        </p:txBody>
      </p:sp>
    </p:spTree>
    <p:extLst>
      <p:ext uri="{BB962C8B-B14F-4D97-AF65-F5344CB8AC3E}">
        <p14:creationId xmlns:p14="http://schemas.microsoft.com/office/powerpoint/2010/main" val="10737729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178</TotalTime>
  <Words>191</Words>
  <Application>Microsoft Office PowerPoint</Application>
  <PresentationFormat>On-screen Show (4:3)</PresentationFormat>
  <Paragraphs>34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-apple-system</vt:lpstr>
      <vt:lpstr>Arabic Typesetting</vt:lpstr>
      <vt:lpstr>Arial</vt:lpstr>
      <vt:lpstr>Calibri</vt:lpstr>
      <vt:lpstr>Century Schoolbook</vt:lpstr>
      <vt:lpstr>Times New Roman</vt:lpstr>
      <vt:lpstr>Wingdings</vt:lpstr>
      <vt:lpstr>Wingdings 2</vt:lpstr>
      <vt:lpstr>مشربية</vt:lpstr>
      <vt:lpstr>PowerPoint Presentation</vt:lpstr>
      <vt:lpstr>contents</vt:lpstr>
      <vt:lpstr>DEFINITION OF  VARIABLE  RESEARCH</vt:lpstr>
      <vt:lpstr>TYPES OF VARIABLES </vt:lpstr>
      <vt:lpstr>Why are variables needed</vt:lpstr>
      <vt:lpstr>conclusion</vt:lpstr>
      <vt:lpstr>REFERNCES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 rese</dc:title>
  <dc:creator>store</dc:creator>
  <cp:lastModifiedBy>user</cp:lastModifiedBy>
  <cp:revision>21</cp:revision>
  <dcterms:created xsi:type="dcterms:W3CDTF">2021-04-28T03:26:34Z</dcterms:created>
  <dcterms:modified xsi:type="dcterms:W3CDTF">2021-05-25T10:57:26Z</dcterms:modified>
</cp:coreProperties>
</file>