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92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05CCFA3-3569-4EBB-86D7-0D7D4CF98E22}" type="datetimeFigureOut">
              <a:rPr lang="ar-SA" smtClean="0"/>
              <a:t>14/10/1442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B002EA8-8CF6-4641-8F17-D8D59A485A2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4822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2EA8-8CF6-4641-8F17-D8D59A485A26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6891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5BBF556-7546-490F-95B9-53EB5C9027B8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LY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51552-FD5C-40E5-9B91-CB5CC81313AD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402B0B0-1084-4C10-A06F-D894850C630A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LY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DFF0-857A-4855-8260-5C4E0B8751C6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5070-EC2D-4878-B6DE-36096F77D14D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L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876B01E-8903-4AE9-8D8E-380F8EC02A54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L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B48541A-6135-45F3-859F-B0DFA5BF695E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LY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4AE2-3F8F-4E56-94BA-C487876A98C6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8E6DC-B330-404F-AC60-892766A8D0E3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B15D-42B8-4052-9468-6785014FF996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C40F3D4-8F22-4327-B831-00166237BD53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182479-1DA2-4E81-A806-93E0CCA3904C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LY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DAF4FF6-911E-4BC1-9C9A-F0B91E048B28}" type="slidenum">
              <a:rPr lang="ar-LY" smtClean="0"/>
              <a:t>‹#›</a:t>
            </a:fld>
            <a:endParaRPr lang="ar-L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rot="10800000" flipV="1">
            <a:off x="1189261" y="3284984"/>
            <a:ext cx="6912768" cy="25922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 algn="l"/>
            <a:r>
              <a:rPr lang="en-US" sz="3200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Name: Yakoub Elwerfalli</a:t>
            </a:r>
          </a:p>
          <a:p>
            <a:pPr lvl="1" algn="l"/>
            <a:r>
              <a:rPr lang="en-US" sz="3200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Date:18|5|2021</a:t>
            </a:r>
          </a:p>
          <a:p>
            <a:pPr lvl="1" algn="l"/>
            <a:r>
              <a:rPr lang="en-US" sz="3200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ID:3194</a:t>
            </a:r>
          </a:p>
          <a:p>
            <a:pPr lvl="1" algn="l"/>
            <a:r>
              <a:rPr lang="en-US" sz="3200" i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Email</a:t>
            </a:r>
            <a:r>
              <a:rPr lang="en-US" sz="3200" i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: Yakoub_3194@limu.edu.ly</a:t>
            </a:r>
            <a:endParaRPr lang="en-GB" sz="3200" i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1026" name="Picture 2" descr="C:\Users\store\Pictures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6320"/>
            <a:ext cx="214312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ore\Pictures\LIMU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541" y="425758"/>
            <a:ext cx="1671638" cy="105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2316899"/>
            <a:ext cx="669674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>
                <a:solidFill>
                  <a:srgbClr val="002060"/>
                </a:solidFill>
              </a:rPr>
              <a:t>Theoretical </a:t>
            </a:r>
            <a:r>
              <a:rPr lang="en-US" sz="4800" b="1" dirty="0" smtClean="0">
                <a:solidFill>
                  <a:srgbClr val="002060"/>
                </a:solidFill>
              </a:rPr>
              <a:t>Framework</a:t>
            </a:r>
            <a:endParaRPr lang="ar-SA" sz="4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5285" y="630287"/>
            <a:ext cx="648072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Libyan International Medical University </a:t>
            </a:r>
            <a:b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Faculty of  Business Administration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70808092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CONTENTES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5" algn="l"/>
            <a:endParaRPr lang="en-US" sz="3200" dirty="0"/>
          </a:p>
          <a:p>
            <a:pPr lvl="5" algn="l"/>
            <a:r>
              <a:rPr lang="en-US" sz="3200" dirty="0"/>
              <a:t>Define Theoretical framework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The importance of the theoretical framework</a:t>
            </a:r>
          </a:p>
          <a:p>
            <a:pPr algn="l"/>
            <a:endParaRPr lang="ar-LY" dirty="0"/>
          </a:p>
          <a:p>
            <a:pPr algn="l"/>
            <a:r>
              <a:rPr lang="en-GB" dirty="0"/>
              <a:t>what does a th</a:t>
            </a:r>
            <a:r>
              <a:rPr lang="en-US" dirty="0"/>
              <a:t>eoretical framework look like?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What are the different types of theoretical framework </a:t>
            </a:r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DAF4FF6-911E-4BC1-9C9A-F0B91E048B28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870949034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Define theortical framework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2852936"/>
            <a:ext cx="8153400" cy="2592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   A group of related ideas that provides guidance to a research project or business</a:t>
            </a:r>
          </a:p>
          <a:p>
            <a:pPr marL="0" indent="0" algn="ctr">
              <a:buNone/>
            </a:pPr>
            <a:r>
              <a:rPr lang="en-US" sz="3200" dirty="0"/>
              <a:t>Endeavor.</a:t>
            </a:r>
            <a:endParaRPr lang="ar-LY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DAF4FF6-911E-4BC1-9C9A-F0B91E048B28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882020449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The importance of theorrtical framework</a:t>
            </a:r>
            <a:endParaRPr lang="ar-LY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2204864"/>
            <a:ext cx="8153400" cy="216024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  It is important because it provides a rationale for predictions about the relationships among </a:t>
            </a:r>
            <a:r>
              <a:rPr lang="ar-LY" dirty="0"/>
              <a:t> </a:t>
            </a:r>
            <a:r>
              <a:rPr lang="en-GB" dirty="0"/>
              <a:t>variables of a research study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DAF4FF6-911E-4BC1-9C9A-F0B91E048B28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945200787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153400" cy="1296144"/>
          </a:xfrm>
        </p:spPr>
        <p:txBody>
          <a:bodyPr>
            <a:noAutofit/>
          </a:bodyPr>
          <a:lstStyle/>
          <a:p>
            <a:r>
              <a:rPr lang="en-GB" sz="3200" dirty="0"/>
              <a:t>What does a theoratical framework look like?</a:t>
            </a:r>
            <a:r>
              <a:rPr lang="en-GB" sz="2800" dirty="0"/>
              <a:t> </a:t>
            </a:r>
            <a:endParaRPr lang="ar-LY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2348880"/>
            <a:ext cx="8153400" cy="3484984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 A theoretical framework is a collection of interrelated concept,like a theory but not necessarily so well worked out .A theoratical framework guides your research,determining what things you will measure,and what statistical relationships you will look for.</a:t>
            </a:r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DAF4FF6-911E-4BC1-9C9A-F0B91E048B28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198955861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153400" cy="1080120"/>
          </a:xfrm>
        </p:spPr>
        <p:txBody>
          <a:bodyPr>
            <a:noAutofit/>
          </a:bodyPr>
          <a:lstStyle/>
          <a:p>
            <a:r>
              <a:rPr lang="en-US" sz="3200" dirty="0"/>
              <a:t>What are the different types of theoratial framework </a:t>
            </a:r>
            <a:endParaRPr lang="ar-LY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  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sz="3600" dirty="0"/>
              <a:t>1. psychological theories</a:t>
            </a:r>
          </a:p>
          <a:p>
            <a:pPr marL="0" indent="0" algn="l">
              <a:buNone/>
            </a:pPr>
            <a:r>
              <a:rPr lang="en-US" sz="3600" dirty="0"/>
              <a:t>   2.social theories</a:t>
            </a:r>
          </a:p>
          <a:p>
            <a:pPr marL="0" indent="0" algn="l">
              <a:buNone/>
            </a:pPr>
            <a:r>
              <a:rPr lang="en-US" sz="3600" dirty="0"/>
              <a:t>   3.organizational theories</a:t>
            </a:r>
          </a:p>
          <a:p>
            <a:pPr marL="0" indent="0" algn="l">
              <a:buNone/>
            </a:pPr>
            <a:r>
              <a:rPr lang="en-US" sz="3600" dirty="0"/>
              <a:t>   4.economic theories</a:t>
            </a:r>
            <a:endParaRPr lang="ar-LY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DAF4FF6-911E-4BC1-9C9A-F0B91E048B28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08323735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3530" y="2276872"/>
            <a:ext cx="6781800" cy="3528392"/>
          </a:xfrm>
        </p:spPr>
        <p:txBody>
          <a:bodyPr>
            <a:normAutofit fontScale="90000"/>
          </a:bodyPr>
          <a:lstStyle/>
          <a:p>
            <a:r>
              <a:rPr lang="en-GB" b="1" i="0" dirty="0">
                <a:solidFill>
                  <a:schemeClr val="tx1"/>
                </a:solidFill>
                <a:effectLst/>
                <a:latin typeface="National"/>
              </a:rPr>
              <a:t>A theoretical framework consists of concepts and, together with their definitions and reference to relevant scholarly literature, existing theory that is used for your particular study.</a:t>
            </a:r>
            <a:endParaRPr lang="ar-LY" dirty="0">
              <a:solidFill>
                <a:schemeClr val="tx1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827584" y="260648"/>
            <a:ext cx="6624736" cy="93610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000" dirty="0"/>
              <a:t>CONCLUSION</a:t>
            </a:r>
            <a:endParaRPr lang="ar-LY" sz="4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DAF4FF6-911E-4BC1-9C9A-F0B91E048B28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804814360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GB" dirty="0"/>
              <a:t>Gitman, L., McDaniel, C., Shah, A., Reece, M., Koffel, L., Talsma, B., &amp; Hyatt, J. (2018, September 18). Market Segmentation. Retrieved May 19, 2021, from https://opentextbc.ca/businessopenstax/chapter/market-segmentation/</a:t>
            </a:r>
          </a:p>
          <a:p>
            <a:pPr marL="0" indent="0" algn="l">
              <a:buNone/>
            </a:pPr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DAF4FF6-911E-4BC1-9C9A-F0B91E048B28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794590845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708920"/>
            <a:ext cx="8153400" cy="21926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dirty="0">
                <a:latin typeface="Algerian" pitchFamily="82" charset="0"/>
              </a:rPr>
              <a:t>Thank you </a:t>
            </a:r>
            <a:endParaRPr lang="ar-LY" sz="6000" dirty="0">
              <a:latin typeface="Algerian" pitchFamily="82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DAF4FF6-911E-4BC1-9C9A-F0B91E048B28}" type="slidenum">
              <a:rPr lang="ar-LY" smtClean="0"/>
              <a:t>9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042136204"/>
      </p:ext>
    </p:extLst>
  </p:cSld>
  <p:clrMapOvr>
    <a:masterClrMapping/>
  </p:clrMapOvr>
  <p:transition spd="slow">
    <p:wipe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258</TotalTime>
  <Words>248</Words>
  <Application>Microsoft Office PowerPoint</Application>
  <PresentationFormat>On-screen Show (4:3)</PresentationFormat>
  <Paragraphs>42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Algerian</vt:lpstr>
      <vt:lpstr>Arial</vt:lpstr>
      <vt:lpstr>Calibri</vt:lpstr>
      <vt:lpstr>National</vt:lpstr>
      <vt:lpstr>Tw Cen MT</vt:lpstr>
      <vt:lpstr>Wingdings</vt:lpstr>
      <vt:lpstr>Wingdings 2</vt:lpstr>
      <vt:lpstr>ألوان متوسطة</vt:lpstr>
      <vt:lpstr>PowerPoint Presentation</vt:lpstr>
      <vt:lpstr>CONTENTES</vt:lpstr>
      <vt:lpstr>Define theortical framework</vt:lpstr>
      <vt:lpstr>The importance of theorrtical framework</vt:lpstr>
      <vt:lpstr>What does a theoratical framework look like? </vt:lpstr>
      <vt:lpstr>What are the different types of theoratial framework </vt:lpstr>
      <vt:lpstr>A theoretical framework consists of concepts and, together with their definitions and reference to relevant scholarly literature, existing theory that is used for your particular study.</vt:lpstr>
      <vt:lpstr>REFERENCES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Theoretical framework</dc:title>
  <dc:creator>store</dc:creator>
  <cp:lastModifiedBy>user</cp:lastModifiedBy>
  <cp:revision>28</cp:revision>
  <dcterms:created xsi:type="dcterms:W3CDTF">2021-05-17T22:56:53Z</dcterms:created>
  <dcterms:modified xsi:type="dcterms:W3CDTF">2021-05-25T11:04:11Z</dcterms:modified>
</cp:coreProperties>
</file>