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7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66A7CC3-F712-48EC-9CD3-E3C470966DB2}" type="datetimeFigureOut">
              <a:rPr lang="ar-SA" smtClean="0"/>
              <a:t>27/11/1442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609920EE-91A0-409E-A915-CC380AC2AFD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119423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920EE-91A0-409E-A915-CC380AC2AFD9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519197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5E557-A5F3-4137-B9C5-B47B5B1A2160}" type="datetime1">
              <a:rPr lang="en-US" smtClean="0"/>
              <a:t>7/6/2021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62728-CDF1-4440-AD6B-5711E3F00D6D}" type="datetime1">
              <a:rPr lang="en-US" smtClean="0"/>
              <a:t>7/6/2021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76D91-5441-4CC9-9594-5898B482B4AA}" type="datetime1">
              <a:rPr lang="en-US" smtClean="0"/>
              <a:t>7/6/2021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70E26-BABF-402C-9353-6863310822E0}" type="datetime1">
              <a:rPr lang="en-US" smtClean="0"/>
              <a:t>7/6/2021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FB758-8248-4366-B7AA-BDA361061642}" type="datetime1">
              <a:rPr lang="en-US" smtClean="0"/>
              <a:t>7/6/2021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E997E-BBF3-4ECB-9112-CE7D49F1D2AD}" type="datetime1">
              <a:rPr lang="en-US" smtClean="0"/>
              <a:t>7/6/2021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6B846-83C3-434C-83A0-49EEC553D2E9}" type="datetime1">
              <a:rPr lang="en-US" smtClean="0"/>
              <a:t>7/6/2021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B75A-3596-4129-AB0C-7838AFD21957}" type="datetime1">
              <a:rPr lang="en-US" smtClean="0"/>
              <a:t>7/6/2021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2710D-0A03-4542-9DAF-F413FC476FB3}" type="datetime1">
              <a:rPr lang="en-US" smtClean="0"/>
              <a:t>7/6/2021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133DC-6545-43B9-9F5B-EACCC433FF32}" type="datetime1">
              <a:rPr lang="en-US" smtClean="0"/>
              <a:t>7/6/2021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2D544-D2E5-4403-A3EE-199645710AD3}" type="datetime1">
              <a:rPr lang="en-US" smtClean="0"/>
              <a:t>7/6/2021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97DF2-27A7-4547-A5B3-E0BD933BA5A7}" type="datetime1">
              <a:rPr lang="en-US" smtClean="0"/>
              <a:t>7/6/2021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9BE73-93DC-45F1-9AD7-4A5674048E33}" type="datetime1">
              <a:rPr lang="en-US" smtClean="0"/>
              <a:t>7/6/2021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ADE00-E5E9-49EA-BCFA-9132FB57B26F}" type="datetime1">
              <a:rPr lang="en-US" smtClean="0"/>
              <a:t>7/6/2021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1F105-326C-4F84-8E12-DF433FB1082A}" type="datetime1">
              <a:rPr lang="en-US" smtClean="0"/>
              <a:t>7/6/2021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89CD8-E261-467B-954B-0DF73CA305CA}" type="datetime1">
              <a:rPr lang="en-US" smtClean="0"/>
              <a:t>7/6/2021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59B414-2D38-4FC0-8120-1C9B937968A5}" type="datetime1">
              <a:rPr lang="en-US" smtClean="0"/>
              <a:t>7/6/2021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smallbusiness.chron.com/importance-computers-business-4012.html" TargetMode="External"/><Relationship Id="rId2" Type="http://schemas.openxmlformats.org/officeDocument/2006/relationships/hyperlink" Target="https://www.quora.com/What-are-the-uses-of-computer-software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britannica.com/technology/software" TargetMode="External"/><Relationship Id="rId4" Type="http://schemas.openxmlformats.org/officeDocument/2006/relationships/hyperlink" Target="https://www.yourdictionary.com/business-software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730F2A-DB6E-EA41-AF2E-F5AE813E13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59541" y="3048000"/>
            <a:ext cx="8915399" cy="2064774"/>
          </a:xfr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The Uses of PC Software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A90AFC-EDE4-1041-8B3F-880FD4033F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1133042" y="5351600"/>
            <a:ext cx="8915399" cy="1126283"/>
          </a:xfrm>
        </p:spPr>
        <p:txBody>
          <a:bodyPr/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tx1"/>
                </a:solidFill>
              </a:rPr>
              <a:t>By: Mahmod Fathi Gargom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tx1"/>
                </a:solidFill>
              </a:rPr>
              <a:t>Mahmoud＿</a:t>
            </a:r>
            <a:r>
              <a:rPr lang="ar-SA">
                <a:solidFill>
                  <a:schemeClr val="tx1"/>
                </a:solidFill>
              </a:rPr>
              <a:t>2859@limu.edu.ly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ar-SA">
                <a:solidFill>
                  <a:schemeClr val="tx1"/>
                </a:solidFill>
              </a:rPr>
              <a:t>2859</a:t>
            </a:r>
            <a:endParaRPr lang="en-US">
              <a:solidFill>
                <a:schemeClr val="tx1"/>
              </a:solidFill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956DC6A3-C8D4-D545-94FC-C2E2AB8B75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7721" y="585660"/>
            <a:ext cx="2019737" cy="201973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9FD9BE9-6D74-0040-B477-FDB4FA9C57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1353455" y="532409"/>
            <a:ext cx="2211136" cy="2126237"/>
          </a:xfrm>
          <a:prstGeom prst="rect">
            <a:avLst/>
          </a:prstGeom>
        </p:spPr>
      </p:pic>
      <p:sp>
        <p:nvSpPr>
          <p:cNvPr id="7" name="عنوان 2"/>
          <p:cNvSpPr txBox="1">
            <a:spLocks/>
          </p:cNvSpPr>
          <p:nvPr/>
        </p:nvSpPr>
        <p:spPr>
          <a:xfrm>
            <a:off x="2568037" y="1270055"/>
            <a:ext cx="7161088" cy="73291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Libyan International Medical University </a:t>
            </a:r>
          </a:p>
          <a:p>
            <a:pPr algn="ctr"/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Faculty of  Business Administration</a:t>
            </a:r>
            <a:endParaRPr lang="ar-SA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61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97A2B-53FE-694F-9885-C09A67C296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accent1"/>
                </a:solidFill>
              </a:rPr>
              <a:t>Content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356533-3BED-BD40-B02F-B7CABA2682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en-US"/>
              <a:t>Introduction </a:t>
            </a:r>
          </a:p>
          <a:p>
            <a:pPr>
              <a:buFont typeface="+mj-lt"/>
              <a:buAutoNum type="arabicPeriod"/>
            </a:pPr>
            <a:r>
              <a:rPr lang="en-US"/>
              <a:t>Business software</a:t>
            </a:r>
          </a:p>
          <a:p>
            <a:pPr>
              <a:buFont typeface="+mj-lt"/>
              <a:buAutoNum type="arabicPeriod"/>
            </a:pPr>
            <a:r>
              <a:rPr lang="en-US"/>
              <a:t>The importance of computers in our daily lives</a:t>
            </a:r>
          </a:p>
          <a:p>
            <a:pPr>
              <a:buFont typeface="+mj-lt"/>
              <a:buAutoNum type="arabicPeriod"/>
            </a:pPr>
            <a:r>
              <a:rPr lang="en-US"/>
              <a:t>Conclusion</a:t>
            </a:r>
          </a:p>
          <a:p>
            <a:pPr>
              <a:buFont typeface="+mj-lt"/>
              <a:buAutoNum type="arabicPeriod"/>
            </a:pPr>
            <a:r>
              <a:rPr lang="en-US"/>
              <a:t>Questions</a:t>
            </a:r>
          </a:p>
          <a:p>
            <a:pPr>
              <a:buFont typeface="+mj-lt"/>
              <a:buAutoNum type="arabicPeriod"/>
            </a:pPr>
            <a:r>
              <a:rPr lang="en-US"/>
              <a:t>Reference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355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5B0A68-D9FC-CD4C-AFC4-0F2377D22B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accent1"/>
                </a:solidFill>
              </a:rPr>
              <a:t>Introduction</a:t>
            </a:r>
            <a:r>
              <a:rPr lang="en-US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EC6DE2-BD82-FF42-85B4-E318F2788B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63975" y="2193636"/>
            <a:ext cx="8915400" cy="3777622"/>
          </a:xfrm>
        </p:spPr>
        <p:txBody>
          <a:bodyPr/>
          <a:lstStyle/>
          <a:p>
            <a:r>
              <a:rPr lang="en-US"/>
              <a:t>The definition of software</a:t>
            </a:r>
          </a:p>
          <a:p>
            <a:pPr marL="0" indent="0">
              <a:buNone/>
            </a:pPr>
            <a:r>
              <a:rPr lang="en-US">
                <a:solidFill>
                  <a:schemeClr val="accent1"/>
                </a:solidFill>
              </a:rPr>
              <a:t>·</a:t>
            </a:r>
            <a:r>
              <a:rPr lang="en-US"/>
              <a:t> It’s the instructions that tell a computer what to do</a:t>
            </a:r>
          </a:p>
          <a:p>
            <a:pPr marL="0" indent="0">
              <a:buNone/>
            </a:pPr>
            <a:r>
              <a:rPr lang="en-US">
                <a:solidFill>
                  <a:schemeClr val="accent1"/>
                </a:solidFill>
              </a:rPr>
              <a:t>·</a:t>
            </a:r>
            <a:r>
              <a:rPr lang="en-US"/>
              <a:t> A set of instructions that directs a computer’s hardware to perform a task is called a program, or software program.</a:t>
            </a:r>
          </a:p>
          <a:p>
            <a:pPr marL="0" indent="0">
              <a:buNone/>
            </a:pPr>
            <a:r>
              <a:rPr lang="en-US">
                <a:solidFill>
                  <a:schemeClr val="accent1"/>
                </a:solidFill>
              </a:rPr>
              <a:t>· </a:t>
            </a:r>
            <a:r>
              <a:rPr lang="en-US">
                <a:solidFill>
                  <a:schemeClr val="tx1"/>
                </a:solidFill>
              </a:rPr>
              <a:t>The three main types of software are system software ，application software and programing languages</a:t>
            </a:r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5A8CCA99-6848-9445-AB32-5B51F4D2FE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1302" y="4249016"/>
            <a:ext cx="4441825" cy="2378922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109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EB8B86-530C-6D4E-863D-D52B72D644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accent1"/>
                </a:solidFill>
              </a:rPr>
              <a:t>Business software</a:t>
            </a:r>
            <a:r>
              <a:rPr lang="en-US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32CD3C-00BE-E749-81CB-90E252E16E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4509" y="2019300"/>
            <a:ext cx="8915400" cy="3777622"/>
          </a:xfrm>
        </p:spPr>
        <p:txBody>
          <a:bodyPr/>
          <a:lstStyle/>
          <a:p>
            <a:pPr marL="0" indent="0">
              <a:buNone/>
            </a:pPr>
            <a:endParaRPr lang="en-US"/>
          </a:p>
          <a:p>
            <a:r>
              <a:rPr lang="en-US"/>
              <a:t>Business software is a type of application software  </a:t>
            </a:r>
          </a:p>
          <a:p>
            <a:endParaRPr lang="en-US"/>
          </a:p>
          <a:p>
            <a:r>
              <a:rPr lang="en-US"/>
              <a:t>Most business processes now involve the use of computers. </a:t>
            </a:r>
          </a:p>
          <a:p>
            <a:pPr marL="0" indent="0">
              <a:buNone/>
            </a:pPr>
            <a:r>
              <a:rPr lang="en-US"/>
              <a:t>Here are some of them: _ communications , research , media production , product development </a:t>
            </a:r>
          </a:p>
          <a:p>
            <a:pPr marL="0" indent="0">
              <a:buNone/>
            </a:pPr>
            <a:endParaRPr lang="en-US"/>
          </a:p>
          <a:p>
            <a:r>
              <a:rPr lang="en-US"/>
              <a:t>An example of business software is a computer program designed to allow a restaurant to take orders on a computer.</a:t>
            </a:r>
          </a:p>
          <a:p>
            <a:endParaRPr lang="en-US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CEDDEE47-9249-BC47-B4B2-169A4EAAA2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5079" y="378690"/>
            <a:ext cx="3989533" cy="2659689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93941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65D799-5A2B-5043-BBAD-88DE9D6B37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4452" y="624110"/>
            <a:ext cx="8911687" cy="1280890"/>
          </a:xfr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The Importance of Computers in Our Daily Lives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CF20EE-12C3-3646-9508-8494D8E260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70739" y="2179782"/>
            <a:ext cx="8915400" cy="3777622"/>
          </a:xfrm>
        </p:spPr>
        <p:txBody>
          <a:bodyPr/>
          <a:lstStyle/>
          <a:p>
            <a:r>
              <a:rPr lang="en-US" dirty="0"/>
              <a:t>In this day and age there are numerous amounts of software each designed to have a purpose. Software can be found or used on just about any industry in the world, from entertainment and healthcare to education and sales.</a:t>
            </a:r>
          </a:p>
          <a:p>
            <a:r>
              <a:rPr lang="en-US" dirty="0"/>
              <a:t>computer software is used to solve problems, find cures, or just play games. Software is used in every industry. 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71103F5B-915F-1B45-B76F-8C8E4E4B22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9016" y="4098586"/>
            <a:ext cx="3614416" cy="2409611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3378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40BB5C-622C-724A-A6FA-34A58CFE5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accent1"/>
                </a:solidFill>
              </a:rPr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145F3D-F96D-454C-988A-01D635863B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Softwares used in almost everywhere in the world . its use is increasing day by day because it saves time ,effort ,money .it gives a huge output from a small input.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5044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693217-E8F2-BE47-BA50-A87921D7C9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accent1"/>
                </a:solidFill>
              </a:rPr>
              <a:t>Questions</a:t>
            </a:r>
            <a:r>
              <a:rPr lang="en-US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82E6BA-5A78-864A-BD99-358DB7688F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en-US"/>
              <a:t>What is the main types of pc software ?</a:t>
            </a:r>
          </a:p>
          <a:p>
            <a:pPr>
              <a:buFont typeface="+mj-lt"/>
              <a:buAutoNum type="arabicPeriod"/>
            </a:pPr>
            <a:r>
              <a:rPr lang="en-US"/>
              <a:t>Enumerate Some of the uses of pc software?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48417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CE8FD-9DE4-2E40-B7FA-A5F031EA73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accent1"/>
                </a:solidFill>
              </a:rPr>
              <a:t>Reference</a:t>
            </a:r>
            <a:r>
              <a:rPr lang="en-US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87AC9C-5AB5-AA4C-BDAD-232EDC0E55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26157" y="2161309"/>
            <a:ext cx="8915400" cy="3777622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en-US">
                <a:solidFill>
                  <a:schemeClr val="tx1"/>
                </a:solidFill>
                <a:hlinkClick r:id="rId2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https://www.quora.com/What-are-the-uses-of-computer-software</a:t>
            </a:r>
            <a:endParaRPr lang="en-US">
              <a:solidFill>
                <a:schemeClr val="tx1"/>
              </a:solidFill>
            </a:endParaRPr>
          </a:p>
          <a:p>
            <a:pPr>
              <a:buFont typeface="+mj-lt"/>
              <a:buAutoNum type="arabicPeriod"/>
            </a:pPr>
            <a:r>
              <a:rPr lang="en-US">
                <a:solidFill>
                  <a:schemeClr val="tx1"/>
                </a:solidFill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https://smallbusiness.chron.com/importance-computers-business-4012.html</a:t>
            </a:r>
            <a:endParaRPr lang="en-US">
              <a:solidFill>
                <a:schemeClr val="tx1"/>
              </a:solidFill>
            </a:endParaRPr>
          </a:p>
          <a:p>
            <a:pPr>
              <a:buFont typeface="+mj-lt"/>
              <a:buAutoNum type="arabicPeriod"/>
            </a:pPr>
            <a:r>
              <a:rPr lang="en-US">
                <a:solidFill>
                  <a:schemeClr val="tx1"/>
                </a:solidFill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https://www.yourdictionary.com/business-software</a:t>
            </a:r>
            <a:endParaRPr lang="en-US">
              <a:solidFill>
                <a:schemeClr val="tx1"/>
              </a:solidFill>
            </a:endParaRPr>
          </a:p>
          <a:p>
            <a:pPr>
              <a:buFont typeface="+mj-lt"/>
              <a:buAutoNum type="arabicPeriod"/>
            </a:pPr>
            <a:r>
              <a:rPr lang="en-US">
                <a:solidFill>
                  <a:schemeClr val="tx1"/>
                </a:solidFill>
                <a:hlinkClick r:id="rId5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https://www.britannica.com/technology/software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62277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A05E64-DA02-C142-9E8D-900B84FD2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1179" y="2679201"/>
            <a:ext cx="8911687" cy="4252690"/>
          </a:xfrm>
        </p:spPr>
        <p:txBody>
          <a:bodyPr/>
          <a:lstStyle/>
          <a:p>
            <a:r>
              <a:rPr lang="en-US">
                <a:solidFill>
                  <a:schemeClr val="accent1"/>
                </a:solidFill>
              </a:rPr>
              <a:t>Thank you </a:t>
            </a:r>
            <a:br>
              <a:rPr lang="en-US">
                <a:solidFill>
                  <a:schemeClr val="accent1"/>
                </a:solidFill>
              </a:rPr>
            </a:br>
            <a:r>
              <a:rPr lang="en-US">
                <a:solidFill>
                  <a:schemeClr val="accent1"/>
                </a:solidFill>
              </a:rPr>
              <a:t>for listening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8356500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300</Words>
  <Application>Microsoft Office PowerPoint</Application>
  <PresentationFormat>Widescreen</PresentationFormat>
  <Paragraphs>49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Century Gothic</vt:lpstr>
      <vt:lpstr>Tahoma</vt:lpstr>
      <vt:lpstr>Wingdings 3</vt:lpstr>
      <vt:lpstr>Wisp</vt:lpstr>
      <vt:lpstr>The Uses of PC Software</vt:lpstr>
      <vt:lpstr>Content</vt:lpstr>
      <vt:lpstr>Introduction </vt:lpstr>
      <vt:lpstr>Business software </vt:lpstr>
      <vt:lpstr>The Importance of Computers in Our Daily Lives</vt:lpstr>
      <vt:lpstr>Conclusion</vt:lpstr>
      <vt:lpstr>Questions </vt:lpstr>
      <vt:lpstr>Reference </vt:lpstr>
      <vt:lpstr>Thank you  for listening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uses of PC Software</dc:title>
  <dc:creator>jw9993721@gmail.com</dc:creator>
  <cp:lastModifiedBy>Maher Fattouh</cp:lastModifiedBy>
  <cp:revision>10</cp:revision>
  <dcterms:created xsi:type="dcterms:W3CDTF">2021-04-14T00:00:27Z</dcterms:created>
  <dcterms:modified xsi:type="dcterms:W3CDTF">2021-07-06T08:55:36Z</dcterms:modified>
</cp:coreProperties>
</file>