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CECFD2"/>
          </a:solidFill>
        </a:fill>
      </a:tcStyle>
    </a:wholeTbl>
    <a:band2H>
      <a:tcTxStyle/>
      <a:tcStyle>
        <a:tcBdr/>
        <a:fill>
          <a:solidFill>
            <a:srgbClr val="E8E9EA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381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381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DADDE4"/>
          </a:solidFill>
        </a:fill>
      </a:tcStyle>
    </a:wholeTbl>
    <a:band2H>
      <a:tcTxStyle/>
      <a:tcStyle>
        <a:tcBdr/>
        <a:fill>
          <a:solidFill>
            <a:srgbClr val="EDEFF2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381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381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F3EDE9"/>
          </a:solidFill>
        </a:fill>
      </a:tcStyle>
    </a:wholeTbl>
    <a:band2H>
      <a:tcTxStyle/>
      <a:tcStyle>
        <a:tcBdr/>
        <a:fill>
          <a:solidFill>
            <a:srgbClr val="F9F6F4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381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381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000000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381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381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60463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0;p2"/>
          <p:cNvSpPr/>
          <p:nvPr/>
        </p:nvSpPr>
        <p:spPr>
          <a:xfrm>
            <a:off x="1592398" y="-407852"/>
            <a:ext cx="5959204" cy="5959204"/>
          </a:xfrm>
          <a:prstGeom prst="ellipse">
            <a:avLst/>
          </a:prstGeom>
          <a:solidFill>
            <a:srgbClr val="000000">
              <a:alpha val="2654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grpSp>
        <p:nvGrpSpPr>
          <p:cNvPr id="23" name="Google Shape;11;p2"/>
          <p:cNvGrpSpPr/>
          <p:nvPr/>
        </p:nvGrpSpPr>
        <p:grpSpPr>
          <a:xfrm>
            <a:off x="501210" y="175873"/>
            <a:ext cx="2451353" cy="2451353"/>
            <a:chOff x="0" y="0"/>
            <a:chExt cx="2451352" cy="2451352"/>
          </a:xfrm>
        </p:grpSpPr>
        <p:sp>
          <p:nvSpPr>
            <p:cNvPr id="20" name="Google Shape;12;p2"/>
            <p:cNvSpPr/>
            <p:nvPr/>
          </p:nvSpPr>
          <p:spPr>
            <a:xfrm>
              <a:off x="230620" y="230620"/>
              <a:ext cx="1989935" cy="1989935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1" name="Google Shape;13;p2"/>
            <p:cNvSpPr/>
            <p:nvPr/>
          </p:nvSpPr>
          <p:spPr>
            <a:xfrm>
              <a:off x="340770" y="340770"/>
              <a:ext cx="1769255" cy="176925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2" name="Google Shape;14;p2"/>
            <p:cNvSpPr/>
            <p:nvPr/>
          </p:nvSpPr>
          <p:spPr>
            <a:xfrm>
              <a:off x="0" y="0"/>
              <a:ext cx="2451353" cy="2451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7" y="10800"/>
                  </a:moveTo>
                  <a:cubicBezTo>
                    <a:pt x="107" y="16706"/>
                    <a:pt x="4894" y="21493"/>
                    <a:pt x="10800" y="21493"/>
                  </a:cubicBezTo>
                  <a:cubicBezTo>
                    <a:pt x="16706" y="21493"/>
                    <a:pt x="21493" y="16706"/>
                    <a:pt x="21493" y="10800"/>
                  </a:cubicBezTo>
                  <a:cubicBezTo>
                    <a:pt x="21493" y="4894"/>
                    <a:pt x="16706" y="107"/>
                    <a:pt x="10800" y="107"/>
                  </a:cubicBezTo>
                  <a:cubicBezTo>
                    <a:pt x="4894" y="107"/>
                    <a:pt x="107" y="4894"/>
                    <a:pt x="107" y="10800"/>
                  </a:cubicBezTo>
                  <a:close/>
                </a:path>
              </a:pathLst>
            </a:custGeom>
            <a:solidFill>
              <a:srgbClr val="000000">
                <a:alpha val="653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grpSp>
        <p:nvGrpSpPr>
          <p:cNvPr id="28" name="Google Shape;15;p2"/>
          <p:cNvGrpSpPr/>
          <p:nvPr/>
        </p:nvGrpSpPr>
        <p:grpSpPr>
          <a:xfrm>
            <a:off x="6427668" y="2502633"/>
            <a:ext cx="2324703" cy="2324703"/>
            <a:chOff x="0" y="0"/>
            <a:chExt cx="2324701" cy="2324701"/>
          </a:xfrm>
        </p:grpSpPr>
        <p:sp>
          <p:nvSpPr>
            <p:cNvPr id="24" name="Google Shape;16;p2"/>
            <p:cNvSpPr/>
            <p:nvPr/>
          </p:nvSpPr>
          <p:spPr>
            <a:xfrm>
              <a:off x="0" y="0"/>
              <a:ext cx="2324702" cy="2324702"/>
            </a:xfrm>
            <a:prstGeom prst="ellipse">
              <a:avLst/>
            </a:prstGeom>
            <a:noFill/>
            <a:ln w="952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5" name="Google Shape;17;p2"/>
            <p:cNvSpPr/>
            <p:nvPr/>
          </p:nvSpPr>
          <p:spPr>
            <a:xfrm>
              <a:off x="595624" y="595624"/>
              <a:ext cx="1133403" cy="1133403"/>
            </a:xfrm>
            <a:prstGeom prst="ellipse">
              <a:avLst/>
            </a:prstGeom>
            <a:noFill/>
            <a:ln w="952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6" name="Google Shape;18;p2"/>
            <p:cNvSpPr/>
            <p:nvPr/>
          </p:nvSpPr>
          <p:spPr>
            <a:xfrm>
              <a:off x="337774" y="337774"/>
              <a:ext cx="1649103" cy="1649103"/>
            </a:xfrm>
            <a:prstGeom prst="ellipse">
              <a:avLst/>
            </a:prstGeom>
            <a:noFill/>
            <a:ln w="952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7" name="Google Shape;19;p2"/>
            <p:cNvSpPr/>
            <p:nvPr/>
          </p:nvSpPr>
          <p:spPr>
            <a:xfrm>
              <a:off x="788549" y="788549"/>
              <a:ext cx="747603" cy="747603"/>
            </a:xfrm>
            <a:prstGeom prst="ellipse">
              <a:avLst/>
            </a:prstGeom>
            <a:noFill/>
            <a:ln w="952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2211600" y="1991848"/>
            <a:ext cx="4720800" cy="1159802"/>
          </a:xfrm>
          <a:prstGeom prst="rect">
            <a:avLst/>
          </a:prstGeom>
          <a:effectLst>
            <a:outerShdw blurRad="88900" dist="19050" dir="5400000" rotWithShape="0">
              <a:srgbClr val="000000">
                <a:alpha val="10000"/>
              </a:srgbClr>
            </a:outerShdw>
          </a:effectLst>
        </p:spPr>
        <p:txBody>
          <a:bodyPr anchor="ctr">
            <a:normAutofit/>
          </a:bodyPr>
          <a:lstStyle>
            <a:lvl1pPr algn="ctr">
              <a:defRPr sz="52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4794" y="4599638"/>
            <a:ext cx="336812" cy="3352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15;p11"/>
          <p:cNvSpPr/>
          <p:nvPr/>
        </p:nvSpPr>
        <p:spPr>
          <a:xfrm>
            <a:off x="763999" y="-1236276"/>
            <a:ext cx="7616102" cy="7616102"/>
          </a:xfrm>
          <a:prstGeom prst="ellipse">
            <a:avLst/>
          </a:prstGeom>
          <a:ln>
            <a:solidFill>
              <a:srgbClr val="E8E8E8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64" name="Google Shape;116;p11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ln>
            <a:solidFill>
              <a:srgbClr val="E8E8E8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65" name="Google Shape;117;p11"/>
          <p:cNvSpPr/>
          <p:nvPr/>
        </p:nvSpPr>
        <p:spPr>
          <a:xfrm>
            <a:off x="2267898" y="267623"/>
            <a:ext cx="4608303" cy="4608304"/>
          </a:xfrm>
          <a:prstGeom prst="ellipse">
            <a:avLst/>
          </a:prstGeom>
          <a:ln>
            <a:solidFill>
              <a:srgbClr val="E8E8E8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66" name="Google Shape;118;p11"/>
          <p:cNvSpPr/>
          <p:nvPr/>
        </p:nvSpPr>
        <p:spPr>
          <a:xfrm>
            <a:off x="-704850" y="-2705102"/>
            <a:ext cx="10553701" cy="10553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261" y="10800"/>
                </a:moveTo>
                <a:cubicBezTo>
                  <a:pt x="2261" y="15516"/>
                  <a:pt x="6084" y="19339"/>
                  <a:pt x="10800" y="19339"/>
                </a:cubicBezTo>
                <a:cubicBezTo>
                  <a:pt x="15516" y="19339"/>
                  <a:pt x="19339" y="15516"/>
                  <a:pt x="19339" y="10800"/>
                </a:cubicBezTo>
                <a:cubicBezTo>
                  <a:pt x="19339" y="6084"/>
                  <a:pt x="15516" y="2261"/>
                  <a:pt x="10800" y="2261"/>
                </a:cubicBezTo>
                <a:cubicBezTo>
                  <a:pt x="6084" y="2261"/>
                  <a:pt x="2261" y="6084"/>
                  <a:pt x="2261" y="10800"/>
                </a:cubicBezTo>
                <a:close/>
              </a:path>
            </a:pathLst>
          </a:custGeom>
          <a:solidFill>
            <a:srgbClr val="000000">
              <a:alpha val="6539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67" name="Google Shape;119;p11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22;p12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grpSp>
        <p:nvGrpSpPr>
          <p:cNvPr id="180" name="Google Shape;124;p12"/>
          <p:cNvGrpSpPr/>
          <p:nvPr/>
        </p:nvGrpSpPr>
        <p:grpSpPr>
          <a:xfrm>
            <a:off x="818843" y="502332"/>
            <a:ext cx="2324704" cy="2324704"/>
            <a:chOff x="0" y="0"/>
            <a:chExt cx="2324702" cy="2324702"/>
          </a:xfrm>
        </p:grpSpPr>
        <p:sp>
          <p:nvSpPr>
            <p:cNvPr id="176" name="Google Shape;125;p12"/>
            <p:cNvSpPr/>
            <p:nvPr/>
          </p:nvSpPr>
          <p:spPr>
            <a:xfrm>
              <a:off x="-1" y="-1"/>
              <a:ext cx="2324704" cy="2324704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77" name="Google Shape;126;p12"/>
            <p:cNvSpPr/>
            <p:nvPr/>
          </p:nvSpPr>
          <p:spPr>
            <a:xfrm>
              <a:off x="595624" y="595624"/>
              <a:ext cx="1133403" cy="11334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78" name="Google Shape;127;p12"/>
            <p:cNvSpPr/>
            <p:nvPr/>
          </p:nvSpPr>
          <p:spPr>
            <a:xfrm>
              <a:off x="337774" y="337774"/>
              <a:ext cx="1649103" cy="16491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79" name="Google Shape;128;p12"/>
            <p:cNvSpPr/>
            <p:nvPr/>
          </p:nvSpPr>
          <p:spPr>
            <a:xfrm>
              <a:off x="788549" y="788549"/>
              <a:ext cx="747603" cy="7476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181" name="Google Shape;129;p12"/>
          <p:cNvSpPr/>
          <p:nvPr/>
        </p:nvSpPr>
        <p:spPr>
          <a:xfrm>
            <a:off x="1794523" y="-407902"/>
            <a:ext cx="5959204" cy="5959204"/>
          </a:xfrm>
          <a:prstGeom prst="ellipse">
            <a:avLst/>
          </a:prstGeom>
          <a:solidFill>
            <a:srgbClr val="000000">
              <a:alpha val="6539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31;p13"/>
          <p:cNvSpPr/>
          <p:nvPr/>
        </p:nvSpPr>
        <p:spPr>
          <a:xfrm>
            <a:off x="-704850" y="-2705102"/>
            <a:ext cx="10553701" cy="10553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261" y="10800"/>
                </a:moveTo>
                <a:cubicBezTo>
                  <a:pt x="2261" y="15516"/>
                  <a:pt x="6084" y="19339"/>
                  <a:pt x="10800" y="19339"/>
                </a:cubicBezTo>
                <a:cubicBezTo>
                  <a:pt x="15516" y="19339"/>
                  <a:pt x="19339" y="15516"/>
                  <a:pt x="19339" y="10800"/>
                </a:cubicBezTo>
                <a:cubicBezTo>
                  <a:pt x="19339" y="6084"/>
                  <a:pt x="15516" y="2261"/>
                  <a:pt x="10800" y="2261"/>
                </a:cubicBezTo>
                <a:cubicBezTo>
                  <a:pt x="6084" y="2261"/>
                  <a:pt x="2261" y="6084"/>
                  <a:pt x="2261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90" name="Google Shape;132;p13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91" name="Google Shape;133;p13"/>
          <p:cNvSpPr/>
          <p:nvPr/>
        </p:nvSpPr>
        <p:spPr>
          <a:xfrm>
            <a:off x="763999" y="-1236276"/>
            <a:ext cx="7616102" cy="7616102"/>
          </a:xfrm>
          <a:prstGeom prst="ellipse">
            <a:avLst/>
          </a:prstGeom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92" name="Google Shape;134;p13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93" name="Google Shape;135;p13"/>
          <p:cNvSpPr/>
          <p:nvPr/>
        </p:nvSpPr>
        <p:spPr>
          <a:xfrm>
            <a:off x="2267898" y="267623"/>
            <a:ext cx="4608303" cy="4608304"/>
          </a:xfrm>
          <a:prstGeom prst="ellipse">
            <a:avLst/>
          </a:prstGeom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22;p3"/>
          <p:cNvSpPr/>
          <p:nvPr/>
        </p:nvSpPr>
        <p:spPr>
          <a:xfrm>
            <a:off x="1592398" y="-407852"/>
            <a:ext cx="5959204" cy="5959204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grpSp>
        <p:nvGrpSpPr>
          <p:cNvPr id="42" name="Google Shape;23;p3"/>
          <p:cNvGrpSpPr/>
          <p:nvPr/>
        </p:nvGrpSpPr>
        <p:grpSpPr>
          <a:xfrm>
            <a:off x="6427668" y="2502633"/>
            <a:ext cx="2324703" cy="2324703"/>
            <a:chOff x="0" y="0"/>
            <a:chExt cx="2324701" cy="2324701"/>
          </a:xfrm>
        </p:grpSpPr>
        <p:sp>
          <p:nvSpPr>
            <p:cNvPr id="38" name="Google Shape;24;p3"/>
            <p:cNvSpPr/>
            <p:nvPr/>
          </p:nvSpPr>
          <p:spPr>
            <a:xfrm>
              <a:off x="0" y="0"/>
              <a:ext cx="2324702" cy="2324702"/>
            </a:xfrm>
            <a:prstGeom prst="ellipse">
              <a:avLst/>
            </a:prstGeom>
            <a:noFill/>
            <a:ln w="9525" cap="flat">
              <a:solidFill>
                <a:srgbClr val="CCCCC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39" name="Google Shape;25;p3"/>
            <p:cNvSpPr/>
            <p:nvPr/>
          </p:nvSpPr>
          <p:spPr>
            <a:xfrm>
              <a:off x="595624" y="595624"/>
              <a:ext cx="1133403" cy="1133403"/>
            </a:xfrm>
            <a:prstGeom prst="ellipse">
              <a:avLst/>
            </a:prstGeom>
            <a:noFill/>
            <a:ln w="9525" cap="flat">
              <a:solidFill>
                <a:srgbClr val="CCCCC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40" name="Google Shape;26;p3"/>
            <p:cNvSpPr/>
            <p:nvPr/>
          </p:nvSpPr>
          <p:spPr>
            <a:xfrm>
              <a:off x="337774" y="337774"/>
              <a:ext cx="1649103" cy="1649103"/>
            </a:xfrm>
            <a:prstGeom prst="ellipse">
              <a:avLst/>
            </a:prstGeom>
            <a:noFill/>
            <a:ln w="9525" cap="flat">
              <a:solidFill>
                <a:srgbClr val="CCCCC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41" name="Google Shape;27;p3"/>
            <p:cNvSpPr/>
            <p:nvPr/>
          </p:nvSpPr>
          <p:spPr>
            <a:xfrm>
              <a:off x="788549" y="788549"/>
              <a:ext cx="747603" cy="747603"/>
            </a:xfrm>
            <a:prstGeom prst="ellipse">
              <a:avLst/>
            </a:prstGeom>
            <a:noFill/>
            <a:ln w="9525" cap="flat">
              <a:solidFill>
                <a:srgbClr val="CCCCC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2569798" y="2236800"/>
            <a:ext cx="4004404" cy="95670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5200"/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569798" y="3188699"/>
            <a:ext cx="4004404" cy="784802"/>
          </a:xfrm>
          <a:prstGeom prst="rect">
            <a:avLst/>
          </a:prstGeom>
        </p:spPr>
        <p:txBody>
          <a:bodyPr/>
          <a:lstStyle>
            <a:lvl1pPr marL="203200" indent="-76200" algn="ctr">
              <a:spcBef>
                <a:spcPts val="0"/>
              </a:spcBef>
              <a:buClrTx/>
              <a:buSzTx/>
              <a:buFontTx/>
              <a:buNone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203200" indent="127000" algn="ctr">
              <a:spcBef>
                <a:spcPts val="0"/>
              </a:spcBef>
              <a:buClrTx/>
              <a:buSzTx/>
              <a:buFontTx/>
              <a:buNone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203200" indent="127000" algn="ctr">
              <a:spcBef>
                <a:spcPts val="0"/>
              </a:spcBef>
              <a:buClrTx/>
              <a:buSzTx/>
              <a:buFontTx/>
              <a:buNone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203200" indent="127000" algn="ctr">
              <a:spcBef>
                <a:spcPts val="0"/>
              </a:spcBef>
              <a:buClrTx/>
              <a:buSzTx/>
              <a:buFontTx/>
              <a:buNone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03200" indent="127000" algn="ctr">
              <a:spcBef>
                <a:spcPts val="0"/>
              </a:spcBef>
              <a:buClrTx/>
              <a:buSzTx/>
              <a:buFontTx/>
              <a:buNone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48" name="Google Shape;30;p3"/>
          <p:cNvGrpSpPr/>
          <p:nvPr/>
        </p:nvGrpSpPr>
        <p:grpSpPr>
          <a:xfrm>
            <a:off x="764825" y="439375"/>
            <a:ext cx="1924504" cy="1924504"/>
            <a:chOff x="0" y="0"/>
            <a:chExt cx="1924503" cy="1924503"/>
          </a:xfrm>
        </p:grpSpPr>
        <p:sp>
          <p:nvSpPr>
            <p:cNvPr id="45" name="Google Shape;31;p3"/>
            <p:cNvSpPr/>
            <p:nvPr/>
          </p:nvSpPr>
          <p:spPr>
            <a:xfrm>
              <a:off x="181054" y="181054"/>
              <a:ext cx="1562253" cy="1562253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46" name="Google Shape;32;p3"/>
            <p:cNvSpPr/>
            <p:nvPr/>
          </p:nvSpPr>
          <p:spPr>
            <a:xfrm>
              <a:off x="267531" y="267531"/>
              <a:ext cx="1389003" cy="1389003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47" name="Google Shape;33;p3"/>
            <p:cNvSpPr/>
            <p:nvPr/>
          </p:nvSpPr>
          <p:spPr>
            <a:xfrm>
              <a:off x="-1" y="-1"/>
              <a:ext cx="1924505" cy="1924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7" y="10800"/>
                  </a:moveTo>
                  <a:cubicBezTo>
                    <a:pt x="107" y="16706"/>
                    <a:pt x="4894" y="21493"/>
                    <a:pt x="10800" y="21493"/>
                  </a:cubicBezTo>
                  <a:cubicBezTo>
                    <a:pt x="16706" y="21493"/>
                    <a:pt x="21493" y="16706"/>
                    <a:pt x="21493" y="10800"/>
                  </a:cubicBezTo>
                  <a:cubicBezTo>
                    <a:pt x="21493" y="4894"/>
                    <a:pt x="16706" y="107"/>
                    <a:pt x="10800" y="107"/>
                  </a:cubicBezTo>
                  <a:cubicBezTo>
                    <a:pt x="4894" y="107"/>
                    <a:pt x="107" y="4894"/>
                    <a:pt x="107" y="10800"/>
                  </a:cubicBezTo>
                  <a:close/>
                </a:path>
              </a:pathLst>
            </a:custGeom>
            <a:solidFill>
              <a:srgbClr val="666666">
                <a:alpha val="5269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4794" y="4599638"/>
            <a:ext cx="336812" cy="3352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Body Level One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46;p5"/>
          <p:cNvSpPr/>
          <p:nvPr/>
        </p:nvSpPr>
        <p:spPr>
          <a:xfrm>
            <a:off x="6081698" y="763998"/>
            <a:ext cx="3615604" cy="3615604"/>
          </a:xfrm>
          <a:prstGeom prst="ellipse">
            <a:avLst/>
          </a:prstGeom>
          <a:ln>
            <a:solidFill>
              <a:srgbClr val="E8E8E8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grpSp>
        <p:nvGrpSpPr>
          <p:cNvPr id="69" name="Google Shape;47;p5"/>
          <p:cNvGrpSpPr/>
          <p:nvPr/>
        </p:nvGrpSpPr>
        <p:grpSpPr>
          <a:xfrm>
            <a:off x="-442732" y="337283"/>
            <a:ext cx="2324702" cy="2324704"/>
            <a:chOff x="0" y="0"/>
            <a:chExt cx="2324701" cy="2324702"/>
          </a:xfrm>
        </p:grpSpPr>
        <p:sp>
          <p:nvSpPr>
            <p:cNvPr id="65" name="Google Shape;48;p5"/>
            <p:cNvSpPr/>
            <p:nvPr/>
          </p:nvSpPr>
          <p:spPr>
            <a:xfrm>
              <a:off x="0" y="-1"/>
              <a:ext cx="2324702" cy="2324704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66" name="Google Shape;49;p5"/>
            <p:cNvSpPr/>
            <p:nvPr/>
          </p:nvSpPr>
          <p:spPr>
            <a:xfrm>
              <a:off x="595624" y="595624"/>
              <a:ext cx="1133403" cy="11334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67" name="Google Shape;50;p5"/>
            <p:cNvSpPr/>
            <p:nvPr/>
          </p:nvSpPr>
          <p:spPr>
            <a:xfrm>
              <a:off x="337774" y="337774"/>
              <a:ext cx="1649103" cy="16491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68" name="Google Shape;51;p5"/>
            <p:cNvSpPr/>
            <p:nvPr/>
          </p:nvSpPr>
          <p:spPr>
            <a:xfrm>
              <a:off x="788549" y="788549"/>
              <a:ext cx="747603" cy="7476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70" name="Google Shape;52;p5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69625" y="1958050"/>
            <a:ext cx="4608001" cy="2618402"/>
          </a:xfrm>
          <a:prstGeom prst="rect">
            <a:avLst/>
          </a:prstGeom>
        </p:spPr>
        <p:txBody>
          <a:bodyPr/>
          <a:lstStyle>
            <a:lvl1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Google Shape;56;p5"/>
          <p:cNvSpPr/>
          <p:nvPr/>
        </p:nvSpPr>
        <p:spPr>
          <a:xfrm>
            <a:off x="6272898" y="955198"/>
            <a:ext cx="3233103" cy="3233103"/>
          </a:xfrm>
          <a:prstGeom prst="ellipse">
            <a:avLst/>
          </a:prstGeom>
          <a:solidFill>
            <a:srgbClr val="000000">
              <a:alpha val="6539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BODY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58;p6"/>
          <p:cNvSpPr/>
          <p:nvPr/>
        </p:nvSpPr>
        <p:spPr>
          <a:xfrm>
            <a:off x="5142674" y="358375"/>
            <a:ext cx="4426803" cy="4426800"/>
          </a:xfrm>
          <a:prstGeom prst="ellipse">
            <a:avLst/>
          </a:prstGeom>
          <a:ln>
            <a:solidFill>
              <a:srgbClr val="E8E8E8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82" name="Google Shape;59;p6"/>
          <p:cNvSpPr/>
          <p:nvPr/>
        </p:nvSpPr>
        <p:spPr>
          <a:xfrm>
            <a:off x="5376774" y="592473"/>
            <a:ext cx="3958503" cy="3958504"/>
          </a:xfrm>
          <a:prstGeom prst="ellipse">
            <a:avLst/>
          </a:prstGeom>
          <a:solidFill>
            <a:srgbClr val="000000">
              <a:alpha val="6539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grpSp>
        <p:nvGrpSpPr>
          <p:cNvPr id="87" name="Google Shape;60;p6"/>
          <p:cNvGrpSpPr/>
          <p:nvPr/>
        </p:nvGrpSpPr>
        <p:grpSpPr>
          <a:xfrm>
            <a:off x="-442732" y="337283"/>
            <a:ext cx="2324702" cy="2324704"/>
            <a:chOff x="0" y="0"/>
            <a:chExt cx="2324701" cy="2324702"/>
          </a:xfrm>
        </p:grpSpPr>
        <p:sp>
          <p:nvSpPr>
            <p:cNvPr id="83" name="Google Shape;61;p6"/>
            <p:cNvSpPr/>
            <p:nvPr/>
          </p:nvSpPr>
          <p:spPr>
            <a:xfrm>
              <a:off x="0" y="-1"/>
              <a:ext cx="2324702" cy="2324704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84" name="Google Shape;62;p6"/>
            <p:cNvSpPr/>
            <p:nvPr/>
          </p:nvSpPr>
          <p:spPr>
            <a:xfrm>
              <a:off x="595624" y="595624"/>
              <a:ext cx="1133403" cy="11334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85" name="Google Shape;63;p6"/>
            <p:cNvSpPr/>
            <p:nvPr/>
          </p:nvSpPr>
          <p:spPr>
            <a:xfrm>
              <a:off x="337774" y="337774"/>
              <a:ext cx="1649103" cy="16491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86" name="Google Shape;64;p6"/>
            <p:cNvSpPr/>
            <p:nvPr/>
          </p:nvSpPr>
          <p:spPr>
            <a:xfrm>
              <a:off x="788549" y="788549"/>
              <a:ext cx="747603" cy="7476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88" name="Google Shape;65;p6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4504800" cy="6831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85678" y="1958050"/>
            <a:ext cx="3976502" cy="2618402"/>
          </a:xfrm>
          <a:prstGeom prst="rect">
            <a:avLst/>
          </a:prstGeom>
        </p:spPr>
        <p:txBody>
          <a:bodyPr/>
          <a:lstStyle>
            <a:lvl1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oogle Shape;70;p7"/>
          <p:cNvGrpSpPr/>
          <p:nvPr/>
        </p:nvGrpSpPr>
        <p:grpSpPr>
          <a:xfrm>
            <a:off x="-442732" y="337283"/>
            <a:ext cx="2324702" cy="2324704"/>
            <a:chOff x="0" y="0"/>
            <a:chExt cx="2324701" cy="2324702"/>
          </a:xfrm>
        </p:grpSpPr>
        <p:sp>
          <p:nvSpPr>
            <p:cNvPr id="98" name="Google Shape;71;p7"/>
            <p:cNvSpPr/>
            <p:nvPr/>
          </p:nvSpPr>
          <p:spPr>
            <a:xfrm>
              <a:off x="0" y="-1"/>
              <a:ext cx="2324702" cy="2324704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99" name="Google Shape;72;p7"/>
            <p:cNvSpPr/>
            <p:nvPr/>
          </p:nvSpPr>
          <p:spPr>
            <a:xfrm>
              <a:off x="595624" y="595624"/>
              <a:ext cx="1133403" cy="11334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00" name="Google Shape;73;p7"/>
            <p:cNvSpPr/>
            <p:nvPr/>
          </p:nvSpPr>
          <p:spPr>
            <a:xfrm>
              <a:off x="337774" y="337774"/>
              <a:ext cx="1649103" cy="16491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01" name="Google Shape;74;p7"/>
            <p:cNvSpPr/>
            <p:nvPr/>
          </p:nvSpPr>
          <p:spPr>
            <a:xfrm>
              <a:off x="788549" y="788549"/>
              <a:ext cx="747603" cy="7476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103" name="Google Shape;75;p7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69625" y="1958050"/>
            <a:ext cx="2236802" cy="2618402"/>
          </a:xfrm>
          <a:prstGeom prst="rect">
            <a:avLst/>
          </a:prstGeom>
        </p:spPr>
        <p:txBody>
          <a:bodyPr/>
          <a:lstStyle>
            <a:lvl1pPr indent="-317500">
              <a:buSzPts val="1400"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-317500">
              <a:buSzPts val="1400"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-317500">
              <a:buSzPts val="1400"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-317500">
              <a:buSzPts val="1400"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-317500">
              <a:buSzPts val="1400"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Google Shape;78;p7"/>
          <p:cNvSpPr txBox="1">
            <a:spLocks noGrp="1"/>
          </p:cNvSpPr>
          <p:nvPr>
            <p:ph type="body" sz="quarter" idx="21"/>
          </p:nvPr>
        </p:nvSpPr>
        <p:spPr>
          <a:xfrm>
            <a:off x="3440855" y="1958050"/>
            <a:ext cx="2236803" cy="2618402"/>
          </a:xfrm>
          <a:prstGeom prst="rect">
            <a:avLst/>
          </a:prstGeom>
        </p:spPr>
        <p:txBody>
          <a:bodyPr/>
          <a:lstStyle/>
          <a:p>
            <a: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pPr>
            <a:endParaRPr/>
          </a:p>
        </p:txBody>
      </p:sp>
      <p:sp>
        <p:nvSpPr>
          <p:cNvPr id="107" name="Google Shape;80;p7"/>
          <p:cNvSpPr/>
          <p:nvPr/>
        </p:nvSpPr>
        <p:spPr>
          <a:xfrm>
            <a:off x="6081698" y="763998"/>
            <a:ext cx="3615604" cy="3615604"/>
          </a:xfrm>
          <a:prstGeom prst="ellipse">
            <a:avLst/>
          </a:prstGeom>
          <a:ln>
            <a:solidFill>
              <a:srgbClr val="E8E8E8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08" name="Google Shape;81;p7"/>
          <p:cNvSpPr/>
          <p:nvPr/>
        </p:nvSpPr>
        <p:spPr>
          <a:xfrm>
            <a:off x="6272898" y="955198"/>
            <a:ext cx="3233103" cy="3233103"/>
          </a:xfrm>
          <a:prstGeom prst="ellipse">
            <a:avLst/>
          </a:prstGeom>
          <a:solidFill>
            <a:srgbClr val="000000">
              <a:alpha val="6539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TWO_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83;p8"/>
          <p:cNvGrpSpPr/>
          <p:nvPr/>
        </p:nvGrpSpPr>
        <p:grpSpPr>
          <a:xfrm>
            <a:off x="-442732" y="337283"/>
            <a:ext cx="2324702" cy="2324704"/>
            <a:chOff x="0" y="0"/>
            <a:chExt cx="2324701" cy="2324702"/>
          </a:xfrm>
        </p:grpSpPr>
        <p:sp>
          <p:nvSpPr>
            <p:cNvPr id="116" name="Google Shape;84;p8"/>
            <p:cNvSpPr/>
            <p:nvPr/>
          </p:nvSpPr>
          <p:spPr>
            <a:xfrm>
              <a:off x="0" y="-1"/>
              <a:ext cx="2324702" cy="2324704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17" name="Google Shape;85;p8"/>
            <p:cNvSpPr/>
            <p:nvPr/>
          </p:nvSpPr>
          <p:spPr>
            <a:xfrm>
              <a:off x="595624" y="595624"/>
              <a:ext cx="1133403" cy="11334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18" name="Google Shape;86;p8"/>
            <p:cNvSpPr/>
            <p:nvPr/>
          </p:nvSpPr>
          <p:spPr>
            <a:xfrm>
              <a:off x="337774" y="337774"/>
              <a:ext cx="1649103" cy="16491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19" name="Google Shape;87;p8"/>
            <p:cNvSpPr/>
            <p:nvPr/>
          </p:nvSpPr>
          <p:spPr>
            <a:xfrm>
              <a:off x="788549" y="788549"/>
              <a:ext cx="747603" cy="7476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121" name="Google Shape;88;p8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69625" y="1958050"/>
            <a:ext cx="1485302" cy="2618402"/>
          </a:xfrm>
          <a:prstGeom prst="rect">
            <a:avLst/>
          </a:prstGeom>
        </p:spPr>
        <p:txBody>
          <a:bodyPr/>
          <a:lstStyle>
            <a:lvl1pPr indent="-298450">
              <a:buSzPts val="1100"/>
              <a:defRPr sz="1100" b="0">
                <a:latin typeface="Poppins Light"/>
                <a:ea typeface="Poppins Light"/>
                <a:cs typeface="Poppins Light"/>
                <a:sym typeface="Poppins Light"/>
              </a:defRPr>
            </a:lvl1pPr>
            <a:lvl2pPr indent="-298450">
              <a:buSzPts val="1100"/>
              <a:defRPr sz="1100" b="0">
                <a:latin typeface="Poppins Light"/>
                <a:ea typeface="Poppins Light"/>
                <a:cs typeface="Poppins Light"/>
                <a:sym typeface="Poppins Light"/>
              </a:defRPr>
            </a:lvl2pPr>
            <a:lvl3pPr indent="-298450">
              <a:buSzPts val="1100"/>
              <a:defRPr sz="1100" b="0">
                <a:latin typeface="Poppins Light"/>
                <a:ea typeface="Poppins Light"/>
                <a:cs typeface="Poppins Light"/>
                <a:sym typeface="Poppins Light"/>
              </a:defRPr>
            </a:lvl3pPr>
            <a:lvl4pPr indent="-298450">
              <a:buSzPts val="1100"/>
              <a:defRPr sz="1100" b="0">
                <a:latin typeface="Poppins Light"/>
                <a:ea typeface="Poppins Light"/>
                <a:cs typeface="Poppins Light"/>
                <a:sym typeface="Poppins Light"/>
              </a:defRPr>
            </a:lvl4pPr>
            <a:lvl5pPr indent="-298450">
              <a:buSzPts val="1100"/>
              <a:defRPr sz="1100" b="0">
                <a:latin typeface="Poppins Light"/>
                <a:ea typeface="Poppins Light"/>
                <a:cs typeface="Poppins Light"/>
                <a:sym typeface="Poppi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Google Shape;91;p8"/>
          <p:cNvSpPr txBox="1">
            <a:spLocks noGrp="1"/>
          </p:cNvSpPr>
          <p:nvPr>
            <p:ph type="body" sz="quarter" idx="21"/>
          </p:nvPr>
        </p:nvSpPr>
        <p:spPr>
          <a:xfrm>
            <a:off x="2630934" y="1958050"/>
            <a:ext cx="1485302" cy="2618402"/>
          </a:xfrm>
          <a:prstGeom prst="rect">
            <a:avLst/>
          </a:prstGeom>
        </p:spPr>
        <p:txBody>
          <a:bodyPr/>
          <a:lstStyle/>
          <a:p>
            <a: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pPr>
            <a:endParaRPr/>
          </a:p>
        </p:txBody>
      </p:sp>
      <p:sp>
        <p:nvSpPr>
          <p:cNvPr id="125" name="Google Shape;92;p8"/>
          <p:cNvSpPr txBox="1">
            <a:spLocks noGrp="1"/>
          </p:cNvSpPr>
          <p:nvPr>
            <p:ph type="body" sz="quarter" idx="22"/>
          </p:nvPr>
        </p:nvSpPr>
        <p:spPr>
          <a:xfrm>
            <a:off x="4192246" y="1958050"/>
            <a:ext cx="1485302" cy="2618402"/>
          </a:xfrm>
          <a:prstGeom prst="rect">
            <a:avLst/>
          </a:prstGeom>
        </p:spPr>
        <p:txBody>
          <a:bodyPr/>
          <a:lstStyle/>
          <a:p>
            <a:pPr indent="-330200">
              <a:buSzPts val="1600"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pPr>
            <a:endParaRPr/>
          </a:p>
        </p:txBody>
      </p:sp>
      <p:sp>
        <p:nvSpPr>
          <p:cNvPr id="126" name="Google Shape;94;p8"/>
          <p:cNvSpPr/>
          <p:nvPr/>
        </p:nvSpPr>
        <p:spPr>
          <a:xfrm>
            <a:off x="6081698" y="763998"/>
            <a:ext cx="3615604" cy="3615604"/>
          </a:xfrm>
          <a:prstGeom prst="ellipse">
            <a:avLst/>
          </a:prstGeom>
          <a:ln>
            <a:solidFill>
              <a:srgbClr val="E8E8E8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27" name="Google Shape;95;p8"/>
          <p:cNvSpPr/>
          <p:nvPr/>
        </p:nvSpPr>
        <p:spPr>
          <a:xfrm>
            <a:off x="6272898" y="955198"/>
            <a:ext cx="3233103" cy="3233103"/>
          </a:xfrm>
          <a:prstGeom prst="ellipse">
            <a:avLst/>
          </a:prstGeom>
          <a:solidFill>
            <a:srgbClr val="000000">
              <a:alpha val="6539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97;p9"/>
          <p:cNvGrpSpPr/>
          <p:nvPr/>
        </p:nvGrpSpPr>
        <p:grpSpPr>
          <a:xfrm>
            <a:off x="-442732" y="337283"/>
            <a:ext cx="2324702" cy="2324704"/>
            <a:chOff x="0" y="0"/>
            <a:chExt cx="2324701" cy="2324702"/>
          </a:xfrm>
        </p:grpSpPr>
        <p:sp>
          <p:nvSpPr>
            <p:cNvPr id="135" name="Google Shape;98;p9"/>
            <p:cNvSpPr/>
            <p:nvPr/>
          </p:nvSpPr>
          <p:spPr>
            <a:xfrm>
              <a:off x="0" y="-1"/>
              <a:ext cx="2324702" cy="2324704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36" name="Google Shape;99;p9"/>
            <p:cNvSpPr/>
            <p:nvPr/>
          </p:nvSpPr>
          <p:spPr>
            <a:xfrm>
              <a:off x="595624" y="595624"/>
              <a:ext cx="1133403" cy="11334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37" name="Google Shape;100;p9"/>
            <p:cNvSpPr/>
            <p:nvPr/>
          </p:nvSpPr>
          <p:spPr>
            <a:xfrm>
              <a:off x="337774" y="337774"/>
              <a:ext cx="1649103" cy="16491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38" name="Google Shape;101;p9"/>
            <p:cNvSpPr/>
            <p:nvPr/>
          </p:nvSpPr>
          <p:spPr>
            <a:xfrm>
              <a:off x="788549" y="788549"/>
              <a:ext cx="747603" cy="7476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140" name="Google Shape;102;p9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41" name="Title Text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06;p10"/>
          <p:cNvGrpSpPr/>
          <p:nvPr/>
        </p:nvGrpSpPr>
        <p:grpSpPr>
          <a:xfrm>
            <a:off x="308378" y="3811994"/>
            <a:ext cx="1844184" cy="1844187"/>
            <a:chOff x="0" y="0"/>
            <a:chExt cx="1844183" cy="1844186"/>
          </a:xfrm>
        </p:grpSpPr>
        <p:sp>
          <p:nvSpPr>
            <p:cNvPr id="149" name="Google Shape;107;p10"/>
            <p:cNvSpPr/>
            <p:nvPr/>
          </p:nvSpPr>
          <p:spPr>
            <a:xfrm>
              <a:off x="0" y="-1"/>
              <a:ext cx="1844184" cy="1844188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50" name="Google Shape;108;p10"/>
            <p:cNvSpPr/>
            <p:nvPr/>
          </p:nvSpPr>
          <p:spPr>
            <a:xfrm>
              <a:off x="472509" y="472509"/>
              <a:ext cx="899129" cy="899129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51" name="Google Shape;109;p10"/>
            <p:cNvSpPr/>
            <p:nvPr/>
          </p:nvSpPr>
          <p:spPr>
            <a:xfrm>
              <a:off x="267956" y="267956"/>
              <a:ext cx="1308235" cy="1308235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152" name="Google Shape;110;p10"/>
            <p:cNvSpPr/>
            <p:nvPr/>
          </p:nvSpPr>
          <p:spPr>
            <a:xfrm>
              <a:off x="625556" y="625556"/>
              <a:ext cx="593075" cy="593075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154" name="Google Shape;111;p10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69625" y="4406300"/>
            <a:ext cx="4608001" cy="519602"/>
          </a:xfrm>
          <a:prstGeom prst="rect">
            <a:avLst/>
          </a:prstGeom>
        </p:spPr>
        <p:txBody>
          <a:bodyPr anchor="b"/>
          <a:lstStyle>
            <a:lvl1pPr marL="0" indent="228600">
              <a:spcBef>
                <a:spcPts val="300"/>
              </a:spcBef>
              <a:buClrTx/>
              <a:buSzTx/>
              <a:buFontTx/>
              <a:buNone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873125" indent="-288925">
              <a:spcBef>
                <a:spcPts val="300"/>
              </a:spcBef>
              <a:buClrTx/>
              <a:buSzPts val="1400"/>
              <a:buFontTx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30325" indent="-288925">
              <a:spcBef>
                <a:spcPts val="300"/>
              </a:spcBef>
              <a:buClrTx/>
              <a:buSzPts val="1400"/>
              <a:buFontTx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787525" indent="-288925">
              <a:spcBef>
                <a:spcPts val="300"/>
              </a:spcBef>
              <a:buClrTx/>
              <a:buSzPts val="1400"/>
              <a:buFontTx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44725" indent="-288925">
              <a:spcBef>
                <a:spcPts val="300"/>
              </a:spcBef>
              <a:buClrTx/>
              <a:buSzPts val="1400"/>
              <a:buFontTx/>
              <a:defRPr sz="1400" b="0">
                <a:latin typeface="Poppins Light"/>
                <a:ea typeface="Poppins Light"/>
                <a:cs typeface="Poppins Light"/>
                <a:sym typeface="Poppi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35;p4"/>
          <p:cNvGrpSpPr/>
          <p:nvPr/>
        </p:nvGrpSpPr>
        <p:grpSpPr>
          <a:xfrm>
            <a:off x="818843" y="502332"/>
            <a:ext cx="2324704" cy="2324704"/>
            <a:chOff x="0" y="0"/>
            <a:chExt cx="2324702" cy="2324702"/>
          </a:xfrm>
        </p:grpSpPr>
        <p:sp>
          <p:nvSpPr>
            <p:cNvPr id="2" name="Google Shape;36;p4"/>
            <p:cNvSpPr/>
            <p:nvPr/>
          </p:nvSpPr>
          <p:spPr>
            <a:xfrm>
              <a:off x="-1" y="-1"/>
              <a:ext cx="2324704" cy="2324704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3" name="Google Shape;37;p4"/>
            <p:cNvSpPr/>
            <p:nvPr/>
          </p:nvSpPr>
          <p:spPr>
            <a:xfrm>
              <a:off x="595624" y="595624"/>
              <a:ext cx="1133403" cy="11334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4" name="Google Shape;38;p4"/>
            <p:cNvSpPr/>
            <p:nvPr/>
          </p:nvSpPr>
          <p:spPr>
            <a:xfrm>
              <a:off x="337774" y="337774"/>
              <a:ext cx="1649103" cy="16491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5" name="Google Shape;39;p4"/>
            <p:cNvSpPr/>
            <p:nvPr/>
          </p:nvSpPr>
          <p:spPr>
            <a:xfrm>
              <a:off x="788549" y="788549"/>
              <a:ext cx="747603" cy="747603"/>
            </a:xfrm>
            <a:prstGeom prst="ellipse">
              <a:avLst/>
            </a:prstGeom>
            <a:noFill/>
            <a:ln w="9525" cap="flat">
              <a:solidFill>
                <a:srgbClr val="E8E8E8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7" name="Google Shape;40;p4"/>
          <p:cNvSpPr/>
          <p:nvPr/>
        </p:nvSpPr>
        <p:spPr>
          <a:xfrm>
            <a:off x="1794523" y="-407902"/>
            <a:ext cx="5959204" cy="5959204"/>
          </a:xfrm>
          <a:prstGeom prst="ellipse">
            <a:avLst/>
          </a:prstGeom>
          <a:solidFill>
            <a:srgbClr val="000000">
              <a:alpha val="6539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8" name="Google Shape;41;p4"/>
          <p:cNvSpPr/>
          <p:nvPr/>
        </p:nvSpPr>
        <p:spPr>
          <a:xfrm>
            <a:off x="8556000" y="4576450"/>
            <a:ext cx="435601" cy="4356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2385523" y="1310550"/>
            <a:ext cx="4777203" cy="3265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Google Shape;43;p4"/>
          <p:cNvSpPr txBox="1"/>
          <p:nvPr/>
        </p:nvSpPr>
        <p:spPr>
          <a:xfrm>
            <a:off x="1599198" y="1326625"/>
            <a:ext cx="764103" cy="1275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>
            <a:spAutoFit/>
          </a:bodyPr>
          <a:lstStyle>
            <a:lvl1pPr algn="ctr">
              <a:defRPr sz="7200" b="1"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r>
              <a:t>“</a:t>
            </a:r>
          </a:p>
        </p:txBody>
      </p:sp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70012" y="1028700"/>
            <a:ext cx="7315201" cy="3488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b"/>
          <a:lstStyle/>
          <a:p>
            <a:r>
              <a:t>Title Text</a:t>
            </a:r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05269" y="4626626"/>
            <a:ext cx="336812" cy="335249"/>
          </a:xfrm>
          <a:prstGeom prst="rect">
            <a:avLst/>
          </a:prstGeom>
          <a:ln w="12700">
            <a:miter lim="400000"/>
          </a:ln>
        </p:spPr>
        <p:txBody>
          <a:bodyPr wrap="none" lIns="91423" tIns="91423" rIns="91423" bIns="91423" anchor="ctr">
            <a:spAutoFit/>
          </a:bodyPr>
          <a:lstStyle>
            <a:lvl1pPr algn="ctr"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9pPr>
    </p:titleStyle>
    <p:bodyStyle>
      <a:lvl1pPr marL="457200" marR="0" indent="-3937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EFEFEF"/>
        </a:buClr>
        <a:buSzPts val="2600"/>
        <a:buFont typeface="Helvetica"/>
        <a:buChar char="￮"/>
        <a:tabLst/>
        <a:defRPr sz="2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1pPr>
      <a:lvl2pPr marL="914400" marR="0" indent="-3937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EFEFEF"/>
        </a:buClr>
        <a:buSzPts val="2600"/>
        <a:buFont typeface="Helvetica"/>
        <a:buChar char="￮"/>
        <a:tabLst/>
        <a:defRPr sz="2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2pPr>
      <a:lvl3pPr marL="1371600" marR="0" indent="-3937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EFEFEF"/>
        </a:buClr>
        <a:buSzPts val="2600"/>
        <a:buFont typeface="Helvetica"/>
        <a:buChar char="￮"/>
        <a:tabLst/>
        <a:defRPr sz="2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3pPr>
      <a:lvl4pPr marL="1828800" marR="0" indent="-3937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EFEFEF"/>
        </a:buClr>
        <a:buSzPts val="2600"/>
        <a:buFont typeface="Helvetica"/>
        <a:buChar char="●"/>
        <a:tabLst/>
        <a:defRPr sz="2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4pPr>
      <a:lvl5pPr marL="2286000" marR="0" indent="-3937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EFEFEF"/>
        </a:buClr>
        <a:buSzPts val="2600"/>
        <a:buFont typeface="Helvetica"/>
        <a:buChar char="○"/>
        <a:tabLst/>
        <a:defRPr sz="2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5pPr>
      <a:lvl6pPr marL="2949575" marR="0" indent="-53657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EFEFEF"/>
        </a:buClr>
        <a:buSzPts val="2600"/>
        <a:buFont typeface="Helvetica"/>
        <a:buChar char="■"/>
        <a:tabLst/>
        <a:defRPr sz="2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6pPr>
      <a:lvl7pPr marL="3406775" marR="0" indent="-53657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EFEFEF"/>
        </a:buClr>
        <a:buSzPts val="2600"/>
        <a:buFont typeface="Helvetica"/>
        <a:buChar char="●"/>
        <a:tabLst/>
        <a:defRPr sz="2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7pPr>
      <a:lvl8pPr marL="3863975" marR="0" indent="-53657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EFEFEF"/>
        </a:buClr>
        <a:buSzPts val="2600"/>
        <a:buFont typeface="Helvetica"/>
        <a:buChar char="○"/>
        <a:tabLst/>
        <a:defRPr sz="2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8pPr>
      <a:lvl9pPr marL="4321175" marR="0" indent="-53657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EFEFEF"/>
        </a:buClr>
        <a:buSzPts val="2600"/>
        <a:buFont typeface="Helvetica"/>
        <a:buChar char="■"/>
        <a:tabLst/>
        <a:defRPr sz="2600" b="1" i="0" u="none" strike="noStrike" cap="none" spc="0" baseline="0">
          <a:solidFill>
            <a:srgbClr val="000000"/>
          </a:solidFill>
          <a:uFillTx/>
          <a:latin typeface="Poppins"/>
          <a:ea typeface="Poppins"/>
          <a:cs typeface="Poppins"/>
          <a:sym typeface="Poppins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ppins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ppins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ppins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ppins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ppins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ppins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ppins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ppins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oppi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aisha_2869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aisha_2869@limu.edu.ly" TargetMode="Externa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141;p14"/>
          <p:cNvSpPr txBox="1">
            <a:spLocks noGrp="1"/>
          </p:cNvSpPr>
          <p:nvPr>
            <p:ph type="title"/>
          </p:nvPr>
        </p:nvSpPr>
        <p:spPr>
          <a:xfrm>
            <a:off x="1915359" y="2049378"/>
            <a:ext cx="5451212" cy="1069212"/>
          </a:xfrm>
          <a:prstGeom prst="rect">
            <a:avLst/>
          </a:prstGeom>
        </p:spPr>
        <p:txBody>
          <a:bodyPr/>
          <a:lstStyle/>
          <a:p>
            <a:pPr defTabSz="640079">
              <a:defRPr sz="3500">
                <a:latin typeface="Palatino"/>
                <a:ea typeface="Palatino"/>
                <a:cs typeface="Palatino"/>
                <a:sym typeface="Palatino"/>
              </a:defRPr>
            </a:pPr>
            <a:r>
              <a:t>Research Methodology</a:t>
            </a:r>
          </a:p>
        </p:txBody>
      </p:sp>
      <p:sp>
        <p:nvSpPr>
          <p:cNvPr id="204" name="31st,MAR,2021"/>
          <p:cNvSpPr txBox="1"/>
          <p:nvPr/>
        </p:nvSpPr>
        <p:spPr>
          <a:xfrm>
            <a:off x="7865147" y="4896884"/>
            <a:ext cx="123820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31st,MAR,2021</a:t>
            </a:r>
          </a:p>
        </p:txBody>
      </p:sp>
      <p:sp>
        <p:nvSpPr>
          <p:cNvPr id="205" name="By Aisha Elshaare…"/>
          <p:cNvSpPr txBox="1"/>
          <p:nvPr/>
        </p:nvSpPr>
        <p:spPr>
          <a:xfrm>
            <a:off x="59984" y="4450298"/>
            <a:ext cx="203233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>
                <a:latin typeface="AppleGothic 일반체"/>
                <a:ea typeface="AppleGothic 일반체"/>
                <a:cs typeface="AppleGothic 일반체"/>
                <a:sym typeface="AppleGothic 일반체"/>
              </a:defRPr>
            </a:pPr>
            <a:r>
              <a:rPr dirty="0"/>
              <a:t>By Aisha </a:t>
            </a:r>
            <a:r>
              <a:rPr dirty="0" err="1" smtClean="0"/>
              <a:t>Elshaare</a:t>
            </a:r>
            <a:endParaRPr dirty="0" smtClean="0"/>
          </a:p>
          <a:p>
            <a:pPr>
              <a:defRPr u="sng">
                <a:uFill>
                  <a:solidFill>
                    <a:srgbClr val="000000"/>
                  </a:solidFill>
                </a:uFill>
                <a:latin typeface="AppleGothic 일반체"/>
                <a:ea typeface="AppleGothic 일반체"/>
                <a:cs typeface="AppleGothic 일반체"/>
                <a:sym typeface="AppleGothic 일반체"/>
              </a:defRPr>
            </a:pPr>
            <a:r>
              <a:rPr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aisha_2869@limu.edu.ly</a:t>
            </a:r>
            <a:endParaRPr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hlinkClick r:id="rId2"/>
            </a:endParaRPr>
          </a:p>
          <a:p>
            <a:pPr>
              <a:defRPr>
                <a:latin typeface="AppleGothic 일반체"/>
                <a:ea typeface="AppleGothic 일반체"/>
                <a:cs typeface="AppleGothic 일반체"/>
                <a:sym typeface="AppleGothic 일반체"/>
              </a:defRPr>
            </a:pPr>
            <a:r>
              <a:rPr dirty="0"/>
              <a:t>ID: 2869</a:t>
            </a:r>
          </a:p>
        </p:txBody>
      </p:sp>
      <p:pic>
        <p:nvPicPr>
          <p:cNvPr id="206" name="118764626_3569911879694216_3368222571889850823_n.png" descr="118764626_3569911879694216_3368222571889850823_n.png"/>
          <p:cNvPicPr>
            <a:picLocks noChangeAspect="1"/>
          </p:cNvPicPr>
          <p:nvPr/>
        </p:nvPicPr>
        <p:blipFill>
          <a:blip r:embed="rId3">
            <a:extLst/>
          </a:blip>
          <a:srcRect l="6184" t="4039" r="4330" b="4420"/>
          <a:stretch>
            <a:fillRect/>
          </a:stretch>
        </p:blipFill>
        <p:spPr>
          <a:xfrm>
            <a:off x="955452" y="612168"/>
            <a:ext cx="1543226" cy="15786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6" h="21565" extrusionOk="0">
                <a:moveTo>
                  <a:pt x="10207" y="8"/>
                </a:moveTo>
                <a:cubicBezTo>
                  <a:pt x="9696" y="35"/>
                  <a:pt x="9568" y="82"/>
                  <a:pt x="8810" y="539"/>
                </a:cubicBezTo>
                <a:lnTo>
                  <a:pt x="7971" y="1043"/>
                </a:lnTo>
                <a:lnTo>
                  <a:pt x="6967" y="1022"/>
                </a:lnTo>
                <a:cubicBezTo>
                  <a:pt x="6068" y="1006"/>
                  <a:pt x="5920" y="1025"/>
                  <a:pt x="5576" y="1201"/>
                </a:cubicBezTo>
                <a:cubicBezTo>
                  <a:pt x="5210" y="1387"/>
                  <a:pt x="4890" y="1738"/>
                  <a:pt x="4202" y="2686"/>
                </a:cubicBezTo>
                <a:cubicBezTo>
                  <a:pt x="3939" y="3050"/>
                  <a:pt x="3812" y="3131"/>
                  <a:pt x="3182" y="3375"/>
                </a:cubicBezTo>
                <a:cubicBezTo>
                  <a:pt x="1906" y="3869"/>
                  <a:pt x="1743" y="4087"/>
                  <a:pt x="1432" y="5641"/>
                </a:cubicBezTo>
                <a:cubicBezTo>
                  <a:pt x="1248" y="6561"/>
                  <a:pt x="1217" y="6630"/>
                  <a:pt x="750" y="7246"/>
                </a:cubicBezTo>
                <a:cubicBezTo>
                  <a:pt x="-138" y="8417"/>
                  <a:pt x="-193" y="8828"/>
                  <a:pt x="352" y="10184"/>
                </a:cubicBezTo>
                <a:lnTo>
                  <a:pt x="701" y="11062"/>
                </a:lnTo>
                <a:lnTo>
                  <a:pt x="428" y="11800"/>
                </a:lnTo>
                <a:cubicBezTo>
                  <a:pt x="278" y="12205"/>
                  <a:pt x="138" y="12666"/>
                  <a:pt x="112" y="12824"/>
                </a:cubicBezTo>
                <a:cubicBezTo>
                  <a:pt x="28" y="13341"/>
                  <a:pt x="290" y="13971"/>
                  <a:pt x="908" y="14738"/>
                </a:cubicBezTo>
                <a:cubicBezTo>
                  <a:pt x="1446" y="15406"/>
                  <a:pt x="1486" y="15493"/>
                  <a:pt x="1677" y="16294"/>
                </a:cubicBezTo>
                <a:cubicBezTo>
                  <a:pt x="2029" y="17776"/>
                  <a:pt x="2277" y="18055"/>
                  <a:pt x="3586" y="18473"/>
                </a:cubicBezTo>
                <a:lnTo>
                  <a:pt x="4295" y="18701"/>
                </a:lnTo>
                <a:lnTo>
                  <a:pt x="4889" y="19530"/>
                </a:lnTo>
                <a:cubicBezTo>
                  <a:pt x="5733" y="20715"/>
                  <a:pt x="5835" y="20770"/>
                  <a:pt x="7338" y="20783"/>
                </a:cubicBezTo>
                <a:lnTo>
                  <a:pt x="8538" y="20794"/>
                </a:lnTo>
                <a:lnTo>
                  <a:pt x="9356" y="21184"/>
                </a:lnTo>
                <a:cubicBezTo>
                  <a:pt x="10132" y="21560"/>
                  <a:pt x="10204" y="21580"/>
                  <a:pt x="10817" y="21558"/>
                </a:cubicBezTo>
                <a:cubicBezTo>
                  <a:pt x="11446" y="21536"/>
                  <a:pt x="11475" y="21528"/>
                  <a:pt x="12284" y="21005"/>
                </a:cubicBezTo>
                <a:lnTo>
                  <a:pt x="13113" y="20468"/>
                </a:lnTo>
                <a:lnTo>
                  <a:pt x="14051" y="20528"/>
                </a:lnTo>
                <a:cubicBezTo>
                  <a:pt x="15517" y="20617"/>
                  <a:pt x="15829" y="20465"/>
                  <a:pt x="16696" y="19259"/>
                </a:cubicBezTo>
                <a:cubicBezTo>
                  <a:pt x="17247" y="18493"/>
                  <a:pt x="17260" y="18480"/>
                  <a:pt x="18087" y="18083"/>
                </a:cubicBezTo>
                <a:cubicBezTo>
                  <a:pt x="19280" y="17510"/>
                  <a:pt x="19581" y="17136"/>
                  <a:pt x="19696" y="16077"/>
                </a:cubicBezTo>
                <a:cubicBezTo>
                  <a:pt x="19814" y="14988"/>
                  <a:pt x="19833" y="14947"/>
                  <a:pt x="20366" y="14266"/>
                </a:cubicBezTo>
                <a:cubicBezTo>
                  <a:pt x="21327" y="13038"/>
                  <a:pt x="21407" y="12572"/>
                  <a:pt x="20890" y="11214"/>
                </a:cubicBezTo>
                <a:lnTo>
                  <a:pt x="20574" y="10385"/>
                </a:lnTo>
                <a:lnTo>
                  <a:pt x="20846" y="9555"/>
                </a:lnTo>
                <a:cubicBezTo>
                  <a:pt x="21319" y="8119"/>
                  <a:pt x="21224" y="7638"/>
                  <a:pt x="20225" y="6465"/>
                </a:cubicBezTo>
                <a:cubicBezTo>
                  <a:pt x="19729" y="5883"/>
                  <a:pt x="19650" y="5740"/>
                  <a:pt x="19461" y="5055"/>
                </a:cubicBezTo>
                <a:cubicBezTo>
                  <a:pt x="19198" y="4100"/>
                  <a:pt x="18963" y="3642"/>
                  <a:pt x="18616" y="3396"/>
                </a:cubicBezTo>
                <a:cubicBezTo>
                  <a:pt x="18467" y="3290"/>
                  <a:pt x="17949" y="3083"/>
                  <a:pt x="17460" y="2936"/>
                </a:cubicBezTo>
                <a:lnTo>
                  <a:pt x="16571" y="2670"/>
                </a:lnTo>
                <a:lnTo>
                  <a:pt x="15987" y="1949"/>
                </a:lnTo>
                <a:cubicBezTo>
                  <a:pt x="15124" y="879"/>
                  <a:pt x="14678" y="685"/>
                  <a:pt x="13413" y="843"/>
                </a:cubicBezTo>
                <a:lnTo>
                  <a:pt x="12721" y="930"/>
                </a:lnTo>
                <a:lnTo>
                  <a:pt x="11744" y="453"/>
                </a:lnTo>
                <a:cubicBezTo>
                  <a:pt x="10815" y="-4"/>
                  <a:pt x="10744" y="-20"/>
                  <a:pt x="10207" y="8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207" name="limu-logo.jpg" descr="limu-logo.jpg"/>
          <p:cNvPicPr>
            <a:picLocks noChangeAspect="1"/>
          </p:cNvPicPr>
          <p:nvPr/>
        </p:nvPicPr>
        <p:blipFill>
          <a:blip r:embed="rId4">
            <a:extLst/>
          </a:blip>
          <a:srcRect l="1617" t="14633" r="1623" b="11312"/>
          <a:stretch>
            <a:fillRect/>
          </a:stretch>
        </p:blipFill>
        <p:spPr>
          <a:xfrm>
            <a:off x="6325054" y="847057"/>
            <a:ext cx="2032298" cy="1108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4" h="21594" extrusionOk="0">
                <a:moveTo>
                  <a:pt x="10831" y="10"/>
                </a:moveTo>
                <a:cubicBezTo>
                  <a:pt x="10834" y="120"/>
                  <a:pt x="11095" y="1061"/>
                  <a:pt x="11398" y="2042"/>
                </a:cubicBezTo>
                <a:cubicBezTo>
                  <a:pt x="11644" y="2837"/>
                  <a:pt x="11669" y="3117"/>
                  <a:pt x="11499" y="3117"/>
                </a:cubicBezTo>
                <a:cubicBezTo>
                  <a:pt x="11320" y="3117"/>
                  <a:pt x="10131" y="4249"/>
                  <a:pt x="9495" y="5025"/>
                </a:cubicBezTo>
                <a:cubicBezTo>
                  <a:pt x="8754" y="5930"/>
                  <a:pt x="8026" y="7253"/>
                  <a:pt x="7819" y="8055"/>
                </a:cubicBezTo>
                <a:cubicBezTo>
                  <a:pt x="7417" y="9609"/>
                  <a:pt x="7727" y="10709"/>
                  <a:pt x="8777" y="11440"/>
                </a:cubicBezTo>
                <a:cubicBezTo>
                  <a:pt x="10148" y="12396"/>
                  <a:pt x="12377" y="12355"/>
                  <a:pt x="13902" y="11347"/>
                </a:cubicBezTo>
                <a:cubicBezTo>
                  <a:pt x="14253" y="11115"/>
                  <a:pt x="14431" y="11060"/>
                  <a:pt x="14482" y="11154"/>
                </a:cubicBezTo>
                <a:cubicBezTo>
                  <a:pt x="14534" y="11249"/>
                  <a:pt x="14500" y="11334"/>
                  <a:pt x="14373" y="11440"/>
                </a:cubicBezTo>
                <a:lnTo>
                  <a:pt x="14188" y="11594"/>
                </a:lnTo>
                <a:lnTo>
                  <a:pt x="14407" y="12336"/>
                </a:lnTo>
                <a:cubicBezTo>
                  <a:pt x="14526" y="12745"/>
                  <a:pt x="14672" y="13224"/>
                  <a:pt x="14730" y="13395"/>
                </a:cubicBezTo>
                <a:cubicBezTo>
                  <a:pt x="14788" y="13566"/>
                  <a:pt x="14810" y="13752"/>
                  <a:pt x="14776" y="13812"/>
                </a:cubicBezTo>
                <a:cubicBezTo>
                  <a:pt x="14743" y="13872"/>
                  <a:pt x="12414" y="13968"/>
                  <a:pt x="9604" y="14021"/>
                </a:cubicBezTo>
                <a:lnTo>
                  <a:pt x="4500" y="14113"/>
                </a:lnTo>
                <a:lnTo>
                  <a:pt x="4126" y="14716"/>
                </a:lnTo>
                <a:cubicBezTo>
                  <a:pt x="3920" y="15048"/>
                  <a:pt x="3757" y="15329"/>
                  <a:pt x="3764" y="15342"/>
                </a:cubicBezTo>
                <a:cubicBezTo>
                  <a:pt x="3807" y="15418"/>
                  <a:pt x="16549" y="15541"/>
                  <a:pt x="16549" y="15466"/>
                </a:cubicBezTo>
                <a:cubicBezTo>
                  <a:pt x="16549" y="15416"/>
                  <a:pt x="16190" y="14402"/>
                  <a:pt x="15751" y="13209"/>
                </a:cubicBezTo>
                <a:cubicBezTo>
                  <a:pt x="15039" y="11274"/>
                  <a:pt x="14937" y="11047"/>
                  <a:pt x="14789" y="11115"/>
                </a:cubicBezTo>
                <a:cubicBezTo>
                  <a:pt x="14698" y="11157"/>
                  <a:pt x="14602" y="11126"/>
                  <a:pt x="14575" y="11045"/>
                </a:cubicBezTo>
                <a:cubicBezTo>
                  <a:pt x="14544" y="10954"/>
                  <a:pt x="14706" y="10746"/>
                  <a:pt x="15007" y="10497"/>
                </a:cubicBezTo>
                <a:cubicBezTo>
                  <a:pt x="15404" y="10166"/>
                  <a:pt x="15508" y="10121"/>
                  <a:pt x="15579" y="10265"/>
                </a:cubicBezTo>
                <a:cubicBezTo>
                  <a:pt x="15764" y="10638"/>
                  <a:pt x="17866" y="16785"/>
                  <a:pt x="17873" y="16973"/>
                </a:cubicBezTo>
                <a:cubicBezTo>
                  <a:pt x="17879" y="17148"/>
                  <a:pt x="16982" y="17177"/>
                  <a:pt x="10239" y="17235"/>
                </a:cubicBezTo>
                <a:lnTo>
                  <a:pt x="2592" y="17305"/>
                </a:lnTo>
                <a:lnTo>
                  <a:pt x="1294" y="19407"/>
                </a:lnTo>
                <a:cubicBezTo>
                  <a:pt x="581" y="20563"/>
                  <a:pt x="0" y="21525"/>
                  <a:pt x="0" y="21548"/>
                </a:cubicBezTo>
                <a:cubicBezTo>
                  <a:pt x="0" y="21571"/>
                  <a:pt x="4860" y="21594"/>
                  <a:pt x="10802" y="21594"/>
                </a:cubicBezTo>
                <a:cubicBezTo>
                  <a:pt x="20959" y="21594"/>
                  <a:pt x="21600" y="21581"/>
                  <a:pt x="21507" y="21370"/>
                </a:cubicBezTo>
                <a:cubicBezTo>
                  <a:pt x="21453" y="21247"/>
                  <a:pt x="20220" y="18542"/>
                  <a:pt x="18768" y="15365"/>
                </a:cubicBezTo>
                <a:lnTo>
                  <a:pt x="16125" y="9593"/>
                </a:lnTo>
                <a:lnTo>
                  <a:pt x="16310" y="9322"/>
                </a:lnTo>
                <a:cubicBezTo>
                  <a:pt x="16412" y="9175"/>
                  <a:pt x="16530" y="9059"/>
                  <a:pt x="16570" y="9059"/>
                </a:cubicBezTo>
                <a:cubicBezTo>
                  <a:pt x="16611" y="9059"/>
                  <a:pt x="16627" y="9024"/>
                  <a:pt x="16604" y="8982"/>
                </a:cubicBezTo>
                <a:cubicBezTo>
                  <a:pt x="16581" y="8940"/>
                  <a:pt x="16463" y="8999"/>
                  <a:pt x="16343" y="9113"/>
                </a:cubicBezTo>
                <a:cubicBezTo>
                  <a:pt x="16222" y="9228"/>
                  <a:pt x="16097" y="9322"/>
                  <a:pt x="16062" y="9322"/>
                </a:cubicBezTo>
                <a:cubicBezTo>
                  <a:pt x="15997" y="9322"/>
                  <a:pt x="13009" y="2825"/>
                  <a:pt x="12966" y="2591"/>
                </a:cubicBezTo>
                <a:cubicBezTo>
                  <a:pt x="12952" y="2519"/>
                  <a:pt x="13016" y="2404"/>
                  <a:pt x="13108" y="2336"/>
                </a:cubicBezTo>
                <a:cubicBezTo>
                  <a:pt x="13376" y="2139"/>
                  <a:pt x="13174" y="2182"/>
                  <a:pt x="12629" y="2437"/>
                </a:cubicBezTo>
                <a:cubicBezTo>
                  <a:pt x="12317" y="2584"/>
                  <a:pt x="12125" y="2743"/>
                  <a:pt x="12125" y="2854"/>
                </a:cubicBezTo>
                <a:cubicBezTo>
                  <a:pt x="12125" y="3216"/>
                  <a:pt x="11949" y="3123"/>
                  <a:pt x="11831" y="2699"/>
                </a:cubicBezTo>
                <a:cubicBezTo>
                  <a:pt x="11709" y="2257"/>
                  <a:pt x="10977" y="262"/>
                  <a:pt x="10848" y="18"/>
                </a:cubicBezTo>
                <a:cubicBezTo>
                  <a:pt x="10837" y="-2"/>
                  <a:pt x="10831" y="-6"/>
                  <a:pt x="10831" y="10"/>
                </a:cubicBezTo>
                <a:close/>
                <a:moveTo>
                  <a:pt x="12781" y="2653"/>
                </a:moveTo>
                <a:cubicBezTo>
                  <a:pt x="12842" y="2639"/>
                  <a:pt x="12878" y="2672"/>
                  <a:pt x="12915" y="2746"/>
                </a:cubicBezTo>
                <a:cubicBezTo>
                  <a:pt x="12964" y="2844"/>
                  <a:pt x="13528" y="4429"/>
                  <a:pt x="14171" y="6270"/>
                </a:cubicBezTo>
                <a:cubicBezTo>
                  <a:pt x="15153" y="9082"/>
                  <a:pt x="15324" y="9645"/>
                  <a:pt x="15243" y="9794"/>
                </a:cubicBezTo>
                <a:cubicBezTo>
                  <a:pt x="15189" y="9892"/>
                  <a:pt x="15047" y="10011"/>
                  <a:pt x="14923" y="10056"/>
                </a:cubicBezTo>
                <a:cubicBezTo>
                  <a:pt x="14729" y="10127"/>
                  <a:pt x="14672" y="10077"/>
                  <a:pt x="14516" y="9693"/>
                </a:cubicBezTo>
                <a:cubicBezTo>
                  <a:pt x="14086" y="8636"/>
                  <a:pt x="12159" y="3361"/>
                  <a:pt x="12159" y="3240"/>
                </a:cubicBezTo>
                <a:cubicBezTo>
                  <a:pt x="12159" y="3167"/>
                  <a:pt x="12312" y="2986"/>
                  <a:pt x="12495" y="2838"/>
                </a:cubicBezTo>
                <a:cubicBezTo>
                  <a:pt x="12634" y="2726"/>
                  <a:pt x="12719" y="2666"/>
                  <a:pt x="12781" y="2653"/>
                </a:cubicBezTo>
                <a:close/>
                <a:moveTo>
                  <a:pt x="11722" y="3634"/>
                </a:moveTo>
                <a:cubicBezTo>
                  <a:pt x="11751" y="3636"/>
                  <a:pt x="11772" y="3652"/>
                  <a:pt x="11785" y="3681"/>
                </a:cubicBezTo>
                <a:cubicBezTo>
                  <a:pt x="11971" y="4099"/>
                  <a:pt x="13741" y="10283"/>
                  <a:pt x="13705" y="10389"/>
                </a:cubicBezTo>
                <a:cubicBezTo>
                  <a:pt x="13642" y="10575"/>
                  <a:pt x="11966" y="10512"/>
                  <a:pt x="11440" y="10304"/>
                </a:cubicBezTo>
                <a:cubicBezTo>
                  <a:pt x="9605" y="9580"/>
                  <a:pt x="9165" y="7130"/>
                  <a:pt x="10483" y="4979"/>
                </a:cubicBezTo>
                <a:cubicBezTo>
                  <a:pt x="10937" y="4236"/>
                  <a:pt x="11516" y="3622"/>
                  <a:pt x="11722" y="3634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D121E24A-B45F-4E84-817F-A0D105887FBE}"/>
              </a:ext>
            </a:extLst>
          </p:cNvPr>
          <p:cNvSpPr txBox="1">
            <a:spLocks/>
          </p:cNvSpPr>
          <p:nvPr/>
        </p:nvSpPr>
        <p:spPr>
          <a:xfrm>
            <a:off x="2965923" y="479686"/>
            <a:ext cx="7187529" cy="12282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sz="1800" dirty="0" smtClean="0"/>
              <a:t>Libyan International Medical University.</a:t>
            </a:r>
          </a:p>
          <a:p>
            <a:endParaRPr lang="en-ZA" sz="1800" dirty="0" smtClean="0"/>
          </a:p>
          <a:p>
            <a:r>
              <a:rPr lang="en-ZA" sz="1800" dirty="0" smtClean="0"/>
              <a:t>Faculty </a:t>
            </a:r>
            <a:r>
              <a:rPr lang="en-US" sz="1800" dirty="0"/>
              <a:t>o</a:t>
            </a:r>
            <a:r>
              <a:rPr lang="en-ZA" sz="1800" dirty="0" smtClean="0"/>
              <a:t>f </a:t>
            </a:r>
            <a:r>
              <a:rPr lang="en-ZA" sz="1800" dirty="0" smtClean="0"/>
              <a:t>Business Administration</a:t>
            </a:r>
            <a:endParaRPr lang="en-ZA" sz="1800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153;p1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2"/>
          </a:xfrm>
          <a:prstGeom prst="rect">
            <a:avLst/>
          </a:prstGeom>
        </p:spPr>
        <p:txBody>
          <a:bodyPr/>
          <a:lstStyle>
            <a:lvl1pPr defTabSz="822958">
              <a:defRPr sz="3200"/>
            </a:lvl1pPr>
          </a:lstStyle>
          <a:p>
            <a:r>
              <a:t>CONTENT</a:t>
            </a:r>
          </a:p>
        </p:txBody>
      </p:sp>
      <p:sp>
        <p:nvSpPr>
          <p:cNvPr id="211" name="Google Shape;155;p15"/>
          <p:cNvSpPr txBox="1"/>
          <p:nvPr/>
        </p:nvSpPr>
        <p:spPr>
          <a:xfrm>
            <a:off x="1069623" y="1958050"/>
            <a:ext cx="3995452" cy="3233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>
            <a:normAutofit/>
          </a:bodyPr>
          <a:lstStyle/>
          <a:p>
            <a:pPr defTabSz="877822">
              <a:spcBef>
                <a:spcPts val="500"/>
              </a:spcBef>
              <a:defRPr sz="2400" b="1"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1.INTRODUCTION</a:t>
            </a:r>
          </a:p>
          <a:p>
            <a:pPr defTabSz="877822">
              <a:spcBef>
                <a:spcPts val="500"/>
              </a:spcBef>
              <a:defRPr sz="2400" b="1"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2.AIMS</a:t>
            </a:r>
          </a:p>
          <a:p>
            <a:pPr defTabSz="877822">
              <a:spcBef>
                <a:spcPts val="500"/>
              </a:spcBef>
              <a:defRPr sz="2400" b="1"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3.CONCLUSION</a:t>
            </a:r>
          </a:p>
          <a:p>
            <a:pPr defTabSz="877822">
              <a:spcBef>
                <a:spcPts val="500"/>
              </a:spcBef>
              <a:defRPr sz="2400" b="1"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4. REFERENCE</a:t>
            </a:r>
          </a:p>
          <a:p>
            <a:pPr defTabSz="877822">
              <a:spcBef>
                <a:spcPts val="500"/>
              </a:spcBef>
              <a:defRPr sz="2400" b="1">
                <a:latin typeface="Poppins Light"/>
                <a:ea typeface="Poppins Light"/>
                <a:cs typeface="Poppins Light"/>
                <a:sym typeface="Poppins Light"/>
              </a:defRPr>
            </a:pPr>
            <a:endParaRPr/>
          </a:p>
        </p:txBody>
      </p:sp>
      <p:sp>
        <p:nvSpPr>
          <p:cNvPr id="212" name="Google Shape;157;p15"/>
          <p:cNvSpPr txBox="1">
            <a:spLocks noGrp="1"/>
          </p:cNvSpPr>
          <p:nvPr>
            <p:ph type="sldNum" sz="quarter" idx="4294967295"/>
          </p:nvPr>
        </p:nvSpPr>
        <p:spPr>
          <a:xfrm>
            <a:off x="8640582" y="4626624"/>
            <a:ext cx="266181" cy="335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grpSp>
        <p:nvGrpSpPr>
          <p:cNvPr id="217" name="Google Shape;158;p15"/>
          <p:cNvGrpSpPr/>
          <p:nvPr/>
        </p:nvGrpSpPr>
        <p:grpSpPr>
          <a:xfrm>
            <a:off x="7228048" y="2052722"/>
            <a:ext cx="1212159" cy="1037998"/>
            <a:chOff x="0" y="0"/>
            <a:chExt cx="1212158" cy="1037998"/>
          </a:xfrm>
        </p:grpSpPr>
        <p:sp>
          <p:nvSpPr>
            <p:cNvPr id="213" name="Google Shape;159;p15"/>
            <p:cNvSpPr/>
            <p:nvPr/>
          </p:nvSpPr>
          <p:spPr>
            <a:xfrm>
              <a:off x="-1" y="881599"/>
              <a:ext cx="606081" cy="156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4909"/>
                  </a:lnTo>
                  <a:lnTo>
                    <a:pt x="62" y="6380"/>
                  </a:lnTo>
                  <a:lnTo>
                    <a:pt x="190" y="7610"/>
                  </a:lnTo>
                  <a:lnTo>
                    <a:pt x="380" y="8598"/>
                  </a:lnTo>
                  <a:lnTo>
                    <a:pt x="635" y="9575"/>
                  </a:lnTo>
                  <a:lnTo>
                    <a:pt x="1014" y="10311"/>
                  </a:lnTo>
                  <a:lnTo>
                    <a:pt x="1456" y="10553"/>
                  </a:lnTo>
                  <a:lnTo>
                    <a:pt x="1901" y="10311"/>
                  </a:lnTo>
                  <a:lnTo>
                    <a:pt x="3358" y="8598"/>
                  </a:lnTo>
                  <a:lnTo>
                    <a:pt x="4307" y="7862"/>
                  </a:lnTo>
                  <a:lnTo>
                    <a:pt x="5384" y="6874"/>
                  </a:lnTo>
                  <a:lnTo>
                    <a:pt x="6588" y="6138"/>
                  </a:lnTo>
                  <a:lnTo>
                    <a:pt x="7855" y="5644"/>
                  </a:lnTo>
                  <a:lnTo>
                    <a:pt x="9311" y="5161"/>
                  </a:lnTo>
                  <a:lnTo>
                    <a:pt x="10833" y="4909"/>
                  </a:lnTo>
                  <a:lnTo>
                    <a:pt x="11972" y="5161"/>
                  </a:lnTo>
                  <a:lnTo>
                    <a:pt x="13048" y="5403"/>
                  </a:lnTo>
                  <a:lnTo>
                    <a:pt x="14063" y="6138"/>
                  </a:lnTo>
                  <a:lnTo>
                    <a:pt x="15012" y="6874"/>
                  </a:lnTo>
                  <a:lnTo>
                    <a:pt x="15899" y="7862"/>
                  </a:lnTo>
                  <a:lnTo>
                    <a:pt x="16723" y="8840"/>
                  </a:lnTo>
                  <a:lnTo>
                    <a:pt x="17420" y="10069"/>
                  </a:lnTo>
                  <a:lnTo>
                    <a:pt x="18115" y="11289"/>
                  </a:lnTo>
                  <a:lnTo>
                    <a:pt x="18687" y="12519"/>
                  </a:lnTo>
                  <a:lnTo>
                    <a:pt x="19257" y="13990"/>
                  </a:lnTo>
                  <a:lnTo>
                    <a:pt x="20206" y="16691"/>
                  </a:lnTo>
                  <a:lnTo>
                    <a:pt x="20965" y="19393"/>
                  </a:lnTo>
                  <a:lnTo>
                    <a:pt x="21600" y="21600"/>
                  </a:lnTo>
                </a:path>
              </a:pathLst>
            </a:custGeom>
            <a:noFill/>
            <a:ln w="9525" cap="rnd">
              <a:solidFill>
                <a:srgbClr val="CCCCC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14" name="Google Shape;160;p15"/>
            <p:cNvSpPr/>
            <p:nvPr/>
          </p:nvSpPr>
          <p:spPr>
            <a:xfrm>
              <a:off x="606078" y="881599"/>
              <a:ext cx="606081" cy="156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635" y="19393"/>
                  </a:lnTo>
                  <a:lnTo>
                    <a:pt x="1394" y="16691"/>
                  </a:lnTo>
                  <a:lnTo>
                    <a:pt x="2343" y="13990"/>
                  </a:lnTo>
                  <a:lnTo>
                    <a:pt x="2913" y="12519"/>
                  </a:lnTo>
                  <a:lnTo>
                    <a:pt x="3485" y="11289"/>
                  </a:lnTo>
                  <a:lnTo>
                    <a:pt x="4180" y="10069"/>
                  </a:lnTo>
                  <a:lnTo>
                    <a:pt x="4877" y="8840"/>
                  </a:lnTo>
                  <a:lnTo>
                    <a:pt x="5701" y="7862"/>
                  </a:lnTo>
                  <a:lnTo>
                    <a:pt x="6588" y="6874"/>
                  </a:lnTo>
                  <a:lnTo>
                    <a:pt x="7537" y="6138"/>
                  </a:lnTo>
                  <a:lnTo>
                    <a:pt x="8552" y="5403"/>
                  </a:lnTo>
                  <a:lnTo>
                    <a:pt x="9628" y="5161"/>
                  </a:lnTo>
                  <a:lnTo>
                    <a:pt x="10767" y="4909"/>
                  </a:lnTo>
                  <a:lnTo>
                    <a:pt x="12289" y="5161"/>
                  </a:lnTo>
                  <a:lnTo>
                    <a:pt x="13745" y="5644"/>
                  </a:lnTo>
                  <a:lnTo>
                    <a:pt x="15012" y="6138"/>
                  </a:lnTo>
                  <a:lnTo>
                    <a:pt x="16216" y="6874"/>
                  </a:lnTo>
                  <a:lnTo>
                    <a:pt x="17293" y="7862"/>
                  </a:lnTo>
                  <a:lnTo>
                    <a:pt x="18242" y="8598"/>
                  </a:lnTo>
                  <a:lnTo>
                    <a:pt x="19699" y="10311"/>
                  </a:lnTo>
                  <a:lnTo>
                    <a:pt x="20144" y="10553"/>
                  </a:lnTo>
                  <a:lnTo>
                    <a:pt x="20586" y="10311"/>
                  </a:lnTo>
                  <a:lnTo>
                    <a:pt x="20965" y="9575"/>
                  </a:lnTo>
                  <a:lnTo>
                    <a:pt x="21220" y="8598"/>
                  </a:lnTo>
                  <a:lnTo>
                    <a:pt x="21410" y="7610"/>
                  </a:lnTo>
                  <a:lnTo>
                    <a:pt x="21538" y="6380"/>
                  </a:lnTo>
                  <a:lnTo>
                    <a:pt x="21600" y="4909"/>
                  </a:lnTo>
                  <a:lnTo>
                    <a:pt x="21600" y="0"/>
                  </a:lnTo>
                </a:path>
              </a:pathLst>
            </a:custGeom>
            <a:noFill/>
            <a:ln w="9525" cap="rnd">
              <a:solidFill>
                <a:srgbClr val="CCCCC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15" name="Google Shape;161;p15"/>
            <p:cNvSpPr/>
            <p:nvPr/>
          </p:nvSpPr>
          <p:spPr>
            <a:xfrm>
              <a:off x="-1" y="-1"/>
              <a:ext cx="606081" cy="966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574"/>
                  </a:moveTo>
                  <a:lnTo>
                    <a:pt x="21600" y="21600"/>
                  </a:lnTo>
                  <a:lnTo>
                    <a:pt x="20965" y="21243"/>
                  </a:lnTo>
                  <a:lnTo>
                    <a:pt x="20206" y="20806"/>
                  </a:lnTo>
                  <a:lnTo>
                    <a:pt x="19257" y="20369"/>
                  </a:lnTo>
                  <a:lnTo>
                    <a:pt x="18687" y="20131"/>
                  </a:lnTo>
                  <a:lnTo>
                    <a:pt x="18115" y="19932"/>
                  </a:lnTo>
                  <a:lnTo>
                    <a:pt x="17420" y="19735"/>
                  </a:lnTo>
                  <a:lnTo>
                    <a:pt x="16723" y="19536"/>
                  </a:lnTo>
                  <a:lnTo>
                    <a:pt x="15899" y="19376"/>
                  </a:lnTo>
                  <a:lnTo>
                    <a:pt x="15012" y="19218"/>
                  </a:lnTo>
                  <a:lnTo>
                    <a:pt x="14063" y="19099"/>
                  </a:lnTo>
                  <a:lnTo>
                    <a:pt x="13048" y="18980"/>
                  </a:lnTo>
                  <a:lnTo>
                    <a:pt x="11972" y="18939"/>
                  </a:lnTo>
                  <a:lnTo>
                    <a:pt x="10833" y="18900"/>
                  </a:lnTo>
                  <a:lnTo>
                    <a:pt x="9311" y="18939"/>
                  </a:lnTo>
                  <a:lnTo>
                    <a:pt x="7855" y="19019"/>
                  </a:lnTo>
                  <a:lnTo>
                    <a:pt x="6588" y="19099"/>
                  </a:lnTo>
                  <a:lnTo>
                    <a:pt x="5384" y="19218"/>
                  </a:lnTo>
                  <a:lnTo>
                    <a:pt x="4307" y="19376"/>
                  </a:lnTo>
                  <a:lnTo>
                    <a:pt x="3358" y="19495"/>
                  </a:lnTo>
                  <a:lnTo>
                    <a:pt x="1901" y="19774"/>
                  </a:lnTo>
                  <a:lnTo>
                    <a:pt x="1456" y="19813"/>
                  </a:lnTo>
                  <a:lnTo>
                    <a:pt x="1014" y="19774"/>
                  </a:lnTo>
                  <a:lnTo>
                    <a:pt x="635" y="19655"/>
                  </a:lnTo>
                  <a:lnTo>
                    <a:pt x="380" y="19495"/>
                  </a:lnTo>
                  <a:lnTo>
                    <a:pt x="190" y="19337"/>
                  </a:lnTo>
                  <a:lnTo>
                    <a:pt x="62" y="19138"/>
                  </a:lnTo>
                  <a:lnTo>
                    <a:pt x="0" y="18900"/>
                  </a:lnTo>
                  <a:lnTo>
                    <a:pt x="0" y="2700"/>
                  </a:lnTo>
                  <a:lnTo>
                    <a:pt x="62" y="2501"/>
                  </a:lnTo>
                  <a:lnTo>
                    <a:pt x="127" y="2343"/>
                  </a:lnTo>
                  <a:lnTo>
                    <a:pt x="317" y="2144"/>
                  </a:lnTo>
                  <a:lnTo>
                    <a:pt x="507" y="2025"/>
                  </a:lnTo>
                  <a:lnTo>
                    <a:pt x="887" y="1826"/>
                  </a:lnTo>
                  <a:lnTo>
                    <a:pt x="1329" y="1588"/>
                  </a:lnTo>
                  <a:lnTo>
                    <a:pt x="2406" y="1231"/>
                  </a:lnTo>
                  <a:lnTo>
                    <a:pt x="3610" y="874"/>
                  </a:lnTo>
                  <a:lnTo>
                    <a:pt x="4942" y="556"/>
                  </a:lnTo>
                  <a:lnTo>
                    <a:pt x="6398" y="318"/>
                  </a:lnTo>
                  <a:lnTo>
                    <a:pt x="7855" y="119"/>
                  </a:lnTo>
                  <a:lnTo>
                    <a:pt x="9311" y="39"/>
                  </a:lnTo>
                  <a:lnTo>
                    <a:pt x="10833" y="0"/>
                  </a:lnTo>
                  <a:lnTo>
                    <a:pt x="11782" y="0"/>
                  </a:lnTo>
                  <a:lnTo>
                    <a:pt x="13556" y="160"/>
                  </a:lnTo>
                  <a:lnTo>
                    <a:pt x="14380" y="279"/>
                  </a:lnTo>
                  <a:lnTo>
                    <a:pt x="15899" y="595"/>
                  </a:lnTo>
                  <a:lnTo>
                    <a:pt x="16534" y="794"/>
                  </a:lnTo>
                  <a:lnTo>
                    <a:pt x="17231" y="993"/>
                  </a:lnTo>
                  <a:lnTo>
                    <a:pt x="18370" y="1469"/>
                  </a:lnTo>
                  <a:lnTo>
                    <a:pt x="19319" y="1906"/>
                  </a:lnTo>
                  <a:lnTo>
                    <a:pt x="20144" y="2343"/>
                  </a:lnTo>
                  <a:lnTo>
                    <a:pt x="20841" y="2741"/>
                  </a:lnTo>
                  <a:lnTo>
                    <a:pt x="21158" y="2938"/>
                  </a:lnTo>
                  <a:lnTo>
                    <a:pt x="21348" y="3057"/>
                  </a:lnTo>
                  <a:lnTo>
                    <a:pt x="21473" y="3217"/>
                  </a:lnTo>
                  <a:lnTo>
                    <a:pt x="21600" y="3416"/>
                  </a:lnTo>
                  <a:lnTo>
                    <a:pt x="21600" y="3574"/>
                  </a:lnTo>
                  <a:close/>
                </a:path>
              </a:pathLst>
            </a:custGeom>
            <a:noFill/>
            <a:ln w="9525" cap="rnd">
              <a:solidFill>
                <a:srgbClr val="CCCCC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16" name="Google Shape;162;p15"/>
            <p:cNvSpPr/>
            <p:nvPr/>
          </p:nvSpPr>
          <p:spPr>
            <a:xfrm>
              <a:off x="606078" y="-1"/>
              <a:ext cx="606081" cy="966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574"/>
                  </a:moveTo>
                  <a:lnTo>
                    <a:pt x="0" y="21600"/>
                  </a:lnTo>
                  <a:lnTo>
                    <a:pt x="635" y="21243"/>
                  </a:lnTo>
                  <a:lnTo>
                    <a:pt x="1394" y="20806"/>
                  </a:lnTo>
                  <a:lnTo>
                    <a:pt x="2343" y="20369"/>
                  </a:lnTo>
                  <a:lnTo>
                    <a:pt x="2913" y="20131"/>
                  </a:lnTo>
                  <a:lnTo>
                    <a:pt x="3485" y="19932"/>
                  </a:lnTo>
                  <a:lnTo>
                    <a:pt x="4180" y="19735"/>
                  </a:lnTo>
                  <a:lnTo>
                    <a:pt x="4877" y="19536"/>
                  </a:lnTo>
                  <a:lnTo>
                    <a:pt x="5701" y="19376"/>
                  </a:lnTo>
                  <a:lnTo>
                    <a:pt x="6588" y="19218"/>
                  </a:lnTo>
                  <a:lnTo>
                    <a:pt x="7537" y="19099"/>
                  </a:lnTo>
                  <a:lnTo>
                    <a:pt x="8552" y="18980"/>
                  </a:lnTo>
                  <a:lnTo>
                    <a:pt x="9628" y="18939"/>
                  </a:lnTo>
                  <a:lnTo>
                    <a:pt x="10767" y="18900"/>
                  </a:lnTo>
                  <a:lnTo>
                    <a:pt x="12289" y="18939"/>
                  </a:lnTo>
                  <a:lnTo>
                    <a:pt x="13745" y="19019"/>
                  </a:lnTo>
                  <a:lnTo>
                    <a:pt x="15012" y="19099"/>
                  </a:lnTo>
                  <a:lnTo>
                    <a:pt x="16216" y="19218"/>
                  </a:lnTo>
                  <a:lnTo>
                    <a:pt x="17293" y="19376"/>
                  </a:lnTo>
                  <a:lnTo>
                    <a:pt x="18242" y="19495"/>
                  </a:lnTo>
                  <a:lnTo>
                    <a:pt x="19699" y="19774"/>
                  </a:lnTo>
                  <a:lnTo>
                    <a:pt x="20144" y="19813"/>
                  </a:lnTo>
                  <a:lnTo>
                    <a:pt x="20586" y="19774"/>
                  </a:lnTo>
                  <a:lnTo>
                    <a:pt x="20965" y="19655"/>
                  </a:lnTo>
                  <a:lnTo>
                    <a:pt x="21220" y="19495"/>
                  </a:lnTo>
                  <a:lnTo>
                    <a:pt x="21410" y="19337"/>
                  </a:lnTo>
                  <a:lnTo>
                    <a:pt x="21538" y="19138"/>
                  </a:lnTo>
                  <a:lnTo>
                    <a:pt x="21600" y="18900"/>
                  </a:lnTo>
                  <a:lnTo>
                    <a:pt x="21600" y="2700"/>
                  </a:lnTo>
                  <a:lnTo>
                    <a:pt x="21538" y="2501"/>
                  </a:lnTo>
                  <a:lnTo>
                    <a:pt x="21473" y="2343"/>
                  </a:lnTo>
                  <a:lnTo>
                    <a:pt x="21283" y="2144"/>
                  </a:lnTo>
                  <a:lnTo>
                    <a:pt x="21093" y="2025"/>
                  </a:lnTo>
                  <a:lnTo>
                    <a:pt x="20713" y="1826"/>
                  </a:lnTo>
                  <a:lnTo>
                    <a:pt x="20271" y="1588"/>
                  </a:lnTo>
                  <a:lnTo>
                    <a:pt x="19194" y="1231"/>
                  </a:lnTo>
                  <a:lnTo>
                    <a:pt x="17990" y="874"/>
                  </a:lnTo>
                  <a:lnTo>
                    <a:pt x="16658" y="556"/>
                  </a:lnTo>
                  <a:lnTo>
                    <a:pt x="15202" y="318"/>
                  </a:lnTo>
                  <a:lnTo>
                    <a:pt x="13745" y="119"/>
                  </a:lnTo>
                  <a:lnTo>
                    <a:pt x="12289" y="39"/>
                  </a:lnTo>
                  <a:lnTo>
                    <a:pt x="10767" y="0"/>
                  </a:lnTo>
                  <a:lnTo>
                    <a:pt x="9818" y="0"/>
                  </a:lnTo>
                  <a:lnTo>
                    <a:pt x="8044" y="160"/>
                  </a:lnTo>
                  <a:lnTo>
                    <a:pt x="7220" y="279"/>
                  </a:lnTo>
                  <a:lnTo>
                    <a:pt x="5701" y="595"/>
                  </a:lnTo>
                  <a:lnTo>
                    <a:pt x="5066" y="794"/>
                  </a:lnTo>
                  <a:lnTo>
                    <a:pt x="4369" y="993"/>
                  </a:lnTo>
                  <a:lnTo>
                    <a:pt x="3230" y="1469"/>
                  </a:lnTo>
                  <a:lnTo>
                    <a:pt x="2281" y="1906"/>
                  </a:lnTo>
                  <a:lnTo>
                    <a:pt x="1456" y="2343"/>
                  </a:lnTo>
                  <a:lnTo>
                    <a:pt x="759" y="2741"/>
                  </a:lnTo>
                  <a:lnTo>
                    <a:pt x="442" y="2938"/>
                  </a:lnTo>
                  <a:lnTo>
                    <a:pt x="252" y="3057"/>
                  </a:lnTo>
                  <a:lnTo>
                    <a:pt x="127" y="3217"/>
                  </a:lnTo>
                  <a:lnTo>
                    <a:pt x="0" y="3416"/>
                  </a:lnTo>
                  <a:lnTo>
                    <a:pt x="0" y="3574"/>
                  </a:lnTo>
                  <a:close/>
                </a:path>
              </a:pathLst>
            </a:custGeom>
            <a:noFill/>
            <a:ln w="9525" cap="rnd">
              <a:solidFill>
                <a:srgbClr val="CCCCC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175;p17"/>
          <p:cNvSpPr txBox="1">
            <a:spLocks noGrp="1"/>
          </p:cNvSpPr>
          <p:nvPr>
            <p:ph type="title"/>
          </p:nvPr>
        </p:nvSpPr>
        <p:spPr>
          <a:xfrm>
            <a:off x="2569798" y="2236800"/>
            <a:ext cx="4004402" cy="956702"/>
          </a:xfrm>
          <a:prstGeom prst="rect">
            <a:avLst/>
          </a:prstGeom>
        </p:spPr>
        <p:txBody>
          <a:bodyPr/>
          <a:lstStyle/>
          <a:p>
            <a:pPr defTabSz="722376">
              <a:defRPr sz="3600"/>
            </a:pPr>
            <a:r>
              <a:t>INTRODUCTION:</a:t>
            </a:r>
          </a:p>
        </p:txBody>
      </p:sp>
      <p:sp>
        <p:nvSpPr>
          <p:cNvPr id="220" name="Google Shape;176;p17"/>
          <p:cNvSpPr txBox="1">
            <a:spLocks noGrp="1"/>
          </p:cNvSpPr>
          <p:nvPr>
            <p:ph type="body" sz="quarter" idx="1"/>
          </p:nvPr>
        </p:nvSpPr>
        <p:spPr>
          <a:xfrm>
            <a:off x="2569798" y="3188699"/>
            <a:ext cx="4004402" cy="784802"/>
          </a:xfrm>
          <a:prstGeom prst="rect">
            <a:avLst/>
          </a:prstGeom>
        </p:spPr>
        <p:txBody>
          <a:bodyPr/>
          <a:lstStyle>
            <a:lvl1pPr marL="0" indent="0">
              <a:defRPr sz="1900"/>
            </a:lvl1pPr>
          </a:lstStyle>
          <a:p>
            <a:r>
              <a:t>What is Research Methodology?</a:t>
            </a:r>
          </a:p>
        </p:txBody>
      </p:sp>
      <p:sp>
        <p:nvSpPr>
          <p:cNvPr id="221" name="Google Shape;177;p17"/>
          <p:cNvSpPr txBox="1"/>
          <p:nvPr/>
        </p:nvSpPr>
        <p:spPr>
          <a:xfrm>
            <a:off x="1030923" y="857274"/>
            <a:ext cx="1392603" cy="1097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spAutoFit/>
          </a:bodyPr>
          <a:lstStyle>
            <a:lvl1pPr algn="ctr">
              <a:defRPr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r>
              <a:t>1</a:t>
            </a:r>
          </a:p>
        </p:txBody>
      </p:sp>
      <p:sp>
        <p:nvSpPr>
          <p:cNvPr id="22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545102" y="4798327"/>
            <a:ext cx="266180" cy="335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"/>
          <p:cNvSpPr txBox="1">
            <a:spLocks noGrp="1"/>
          </p:cNvSpPr>
          <p:nvPr>
            <p:ph type="body" sz="quarter" idx="1"/>
          </p:nvPr>
        </p:nvSpPr>
        <p:spPr>
          <a:xfrm>
            <a:off x="289034" y="1958050"/>
            <a:ext cx="2236803" cy="261840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/>
            </a:pPr>
            <a:r>
              <a:t>Research</a:t>
            </a:r>
          </a:p>
          <a:p>
            <a:pPr marL="0" indent="0">
              <a:buSzTx/>
              <a:buNone/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Research refers to a detailed study of a subject, especially in order to discover new information or reach a new understanding.</a:t>
            </a:r>
          </a:p>
        </p:txBody>
      </p:sp>
      <p:sp>
        <p:nvSpPr>
          <p:cNvPr id="225" name="Google Shape;225;p2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2"/>
          </a:xfrm>
          <a:prstGeom prst="rect">
            <a:avLst/>
          </a:prstGeom>
        </p:spPr>
        <p:txBody>
          <a:bodyPr/>
          <a:lstStyle>
            <a:lvl1pPr defTabSz="822958">
              <a:defRPr sz="3200"/>
            </a:lvl1pPr>
          </a:lstStyle>
          <a:p>
            <a:r>
              <a:t>TERMINOLOGIES:</a:t>
            </a:r>
          </a:p>
        </p:txBody>
      </p:sp>
      <p:sp>
        <p:nvSpPr>
          <p:cNvPr id="226" name="Google Shape;226;p21"/>
          <p:cNvSpPr txBox="1">
            <a:spLocks noGrp="1"/>
          </p:cNvSpPr>
          <p:nvPr>
            <p:ph type="body" idx="21"/>
          </p:nvPr>
        </p:nvSpPr>
        <p:spPr>
          <a:xfrm>
            <a:off x="2333082" y="1958050"/>
            <a:ext cx="2236803" cy="26184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0" indent="0">
              <a:buSzTx/>
              <a:buNone/>
              <a:defRPr sz="1400"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Methodology</a:t>
            </a:r>
          </a:p>
          <a:p>
            <a:pPr marL="0" indent="0">
              <a:buSzTx/>
              <a:buNone/>
              <a:defRPr sz="1400" b="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refers to a system of   doing, teaching or studying something. </a:t>
            </a:r>
          </a:p>
        </p:txBody>
      </p:sp>
      <p:sp>
        <p:nvSpPr>
          <p:cNvPr id="227" name="Google Shape;227;p21"/>
          <p:cNvSpPr txBox="1">
            <a:spLocks noGrp="1"/>
          </p:cNvSpPr>
          <p:nvPr>
            <p:ph type="sldNum" sz="quarter" idx="4294967295"/>
          </p:nvPr>
        </p:nvSpPr>
        <p:spPr>
          <a:xfrm>
            <a:off x="8640582" y="4626624"/>
            <a:ext cx="266181" cy="335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grpSp>
        <p:nvGrpSpPr>
          <p:cNvPr id="231" name="Google Shape;229;p21"/>
          <p:cNvGrpSpPr/>
          <p:nvPr/>
        </p:nvGrpSpPr>
        <p:grpSpPr>
          <a:xfrm>
            <a:off x="5853099" y="3068597"/>
            <a:ext cx="1539604" cy="1539604"/>
            <a:chOff x="-1" y="-1"/>
            <a:chExt cx="1539603" cy="1539603"/>
          </a:xfrm>
        </p:grpSpPr>
        <p:sp>
          <p:nvSpPr>
            <p:cNvPr id="228" name="Google Shape;230;p21"/>
            <p:cNvSpPr/>
            <p:nvPr/>
          </p:nvSpPr>
          <p:spPr>
            <a:xfrm>
              <a:off x="144844" y="144844"/>
              <a:ext cx="1249803" cy="1249803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29" name="Google Shape;231;p21"/>
            <p:cNvSpPr/>
            <p:nvPr/>
          </p:nvSpPr>
          <p:spPr>
            <a:xfrm>
              <a:off x="214025" y="214025"/>
              <a:ext cx="1111203" cy="111120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30" name="Google Shape;232;p21"/>
            <p:cNvSpPr/>
            <p:nvPr/>
          </p:nvSpPr>
          <p:spPr>
            <a:xfrm>
              <a:off x="-2" y="-2"/>
              <a:ext cx="1539604" cy="15396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6" y="10800"/>
                  </a:moveTo>
                  <a:cubicBezTo>
                    <a:pt x="146" y="16684"/>
                    <a:pt x="4916" y="21454"/>
                    <a:pt x="10800" y="21454"/>
                  </a:cubicBezTo>
                  <a:cubicBezTo>
                    <a:pt x="16684" y="21454"/>
                    <a:pt x="21454" y="16684"/>
                    <a:pt x="21454" y="10800"/>
                  </a:cubicBezTo>
                  <a:cubicBezTo>
                    <a:pt x="21454" y="4916"/>
                    <a:pt x="16684" y="146"/>
                    <a:pt x="10800" y="146"/>
                  </a:cubicBezTo>
                  <a:cubicBezTo>
                    <a:pt x="4916" y="146"/>
                    <a:pt x="146" y="4916"/>
                    <a:pt x="146" y="10800"/>
                  </a:cubicBezTo>
                  <a:close/>
                </a:path>
              </a:pathLst>
            </a:custGeom>
            <a:solidFill>
              <a:srgbClr val="000000">
                <a:alpha val="653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232" name="Google Shape;233;p21"/>
          <p:cNvSpPr/>
          <p:nvPr/>
        </p:nvSpPr>
        <p:spPr>
          <a:xfrm>
            <a:off x="6454531" y="3670036"/>
            <a:ext cx="336727" cy="336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8" y="5416"/>
                </a:moveTo>
                <a:lnTo>
                  <a:pt x="19139" y="5187"/>
                </a:lnTo>
                <a:lnTo>
                  <a:pt x="19402" y="5056"/>
                </a:lnTo>
                <a:lnTo>
                  <a:pt x="19697" y="4956"/>
                </a:lnTo>
                <a:lnTo>
                  <a:pt x="19960" y="4892"/>
                </a:lnTo>
                <a:lnTo>
                  <a:pt x="20255" y="4825"/>
                </a:lnTo>
                <a:lnTo>
                  <a:pt x="20550" y="4695"/>
                </a:lnTo>
                <a:lnTo>
                  <a:pt x="20813" y="4530"/>
                </a:lnTo>
                <a:lnTo>
                  <a:pt x="21108" y="4300"/>
                </a:lnTo>
                <a:lnTo>
                  <a:pt x="21339" y="4038"/>
                </a:lnTo>
                <a:lnTo>
                  <a:pt x="21469" y="3742"/>
                </a:lnTo>
                <a:lnTo>
                  <a:pt x="21568" y="3414"/>
                </a:lnTo>
                <a:lnTo>
                  <a:pt x="21600" y="3053"/>
                </a:lnTo>
                <a:lnTo>
                  <a:pt x="21568" y="2758"/>
                </a:lnTo>
                <a:lnTo>
                  <a:pt x="21535" y="2461"/>
                </a:lnTo>
                <a:lnTo>
                  <a:pt x="21437" y="2200"/>
                </a:lnTo>
                <a:lnTo>
                  <a:pt x="21305" y="1903"/>
                </a:lnTo>
                <a:lnTo>
                  <a:pt x="21174" y="1674"/>
                </a:lnTo>
                <a:lnTo>
                  <a:pt x="21010" y="1411"/>
                </a:lnTo>
                <a:lnTo>
                  <a:pt x="20845" y="1182"/>
                </a:lnTo>
                <a:lnTo>
                  <a:pt x="20648" y="952"/>
                </a:lnTo>
                <a:lnTo>
                  <a:pt x="20419" y="755"/>
                </a:lnTo>
                <a:lnTo>
                  <a:pt x="20189" y="590"/>
                </a:lnTo>
                <a:lnTo>
                  <a:pt x="19926" y="426"/>
                </a:lnTo>
                <a:lnTo>
                  <a:pt x="19664" y="263"/>
                </a:lnTo>
                <a:lnTo>
                  <a:pt x="19402" y="164"/>
                </a:lnTo>
                <a:lnTo>
                  <a:pt x="19105" y="66"/>
                </a:lnTo>
                <a:lnTo>
                  <a:pt x="18844" y="32"/>
                </a:lnTo>
                <a:lnTo>
                  <a:pt x="18547" y="0"/>
                </a:lnTo>
                <a:lnTo>
                  <a:pt x="18187" y="32"/>
                </a:lnTo>
                <a:lnTo>
                  <a:pt x="17858" y="131"/>
                </a:lnTo>
                <a:lnTo>
                  <a:pt x="17563" y="263"/>
                </a:lnTo>
                <a:lnTo>
                  <a:pt x="17300" y="492"/>
                </a:lnTo>
                <a:lnTo>
                  <a:pt x="17070" y="755"/>
                </a:lnTo>
                <a:lnTo>
                  <a:pt x="16907" y="1050"/>
                </a:lnTo>
                <a:lnTo>
                  <a:pt x="16808" y="1313"/>
                </a:lnTo>
                <a:lnTo>
                  <a:pt x="16742" y="1608"/>
                </a:lnTo>
                <a:lnTo>
                  <a:pt x="16644" y="1903"/>
                </a:lnTo>
                <a:lnTo>
                  <a:pt x="16545" y="2166"/>
                </a:lnTo>
                <a:lnTo>
                  <a:pt x="16413" y="2461"/>
                </a:lnTo>
                <a:lnTo>
                  <a:pt x="16184" y="2692"/>
                </a:lnTo>
                <a:lnTo>
                  <a:pt x="15823" y="3053"/>
                </a:lnTo>
                <a:lnTo>
                  <a:pt x="15494" y="3282"/>
                </a:lnTo>
                <a:lnTo>
                  <a:pt x="15199" y="3414"/>
                </a:lnTo>
                <a:lnTo>
                  <a:pt x="14936" y="3479"/>
                </a:lnTo>
                <a:lnTo>
                  <a:pt x="14675" y="3479"/>
                </a:lnTo>
                <a:lnTo>
                  <a:pt x="14444" y="3414"/>
                </a:lnTo>
                <a:lnTo>
                  <a:pt x="14215" y="3250"/>
                </a:lnTo>
                <a:lnTo>
                  <a:pt x="13984" y="3085"/>
                </a:lnTo>
                <a:lnTo>
                  <a:pt x="13755" y="2822"/>
                </a:lnTo>
                <a:lnTo>
                  <a:pt x="13525" y="2561"/>
                </a:lnTo>
                <a:lnTo>
                  <a:pt x="13033" y="1903"/>
                </a:lnTo>
                <a:lnTo>
                  <a:pt x="12441" y="1182"/>
                </a:lnTo>
                <a:lnTo>
                  <a:pt x="12114" y="787"/>
                </a:lnTo>
                <a:lnTo>
                  <a:pt x="11752" y="394"/>
                </a:lnTo>
                <a:lnTo>
                  <a:pt x="11555" y="229"/>
                </a:lnTo>
                <a:lnTo>
                  <a:pt x="11293" y="98"/>
                </a:lnTo>
                <a:lnTo>
                  <a:pt x="11064" y="32"/>
                </a:lnTo>
                <a:lnTo>
                  <a:pt x="10801" y="0"/>
                </a:lnTo>
                <a:lnTo>
                  <a:pt x="10669" y="32"/>
                </a:lnTo>
                <a:lnTo>
                  <a:pt x="10472" y="131"/>
                </a:lnTo>
                <a:lnTo>
                  <a:pt x="9848" y="492"/>
                </a:lnTo>
                <a:lnTo>
                  <a:pt x="9486" y="722"/>
                </a:lnTo>
                <a:lnTo>
                  <a:pt x="9093" y="1018"/>
                </a:lnTo>
                <a:lnTo>
                  <a:pt x="8667" y="1313"/>
                </a:lnTo>
                <a:lnTo>
                  <a:pt x="8272" y="1674"/>
                </a:lnTo>
                <a:lnTo>
                  <a:pt x="7911" y="2035"/>
                </a:lnTo>
                <a:lnTo>
                  <a:pt x="7583" y="2429"/>
                </a:lnTo>
                <a:lnTo>
                  <a:pt x="7320" y="2822"/>
                </a:lnTo>
                <a:lnTo>
                  <a:pt x="7222" y="3021"/>
                </a:lnTo>
                <a:lnTo>
                  <a:pt x="7156" y="3250"/>
                </a:lnTo>
                <a:lnTo>
                  <a:pt x="7091" y="3447"/>
                </a:lnTo>
                <a:lnTo>
                  <a:pt x="7058" y="3643"/>
                </a:lnTo>
                <a:lnTo>
                  <a:pt x="7058" y="3840"/>
                </a:lnTo>
                <a:lnTo>
                  <a:pt x="7091" y="4071"/>
                </a:lnTo>
                <a:lnTo>
                  <a:pt x="7156" y="4267"/>
                </a:lnTo>
                <a:lnTo>
                  <a:pt x="7254" y="4464"/>
                </a:lnTo>
                <a:lnTo>
                  <a:pt x="7386" y="4661"/>
                </a:lnTo>
                <a:lnTo>
                  <a:pt x="7551" y="4858"/>
                </a:lnTo>
                <a:lnTo>
                  <a:pt x="7812" y="5056"/>
                </a:lnTo>
                <a:lnTo>
                  <a:pt x="8338" y="5317"/>
                </a:lnTo>
                <a:lnTo>
                  <a:pt x="8928" y="5450"/>
                </a:lnTo>
                <a:lnTo>
                  <a:pt x="9225" y="5580"/>
                </a:lnTo>
                <a:lnTo>
                  <a:pt x="9486" y="5712"/>
                </a:lnTo>
                <a:lnTo>
                  <a:pt x="9749" y="5942"/>
                </a:lnTo>
                <a:lnTo>
                  <a:pt x="9980" y="6204"/>
                </a:lnTo>
                <a:lnTo>
                  <a:pt x="10111" y="6500"/>
                </a:lnTo>
                <a:lnTo>
                  <a:pt x="10209" y="6828"/>
                </a:lnTo>
                <a:lnTo>
                  <a:pt x="10243" y="7222"/>
                </a:lnTo>
                <a:lnTo>
                  <a:pt x="10209" y="7485"/>
                </a:lnTo>
                <a:lnTo>
                  <a:pt x="10177" y="7780"/>
                </a:lnTo>
                <a:lnTo>
                  <a:pt x="9980" y="8306"/>
                </a:lnTo>
                <a:lnTo>
                  <a:pt x="9848" y="8567"/>
                </a:lnTo>
                <a:lnTo>
                  <a:pt x="9685" y="8830"/>
                </a:lnTo>
                <a:lnTo>
                  <a:pt x="9486" y="9061"/>
                </a:lnTo>
                <a:lnTo>
                  <a:pt x="9290" y="9290"/>
                </a:lnTo>
                <a:lnTo>
                  <a:pt x="9061" y="9486"/>
                </a:lnTo>
                <a:lnTo>
                  <a:pt x="8830" y="9685"/>
                </a:lnTo>
                <a:lnTo>
                  <a:pt x="8601" y="9815"/>
                </a:lnTo>
                <a:lnTo>
                  <a:pt x="8338" y="9980"/>
                </a:lnTo>
                <a:lnTo>
                  <a:pt x="8075" y="10078"/>
                </a:lnTo>
                <a:lnTo>
                  <a:pt x="7780" y="10177"/>
                </a:lnTo>
                <a:lnTo>
                  <a:pt x="7485" y="10209"/>
                </a:lnTo>
                <a:lnTo>
                  <a:pt x="7222" y="10243"/>
                </a:lnTo>
                <a:lnTo>
                  <a:pt x="6861" y="10209"/>
                </a:lnTo>
                <a:lnTo>
                  <a:pt x="6533" y="10111"/>
                </a:lnTo>
                <a:lnTo>
                  <a:pt x="6204" y="9980"/>
                </a:lnTo>
                <a:lnTo>
                  <a:pt x="5942" y="9749"/>
                </a:lnTo>
                <a:lnTo>
                  <a:pt x="5712" y="9486"/>
                </a:lnTo>
                <a:lnTo>
                  <a:pt x="5548" y="9191"/>
                </a:lnTo>
                <a:lnTo>
                  <a:pt x="5351" y="8601"/>
                </a:lnTo>
                <a:lnTo>
                  <a:pt x="5285" y="8338"/>
                </a:lnTo>
                <a:lnTo>
                  <a:pt x="5187" y="8075"/>
                </a:lnTo>
                <a:lnTo>
                  <a:pt x="5056" y="7812"/>
                </a:lnTo>
                <a:lnTo>
                  <a:pt x="4858" y="7550"/>
                </a:lnTo>
                <a:lnTo>
                  <a:pt x="4661" y="7386"/>
                </a:lnTo>
                <a:lnTo>
                  <a:pt x="4464" y="7254"/>
                </a:lnTo>
                <a:lnTo>
                  <a:pt x="4267" y="7156"/>
                </a:lnTo>
                <a:lnTo>
                  <a:pt x="4071" y="7091"/>
                </a:lnTo>
                <a:lnTo>
                  <a:pt x="3840" y="7058"/>
                </a:lnTo>
                <a:lnTo>
                  <a:pt x="3643" y="7058"/>
                </a:lnTo>
                <a:lnTo>
                  <a:pt x="3447" y="7091"/>
                </a:lnTo>
                <a:lnTo>
                  <a:pt x="3250" y="7156"/>
                </a:lnTo>
                <a:lnTo>
                  <a:pt x="3021" y="7222"/>
                </a:lnTo>
                <a:lnTo>
                  <a:pt x="2822" y="7320"/>
                </a:lnTo>
                <a:lnTo>
                  <a:pt x="2429" y="7583"/>
                </a:lnTo>
                <a:lnTo>
                  <a:pt x="2035" y="7911"/>
                </a:lnTo>
                <a:lnTo>
                  <a:pt x="1674" y="8272"/>
                </a:lnTo>
                <a:lnTo>
                  <a:pt x="1313" y="8667"/>
                </a:lnTo>
                <a:lnTo>
                  <a:pt x="1018" y="9093"/>
                </a:lnTo>
                <a:lnTo>
                  <a:pt x="722" y="9486"/>
                </a:lnTo>
                <a:lnTo>
                  <a:pt x="492" y="9848"/>
                </a:lnTo>
                <a:lnTo>
                  <a:pt x="131" y="10472"/>
                </a:lnTo>
                <a:lnTo>
                  <a:pt x="32" y="10669"/>
                </a:lnTo>
                <a:lnTo>
                  <a:pt x="0" y="10801"/>
                </a:lnTo>
                <a:lnTo>
                  <a:pt x="32" y="11062"/>
                </a:lnTo>
                <a:lnTo>
                  <a:pt x="98" y="11293"/>
                </a:lnTo>
                <a:lnTo>
                  <a:pt x="229" y="11555"/>
                </a:lnTo>
                <a:lnTo>
                  <a:pt x="394" y="11752"/>
                </a:lnTo>
                <a:lnTo>
                  <a:pt x="787" y="12114"/>
                </a:lnTo>
                <a:lnTo>
                  <a:pt x="1182" y="12441"/>
                </a:lnTo>
                <a:lnTo>
                  <a:pt x="1903" y="13033"/>
                </a:lnTo>
                <a:lnTo>
                  <a:pt x="2561" y="13525"/>
                </a:lnTo>
                <a:lnTo>
                  <a:pt x="2822" y="13755"/>
                </a:lnTo>
                <a:lnTo>
                  <a:pt x="3085" y="13984"/>
                </a:lnTo>
                <a:lnTo>
                  <a:pt x="3250" y="14215"/>
                </a:lnTo>
                <a:lnTo>
                  <a:pt x="3414" y="14444"/>
                </a:lnTo>
                <a:lnTo>
                  <a:pt x="3480" y="14675"/>
                </a:lnTo>
                <a:lnTo>
                  <a:pt x="3480" y="14936"/>
                </a:lnTo>
                <a:lnTo>
                  <a:pt x="3414" y="15199"/>
                </a:lnTo>
                <a:lnTo>
                  <a:pt x="3282" y="15494"/>
                </a:lnTo>
                <a:lnTo>
                  <a:pt x="3053" y="15823"/>
                </a:lnTo>
                <a:lnTo>
                  <a:pt x="2463" y="16413"/>
                </a:lnTo>
                <a:lnTo>
                  <a:pt x="2200" y="16545"/>
                </a:lnTo>
                <a:lnTo>
                  <a:pt x="1903" y="16644"/>
                </a:lnTo>
                <a:lnTo>
                  <a:pt x="1642" y="16710"/>
                </a:lnTo>
                <a:lnTo>
                  <a:pt x="1345" y="16775"/>
                </a:lnTo>
                <a:lnTo>
                  <a:pt x="1050" y="16907"/>
                </a:lnTo>
                <a:lnTo>
                  <a:pt x="787" y="17070"/>
                </a:lnTo>
                <a:lnTo>
                  <a:pt x="492" y="17300"/>
                </a:lnTo>
                <a:lnTo>
                  <a:pt x="263" y="17563"/>
                </a:lnTo>
                <a:lnTo>
                  <a:pt x="131" y="17858"/>
                </a:lnTo>
                <a:lnTo>
                  <a:pt x="32" y="18186"/>
                </a:lnTo>
                <a:lnTo>
                  <a:pt x="0" y="18547"/>
                </a:lnTo>
                <a:lnTo>
                  <a:pt x="32" y="18844"/>
                </a:lnTo>
                <a:lnTo>
                  <a:pt x="66" y="19139"/>
                </a:lnTo>
                <a:lnTo>
                  <a:pt x="164" y="19402"/>
                </a:lnTo>
                <a:lnTo>
                  <a:pt x="295" y="19697"/>
                </a:lnTo>
                <a:lnTo>
                  <a:pt x="427" y="19926"/>
                </a:lnTo>
                <a:lnTo>
                  <a:pt x="590" y="20189"/>
                </a:lnTo>
                <a:lnTo>
                  <a:pt x="755" y="20419"/>
                </a:lnTo>
                <a:lnTo>
                  <a:pt x="952" y="20648"/>
                </a:lnTo>
                <a:lnTo>
                  <a:pt x="1182" y="20845"/>
                </a:lnTo>
                <a:lnTo>
                  <a:pt x="1411" y="21010"/>
                </a:lnTo>
                <a:lnTo>
                  <a:pt x="1937" y="21339"/>
                </a:lnTo>
                <a:lnTo>
                  <a:pt x="2200" y="21437"/>
                </a:lnTo>
                <a:lnTo>
                  <a:pt x="2495" y="21535"/>
                </a:lnTo>
                <a:lnTo>
                  <a:pt x="2758" y="21568"/>
                </a:lnTo>
                <a:lnTo>
                  <a:pt x="3053" y="21600"/>
                </a:lnTo>
                <a:lnTo>
                  <a:pt x="3414" y="21568"/>
                </a:lnTo>
                <a:lnTo>
                  <a:pt x="3742" y="21469"/>
                </a:lnTo>
                <a:lnTo>
                  <a:pt x="4038" y="21339"/>
                </a:lnTo>
                <a:lnTo>
                  <a:pt x="4300" y="21108"/>
                </a:lnTo>
                <a:lnTo>
                  <a:pt x="4530" y="20845"/>
                </a:lnTo>
                <a:lnTo>
                  <a:pt x="4695" y="20550"/>
                </a:lnTo>
                <a:lnTo>
                  <a:pt x="4793" y="20287"/>
                </a:lnTo>
                <a:lnTo>
                  <a:pt x="4858" y="19992"/>
                </a:lnTo>
                <a:lnTo>
                  <a:pt x="4958" y="19697"/>
                </a:lnTo>
                <a:lnTo>
                  <a:pt x="5056" y="19434"/>
                </a:lnTo>
                <a:lnTo>
                  <a:pt x="5187" y="19139"/>
                </a:lnTo>
                <a:lnTo>
                  <a:pt x="5416" y="18908"/>
                </a:lnTo>
                <a:lnTo>
                  <a:pt x="5777" y="18581"/>
                </a:lnTo>
                <a:lnTo>
                  <a:pt x="6106" y="18318"/>
                </a:lnTo>
                <a:lnTo>
                  <a:pt x="6401" y="18186"/>
                </a:lnTo>
                <a:lnTo>
                  <a:pt x="6664" y="18121"/>
                </a:lnTo>
                <a:lnTo>
                  <a:pt x="6927" y="18121"/>
                </a:lnTo>
                <a:lnTo>
                  <a:pt x="7156" y="18186"/>
                </a:lnTo>
                <a:lnTo>
                  <a:pt x="7386" y="18350"/>
                </a:lnTo>
                <a:lnTo>
                  <a:pt x="7616" y="18515"/>
                </a:lnTo>
                <a:lnTo>
                  <a:pt x="7846" y="18778"/>
                </a:lnTo>
                <a:lnTo>
                  <a:pt x="8075" y="19040"/>
                </a:lnTo>
                <a:lnTo>
                  <a:pt x="8569" y="19697"/>
                </a:lnTo>
                <a:lnTo>
                  <a:pt x="9159" y="20419"/>
                </a:lnTo>
                <a:lnTo>
                  <a:pt x="9486" y="20813"/>
                </a:lnTo>
                <a:lnTo>
                  <a:pt x="9848" y="21206"/>
                </a:lnTo>
                <a:lnTo>
                  <a:pt x="10046" y="21371"/>
                </a:lnTo>
                <a:lnTo>
                  <a:pt x="10307" y="21502"/>
                </a:lnTo>
                <a:lnTo>
                  <a:pt x="10538" y="21568"/>
                </a:lnTo>
                <a:lnTo>
                  <a:pt x="10801" y="21600"/>
                </a:lnTo>
                <a:lnTo>
                  <a:pt x="10931" y="21568"/>
                </a:lnTo>
                <a:lnTo>
                  <a:pt x="11128" y="21469"/>
                </a:lnTo>
                <a:lnTo>
                  <a:pt x="11752" y="21108"/>
                </a:lnTo>
                <a:lnTo>
                  <a:pt x="12114" y="20879"/>
                </a:lnTo>
                <a:lnTo>
                  <a:pt x="12507" y="20582"/>
                </a:lnTo>
                <a:lnTo>
                  <a:pt x="12934" y="20287"/>
                </a:lnTo>
                <a:lnTo>
                  <a:pt x="13328" y="19926"/>
                </a:lnTo>
                <a:lnTo>
                  <a:pt x="13689" y="19565"/>
                </a:lnTo>
                <a:lnTo>
                  <a:pt x="14017" y="19171"/>
                </a:lnTo>
                <a:lnTo>
                  <a:pt x="14280" y="18778"/>
                </a:lnTo>
                <a:lnTo>
                  <a:pt x="14378" y="18581"/>
                </a:lnTo>
                <a:lnTo>
                  <a:pt x="14444" y="18350"/>
                </a:lnTo>
                <a:lnTo>
                  <a:pt x="14510" y="18153"/>
                </a:lnTo>
                <a:lnTo>
                  <a:pt x="14542" y="17957"/>
                </a:lnTo>
                <a:lnTo>
                  <a:pt x="14542" y="17760"/>
                </a:lnTo>
                <a:lnTo>
                  <a:pt x="14510" y="17529"/>
                </a:lnTo>
                <a:lnTo>
                  <a:pt x="14444" y="17333"/>
                </a:lnTo>
                <a:lnTo>
                  <a:pt x="14346" y="17136"/>
                </a:lnTo>
                <a:lnTo>
                  <a:pt x="14215" y="16939"/>
                </a:lnTo>
                <a:lnTo>
                  <a:pt x="14050" y="16742"/>
                </a:lnTo>
                <a:lnTo>
                  <a:pt x="13788" y="16545"/>
                </a:lnTo>
                <a:lnTo>
                  <a:pt x="13525" y="16413"/>
                </a:lnTo>
                <a:lnTo>
                  <a:pt x="13262" y="16315"/>
                </a:lnTo>
                <a:lnTo>
                  <a:pt x="12967" y="16217"/>
                </a:lnTo>
                <a:lnTo>
                  <a:pt x="12672" y="16150"/>
                </a:lnTo>
                <a:lnTo>
                  <a:pt x="12376" y="16020"/>
                </a:lnTo>
                <a:lnTo>
                  <a:pt x="12114" y="15889"/>
                </a:lnTo>
                <a:lnTo>
                  <a:pt x="11851" y="15658"/>
                </a:lnTo>
                <a:lnTo>
                  <a:pt x="11622" y="15396"/>
                </a:lnTo>
                <a:lnTo>
                  <a:pt x="11489" y="15100"/>
                </a:lnTo>
                <a:lnTo>
                  <a:pt x="11391" y="14773"/>
                </a:lnTo>
                <a:lnTo>
                  <a:pt x="11359" y="14378"/>
                </a:lnTo>
                <a:lnTo>
                  <a:pt x="11391" y="14115"/>
                </a:lnTo>
                <a:lnTo>
                  <a:pt x="11423" y="13820"/>
                </a:lnTo>
                <a:lnTo>
                  <a:pt x="11522" y="13557"/>
                </a:lnTo>
                <a:lnTo>
                  <a:pt x="11622" y="13296"/>
                </a:lnTo>
                <a:lnTo>
                  <a:pt x="11752" y="13033"/>
                </a:lnTo>
                <a:lnTo>
                  <a:pt x="11917" y="12770"/>
                </a:lnTo>
                <a:lnTo>
                  <a:pt x="12114" y="12539"/>
                </a:lnTo>
                <a:lnTo>
                  <a:pt x="12310" y="12310"/>
                </a:lnTo>
                <a:lnTo>
                  <a:pt x="12539" y="12114"/>
                </a:lnTo>
                <a:lnTo>
                  <a:pt x="12770" y="11949"/>
                </a:lnTo>
                <a:lnTo>
                  <a:pt x="12999" y="11785"/>
                </a:lnTo>
                <a:lnTo>
                  <a:pt x="13262" y="11620"/>
                </a:lnTo>
                <a:lnTo>
                  <a:pt x="13525" y="11522"/>
                </a:lnTo>
                <a:lnTo>
                  <a:pt x="13820" y="11423"/>
                </a:lnTo>
                <a:lnTo>
                  <a:pt x="14116" y="11391"/>
                </a:lnTo>
                <a:lnTo>
                  <a:pt x="14378" y="11359"/>
                </a:lnTo>
                <a:lnTo>
                  <a:pt x="14739" y="11391"/>
                </a:lnTo>
                <a:lnTo>
                  <a:pt x="15068" y="11489"/>
                </a:lnTo>
                <a:lnTo>
                  <a:pt x="15396" y="11620"/>
                </a:lnTo>
                <a:lnTo>
                  <a:pt x="15658" y="11851"/>
                </a:lnTo>
                <a:lnTo>
                  <a:pt x="15889" y="12114"/>
                </a:lnTo>
                <a:lnTo>
                  <a:pt x="16052" y="12409"/>
                </a:lnTo>
                <a:lnTo>
                  <a:pt x="16152" y="12704"/>
                </a:lnTo>
                <a:lnTo>
                  <a:pt x="16250" y="12999"/>
                </a:lnTo>
                <a:lnTo>
                  <a:pt x="16315" y="13262"/>
                </a:lnTo>
                <a:lnTo>
                  <a:pt x="16413" y="13525"/>
                </a:lnTo>
                <a:lnTo>
                  <a:pt x="16545" y="13788"/>
                </a:lnTo>
                <a:lnTo>
                  <a:pt x="16742" y="14050"/>
                </a:lnTo>
                <a:lnTo>
                  <a:pt x="16939" y="14215"/>
                </a:lnTo>
                <a:lnTo>
                  <a:pt x="17136" y="14346"/>
                </a:lnTo>
                <a:lnTo>
                  <a:pt x="17333" y="14444"/>
                </a:lnTo>
                <a:lnTo>
                  <a:pt x="17529" y="14510"/>
                </a:lnTo>
                <a:lnTo>
                  <a:pt x="17760" y="14542"/>
                </a:lnTo>
                <a:lnTo>
                  <a:pt x="17957" y="14542"/>
                </a:lnTo>
                <a:lnTo>
                  <a:pt x="18153" y="14510"/>
                </a:lnTo>
                <a:lnTo>
                  <a:pt x="18350" y="14444"/>
                </a:lnTo>
                <a:lnTo>
                  <a:pt x="18581" y="14378"/>
                </a:lnTo>
                <a:lnTo>
                  <a:pt x="18778" y="14280"/>
                </a:lnTo>
                <a:lnTo>
                  <a:pt x="19171" y="14017"/>
                </a:lnTo>
                <a:lnTo>
                  <a:pt x="19565" y="13689"/>
                </a:lnTo>
                <a:lnTo>
                  <a:pt x="19926" y="13328"/>
                </a:lnTo>
                <a:lnTo>
                  <a:pt x="20287" y="12934"/>
                </a:lnTo>
                <a:lnTo>
                  <a:pt x="20582" y="12507"/>
                </a:lnTo>
                <a:lnTo>
                  <a:pt x="20879" y="12114"/>
                </a:lnTo>
                <a:lnTo>
                  <a:pt x="21108" y="11752"/>
                </a:lnTo>
                <a:lnTo>
                  <a:pt x="21469" y="11128"/>
                </a:lnTo>
                <a:lnTo>
                  <a:pt x="21568" y="10931"/>
                </a:lnTo>
                <a:lnTo>
                  <a:pt x="21600" y="10801"/>
                </a:lnTo>
                <a:lnTo>
                  <a:pt x="21568" y="10538"/>
                </a:lnTo>
                <a:lnTo>
                  <a:pt x="21502" y="10307"/>
                </a:lnTo>
                <a:lnTo>
                  <a:pt x="21371" y="10045"/>
                </a:lnTo>
                <a:lnTo>
                  <a:pt x="21206" y="9848"/>
                </a:lnTo>
                <a:lnTo>
                  <a:pt x="20813" y="9486"/>
                </a:lnTo>
                <a:lnTo>
                  <a:pt x="20419" y="9159"/>
                </a:lnTo>
                <a:lnTo>
                  <a:pt x="19697" y="8567"/>
                </a:lnTo>
                <a:lnTo>
                  <a:pt x="19040" y="8075"/>
                </a:lnTo>
                <a:lnTo>
                  <a:pt x="18778" y="7846"/>
                </a:lnTo>
                <a:lnTo>
                  <a:pt x="18515" y="7616"/>
                </a:lnTo>
                <a:lnTo>
                  <a:pt x="18350" y="7386"/>
                </a:lnTo>
                <a:lnTo>
                  <a:pt x="18187" y="7156"/>
                </a:lnTo>
                <a:lnTo>
                  <a:pt x="18121" y="6927"/>
                </a:lnTo>
                <a:lnTo>
                  <a:pt x="18121" y="6664"/>
                </a:lnTo>
                <a:lnTo>
                  <a:pt x="18187" y="6401"/>
                </a:lnTo>
                <a:lnTo>
                  <a:pt x="18318" y="6106"/>
                </a:lnTo>
                <a:lnTo>
                  <a:pt x="18547" y="5777"/>
                </a:lnTo>
                <a:lnTo>
                  <a:pt x="18908" y="5416"/>
                </a:lnTo>
                <a:close/>
              </a:path>
            </a:pathLst>
          </a:custGeom>
          <a:ln w="12175" cap="rnd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233" name="Google Shape;226;p21"/>
          <p:cNvSpPr txBox="1"/>
          <p:nvPr/>
        </p:nvSpPr>
        <p:spPr>
          <a:xfrm>
            <a:off x="4285482" y="1958050"/>
            <a:ext cx="2236803" cy="2618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>
            <a:normAutofit/>
          </a:bodyPr>
          <a:lstStyle/>
          <a:p>
            <a:pPr>
              <a:spcBef>
                <a:spcPts val="600"/>
              </a:spcBef>
              <a:defRPr b="1"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Research methodology</a:t>
            </a:r>
          </a:p>
          <a:p>
            <a:pPr>
              <a:spcBef>
                <a:spcPts val="600"/>
              </a:spcBef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refers to approaches and techniques that are being used to discover or solve something in specific context.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175;p17"/>
          <p:cNvSpPr txBox="1">
            <a:spLocks noGrp="1"/>
          </p:cNvSpPr>
          <p:nvPr>
            <p:ph type="title"/>
          </p:nvPr>
        </p:nvSpPr>
        <p:spPr>
          <a:xfrm>
            <a:off x="2569798" y="2236800"/>
            <a:ext cx="4004403" cy="956702"/>
          </a:xfrm>
          <a:prstGeom prst="rect">
            <a:avLst/>
          </a:prstGeom>
        </p:spPr>
        <p:txBody>
          <a:bodyPr/>
          <a:lstStyle>
            <a:lvl1pPr defTabSz="877822">
              <a:defRPr sz="4900"/>
            </a:lvl1pPr>
          </a:lstStyle>
          <a:p>
            <a:r>
              <a:t>AIMS:</a:t>
            </a:r>
          </a:p>
        </p:txBody>
      </p:sp>
      <p:sp>
        <p:nvSpPr>
          <p:cNvPr id="236" name="Google Shape;176;p17"/>
          <p:cNvSpPr txBox="1">
            <a:spLocks noGrp="1"/>
          </p:cNvSpPr>
          <p:nvPr>
            <p:ph type="body" sz="quarter" idx="1"/>
          </p:nvPr>
        </p:nvSpPr>
        <p:spPr>
          <a:xfrm>
            <a:off x="2569798" y="3188699"/>
            <a:ext cx="4004403" cy="784802"/>
          </a:xfrm>
          <a:prstGeom prst="rect">
            <a:avLst/>
          </a:prstGeom>
        </p:spPr>
        <p:txBody>
          <a:bodyPr/>
          <a:lstStyle>
            <a:lvl1pPr marL="0" indent="0">
              <a:defRPr sz="1900"/>
            </a:lvl1pPr>
          </a:lstStyle>
          <a:p>
            <a:r>
              <a:t>The objectives of Research Methodology</a:t>
            </a:r>
          </a:p>
        </p:txBody>
      </p:sp>
      <p:sp>
        <p:nvSpPr>
          <p:cNvPr id="237" name="Google Shape;177;p17"/>
          <p:cNvSpPr txBox="1"/>
          <p:nvPr/>
        </p:nvSpPr>
        <p:spPr>
          <a:xfrm>
            <a:off x="1030923" y="857274"/>
            <a:ext cx="1392603" cy="1097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spAutoFit/>
          </a:bodyPr>
          <a:lstStyle>
            <a:lvl1pPr algn="ctr">
              <a:defRPr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r>
              <a:t>2</a:t>
            </a:r>
          </a:p>
        </p:txBody>
      </p:sp>
      <p:sp>
        <p:nvSpPr>
          <p:cNvPr id="238" name="5"/>
          <p:cNvSpPr txBox="1">
            <a:spLocks noGrp="1"/>
          </p:cNvSpPr>
          <p:nvPr>
            <p:ph type="sldNum" sz="quarter" idx="4294967295"/>
          </p:nvPr>
        </p:nvSpPr>
        <p:spPr>
          <a:xfrm>
            <a:off x="4438909" y="4798327"/>
            <a:ext cx="266181" cy="335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38;p22"/>
          <p:cNvSpPr txBox="1">
            <a:spLocks noGrp="1"/>
          </p:cNvSpPr>
          <p:nvPr>
            <p:ph type="title"/>
          </p:nvPr>
        </p:nvSpPr>
        <p:spPr>
          <a:xfrm>
            <a:off x="543069" y="804591"/>
            <a:ext cx="6008966" cy="1169504"/>
          </a:xfrm>
          <a:prstGeom prst="rect">
            <a:avLst/>
          </a:prstGeom>
        </p:spPr>
        <p:txBody>
          <a:bodyPr/>
          <a:lstStyle>
            <a:lvl1pPr defTabSz="822958">
              <a:defRPr sz="2800"/>
            </a:lvl1pPr>
          </a:lstStyle>
          <a:p>
            <a:r>
              <a:t>Why study Research Methodology?</a:t>
            </a:r>
          </a:p>
        </p:txBody>
      </p:sp>
      <p:sp>
        <p:nvSpPr>
          <p:cNvPr id="241" name="Google Shape;242;p22"/>
          <p:cNvSpPr txBox="1">
            <a:spLocks noGrp="1"/>
          </p:cNvSpPr>
          <p:nvPr>
            <p:ph type="sldNum" sz="quarter" idx="4294967295"/>
          </p:nvPr>
        </p:nvSpPr>
        <p:spPr>
          <a:xfrm>
            <a:off x="8640582" y="4626624"/>
            <a:ext cx="266181" cy="335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242" name="Google Shape;243;p22" descr="Google Shape;243;p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72149" y="1054449"/>
            <a:ext cx="3034502" cy="3034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246" name="Google Shape;244;p22"/>
          <p:cNvGrpSpPr/>
          <p:nvPr/>
        </p:nvGrpSpPr>
        <p:grpSpPr>
          <a:xfrm>
            <a:off x="5853099" y="3068597"/>
            <a:ext cx="1539604" cy="1539604"/>
            <a:chOff x="-1" y="-1"/>
            <a:chExt cx="1539603" cy="1539603"/>
          </a:xfrm>
        </p:grpSpPr>
        <p:sp>
          <p:nvSpPr>
            <p:cNvPr id="243" name="Google Shape;245;p22"/>
            <p:cNvSpPr/>
            <p:nvPr/>
          </p:nvSpPr>
          <p:spPr>
            <a:xfrm>
              <a:off x="144844" y="144844"/>
              <a:ext cx="1249803" cy="1249803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44" name="Google Shape;246;p22"/>
            <p:cNvSpPr/>
            <p:nvPr/>
          </p:nvSpPr>
          <p:spPr>
            <a:xfrm>
              <a:off x="214025" y="214025"/>
              <a:ext cx="1111203" cy="111120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45" name="Google Shape;247;p22"/>
            <p:cNvSpPr/>
            <p:nvPr/>
          </p:nvSpPr>
          <p:spPr>
            <a:xfrm>
              <a:off x="-2" y="-2"/>
              <a:ext cx="1539604" cy="15396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6" y="10800"/>
                  </a:moveTo>
                  <a:cubicBezTo>
                    <a:pt x="146" y="16684"/>
                    <a:pt x="4916" y="21454"/>
                    <a:pt x="10800" y="21454"/>
                  </a:cubicBezTo>
                  <a:cubicBezTo>
                    <a:pt x="16684" y="21454"/>
                    <a:pt x="21454" y="16684"/>
                    <a:pt x="21454" y="10800"/>
                  </a:cubicBezTo>
                  <a:cubicBezTo>
                    <a:pt x="21454" y="4916"/>
                    <a:pt x="16684" y="146"/>
                    <a:pt x="10800" y="146"/>
                  </a:cubicBezTo>
                  <a:cubicBezTo>
                    <a:pt x="4916" y="146"/>
                    <a:pt x="146" y="4916"/>
                    <a:pt x="146" y="10800"/>
                  </a:cubicBezTo>
                  <a:close/>
                </a:path>
              </a:pathLst>
            </a:custGeom>
            <a:solidFill>
              <a:srgbClr val="000000">
                <a:alpha val="653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grpSp>
        <p:nvGrpSpPr>
          <p:cNvPr id="249" name="Google Shape;248;p22"/>
          <p:cNvGrpSpPr/>
          <p:nvPr/>
        </p:nvGrpSpPr>
        <p:grpSpPr>
          <a:xfrm>
            <a:off x="6405419" y="3676683"/>
            <a:ext cx="434983" cy="323449"/>
            <a:chOff x="0" y="0"/>
            <a:chExt cx="434982" cy="323447"/>
          </a:xfrm>
        </p:grpSpPr>
        <p:sp>
          <p:nvSpPr>
            <p:cNvPr id="247" name="Google Shape;249;p22"/>
            <p:cNvSpPr/>
            <p:nvPr/>
          </p:nvSpPr>
          <p:spPr>
            <a:xfrm>
              <a:off x="-1" y="-1"/>
              <a:ext cx="293233" cy="293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20" y="8933"/>
                  </a:moveTo>
                  <a:lnTo>
                    <a:pt x="18357" y="8707"/>
                  </a:lnTo>
                  <a:lnTo>
                    <a:pt x="18244" y="8256"/>
                  </a:lnTo>
                  <a:lnTo>
                    <a:pt x="18057" y="7804"/>
                  </a:lnTo>
                  <a:lnTo>
                    <a:pt x="17868" y="7352"/>
                  </a:lnTo>
                  <a:lnTo>
                    <a:pt x="17642" y="6937"/>
                  </a:lnTo>
                  <a:lnTo>
                    <a:pt x="19037" y="5165"/>
                  </a:lnTo>
                  <a:lnTo>
                    <a:pt x="19150" y="5015"/>
                  </a:lnTo>
                  <a:lnTo>
                    <a:pt x="19226" y="4826"/>
                  </a:lnTo>
                  <a:lnTo>
                    <a:pt x="19263" y="4637"/>
                  </a:lnTo>
                  <a:lnTo>
                    <a:pt x="19263" y="4411"/>
                  </a:lnTo>
                  <a:lnTo>
                    <a:pt x="19226" y="4222"/>
                  </a:lnTo>
                  <a:lnTo>
                    <a:pt x="19187" y="4033"/>
                  </a:lnTo>
                  <a:lnTo>
                    <a:pt x="19074" y="3846"/>
                  </a:lnTo>
                  <a:lnTo>
                    <a:pt x="18961" y="3694"/>
                  </a:lnTo>
                  <a:lnTo>
                    <a:pt x="17905" y="2639"/>
                  </a:lnTo>
                  <a:lnTo>
                    <a:pt x="17755" y="2526"/>
                  </a:lnTo>
                  <a:lnTo>
                    <a:pt x="17566" y="2413"/>
                  </a:lnTo>
                  <a:lnTo>
                    <a:pt x="17378" y="2337"/>
                  </a:lnTo>
                  <a:lnTo>
                    <a:pt x="16963" y="2337"/>
                  </a:lnTo>
                  <a:lnTo>
                    <a:pt x="16774" y="2376"/>
                  </a:lnTo>
                  <a:lnTo>
                    <a:pt x="16587" y="2450"/>
                  </a:lnTo>
                  <a:lnTo>
                    <a:pt x="16435" y="2563"/>
                  </a:lnTo>
                  <a:lnTo>
                    <a:pt x="14664" y="3959"/>
                  </a:lnTo>
                  <a:lnTo>
                    <a:pt x="14249" y="3732"/>
                  </a:lnTo>
                  <a:lnTo>
                    <a:pt x="13796" y="3544"/>
                  </a:lnTo>
                  <a:lnTo>
                    <a:pt x="13344" y="3355"/>
                  </a:lnTo>
                  <a:lnTo>
                    <a:pt x="12892" y="3204"/>
                  </a:lnTo>
                  <a:lnTo>
                    <a:pt x="12627" y="981"/>
                  </a:lnTo>
                  <a:lnTo>
                    <a:pt x="12590" y="792"/>
                  </a:lnTo>
                  <a:lnTo>
                    <a:pt x="12514" y="604"/>
                  </a:lnTo>
                  <a:lnTo>
                    <a:pt x="12288" y="302"/>
                  </a:lnTo>
                  <a:lnTo>
                    <a:pt x="12099" y="189"/>
                  </a:lnTo>
                  <a:lnTo>
                    <a:pt x="11949" y="76"/>
                  </a:lnTo>
                  <a:lnTo>
                    <a:pt x="11723" y="39"/>
                  </a:lnTo>
                  <a:lnTo>
                    <a:pt x="11534" y="0"/>
                  </a:lnTo>
                  <a:lnTo>
                    <a:pt x="10027" y="0"/>
                  </a:lnTo>
                  <a:lnTo>
                    <a:pt x="9838" y="39"/>
                  </a:lnTo>
                  <a:lnTo>
                    <a:pt x="9649" y="76"/>
                  </a:lnTo>
                  <a:lnTo>
                    <a:pt x="9462" y="189"/>
                  </a:lnTo>
                  <a:lnTo>
                    <a:pt x="9310" y="302"/>
                  </a:lnTo>
                  <a:lnTo>
                    <a:pt x="9160" y="453"/>
                  </a:lnTo>
                  <a:lnTo>
                    <a:pt x="9047" y="604"/>
                  </a:lnTo>
                  <a:lnTo>
                    <a:pt x="8971" y="792"/>
                  </a:lnTo>
                  <a:lnTo>
                    <a:pt x="8934" y="981"/>
                  </a:lnTo>
                  <a:lnTo>
                    <a:pt x="8669" y="3204"/>
                  </a:lnTo>
                  <a:lnTo>
                    <a:pt x="8217" y="3355"/>
                  </a:lnTo>
                  <a:lnTo>
                    <a:pt x="7765" y="3544"/>
                  </a:lnTo>
                  <a:lnTo>
                    <a:pt x="7351" y="3732"/>
                  </a:lnTo>
                  <a:lnTo>
                    <a:pt x="6936" y="3959"/>
                  </a:lnTo>
                  <a:lnTo>
                    <a:pt x="5164" y="2563"/>
                  </a:lnTo>
                  <a:lnTo>
                    <a:pt x="4975" y="2450"/>
                  </a:lnTo>
                  <a:lnTo>
                    <a:pt x="4787" y="2376"/>
                  </a:lnTo>
                  <a:lnTo>
                    <a:pt x="4599" y="2337"/>
                  </a:lnTo>
                  <a:lnTo>
                    <a:pt x="4221" y="2337"/>
                  </a:lnTo>
                  <a:lnTo>
                    <a:pt x="3995" y="2413"/>
                  </a:lnTo>
                  <a:lnTo>
                    <a:pt x="3845" y="2526"/>
                  </a:lnTo>
                  <a:lnTo>
                    <a:pt x="3693" y="2639"/>
                  </a:lnTo>
                  <a:lnTo>
                    <a:pt x="2638" y="3694"/>
                  </a:lnTo>
                  <a:lnTo>
                    <a:pt x="2487" y="3846"/>
                  </a:lnTo>
                  <a:lnTo>
                    <a:pt x="2412" y="4033"/>
                  </a:lnTo>
                  <a:lnTo>
                    <a:pt x="2337" y="4222"/>
                  </a:lnTo>
                  <a:lnTo>
                    <a:pt x="2299" y="4411"/>
                  </a:lnTo>
                  <a:lnTo>
                    <a:pt x="2299" y="4637"/>
                  </a:lnTo>
                  <a:lnTo>
                    <a:pt x="2337" y="4826"/>
                  </a:lnTo>
                  <a:lnTo>
                    <a:pt x="2412" y="5015"/>
                  </a:lnTo>
                  <a:lnTo>
                    <a:pt x="2525" y="5165"/>
                  </a:lnTo>
                  <a:lnTo>
                    <a:pt x="3919" y="6937"/>
                  </a:lnTo>
                  <a:lnTo>
                    <a:pt x="3693" y="7352"/>
                  </a:lnTo>
                  <a:lnTo>
                    <a:pt x="3506" y="7804"/>
                  </a:lnTo>
                  <a:lnTo>
                    <a:pt x="3354" y="8256"/>
                  </a:lnTo>
                  <a:lnTo>
                    <a:pt x="3204" y="8707"/>
                  </a:lnTo>
                  <a:lnTo>
                    <a:pt x="980" y="8933"/>
                  </a:lnTo>
                  <a:lnTo>
                    <a:pt x="602" y="9085"/>
                  </a:lnTo>
                  <a:lnTo>
                    <a:pt x="413" y="9198"/>
                  </a:lnTo>
                  <a:lnTo>
                    <a:pt x="263" y="9311"/>
                  </a:lnTo>
                  <a:lnTo>
                    <a:pt x="150" y="9500"/>
                  </a:lnTo>
                  <a:lnTo>
                    <a:pt x="74" y="9650"/>
                  </a:lnTo>
                  <a:lnTo>
                    <a:pt x="0" y="9876"/>
                  </a:lnTo>
                  <a:lnTo>
                    <a:pt x="0" y="11761"/>
                  </a:lnTo>
                  <a:lnTo>
                    <a:pt x="74" y="11950"/>
                  </a:lnTo>
                  <a:lnTo>
                    <a:pt x="150" y="12139"/>
                  </a:lnTo>
                  <a:lnTo>
                    <a:pt x="263" y="12289"/>
                  </a:lnTo>
                  <a:lnTo>
                    <a:pt x="413" y="12439"/>
                  </a:lnTo>
                  <a:lnTo>
                    <a:pt x="602" y="12554"/>
                  </a:lnTo>
                  <a:lnTo>
                    <a:pt x="791" y="12628"/>
                  </a:lnTo>
                  <a:lnTo>
                    <a:pt x="980" y="12667"/>
                  </a:lnTo>
                  <a:lnTo>
                    <a:pt x="3204" y="12930"/>
                  </a:lnTo>
                  <a:lnTo>
                    <a:pt x="3354" y="13382"/>
                  </a:lnTo>
                  <a:lnTo>
                    <a:pt x="3506" y="13796"/>
                  </a:lnTo>
                  <a:lnTo>
                    <a:pt x="3693" y="14248"/>
                  </a:lnTo>
                  <a:lnTo>
                    <a:pt x="3919" y="14663"/>
                  </a:lnTo>
                  <a:lnTo>
                    <a:pt x="2525" y="16435"/>
                  </a:lnTo>
                  <a:lnTo>
                    <a:pt x="2412" y="16624"/>
                  </a:lnTo>
                  <a:lnTo>
                    <a:pt x="2337" y="16813"/>
                  </a:lnTo>
                  <a:lnTo>
                    <a:pt x="2299" y="17000"/>
                  </a:lnTo>
                  <a:lnTo>
                    <a:pt x="2299" y="17189"/>
                  </a:lnTo>
                  <a:lnTo>
                    <a:pt x="2337" y="17378"/>
                  </a:lnTo>
                  <a:lnTo>
                    <a:pt x="2412" y="17567"/>
                  </a:lnTo>
                  <a:lnTo>
                    <a:pt x="2487" y="17755"/>
                  </a:lnTo>
                  <a:lnTo>
                    <a:pt x="3693" y="18961"/>
                  </a:lnTo>
                  <a:lnTo>
                    <a:pt x="3845" y="19111"/>
                  </a:lnTo>
                  <a:lnTo>
                    <a:pt x="3995" y="19187"/>
                  </a:lnTo>
                  <a:lnTo>
                    <a:pt x="4221" y="19263"/>
                  </a:lnTo>
                  <a:lnTo>
                    <a:pt x="4410" y="19300"/>
                  </a:lnTo>
                  <a:lnTo>
                    <a:pt x="4599" y="19300"/>
                  </a:lnTo>
                  <a:lnTo>
                    <a:pt x="4787" y="19224"/>
                  </a:lnTo>
                  <a:lnTo>
                    <a:pt x="4975" y="19150"/>
                  </a:lnTo>
                  <a:lnTo>
                    <a:pt x="5164" y="19074"/>
                  </a:lnTo>
                  <a:lnTo>
                    <a:pt x="6936" y="17680"/>
                  </a:lnTo>
                  <a:lnTo>
                    <a:pt x="7351" y="17868"/>
                  </a:lnTo>
                  <a:lnTo>
                    <a:pt x="7765" y="18094"/>
                  </a:lnTo>
                  <a:lnTo>
                    <a:pt x="8669" y="18396"/>
                  </a:lnTo>
                  <a:lnTo>
                    <a:pt x="8934" y="20619"/>
                  </a:lnTo>
                  <a:lnTo>
                    <a:pt x="8971" y="20808"/>
                  </a:lnTo>
                  <a:lnTo>
                    <a:pt x="9047" y="20996"/>
                  </a:lnTo>
                  <a:lnTo>
                    <a:pt x="9160" y="21185"/>
                  </a:lnTo>
                  <a:lnTo>
                    <a:pt x="9310" y="21335"/>
                  </a:lnTo>
                  <a:lnTo>
                    <a:pt x="9462" y="21448"/>
                  </a:lnTo>
                  <a:lnTo>
                    <a:pt x="9649" y="21524"/>
                  </a:lnTo>
                  <a:lnTo>
                    <a:pt x="9838" y="21600"/>
                  </a:lnTo>
                  <a:lnTo>
                    <a:pt x="11723" y="21600"/>
                  </a:lnTo>
                  <a:lnTo>
                    <a:pt x="11949" y="21524"/>
                  </a:lnTo>
                  <a:lnTo>
                    <a:pt x="12099" y="21448"/>
                  </a:lnTo>
                  <a:lnTo>
                    <a:pt x="12288" y="21335"/>
                  </a:lnTo>
                  <a:lnTo>
                    <a:pt x="12401" y="21185"/>
                  </a:lnTo>
                  <a:lnTo>
                    <a:pt x="12514" y="20996"/>
                  </a:lnTo>
                  <a:lnTo>
                    <a:pt x="12590" y="20808"/>
                  </a:lnTo>
                  <a:lnTo>
                    <a:pt x="12627" y="20619"/>
                  </a:lnTo>
                  <a:lnTo>
                    <a:pt x="12892" y="18396"/>
                  </a:lnTo>
                  <a:lnTo>
                    <a:pt x="13796" y="18094"/>
                  </a:lnTo>
                  <a:lnTo>
                    <a:pt x="14249" y="17868"/>
                  </a:lnTo>
                  <a:lnTo>
                    <a:pt x="14664" y="17680"/>
                  </a:lnTo>
                  <a:lnTo>
                    <a:pt x="16435" y="19074"/>
                  </a:lnTo>
                  <a:lnTo>
                    <a:pt x="16587" y="19150"/>
                  </a:lnTo>
                  <a:lnTo>
                    <a:pt x="16774" y="19224"/>
                  </a:lnTo>
                  <a:lnTo>
                    <a:pt x="16963" y="19300"/>
                  </a:lnTo>
                  <a:lnTo>
                    <a:pt x="17189" y="19300"/>
                  </a:lnTo>
                  <a:lnTo>
                    <a:pt x="17378" y="19263"/>
                  </a:lnTo>
                  <a:lnTo>
                    <a:pt x="17755" y="19111"/>
                  </a:lnTo>
                  <a:lnTo>
                    <a:pt x="18961" y="17906"/>
                  </a:lnTo>
                  <a:lnTo>
                    <a:pt x="19074" y="17755"/>
                  </a:lnTo>
                  <a:lnTo>
                    <a:pt x="19187" y="17567"/>
                  </a:lnTo>
                  <a:lnTo>
                    <a:pt x="19226" y="17378"/>
                  </a:lnTo>
                  <a:lnTo>
                    <a:pt x="19263" y="17189"/>
                  </a:lnTo>
                  <a:lnTo>
                    <a:pt x="19263" y="17000"/>
                  </a:lnTo>
                  <a:lnTo>
                    <a:pt x="19226" y="16813"/>
                  </a:lnTo>
                  <a:lnTo>
                    <a:pt x="19150" y="16624"/>
                  </a:lnTo>
                  <a:lnTo>
                    <a:pt x="19037" y="16435"/>
                  </a:lnTo>
                  <a:lnTo>
                    <a:pt x="17642" y="14663"/>
                  </a:lnTo>
                  <a:lnTo>
                    <a:pt x="17868" y="14248"/>
                  </a:lnTo>
                  <a:lnTo>
                    <a:pt x="18057" y="13796"/>
                  </a:lnTo>
                  <a:lnTo>
                    <a:pt x="18244" y="13382"/>
                  </a:lnTo>
                  <a:lnTo>
                    <a:pt x="18357" y="12930"/>
                  </a:lnTo>
                  <a:lnTo>
                    <a:pt x="20620" y="12667"/>
                  </a:lnTo>
                  <a:lnTo>
                    <a:pt x="20808" y="12628"/>
                  </a:lnTo>
                  <a:lnTo>
                    <a:pt x="20996" y="12554"/>
                  </a:lnTo>
                  <a:lnTo>
                    <a:pt x="21148" y="12439"/>
                  </a:lnTo>
                  <a:lnTo>
                    <a:pt x="21298" y="12289"/>
                  </a:lnTo>
                  <a:lnTo>
                    <a:pt x="21411" y="12139"/>
                  </a:lnTo>
                  <a:lnTo>
                    <a:pt x="21524" y="11950"/>
                  </a:lnTo>
                  <a:lnTo>
                    <a:pt x="21563" y="11761"/>
                  </a:lnTo>
                  <a:lnTo>
                    <a:pt x="21600" y="11535"/>
                  </a:lnTo>
                  <a:lnTo>
                    <a:pt x="21600" y="10065"/>
                  </a:lnTo>
                  <a:lnTo>
                    <a:pt x="21563" y="9876"/>
                  </a:lnTo>
                  <a:lnTo>
                    <a:pt x="21524" y="9650"/>
                  </a:lnTo>
                  <a:lnTo>
                    <a:pt x="21411" y="9500"/>
                  </a:lnTo>
                  <a:lnTo>
                    <a:pt x="21298" y="9311"/>
                  </a:lnTo>
                  <a:lnTo>
                    <a:pt x="21148" y="9198"/>
                  </a:lnTo>
                  <a:lnTo>
                    <a:pt x="20996" y="9085"/>
                  </a:lnTo>
                  <a:lnTo>
                    <a:pt x="20620" y="8933"/>
                  </a:lnTo>
                  <a:close/>
                  <a:moveTo>
                    <a:pt x="13268" y="13307"/>
                  </a:moveTo>
                  <a:lnTo>
                    <a:pt x="13005" y="13533"/>
                  </a:lnTo>
                  <a:lnTo>
                    <a:pt x="12740" y="13759"/>
                  </a:lnTo>
                  <a:lnTo>
                    <a:pt x="12440" y="13909"/>
                  </a:lnTo>
                  <a:lnTo>
                    <a:pt x="12099" y="14061"/>
                  </a:lnTo>
                  <a:lnTo>
                    <a:pt x="11799" y="14174"/>
                  </a:lnTo>
                  <a:lnTo>
                    <a:pt x="11459" y="14248"/>
                  </a:lnTo>
                  <a:lnTo>
                    <a:pt x="11120" y="14287"/>
                  </a:lnTo>
                  <a:lnTo>
                    <a:pt x="10781" y="14324"/>
                  </a:lnTo>
                  <a:lnTo>
                    <a:pt x="10442" y="14287"/>
                  </a:lnTo>
                  <a:lnTo>
                    <a:pt x="10103" y="14248"/>
                  </a:lnTo>
                  <a:lnTo>
                    <a:pt x="9801" y="14174"/>
                  </a:lnTo>
                  <a:lnTo>
                    <a:pt x="9462" y="14061"/>
                  </a:lnTo>
                  <a:lnTo>
                    <a:pt x="9160" y="13909"/>
                  </a:lnTo>
                  <a:lnTo>
                    <a:pt x="8858" y="13759"/>
                  </a:lnTo>
                  <a:lnTo>
                    <a:pt x="8556" y="13533"/>
                  </a:lnTo>
                  <a:lnTo>
                    <a:pt x="8293" y="13307"/>
                  </a:lnTo>
                  <a:lnTo>
                    <a:pt x="8066" y="13043"/>
                  </a:lnTo>
                  <a:lnTo>
                    <a:pt x="7840" y="12741"/>
                  </a:lnTo>
                  <a:lnTo>
                    <a:pt x="7690" y="12439"/>
                  </a:lnTo>
                  <a:lnTo>
                    <a:pt x="7538" y="12139"/>
                  </a:lnTo>
                  <a:lnTo>
                    <a:pt x="7425" y="11798"/>
                  </a:lnTo>
                  <a:lnTo>
                    <a:pt x="7351" y="11459"/>
                  </a:lnTo>
                  <a:lnTo>
                    <a:pt x="7275" y="11158"/>
                  </a:lnTo>
                  <a:lnTo>
                    <a:pt x="7275" y="10480"/>
                  </a:lnTo>
                  <a:lnTo>
                    <a:pt x="7351" y="10141"/>
                  </a:lnTo>
                  <a:lnTo>
                    <a:pt x="7425" y="9802"/>
                  </a:lnTo>
                  <a:lnTo>
                    <a:pt x="7538" y="9500"/>
                  </a:lnTo>
                  <a:lnTo>
                    <a:pt x="7690" y="9161"/>
                  </a:lnTo>
                  <a:lnTo>
                    <a:pt x="7840" y="8859"/>
                  </a:lnTo>
                  <a:lnTo>
                    <a:pt x="8066" y="8594"/>
                  </a:lnTo>
                  <a:lnTo>
                    <a:pt x="8293" y="8331"/>
                  </a:lnTo>
                  <a:lnTo>
                    <a:pt x="8556" y="8067"/>
                  </a:lnTo>
                  <a:lnTo>
                    <a:pt x="9160" y="7691"/>
                  </a:lnTo>
                  <a:lnTo>
                    <a:pt x="9462" y="7539"/>
                  </a:lnTo>
                  <a:lnTo>
                    <a:pt x="9801" y="7426"/>
                  </a:lnTo>
                  <a:lnTo>
                    <a:pt x="10103" y="7352"/>
                  </a:lnTo>
                  <a:lnTo>
                    <a:pt x="10442" y="7313"/>
                  </a:lnTo>
                  <a:lnTo>
                    <a:pt x="10781" y="7276"/>
                  </a:lnTo>
                  <a:lnTo>
                    <a:pt x="11120" y="7313"/>
                  </a:lnTo>
                  <a:lnTo>
                    <a:pt x="11459" y="7352"/>
                  </a:lnTo>
                  <a:lnTo>
                    <a:pt x="11799" y="7426"/>
                  </a:lnTo>
                  <a:lnTo>
                    <a:pt x="12099" y="7539"/>
                  </a:lnTo>
                  <a:lnTo>
                    <a:pt x="12440" y="7691"/>
                  </a:lnTo>
                  <a:lnTo>
                    <a:pt x="12740" y="7879"/>
                  </a:lnTo>
                  <a:lnTo>
                    <a:pt x="13005" y="8067"/>
                  </a:lnTo>
                  <a:lnTo>
                    <a:pt x="13268" y="8331"/>
                  </a:lnTo>
                  <a:lnTo>
                    <a:pt x="13533" y="8594"/>
                  </a:lnTo>
                  <a:lnTo>
                    <a:pt x="13722" y="8859"/>
                  </a:lnTo>
                  <a:lnTo>
                    <a:pt x="13909" y="9161"/>
                  </a:lnTo>
                  <a:lnTo>
                    <a:pt x="14061" y="9500"/>
                  </a:lnTo>
                  <a:lnTo>
                    <a:pt x="14174" y="9802"/>
                  </a:lnTo>
                  <a:lnTo>
                    <a:pt x="14249" y="10141"/>
                  </a:lnTo>
                  <a:lnTo>
                    <a:pt x="14286" y="10480"/>
                  </a:lnTo>
                  <a:lnTo>
                    <a:pt x="14286" y="11158"/>
                  </a:lnTo>
                  <a:lnTo>
                    <a:pt x="14249" y="11459"/>
                  </a:lnTo>
                  <a:lnTo>
                    <a:pt x="14174" y="11798"/>
                  </a:lnTo>
                  <a:lnTo>
                    <a:pt x="14061" y="12139"/>
                  </a:lnTo>
                  <a:lnTo>
                    <a:pt x="13909" y="12439"/>
                  </a:lnTo>
                  <a:lnTo>
                    <a:pt x="13722" y="12741"/>
                  </a:lnTo>
                  <a:lnTo>
                    <a:pt x="13533" y="13043"/>
                  </a:lnTo>
                  <a:lnTo>
                    <a:pt x="13268" y="13307"/>
                  </a:lnTo>
                  <a:close/>
                </a:path>
              </a:pathLst>
            </a:custGeom>
            <a:noFill/>
            <a:ln w="12175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48" name="Google Shape;250;p22"/>
            <p:cNvSpPr/>
            <p:nvPr/>
          </p:nvSpPr>
          <p:spPr>
            <a:xfrm>
              <a:off x="268141" y="156605"/>
              <a:ext cx="166842" cy="166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5" y="5830"/>
                  </a:moveTo>
                  <a:lnTo>
                    <a:pt x="16698" y="6494"/>
                  </a:lnTo>
                  <a:lnTo>
                    <a:pt x="16366" y="6028"/>
                  </a:lnTo>
                  <a:lnTo>
                    <a:pt x="15969" y="5631"/>
                  </a:lnTo>
                  <a:lnTo>
                    <a:pt x="17030" y="2650"/>
                  </a:lnTo>
                  <a:lnTo>
                    <a:pt x="17095" y="2451"/>
                  </a:lnTo>
                  <a:lnTo>
                    <a:pt x="17095" y="2252"/>
                  </a:lnTo>
                  <a:lnTo>
                    <a:pt x="17030" y="1855"/>
                  </a:lnTo>
                  <a:lnTo>
                    <a:pt x="16763" y="1523"/>
                  </a:lnTo>
                  <a:lnTo>
                    <a:pt x="16633" y="1325"/>
                  </a:lnTo>
                  <a:lnTo>
                    <a:pt x="16499" y="1260"/>
                  </a:lnTo>
                  <a:lnTo>
                    <a:pt x="15106" y="530"/>
                  </a:lnTo>
                  <a:lnTo>
                    <a:pt x="14908" y="462"/>
                  </a:lnTo>
                  <a:lnTo>
                    <a:pt x="14312" y="462"/>
                  </a:lnTo>
                  <a:lnTo>
                    <a:pt x="13915" y="661"/>
                  </a:lnTo>
                  <a:lnTo>
                    <a:pt x="13782" y="794"/>
                  </a:lnTo>
                  <a:lnTo>
                    <a:pt x="13651" y="928"/>
                  </a:lnTo>
                  <a:lnTo>
                    <a:pt x="11926" y="3577"/>
                  </a:lnTo>
                  <a:lnTo>
                    <a:pt x="11330" y="3512"/>
                  </a:lnTo>
                  <a:lnTo>
                    <a:pt x="10800" y="3512"/>
                  </a:lnTo>
                  <a:lnTo>
                    <a:pt x="9475" y="661"/>
                  </a:lnTo>
                  <a:lnTo>
                    <a:pt x="9345" y="462"/>
                  </a:lnTo>
                  <a:lnTo>
                    <a:pt x="9211" y="332"/>
                  </a:lnTo>
                  <a:lnTo>
                    <a:pt x="8879" y="133"/>
                  </a:lnTo>
                  <a:lnTo>
                    <a:pt x="8482" y="0"/>
                  </a:lnTo>
                  <a:lnTo>
                    <a:pt x="8284" y="0"/>
                  </a:lnTo>
                  <a:lnTo>
                    <a:pt x="8085" y="65"/>
                  </a:lnTo>
                  <a:lnTo>
                    <a:pt x="6627" y="530"/>
                  </a:lnTo>
                  <a:lnTo>
                    <a:pt x="6428" y="596"/>
                  </a:lnTo>
                  <a:lnTo>
                    <a:pt x="6230" y="729"/>
                  </a:lnTo>
                  <a:lnTo>
                    <a:pt x="5963" y="1061"/>
                  </a:lnTo>
                  <a:lnTo>
                    <a:pt x="5833" y="1458"/>
                  </a:lnTo>
                  <a:lnTo>
                    <a:pt x="5833" y="1855"/>
                  </a:lnTo>
                  <a:lnTo>
                    <a:pt x="6494" y="4970"/>
                  </a:lnTo>
                  <a:lnTo>
                    <a:pt x="6031" y="5299"/>
                  </a:lnTo>
                  <a:lnTo>
                    <a:pt x="5634" y="5697"/>
                  </a:lnTo>
                  <a:lnTo>
                    <a:pt x="2718" y="4570"/>
                  </a:lnTo>
                  <a:lnTo>
                    <a:pt x="2519" y="4570"/>
                  </a:lnTo>
                  <a:lnTo>
                    <a:pt x="2255" y="4505"/>
                  </a:lnTo>
                  <a:lnTo>
                    <a:pt x="1855" y="4638"/>
                  </a:lnTo>
                  <a:lnTo>
                    <a:pt x="1526" y="4837"/>
                  </a:lnTo>
                  <a:lnTo>
                    <a:pt x="1393" y="4970"/>
                  </a:lnTo>
                  <a:lnTo>
                    <a:pt x="1260" y="5169"/>
                  </a:lnTo>
                  <a:lnTo>
                    <a:pt x="598" y="6494"/>
                  </a:lnTo>
                  <a:lnTo>
                    <a:pt x="530" y="6692"/>
                  </a:lnTo>
                  <a:lnTo>
                    <a:pt x="465" y="6891"/>
                  </a:lnTo>
                  <a:lnTo>
                    <a:pt x="530" y="7353"/>
                  </a:lnTo>
                  <a:lnTo>
                    <a:pt x="664" y="7685"/>
                  </a:lnTo>
                  <a:lnTo>
                    <a:pt x="797" y="7884"/>
                  </a:lnTo>
                  <a:lnTo>
                    <a:pt x="996" y="8017"/>
                  </a:lnTo>
                  <a:lnTo>
                    <a:pt x="3645" y="9739"/>
                  </a:lnTo>
                  <a:lnTo>
                    <a:pt x="3580" y="10270"/>
                  </a:lnTo>
                  <a:lnTo>
                    <a:pt x="3512" y="10865"/>
                  </a:lnTo>
                  <a:lnTo>
                    <a:pt x="664" y="12190"/>
                  </a:lnTo>
                  <a:lnTo>
                    <a:pt x="530" y="12258"/>
                  </a:lnTo>
                  <a:lnTo>
                    <a:pt x="332" y="12389"/>
                  </a:lnTo>
                  <a:lnTo>
                    <a:pt x="133" y="12786"/>
                  </a:lnTo>
                  <a:lnTo>
                    <a:pt x="0" y="13186"/>
                  </a:lnTo>
                  <a:lnTo>
                    <a:pt x="68" y="13384"/>
                  </a:lnTo>
                  <a:lnTo>
                    <a:pt x="68" y="13583"/>
                  </a:lnTo>
                  <a:lnTo>
                    <a:pt x="598" y="15041"/>
                  </a:lnTo>
                  <a:lnTo>
                    <a:pt x="664" y="15172"/>
                  </a:lnTo>
                  <a:lnTo>
                    <a:pt x="797" y="15370"/>
                  </a:lnTo>
                  <a:lnTo>
                    <a:pt x="1061" y="15637"/>
                  </a:lnTo>
                  <a:lnTo>
                    <a:pt x="1458" y="15767"/>
                  </a:lnTo>
                  <a:lnTo>
                    <a:pt x="1855" y="15767"/>
                  </a:lnTo>
                  <a:lnTo>
                    <a:pt x="4970" y="15106"/>
                  </a:lnTo>
                  <a:lnTo>
                    <a:pt x="5302" y="15569"/>
                  </a:lnTo>
                  <a:lnTo>
                    <a:pt x="5699" y="15966"/>
                  </a:lnTo>
                  <a:lnTo>
                    <a:pt x="4638" y="18948"/>
                  </a:lnTo>
                  <a:lnTo>
                    <a:pt x="4573" y="19149"/>
                  </a:lnTo>
                  <a:lnTo>
                    <a:pt x="4573" y="19348"/>
                  </a:lnTo>
                  <a:lnTo>
                    <a:pt x="4638" y="19745"/>
                  </a:lnTo>
                  <a:lnTo>
                    <a:pt x="4837" y="20074"/>
                  </a:lnTo>
                  <a:lnTo>
                    <a:pt x="5035" y="20207"/>
                  </a:lnTo>
                  <a:lnTo>
                    <a:pt x="5169" y="20340"/>
                  </a:lnTo>
                  <a:lnTo>
                    <a:pt x="6562" y="21002"/>
                  </a:lnTo>
                  <a:lnTo>
                    <a:pt x="6760" y="21135"/>
                  </a:lnTo>
                  <a:lnTo>
                    <a:pt x="7356" y="21135"/>
                  </a:lnTo>
                  <a:lnTo>
                    <a:pt x="7753" y="20936"/>
                  </a:lnTo>
                  <a:lnTo>
                    <a:pt x="8017" y="20672"/>
                  </a:lnTo>
                  <a:lnTo>
                    <a:pt x="9742" y="18020"/>
                  </a:lnTo>
                  <a:lnTo>
                    <a:pt x="10338" y="18088"/>
                  </a:lnTo>
                  <a:lnTo>
                    <a:pt x="10868" y="18088"/>
                  </a:lnTo>
                  <a:lnTo>
                    <a:pt x="12193" y="20936"/>
                  </a:lnTo>
                  <a:lnTo>
                    <a:pt x="12326" y="21135"/>
                  </a:lnTo>
                  <a:lnTo>
                    <a:pt x="12457" y="21268"/>
                  </a:lnTo>
                  <a:lnTo>
                    <a:pt x="12789" y="21467"/>
                  </a:lnTo>
                  <a:lnTo>
                    <a:pt x="13186" y="21600"/>
                  </a:lnTo>
                  <a:lnTo>
                    <a:pt x="13384" y="21600"/>
                  </a:lnTo>
                  <a:lnTo>
                    <a:pt x="13583" y="21532"/>
                  </a:lnTo>
                  <a:lnTo>
                    <a:pt x="15041" y="21070"/>
                  </a:lnTo>
                  <a:lnTo>
                    <a:pt x="15240" y="21002"/>
                  </a:lnTo>
                  <a:lnTo>
                    <a:pt x="15373" y="20871"/>
                  </a:lnTo>
                  <a:lnTo>
                    <a:pt x="15637" y="20539"/>
                  </a:lnTo>
                  <a:lnTo>
                    <a:pt x="15835" y="20142"/>
                  </a:lnTo>
                  <a:lnTo>
                    <a:pt x="15835" y="19745"/>
                  </a:lnTo>
                  <a:lnTo>
                    <a:pt x="15174" y="16630"/>
                  </a:lnTo>
                  <a:lnTo>
                    <a:pt x="15572" y="16298"/>
                  </a:lnTo>
                  <a:lnTo>
                    <a:pt x="16034" y="15901"/>
                  </a:lnTo>
                  <a:lnTo>
                    <a:pt x="18950" y="17027"/>
                  </a:lnTo>
                  <a:lnTo>
                    <a:pt x="19149" y="17027"/>
                  </a:lnTo>
                  <a:lnTo>
                    <a:pt x="19348" y="17095"/>
                  </a:lnTo>
                  <a:lnTo>
                    <a:pt x="19745" y="16962"/>
                  </a:lnTo>
                  <a:lnTo>
                    <a:pt x="20142" y="16763"/>
                  </a:lnTo>
                  <a:lnTo>
                    <a:pt x="20275" y="16630"/>
                  </a:lnTo>
                  <a:lnTo>
                    <a:pt x="20408" y="16431"/>
                  </a:lnTo>
                  <a:lnTo>
                    <a:pt x="21070" y="15041"/>
                  </a:lnTo>
                  <a:lnTo>
                    <a:pt x="21138" y="14908"/>
                  </a:lnTo>
                  <a:lnTo>
                    <a:pt x="21203" y="14641"/>
                  </a:lnTo>
                  <a:lnTo>
                    <a:pt x="21138" y="14244"/>
                  </a:lnTo>
                  <a:lnTo>
                    <a:pt x="20939" y="13912"/>
                  </a:lnTo>
                  <a:lnTo>
                    <a:pt x="20806" y="13714"/>
                  </a:lnTo>
                  <a:lnTo>
                    <a:pt x="20672" y="13583"/>
                  </a:lnTo>
                  <a:lnTo>
                    <a:pt x="18023" y="11858"/>
                  </a:lnTo>
                  <a:lnTo>
                    <a:pt x="18088" y="11330"/>
                  </a:lnTo>
                  <a:lnTo>
                    <a:pt x="18088" y="10732"/>
                  </a:lnTo>
                  <a:lnTo>
                    <a:pt x="20939" y="9407"/>
                  </a:lnTo>
                  <a:lnTo>
                    <a:pt x="21138" y="9342"/>
                  </a:lnTo>
                  <a:lnTo>
                    <a:pt x="21336" y="9209"/>
                  </a:lnTo>
                  <a:lnTo>
                    <a:pt x="21535" y="8811"/>
                  </a:lnTo>
                  <a:lnTo>
                    <a:pt x="21600" y="8414"/>
                  </a:lnTo>
                  <a:lnTo>
                    <a:pt x="21600" y="8017"/>
                  </a:lnTo>
                  <a:lnTo>
                    <a:pt x="21070" y="6559"/>
                  </a:lnTo>
                  <a:lnTo>
                    <a:pt x="21004" y="6360"/>
                  </a:lnTo>
                  <a:lnTo>
                    <a:pt x="20871" y="6227"/>
                  </a:lnTo>
                  <a:lnTo>
                    <a:pt x="20542" y="5963"/>
                  </a:lnTo>
                  <a:lnTo>
                    <a:pt x="20210" y="5830"/>
                  </a:lnTo>
                  <a:lnTo>
                    <a:pt x="19745" y="5830"/>
                  </a:lnTo>
                  <a:close/>
                  <a:moveTo>
                    <a:pt x="14908" y="12854"/>
                  </a:moveTo>
                  <a:lnTo>
                    <a:pt x="14644" y="13251"/>
                  </a:lnTo>
                  <a:lnTo>
                    <a:pt x="14380" y="13583"/>
                  </a:lnTo>
                  <a:lnTo>
                    <a:pt x="14113" y="13980"/>
                  </a:lnTo>
                  <a:lnTo>
                    <a:pt x="13782" y="14244"/>
                  </a:lnTo>
                  <a:lnTo>
                    <a:pt x="13452" y="14511"/>
                  </a:lnTo>
                  <a:lnTo>
                    <a:pt x="13052" y="14775"/>
                  </a:lnTo>
                  <a:lnTo>
                    <a:pt x="12655" y="14973"/>
                  </a:lnTo>
                  <a:lnTo>
                    <a:pt x="11861" y="15240"/>
                  </a:lnTo>
                  <a:lnTo>
                    <a:pt x="11398" y="15305"/>
                  </a:lnTo>
                  <a:lnTo>
                    <a:pt x="10999" y="15370"/>
                  </a:lnTo>
                  <a:lnTo>
                    <a:pt x="10536" y="15305"/>
                  </a:lnTo>
                  <a:lnTo>
                    <a:pt x="10071" y="15305"/>
                  </a:lnTo>
                  <a:lnTo>
                    <a:pt x="9674" y="15172"/>
                  </a:lnTo>
                  <a:lnTo>
                    <a:pt x="9211" y="15041"/>
                  </a:lnTo>
                  <a:lnTo>
                    <a:pt x="8814" y="14840"/>
                  </a:lnTo>
                  <a:lnTo>
                    <a:pt x="8417" y="14641"/>
                  </a:lnTo>
                  <a:lnTo>
                    <a:pt x="8017" y="14377"/>
                  </a:lnTo>
                  <a:lnTo>
                    <a:pt x="7688" y="14045"/>
                  </a:lnTo>
                  <a:lnTo>
                    <a:pt x="7356" y="13782"/>
                  </a:lnTo>
                  <a:lnTo>
                    <a:pt x="7089" y="13384"/>
                  </a:lnTo>
                  <a:lnTo>
                    <a:pt x="6891" y="13052"/>
                  </a:lnTo>
                  <a:lnTo>
                    <a:pt x="6494" y="12258"/>
                  </a:lnTo>
                  <a:lnTo>
                    <a:pt x="6428" y="11793"/>
                  </a:lnTo>
                  <a:lnTo>
                    <a:pt x="6295" y="11396"/>
                  </a:lnTo>
                  <a:lnTo>
                    <a:pt x="6295" y="10533"/>
                  </a:lnTo>
                  <a:lnTo>
                    <a:pt x="6363" y="10071"/>
                  </a:lnTo>
                  <a:lnTo>
                    <a:pt x="6428" y="9606"/>
                  </a:lnTo>
                  <a:lnTo>
                    <a:pt x="6562" y="9209"/>
                  </a:lnTo>
                  <a:lnTo>
                    <a:pt x="6760" y="8746"/>
                  </a:lnTo>
                  <a:lnTo>
                    <a:pt x="7024" y="8349"/>
                  </a:lnTo>
                  <a:lnTo>
                    <a:pt x="7291" y="8017"/>
                  </a:lnTo>
                  <a:lnTo>
                    <a:pt x="7555" y="7620"/>
                  </a:lnTo>
                  <a:lnTo>
                    <a:pt x="7886" y="7353"/>
                  </a:lnTo>
                  <a:lnTo>
                    <a:pt x="8216" y="7089"/>
                  </a:lnTo>
                  <a:lnTo>
                    <a:pt x="8616" y="6823"/>
                  </a:lnTo>
                  <a:lnTo>
                    <a:pt x="9013" y="6624"/>
                  </a:lnTo>
                  <a:lnTo>
                    <a:pt x="9410" y="6494"/>
                  </a:lnTo>
                  <a:lnTo>
                    <a:pt x="9807" y="6360"/>
                  </a:lnTo>
                  <a:lnTo>
                    <a:pt x="10270" y="6295"/>
                  </a:lnTo>
                  <a:lnTo>
                    <a:pt x="10669" y="6227"/>
                  </a:lnTo>
                  <a:lnTo>
                    <a:pt x="11132" y="6295"/>
                  </a:lnTo>
                  <a:lnTo>
                    <a:pt x="11597" y="6295"/>
                  </a:lnTo>
                  <a:lnTo>
                    <a:pt x="11994" y="6426"/>
                  </a:lnTo>
                  <a:lnTo>
                    <a:pt x="12457" y="6559"/>
                  </a:lnTo>
                  <a:lnTo>
                    <a:pt x="13251" y="6956"/>
                  </a:lnTo>
                  <a:lnTo>
                    <a:pt x="13651" y="7223"/>
                  </a:lnTo>
                  <a:lnTo>
                    <a:pt x="13980" y="7552"/>
                  </a:lnTo>
                  <a:lnTo>
                    <a:pt x="14312" y="7818"/>
                  </a:lnTo>
                  <a:lnTo>
                    <a:pt x="14579" y="8216"/>
                  </a:lnTo>
                  <a:lnTo>
                    <a:pt x="14777" y="8548"/>
                  </a:lnTo>
                  <a:lnTo>
                    <a:pt x="15174" y="9342"/>
                  </a:lnTo>
                  <a:lnTo>
                    <a:pt x="15240" y="9804"/>
                  </a:lnTo>
                  <a:lnTo>
                    <a:pt x="15305" y="10204"/>
                  </a:lnTo>
                  <a:lnTo>
                    <a:pt x="15373" y="10667"/>
                  </a:lnTo>
                  <a:lnTo>
                    <a:pt x="15373" y="11064"/>
                  </a:lnTo>
                  <a:lnTo>
                    <a:pt x="15305" y="11529"/>
                  </a:lnTo>
                  <a:lnTo>
                    <a:pt x="15240" y="11992"/>
                  </a:lnTo>
                  <a:lnTo>
                    <a:pt x="15106" y="12389"/>
                  </a:lnTo>
                  <a:lnTo>
                    <a:pt x="14908" y="12854"/>
                  </a:lnTo>
                  <a:close/>
                </a:path>
              </a:pathLst>
            </a:custGeom>
            <a:noFill/>
            <a:ln w="12175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250" name="-Searching for new information or unknown facts.…"/>
          <p:cNvSpPr txBox="1"/>
          <p:nvPr/>
        </p:nvSpPr>
        <p:spPr>
          <a:xfrm>
            <a:off x="1420073" y="1953105"/>
            <a:ext cx="4004893" cy="2108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sz="2400">
                <a:latin typeface="Apple Symbols"/>
                <a:ea typeface="Apple Symbols"/>
                <a:cs typeface="Apple Symbols"/>
                <a:sym typeface="Apple Symbols"/>
              </a:defRPr>
            </a:pPr>
            <a:r>
              <a:t>-Searching for new information or unknown facts.</a:t>
            </a:r>
            <a:endParaRPr sz="2900"/>
          </a:p>
          <a:p>
            <a:pPr algn="ctr">
              <a:defRPr sz="2400">
                <a:latin typeface="Apple Symbols"/>
                <a:ea typeface="Apple Symbols"/>
                <a:cs typeface="Apple Symbols"/>
                <a:sym typeface="Apple Symbols"/>
              </a:defRPr>
            </a:pPr>
            <a:r>
              <a:t>-Solving specified theoretical or practical problems. </a:t>
            </a:r>
            <a:endParaRPr sz="2900"/>
          </a:p>
          <a:p>
            <a:pPr algn="ctr">
              <a:defRPr sz="2400">
                <a:latin typeface="Apple Symbols"/>
                <a:ea typeface="Apple Symbols"/>
                <a:cs typeface="Apple Symbols"/>
                <a:sym typeface="Apple Symbols"/>
              </a:defRPr>
            </a:pPr>
            <a:r>
              <a:t>-Testing specific hypotheses. </a:t>
            </a:r>
            <a:endParaRPr sz="2900"/>
          </a:p>
          <a:p>
            <a:pPr algn="ctr">
              <a:defRPr sz="2400">
                <a:latin typeface="Apple Symbols"/>
                <a:ea typeface="Apple Symbols"/>
                <a:cs typeface="Apple Symbols"/>
                <a:sym typeface="Apple Symbols"/>
              </a:defRPr>
            </a:pPr>
            <a:r>
              <a:t>-Developing empirical practices. </a:t>
            </a:r>
            <a:endParaRPr sz="2900"/>
          </a:p>
          <a:p>
            <a:pPr algn="ctr">
              <a:defRPr sz="2400">
                <a:latin typeface="Apple Symbols"/>
                <a:ea typeface="Apple Symbols"/>
                <a:cs typeface="Apple Symbols"/>
                <a:sym typeface="Apple Symbols"/>
              </a:defRPr>
            </a:pPr>
            <a:r>
              <a:t>-Developing new theories.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458;p39"/>
          <p:cNvSpPr txBox="1">
            <a:spLocks noGrp="1"/>
          </p:cNvSpPr>
          <p:nvPr>
            <p:ph type="title"/>
          </p:nvPr>
        </p:nvSpPr>
        <p:spPr>
          <a:xfrm>
            <a:off x="2569798" y="1552555"/>
            <a:ext cx="4004403" cy="956702"/>
          </a:xfrm>
          <a:prstGeom prst="rect">
            <a:avLst/>
          </a:prstGeom>
        </p:spPr>
        <p:txBody>
          <a:bodyPr/>
          <a:lstStyle>
            <a:lvl1pPr defTabSz="630936">
              <a:defRPr sz="3500"/>
            </a:lvl1pPr>
          </a:lstStyle>
          <a:p>
            <a:r>
              <a:t>IN CONCLUSION:</a:t>
            </a:r>
          </a:p>
        </p:txBody>
      </p:sp>
      <p:sp>
        <p:nvSpPr>
          <p:cNvPr id="253" name="Google Shape;459;p39"/>
          <p:cNvSpPr txBox="1">
            <a:spLocks noGrp="1"/>
          </p:cNvSpPr>
          <p:nvPr>
            <p:ph type="body" sz="quarter" idx="1"/>
          </p:nvPr>
        </p:nvSpPr>
        <p:spPr>
          <a:xfrm>
            <a:off x="2569798" y="2628863"/>
            <a:ext cx="4004403" cy="1097252"/>
          </a:xfrm>
          <a:prstGeom prst="rect">
            <a:avLst/>
          </a:prstGeom>
        </p:spPr>
        <p:txBody>
          <a:bodyPr/>
          <a:lstStyle>
            <a:lvl1pPr marL="0" indent="0" defTabSz="804672">
              <a:defRPr sz="1900"/>
            </a:lvl1pPr>
          </a:lstStyle>
          <a:p>
            <a:r>
              <a:t>Understanding Research Methodology gives a wide variety of information once capable of it.</a:t>
            </a:r>
          </a:p>
        </p:txBody>
      </p:sp>
      <p:sp>
        <p:nvSpPr>
          <p:cNvPr id="254" name="Google Shape;460;p39"/>
          <p:cNvSpPr txBox="1"/>
          <p:nvPr/>
        </p:nvSpPr>
        <p:spPr>
          <a:xfrm>
            <a:off x="1030923" y="857274"/>
            <a:ext cx="1392603" cy="1097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spAutoFit/>
          </a:bodyPr>
          <a:lstStyle>
            <a:lvl1pPr algn="ctr">
              <a:defRPr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r>
              <a:t>3</a:t>
            </a:r>
          </a:p>
        </p:txBody>
      </p:sp>
      <p:sp>
        <p:nvSpPr>
          <p:cNvPr id="25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38910" y="4795137"/>
            <a:ext cx="266181" cy="335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434;p37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2"/>
          </a:xfrm>
          <a:prstGeom prst="rect">
            <a:avLst/>
          </a:prstGeom>
        </p:spPr>
        <p:txBody>
          <a:bodyPr/>
          <a:lstStyle>
            <a:lvl1pPr defTabSz="822958">
              <a:defRPr sz="3200"/>
            </a:lvl1pPr>
          </a:lstStyle>
          <a:p>
            <a:r>
              <a:t>REFERENCE</a:t>
            </a:r>
          </a:p>
        </p:txBody>
      </p:sp>
      <p:sp>
        <p:nvSpPr>
          <p:cNvPr id="258" name="Google Shape;435;p37"/>
          <p:cNvSpPr txBox="1">
            <a:spLocks noGrp="1"/>
          </p:cNvSpPr>
          <p:nvPr>
            <p:ph type="body" sz="half" idx="1"/>
          </p:nvPr>
        </p:nvSpPr>
        <p:spPr>
          <a:xfrm>
            <a:off x="1069623" y="1958050"/>
            <a:ext cx="4608003" cy="2618402"/>
          </a:xfrm>
          <a:prstGeom prst="rect">
            <a:avLst/>
          </a:prstGeom>
        </p:spPr>
        <p:txBody>
          <a:bodyPr/>
          <a:lstStyle/>
          <a:p>
            <a:pPr marL="480000" indent="-480000" defTabSz="457200">
              <a:spcBef>
                <a:spcPts val="1200"/>
              </a:spcBef>
              <a:buSzTx/>
              <a:buNone/>
              <a:defRPr sz="18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Research methods for business: A skill building approach [Introduction]. (2016). In </a:t>
            </a:r>
            <a:r>
              <a:rPr i="1"/>
              <a:t>Research Methods For Business: A Skill Building Approach</a:t>
            </a:r>
            <a:r>
              <a:t>. New York, NY: John Wiley &amp; Sons.</a:t>
            </a:r>
          </a:p>
        </p:txBody>
      </p:sp>
      <p:sp>
        <p:nvSpPr>
          <p:cNvPr id="259" name="Google Shape;436;p37"/>
          <p:cNvSpPr txBox="1">
            <a:spLocks noGrp="1"/>
          </p:cNvSpPr>
          <p:nvPr>
            <p:ph type="sldNum" sz="quarter" idx="4294967295"/>
          </p:nvPr>
        </p:nvSpPr>
        <p:spPr>
          <a:xfrm>
            <a:off x="8640582" y="4626624"/>
            <a:ext cx="266181" cy="335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260" name="Google Shape;437;p37"/>
          <p:cNvSpPr/>
          <p:nvPr/>
        </p:nvSpPr>
        <p:spPr>
          <a:xfrm>
            <a:off x="7253423" y="2000935"/>
            <a:ext cx="1271999" cy="1141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043" y="0"/>
                </a:moveTo>
                <a:lnTo>
                  <a:pt x="15601" y="0"/>
                </a:lnTo>
                <a:lnTo>
                  <a:pt x="15159" y="69"/>
                </a:lnTo>
                <a:lnTo>
                  <a:pt x="14716" y="176"/>
                </a:lnTo>
                <a:lnTo>
                  <a:pt x="14305" y="282"/>
                </a:lnTo>
                <a:lnTo>
                  <a:pt x="13894" y="456"/>
                </a:lnTo>
                <a:lnTo>
                  <a:pt x="13516" y="669"/>
                </a:lnTo>
                <a:lnTo>
                  <a:pt x="13137" y="880"/>
                </a:lnTo>
                <a:lnTo>
                  <a:pt x="12790" y="1160"/>
                </a:lnTo>
                <a:lnTo>
                  <a:pt x="12473" y="1442"/>
                </a:lnTo>
                <a:lnTo>
                  <a:pt x="12158" y="1759"/>
                </a:lnTo>
                <a:lnTo>
                  <a:pt x="11874" y="2110"/>
                </a:lnTo>
                <a:lnTo>
                  <a:pt x="11590" y="2463"/>
                </a:lnTo>
                <a:lnTo>
                  <a:pt x="11369" y="2850"/>
                </a:lnTo>
                <a:lnTo>
                  <a:pt x="11148" y="3272"/>
                </a:lnTo>
                <a:lnTo>
                  <a:pt x="10958" y="3693"/>
                </a:lnTo>
                <a:lnTo>
                  <a:pt x="10801" y="4115"/>
                </a:lnTo>
                <a:lnTo>
                  <a:pt x="10642" y="3693"/>
                </a:lnTo>
                <a:lnTo>
                  <a:pt x="10453" y="3272"/>
                </a:lnTo>
                <a:lnTo>
                  <a:pt x="10231" y="2850"/>
                </a:lnTo>
                <a:lnTo>
                  <a:pt x="10011" y="2463"/>
                </a:lnTo>
                <a:lnTo>
                  <a:pt x="9727" y="2110"/>
                </a:lnTo>
                <a:lnTo>
                  <a:pt x="9442" y="1759"/>
                </a:lnTo>
                <a:lnTo>
                  <a:pt x="9127" y="1442"/>
                </a:lnTo>
                <a:lnTo>
                  <a:pt x="8810" y="1160"/>
                </a:lnTo>
                <a:lnTo>
                  <a:pt x="8463" y="880"/>
                </a:lnTo>
                <a:lnTo>
                  <a:pt x="8084" y="669"/>
                </a:lnTo>
                <a:lnTo>
                  <a:pt x="7706" y="456"/>
                </a:lnTo>
                <a:lnTo>
                  <a:pt x="7295" y="282"/>
                </a:lnTo>
                <a:lnTo>
                  <a:pt x="6885" y="176"/>
                </a:lnTo>
                <a:lnTo>
                  <a:pt x="6443" y="69"/>
                </a:lnTo>
                <a:lnTo>
                  <a:pt x="6001" y="0"/>
                </a:lnTo>
                <a:lnTo>
                  <a:pt x="5559" y="0"/>
                </a:lnTo>
                <a:lnTo>
                  <a:pt x="4989" y="35"/>
                </a:lnTo>
                <a:lnTo>
                  <a:pt x="4453" y="105"/>
                </a:lnTo>
                <a:lnTo>
                  <a:pt x="3916" y="282"/>
                </a:lnTo>
                <a:lnTo>
                  <a:pt x="3379" y="493"/>
                </a:lnTo>
                <a:lnTo>
                  <a:pt x="2906" y="738"/>
                </a:lnTo>
                <a:lnTo>
                  <a:pt x="2464" y="1054"/>
                </a:lnTo>
                <a:lnTo>
                  <a:pt x="2021" y="1407"/>
                </a:lnTo>
                <a:lnTo>
                  <a:pt x="1643" y="1794"/>
                </a:lnTo>
                <a:lnTo>
                  <a:pt x="1263" y="2252"/>
                </a:lnTo>
                <a:lnTo>
                  <a:pt x="948" y="2708"/>
                </a:lnTo>
                <a:lnTo>
                  <a:pt x="664" y="3236"/>
                </a:lnTo>
                <a:lnTo>
                  <a:pt x="442" y="3764"/>
                </a:lnTo>
                <a:lnTo>
                  <a:pt x="253" y="4326"/>
                </a:lnTo>
                <a:lnTo>
                  <a:pt x="127" y="4924"/>
                </a:lnTo>
                <a:lnTo>
                  <a:pt x="32" y="5558"/>
                </a:lnTo>
                <a:lnTo>
                  <a:pt x="0" y="6191"/>
                </a:lnTo>
                <a:lnTo>
                  <a:pt x="0" y="6614"/>
                </a:lnTo>
                <a:lnTo>
                  <a:pt x="32" y="7036"/>
                </a:lnTo>
                <a:lnTo>
                  <a:pt x="158" y="7845"/>
                </a:lnTo>
                <a:lnTo>
                  <a:pt x="316" y="8654"/>
                </a:lnTo>
                <a:lnTo>
                  <a:pt x="569" y="9428"/>
                </a:lnTo>
                <a:lnTo>
                  <a:pt x="853" y="10166"/>
                </a:lnTo>
                <a:lnTo>
                  <a:pt x="1201" y="10869"/>
                </a:lnTo>
                <a:lnTo>
                  <a:pt x="1548" y="11538"/>
                </a:lnTo>
                <a:lnTo>
                  <a:pt x="1958" y="12207"/>
                </a:lnTo>
                <a:lnTo>
                  <a:pt x="2400" y="12840"/>
                </a:lnTo>
                <a:lnTo>
                  <a:pt x="2842" y="13438"/>
                </a:lnTo>
                <a:lnTo>
                  <a:pt x="3317" y="14036"/>
                </a:lnTo>
                <a:lnTo>
                  <a:pt x="3790" y="14599"/>
                </a:lnTo>
                <a:lnTo>
                  <a:pt x="4705" y="15655"/>
                </a:lnTo>
                <a:lnTo>
                  <a:pt x="5559" y="16604"/>
                </a:lnTo>
                <a:lnTo>
                  <a:pt x="6285" y="17378"/>
                </a:lnTo>
                <a:lnTo>
                  <a:pt x="7105" y="18187"/>
                </a:lnTo>
                <a:lnTo>
                  <a:pt x="8843" y="19841"/>
                </a:lnTo>
                <a:lnTo>
                  <a:pt x="10231" y="21107"/>
                </a:lnTo>
                <a:lnTo>
                  <a:pt x="10801" y="21600"/>
                </a:lnTo>
                <a:lnTo>
                  <a:pt x="11369" y="21107"/>
                </a:lnTo>
                <a:lnTo>
                  <a:pt x="12726" y="19875"/>
                </a:lnTo>
                <a:lnTo>
                  <a:pt x="14464" y="18223"/>
                </a:lnTo>
                <a:lnTo>
                  <a:pt x="15284" y="17413"/>
                </a:lnTo>
                <a:lnTo>
                  <a:pt x="16043" y="16604"/>
                </a:lnTo>
                <a:lnTo>
                  <a:pt x="16895" y="15655"/>
                </a:lnTo>
                <a:lnTo>
                  <a:pt x="17810" y="14599"/>
                </a:lnTo>
                <a:lnTo>
                  <a:pt x="18285" y="14036"/>
                </a:lnTo>
                <a:lnTo>
                  <a:pt x="18758" y="13438"/>
                </a:lnTo>
                <a:lnTo>
                  <a:pt x="19200" y="12840"/>
                </a:lnTo>
                <a:lnTo>
                  <a:pt x="19642" y="12207"/>
                </a:lnTo>
                <a:lnTo>
                  <a:pt x="20053" y="11538"/>
                </a:lnTo>
                <a:lnTo>
                  <a:pt x="20401" y="10869"/>
                </a:lnTo>
                <a:lnTo>
                  <a:pt x="20747" y="10166"/>
                </a:lnTo>
                <a:lnTo>
                  <a:pt x="21032" y="9428"/>
                </a:lnTo>
                <a:lnTo>
                  <a:pt x="21285" y="8654"/>
                </a:lnTo>
                <a:lnTo>
                  <a:pt x="21442" y="7845"/>
                </a:lnTo>
                <a:lnTo>
                  <a:pt x="21569" y="7036"/>
                </a:lnTo>
                <a:lnTo>
                  <a:pt x="21600" y="6614"/>
                </a:lnTo>
                <a:lnTo>
                  <a:pt x="21600" y="6191"/>
                </a:lnTo>
                <a:lnTo>
                  <a:pt x="21569" y="5558"/>
                </a:lnTo>
                <a:lnTo>
                  <a:pt x="21474" y="4924"/>
                </a:lnTo>
                <a:lnTo>
                  <a:pt x="21347" y="4326"/>
                </a:lnTo>
                <a:lnTo>
                  <a:pt x="21158" y="3764"/>
                </a:lnTo>
                <a:lnTo>
                  <a:pt x="20937" y="3236"/>
                </a:lnTo>
                <a:lnTo>
                  <a:pt x="20652" y="2708"/>
                </a:lnTo>
                <a:lnTo>
                  <a:pt x="20337" y="2252"/>
                </a:lnTo>
                <a:lnTo>
                  <a:pt x="19959" y="1794"/>
                </a:lnTo>
                <a:lnTo>
                  <a:pt x="19579" y="1407"/>
                </a:lnTo>
                <a:lnTo>
                  <a:pt x="19136" y="1054"/>
                </a:lnTo>
                <a:lnTo>
                  <a:pt x="18694" y="738"/>
                </a:lnTo>
                <a:lnTo>
                  <a:pt x="18221" y="493"/>
                </a:lnTo>
                <a:lnTo>
                  <a:pt x="17684" y="282"/>
                </a:lnTo>
                <a:lnTo>
                  <a:pt x="17147" y="105"/>
                </a:lnTo>
                <a:lnTo>
                  <a:pt x="16611" y="35"/>
                </a:lnTo>
                <a:lnTo>
                  <a:pt x="16043" y="0"/>
                </a:lnTo>
                <a:close/>
              </a:path>
            </a:pathLst>
          </a:custGeom>
          <a:ln cap="rnd">
            <a:solidFill>
              <a:srgbClr val="CCCCCC"/>
            </a:solidFill>
          </a:ln>
        </p:spPr>
        <p:txBody>
          <a:bodyPr lIns="0" tIns="0" rIns="0" bIns="0" anchor="ctr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424;p36"/>
          <p:cNvSpPr txBox="1">
            <a:spLocks noGrp="1"/>
          </p:cNvSpPr>
          <p:nvPr>
            <p:ph type="sldNum" sz="quarter" idx="4294967295"/>
          </p:nvPr>
        </p:nvSpPr>
        <p:spPr>
          <a:xfrm>
            <a:off x="8640582" y="4626624"/>
            <a:ext cx="266181" cy="3352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263" name="Google Shape;425;p36"/>
          <p:cNvSpPr txBox="1">
            <a:spLocks noGrp="1"/>
          </p:cNvSpPr>
          <p:nvPr>
            <p:ph type="title" idx="4294967295"/>
          </p:nvPr>
        </p:nvSpPr>
        <p:spPr>
          <a:xfrm>
            <a:off x="2351787" y="1180485"/>
            <a:ext cx="4608003" cy="1159802"/>
          </a:xfrm>
          <a:prstGeom prst="rect">
            <a:avLst/>
          </a:prstGeom>
        </p:spPr>
        <p:txBody>
          <a:bodyPr>
            <a:normAutofit/>
          </a:bodyPr>
          <a:lstStyle>
            <a:lvl1pPr defTabSz="713230">
              <a:defRPr sz="6200"/>
            </a:lvl1pPr>
          </a:lstStyle>
          <a:p>
            <a:r>
              <a:t>Thanks!</a:t>
            </a:r>
          </a:p>
        </p:txBody>
      </p:sp>
      <p:sp>
        <p:nvSpPr>
          <p:cNvPr id="264" name="Google Shape;426;p36"/>
          <p:cNvSpPr txBox="1">
            <a:spLocks noGrp="1"/>
          </p:cNvSpPr>
          <p:nvPr>
            <p:ph type="body" sz="quarter" idx="4294967295"/>
          </p:nvPr>
        </p:nvSpPr>
        <p:spPr>
          <a:xfrm>
            <a:off x="2351799" y="2265877"/>
            <a:ext cx="4608003" cy="17787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1600"/>
            </a:pPr>
            <a:r>
              <a:t>Any questions?</a:t>
            </a:r>
          </a:p>
          <a:p>
            <a:pPr marL="0" indent="0">
              <a:buSzTx/>
              <a:buNone/>
              <a:defRPr sz="1600" b="0"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You can find me at</a:t>
            </a:r>
          </a:p>
          <a:p>
            <a:pPr indent="-330200">
              <a:spcBef>
                <a:spcPts val="0"/>
              </a:spcBef>
              <a:buSzPts val="1600"/>
              <a:defRPr sz="1600" b="0" u="sng">
                <a:uFill>
                  <a:solidFill>
                    <a:srgbClr val="000000"/>
                  </a:solidFill>
                </a:u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aisha_2869@limu.edu.ly</a:t>
            </a:r>
          </a:p>
        </p:txBody>
      </p:sp>
      <p:grpSp>
        <p:nvGrpSpPr>
          <p:cNvPr id="267" name="Google Shape;427;p36"/>
          <p:cNvGrpSpPr/>
          <p:nvPr/>
        </p:nvGrpSpPr>
        <p:grpSpPr>
          <a:xfrm>
            <a:off x="1812549" y="1460680"/>
            <a:ext cx="345953" cy="325465"/>
            <a:chOff x="0" y="0"/>
            <a:chExt cx="345951" cy="325464"/>
          </a:xfrm>
        </p:grpSpPr>
        <p:sp>
          <p:nvSpPr>
            <p:cNvPr id="265" name="Google Shape;428;p36"/>
            <p:cNvSpPr/>
            <p:nvPr/>
          </p:nvSpPr>
          <p:spPr>
            <a:xfrm>
              <a:off x="-1" y="123322"/>
              <a:ext cx="82393" cy="184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3282" y="5923"/>
                  </a:moveTo>
                  <a:lnTo>
                    <a:pt x="12477" y="5864"/>
                  </a:lnTo>
                  <a:lnTo>
                    <a:pt x="11805" y="5805"/>
                  </a:lnTo>
                  <a:lnTo>
                    <a:pt x="11139" y="5626"/>
                  </a:lnTo>
                  <a:lnTo>
                    <a:pt x="10599" y="5444"/>
                  </a:lnTo>
                  <a:lnTo>
                    <a:pt x="10065" y="5147"/>
                  </a:lnTo>
                  <a:lnTo>
                    <a:pt x="9662" y="4847"/>
                  </a:lnTo>
                  <a:lnTo>
                    <a:pt x="9525" y="4547"/>
                  </a:lnTo>
                  <a:lnTo>
                    <a:pt x="9393" y="4189"/>
                  </a:lnTo>
                  <a:lnTo>
                    <a:pt x="9525" y="3830"/>
                  </a:lnTo>
                  <a:lnTo>
                    <a:pt x="9662" y="3530"/>
                  </a:lnTo>
                  <a:lnTo>
                    <a:pt x="10065" y="3231"/>
                  </a:lnTo>
                  <a:lnTo>
                    <a:pt x="11139" y="2752"/>
                  </a:lnTo>
                  <a:lnTo>
                    <a:pt x="11805" y="2634"/>
                  </a:lnTo>
                  <a:lnTo>
                    <a:pt x="12477" y="2513"/>
                  </a:lnTo>
                  <a:lnTo>
                    <a:pt x="13282" y="2454"/>
                  </a:lnTo>
                  <a:lnTo>
                    <a:pt x="14086" y="2513"/>
                  </a:lnTo>
                  <a:lnTo>
                    <a:pt x="14758" y="2634"/>
                  </a:lnTo>
                  <a:lnTo>
                    <a:pt x="15430" y="2752"/>
                  </a:lnTo>
                  <a:lnTo>
                    <a:pt x="15964" y="2992"/>
                  </a:lnTo>
                  <a:lnTo>
                    <a:pt x="16504" y="3231"/>
                  </a:lnTo>
                  <a:lnTo>
                    <a:pt x="16907" y="3530"/>
                  </a:lnTo>
                  <a:lnTo>
                    <a:pt x="17039" y="3830"/>
                  </a:lnTo>
                  <a:lnTo>
                    <a:pt x="17176" y="4189"/>
                  </a:lnTo>
                  <a:lnTo>
                    <a:pt x="17039" y="4547"/>
                  </a:lnTo>
                  <a:lnTo>
                    <a:pt x="16907" y="4847"/>
                  </a:lnTo>
                  <a:lnTo>
                    <a:pt x="16504" y="5147"/>
                  </a:lnTo>
                  <a:lnTo>
                    <a:pt x="15964" y="5444"/>
                  </a:lnTo>
                  <a:lnTo>
                    <a:pt x="15430" y="5626"/>
                  </a:lnTo>
                  <a:lnTo>
                    <a:pt x="14758" y="5805"/>
                  </a:lnTo>
                  <a:lnTo>
                    <a:pt x="14086" y="5864"/>
                  </a:lnTo>
                  <a:lnTo>
                    <a:pt x="13282" y="5923"/>
                  </a:lnTo>
                  <a:close/>
                </a:path>
              </a:pathLst>
            </a:custGeom>
            <a:noFill/>
            <a:ln w="12175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66" name="Google Shape;429;p36"/>
            <p:cNvSpPr/>
            <p:nvPr/>
          </p:nvSpPr>
          <p:spPr>
            <a:xfrm>
              <a:off x="88546" y="0"/>
              <a:ext cx="257405" cy="325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680"/>
                  </a:moveTo>
                  <a:lnTo>
                    <a:pt x="2663" y="18680"/>
                  </a:lnTo>
                  <a:lnTo>
                    <a:pt x="3521" y="19019"/>
                  </a:lnTo>
                  <a:lnTo>
                    <a:pt x="4724" y="19427"/>
                  </a:lnTo>
                  <a:lnTo>
                    <a:pt x="6268" y="19903"/>
                  </a:lnTo>
                  <a:lnTo>
                    <a:pt x="7988" y="20412"/>
                  </a:lnTo>
                  <a:lnTo>
                    <a:pt x="9834" y="20854"/>
                  </a:lnTo>
                  <a:lnTo>
                    <a:pt x="10779" y="21058"/>
                  </a:lnTo>
                  <a:lnTo>
                    <a:pt x="11724" y="21226"/>
                  </a:lnTo>
                  <a:lnTo>
                    <a:pt x="12625" y="21396"/>
                  </a:lnTo>
                  <a:lnTo>
                    <a:pt x="13526" y="21498"/>
                  </a:lnTo>
                  <a:lnTo>
                    <a:pt x="14342" y="21567"/>
                  </a:lnTo>
                  <a:lnTo>
                    <a:pt x="15159" y="21600"/>
                  </a:lnTo>
                  <a:lnTo>
                    <a:pt x="16532" y="21600"/>
                  </a:lnTo>
                  <a:lnTo>
                    <a:pt x="17262" y="21567"/>
                  </a:lnTo>
                  <a:lnTo>
                    <a:pt x="17950" y="21498"/>
                  </a:lnTo>
                  <a:lnTo>
                    <a:pt x="18551" y="21363"/>
                  </a:lnTo>
                  <a:lnTo>
                    <a:pt x="18851" y="21295"/>
                  </a:lnTo>
                  <a:lnTo>
                    <a:pt x="19066" y="21226"/>
                  </a:lnTo>
                  <a:lnTo>
                    <a:pt x="19281" y="21124"/>
                  </a:lnTo>
                  <a:lnTo>
                    <a:pt x="19452" y="20989"/>
                  </a:lnTo>
                  <a:lnTo>
                    <a:pt x="19539" y="20854"/>
                  </a:lnTo>
                  <a:lnTo>
                    <a:pt x="19625" y="20684"/>
                  </a:lnTo>
                  <a:lnTo>
                    <a:pt x="19754" y="19698"/>
                  </a:lnTo>
                  <a:lnTo>
                    <a:pt x="19712" y="19461"/>
                  </a:lnTo>
                  <a:lnTo>
                    <a:pt x="19625" y="19257"/>
                  </a:lnTo>
                  <a:lnTo>
                    <a:pt x="19452" y="19054"/>
                  </a:lnTo>
                  <a:lnTo>
                    <a:pt x="19195" y="18883"/>
                  </a:lnTo>
                  <a:lnTo>
                    <a:pt x="19410" y="18850"/>
                  </a:lnTo>
                  <a:lnTo>
                    <a:pt x="19840" y="18713"/>
                  </a:lnTo>
                  <a:lnTo>
                    <a:pt x="20011" y="18578"/>
                  </a:lnTo>
                  <a:lnTo>
                    <a:pt x="20140" y="18441"/>
                  </a:lnTo>
                  <a:lnTo>
                    <a:pt x="20269" y="18273"/>
                  </a:lnTo>
                  <a:lnTo>
                    <a:pt x="20355" y="18068"/>
                  </a:lnTo>
                  <a:lnTo>
                    <a:pt x="20397" y="17899"/>
                  </a:lnTo>
                  <a:lnTo>
                    <a:pt x="20526" y="16676"/>
                  </a:lnTo>
                  <a:lnTo>
                    <a:pt x="20526" y="16370"/>
                  </a:lnTo>
                  <a:lnTo>
                    <a:pt x="20484" y="16200"/>
                  </a:lnTo>
                  <a:lnTo>
                    <a:pt x="20397" y="16065"/>
                  </a:lnTo>
                  <a:lnTo>
                    <a:pt x="20182" y="15827"/>
                  </a:lnTo>
                  <a:lnTo>
                    <a:pt x="19925" y="15623"/>
                  </a:lnTo>
                  <a:lnTo>
                    <a:pt x="20140" y="15590"/>
                  </a:lnTo>
                  <a:lnTo>
                    <a:pt x="20313" y="15521"/>
                  </a:lnTo>
                  <a:lnTo>
                    <a:pt x="20484" y="15419"/>
                  </a:lnTo>
                  <a:lnTo>
                    <a:pt x="20655" y="15283"/>
                  </a:lnTo>
                  <a:lnTo>
                    <a:pt x="20784" y="15147"/>
                  </a:lnTo>
                  <a:lnTo>
                    <a:pt x="20870" y="15012"/>
                  </a:lnTo>
                  <a:lnTo>
                    <a:pt x="20956" y="14842"/>
                  </a:lnTo>
                  <a:lnTo>
                    <a:pt x="20999" y="14638"/>
                  </a:lnTo>
                  <a:lnTo>
                    <a:pt x="21127" y="13449"/>
                  </a:lnTo>
                  <a:lnTo>
                    <a:pt x="21127" y="13110"/>
                  </a:lnTo>
                  <a:lnTo>
                    <a:pt x="21085" y="12940"/>
                  </a:lnTo>
                  <a:lnTo>
                    <a:pt x="20999" y="12803"/>
                  </a:lnTo>
                  <a:lnTo>
                    <a:pt x="20912" y="12668"/>
                  </a:lnTo>
                  <a:lnTo>
                    <a:pt x="20655" y="12464"/>
                  </a:lnTo>
                  <a:lnTo>
                    <a:pt x="20484" y="12363"/>
                  </a:lnTo>
                  <a:lnTo>
                    <a:pt x="20655" y="12328"/>
                  </a:lnTo>
                  <a:lnTo>
                    <a:pt x="20828" y="12226"/>
                  </a:lnTo>
                  <a:lnTo>
                    <a:pt x="20999" y="12124"/>
                  </a:lnTo>
                  <a:lnTo>
                    <a:pt x="21127" y="12022"/>
                  </a:lnTo>
                  <a:lnTo>
                    <a:pt x="21256" y="11887"/>
                  </a:lnTo>
                  <a:lnTo>
                    <a:pt x="21343" y="11750"/>
                  </a:lnTo>
                  <a:lnTo>
                    <a:pt x="21385" y="11582"/>
                  </a:lnTo>
                  <a:lnTo>
                    <a:pt x="21429" y="11412"/>
                  </a:lnTo>
                  <a:lnTo>
                    <a:pt x="21600" y="10188"/>
                  </a:lnTo>
                  <a:lnTo>
                    <a:pt x="21558" y="10018"/>
                  </a:lnTo>
                  <a:lnTo>
                    <a:pt x="21514" y="9850"/>
                  </a:lnTo>
                  <a:lnTo>
                    <a:pt x="21429" y="9713"/>
                  </a:lnTo>
                  <a:lnTo>
                    <a:pt x="21343" y="9578"/>
                  </a:lnTo>
                  <a:lnTo>
                    <a:pt x="21214" y="9441"/>
                  </a:lnTo>
                  <a:lnTo>
                    <a:pt x="21043" y="9339"/>
                  </a:lnTo>
                  <a:lnTo>
                    <a:pt x="20655" y="9136"/>
                  </a:lnTo>
                  <a:lnTo>
                    <a:pt x="20226" y="8965"/>
                  </a:lnTo>
                  <a:lnTo>
                    <a:pt x="19712" y="8830"/>
                  </a:lnTo>
                  <a:lnTo>
                    <a:pt x="19153" y="8728"/>
                  </a:lnTo>
                  <a:lnTo>
                    <a:pt x="18594" y="8660"/>
                  </a:lnTo>
                  <a:lnTo>
                    <a:pt x="17391" y="8525"/>
                  </a:lnTo>
                  <a:lnTo>
                    <a:pt x="15545" y="8388"/>
                  </a:lnTo>
                  <a:lnTo>
                    <a:pt x="13355" y="8286"/>
                  </a:lnTo>
                  <a:lnTo>
                    <a:pt x="11123" y="8185"/>
                  </a:lnTo>
                  <a:lnTo>
                    <a:pt x="11422" y="7777"/>
                  </a:lnTo>
                  <a:lnTo>
                    <a:pt x="11680" y="7302"/>
                  </a:lnTo>
                  <a:lnTo>
                    <a:pt x="11937" y="6793"/>
                  </a:lnTo>
                  <a:lnTo>
                    <a:pt x="12110" y="6249"/>
                  </a:lnTo>
                  <a:lnTo>
                    <a:pt x="12281" y="5705"/>
                  </a:lnTo>
                  <a:lnTo>
                    <a:pt x="12454" y="5128"/>
                  </a:lnTo>
                  <a:lnTo>
                    <a:pt x="12625" y="4008"/>
                  </a:lnTo>
                  <a:lnTo>
                    <a:pt x="12754" y="2988"/>
                  </a:lnTo>
                  <a:lnTo>
                    <a:pt x="12840" y="2139"/>
                  </a:lnTo>
                  <a:lnTo>
                    <a:pt x="12840" y="1120"/>
                  </a:lnTo>
                  <a:lnTo>
                    <a:pt x="12711" y="848"/>
                  </a:lnTo>
                  <a:lnTo>
                    <a:pt x="12583" y="644"/>
                  </a:lnTo>
                  <a:lnTo>
                    <a:pt x="12368" y="441"/>
                  </a:lnTo>
                  <a:lnTo>
                    <a:pt x="12110" y="237"/>
                  </a:lnTo>
                  <a:lnTo>
                    <a:pt x="11809" y="135"/>
                  </a:lnTo>
                  <a:lnTo>
                    <a:pt x="11465" y="33"/>
                  </a:lnTo>
                  <a:lnTo>
                    <a:pt x="11123" y="0"/>
                  </a:lnTo>
                  <a:lnTo>
                    <a:pt x="10477" y="33"/>
                  </a:lnTo>
                  <a:lnTo>
                    <a:pt x="10049" y="102"/>
                  </a:lnTo>
                  <a:lnTo>
                    <a:pt x="9705" y="204"/>
                  </a:lnTo>
                  <a:lnTo>
                    <a:pt x="9448" y="305"/>
                  </a:lnTo>
                  <a:lnTo>
                    <a:pt x="8760" y="2037"/>
                  </a:lnTo>
                  <a:lnTo>
                    <a:pt x="8416" y="2818"/>
                  </a:lnTo>
                  <a:lnTo>
                    <a:pt x="8072" y="3532"/>
                  </a:lnTo>
                  <a:lnTo>
                    <a:pt x="7730" y="4177"/>
                  </a:lnTo>
                  <a:lnTo>
                    <a:pt x="7386" y="4721"/>
                  </a:lnTo>
                  <a:lnTo>
                    <a:pt x="7085" y="5128"/>
                  </a:lnTo>
                  <a:lnTo>
                    <a:pt x="6827" y="5468"/>
                  </a:lnTo>
                  <a:lnTo>
                    <a:pt x="5840" y="6249"/>
                  </a:lnTo>
                  <a:lnTo>
                    <a:pt x="4422" y="7302"/>
                  </a:lnTo>
                  <a:lnTo>
                    <a:pt x="2534" y="8660"/>
                  </a:lnTo>
                  <a:lnTo>
                    <a:pt x="0" y="8660"/>
                  </a:lnTo>
                </a:path>
              </a:pathLst>
            </a:custGeom>
            <a:noFill/>
            <a:ln w="12175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ymbeline template">
  <a:themeElements>
    <a:clrScheme name="Cymbeline template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485364"/>
      </a:accent1>
      <a:accent2>
        <a:srgbClr val="63728A"/>
      </a:accent2>
      <a:accent3>
        <a:srgbClr val="8B9AB3"/>
      </a:accent3>
      <a:accent4>
        <a:srgbClr val="9E8473"/>
      </a:accent4>
      <a:accent5>
        <a:srgbClr val="CAAE9C"/>
      </a:accent5>
      <a:accent6>
        <a:srgbClr val="DFCEC3"/>
      </a:accent6>
      <a:hlink>
        <a:srgbClr val="0000FF"/>
      </a:hlink>
      <a:folHlink>
        <a:srgbClr val="FF00FF"/>
      </a:folHlink>
    </a:clrScheme>
    <a:fontScheme name="Cymbeline templat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ymbeline 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ymbeline template">
  <a:themeElements>
    <a:clrScheme name="Cymbeline templa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85364"/>
      </a:accent1>
      <a:accent2>
        <a:srgbClr val="63728A"/>
      </a:accent2>
      <a:accent3>
        <a:srgbClr val="8B9AB3"/>
      </a:accent3>
      <a:accent4>
        <a:srgbClr val="9E8473"/>
      </a:accent4>
      <a:accent5>
        <a:srgbClr val="CAAE9C"/>
      </a:accent5>
      <a:accent6>
        <a:srgbClr val="DFCEC3"/>
      </a:accent6>
      <a:hlink>
        <a:srgbClr val="0000FF"/>
      </a:hlink>
      <a:folHlink>
        <a:srgbClr val="FF00FF"/>
      </a:folHlink>
    </a:clrScheme>
    <a:fontScheme name="Cymbeline templat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ymbeline 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On-screen Show (16:9)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Apple Symbols</vt:lpstr>
      <vt:lpstr>AppleGothic 일반체</vt:lpstr>
      <vt:lpstr>Arial</vt:lpstr>
      <vt:lpstr>Century Gothic</vt:lpstr>
      <vt:lpstr>Helvetica</vt:lpstr>
      <vt:lpstr>Palatino</vt:lpstr>
      <vt:lpstr>Poppins</vt:lpstr>
      <vt:lpstr>Poppins Light</vt:lpstr>
      <vt:lpstr>Times Roman</vt:lpstr>
      <vt:lpstr>Cymbeline template</vt:lpstr>
      <vt:lpstr>Research Methodology</vt:lpstr>
      <vt:lpstr>CONTENT</vt:lpstr>
      <vt:lpstr>INTRODUCTION:</vt:lpstr>
      <vt:lpstr>TERMINOLOGIES:</vt:lpstr>
      <vt:lpstr>AIMS:</vt:lpstr>
      <vt:lpstr>Why study Research Methodology?</vt:lpstr>
      <vt:lpstr>IN CONCLUSION:</vt:lpstr>
      <vt:lpstr>REFERENCE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Methodology</dc:title>
  <dc:creator>Fatoom</dc:creator>
  <cp:lastModifiedBy>user</cp:lastModifiedBy>
  <cp:revision>1</cp:revision>
  <dcterms:modified xsi:type="dcterms:W3CDTF">2021-05-23T10:01:34Z</dcterms:modified>
</cp:coreProperties>
</file>