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1"/>
  </p:sldMasterIdLst>
  <p:notesMasterIdLst>
    <p:notesMasterId r:id="rId13"/>
  </p:notesMasterIdLst>
  <p:sldIdLst>
    <p:sldId id="256" r:id="rId2"/>
    <p:sldId id="259" r:id="rId3"/>
    <p:sldId id="264" r:id="rId4"/>
    <p:sldId id="288" r:id="rId5"/>
    <p:sldId id="289" r:id="rId6"/>
    <p:sldId id="291" r:id="rId7"/>
    <p:sldId id="292" r:id="rId8"/>
    <p:sldId id="287" r:id="rId9"/>
    <p:sldId id="280" r:id="rId10"/>
    <p:sldId id="293" r:id="rId11"/>
    <p:sldId id="286" r:id="rId12"/>
  </p:sldIdLst>
  <p:sldSz cx="9144000" cy="5143500" type="screen16x9"/>
  <p:notesSz cx="6858000" cy="9144000"/>
  <p:embeddedFontLst>
    <p:embeddedFont>
      <p:font typeface="Palace Script MT" panose="030303020206070C0B05" pitchFamily="66" charset="0"/>
      <p:italic r:id="rId14"/>
    </p:embeddedFont>
    <p:embeddedFont>
      <p:font typeface="Fira Sans Extra Condensed Medium" panose="020B0604020202020204" charset="0"/>
      <p:regular r:id="rId15"/>
      <p:bold r:id="rId16"/>
      <p:italic r:id="rId17"/>
      <p:boldItalic r:id="rId18"/>
    </p:embeddedFont>
    <p:embeddedFont>
      <p:font typeface="Fira Sans Extra Condensed" panose="020B0604020202020204" charset="0"/>
      <p:regular r:id="rId19"/>
      <p:bold r:id="rId20"/>
      <p:italic r:id="rId21"/>
      <p:boldItalic r:id="rId22"/>
    </p:embeddedFont>
    <p:embeddedFont>
      <p:font typeface="Georgia" panose="02040502050405020303" pitchFamily="18" charset="0"/>
      <p:regular r:id="rId23"/>
      <p:bold r:id="rId24"/>
      <p:italic r:id="rId25"/>
      <p:boldItalic r:id="rId26"/>
    </p:embeddedFont>
    <p:embeddedFont>
      <p:font typeface="Constantia" panose="02030602050306030303" pitchFamily="18" charset="0"/>
      <p:regular r:id="rId27"/>
      <p:bold r:id="rId28"/>
      <p:italic r:id="rId29"/>
      <p:boldItalic r:id="rId30"/>
    </p:embeddedFont>
    <p:embeddedFont>
      <p:font typeface="Roboto" panose="020B060402020202020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ha Tareqsms" initials="MT" lastIdx="2" clrIdx="0">
    <p:extLst>
      <p:ext uri="{19B8F6BF-5375-455C-9EA6-DF929625EA0E}">
        <p15:presenceInfo xmlns:p15="http://schemas.microsoft.com/office/powerpoint/2012/main" userId="cffe5314e3da85c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2E2"/>
    <a:srgbClr val="FFEFEE"/>
    <a:srgbClr val="F0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3842" autoAdjust="0"/>
  </p:normalViewPr>
  <p:slideViewPr>
    <p:cSldViewPr snapToGrid="0">
      <p:cViewPr varScale="1">
        <p:scale>
          <a:sx n="90" d="100"/>
          <a:sy n="90" d="100"/>
        </p:scale>
        <p:origin x="18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9" Type="http://schemas.openxmlformats.org/officeDocument/2006/relationships/tableStyles" Target="tableStyles.xml"/><Relationship Id="rId21" Type="http://schemas.openxmlformats.org/officeDocument/2006/relationships/font" Target="fonts/font8.fntdata"/><Relationship Id="rId34" Type="http://schemas.openxmlformats.org/officeDocument/2006/relationships/font" Target="fonts/font2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font" Target="fonts/font2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06T22:09:52.198" idx="1">
    <p:pos x="10" y="10"/>
    <p:text>delegation of the task, coordination, the composition of the board of directors, level of professionalization, and supervision. It can be matrix structure, functional structure, divisional structure, bureaucratic structure, etc.</p:text>
    <p:extLst>
      <p:ext uri="{C676402C-5697-4E1C-873F-D02D1690AC5C}">
        <p15:threadingInfo xmlns:p15="http://schemas.microsoft.com/office/powerpoint/2012/main" timeZoneBias="-120"/>
      </p:ext>
    </p:extLst>
  </p:cm>
  <p:cm authorId="1" dt="2021-04-06T22:10:15.558" idx="2">
    <p:pos x="146" y="146"/>
    <p:text>تفويض المهمة ، والتنسيق ، وتكوين مجلس الإدارة ، ومستوى الاحتراف ، والإشراف. يمكن أن يكون هيكل المصفوفة ، الهيكل الوظيفي ، الهيكل التقسيمي ، الهيكل البيروقراطي ، إلخ.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499591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91c9d0a494_0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91c9d0a494_0_3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2286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98a5a597f1_0_117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4" name="Google Shape;664;g98a5a597f1_0_117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4030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9" name="Google Shape;1479;g980b7881f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0" name="Google Shape;1480;g980b7881f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912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8" name="Google Shape;2268;g98a5a597f1_0_117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9" name="Google Shape;2269;g98a5a597f1_0_117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9926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6" name="Google Shape;4056;g980b7881fd_3_27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7" name="Google Shape;4057;g980b7881fd_3_27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4433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0" name="Google Shape;2620;g98a5a597f1_0_117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1" name="Google Shape;2621;g98a5a597f1_0_117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3459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5329202" y="1458400"/>
            <a:ext cx="3357600" cy="147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646100" y="2911716"/>
            <a:ext cx="2723700" cy="77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One Column 1">
  <p:cSld name="CUSTOM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title"/>
          </p:nvPr>
        </p:nvSpPr>
        <p:spPr>
          <a:xfrm>
            <a:off x="5985575" y="1068897"/>
            <a:ext cx="2484300" cy="180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One Column 2">
  <p:cSld name="CUSTOM_1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>
            <a:spLocks noGrp="1"/>
          </p:cNvSpPr>
          <p:nvPr>
            <p:ph type="title"/>
          </p:nvPr>
        </p:nvSpPr>
        <p:spPr>
          <a:xfrm>
            <a:off x="673375" y="1068900"/>
            <a:ext cx="2484300" cy="180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1"/>
          </p:nvPr>
        </p:nvSpPr>
        <p:spPr>
          <a:xfrm>
            <a:off x="658800" y="2872488"/>
            <a:ext cx="2513400" cy="12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282274" y="296977"/>
            <a:ext cx="6579300" cy="481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oboto"/>
              <a:buChar char="●"/>
              <a:defRPr sz="18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">
          <p15:clr>
            <a:srgbClr val="EA4335"/>
          </p15:clr>
        </p15:guide>
        <p15:guide id="2" orient="horz" pos="259">
          <p15:clr>
            <a:srgbClr val="EA4335"/>
          </p15:clr>
        </p15:guide>
        <p15:guide id="3" pos="5472">
          <p15:clr>
            <a:srgbClr val="EA4335"/>
          </p15:clr>
        </p15:guide>
        <p15:guide id="4" orient="horz" pos="2981">
          <p15:clr>
            <a:srgbClr val="EA4335"/>
          </p15:clr>
        </p15:guide>
        <p15:guide id="5" pos="2880">
          <p15:clr>
            <a:srgbClr val="EA4335"/>
          </p15:clr>
        </p15:guide>
        <p15:guide id="6" orient="horz" pos="835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businessjargons.com/internal-environment.html" TargetMode="External"/><Relationship Id="rId4" Type="http://schemas.openxmlformats.org/officeDocument/2006/relationships/hyperlink" Target="https://www.mageplaza.com/blog/what-are-internal-external-environmental-factors-that-affect-business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microsoft.com/office/2007/relationships/hdphoto" Target="../media/hdphoto7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ctrTitle"/>
          </p:nvPr>
        </p:nvSpPr>
        <p:spPr>
          <a:xfrm>
            <a:off x="3530009" y="1535175"/>
            <a:ext cx="4513605" cy="201504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dirty="0">
                <a:latin typeface="Constantia" panose="02030602050306030303" pitchFamily="18" charset="0"/>
                <a:cs typeface="+mj-cs"/>
              </a:rPr>
              <a:t>Internal </a:t>
            </a:r>
            <a:r>
              <a:rPr lang="en-GB" sz="3200" b="1" dirty="0" smtClean="0">
                <a:latin typeface="Constantia" panose="02030602050306030303" pitchFamily="18" charset="0"/>
                <a:cs typeface="+mj-cs"/>
              </a:rPr>
              <a:t>Environment </a:t>
            </a:r>
            <a:r>
              <a:rPr lang="en-GB" sz="3200" b="1" dirty="0">
                <a:latin typeface="Constantia" panose="02030602050306030303" pitchFamily="18" charset="0"/>
                <a:cs typeface="+mj-cs"/>
              </a:rPr>
              <a:t>of </a:t>
            </a:r>
            <a:r>
              <a:rPr lang="en-GB" sz="3200" b="1" dirty="0" smtClean="0">
                <a:latin typeface="Constantia" panose="02030602050306030303" pitchFamily="18" charset="0"/>
                <a:cs typeface="+mj-cs"/>
              </a:rPr>
              <a:t>The Organization Affect The </a:t>
            </a:r>
            <a:r>
              <a:rPr lang="en-GB" sz="3200" b="1" dirty="0" smtClean="0">
                <a:latin typeface="Constantia" panose="02030602050306030303" pitchFamily="18" charset="0"/>
                <a:cs typeface="+mj-cs"/>
              </a:rPr>
              <a:t>Implication for </a:t>
            </a:r>
            <a:r>
              <a:rPr lang="en-GB" sz="3200" b="1" dirty="0" smtClean="0">
                <a:latin typeface="Constantia" panose="02030602050306030303" pitchFamily="18" charset="0"/>
                <a:cs typeface="+mj-cs"/>
              </a:rPr>
              <a:t>Managerial Affairs</a:t>
            </a:r>
            <a:endParaRPr sz="3200" b="1" dirty="0">
              <a:latin typeface="Constantia" panose="02030602050306030303" pitchFamily="18" charset="0"/>
              <a:cs typeface="+mj-cs"/>
            </a:endParaRPr>
          </a:p>
        </p:txBody>
      </p:sp>
      <p:sp>
        <p:nvSpPr>
          <p:cNvPr id="60" name="Google Shape;60;p17"/>
          <p:cNvSpPr txBox="1">
            <a:spLocks noGrp="1"/>
          </p:cNvSpPr>
          <p:nvPr>
            <p:ph type="subTitle" idx="1"/>
          </p:nvPr>
        </p:nvSpPr>
        <p:spPr>
          <a:xfrm>
            <a:off x="4208835" y="3519901"/>
            <a:ext cx="3776923" cy="14812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600" b="1" dirty="0" smtClean="0">
                <a:cs typeface="+mj-cs"/>
              </a:rPr>
              <a:t>Name : </a:t>
            </a:r>
            <a:r>
              <a:rPr lang="en-GB" sz="1600" b="1" dirty="0" err="1" smtClean="0">
                <a:cs typeface="+mj-cs"/>
              </a:rPr>
              <a:t>Eman</a:t>
            </a:r>
            <a:r>
              <a:rPr lang="en-GB" sz="1600" b="1" dirty="0" smtClean="0">
                <a:cs typeface="+mj-cs"/>
              </a:rPr>
              <a:t> </a:t>
            </a:r>
            <a:r>
              <a:rPr lang="en-GB" sz="1600" b="1" dirty="0">
                <a:cs typeface="+mj-cs"/>
              </a:rPr>
              <a:t>Ali Mohammed</a:t>
            </a: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600" b="1" dirty="0" smtClean="0">
                <a:cs typeface="+mj-cs"/>
              </a:rPr>
              <a:t>286</a:t>
            </a:r>
            <a:r>
              <a:rPr lang="ar-SA" sz="1600" b="1" dirty="0" smtClean="0">
                <a:cs typeface="+mj-cs"/>
              </a:rPr>
              <a:t>0</a:t>
            </a: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600" b="1" dirty="0" smtClean="0">
                <a:cs typeface="+mj-cs"/>
              </a:rPr>
              <a:t>Email: eman_2860@limu.edu.ly</a:t>
            </a:r>
            <a:endParaRPr lang="ar-SA" sz="1600" b="1" dirty="0" smtClean="0">
              <a:cs typeface="+mj-cs"/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Google Shape;61;p17"/>
          <p:cNvSpPr/>
          <p:nvPr/>
        </p:nvSpPr>
        <p:spPr>
          <a:xfrm>
            <a:off x="-21939225" y="1539125"/>
            <a:ext cx="25" cy="25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0"/>
                </a:moveTo>
                <a:close/>
              </a:path>
            </a:pathLst>
          </a:custGeom>
          <a:noFill/>
          <a:ln w="1500" cap="flat" cmpd="sng">
            <a:solidFill>
              <a:srgbClr val="FFFFFF"/>
            </a:solidFill>
            <a:prstDash val="solid"/>
            <a:miter lim="1989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7"/>
          <p:cNvSpPr/>
          <p:nvPr/>
        </p:nvSpPr>
        <p:spPr>
          <a:xfrm>
            <a:off x="-21928275" y="1467000"/>
            <a:ext cx="59700" cy="72150"/>
          </a:xfrm>
          <a:custGeom>
            <a:avLst/>
            <a:gdLst/>
            <a:ahLst/>
            <a:cxnLst/>
            <a:rect l="l" t="t" r="r" b="b"/>
            <a:pathLst>
              <a:path w="2388" h="2886" extrusionOk="0">
                <a:moveTo>
                  <a:pt x="2387" y="1"/>
                </a:moveTo>
                <a:cubicBezTo>
                  <a:pt x="2368" y="1"/>
                  <a:pt x="2248" y="160"/>
                  <a:pt x="2029" y="399"/>
                </a:cubicBezTo>
                <a:cubicBezTo>
                  <a:pt x="1771" y="677"/>
                  <a:pt x="1492" y="1035"/>
                  <a:pt x="1174" y="1433"/>
                </a:cubicBezTo>
                <a:cubicBezTo>
                  <a:pt x="856" y="1791"/>
                  <a:pt x="557" y="2169"/>
                  <a:pt x="339" y="2448"/>
                </a:cubicBezTo>
                <a:cubicBezTo>
                  <a:pt x="140" y="2726"/>
                  <a:pt x="0" y="2885"/>
                  <a:pt x="0" y="2885"/>
                </a:cubicBezTo>
                <a:cubicBezTo>
                  <a:pt x="0" y="2885"/>
                  <a:pt x="160" y="2746"/>
                  <a:pt x="378" y="2487"/>
                </a:cubicBezTo>
                <a:cubicBezTo>
                  <a:pt x="617" y="2249"/>
                  <a:pt x="935" y="1891"/>
                  <a:pt x="1254" y="1493"/>
                </a:cubicBezTo>
                <a:cubicBezTo>
                  <a:pt x="1572" y="1095"/>
                  <a:pt x="1870" y="737"/>
                  <a:pt x="2069" y="458"/>
                </a:cubicBezTo>
                <a:cubicBezTo>
                  <a:pt x="2288" y="180"/>
                  <a:pt x="2387" y="1"/>
                  <a:pt x="238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7"/>
          <p:cNvSpPr/>
          <p:nvPr/>
        </p:nvSpPr>
        <p:spPr>
          <a:xfrm>
            <a:off x="-22307225" y="1467000"/>
            <a:ext cx="55225" cy="68175"/>
          </a:xfrm>
          <a:custGeom>
            <a:avLst/>
            <a:gdLst/>
            <a:ahLst/>
            <a:cxnLst/>
            <a:rect l="l" t="t" r="r" b="b"/>
            <a:pathLst>
              <a:path w="2209" h="2727" extrusionOk="0">
                <a:moveTo>
                  <a:pt x="21" y="0"/>
                </a:moveTo>
                <a:cubicBezTo>
                  <a:pt x="21" y="0"/>
                  <a:pt x="20" y="0"/>
                  <a:pt x="20" y="1"/>
                </a:cubicBezTo>
                <a:cubicBezTo>
                  <a:pt x="0" y="41"/>
                  <a:pt x="478" y="657"/>
                  <a:pt x="1074" y="1393"/>
                </a:cubicBezTo>
                <a:cubicBezTo>
                  <a:pt x="1661" y="2137"/>
                  <a:pt x="2152" y="2727"/>
                  <a:pt x="2187" y="2727"/>
                </a:cubicBezTo>
                <a:cubicBezTo>
                  <a:pt x="2188" y="2727"/>
                  <a:pt x="2188" y="2726"/>
                  <a:pt x="2188" y="2726"/>
                </a:cubicBezTo>
                <a:cubicBezTo>
                  <a:pt x="2208" y="2686"/>
                  <a:pt x="1731" y="2070"/>
                  <a:pt x="1134" y="1314"/>
                </a:cubicBezTo>
                <a:cubicBezTo>
                  <a:pt x="547" y="590"/>
                  <a:pt x="56" y="0"/>
                  <a:pt x="2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7"/>
          <p:cNvSpPr/>
          <p:nvPr/>
        </p:nvSpPr>
        <p:spPr>
          <a:xfrm>
            <a:off x="-23581850" y="1400300"/>
            <a:ext cx="64675" cy="51825"/>
          </a:xfrm>
          <a:custGeom>
            <a:avLst/>
            <a:gdLst/>
            <a:ahLst/>
            <a:cxnLst/>
            <a:rect l="l" t="t" r="r" b="b"/>
            <a:pathLst>
              <a:path w="2587" h="2073" extrusionOk="0">
                <a:moveTo>
                  <a:pt x="42" y="1"/>
                </a:moveTo>
                <a:cubicBezTo>
                  <a:pt x="41" y="1"/>
                  <a:pt x="40" y="2"/>
                  <a:pt x="40" y="3"/>
                </a:cubicBezTo>
                <a:cubicBezTo>
                  <a:pt x="0" y="43"/>
                  <a:pt x="577" y="500"/>
                  <a:pt x="1293" y="1057"/>
                </a:cubicBezTo>
                <a:cubicBezTo>
                  <a:pt x="1975" y="1622"/>
                  <a:pt x="2542" y="2073"/>
                  <a:pt x="2584" y="2073"/>
                </a:cubicBezTo>
                <a:cubicBezTo>
                  <a:pt x="2585" y="2073"/>
                  <a:pt x="2586" y="2072"/>
                  <a:pt x="2586" y="2072"/>
                </a:cubicBezTo>
                <a:cubicBezTo>
                  <a:pt x="2586" y="2052"/>
                  <a:pt x="2467" y="1933"/>
                  <a:pt x="2248" y="1734"/>
                </a:cubicBezTo>
                <a:cubicBezTo>
                  <a:pt x="2029" y="1535"/>
                  <a:pt x="1691" y="1256"/>
                  <a:pt x="1353" y="978"/>
                </a:cubicBezTo>
                <a:cubicBezTo>
                  <a:pt x="995" y="719"/>
                  <a:pt x="677" y="461"/>
                  <a:pt x="438" y="282"/>
                </a:cubicBezTo>
                <a:cubicBezTo>
                  <a:pt x="217" y="116"/>
                  <a:pt x="64" y="1"/>
                  <a:pt x="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7"/>
          <p:cNvSpPr/>
          <p:nvPr/>
        </p:nvSpPr>
        <p:spPr>
          <a:xfrm>
            <a:off x="-23054200" y="1401300"/>
            <a:ext cx="65175" cy="50825"/>
          </a:xfrm>
          <a:custGeom>
            <a:avLst/>
            <a:gdLst/>
            <a:ahLst/>
            <a:cxnLst/>
            <a:rect l="l" t="t" r="r" b="b"/>
            <a:pathLst>
              <a:path w="2607" h="2033" extrusionOk="0">
                <a:moveTo>
                  <a:pt x="2561" y="0"/>
                </a:moveTo>
                <a:cubicBezTo>
                  <a:pt x="2499" y="0"/>
                  <a:pt x="1941" y="443"/>
                  <a:pt x="1254" y="958"/>
                </a:cubicBezTo>
                <a:cubicBezTo>
                  <a:pt x="557" y="1535"/>
                  <a:pt x="0" y="2012"/>
                  <a:pt x="20" y="2032"/>
                </a:cubicBezTo>
                <a:cubicBezTo>
                  <a:pt x="21" y="2032"/>
                  <a:pt x="21" y="2033"/>
                  <a:pt x="22" y="2033"/>
                </a:cubicBezTo>
                <a:cubicBezTo>
                  <a:pt x="67" y="2033"/>
                  <a:pt x="653" y="1621"/>
                  <a:pt x="1333" y="1057"/>
                </a:cubicBezTo>
                <a:cubicBezTo>
                  <a:pt x="2029" y="500"/>
                  <a:pt x="2606" y="23"/>
                  <a:pt x="2566" y="3"/>
                </a:cubicBezTo>
                <a:cubicBezTo>
                  <a:pt x="2566" y="1"/>
                  <a:pt x="2564" y="0"/>
                  <a:pt x="256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" name="Google Shape;66;p17"/>
          <p:cNvGrpSpPr/>
          <p:nvPr/>
        </p:nvGrpSpPr>
        <p:grpSpPr>
          <a:xfrm>
            <a:off x="162932" y="2514600"/>
            <a:ext cx="2938077" cy="2499056"/>
            <a:chOff x="420319" y="543805"/>
            <a:chExt cx="4569533" cy="4188074"/>
          </a:xfrm>
        </p:grpSpPr>
        <p:sp>
          <p:nvSpPr>
            <p:cNvPr id="67" name="Google Shape;67;p17"/>
            <p:cNvSpPr/>
            <p:nvPr/>
          </p:nvSpPr>
          <p:spPr>
            <a:xfrm>
              <a:off x="452769" y="4155806"/>
              <a:ext cx="4336134" cy="5565"/>
            </a:xfrm>
            <a:custGeom>
              <a:avLst/>
              <a:gdLst/>
              <a:ahLst/>
              <a:cxnLst/>
              <a:rect l="l" t="t" r="r" b="b"/>
              <a:pathLst>
                <a:path w="109092" h="140" extrusionOk="0">
                  <a:moveTo>
                    <a:pt x="54546" y="1"/>
                  </a:moveTo>
                  <a:cubicBezTo>
                    <a:pt x="24409" y="1"/>
                    <a:pt x="0" y="40"/>
                    <a:pt x="0" y="80"/>
                  </a:cubicBezTo>
                  <a:cubicBezTo>
                    <a:pt x="0" y="120"/>
                    <a:pt x="24409" y="140"/>
                    <a:pt x="54546" y="140"/>
                  </a:cubicBezTo>
                  <a:cubicBezTo>
                    <a:pt x="84664" y="140"/>
                    <a:pt x="109092" y="100"/>
                    <a:pt x="109092" y="80"/>
                  </a:cubicBezTo>
                  <a:cubicBezTo>
                    <a:pt x="109092" y="40"/>
                    <a:pt x="84664" y="21"/>
                    <a:pt x="54546" y="1"/>
                  </a:cubicBezTo>
                  <a:close/>
                </a:path>
              </a:pathLst>
            </a:custGeom>
            <a:solidFill>
              <a:srgbClr val="434782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7"/>
            <p:cNvSpPr/>
            <p:nvPr/>
          </p:nvSpPr>
          <p:spPr>
            <a:xfrm>
              <a:off x="1281402" y="4307601"/>
              <a:ext cx="356622" cy="286268"/>
            </a:xfrm>
            <a:custGeom>
              <a:avLst/>
              <a:gdLst/>
              <a:ahLst/>
              <a:cxnLst/>
              <a:rect l="l" t="t" r="r" b="b"/>
              <a:pathLst>
                <a:path w="8972" h="7202" extrusionOk="0">
                  <a:moveTo>
                    <a:pt x="0" y="1"/>
                  </a:moveTo>
                  <a:lnTo>
                    <a:pt x="20" y="7182"/>
                  </a:lnTo>
                  <a:lnTo>
                    <a:pt x="8972" y="7202"/>
                  </a:lnTo>
                  <a:cubicBezTo>
                    <a:pt x="8932" y="6347"/>
                    <a:pt x="4297" y="4616"/>
                    <a:pt x="4297" y="4616"/>
                  </a:cubicBezTo>
                  <a:lnTo>
                    <a:pt x="4476" y="2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7"/>
            <p:cNvSpPr/>
            <p:nvPr/>
          </p:nvSpPr>
          <p:spPr>
            <a:xfrm>
              <a:off x="1282197" y="4568279"/>
              <a:ext cx="358204" cy="29294"/>
            </a:xfrm>
            <a:custGeom>
              <a:avLst/>
              <a:gdLst/>
              <a:ahLst/>
              <a:cxnLst/>
              <a:rect l="l" t="t" r="r" b="b"/>
              <a:pathLst>
                <a:path w="9012" h="737" extrusionOk="0">
                  <a:moveTo>
                    <a:pt x="20" y="1"/>
                  </a:moveTo>
                  <a:lnTo>
                    <a:pt x="0" y="717"/>
                  </a:lnTo>
                  <a:lnTo>
                    <a:pt x="8952" y="737"/>
                  </a:lnTo>
                  <a:cubicBezTo>
                    <a:pt x="9011" y="478"/>
                    <a:pt x="8614" y="299"/>
                    <a:pt x="8614" y="299"/>
                  </a:cubicBezTo>
                  <a:lnTo>
                    <a:pt x="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7"/>
            <p:cNvSpPr/>
            <p:nvPr/>
          </p:nvSpPr>
          <p:spPr>
            <a:xfrm>
              <a:off x="1602415" y="4343971"/>
              <a:ext cx="244373" cy="253873"/>
            </a:xfrm>
            <a:custGeom>
              <a:avLst/>
              <a:gdLst/>
              <a:ahLst/>
              <a:cxnLst/>
              <a:rect l="l" t="t" r="r" b="b"/>
              <a:pathLst>
                <a:path w="6148" h="6387" extrusionOk="0">
                  <a:moveTo>
                    <a:pt x="1115" y="1"/>
                  </a:moveTo>
                  <a:lnTo>
                    <a:pt x="1" y="6386"/>
                  </a:lnTo>
                  <a:lnTo>
                    <a:pt x="5531" y="6386"/>
                  </a:lnTo>
                  <a:lnTo>
                    <a:pt x="6147" y="359"/>
                  </a:lnTo>
                  <a:lnTo>
                    <a:pt x="111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7"/>
            <p:cNvSpPr/>
            <p:nvPr/>
          </p:nvSpPr>
          <p:spPr>
            <a:xfrm>
              <a:off x="1609530" y="4570143"/>
              <a:ext cx="217503" cy="9500"/>
            </a:xfrm>
            <a:custGeom>
              <a:avLst/>
              <a:gdLst/>
              <a:ahLst/>
              <a:cxnLst/>
              <a:rect l="l" t="t" r="r" b="b"/>
              <a:pathLst>
                <a:path w="5472" h="239" extrusionOk="0">
                  <a:moveTo>
                    <a:pt x="796" y="0"/>
                  </a:moveTo>
                  <a:cubicBezTo>
                    <a:pt x="299" y="0"/>
                    <a:pt x="1" y="40"/>
                    <a:pt x="1" y="60"/>
                  </a:cubicBezTo>
                  <a:cubicBezTo>
                    <a:pt x="1" y="80"/>
                    <a:pt x="299" y="100"/>
                    <a:pt x="796" y="139"/>
                  </a:cubicBezTo>
                  <a:cubicBezTo>
                    <a:pt x="1333" y="159"/>
                    <a:pt x="2010" y="179"/>
                    <a:pt x="2726" y="199"/>
                  </a:cubicBezTo>
                  <a:cubicBezTo>
                    <a:pt x="3482" y="239"/>
                    <a:pt x="4178" y="239"/>
                    <a:pt x="4675" y="239"/>
                  </a:cubicBezTo>
                  <a:cubicBezTo>
                    <a:pt x="5173" y="239"/>
                    <a:pt x="5471" y="199"/>
                    <a:pt x="5471" y="179"/>
                  </a:cubicBezTo>
                  <a:cubicBezTo>
                    <a:pt x="5471" y="159"/>
                    <a:pt x="5153" y="139"/>
                    <a:pt x="4675" y="139"/>
                  </a:cubicBezTo>
                  <a:cubicBezTo>
                    <a:pt x="4118" y="100"/>
                    <a:pt x="3462" y="80"/>
                    <a:pt x="2726" y="60"/>
                  </a:cubicBezTo>
                  <a:cubicBezTo>
                    <a:pt x="1990" y="0"/>
                    <a:pt x="1294" y="0"/>
                    <a:pt x="796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7"/>
            <p:cNvSpPr/>
            <p:nvPr/>
          </p:nvSpPr>
          <p:spPr>
            <a:xfrm>
              <a:off x="1602415" y="4571693"/>
              <a:ext cx="221438" cy="26154"/>
            </a:xfrm>
            <a:custGeom>
              <a:avLst/>
              <a:gdLst/>
              <a:ahLst/>
              <a:cxnLst/>
              <a:rect l="l" t="t" r="r" b="b"/>
              <a:pathLst>
                <a:path w="5571" h="658" extrusionOk="0">
                  <a:moveTo>
                    <a:pt x="100" y="1"/>
                  </a:moveTo>
                  <a:lnTo>
                    <a:pt x="1" y="598"/>
                  </a:lnTo>
                  <a:lnTo>
                    <a:pt x="1" y="657"/>
                  </a:lnTo>
                  <a:lnTo>
                    <a:pt x="5531" y="657"/>
                  </a:lnTo>
                  <a:lnTo>
                    <a:pt x="5571" y="140"/>
                  </a:lnTo>
                  <a:lnTo>
                    <a:pt x="1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7"/>
            <p:cNvSpPr/>
            <p:nvPr/>
          </p:nvSpPr>
          <p:spPr>
            <a:xfrm>
              <a:off x="1708386" y="4384316"/>
              <a:ext cx="30884" cy="192978"/>
            </a:xfrm>
            <a:custGeom>
              <a:avLst/>
              <a:gdLst/>
              <a:ahLst/>
              <a:cxnLst/>
              <a:rect l="l" t="t" r="r" b="b"/>
              <a:pathLst>
                <a:path w="777" h="4855" extrusionOk="0">
                  <a:moveTo>
                    <a:pt x="755" y="0"/>
                  </a:moveTo>
                  <a:cubicBezTo>
                    <a:pt x="713" y="0"/>
                    <a:pt x="516" y="1087"/>
                    <a:pt x="319" y="2427"/>
                  </a:cubicBezTo>
                  <a:cubicBezTo>
                    <a:pt x="120" y="3760"/>
                    <a:pt x="0" y="4854"/>
                    <a:pt x="20" y="4854"/>
                  </a:cubicBezTo>
                  <a:cubicBezTo>
                    <a:pt x="80" y="4854"/>
                    <a:pt x="279" y="3760"/>
                    <a:pt x="438" y="2447"/>
                  </a:cubicBezTo>
                  <a:cubicBezTo>
                    <a:pt x="637" y="1095"/>
                    <a:pt x="776" y="0"/>
                    <a:pt x="756" y="0"/>
                  </a:cubicBezTo>
                  <a:cubicBezTo>
                    <a:pt x="756" y="0"/>
                    <a:pt x="755" y="0"/>
                    <a:pt x="7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7"/>
            <p:cNvSpPr/>
            <p:nvPr/>
          </p:nvSpPr>
          <p:spPr>
            <a:xfrm>
              <a:off x="1626940" y="4463377"/>
              <a:ext cx="192978" cy="113124"/>
            </a:xfrm>
            <a:custGeom>
              <a:avLst/>
              <a:gdLst/>
              <a:ahLst/>
              <a:cxnLst/>
              <a:rect l="l" t="t" r="r" b="b"/>
              <a:pathLst>
                <a:path w="4855" h="2846" extrusionOk="0">
                  <a:moveTo>
                    <a:pt x="2527" y="1"/>
                  </a:moveTo>
                  <a:cubicBezTo>
                    <a:pt x="1950" y="1"/>
                    <a:pt x="1393" y="180"/>
                    <a:pt x="995" y="498"/>
                  </a:cubicBezTo>
                  <a:cubicBezTo>
                    <a:pt x="597" y="796"/>
                    <a:pt x="358" y="1194"/>
                    <a:pt x="199" y="1552"/>
                  </a:cubicBezTo>
                  <a:cubicBezTo>
                    <a:pt x="80" y="1890"/>
                    <a:pt x="40" y="2229"/>
                    <a:pt x="40" y="2428"/>
                  </a:cubicBezTo>
                  <a:lnTo>
                    <a:pt x="40" y="2666"/>
                  </a:lnTo>
                  <a:cubicBezTo>
                    <a:pt x="60" y="2706"/>
                    <a:pt x="60" y="2746"/>
                    <a:pt x="60" y="2746"/>
                  </a:cubicBezTo>
                  <a:cubicBezTo>
                    <a:pt x="80" y="2746"/>
                    <a:pt x="0" y="2268"/>
                    <a:pt x="299" y="1592"/>
                  </a:cubicBezTo>
                  <a:cubicBezTo>
                    <a:pt x="458" y="1254"/>
                    <a:pt x="697" y="896"/>
                    <a:pt x="1075" y="597"/>
                  </a:cubicBezTo>
                  <a:cubicBezTo>
                    <a:pt x="1452" y="299"/>
                    <a:pt x="1970" y="120"/>
                    <a:pt x="2527" y="120"/>
                  </a:cubicBezTo>
                  <a:cubicBezTo>
                    <a:pt x="3064" y="120"/>
                    <a:pt x="3581" y="319"/>
                    <a:pt x="3939" y="617"/>
                  </a:cubicBezTo>
                  <a:cubicBezTo>
                    <a:pt x="4317" y="956"/>
                    <a:pt x="4516" y="1333"/>
                    <a:pt x="4635" y="1672"/>
                  </a:cubicBezTo>
                  <a:cubicBezTo>
                    <a:pt x="4854" y="2368"/>
                    <a:pt x="4715" y="2845"/>
                    <a:pt x="4735" y="2845"/>
                  </a:cubicBezTo>
                  <a:cubicBezTo>
                    <a:pt x="4735" y="2845"/>
                    <a:pt x="4735" y="2825"/>
                    <a:pt x="4755" y="2746"/>
                  </a:cubicBezTo>
                  <a:cubicBezTo>
                    <a:pt x="4794" y="2686"/>
                    <a:pt x="4794" y="2607"/>
                    <a:pt x="4814" y="2527"/>
                  </a:cubicBezTo>
                  <a:cubicBezTo>
                    <a:pt x="4834" y="2328"/>
                    <a:pt x="4834" y="2030"/>
                    <a:pt x="4735" y="1652"/>
                  </a:cubicBezTo>
                  <a:cubicBezTo>
                    <a:pt x="4615" y="1294"/>
                    <a:pt x="4377" y="876"/>
                    <a:pt x="4019" y="558"/>
                  </a:cubicBezTo>
                  <a:cubicBezTo>
                    <a:pt x="3641" y="200"/>
                    <a:pt x="3084" y="1"/>
                    <a:pt x="2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7"/>
            <p:cNvSpPr/>
            <p:nvPr/>
          </p:nvSpPr>
          <p:spPr>
            <a:xfrm>
              <a:off x="1639250" y="4147875"/>
              <a:ext cx="229720" cy="253851"/>
            </a:xfrm>
            <a:custGeom>
              <a:avLst/>
              <a:gdLst/>
              <a:ahLst/>
              <a:cxnLst/>
              <a:rect l="l" t="t" r="r" b="b"/>
              <a:pathLst>
                <a:path w="6148" h="6387" extrusionOk="0">
                  <a:moveTo>
                    <a:pt x="1115" y="1"/>
                  </a:moveTo>
                  <a:lnTo>
                    <a:pt x="1" y="6386"/>
                  </a:lnTo>
                  <a:lnTo>
                    <a:pt x="5531" y="6386"/>
                  </a:lnTo>
                  <a:lnTo>
                    <a:pt x="6147" y="359"/>
                  </a:lnTo>
                  <a:lnTo>
                    <a:pt x="11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7"/>
            <p:cNvSpPr/>
            <p:nvPr/>
          </p:nvSpPr>
          <p:spPr>
            <a:xfrm rot="1551268">
              <a:off x="979103" y="2899101"/>
              <a:ext cx="508460" cy="1731673"/>
            </a:xfrm>
            <a:custGeom>
              <a:avLst/>
              <a:gdLst/>
              <a:ahLst/>
              <a:cxnLst/>
              <a:rect l="l" t="t" r="r" b="b"/>
              <a:pathLst>
                <a:path w="12792" h="43566" extrusionOk="0">
                  <a:moveTo>
                    <a:pt x="796" y="1"/>
                  </a:moveTo>
                  <a:cubicBezTo>
                    <a:pt x="498" y="1950"/>
                    <a:pt x="0" y="3283"/>
                    <a:pt x="160" y="5929"/>
                  </a:cubicBezTo>
                  <a:cubicBezTo>
                    <a:pt x="239" y="6864"/>
                    <a:pt x="1333" y="8674"/>
                    <a:pt x="1512" y="10743"/>
                  </a:cubicBezTo>
                  <a:cubicBezTo>
                    <a:pt x="1612" y="11996"/>
                    <a:pt x="1691" y="13229"/>
                    <a:pt x="1751" y="14483"/>
                  </a:cubicBezTo>
                  <a:cubicBezTo>
                    <a:pt x="1831" y="15696"/>
                    <a:pt x="1930" y="16909"/>
                    <a:pt x="2348" y="18063"/>
                  </a:cubicBezTo>
                  <a:cubicBezTo>
                    <a:pt x="2706" y="18919"/>
                    <a:pt x="3223" y="19694"/>
                    <a:pt x="3482" y="20590"/>
                  </a:cubicBezTo>
                  <a:cubicBezTo>
                    <a:pt x="3939" y="22280"/>
                    <a:pt x="3342" y="24091"/>
                    <a:pt x="3720" y="25821"/>
                  </a:cubicBezTo>
                  <a:cubicBezTo>
                    <a:pt x="4039" y="27254"/>
                    <a:pt x="5073" y="28507"/>
                    <a:pt x="5272" y="29959"/>
                  </a:cubicBezTo>
                  <a:cubicBezTo>
                    <a:pt x="5570" y="32028"/>
                    <a:pt x="4238" y="34176"/>
                    <a:pt x="4934" y="36126"/>
                  </a:cubicBezTo>
                  <a:cubicBezTo>
                    <a:pt x="5292" y="37101"/>
                    <a:pt x="6088" y="37876"/>
                    <a:pt x="6326" y="38891"/>
                  </a:cubicBezTo>
                  <a:cubicBezTo>
                    <a:pt x="6505" y="39667"/>
                    <a:pt x="6326" y="40502"/>
                    <a:pt x="6485" y="41278"/>
                  </a:cubicBezTo>
                  <a:cubicBezTo>
                    <a:pt x="6751" y="42491"/>
                    <a:pt x="8949" y="43433"/>
                    <a:pt x="10274" y="43433"/>
                  </a:cubicBezTo>
                  <a:cubicBezTo>
                    <a:pt x="10340" y="43433"/>
                    <a:pt x="10403" y="43431"/>
                    <a:pt x="10464" y="43426"/>
                  </a:cubicBezTo>
                  <a:lnTo>
                    <a:pt x="10464" y="43566"/>
                  </a:lnTo>
                  <a:cubicBezTo>
                    <a:pt x="12274" y="42472"/>
                    <a:pt x="12791" y="39169"/>
                    <a:pt x="12035" y="37180"/>
                  </a:cubicBezTo>
                  <a:cubicBezTo>
                    <a:pt x="11260" y="35191"/>
                    <a:pt x="9907" y="33401"/>
                    <a:pt x="9688" y="31272"/>
                  </a:cubicBezTo>
                  <a:cubicBezTo>
                    <a:pt x="9509" y="29641"/>
                    <a:pt x="10046" y="27950"/>
                    <a:pt x="9668" y="26358"/>
                  </a:cubicBezTo>
                  <a:cubicBezTo>
                    <a:pt x="9151" y="24230"/>
                    <a:pt x="7023" y="22559"/>
                    <a:pt x="7062" y="20351"/>
                  </a:cubicBezTo>
                  <a:cubicBezTo>
                    <a:pt x="7062" y="19098"/>
                    <a:pt x="7759" y="17924"/>
                    <a:pt x="7699" y="16691"/>
                  </a:cubicBezTo>
                  <a:cubicBezTo>
                    <a:pt x="7619" y="15179"/>
                    <a:pt x="6466" y="13985"/>
                    <a:pt x="5710" y="12633"/>
                  </a:cubicBezTo>
                  <a:cubicBezTo>
                    <a:pt x="4596" y="10603"/>
                    <a:pt x="4516" y="8196"/>
                    <a:pt x="4118" y="5869"/>
                  </a:cubicBezTo>
                  <a:cubicBezTo>
                    <a:pt x="3720" y="3581"/>
                    <a:pt x="2845" y="1115"/>
                    <a:pt x="7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7"/>
            <p:cNvSpPr/>
            <p:nvPr/>
          </p:nvSpPr>
          <p:spPr>
            <a:xfrm>
              <a:off x="4222074" y="1548025"/>
              <a:ext cx="90944" cy="113879"/>
            </a:xfrm>
            <a:custGeom>
              <a:avLst/>
              <a:gdLst/>
              <a:ahLst/>
              <a:cxnLst/>
              <a:rect l="l" t="t" r="r" b="b"/>
              <a:pathLst>
                <a:path w="2288" h="2865" extrusionOk="0">
                  <a:moveTo>
                    <a:pt x="0" y="0"/>
                  </a:moveTo>
                  <a:lnTo>
                    <a:pt x="0" y="0"/>
                  </a:lnTo>
                  <a:cubicBezTo>
                    <a:pt x="637" y="1035"/>
                    <a:pt x="1412" y="1989"/>
                    <a:pt x="2288" y="28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7"/>
            <p:cNvSpPr/>
            <p:nvPr/>
          </p:nvSpPr>
          <p:spPr>
            <a:xfrm>
              <a:off x="4221279" y="1547230"/>
              <a:ext cx="92534" cy="114674"/>
            </a:xfrm>
            <a:custGeom>
              <a:avLst/>
              <a:gdLst/>
              <a:ahLst/>
              <a:cxnLst/>
              <a:rect l="l" t="t" r="r" b="b"/>
              <a:pathLst>
                <a:path w="2328" h="2885" extrusionOk="0">
                  <a:moveTo>
                    <a:pt x="0" y="0"/>
                  </a:moveTo>
                  <a:cubicBezTo>
                    <a:pt x="0" y="0"/>
                    <a:pt x="100" y="199"/>
                    <a:pt x="259" y="458"/>
                  </a:cubicBezTo>
                  <a:cubicBezTo>
                    <a:pt x="458" y="756"/>
                    <a:pt x="716" y="1134"/>
                    <a:pt x="1035" y="1532"/>
                  </a:cubicBezTo>
                  <a:cubicBezTo>
                    <a:pt x="1353" y="1930"/>
                    <a:pt x="1671" y="2248"/>
                    <a:pt x="1910" y="2507"/>
                  </a:cubicBezTo>
                  <a:cubicBezTo>
                    <a:pt x="2129" y="2746"/>
                    <a:pt x="2308" y="2885"/>
                    <a:pt x="2308" y="2885"/>
                  </a:cubicBezTo>
                  <a:cubicBezTo>
                    <a:pt x="2328" y="2885"/>
                    <a:pt x="2168" y="2726"/>
                    <a:pt x="1930" y="2447"/>
                  </a:cubicBezTo>
                  <a:cubicBezTo>
                    <a:pt x="1711" y="2208"/>
                    <a:pt x="1413" y="1850"/>
                    <a:pt x="1094" y="1452"/>
                  </a:cubicBezTo>
                  <a:cubicBezTo>
                    <a:pt x="796" y="1055"/>
                    <a:pt x="517" y="697"/>
                    <a:pt x="318" y="418"/>
                  </a:cubicBezTo>
                  <a:cubicBezTo>
                    <a:pt x="120" y="14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7"/>
            <p:cNvSpPr/>
            <p:nvPr/>
          </p:nvSpPr>
          <p:spPr>
            <a:xfrm>
              <a:off x="3610854" y="1545640"/>
              <a:ext cx="90944" cy="113124"/>
            </a:xfrm>
            <a:custGeom>
              <a:avLst/>
              <a:gdLst/>
              <a:ahLst/>
              <a:cxnLst/>
              <a:rect l="l" t="t" r="r" b="b"/>
              <a:pathLst>
                <a:path w="2288" h="2846" extrusionOk="0">
                  <a:moveTo>
                    <a:pt x="2288" y="1"/>
                  </a:moveTo>
                  <a:cubicBezTo>
                    <a:pt x="1900" y="478"/>
                    <a:pt x="1522" y="950"/>
                    <a:pt x="1144" y="1423"/>
                  </a:cubicBezTo>
                  <a:lnTo>
                    <a:pt x="1144" y="1423"/>
                  </a:lnTo>
                  <a:lnTo>
                    <a:pt x="2288" y="1"/>
                  </a:lnTo>
                  <a:close/>
                  <a:moveTo>
                    <a:pt x="1144" y="1423"/>
                  </a:moveTo>
                  <a:lnTo>
                    <a:pt x="0" y="2845"/>
                  </a:lnTo>
                  <a:cubicBezTo>
                    <a:pt x="388" y="2368"/>
                    <a:pt x="766" y="1895"/>
                    <a:pt x="1144" y="14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7"/>
            <p:cNvSpPr/>
            <p:nvPr/>
          </p:nvSpPr>
          <p:spPr>
            <a:xfrm>
              <a:off x="3609264" y="1547150"/>
              <a:ext cx="93329" cy="112408"/>
            </a:xfrm>
            <a:custGeom>
              <a:avLst/>
              <a:gdLst/>
              <a:ahLst/>
              <a:cxnLst/>
              <a:rect l="l" t="t" r="r" b="b"/>
              <a:pathLst>
                <a:path w="2348" h="2828" extrusionOk="0">
                  <a:moveTo>
                    <a:pt x="2325" y="1"/>
                  </a:moveTo>
                  <a:cubicBezTo>
                    <a:pt x="2277" y="1"/>
                    <a:pt x="1771" y="623"/>
                    <a:pt x="1134" y="1395"/>
                  </a:cubicBezTo>
                  <a:cubicBezTo>
                    <a:pt x="498" y="2151"/>
                    <a:pt x="0" y="2807"/>
                    <a:pt x="20" y="2827"/>
                  </a:cubicBezTo>
                  <a:cubicBezTo>
                    <a:pt x="40" y="2827"/>
                    <a:pt x="597" y="2210"/>
                    <a:pt x="1214" y="1435"/>
                  </a:cubicBezTo>
                  <a:cubicBezTo>
                    <a:pt x="1850" y="659"/>
                    <a:pt x="2348" y="22"/>
                    <a:pt x="2328" y="2"/>
                  </a:cubicBezTo>
                  <a:cubicBezTo>
                    <a:pt x="2327" y="1"/>
                    <a:pt x="2326" y="1"/>
                    <a:pt x="2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7"/>
            <p:cNvSpPr/>
            <p:nvPr/>
          </p:nvSpPr>
          <p:spPr>
            <a:xfrm>
              <a:off x="2419218" y="1112336"/>
              <a:ext cx="104419" cy="84624"/>
            </a:xfrm>
            <a:custGeom>
              <a:avLst/>
              <a:gdLst/>
              <a:ahLst/>
              <a:cxnLst/>
              <a:rect l="l" t="t" r="r" b="b"/>
              <a:pathLst>
                <a:path w="2627" h="2129" extrusionOk="0">
                  <a:moveTo>
                    <a:pt x="1" y="0"/>
                  </a:moveTo>
                  <a:cubicBezTo>
                    <a:pt x="663" y="555"/>
                    <a:pt x="1349" y="1097"/>
                    <a:pt x="2032" y="1647"/>
                  </a:cubicBezTo>
                  <a:lnTo>
                    <a:pt x="2032" y="1647"/>
                  </a:lnTo>
                  <a:lnTo>
                    <a:pt x="1" y="0"/>
                  </a:lnTo>
                  <a:close/>
                  <a:moveTo>
                    <a:pt x="2032" y="1647"/>
                  </a:moveTo>
                  <a:lnTo>
                    <a:pt x="2627" y="2129"/>
                  </a:lnTo>
                  <a:cubicBezTo>
                    <a:pt x="2429" y="1967"/>
                    <a:pt x="2231" y="1807"/>
                    <a:pt x="2032" y="16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7"/>
            <p:cNvSpPr/>
            <p:nvPr/>
          </p:nvSpPr>
          <p:spPr>
            <a:xfrm>
              <a:off x="2417628" y="1112216"/>
              <a:ext cx="106009" cy="84783"/>
            </a:xfrm>
            <a:custGeom>
              <a:avLst/>
              <a:gdLst/>
              <a:ahLst/>
              <a:cxnLst/>
              <a:rect l="l" t="t" r="r" b="b"/>
              <a:pathLst>
                <a:path w="2667" h="2133" extrusionOk="0">
                  <a:moveTo>
                    <a:pt x="46" y="1"/>
                  </a:moveTo>
                  <a:cubicBezTo>
                    <a:pt x="43" y="1"/>
                    <a:pt x="42" y="2"/>
                    <a:pt x="41" y="3"/>
                  </a:cubicBezTo>
                  <a:cubicBezTo>
                    <a:pt x="1" y="23"/>
                    <a:pt x="598" y="521"/>
                    <a:pt x="1334" y="1117"/>
                  </a:cubicBezTo>
                  <a:cubicBezTo>
                    <a:pt x="2034" y="1701"/>
                    <a:pt x="2621" y="2132"/>
                    <a:pt x="2664" y="2132"/>
                  </a:cubicBezTo>
                  <a:cubicBezTo>
                    <a:pt x="2665" y="2132"/>
                    <a:pt x="2666" y="2132"/>
                    <a:pt x="2667" y="2132"/>
                  </a:cubicBezTo>
                  <a:cubicBezTo>
                    <a:pt x="2667" y="2112"/>
                    <a:pt x="2110" y="1615"/>
                    <a:pt x="1374" y="1018"/>
                  </a:cubicBezTo>
                  <a:cubicBezTo>
                    <a:pt x="687" y="445"/>
                    <a:pt x="109" y="1"/>
                    <a:pt x="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7"/>
            <p:cNvSpPr/>
            <p:nvPr/>
          </p:nvSpPr>
          <p:spPr>
            <a:xfrm>
              <a:off x="1583455" y="1117821"/>
              <a:ext cx="102829" cy="79179"/>
            </a:xfrm>
            <a:custGeom>
              <a:avLst/>
              <a:gdLst/>
              <a:ahLst/>
              <a:cxnLst/>
              <a:rect l="l" t="t" r="r" b="b"/>
              <a:pathLst>
                <a:path w="2587" h="1992" extrusionOk="0">
                  <a:moveTo>
                    <a:pt x="2565" y="1"/>
                  </a:moveTo>
                  <a:cubicBezTo>
                    <a:pt x="2539" y="1"/>
                    <a:pt x="1954" y="412"/>
                    <a:pt x="1273" y="956"/>
                  </a:cubicBezTo>
                  <a:cubicBezTo>
                    <a:pt x="557" y="1494"/>
                    <a:pt x="0" y="1971"/>
                    <a:pt x="40" y="1991"/>
                  </a:cubicBezTo>
                  <a:cubicBezTo>
                    <a:pt x="40" y="1991"/>
                    <a:pt x="41" y="1991"/>
                    <a:pt x="42" y="1991"/>
                  </a:cubicBezTo>
                  <a:cubicBezTo>
                    <a:pt x="85" y="1991"/>
                    <a:pt x="652" y="1562"/>
                    <a:pt x="1333" y="1056"/>
                  </a:cubicBezTo>
                  <a:cubicBezTo>
                    <a:pt x="2049" y="499"/>
                    <a:pt x="2586" y="21"/>
                    <a:pt x="2566" y="2"/>
                  </a:cubicBezTo>
                  <a:cubicBezTo>
                    <a:pt x="2566" y="1"/>
                    <a:pt x="2566" y="1"/>
                    <a:pt x="25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4" name="Google Shape;84;p17"/>
            <p:cNvGrpSpPr/>
            <p:nvPr/>
          </p:nvGrpSpPr>
          <p:grpSpPr>
            <a:xfrm>
              <a:off x="1581070" y="543805"/>
              <a:ext cx="2759604" cy="1115739"/>
              <a:chOff x="1457857" y="1022430"/>
              <a:chExt cx="2484787" cy="1004627"/>
            </a:xfrm>
          </p:grpSpPr>
          <p:sp>
            <p:nvSpPr>
              <p:cNvPr id="85" name="Google Shape;85;p17"/>
              <p:cNvSpPr/>
              <p:nvPr/>
            </p:nvSpPr>
            <p:spPr>
              <a:xfrm>
                <a:off x="3316820" y="1119960"/>
                <a:ext cx="625824" cy="907098"/>
              </a:xfrm>
              <a:custGeom>
                <a:avLst/>
                <a:gdLst/>
                <a:ahLst/>
                <a:cxnLst/>
                <a:rect l="l" t="t" r="r" b="b"/>
                <a:pathLst>
                  <a:path w="17486" h="25345" extrusionOk="0">
                    <a:moveTo>
                      <a:pt x="0" y="1"/>
                    </a:moveTo>
                    <a:lnTo>
                      <a:pt x="0" y="25344"/>
                    </a:lnTo>
                    <a:lnTo>
                      <a:pt x="17486" y="25344"/>
                    </a:lnTo>
                    <a:lnTo>
                      <a:pt x="17486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17"/>
              <p:cNvSpPr/>
              <p:nvPr/>
            </p:nvSpPr>
            <p:spPr>
              <a:xfrm>
                <a:off x="3285503" y="1119960"/>
                <a:ext cx="625824" cy="907098"/>
              </a:xfrm>
              <a:custGeom>
                <a:avLst/>
                <a:gdLst/>
                <a:ahLst/>
                <a:cxnLst/>
                <a:rect l="l" t="t" r="r" b="b"/>
                <a:pathLst>
                  <a:path w="17486" h="25345" extrusionOk="0">
                    <a:moveTo>
                      <a:pt x="0" y="1"/>
                    </a:moveTo>
                    <a:lnTo>
                      <a:pt x="0" y="25344"/>
                    </a:lnTo>
                    <a:lnTo>
                      <a:pt x="17486" y="25344"/>
                    </a:lnTo>
                    <a:lnTo>
                      <a:pt x="17486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17"/>
              <p:cNvSpPr/>
              <p:nvPr/>
            </p:nvSpPr>
            <p:spPr>
              <a:xfrm>
                <a:off x="3363097" y="1218205"/>
                <a:ext cx="469923" cy="709859"/>
              </a:xfrm>
              <a:custGeom>
                <a:avLst/>
                <a:gdLst/>
                <a:ahLst/>
                <a:cxnLst/>
                <a:rect l="l" t="t" r="r" b="b"/>
                <a:pathLst>
                  <a:path w="13130" h="19834" extrusionOk="0">
                    <a:moveTo>
                      <a:pt x="0" y="1"/>
                    </a:moveTo>
                    <a:lnTo>
                      <a:pt x="0" y="19834"/>
                    </a:lnTo>
                    <a:lnTo>
                      <a:pt x="13130" y="19834"/>
                    </a:lnTo>
                    <a:lnTo>
                      <a:pt x="13130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17"/>
              <p:cNvSpPr/>
              <p:nvPr/>
            </p:nvSpPr>
            <p:spPr>
              <a:xfrm>
                <a:off x="3360234" y="1216093"/>
                <a:ext cx="473502" cy="714118"/>
              </a:xfrm>
              <a:custGeom>
                <a:avLst/>
                <a:gdLst/>
                <a:ahLst/>
                <a:cxnLst/>
                <a:rect l="l" t="t" r="r" b="b"/>
                <a:pathLst>
                  <a:path w="13230" h="19953" extrusionOk="0">
                    <a:moveTo>
                      <a:pt x="13210" y="19794"/>
                    </a:moveTo>
                    <a:lnTo>
                      <a:pt x="13210" y="19833"/>
                    </a:lnTo>
                    <a:lnTo>
                      <a:pt x="13210" y="19933"/>
                    </a:lnTo>
                    <a:cubicBezTo>
                      <a:pt x="13210" y="19933"/>
                      <a:pt x="13229" y="19893"/>
                      <a:pt x="13210" y="19794"/>
                    </a:cubicBezTo>
                    <a:close/>
                    <a:moveTo>
                      <a:pt x="1" y="0"/>
                    </a:moveTo>
                    <a:lnTo>
                      <a:pt x="1" y="60"/>
                    </a:lnTo>
                    <a:lnTo>
                      <a:pt x="1" y="19893"/>
                    </a:lnTo>
                    <a:lnTo>
                      <a:pt x="1" y="19953"/>
                    </a:lnTo>
                    <a:lnTo>
                      <a:pt x="60" y="19953"/>
                    </a:lnTo>
                    <a:cubicBezTo>
                      <a:pt x="4079" y="19933"/>
                      <a:pt x="7361" y="19933"/>
                      <a:pt x="9649" y="19933"/>
                    </a:cubicBezTo>
                    <a:lnTo>
                      <a:pt x="13210" y="19933"/>
                    </a:lnTo>
                    <a:cubicBezTo>
                      <a:pt x="13210" y="19933"/>
                      <a:pt x="13130" y="19933"/>
                      <a:pt x="13011" y="19893"/>
                    </a:cubicBezTo>
                    <a:lnTo>
                      <a:pt x="9689" y="19893"/>
                    </a:lnTo>
                    <a:cubicBezTo>
                      <a:pt x="7412" y="19893"/>
                      <a:pt x="4132" y="19873"/>
                      <a:pt x="160" y="19873"/>
                    </a:cubicBezTo>
                    <a:lnTo>
                      <a:pt x="160" y="19873"/>
                    </a:lnTo>
                    <a:lnTo>
                      <a:pt x="160" y="140"/>
                    </a:lnTo>
                    <a:lnTo>
                      <a:pt x="13190" y="140"/>
                    </a:lnTo>
                    <a:cubicBezTo>
                      <a:pt x="13190" y="5962"/>
                      <a:pt x="13210" y="10893"/>
                      <a:pt x="13210" y="14383"/>
                    </a:cubicBezTo>
                    <a:cubicBezTo>
                      <a:pt x="13210" y="10897"/>
                      <a:pt x="13229" y="5954"/>
                      <a:pt x="13229" y="140"/>
                    </a:cubicBezTo>
                    <a:lnTo>
                      <a:pt x="13229" y="140"/>
                    </a:lnTo>
                    <a:lnTo>
                      <a:pt x="13229" y="140"/>
                    </a:lnTo>
                    <a:lnTo>
                      <a:pt x="13229" y="140"/>
                    </a:lnTo>
                    <a:cubicBezTo>
                      <a:pt x="13229" y="113"/>
                      <a:pt x="13229" y="86"/>
                      <a:pt x="13229" y="60"/>
                    </a:cubicBezTo>
                    <a:lnTo>
                      <a:pt x="132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17"/>
              <p:cNvSpPr/>
              <p:nvPr/>
            </p:nvSpPr>
            <p:spPr>
              <a:xfrm>
                <a:off x="3529702" y="1362047"/>
                <a:ext cx="157369" cy="447124"/>
              </a:xfrm>
              <a:custGeom>
                <a:avLst/>
                <a:gdLst/>
                <a:ahLst/>
                <a:cxnLst/>
                <a:rect l="l" t="t" r="r" b="b"/>
                <a:pathLst>
                  <a:path w="4397" h="12493" extrusionOk="0">
                    <a:moveTo>
                      <a:pt x="0" y="0"/>
                    </a:moveTo>
                    <a:lnTo>
                      <a:pt x="0" y="12493"/>
                    </a:lnTo>
                    <a:lnTo>
                      <a:pt x="4397" y="12493"/>
                    </a:lnTo>
                    <a:lnTo>
                      <a:pt x="439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17"/>
              <p:cNvSpPr/>
              <p:nvPr/>
            </p:nvSpPr>
            <p:spPr>
              <a:xfrm>
                <a:off x="1461400" y="1022430"/>
                <a:ext cx="876461" cy="588817"/>
              </a:xfrm>
              <a:custGeom>
                <a:avLst/>
                <a:gdLst/>
                <a:ahLst/>
                <a:cxnLst/>
                <a:rect l="l" t="t" r="r" b="b"/>
                <a:pathLst>
                  <a:path w="24489" h="16452" extrusionOk="0">
                    <a:moveTo>
                      <a:pt x="24489" y="0"/>
                    </a:moveTo>
                    <a:lnTo>
                      <a:pt x="1" y="100"/>
                    </a:lnTo>
                    <a:lnTo>
                      <a:pt x="836" y="16452"/>
                    </a:lnTo>
                    <a:lnTo>
                      <a:pt x="24489" y="16452"/>
                    </a:lnTo>
                    <a:lnTo>
                      <a:pt x="2448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17"/>
              <p:cNvSpPr/>
              <p:nvPr/>
            </p:nvSpPr>
            <p:spPr>
              <a:xfrm>
                <a:off x="1461400" y="1026690"/>
                <a:ext cx="846577" cy="583842"/>
              </a:xfrm>
              <a:custGeom>
                <a:avLst/>
                <a:gdLst/>
                <a:ahLst/>
                <a:cxnLst/>
                <a:rect l="l" t="t" r="r" b="b"/>
                <a:pathLst>
                  <a:path w="23654" h="16313" extrusionOk="0">
                    <a:moveTo>
                      <a:pt x="1" y="1"/>
                    </a:moveTo>
                    <a:lnTo>
                      <a:pt x="1" y="16313"/>
                    </a:lnTo>
                    <a:lnTo>
                      <a:pt x="23653" y="16313"/>
                    </a:lnTo>
                    <a:lnTo>
                      <a:pt x="23653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7"/>
              <p:cNvSpPr/>
              <p:nvPr/>
            </p:nvSpPr>
            <p:spPr>
              <a:xfrm>
                <a:off x="1457857" y="1022430"/>
                <a:ext cx="854379" cy="591680"/>
              </a:xfrm>
              <a:custGeom>
                <a:avLst/>
                <a:gdLst/>
                <a:ahLst/>
                <a:cxnLst/>
                <a:rect l="l" t="t" r="r" b="b"/>
                <a:pathLst>
                  <a:path w="23872" h="16532" extrusionOk="0">
                    <a:moveTo>
                      <a:pt x="23633" y="219"/>
                    </a:moveTo>
                    <a:lnTo>
                      <a:pt x="23633" y="16312"/>
                    </a:lnTo>
                    <a:lnTo>
                      <a:pt x="219" y="16312"/>
                    </a:lnTo>
                    <a:lnTo>
                      <a:pt x="219" y="219"/>
                    </a:lnTo>
                    <a:close/>
                    <a:moveTo>
                      <a:pt x="1" y="0"/>
                    </a:moveTo>
                    <a:lnTo>
                      <a:pt x="1" y="16531"/>
                    </a:lnTo>
                    <a:lnTo>
                      <a:pt x="23872" y="16531"/>
                    </a:lnTo>
                    <a:lnTo>
                      <a:pt x="2387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7"/>
              <p:cNvSpPr/>
              <p:nvPr/>
            </p:nvSpPr>
            <p:spPr>
              <a:xfrm>
                <a:off x="1552559" y="1098593"/>
                <a:ext cx="663582" cy="438606"/>
              </a:xfrm>
              <a:custGeom>
                <a:avLst/>
                <a:gdLst/>
                <a:ahLst/>
                <a:cxnLst/>
                <a:rect l="l" t="t" r="r" b="b"/>
                <a:pathLst>
                  <a:path w="18541" h="12255" extrusionOk="0">
                    <a:moveTo>
                      <a:pt x="0" y="1"/>
                    </a:moveTo>
                    <a:lnTo>
                      <a:pt x="0" y="12255"/>
                    </a:lnTo>
                    <a:lnTo>
                      <a:pt x="18540" y="12255"/>
                    </a:lnTo>
                    <a:lnTo>
                      <a:pt x="18540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7"/>
              <p:cNvSpPr/>
              <p:nvPr/>
            </p:nvSpPr>
            <p:spPr>
              <a:xfrm>
                <a:off x="1550411" y="1097913"/>
                <a:ext cx="666446" cy="442150"/>
              </a:xfrm>
              <a:custGeom>
                <a:avLst/>
                <a:gdLst/>
                <a:ahLst/>
                <a:cxnLst/>
                <a:rect l="l" t="t" r="r" b="b"/>
                <a:pathLst>
                  <a:path w="18621" h="12354" extrusionOk="0">
                    <a:moveTo>
                      <a:pt x="1" y="0"/>
                    </a:moveTo>
                    <a:lnTo>
                      <a:pt x="1" y="60"/>
                    </a:lnTo>
                    <a:lnTo>
                      <a:pt x="1" y="12314"/>
                    </a:lnTo>
                    <a:lnTo>
                      <a:pt x="1" y="12353"/>
                    </a:lnTo>
                    <a:lnTo>
                      <a:pt x="18620" y="12353"/>
                    </a:lnTo>
                    <a:lnTo>
                      <a:pt x="18620" y="12314"/>
                    </a:lnTo>
                    <a:cubicBezTo>
                      <a:pt x="18620" y="8554"/>
                      <a:pt x="18600" y="5490"/>
                      <a:pt x="18600" y="3362"/>
                    </a:cubicBezTo>
                    <a:lnTo>
                      <a:pt x="18600" y="895"/>
                    </a:lnTo>
                    <a:lnTo>
                      <a:pt x="18600" y="259"/>
                    </a:lnTo>
                    <a:lnTo>
                      <a:pt x="18600" y="20"/>
                    </a:lnTo>
                    <a:cubicBezTo>
                      <a:pt x="18600" y="20"/>
                      <a:pt x="18600" y="100"/>
                      <a:pt x="18541" y="259"/>
                    </a:cubicBezTo>
                    <a:lnTo>
                      <a:pt x="18541" y="895"/>
                    </a:lnTo>
                    <a:lnTo>
                      <a:pt x="18541" y="3362"/>
                    </a:lnTo>
                    <a:cubicBezTo>
                      <a:pt x="18541" y="5479"/>
                      <a:pt x="18521" y="8521"/>
                      <a:pt x="18521" y="12234"/>
                    </a:cubicBezTo>
                    <a:lnTo>
                      <a:pt x="100" y="12234"/>
                    </a:lnTo>
                    <a:lnTo>
                      <a:pt x="100" y="80"/>
                    </a:lnTo>
                    <a:lnTo>
                      <a:pt x="100" y="80"/>
                    </a:lnTo>
                    <a:cubicBezTo>
                      <a:pt x="5525" y="79"/>
                      <a:pt x="10118" y="60"/>
                      <a:pt x="13368" y="60"/>
                    </a:cubicBezTo>
                    <a:cubicBezTo>
                      <a:pt x="14201" y="40"/>
                      <a:pt x="14942" y="30"/>
                      <a:pt x="15588" y="25"/>
                    </a:cubicBezTo>
                    <a:lnTo>
                      <a:pt x="15588" y="25"/>
                    </a:lnTo>
                    <a:cubicBezTo>
                      <a:pt x="16229" y="30"/>
                      <a:pt x="16776" y="40"/>
                      <a:pt x="17228" y="60"/>
                    </a:cubicBezTo>
                    <a:lnTo>
                      <a:pt x="18461" y="60"/>
                    </a:lnTo>
                    <a:cubicBezTo>
                      <a:pt x="18560" y="20"/>
                      <a:pt x="18600" y="20"/>
                      <a:pt x="18600" y="20"/>
                    </a:cubicBezTo>
                    <a:lnTo>
                      <a:pt x="18600" y="20"/>
                    </a:lnTo>
                    <a:lnTo>
                      <a:pt x="18600" y="20"/>
                    </a:lnTo>
                    <a:lnTo>
                      <a:pt x="17208" y="20"/>
                    </a:lnTo>
                    <a:cubicBezTo>
                      <a:pt x="16764" y="20"/>
                      <a:pt x="16222" y="20"/>
                      <a:pt x="15588" y="25"/>
                    </a:cubicBezTo>
                    <a:lnTo>
                      <a:pt x="15588" y="25"/>
                    </a:lnTo>
                    <a:cubicBezTo>
                      <a:pt x="14958" y="20"/>
                      <a:pt x="14237" y="20"/>
                      <a:pt x="13428" y="20"/>
                    </a:cubicBezTo>
                    <a:cubicBezTo>
                      <a:pt x="10146" y="20"/>
                      <a:pt x="5511" y="0"/>
                      <a:pt x="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17"/>
              <p:cNvSpPr/>
              <p:nvPr/>
            </p:nvSpPr>
            <p:spPr>
              <a:xfrm>
                <a:off x="1687811" y="1236029"/>
                <a:ext cx="417240" cy="146703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4099" extrusionOk="0">
                    <a:moveTo>
                      <a:pt x="1" y="0"/>
                    </a:moveTo>
                    <a:lnTo>
                      <a:pt x="1" y="4098"/>
                    </a:lnTo>
                    <a:lnTo>
                      <a:pt x="11658" y="4098"/>
                    </a:lnTo>
                    <a:lnTo>
                      <a:pt x="1165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6" name="Google Shape;96;p17"/>
            <p:cNvSpPr/>
            <p:nvPr/>
          </p:nvSpPr>
          <p:spPr>
            <a:xfrm>
              <a:off x="420319" y="3631549"/>
              <a:ext cx="468912" cy="989218"/>
            </a:xfrm>
            <a:custGeom>
              <a:avLst/>
              <a:gdLst/>
              <a:ahLst/>
              <a:cxnLst/>
              <a:rect l="l" t="t" r="r" b="b"/>
              <a:pathLst>
                <a:path w="11797" h="24887" extrusionOk="0">
                  <a:moveTo>
                    <a:pt x="100" y="1"/>
                  </a:moveTo>
                  <a:cubicBezTo>
                    <a:pt x="0" y="2109"/>
                    <a:pt x="477" y="4218"/>
                    <a:pt x="1472" y="6088"/>
                  </a:cubicBezTo>
                  <a:cubicBezTo>
                    <a:pt x="1870" y="6844"/>
                    <a:pt x="2367" y="7560"/>
                    <a:pt x="2487" y="8395"/>
                  </a:cubicBezTo>
                  <a:cubicBezTo>
                    <a:pt x="2705" y="9768"/>
                    <a:pt x="1969" y="11160"/>
                    <a:pt x="2288" y="12513"/>
                  </a:cubicBezTo>
                  <a:cubicBezTo>
                    <a:pt x="2686" y="14025"/>
                    <a:pt x="4396" y="15039"/>
                    <a:pt x="4496" y="16611"/>
                  </a:cubicBezTo>
                  <a:cubicBezTo>
                    <a:pt x="4575" y="17924"/>
                    <a:pt x="3441" y="19117"/>
                    <a:pt x="3541" y="20430"/>
                  </a:cubicBezTo>
                  <a:cubicBezTo>
                    <a:pt x="3581" y="21007"/>
                    <a:pt x="3839" y="21524"/>
                    <a:pt x="4138" y="22002"/>
                  </a:cubicBezTo>
                  <a:cubicBezTo>
                    <a:pt x="5147" y="23652"/>
                    <a:pt x="6611" y="24809"/>
                    <a:pt x="8806" y="24809"/>
                  </a:cubicBezTo>
                  <a:cubicBezTo>
                    <a:pt x="8861" y="24809"/>
                    <a:pt x="8916" y="24808"/>
                    <a:pt x="8972" y="24807"/>
                  </a:cubicBezTo>
                  <a:lnTo>
                    <a:pt x="11796" y="24886"/>
                  </a:lnTo>
                  <a:lnTo>
                    <a:pt x="11796" y="24886"/>
                  </a:lnTo>
                  <a:lnTo>
                    <a:pt x="9807" y="18441"/>
                  </a:lnTo>
                  <a:cubicBezTo>
                    <a:pt x="10026" y="17526"/>
                    <a:pt x="9429" y="16611"/>
                    <a:pt x="8753" y="15935"/>
                  </a:cubicBezTo>
                  <a:cubicBezTo>
                    <a:pt x="8076" y="15258"/>
                    <a:pt x="7261" y="14661"/>
                    <a:pt x="6923" y="13806"/>
                  </a:cubicBezTo>
                  <a:cubicBezTo>
                    <a:pt x="6346" y="12374"/>
                    <a:pt x="7082" y="10524"/>
                    <a:pt x="6127" y="9330"/>
                  </a:cubicBezTo>
                  <a:cubicBezTo>
                    <a:pt x="5550" y="8634"/>
                    <a:pt x="4496" y="8395"/>
                    <a:pt x="3998" y="7659"/>
                  </a:cubicBezTo>
                  <a:cubicBezTo>
                    <a:pt x="3740" y="7261"/>
                    <a:pt x="3660" y="6784"/>
                    <a:pt x="3541" y="6307"/>
                  </a:cubicBezTo>
                  <a:cubicBezTo>
                    <a:pt x="2984" y="3959"/>
                    <a:pt x="1790" y="1731"/>
                    <a:pt x="1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848853" y="3244116"/>
              <a:ext cx="442042" cy="1383760"/>
            </a:xfrm>
            <a:custGeom>
              <a:avLst/>
              <a:gdLst/>
              <a:ahLst/>
              <a:cxnLst/>
              <a:rect l="l" t="t" r="r" b="b"/>
              <a:pathLst>
                <a:path w="11121" h="34813" extrusionOk="0">
                  <a:moveTo>
                    <a:pt x="10703" y="0"/>
                  </a:moveTo>
                  <a:lnTo>
                    <a:pt x="10584" y="40"/>
                  </a:lnTo>
                  <a:cubicBezTo>
                    <a:pt x="9987" y="338"/>
                    <a:pt x="9470" y="796"/>
                    <a:pt x="9092" y="1333"/>
                  </a:cubicBezTo>
                  <a:cubicBezTo>
                    <a:pt x="8694" y="1870"/>
                    <a:pt x="8396" y="2467"/>
                    <a:pt x="8177" y="3064"/>
                  </a:cubicBezTo>
                  <a:cubicBezTo>
                    <a:pt x="7699" y="4277"/>
                    <a:pt x="7560" y="5510"/>
                    <a:pt x="7321" y="6744"/>
                  </a:cubicBezTo>
                  <a:cubicBezTo>
                    <a:pt x="7103" y="7917"/>
                    <a:pt x="6804" y="9131"/>
                    <a:pt x="6188" y="10145"/>
                  </a:cubicBezTo>
                  <a:cubicBezTo>
                    <a:pt x="5889" y="10643"/>
                    <a:pt x="5511" y="11120"/>
                    <a:pt x="5193" y="11578"/>
                  </a:cubicBezTo>
                  <a:cubicBezTo>
                    <a:pt x="4875" y="12075"/>
                    <a:pt x="4596" y="12612"/>
                    <a:pt x="4497" y="13169"/>
                  </a:cubicBezTo>
                  <a:cubicBezTo>
                    <a:pt x="4338" y="14363"/>
                    <a:pt x="4994" y="15377"/>
                    <a:pt x="4875" y="16451"/>
                  </a:cubicBezTo>
                  <a:cubicBezTo>
                    <a:pt x="4815" y="16988"/>
                    <a:pt x="4616" y="17486"/>
                    <a:pt x="4377" y="17923"/>
                  </a:cubicBezTo>
                  <a:cubicBezTo>
                    <a:pt x="4119" y="18361"/>
                    <a:pt x="3820" y="18799"/>
                    <a:pt x="3542" y="19216"/>
                  </a:cubicBezTo>
                  <a:cubicBezTo>
                    <a:pt x="3283" y="19634"/>
                    <a:pt x="3005" y="20072"/>
                    <a:pt x="2806" y="20510"/>
                  </a:cubicBezTo>
                  <a:cubicBezTo>
                    <a:pt x="2607" y="20967"/>
                    <a:pt x="2507" y="21464"/>
                    <a:pt x="2448" y="21922"/>
                  </a:cubicBezTo>
                  <a:cubicBezTo>
                    <a:pt x="2388" y="22877"/>
                    <a:pt x="2527" y="23772"/>
                    <a:pt x="2448" y="24607"/>
                  </a:cubicBezTo>
                  <a:cubicBezTo>
                    <a:pt x="2408" y="25463"/>
                    <a:pt x="2110" y="26239"/>
                    <a:pt x="1791" y="26935"/>
                  </a:cubicBezTo>
                  <a:cubicBezTo>
                    <a:pt x="1453" y="27631"/>
                    <a:pt x="1095" y="28248"/>
                    <a:pt x="757" y="28845"/>
                  </a:cubicBezTo>
                  <a:cubicBezTo>
                    <a:pt x="618" y="29143"/>
                    <a:pt x="458" y="29441"/>
                    <a:pt x="339" y="29740"/>
                  </a:cubicBezTo>
                  <a:cubicBezTo>
                    <a:pt x="220" y="30038"/>
                    <a:pt x="160" y="30337"/>
                    <a:pt x="100" y="30635"/>
                  </a:cubicBezTo>
                  <a:cubicBezTo>
                    <a:pt x="1" y="31212"/>
                    <a:pt x="21" y="31749"/>
                    <a:pt x="100" y="32226"/>
                  </a:cubicBezTo>
                  <a:cubicBezTo>
                    <a:pt x="220" y="33201"/>
                    <a:pt x="598" y="33858"/>
                    <a:pt x="916" y="34255"/>
                  </a:cubicBezTo>
                  <a:cubicBezTo>
                    <a:pt x="996" y="34355"/>
                    <a:pt x="1055" y="34434"/>
                    <a:pt x="1135" y="34514"/>
                  </a:cubicBezTo>
                  <a:cubicBezTo>
                    <a:pt x="1214" y="34594"/>
                    <a:pt x="1254" y="34633"/>
                    <a:pt x="1314" y="34653"/>
                  </a:cubicBezTo>
                  <a:cubicBezTo>
                    <a:pt x="1473" y="34713"/>
                    <a:pt x="1533" y="34733"/>
                    <a:pt x="1533" y="34733"/>
                  </a:cubicBezTo>
                  <a:cubicBezTo>
                    <a:pt x="1533" y="34713"/>
                    <a:pt x="1314" y="34594"/>
                    <a:pt x="976" y="34216"/>
                  </a:cubicBezTo>
                  <a:cubicBezTo>
                    <a:pt x="677" y="33818"/>
                    <a:pt x="339" y="33141"/>
                    <a:pt x="220" y="32206"/>
                  </a:cubicBezTo>
                  <a:cubicBezTo>
                    <a:pt x="160" y="31729"/>
                    <a:pt x="140" y="31212"/>
                    <a:pt x="240" y="30635"/>
                  </a:cubicBezTo>
                  <a:cubicBezTo>
                    <a:pt x="279" y="30356"/>
                    <a:pt x="359" y="30058"/>
                    <a:pt x="478" y="29760"/>
                  </a:cubicBezTo>
                  <a:cubicBezTo>
                    <a:pt x="618" y="29461"/>
                    <a:pt x="757" y="29183"/>
                    <a:pt x="916" y="28864"/>
                  </a:cubicBezTo>
                  <a:cubicBezTo>
                    <a:pt x="1234" y="28268"/>
                    <a:pt x="1612" y="27651"/>
                    <a:pt x="1950" y="26955"/>
                  </a:cubicBezTo>
                  <a:cubicBezTo>
                    <a:pt x="2308" y="26258"/>
                    <a:pt x="2607" y="25483"/>
                    <a:pt x="2647" y="24607"/>
                  </a:cubicBezTo>
                  <a:cubicBezTo>
                    <a:pt x="2726" y="23752"/>
                    <a:pt x="2567" y="22837"/>
                    <a:pt x="2647" y="21922"/>
                  </a:cubicBezTo>
                  <a:cubicBezTo>
                    <a:pt x="2667" y="21464"/>
                    <a:pt x="2766" y="21007"/>
                    <a:pt x="2965" y="20569"/>
                  </a:cubicBezTo>
                  <a:cubicBezTo>
                    <a:pt x="3164" y="20112"/>
                    <a:pt x="3422" y="19714"/>
                    <a:pt x="3721" y="19296"/>
                  </a:cubicBezTo>
                  <a:cubicBezTo>
                    <a:pt x="3999" y="18858"/>
                    <a:pt x="4298" y="18441"/>
                    <a:pt x="4556" y="18003"/>
                  </a:cubicBezTo>
                  <a:cubicBezTo>
                    <a:pt x="4815" y="17545"/>
                    <a:pt x="5034" y="17028"/>
                    <a:pt x="5093" y="16471"/>
                  </a:cubicBezTo>
                  <a:cubicBezTo>
                    <a:pt x="5213" y="15357"/>
                    <a:pt x="4556" y="14323"/>
                    <a:pt x="4715" y="13229"/>
                  </a:cubicBezTo>
                  <a:cubicBezTo>
                    <a:pt x="4795" y="12672"/>
                    <a:pt x="5054" y="12174"/>
                    <a:pt x="5392" y="11677"/>
                  </a:cubicBezTo>
                  <a:cubicBezTo>
                    <a:pt x="5710" y="11200"/>
                    <a:pt x="6088" y="10742"/>
                    <a:pt x="6386" y="10245"/>
                  </a:cubicBezTo>
                  <a:cubicBezTo>
                    <a:pt x="7003" y="9191"/>
                    <a:pt x="7321" y="7997"/>
                    <a:pt x="7540" y="6784"/>
                  </a:cubicBezTo>
                  <a:cubicBezTo>
                    <a:pt x="7779" y="5570"/>
                    <a:pt x="7938" y="4317"/>
                    <a:pt x="8396" y="3123"/>
                  </a:cubicBezTo>
                  <a:cubicBezTo>
                    <a:pt x="8614" y="2526"/>
                    <a:pt x="8893" y="1950"/>
                    <a:pt x="9291" y="1452"/>
                  </a:cubicBezTo>
                  <a:cubicBezTo>
                    <a:pt x="9646" y="985"/>
                    <a:pt x="10106" y="571"/>
                    <a:pt x="10621" y="292"/>
                  </a:cubicBezTo>
                  <a:lnTo>
                    <a:pt x="10621" y="292"/>
                  </a:lnTo>
                  <a:cubicBezTo>
                    <a:pt x="10622" y="294"/>
                    <a:pt x="10623" y="296"/>
                    <a:pt x="10624" y="298"/>
                  </a:cubicBezTo>
                  <a:cubicBezTo>
                    <a:pt x="10703" y="935"/>
                    <a:pt x="10823" y="1592"/>
                    <a:pt x="10902" y="2228"/>
                  </a:cubicBezTo>
                  <a:cubicBezTo>
                    <a:pt x="10982" y="2885"/>
                    <a:pt x="11021" y="3501"/>
                    <a:pt x="10982" y="4138"/>
                  </a:cubicBezTo>
                  <a:cubicBezTo>
                    <a:pt x="10962" y="4476"/>
                    <a:pt x="10962" y="4794"/>
                    <a:pt x="10902" y="5093"/>
                  </a:cubicBezTo>
                  <a:cubicBezTo>
                    <a:pt x="10823" y="5391"/>
                    <a:pt x="10703" y="5689"/>
                    <a:pt x="10604" y="5968"/>
                  </a:cubicBezTo>
                  <a:cubicBezTo>
                    <a:pt x="10365" y="6525"/>
                    <a:pt x="10106" y="7102"/>
                    <a:pt x="9927" y="7718"/>
                  </a:cubicBezTo>
                  <a:cubicBezTo>
                    <a:pt x="9728" y="8315"/>
                    <a:pt x="9689" y="8952"/>
                    <a:pt x="9629" y="9549"/>
                  </a:cubicBezTo>
                  <a:cubicBezTo>
                    <a:pt x="9569" y="10145"/>
                    <a:pt x="9510" y="10742"/>
                    <a:pt x="9430" y="11339"/>
                  </a:cubicBezTo>
                  <a:cubicBezTo>
                    <a:pt x="9311" y="12493"/>
                    <a:pt x="9231" y="13686"/>
                    <a:pt x="8774" y="14721"/>
                  </a:cubicBezTo>
                  <a:cubicBezTo>
                    <a:pt x="8535" y="15218"/>
                    <a:pt x="8217" y="15676"/>
                    <a:pt x="7998" y="16213"/>
                  </a:cubicBezTo>
                  <a:cubicBezTo>
                    <a:pt x="7739" y="16730"/>
                    <a:pt x="7640" y="17267"/>
                    <a:pt x="7620" y="17824"/>
                  </a:cubicBezTo>
                  <a:cubicBezTo>
                    <a:pt x="7580" y="18918"/>
                    <a:pt x="7719" y="19953"/>
                    <a:pt x="7421" y="20927"/>
                  </a:cubicBezTo>
                  <a:cubicBezTo>
                    <a:pt x="7142" y="21882"/>
                    <a:pt x="6526" y="22698"/>
                    <a:pt x="6227" y="23593"/>
                  </a:cubicBezTo>
                  <a:cubicBezTo>
                    <a:pt x="5909" y="24508"/>
                    <a:pt x="6048" y="25463"/>
                    <a:pt x="6188" y="26298"/>
                  </a:cubicBezTo>
                  <a:cubicBezTo>
                    <a:pt x="6327" y="27154"/>
                    <a:pt x="6446" y="27969"/>
                    <a:pt x="6287" y="28725"/>
                  </a:cubicBezTo>
                  <a:cubicBezTo>
                    <a:pt x="6128" y="29461"/>
                    <a:pt x="5591" y="30018"/>
                    <a:pt x="5253" y="30615"/>
                  </a:cubicBezTo>
                  <a:cubicBezTo>
                    <a:pt x="5093" y="30913"/>
                    <a:pt x="4954" y="31232"/>
                    <a:pt x="4914" y="31550"/>
                  </a:cubicBezTo>
                  <a:cubicBezTo>
                    <a:pt x="4855" y="31868"/>
                    <a:pt x="4855" y="32167"/>
                    <a:pt x="4855" y="32465"/>
                  </a:cubicBezTo>
                  <a:cubicBezTo>
                    <a:pt x="4835" y="32763"/>
                    <a:pt x="4835" y="33042"/>
                    <a:pt x="4735" y="33281"/>
                  </a:cubicBezTo>
                  <a:cubicBezTo>
                    <a:pt x="4661" y="33522"/>
                    <a:pt x="4518" y="33694"/>
                    <a:pt x="4354" y="33845"/>
                  </a:cubicBezTo>
                  <a:lnTo>
                    <a:pt x="4354" y="33845"/>
                  </a:lnTo>
                  <a:cubicBezTo>
                    <a:pt x="4528" y="33706"/>
                    <a:pt x="4718" y="33511"/>
                    <a:pt x="4795" y="33241"/>
                  </a:cubicBezTo>
                  <a:cubicBezTo>
                    <a:pt x="4895" y="33002"/>
                    <a:pt x="4895" y="32704"/>
                    <a:pt x="4914" y="32405"/>
                  </a:cubicBezTo>
                  <a:cubicBezTo>
                    <a:pt x="4934" y="32107"/>
                    <a:pt x="4914" y="31809"/>
                    <a:pt x="4954" y="31510"/>
                  </a:cubicBezTo>
                  <a:cubicBezTo>
                    <a:pt x="5014" y="31212"/>
                    <a:pt x="5133" y="30874"/>
                    <a:pt x="5312" y="30615"/>
                  </a:cubicBezTo>
                  <a:cubicBezTo>
                    <a:pt x="5631" y="30038"/>
                    <a:pt x="6188" y="29461"/>
                    <a:pt x="6347" y="28685"/>
                  </a:cubicBezTo>
                  <a:cubicBezTo>
                    <a:pt x="6546" y="27910"/>
                    <a:pt x="6406" y="27074"/>
                    <a:pt x="6247" y="26239"/>
                  </a:cubicBezTo>
                  <a:cubicBezTo>
                    <a:pt x="6128" y="25383"/>
                    <a:pt x="5989" y="24468"/>
                    <a:pt x="6307" y="23593"/>
                  </a:cubicBezTo>
                  <a:cubicBezTo>
                    <a:pt x="6605" y="22718"/>
                    <a:pt x="7202" y="21922"/>
                    <a:pt x="7520" y="20927"/>
                  </a:cubicBezTo>
                  <a:cubicBezTo>
                    <a:pt x="7819" y="19933"/>
                    <a:pt x="7679" y="18858"/>
                    <a:pt x="7719" y="17804"/>
                  </a:cubicBezTo>
                  <a:cubicBezTo>
                    <a:pt x="7739" y="17267"/>
                    <a:pt x="7839" y="16730"/>
                    <a:pt x="8077" y="16233"/>
                  </a:cubicBezTo>
                  <a:cubicBezTo>
                    <a:pt x="8296" y="15735"/>
                    <a:pt x="8614" y="15258"/>
                    <a:pt x="8833" y="14741"/>
                  </a:cubicBezTo>
                  <a:cubicBezTo>
                    <a:pt x="9331" y="13666"/>
                    <a:pt x="9410" y="12473"/>
                    <a:pt x="9529" y="11319"/>
                  </a:cubicBezTo>
                  <a:cubicBezTo>
                    <a:pt x="9609" y="10722"/>
                    <a:pt x="9669" y="10125"/>
                    <a:pt x="9728" y="9509"/>
                  </a:cubicBezTo>
                  <a:cubicBezTo>
                    <a:pt x="9808" y="8912"/>
                    <a:pt x="9868" y="8295"/>
                    <a:pt x="10027" y="7718"/>
                  </a:cubicBezTo>
                  <a:cubicBezTo>
                    <a:pt x="10206" y="7122"/>
                    <a:pt x="10464" y="6565"/>
                    <a:pt x="10703" y="5988"/>
                  </a:cubicBezTo>
                  <a:cubicBezTo>
                    <a:pt x="10823" y="5689"/>
                    <a:pt x="10962" y="5411"/>
                    <a:pt x="11021" y="5073"/>
                  </a:cubicBezTo>
                  <a:cubicBezTo>
                    <a:pt x="11081" y="4735"/>
                    <a:pt x="11101" y="4416"/>
                    <a:pt x="11101" y="4098"/>
                  </a:cubicBezTo>
                  <a:cubicBezTo>
                    <a:pt x="11121" y="3442"/>
                    <a:pt x="11101" y="2805"/>
                    <a:pt x="11021" y="2149"/>
                  </a:cubicBezTo>
                  <a:cubicBezTo>
                    <a:pt x="10962" y="1512"/>
                    <a:pt x="10823" y="855"/>
                    <a:pt x="10763" y="219"/>
                  </a:cubicBezTo>
                  <a:cubicBezTo>
                    <a:pt x="10763" y="159"/>
                    <a:pt x="10763" y="139"/>
                    <a:pt x="10743" y="119"/>
                  </a:cubicBezTo>
                  <a:lnTo>
                    <a:pt x="10703" y="0"/>
                  </a:lnTo>
                  <a:close/>
                  <a:moveTo>
                    <a:pt x="1533" y="34733"/>
                  </a:moveTo>
                  <a:cubicBezTo>
                    <a:pt x="1533" y="34733"/>
                    <a:pt x="1549" y="34736"/>
                    <a:pt x="1581" y="34741"/>
                  </a:cubicBezTo>
                  <a:lnTo>
                    <a:pt x="1581" y="34741"/>
                  </a:lnTo>
                  <a:cubicBezTo>
                    <a:pt x="1549" y="34733"/>
                    <a:pt x="1533" y="34733"/>
                    <a:pt x="1533" y="34733"/>
                  </a:cubicBezTo>
                  <a:close/>
                  <a:moveTo>
                    <a:pt x="4354" y="33845"/>
                  </a:moveTo>
                  <a:lnTo>
                    <a:pt x="4354" y="33845"/>
                  </a:lnTo>
                  <a:cubicBezTo>
                    <a:pt x="4348" y="33849"/>
                    <a:pt x="4343" y="33853"/>
                    <a:pt x="4338" y="33858"/>
                  </a:cubicBezTo>
                  <a:cubicBezTo>
                    <a:pt x="3960" y="34156"/>
                    <a:pt x="3562" y="34355"/>
                    <a:pt x="3224" y="34494"/>
                  </a:cubicBezTo>
                  <a:cubicBezTo>
                    <a:pt x="2865" y="34613"/>
                    <a:pt x="2547" y="34653"/>
                    <a:pt x="2308" y="34713"/>
                  </a:cubicBezTo>
                  <a:cubicBezTo>
                    <a:pt x="2110" y="34745"/>
                    <a:pt x="1946" y="34754"/>
                    <a:pt x="1821" y="34754"/>
                  </a:cubicBezTo>
                  <a:cubicBezTo>
                    <a:pt x="1709" y="34754"/>
                    <a:pt x="1628" y="34747"/>
                    <a:pt x="1581" y="34741"/>
                  </a:cubicBezTo>
                  <a:lnTo>
                    <a:pt x="1581" y="34741"/>
                  </a:lnTo>
                  <a:cubicBezTo>
                    <a:pt x="1618" y="34750"/>
                    <a:pt x="1676" y="34769"/>
                    <a:pt x="1751" y="34812"/>
                  </a:cubicBezTo>
                  <a:cubicBezTo>
                    <a:pt x="1871" y="34812"/>
                    <a:pt x="2070" y="34812"/>
                    <a:pt x="2328" y="34753"/>
                  </a:cubicBezTo>
                  <a:cubicBezTo>
                    <a:pt x="2567" y="34713"/>
                    <a:pt x="2865" y="34633"/>
                    <a:pt x="3224" y="34514"/>
                  </a:cubicBezTo>
                  <a:cubicBezTo>
                    <a:pt x="3562" y="34375"/>
                    <a:pt x="3940" y="34196"/>
                    <a:pt x="4318" y="33877"/>
                  </a:cubicBezTo>
                  <a:cubicBezTo>
                    <a:pt x="4330" y="33867"/>
                    <a:pt x="4342" y="33856"/>
                    <a:pt x="4354" y="338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909748" y="3311331"/>
              <a:ext cx="344777" cy="1313366"/>
            </a:xfrm>
            <a:custGeom>
              <a:avLst/>
              <a:gdLst/>
              <a:ahLst/>
              <a:cxnLst/>
              <a:rect l="l" t="t" r="r" b="b"/>
              <a:pathLst>
                <a:path w="8674" h="33042" extrusionOk="0">
                  <a:moveTo>
                    <a:pt x="8674" y="0"/>
                  </a:moveTo>
                  <a:cubicBezTo>
                    <a:pt x="8674" y="2"/>
                    <a:pt x="8673" y="22"/>
                    <a:pt x="8654" y="60"/>
                  </a:cubicBezTo>
                  <a:cubicBezTo>
                    <a:pt x="8634" y="119"/>
                    <a:pt x="8634" y="219"/>
                    <a:pt x="8594" y="318"/>
                  </a:cubicBezTo>
                  <a:cubicBezTo>
                    <a:pt x="8634" y="219"/>
                    <a:pt x="8634" y="139"/>
                    <a:pt x="8654" y="80"/>
                  </a:cubicBezTo>
                  <a:cubicBezTo>
                    <a:pt x="8673" y="22"/>
                    <a:pt x="8674" y="2"/>
                    <a:pt x="8674" y="0"/>
                  </a:cubicBezTo>
                  <a:close/>
                  <a:moveTo>
                    <a:pt x="8594" y="318"/>
                  </a:moveTo>
                  <a:cubicBezTo>
                    <a:pt x="8554" y="537"/>
                    <a:pt x="8475" y="875"/>
                    <a:pt x="8375" y="1293"/>
                  </a:cubicBezTo>
                  <a:cubicBezTo>
                    <a:pt x="8276" y="1711"/>
                    <a:pt x="8037" y="2188"/>
                    <a:pt x="7799" y="2745"/>
                  </a:cubicBezTo>
                  <a:cubicBezTo>
                    <a:pt x="7580" y="3322"/>
                    <a:pt x="7361" y="3998"/>
                    <a:pt x="7162" y="4734"/>
                  </a:cubicBezTo>
                  <a:cubicBezTo>
                    <a:pt x="6963" y="5490"/>
                    <a:pt x="6764" y="6326"/>
                    <a:pt x="6565" y="7201"/>
                  </a:cubicBezTo>
                  <a:cubicBezTo>
                    <a:pt x="6366" y="8096"/>
                    <a:pt x="6167" y="9051"/>
                    <a:pt x="5690" y="9946"/>
                  </a:cubicBezTo>
                  <a:cubicBezTo>
                    <a:pt x="5471" y="10384"/>
                    <a:pt x="5213" y="10861"/>
                    <a:pt x="4994" y="11359"/>
                  </a:cubicBezTo>
                  <a:cubicBezTo>
                    <a:pt x="4795" y="11856"/>
                    <a:pt x="4675" y="12433"/>
                    <a:pt x="4596" y="12970"/>
                  </a:cubicBezTo>
                  <a:cubicBezTo>
                    <a:pt x="4476" y="14104"/>
                    <a:pt x="4278" y="15218"/>
                    <a:pt x="3999" y="16352"/>
                  </a:cubicBezTo>
                  <a:cubicBezTo>
                    <a:pt x="3462" y="18639"/>
                    <a:pt x="2945" y="20867"/>
                    <a:pt x="2467" y="22857"/>
                  </a:cubicBezTo>
                  <a:cubicBezTo>
                    <a:pt x="1970" y="24846"/>
                    <a:pt x="1532" y="26636"/>
                    <a:pt x="1174" y="28148"/>
                  </a:cubicBezTo>
                  <a:cubicBezTo>
                    <a:pt x="816" y="29640"/>
                    <a:pt x="518" y="30854"/>
                    <a:pt x="299" y="31729"/>
                  </a:cubicBezTo>
                  <a:cubicBezTo>
                    <a:pt x="200" y="32147"/>
                    <a:pt x="120" y="32465"/>
                    <a:pt x="80" y="32684"/>
                  </a:cubicBezTo>
                  <a:cubicBezTo>
                    <a:pt x="40" y="32783"/>
                    <a:pt x="21" y="32883"/>
                    <a:pt x="21" y="32942"/>
                  </a:cubicBezTo>
                  <a:cubicBezTo>
                    <a:pt x="21" y="33002"/>
                    <a:pt x="1" y="33042"/>
                    <a:pt x="1" y="33042"/>
                  </a:cubicBezTo>
                  <a:cubicBezTo>
                    <a:pt x="1" y="33042"/>
                    <a:pt x="21" y="33022"/>
                    <a:pt x="21" y="32962"/>
                  </a:cubicBezTo>
                  <a:cubicBezTo>
                    <a:pt x="40" y="32903"/>
                    <a:pt x="80" y="32823"/>
                    <a:pt x="100" y="32724"/>
                  </a:cubicBezTo>
                  <a:cubicBezTo>
                    <a:pt x="180" y="32505"/>
                    <a:pt x="239" y="32167"/>
                    <a:pt x="339" y="31749"/>
                  </a:cubicBezTo>
                  <a:cubicBezTo>
                    <a:pt x="578" y="30913"/>
                    <a:pt x="876" y="29680"/>
                    <a:pt x="1274" y="28188"/>
                  </a:cubicBezTo>
                  <a:cubicBezTo>
                    <a:pt x="1632" y="26676"/>
                    <a:pt x="2109" y="24886"/>
                    <a:pt x="2607" y="22916"/>
                  </a:cubicBezTo>
                  <a:cubicBezTo>
                    <a:pt x="3084" y="20927"/>
                    <a:pt x="3621" y="18739"/>
                    <a:pt x="4178" y="16431"/>
                  </a:cubicBezTo>
                  <a:cubicBezTo>
                    <a:pt x="4417" y="15278"/>
                    <a:pt x="4616" y="14124"/>
                    <a:pt x="4755" y="13030"/>
                  </a:cubicBezTo>
                  <a:cubicBezTo>
                    <a:pt x="4815" y="12473"/>
                    <a:pt x="4914" y="11956"/>
                    <a:pt x="5113" y="11458"/>
                  </a:cubicBezTo>
                  <a:cubicBezTo>
                    <a:pt x="5312" y="10961"/>
                    <a:pt x="5571" y="10523"/>
                    <a:pt x="5789" y="10046"/>
                  </a:cubicBezTo>
                  <a:cubicBezTo>
                    <a:pt x="6287" y="9111"/>
                    <a:pt x="6486" y="8156"/>
                    <a:pt x="6665" y="7261"/>
                  </a:cubicBezTo>
                  <a:cubicBezTo>
                    <a:pt x="6864" y="6366"/>
                    <a:pt x="7043" y="5530"/>
                    <a:pt x="7242" y="4794"/>
                  </a:cubicBezTo>
                  <a:cubicBezTo>
                    <a:pt x="7441" y="4038"/>
                    <a:pt x="7659" y="3382"/>
                    <a:pt x="7858" y="2805"/>
                  </a:cubicBezTo>
                  <a:cubicBezTo>
                    <a:pt x="8057" y="2228"/>
                    <a:pt x="8296" y="1751"/>
                    <a:pt x="8395" y="1313"/>
                  </a:cubicBezTo>
                  <a:cubicBezTo>
                    <a:pt x="8495" y="895"/>
                    <a:pt x="8554" y="557"/>
                    <a:pt x="8594" y="3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7"/>
            <p:cNvSpPr/>
            <p:nvPr/>
          </p:nvSpPr>
          <p:spPr>
            <a:xfrm>
              <a:off x="513610" y="2893807"/>
              <a:ext cx="508461" cy="1731678"/>
            </a:xfrm>
            <a:custGeom>
              <a:avLst/>
              <a:gdLst/>
              <a:ahLst/>
              <a:cxnLst/>
              <a:rect l="l" t="t" r="r" b="b"/>
              <a:pathLst>
                <a:path w="12792" h="43566" extrusionOk="0">
                  <a:moveTo>
                    <a:pt x="796" y="1"/>
                  </a:moveTo>
                  <a:cubicBezTo>
                    <a:pt x="498" y="1950"/>
                    <a:pt x="0" y="3283"/>
                    <a:pt x="160" y="5929"/>
                  </a:cubicBezTo>
                  <a:cubicBezTo>
                    <a:pt x="239" y="6864"/>
                    <a:pt x="1333" y="8674"/>
                    <a:pt x="1512" y="10743"/>
                  </a:cubicBezTo>
                  <a:cubicBezTo>
                    <a:pt x="1612" y="11996"/>
                    <a:pt x="1691" y="13229"/>
                    <a:pt x="1751" y="14483"/>
                  </a:cubicBezTo>
                  <a:cubicBezTo>
                    <a:pt x="1831" y="15696"/>
                    <a:pt x="1930" y="16909"/>
                    <a:pt x="2348" y="18063"/>
                  </a:cubicBezTo>
                  <a:cubicBezTo>
                    <a:pt x="2706" y="18919"/>
                    <a:pt x="3223" y="19694"/>
                    <a:pt x="3482" y="20590"/>
                  </a:cubicBezTo>
                  <a:cubicBezTo>
                    <a:pt x="3939" y="22280"/>
                    <a:pt x="3342" y="24091"/>
                    <a:pt x="3720" y="25821"/>
                  </a:cubicBezTo>
                  <a:cubicBezTo>
                    <a:pt x="4039" y="27254"/>
                    <a:pt x="5073" y="28507"/>
                    <a:pt x="5272" y="29959"/>
                  </a:cubicBezTo>
                  <a:cubicBezTo>
                    <a:pt x="5570" y="32028"/>
                    <a:pt x="4238" y="34176"/>
                    <a:pt x="4934" y="36126"/>
                  </a:cubicBezTo>
                  <a:cubicBezTo>
                    <a:pt x="5292" y="37101"/>
                    <a:pt x="6088" y="37876"/>
                    <a:pt x="6326" y="38891"/>
                  </a:cubicBezTo>
                  <a:cubicBezTo>
                    <a:pt x="6505" y="39667"/>
                    <a:pt x="6326" y="40502"/>
                    <a:pt x="6485" y="41278"/>
                  </a:cubicBezTo>
                  <a:cubicBezTo>
                    <a:pt x="6751" y="42491"/>
                    <a:pt x="8949" y="43433"/>
                    <a:pt x="10274" y="43433"/>
                  </a:cubicBezTo>
                  <a:cubicBezTo>
                    <a:pt x="10340" y="43433"/>
                    <a:pt x="10403" y="43431"/>
                    <a:pt x="10464" y="43426"/>
                  </a:cubicBezTo>
                  <a:lnTo>
                    <a:pt x="10464" y="43566"/>
                  </a:lnTo>
                  <a:cubicBezTo>
                    <a:pt x="12274" y="42472"/>
                    <a:pt x="12791" y="39169"/>
                    <a:pt x="12035" y="37180"/>
                  </a:cubicBezTo>
                  <a:cubicBezTo>
                    <a:pt x="11260" y="35191"/>
                    <a:pt x="9907" y="33401"/>
                    <a:pt x="9688" y="31272"/>
                  </a:cubicBezTo>
                  <a:cubicBezTo>
                    <a:pt x="9509" y="29641"/>
                    <a:pt x="10046" y="27950"/>
                    <a:pt x="9668" y="26358"/>
                  </a:cubicBezTo>
                  <a:cubicBezTo>
                    <a:pt x="9151" y="24230"/>
                    <a:pt x="7023" y="22559"/>
                    <a:pt x="7062" y="20351"/>
                  </a:cubicBezTo>
                  <a:cubicBezTo>
                    <a:pt x="7062" y="19098"/>
                    <a:pt x="7759" y="17924"/>
                    <a:pt x="7699" y="16691"/>
                  </a:cubicBezTo>
                  <a:cubicBezTo>
                    <a:pt x="7619" y="15179"/>
                    <a:pt x="6466" y="13985"/>
                    <a:pt x="5710" y="12633"/>
                  </a:cubicBezTo>
                  <a:cubicBezTo>
                    <a:pt x="4596" y="10603"/>
                    <a:pt x="4516" y="8196"/>
                    <a:pt x="4118" y="5869"/>
                  </a:cubicBezTo>
                  <a:cubicBezTo>
                    <a:pt x="3720" y="3581"/>
                    <a:pt x="2845" y="1115"/>
                    <a:pt x="7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565005" y="2972113"/>
              <a:ext cx="366122" cy="1648643"/>
            </a:xfrm>
            <a:custGeom>
              <a:avLst/>
              <a:gdLst/>
              <a:ahLst/>
              <a:cxnLst/>
              <a:rect l="l" t="t" r="r" b="b"/>
              <a:pathLst>
                <a:path w="9211" h="41477" extrusionOk="0">
                  <a:moveTo>
                    <a:pt x="0" y="0"/>
                  </a:moveTo>
                  <a:lnTo>
                    <a:pt x="0" y="99"/>
                  </a:lnTo>
                  <a:cubicBezTo>
                    <a:pt x="0" y="179"/>
                    <a:pt x="20" y="298"/>
                    <a:pt x="40" y="418"/>
                  </a:cubicBezTo>
                  <a:cubicBezTo>
                    <a:pt x="100" y="696"/>
                    <a:pt x="140" y="1114"/>
                    <a:pt x="239" y="1651"/>
                  </a:cubicBezTo>
                  <a:cubicBezTo>
                    <a:pt x="339" y="2188"/>
                    <a:pt x="637" y="2785"/>
                    <a:pt x="856" y="3501"/>
                  </a:cubicBezTo>
                  <a:cubicBezTo>
                    <a:pt x="1114" y="4237"/>
                    <a:pt x="1333" y="5073"/>
                    <a:pt x="1552" y="6027"/>
                  </a:cubicBezTo>
                  <a:cubicBezTo>
                    <a:pt x="1791" y="6962"/>
                    <a:pt x="1950" y="7977"/>
                    <a:pt x="2149" y="9111"/>
                  </a:cubicBezTo>
                  <a:cubicBezTo>
                    <a:pt x="2348" y="10225"/>
                    <a:pt x="2547" y="11438"/>
                    <a:pt x="3124" y="12612"/>
                  </a:cubicBezTo>
                  <a:cubicBezTo>
                    <a:pt x="3382" y="13189"/>
                    <a:pt x="3681" y="13786"/>
                    <a:pt x="3899" y="14402"/>
                  </a:cubicBezTo>
                  <a:cubicBezTo>
                    <a:pt x="4118" y="15019"/>
                    <a:pt x="4218" y="15695"/>
                    <a:pt x="4297" y="16372"/>
                  </a:cubicBezTo>
                  <a:cubicBezTo>
                    <a:pt x="4397" y="17764"/>
                    <a:pt x="4596" y="19177"/>
                    <a:pt x="4874" y="20609"/>
                  </a:cubicBezTo>
                  <a:cubicBezTo>
                    <a:pt x="5431" y="23493"/>
                    <a:pt x="5988" y="26258"/>
                    <a:pt x="6485" y="28745"/>
                  </a:cubicBezTo>
                  <a:cubicBezTo>
                    <a:pt x="7003" y="31232"/>
                    <a:pt x="7480" y="33479"/>
                    <a:pt x="7878" y="35369"/>
                  </a:cubicBezTo>
                  <a:cubicBezTo>
                    <a:pt x="8276" y="37219"/>
                    <a:pt x="8594" y="38771"/>
                    <a:pt x="8853" y="39845"/>
                  </a:cubicBezTo>
                  <a:cubicBezTo>
                    <a:pt x="8972" y="40362"/>
                    <a:pt x="9052" y="40760"/>
                    <a:pt x="9111" y="41059"/>
                  </a:cubicBezTo>
                  <a:cubicBezTo>
                    <a:pt x="9145" y="41160"/>
                    <a:pt x="9165" y="41247"/>
                    <a:pt x="9182" y="41332"/>
                  </a:cubicBezTo>
                  <a:lnTo>
                    <a:pt x="9182" y="41332"/>
                  </a:lnTo>
                  <a:cubicBezTo>
                    <a:pt x="9170" y="41261"/>
                    <a:pt x="9167" y="41173"/>
                    <a:pt x="9151" y="41059"/>
                  </a:cubicBezTo>
                  <a:cubicBezTo>
                    <a:pt x="9091" y="40760"/>
                    <a:pt x="9012" y="40362"/>
                    <a:pt x="8892" y="39845"/>
                  </a:cubicBezTo>
                  <a:cubicBezTo>
                    <a:pt x="8674" y="38771"/>
                    <a:pt x="8375" y="37259"/>
                    <a:pt x="7997" y="35369"/>
                  </a:cubicBezTo>
                  <a:cubicBezTo>
                    <a:pt x="7599" y="33479"/>
                    <a:pt x="7162" y="31232"/>
                    <a:pt x="6625" y="28725"/>
                  </a:cubicBezTo>
                  <a:cubicBezTo>
                    <a:pt x="6127" y="26219"/>
                    <a:pt x="5590" y="23473"/>
                    <a:pt x="5013" y="20589"/>
                  </a:cubicBezTo>
                  <a:cubicBezTo>
                    <a:pt x="4735" y="19157"/>
                    <a:pt x="4576" y="17724"/>
                    <a:pt x="4436" y="16332"/>
                  </a:cubicBezTo>
                  <a:cubicBezTo>
                    <a:pt x="4377" y="15636"/>
                    <a:pt x="4277" y="14979"/>
                    <a:pt x="4019" y="14323"/>
                  </a:cubicBezTo>
                  <a:cubicBezTo>
                    <a:pt x="3800" y="13686"/>
                    <a:pt x="3502" y="13109"/>
                    <a:pt x="3243" y="12532"/>
                  </a:cubicBezTo>
                  <a:cubicBezTo>
                    <a:pt x="2706" y="11379"/>
                    <a:pt x="2487" y="10205"/>
                    <a:pt x="2288" y="9071"/>
                  </a:cubicBezTo>
                  <a:cubicBezTo>
                    <a:pt x="2089" y="7957"/>
                    <a:pt x="1910" y="6903"/>
                    <a:pt x="1691" y="5968"/>
                  </a:cubicBezTo>
                  <a:cubicBezTo>
                    <a:pt x="1453" y="5033"/>
                    <a:pt x="1214" y="4177"/>
                    <a:pt x="955" y="3461"/>
                  </a:cubicBezTo>
                  <a:cubicBezTo>
                    <a:pt x="717" y="2745"/>
                    <a:pt x="438" y="2148"/>
                    <a:pt x="319" y="1591"/>
                  </a:cubicBezTo>
                  <a:cubicBezTo>
                    <a:pt x="219" y="1074"/>
                    <a:pt x="140" y="656"/>
                    <a:pt x="100" y="378"/>
                  </a:cubicBezTo>
                  <a:cubicBezTo>
                    <a:pt x="60" y="259"/>
                    <a:pt x="40" y="159"/>
                    <a:pt x="40" y="60"/>
                  </a:cubicBezTo>
                  <a:cubicBezTo>
                    <a:pt x="20" y="60"/>
                    <a:pt x="0" y="0"/>
                    <a:pt x="0" y="0"/>
                  </a:cubicBezTo>
                  <a:close/>
                  <a:moveTo>
                    <a:pt x="9182" y="41332"/>
                  </a:moveTo>
                  <a:cubicBezTo>
                    <a:pt x="9184" y="41348"/>
                    <a:pt x="9187" y="41363"/>
                    <a:pt x="9191" y="41377"/>
                  </a:cubicBezTo>
                  <a:cubicBezTo>
                    <a:pt x="9188" y="41362"/>
                    <a:pt x="9185" y="41347"/>
                    <a:pt x="9182" y="41332"/>
                  </a:cubicBezTo>
                  <a:close/>
                  <a:moveTo>
                    <a:pt x="9191" y="41377"/>
                  </a:moveTo>
                  <a:cubicBezTo>
                    <a:pt x="9211" y="41456"/>
                    <a:pt x="9211" y="41476"/>
                    <a:pt x="9211" y="41476"/>
                  </a:cubicBezTo>
                  <a:cubicBezTo>
                    <a:pt x="9211" y="41476"/>
                    <a:pt x="9211" y="41437"/>
                    <a:pt x="9191" y="413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4089233" y="3270827"/>
              <a:ext cx="900619" cy="1243846"/>
            </a:xfrm>
            <a:custGeom>
              <a:avLst/>
              <a:gdLst/>
              <a:ahLst/>
              <a:cxnLst/>
              <a:rect l="l" t="t" r="r" b="b"/>
              <a:pathLst>
                <a:path w="22658" h="31293" extrusionOk="0">
                  <a:moveTo>
                    <a:pt x="19715" y="1"/>
                  </a:moveTo>
                  <a:cubicBezTo>
                    <a:pt x="19595" y="1"/>
                    <a:pt x="19475" y="8"/>
                    <a:pt x="19356" y="24"/>
                  </a:cubicBezTo>
                  <a:cubicBezTo>
                    <a:pt x="18162" y="164"/>
                    <a:pt x="17128" y="999"/>
                    <a:pt x="16412" y="1954"/>
                  </a:cubicBezTo>
                  <a:cubicBezTo>
                    <a:pt x="15695" y="2949"/>
                    <a:pt x="15238" y="4102"/>
                    <a:pt x="14780" y="5216"/>
                  </a:cubicBezTo>
                  <a:cubicBezTo>
                    <a:pt x="14323" y="6330"/>
                    <a:pt x="13806" y="7464"/>
                    <a:pt x="13010" y="8379"/>
                  </a:cubicBezTo>
                  <a:cubicBezTo>
                    <a:pt x="12782" y="8590"/>
                    <a:pt x="12523" y="8831"/>
                    <a:pt x="12234" y="8831"/>
                  </a:cubicBezTo>
                  <a:cubicBezTo>
                    <a:pt x="12195" y="8831"/>
                    <a:pt x="12155" y="8826"/>
                    <a:pt x="12115" y="8817"/>
                  </a:cubicBezTo>
                  <a:cubicBezTo>
                    <a:pt x="11796" y="8757"/>
                    <a:pt x="11598" y="8379"/>
                    <a:pt x="11538" y="8021"/>
                  </a:cubicBezTo>
                  <a:cubicBezTo>
                    <a:pt x="11498" y="7683"/>
                    <a:pt x="11538" y="7305"/>
                    <a:pt x="11438" y="6987"/>
                  </a:cubicBezTo>
                  <a:cubicBezTo>
                    <a:pt x="11268" y="6351"/>
                    <a:pt x="10613" y="5981"/>
                    <a:pt x="9965" y="5981"/>
                  </a:cubicBezTo>
                  <a:cubicBezTo>
                    <a:pt x="9782" y="5981"/>
                    <a:pt x="9600" y="6010"/>
                    <a:pt x="9429" y="6072"/>
                  </a:cubicBezTo>
                  <a:cubicBezTo>
                    <a:pt x="8653" y="6330"/>
                    <a:pt x="8136" y="7106"/>
                    <a:pt x="7937" y="7922"/>
                  </a:cubicBezTo>
                  <a:cubicBezTo>
                    <a:pt x="7738" y="8757"/>
                    <a:pt x="7778" y="9593"/>
                    <a:pt x="7858" y="10448"/>
                  </a:cubicBezTo>
                  <a:cubicBezTo>
                    <a:pt x="7977" y="12000"/>
                    <a:pt x="8116" y="13551"/>
                    <a:pt x="8236" y="15123"/>
                  </a:cubicBezTo>
                  <a:cubicBezTo>
                    <a:pt x="8275" y="15939"/>
                    <a:pt x="8275" y="16953"/>
                    <a:pt x="7579" y="17411"/>
                  </a:cubicBezTo>
                  <a:cubicBezTo>
                    <a:pt x="7360" y="17551"/>
                    <a:pt x="7102" y="17610"/>
                    <a:pt x="6836" y="17610"/>
                  </a:cubicBezTo>
                  <a:cubicBezTo>
                    <a:pt x="6499" y="17610"/>
                    <a:pt x="6149" y="17515"/>
                    <a:pt x="5849" y="17371"/>
                  </a:cubicBezTo>
                  <a:cubicBezTo>
                    <a:pt x="4993" y="17013"/>
                    <a:pt x="4257" y="16416"/>
                    <a:pt x="3740" y="15640"/>
                  </a:cubicBezTo>
                  <a:cubicBezTo>
                    <a:pt x="3342" y="15043"/>
                    <a:pt x="3004" y="14347"/>
                    <a:pt x="2367" y="14089"/>
                  </a:cubicBezTo>
                  <a:cubicBezTo>
                    <a:pt x="2225" y="14034"/>
                    <a:pt x="2079" y="14008"/>
                    <a:pt x="1932" y="14008"/>
                  </a:cubicBezTo>
                  <a:cubicBezTo>
                    <a:pt x="1282" y="14008"/>
                    <a:pt x="634" y="14509"/>
                    <a:pt x="358" y="15143"/>
                  </a:cubicBezTo>
                  <a:cubicBezTo>
                    <a:pt x="0" y="15919"/>
                    <a:pt x="179" y="16774"/>
                    <a:pt x="199" y="17629"/>
                  </a:cubicBezTo>
                  <a:cubicBezTo>
                    <a:pt x="398" y="22682"/>
                    <a:pt x="1790" y="28192"/>
                    <a:pt x="6346" y="30898"/>
                  </a:cubicBezTo>
                  <a:cubicBezTo>
                    <a:pt x="7292" y="31169"/>
                    <a:pt x="8209" y="31292"/>
                    <a:pt x="9111" y="31292"/>
                  </a:cubicBezTo>
                  <a:cubicBezTo>
                    <a:pt x="10789" y="31292"/>
                    <a:pt x="12415" y="30867"/>
                    <a:pt x="14084" y="30182"/>
                  </a:cubicBezTo>
                  <a:cubicBezTo>
                    <a:pt x="16690" y="29048"/>
                    <a:pt x="18898" y="27118"/>
                    <a:pt x="20589" y="24831"/>
                  </a:cubicBezTo>
                  <a:cubicBezTo>
                    <a:pt x="21066" y="24174"/>
                    <a:pt x="21504" y="23478"/>
                    <a:pt x="21703" y="22682"/>
                  </a:cubicBezTo>
                  <a:cubicBezTo>
                    <a:pt x="21902" y="21886"/>
                    <a:pt x="21783" y="20991"/>
                    <a:pt x="21265" y="20355"/>
                  </a:cubicBezTo>
                  <a:cubicBezTo>
                    <a:pt x="20815" y="19825"/>
                    <a:pt x="20141" y="19602"/>
                    <a:pt x="19438" y="19602"/>
                  </a:cubicBezTo>
                  <a:cubicBezTo>
                    <a:pt x="18901" y="19602"/>
                    <a:pt x="18347" y="19733"/>
                    <a:pt x="17864" y="19957"/>
                  </a:cubicBezTo>
                  <a:cubicBezTo>
                    <a:pt x="17267" y="20235"/>
                    <a:pt x="16710" y="20633"/>
                    <a:pt x="16073" y="20812"/>
                  </a:cubicBezTo>
                  <a:cubicBezTo>
                    <a:pt x="15896" y="20861"/>
                    <a:pt x="15710" y="20886"/>
                    <a:pt x="15527" y="20886"/>
                  </a:cubicBezTo>
                  <a:cubicBezTo>
                    <a:pt x="15030" y="20886"/>
                    <a:pt x="14550" y="20702"/>
                    <a:pt x="14303" y="20295"/>
                  </a:cubicBezTo>
                  <a:cubicBezTo>
                    <a:pt x="13985" y="19718"/>
                    <a:pt x="14203" y="18942"/>
                    <a:pt x="14681" y="18465"/>
                  </a:cubicBezTo>
                  <a:cubicBezTo>
                    <a:pt x="15119" y="18007"/>
                    <a:pt x="15775" y="17749"/>
                    <a:pt x="16372" y="17470"/>
                  </a:cubicBezTo>
                  <a:cubicBezTo>
                    <a:pt x="18023" y="16734"/>
                    <a:pt x="19575" y="15660"/>
                    <a:pt x="20887" y="14387"/>
                  </a:cubicBezTo>
                  <a:cubicBezTo>
                    <a:pt x="21544" y="13770"/>
                    <a:pt x="22180" y="12795"/>
                    <a:pt x="21783" y="11980"/>
                  </a:cubicBezTo>
                  <a:cubicBezTo>
                    <a:pt x="21504" y="11383"/>
                    <a:pt x="20768" y="11144"/>
                    <a:pt x="20112" y="11105"/>
                  </a:cubicBezTo>
                  <a:cubicBezTo>
                    <a:pt x="20060" y="11103"/>
                    <a:pt x="20008" y="11102"/>
                    <a:pt x="19956" y="11102"/>
                  </a:cubicBezTo>
                  <a:cubicBezTo>
                    <a:pt x="19632" y="11102"/>
                    <a:pt x="19299" y="11129"/>
                    <a:pt x="18969" y="11129"/>
                  </a:cubicBezTo>
                  <a:cubicBezTo>
                    <a:pt x="18697" y="11129"/>
                    <a:pt x="18426" y="11111"/>
                    <a:pt x="18162" y="11045"/>
                  </a:cubicBezTo>
                  <a:cubicBezTo>
                    <a:pt x="17585" y="10906"/>
                    <a:pt x="17008" y="10388"/>
                    <a:pt x="17168" y="9812"/>
                  </a:cubicBezTo>
                  <a:cubicBezTo>
                    <a:pt x="17227" y="9493"/>
                    <a:pt x="17506" y="9274"/>
                    <a:pt x="17764" y="9076"/>
                  </a:cubicBezTo>
                  <a:cubicBezTo>
                    <a:pt x="19117" y="7922"/>
                    <a:pt x="20370" y="6569"/>
                    <a:pt x="21365" y="5077"/>
                  </a:cubicBezTo>
                  <a:cubicBezTo>
                    <a:pt x="22061" y="4082"/>
                    <a:pt x="22658" y="2829"/>
                    <a:pt x="22260" y="1656"/>
                  </a:cubicBezTo>
                  <a:cubicBezTo>
                    <a:pt x="21920" y="635"/>
                    <a:pt x="20805" y="1"/>
                    <a:pt x="1971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4361236" y="3297061"/>
              <a:ext cx="559061" cy="1213796"/>
            </a:xfrm>
            <a:custGeom>
              <a:avLst/>
              <a:gdLst/>
              <a:ahLst/>
              <a:cxnLst/>
              <a:rect l="l" t="t" r="r" b="b"/>
              <a:pathLst>
                <a:path w="14065" h="30537" extrusionOk="0">
                  <a:moveTo>
                    <a:pt x="14064" y="1"/>
                  </a:moveTo>
                  <a:lnTo>
                    <a:pt x="14064" y="1"/>
                  </a:lnTo>
                  <a:cubicBezTo>
                    <a:pt x="14005" y="61"/>
                    <a:pt x="13925" y="140"/>
                    <a:pt x="13826" y="240"/>
                  </a:cubicBezTo>
                  <a:cubicBezTo>
                    <a:pt x="13627" y="458"/>
                    <a:pt x="13308" y="757"/>
                    <a:pt x="12930" y="1155"/>
                  </a:cubicBezTo>
                  <a:cubicBezTo>
                    <a:pt x="12155" y="1950"/>
                    <a:pt x="11080" y="3164"/>
                    <a:pt x="9947" y="4815"/>
                  </a:cubicBezTo>
                  <a:cubicBezTo>
                    <a:pt x="9370" y="5611"/>
                    <a:pt x="8793" y="6546"/>
                    <a:pt x="8176" y="7540"/>
                  </a:cubicBezTo>
                  <a:cubicBezTo>
                    <a:pt x="7559" y="8535"/>
                    <a:pt x="6943" y="9609"/>
                    <a:pt x="6286" y="10783"/>
                  </a:cubicBezTo>
                  <a:cubicBezTo>
                    <a:pt x="5650" y="11917"/>
                    <a:pt x="5013" y="13170"/>
                    <a:pt x="4476" y="14503"/>
                  </a:cubicBezTo>
                  <a:cubicBezTo>
                    <a:pt x="4178" y="15179"/>
                    <a:pt x="3959" y="15875"/>
                    <a:pt x="3700" y="16572"/>
                  </a:cubicBezTo>
                  <a:cubicBezTo>
                    <a:pt x="3462" y="17268"/>
                    <a:pt x="3203" y="17984"/>
                    <a:pt x="2964" y="18700"/>
                  </a:cubicBezTo>
                  <a:cubicBezTo>
                    <a:pt x="1970" y="21585"/>
                    <a:pt x="1114" y="24409"/>
                    <a:pt x="577" y="26995"/>
                  </a:cubicBezTo>
                  <a:cubicBezTo>
                    <a:pt x="0" y="29581"/>
                    <a:pt x="338" y="28448"/>
                    <a:pt x="318" y="30477"/>
                  </a:cubicBezTo>
                  <a:lnTo>
                    <a:pt x="438" y="30536"/>
                  </a:lnTo>
                  <a:cubicBezTo>
                    <a:pt x="498" y="28547"/>
                    <a:pt x="139" y="29681"/>
                    <a:pt x="716" y="27095"/>
                  </a:cubicBezTo>
                  <a:cubicBezTo>
                    <a:pt x="1293" y="24509"/>
                    <a:pt x="2129" y="21684"/>
                    <a:pt x="3103" y="18800"/>
                  </a:cubicBezTo>
                  <a:cubicBezTo>
                    <a:pt x="3362" y="18083"/>
                    <a:pt x="3601" y="17367"/>
                    <a:pt x="3859" y="16671"/>
                  </a:cubicBezTo>
                  <a:cubicBezTo>
                    <a:pt x="4078" y="15955"/>
                    <a:pt x="4317" y="15279"/>
                    <a:pt x="4595" y="14602"/>
                  </a:cubicBezTo>
                  <a:cubicBezTo>
                    <a:pt x="5152" y="13269"/>
                    <a:pt x="5769" y="12036"/>
                    <a:pt x="6386" y="10882"/>
                  </a:cubicBezTo>
                  <a:cubicBezTo>
                    <a:pt x="7002" y="9709"/>
                    <a:pt x="7659" y="8614"/>
                    <a:pt x="8256" y="7620"/>
                  </a:cubicBezTo>
                  <a:cubicBezTo>
                    <a:pt x="8872" y="6605"/>
                    <a:pt x="9449" y="5670"/>
                    <a:pt x="10026" y="4855"/>
                  </a:cubicBezTo>
                  <a:cubicBezTo>
                    <a:pt x="11140" y="3224"/>
                    <a:pt x="12214" y="1990"/>
                    <a:pt x="12950" y="1175"/>
                  </a:cubicBezTo>
                  <a:cubicBezTo>
                    <a:pt x="13348" y="777"/>
                    <a:pt x="13647" y="458"/>
                    <a:pt x="13846" y="260"/>
                  </a:cubicBezTo>
                  <a:cubicBezTo>
                    <a:pt x="13945" y="160"/>
                    <a:pt x="14025" y="61"/>
                    <a:pt x="14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4464822" y="3510553"/>
              <a:ext cx="75124" cy="362187"/>
            </a:xfrm>
            <a:custGeom>
              <a:avLst/>
              <a:gdLst/>
              <a:ahLst/>
              <a:cxnLst/>
              <a:rect l="l" t="t" r="r" b="b"/>
              <a:pathLst>
                <a:path w="1890" h="9112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20" y="140"/>
                    <a:pt x="80" y="359"/>
                  </a:cubicBezTo>
                  <a:cubicBezTo>
                    <a:pt x="119" y="578"/>
                    <a:pt x="199" y="936"/>
                    <a:pt x="299" y="1334"/>
                  </a:cubicBezTo>
                  <a:cubicBezTo>
                    <a:pt x="497" y="2149"/>
                    <a:pt x="716" y="3283"/>
                    <a:pt x="955" y="4556"/>
                  </a:cubicBezTo>
                  <a:cubicBezTo>
                    <a:pt x="1174" y="5830"/>
                    <a:pt x="1393" y="6963"/>
                    <a:pt x="1572" y="7799"/>
                  </a:cubicBezTo>
                  <a:cubicBezTo>
                    <a:pt x="1651" y="8197"/>
                    <a:pt x="1751" y="8535"/>
                    <a:pt x="1790" y="8754"/>
                  </a:cubicBezTo>
                  <a:cubicBezTo>
                    <a:pt x="1850" y="8992"/>
                    <a:pt x="1890" y="9112"/>
                    <a:pt x="1890" y="9112"/>
                  </a:cubicBezTo>
                  <a:cubicBezTo>
                    <a:pt x="1890" y="9112"/>
                    <a:pt x="1870" y="8953"/>
                    <a:pt x="1850" y="8754"/>
                  </a:cubicBezTo>
                  <a:cubicBezTo>
                    <a:pt x="1790" y="8515"/>
                    <a:pt x="1751" y="8197"/>
                    <a:pt x="1671" y="7799"/>
                  </a:cubicBezTo>
                  <a:cubicBezTo>
                    <a:pt x="1512" y="6944"/>
                    <a:pt x="1313" y="5810"/>
                    <a:pt x="1094" y="4556"/>
                  </a:cubicBezTo>
                  <a:cubicBezTo>
                    <a:pt x="875" y="3283"/>
                    <a:pt x="617" y="2149"/>
                    <a:pt x="398" y="1334"/>
                  </a:cubicBezTo>
                  <a:cubicBezTo>
                    <a:pt x="299" y="896"/>
                    <a:pt x="199" y="578"/>
                    <a:pt x="119" y="359"/>
                  </a:cubicBezTo>
                  <a:cubicBezTo>
                    <a:pt x="60" y="14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4539152" y="3761211"/>
              <a:ext cx="422247" cy="110898"/>
            </a:xfrm>
            <a:custGeom>
              <a:avLst/>
              <a:gdLst/>
              <a:ahLst/>
              <a:cxnLst/>
              <a:rect l="l" t="t" r="r" b="b"/>
              <a:pathLst>
                <a:path w="10623" h="2790" extrusionOk="0">
                  <a:moveTo>
                    <a:pt x="10165" y="1"/>
                  </a:moveTo>
                  <a:cubicBezTo>
                    <a:pt x="9887" y="21"/>
                    <a:pt x="9489" y="61"/>
                    <a:pt x="8992" y="140"/>
                  </a:cubicBezTo>
                  <a:cubicBezTo>
                    <a:pt x="7997" y="299"/>
                    <a:pt x="6664" y="558"/>
                    <a:pt x="5192" y="956"/>
                  </a:cubicBezTo>
                  <a:cubicBezTo>
                    <a:pt x="3720" y="1354"/>
                    <a:pt x="2427" y="1791"/>
                    <a:pt x="1492" y="2129"/>
                  </a:cubicBezTo>
                  <a:cubicBezTo>
                    <a:pt x="1015" y="2308"/>
                    <a:pt x="637" y="2448"/>
                    <a:pt x="398" y="2587"/>
                  </a:cubicBezTo>
                  <a:cubicBezTo>
                    <a:pt x="119" y="2706"/>
                    <a:pt x="0" y="2786"/>
                    <a:pt x="0" y="2786"/>
                  </a:cubicBezTo>
                  <a:cubicBezTo>
                    <a:pt x="3" y="2788"/>
                    <a:pt x="7" y="2790"/>
                    <a:pt x="13" y="2790"/>
                  </a:cubicBezTo>
                  <a:cubicBezTo>
                    <a:pt x="53" y="2790"/>
                    <a:pt x="175" y="2733"/>
                    <a:pt x="418" y="2647"/>
                  </a:cubicBezTo>
                  <a:cubicBezTo>
                    <a:pt x="696" y="2547"/>
                    <a:pt x="1074" y="2408"/>
                    <a:pt x="1532" y="2249"/>
                  </a:cubicBezTo>
                  <a:cubicBezTo>
                    <a:pt x="2467" y="1931"/>
                    <a:pt x="3780" y="1533"/>
                    <a:pt x="5252" y="1135"/>
                  </a:cubicBezTo>
                  <a:cubicBezTo>
                    <a:pt x="6704" y="737"/>
                    <a:pt x="8057" y="439"/>
                    <a:pt x="9031" y="260"/>
                  </a:cubicBezTo>
                  <a:cubicBezTo>
                    <a:pt x="9529" y="160"/>
                    <a:pt x="9927" y="120"/>
                    <a:pt x="10185" y="61"/>
                  </a:cubicBezTo>
                  <a:cubicBezTo>
                    <a:pt x="10464" y="41"/>
                    <a:pt x="10623" y="1"/>
                    <a:pt x="106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4132718" y="3830811"/>
              <a:ext cx="256218" cy="529806"/>
            </a:xfrm>
            <a:custGeom>
              <a:avLst/>
              <a:gdLst/>
              <a:ahLst/>
              <a:cxnLst/>
              <a:rect l="l" t="t" r="r" b="b"/>
              <a:pathLst>
                <a:path w="6446" h="13329" extrusionOk="0">
                  <a:moveTo>
                    <a:pt x="0" y="1"/>
                  </a:moveTo>
                  <a:cubicBezTo>
                    <a:pt x="0" y="1"/>
                    <a:pt x="0" y="60"/>
                    <a:pt x="60" y="160"/>
                  </a:cubicBezTo>
                  <a:cubicBezTo>
                    <a:pt x="120" y="279"/>
                    <a:pt x="179" y="398"/>
                    <a:pt x="259" y="557"/>
                  </a:cubicBezTo>
                  <a:cubicBezTo>
                    <a:pt x="418" y="896"/>
                    <a:pt x="677" y="1373"/>
                    <a:pt x="955" y="1970"/>
                  </a:cubicBezTo>
                  <a:cubicBezTo>
                    <a:pt x="1552" y="3183"/>
                    <a:pt x="2308" y="4854"/>
                    <a:pt x="3163" y="6724"/>
                  </a:cubicBezTo>
                  <a:cubicBezTo>
                    <a:pt x="3999" y="8594"/>
                    <a:pt x="4774" y="10245"/>
                    <a:pt x="5391" y="11439"/>
                  </a:cubicBezTo>
                  <a:cubicBezTo>
                    <a:pt x="5690" y="12036"/>
                    <a:pt x="5968" y="12513"/>
                    <a:pt x="6147" y="12831"/>
                  </a:cubicBezTo>
                  <a:cubicBezTo>
                    <a:pt x="6247" y="12990"/>
                    <a:pt x="6326" y="13110"/>
                    <a:pt x="6366" y="13209"/>
                  </a:cubicBezTo>
                  <a:cubicBezTo>
                    <a:pt x="6426" y="13289"/>
                    <a:pt x="6445" y="13329"/>
                    <a:pt x="6445" y="13329"/>
                  </a:cubicBezTo>
                  <a:cubicBezTo>
                    <a:pt x="6445" y="13329"/>
                    <a:pt x="6426" y="13289"/>
                    <a:pt x="6386" y="13189"/>
                  </a:cubicBezTo>
                  <a:cubicBezTo>
                    <a:pt x="6326" y="13070"/>
                    <a:pt x="6266" y="12931"/>
                    <a:pt x="6187" y="12792"/>
                  </a:cubicBezTo>
                  <a:cubicBezTo>
                    <a:pt x="6028" y="12433"/>
                    <a:pt x="5809" y="11976"/>
                    <a:pt x="5491" y="11379"/>
                  </a:cubicBezTo>
                  <a:cubicBezTo>
                    <a:pt x="4894" y="10146"/>
                    <a:pt x="4138" y="8495"/>
                    <a:pt x="3283" y="6625"/>
                  </a:cubicBezTo>
                  <a:cubicBezTo>
                    <a:pt x="2447" y="4755"/>
                    <a:pt x="1671" y="3084"/>
                    <a:pt x="1055" y="1890"/>
                  </a:cubicBezTo>
                  <a:cubicBezTo>
                    <a:pt x="756" y="1294"/>
                    <a:pt x="478" y="816"/>
                    <a:pt x="299" y="498"/>
                  </a:cubicBezTo>
                  <a:cubicBezTo>
                    <a:pt x="199" y="359"/>
                    <a:pt x="120" y="219"/>
                    <a:pt x="80" y="120"/>
                  </a:cubicBezTo>
                  <a:cubicBezTo>
                    <a:pt x="20" y="6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4388901" y="4136163"/>
              <a:ext cx="554331" cy="226844"/>
            </a:xfrm>
            <a:custGeom>
              <a:avLst/>
              <a:gdLst/>
              <a:ahLst/>
              <a:cxnLst/>
              <a:rect l="l" t="t" r="r" b="b"/>
              <a:pathLst>
                <a:path w="13946" h="5707" extrusionOk="0">
                  <a:moveTo>
                    <a:pt x="13934" y="1"/>
                  </a:moveTo>
                  <a:cubicBezTo>
                    <a:pt x="13917" y="1"/>
                    <a:pt x="13876" y="29"/>
                    <a:pt x="13806" y="57"/>
                  </a:cubicBezTo>
                  <a:cubicBezTo>
                    <a:pt x="13667" y="116"/>
                    <a:pt x="13547" y="156"/>
                    <a:pt x="13368" y="216"/>
                  </a:cubicBezTo>
                  <a:cubicBezTo>
                    <a:pt x="13010" y="335"/>
                    <a:pt x="12513" y="534"/>
                    <a:pt x="11856" y="773"/>
                  </a:cubicBezTo>
                  <a:cubicBezTo>
                    <a:pt x="10603" y="1270"/>
                    <a:pt x="8853" y="1966"/>
                    <a:pt x="6943" y="2802"/>
                  </a:cubicBezTo>
                  <a:cubicBezTo>
                    <a:pt x="5013" y="3618"/>
                    <a:pt x="3303" y="4334"/>
                    <a:pt x="2029" y="4851"/>
                  </a:cubicBezTo>
                  <a:lnTo>
                    <a:pt x="538" y="5448"/>
                  </a:lnTo>
                  <a:cubicBezTo>
                    <a:pt x="398" y="5527"/>
                    <a:pt x="259" y="5587"/>
                    <a:pt x="160" y="5627"/>
                  </a:cubicBezTo>
                  <a:lnTo>
                    <a:pt x="0" y="5706"/>
                  </a:lnTo>
                  <a:cubicBezTo>
                    <a:pt x="0" y="5706"/>
                    <a:pt x="40" y="5686"/>
                    <a:pt x="160" y="5647"/>
                  </a:cubicBezTo>
                  <a:cubicBezTo>
                    <a:pt x="279" y="5607"/>
                    <a:pt x="398" y="5547"/>
                    <a:pt x="577" y="5507"/>
                  </a:cubicBezTo>
                  <a:cubicBezTo>
                    <a:pt x="955" y="5368"/>
                    <a:pt x="1453" y="5189"/>
                    <a:pt x="2089" y="4930"/>
                  </a:cubicBezTo>
                  <a:cubicBezTo>
                    <a:pt x="3362" y="4433"/>
                    <a:pt x="5093" y="3737"/>
                    <a:pt x="7003" y="2921"/>
                  </a:cubicBezTo>
                  <a:cubicBezTo>
                    <a:pt x="8932" y="2106"/>
                    <a:pt x="10643" y="1370"/>
                    <a:pt x="11916" y="852"/>
                  </a:cubicBezTo>
                  <a:lnTo>
                    <a:pt x="13408" y="256"/>
                  </a:lnTo>
                  <a:cubicBezTo>
                    <a:pt x="13547" y="176"/>
                    <a:pt x="13707" y="136"/>
                    <a:pt x="13806" y="77"/>
                  </a:cubicBezTo>
                  <a:lnTo>
                    <a:pt x="13945" y="17"/>
                  </a:lnTo>
                  <a:cubicBezTo>
                    <a:pt x="13945" y="5"/>
                    <a:pt x="13942" y="1"/>
                    <a:pt x="139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3759475" y="1059310"/>
              <a:ext cx="296563" cy="706885"/>
            </a:xfrm>
            <a:custGeom>
              <a:avLst/>
              <a:gdLst/>
              <a:ahLst/>
              <a:cxnLst/>
              <a:rect l="l" t="t" r="r" b="b"/>
              <a:pathLst>
                <a:path w="7461" h="17784" extrusionOk="0">
                  <a:moveTo>
                    <a:pt x="5289" y="0"/>
                  </a:moveTo>
                  <a:cubicBezTo>
                    <a:pt x="3881" y="0"/>
                    <a:pt x="2521" y="861"/>
                    <a:pt x="1911" y="1792"/>
                  </a:cubicBezTo>
                  <a:cubicBezTo>
                    <a:pt x="1115" y="3025"/>
                    <a:pt x="777" y="4457"/>
                    <a:pt x="538" y="5910"/>
                  </a:cubicBezTo>
                  <a:cubicBezTo>
                    <a:pt x="61" y="8854"/>
                    <a:pt x="1" y="11877"/>
                    <a:pt x="319" y="14861"/>
                  </a:cubicBezTo>
                  <a:cubicBezTo>
                    <a:pt x="419" y="15717"/>
                    <a:pt x="598" y="16691"/>
                    <a:pt x="1254" y="17268"/>
                  </a:cubicBezTo>
                  <a:cubicBezTo>
                    <a:pt x="1709" y="17640"/>
                    <a:pt x="2287" y="17783"/>
                    <a:pt x="2871" y="17783"/>
                  </a:cubicBezTo>
                  <a:cubicBezTo>
                    <a:pt x="3130" y="17783"/>
                    <a:pt x="3390" y="17755"/>
                    <a:pt x="3641" y="17706"/>
                  </a:cubicBezTo>
                  <a:cubicBezTo>
                    <a:pt x="4397" y="17587"/>
                    <a:pt x="5133" y="17288"/>
                    <a:pt x="5630" y="16711"/>
                  </a:cubicBezTo>
                  <a:cubicBezTo>
                    <a:pt x="6386" y="15816"/>
                    <a:pt x="6287" y="14523"/>
                    <a:pt x="6207" y="13369"/>
                  </a:cubicBezTo>
                  <a:cubicBezTo>
                    <a:pt x="5929" y="9351"/>
                    <a:pt x="6367" y="5333"/>
                    <a:pt x="7461" y="1474"/>
                  </a:cubicBezTo>
                  <a:lnTo>
                    <a:pt x="6565" y="260"/>
                  </a:lnTo>
                  <a:cubicBezTo>
                    <a:pt x="6149" y="79"/>
                    <a:pt x="5717" y="0"/>
                    <a:pt x="52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3866241" y="1049174"/>
              <a:ext cx="570906" cy="944143"/>
            </a:xfrm>
            <a:custGeom>
              <a:avLst/>
              <a:gdLst/>
              <a:ahLst/>
              <a:cxnLst/>
              <a:rect l="l" t="t" r="r" b="b"/>
              <a:pathLst>
                <a:path w="14363" h="23753" extrusionOk="0">
                  <a:moveTo>
                    <a:pt x="4084" y="1"/>
                  </a:moveTo>
                  <a:cubicBezTo>
                    <a:pt x="2387" y="1"/>
                    <a:pt x="655" y="833"/>
                    <a:pt x="0" y="2126"/>
                  </a:cubicBezTo>
                  <a:lnTo>
                    <a:pt x="4397" y="3439"/>
                  </a:lnTo>
                  <a:cubicBezTo>
                    <a:pt x="3919" y="5926"/>
                    <a:pt x="3482" y="8472"/>
                    <a:pt x="3501" y="10999"/>
                  </a:cubicBezTo>
                  <a:cubicBezTo>
                    <a:pt x="3521" y="13565"/>
                    <a:pt x="4058" y="16151"/>
                    <a:pt x="5451" y="18299"/>
                  </a:cubicBezTo>
                  <a:cubicBezTo>
                    <a:pt x="6605" y="20109"/>
                    <a:pt x="8335" y="21502"/>
                    <a:pt x="10026" y="22835"/>
                  </a:cubicBezTo>
                  <a:cubicBezTo>
                    <a:pt x="10576" y="23278"/>
                    <a:pt x="11204" y="23752"/>
                    <a:pt x="11897" y="23752"/>
                  </a:cubicBezTo>
                  <a:cubicBezTo>
                    <a:pt x="11982" y="23752"/>
                    <a:pt x="12068" y="23745"/>
                    <a:pt x="12155" y="23730"/>
                  </a:cubicBezTo>
                  <a:cubicBezTo>
                    <a:pt x="12771" y="23630"/>
                    <a:pt x="13269" y="23113"/>
                    <a:pt x="13607" y="22576"/>
                  </a:cubicBezTo>
                  <a:cubicBezTo>
                    <a:pt x="14224" y="21502"/>
                    <a:pt x="14363" y="20189"/>
                    <a:pt x="14005" y="18995"/>
                  </a:cubicBezTo>
                  <a:cubicBezTo>
                    <a:pt x="13070" y="16111"/>
                    <a:pt x="9529" y="14719"/>
                    <a:pt x="8554" y="11854"/>
                  </a:cubicBezTo>
                  <a:cubicBezTo>
                    <a:pt x="7719" y="9387"/>
                    <a:pt x="9111" y="6722"/>
                    <a:pt x="8952" y="4136"/>
                  </a:cubicBezTo>
                  <a:cubicBezTo>
                    <a:pt x="8813" y="2345"/>
                    <a:pt x="7003" y="615"/>
                    <a:pt x="5312" y="157"/>
                  </a:cubicBezTo>
                  <a:cubicBezTo>
                    <a:pt x="4915" y="51"/>
                    <a:pt x="4501" y="1"/>
                    <a:pt x="40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3825101" y="1087890"/>
              <a:ext cx="333727" cy="635974"/>
            </a:xfrm>
            <a:custGeom>
              <a:avLst/>
              <a:gdLst/>
              <a:ahLst/>
              <a:cxnLst/>
              <a:rect l="l" t="t" r="r" b="b"/>
              <a:pathLst>
                <a:path w="8396" h="16000" extrusionOk="0">
                  <a:moveTo>
                    <a:pt x="4297" y="1"/>
                  </a:moveTo>
                  <a:cubicBezTo>
                    <a:pt x="2415" y="1"/>
                    <a:pt x="779" y="1452"/>
                    <a:pt x="498" y="3360"/>
                  </a:cubicBezTo>
                  <a:cubicBezTo>
                    <a:pt x="240" y="5151"/>
                    <a:pt x="1" y="6941"/>
                    <a:pt x="1" y="7598"/>
                  </a:cubicBezTo>
                  <a:cubicBezTo>
                    <a:pt x="41" y="9567"/>
                    <a:pt x="1175" y="10323"/>
                    <a:pt x="1652" y="10562"/>
                  </a:cubicBezTo>
                  <a:cubicBezTo>
                    <a:pt x="1752" y="10601"/>
                    <a:pt x="2050" y="10681"/>
                    <a:pt x="2169" y="10681"/>
                  </a:cubicBezTo>
                  <a:lnTo>
                    <a:pt x="2169" y="10701"/>
                  </a:lnTo>
                  <a:lnTo>
                    <a:pt x="1732" y="12969"/>
                  </a:lnTo>
                  <a:cubicBezTo>
                    <a:pt x="1533" y="14441"/>
                    <a:pt x="2348" y="15774"/>
                    <a:pt x="3840" y="15972"/>
                  </a:cubicBezTo>
                  <a:cubicBezTo>
                    <a:pt x="3965" y="15991"/>
                    <a:pt x="4087" y="16000"/>
                    <a:pt x="4206" y="16000"/>
                  </a:cubicBezTo>
                  <a:cubicBezTo>
                    <a:pt x="5515" y="16000"/>
                    <a:pt x="6486" y="14933"/>
                    <a:pt x="6705" y="13565"/>
                  </a:cubicBezTo>
                  <a:lnTo>
                    <a:pt x="8117" y="4315"/>
                  </a:lnTo>
                  <a:cubicBezTo>
                    <a:pt x="8396" y="2167"/>
                    <a:pt x="6844" y="237"/>
                    <a:pt x="4656" y="19"/>
                  </a:cubicBezTo>
                  <a:cubicBezTo>
                    <a:pt x="4535" y="7"/>
                    <a:pt x="4416" y="1"/>
                    <a:pt x="4297" y="1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3862266" y="1251934"/>
              <a:ext cx="25359" cy="23412"/>
            </a:xfrm>
            <a:custGeom>
              <a:avLst/>
              <a:gdLst/>
              <a:ahLst/>
              <a:cxnLst/>
              <a:rect l="l" t="t" r="r" b="b"/>
              <a:pathLst>
                <a:path w="638" h="589" extrusionOk="0">
                  <a:moveTo>
                    <a:pt x="296" y="1"/>
                  </a:moveTo>
                  <a:cubicBezTo>
                    <a:pt x="175" y="1"/>
                    <a:pt x="55" y="93"/>
                    <a:pt x="21" y="228"/>
                  </a:cubicBezTo>
                  <a:cubicBezTo>
                    <a:pt x="1" y="407"/>
                    <a:pt x="100" y="566"/>
                    <a:pt x="260" y="586"/>
                  </a:cubicBezTo>
                  <a:cubicBezTo>
                    <a:pt x="275" y="588"/>
                    <a:pt x="290" y="589"/>
                    <a:pt x="305" y="589"/>
                  </a:cubicBezTo>
                  <a:cubicBezTo>
                    <a:pt x="465" y="589"/>
                    <a:pt x="599" y="495"/>
                    <a:pt x="618" y="367"/>
                  </a:cubicBezTo>
                  <a:cubicBezTo>
                    <a:pt x="637" y="188"/>
                    <a:pt x="538" y="29"/>
                    <a:pt x="359" y="9"/>
                  </a:cubicBezTo>
                  <a:cubicBezTo>
                    <a:pt x="338" y="3"/>
                    <a:pt x="317" y="1"/>
                    <a:pt x="296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3863061" y="1233133"/>
              <a:ext cx="49089" cy="17012"/>
            </a:xfrm>
            <a:custGeom>
              <a:avLst/>
              <a:gdLst/>
              <a:ahLst/>
              <a:cxnLst/>
              <a:rect l="l" t="t" r="r" b="b"/>
              <a:pathLst>
                <a:path w="1235" h="428" extrusionOk="0">
                  <a:moveTo>
                    <a:pt x="556" y="1"/>
                  </a:moveTo>
                  <a:cubicBezTo>
                    <a:pt x="386" y="1"/>
                    <a:pt x="226" y="50"/>
                    <a:pt x="140" y="84"/>
                  </a:cubicBezTo>
                  <a:cubicBezTo>
                    <a:pt x="21" y="164"/>
                    <a:pt x="1" y="244"/>
                    <a:pt x="1" y="263"/>
                  </a:cubicBezTo>
                  <a:cubicBezTo>
                    <a:pt x="3" y="269"/>
                    <a:pt x="10" y="271"/>
                    <a:pt x="21" y="271"/>
                  </a:cubicBezTo>
                  <a:cubicBezTo>
                    <a:pt x="82" y="271"/>
                    <a:pt x="271" y="197"/>
                    <a:pt x="498" y="197"/>
                  </a:cubicBezTo>
                  <a:cubicBezTo>
                    <a:pt x="537" y="197"/>
                    <a:pt x="577" y="199"/>
                    <a:pt x="617" y="204"/>
                  </a:cubicBezTo>
                  <a:cubicBezTo>
                    <a:pt x="907" y="258"/>
                    <a:pt x="1131" y="428"/>
                    <a:pt x="1199" y="428"/>
                  </a:cubicBezTo>
                  <a:cubicBezTo>
                    <a:pt x="1206" y="428"/>
                    <a:pt x="1211" y="426"/>
                    <a:pt x="1214" y="423"/>
                  </a:cubicBezTo>
                  <a:cubicBezTo>
                    <a:pt x="1234" y="403"/>
                    <a:pt x="1214" y="323"/>
                    <a:pt x="1115" y="224"/>
                  </a:cubicBezTo>
                  <a:cubicBezTo>
                    <a:pt x="1015" y="124"/>
                    <a:pt x="836" y="45"/>
                    <a:pt x="637" y="5"/>
                  </a:cubicBezTo>
                  <a:cubicBezTo>
                    <a:pt x="610" y="2"/>
                    <a:pt x="583" y="1"/>
                    <a:pt x="556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3987992" y="1271968"/>
              <a:ext cx="25359" cy="23173"/>
            </a:xfrm>
            <a:custGeom>
              <a:avLst/>
              <a:gdLst/>
              <a:ahLst/>
              <a:cxnLst/>
              <a:rect l="l" t="t" r="r" b="b"/>
              <a:pathLst>
                <a:path w="638" h="583" extrusionOk="0">
                  <a:moveTo>
                    <a:pt x="322" y="0"/>
                  </a:moveTo>
                  <a:cubicBezTo>
                    <a:pt x="190" y="0"/>
                    <a:pt x="39" y="94"/>
                    <a:pt x="21" y="221"/>
                  </a:cubicBezTo>
                  <a:cubicBezTo>
                    <a:pt x="1" y="400"/>
                    <a:pt x="80" y="560"/>
                    <a:pt x="259" y="580"/>
                  </a:cubicBezTo>
                  <a:cubicBezTo>
                    <a:pt x="275" y="581"/>
                    <a:pt x="290" y="582"/>
                    <a:pt x="305" y="582"/>
                  </a:cubicBezTo>
                  <a:cubicBezTo>
                    <a:pt x="462" y="582"/>
                    <a:pt x="581" y="488"/>
                    <a:pt x="618" y="361"/>
                  </a:cubicBezTo>
                  <a:cubicBezTo>
                    <a:pt x="637" y="182"/>
                    <a:pt x="538" y="23"/>
                    <a:pt x="359" y="3"/>
                  </a:cubicBezTo>
                  <a:cubicBezTo>
                    <a:pt x="347" y="1"/>
                    <a:pt x="335" y="0"/>
                    <a:pt x="322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3992762" y="1255233"/>
              <a:ext cx="49844" cy="16933"/>
            </a:xfrm>
            <a:custGeom>
              <a:avLst/>
              <a:gdLst/>
              <a:ahLst/>
              <a:cxnLst/>
              <a:rect l="l" t="t" r="r" b="b"/>
              <a:pathLst>
                <a:path w="1254" h="426" extrusionOk="0">
                  <a:moveTo>
                    <a:pt x="548" y="1"/>
                  </a:moveTo>
                  <a:cubicBezTo>
                    <a:pt x="388" y="1"/>
                    <a:pt x="241" y="33"/>
                    <a:pt x="159" y="66"/>
                  </a:cubicBezTo>
                  <a:cubicBezTo>
                    <a:pt x="40" y="145"/>
                    <a:pt x="0" y="225"/>
                    <a:pt x="20" y="245"/>
                  </a:cubicBezTo>
                  <a:cubicBezTo>
                    <a:pt x="23" y="254"/>
                    <a:pt x="33" y="258"/>
                    <a:pt x="49" y="258"/>
                  </a:cubicBezTo>
                  <a:cubicBezTo>
                    <a:pt x="116" y="258"/>
                    <a:pt x="283" y="191"/>
                    <a:pt x="485" y="191"/>
                  </a:cubicBezTo>
                  <a:cubicBezTo>
                    <a:pt x="534" y="191"/>
                    <a:pt x="585" y="195"/>
                    <a:pt x="637" y="205"/>
                  </a:cubicBezTo>
                  <a:cubicBezTo>
                    <a:pt x="940" y="243"/>
                    <a:pt x="1171" y="425"/>
                    <a:pt x="1227" y="425"/>
                  </a:cubicBezTo>
                  <a:cubicBezTo>
                    <a:pt x="1229" y="425"/>
                    <a:pt x="1232" y="425"/>
                    <a:pt x="1234" y="424"/>
                  </a:cubicBezTo>
                  <a:cubicBezTo>
                    <a:pt x="1253" y="404"/>
                    <a:pt x="1234" y="324"/>
                    <a:pt x="1134" y="225"/>
                  </a:cubicBezTo>
                  <a:cubicBezTo>
                    <a:pt x="1035" y="125"/>
                    <a:pt x="875" y="26"/>
                    <a:pt x="657" y="6"/>
                  </a:cubicBezTo>
                  <a:cubicBezTo>
                    <a:pt x="620" y="2"/>
                    <a:pt x="584" y="1"/>
                    <a:pt x="548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3896291" y="1246687"/>
              <a:ext cx="57754" cy="109427"/>
            </a:xfrm>
            <a:custGeom>
              <a:avLst/>
              <a:gdLst/>
              <a:ahLst/>
              <a:cxnLst/>
              <a:rect l="l" t="t" r="r" b="b"/>
              <a:pathLst>
                <a:path w="1453" h="2753" extrusionOk="0">
                  <a:moveTo>
                    <a:pt x="1430" y="0"/>
                  </a:moveTo>
                  <a:cubicBezTo>
                    <a:pt x="1389" y="0"/>
                    <a:pt x="961" y="682"/>
                    <a:pt x="478" y="1534"/>
                  </a:cubicBezTo>
                  <a:cubicBezTo>
                    <a:pt x="358" y="1753"/>
                    <a:pt x="259" y="1952"/>
                    <a:pt x="140" y="2150"/>
                  </a:cubicBezTo>
                  <a:cubicBezTo>
                    <a:pt x="80" y="2250"/>
                    <a:pt x="0" y="2349"/>
                    <a:pt x="40" y="2489"/>
                  </a:cubicBezTo>
                  <a:cubicBezTo>
                    <a:pt x="60" y="2548"/>
                    <a:pt x="100" y="2608"/>
                    <a:pt x="159" y="2628"/>
                  </a:cubicBezTo>
                  <a:cubicBezTo>
                    <a:pt x="199" y="2648"/>
                    <a:pt x="259" y="2648"/>
                    <a:pt x="299" y="2688"/>
                  </a:cubicBezTo>
                  <a:cubicBezTo>
                    <a:pt x="591" y="2720"/>
                    <a:pt x="777" y="2753"/>
                    <a:pt x="836" y="2753"/>
                  </a:cubicBezTo>
                  <a:cubicBezTo>
                    <a:pt x="849" y="2753"/>
                    <a:pt x="856" y="2751"/>
                    <a:pt x="856" y="2747"/>
                  </a:cubicBezTo>
                  <a:cubicBezTo>
                    <a:pt x="856" y="2727"/>
                    <a:pt x="657" y="2688"/>
                    <a:pt x="338" y="2588"/>
                  </a:cubicBezTo>
                  <a:cubicBezTo>
                    <a:pt x="259" y="2548"/>
                    <a:pt x="159" y="2528"/>
                    <a:pt x="159" y="2489"/>
                  </a:cubicBezTo>
                  <a:cubicBezTo>
                    <a:pt x="159" y="2409"/>
                    <a:pt x="199" y="2330"/>
                    <a:pt x="259" y="2230"/>
                  </a:cubicBezTo>
                  <a:cubicBezTo>
                    <a:pt x="358" y="2031"/>
                    <a:pt x="478" y="1832"/>
                    <a:pt x="617" y="1613"/>
                  </a:cubicBezTo>
                  <a:cubicBezTo>
                    <a:pt x="1075" y="738"/>
                    <a:pt x="1452" y="22"/>
                    <a:pt x="1433" y="2"/>
                  </a:cubicBezTo>
                  <a:cubicBezTo>
                    <a:pt x="1432" y="1"/>
                    <a:pt x="1431" y="0"/>
                    <a:pt x="143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7"/>
            <p:cNvSpPr/>
            <p:nvPr/>
          </p:nvSpPr>
          <p:spPr>
            <a:xfrm>
              <a:off x="3907342" y="1495834"/>
              <a:ext cx="124969" cy="46108"/>
            </a:xfrm>
            <a:custGeom>
              <a:avLst/>
              <a:gdLst/>
              <a:ahLst/>
              <a:cxnLst/>
              <a:rect l="l" t="t" r="r" b="b"/>
              <a:pathLst>
                <a:path w="3144" h="1160" extrusionOk="0">
                  <a:moveTo>
                    <a:pt x="3144" y="0"/>
                  </a:moveTo>
                  <a:lnTo>
                    <a:pt x="3144" y="0"/>
                  </a:lnTo>
                  <a:cubicBezTo>
                    <a:pt x="2177" y="407"/>
                    <a:pt x="1356" y="498"/>
                    <a:pt x="814" y="498"/>
                  </a:cubicBezTo>
                  <a:cubicBezTo>
                    <a:pt x="375" y="498"/>
                    <a:pt x="120" y="438"/>
                    <a:pt x="120" y="438"/>
                  </a:cubicBezTo>
                  <a:lnTo>
                    <a:pt x="1" y="1035"/>
                  </a:lnTo>
                  <a:cubicBezTo>
                    <a:pt x="363" y="1122"/>
                    <a:pt x="688" y="1159"/>
                    <a:pt x="978" y="1159"/>
                  </a:cubicBezTo>
                  <a:cubicBezTo>
                    <a:pt x="2600" y="1159"/>
                    <a:pt x="3144" y="0"/>
                    <a:pt x="3144" y="0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7"/>
            <p:cNvSpPr/>
            <p:nvPr/>
          </p:nvSpPr>
          <p:spPr>
            <a:xfrm>
              <a:off x="3929482" y="1382192"/>
              <a:ext cx="41179" cy="30487"/>
            </a:xfrm>
            <a:custGeom>
              <a:avLst/>
              <a:gdLst/>
              <a:ahLst/>
              <a:cxnLst/>
              <a:rect l="l" t="t" r="r" b="b"/>
              <a:pathLst>
                <a:path w="1036" h="767" extrusionOk="0">
                  <a:moveTo>
                    <a:pt x="474" y="0"/>
                  </a:moveTo>
                  <a:cubicBezTo>
                    <a:pt x="319" y="0"/>
                    <a:pt x="162" y="52"/>
                    <a:pt x="41" y="174"/>
                  </a:cubicBezTo>
                  <a:cubicBezTo>
                    <a:pt x="1" y="194"/>
                    <a:pt x="1" y="233"/>
                    <a:pt x="21" y="273"/>
                  </a:cubicBezTo>
                  <a:cubicBezTo>
                    <a:pt x="21" y="313"/>
                    <a:pt x="80" y="373"/>
                    <a:pt x="100" y="393"/>
                  </a:cubicBezTo>
                  <a:cubicBezTo>
                    <a:pt x="220" y="512"/>
                    <a:pt x="339" y="631"/>
                    <a:pt x="498" y="711"/>
                  </a:cubicBezTo>
                  <a:cubicBezTo>
                    <a:pt x="561" y="747"/>
                    <a:pt x="635" y="766"/>
                    <a:pt x="708" y="766"/>
                  </a:cubicBezTo>
                  <a:cubicBezTo>
                    <a:pt x="796" y="766"/>
                    <a:pt x="881" y="737"/>
                    <a:pt x="936" y="671"/>
                  </a:cubicBezTo>
                  <a:cubicBezTo>
                    <a:pt x="1035" y="572"/>
                    <a:pt x="1035" y="393"/>
                    <a:pt x="976" y="273"/>
                  </a:cubicBezTo>
                  <a:cubicBezTo>
                    <a:pt x="896" y="134"/>
                    <a:pt x="757" y="35"/>
                    <a:pt x="617" y="15"/>
                  </a:cubicBezTo>
                  <a:cubicBezTo>
                    <a:pt x="571" y="5"/>
                    <a:pt x="522" y="0"/>
                    <a:pt x="474" y="0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3921572" y="1370903"/>
              <a:ext cx="49089" cy="34303"/>
            </a:xfrm>
            <a:custGeom>
              <a:avLst/>
              <a:gdLst/>
              <a:ahLst/>
              <a:cxnLst/>
              <a:rect l="l" t="t" r="r" b="b"/>
              <a:pathLst>
                <a:path w="1235" h="863" extrusionOk="0">
                  <a:moveTo>
                    <a:pt x="1194" y="0"/>
                  </a:moveTo>
                  <a:cubicBezTo>
                    <a:pt x="1135" y="0"/>
                    <a:pt x="1095" y="358"/>
                    <a:pt x="737" y="577"/>
                  </a:cubicBezTo>
                  <a:cubicBezTo>
                    <a:pt x="399" y="796"/>
                    <a:pt x="21" y="696"/>
                    <a:pt x="1" y="756"/>
                  </a:cubicBezTo>
                  <a:cubicBezTo>
                    <a:pt x="1" y="776"/>
                    <a:pt x="61" y="816"/>
                    <a:pt x="240" y="856"/>
                  </a:cubicBezTo>
                  <a:cubicBezTo>
                    <a:pt x="273" y="860"/>
                    <a:pt x="309" y="862"/>
                    <a:pt x="348" y="862"/>
                  </a:cubicBezTo>
                  <a:cubicBezTo>
                    <a:pt x="497" y="862"/>
                    <a:pt x="683" y="827"/>
                    <a:pt x="856" y="716"/>
                  </a:cubicBezTo>
                  <a:cubicBezTo>
                    <a:pt x="1095" y="597"/>
                    <a:pt x="1194" y="398"/>
                    <a:pt x="1214" y="259"/>
                  </a:cubicBezTo>
                  <a:cubicBezTo>
                    <a:pt x="1234" y="100"/>
                    <a:pt x="1214" y="0"/>
                    <a:pt x="1194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3990377" y="1233769"/>
              <a:ext cx="60139" cy="22299"/>
            </a:xfrm>
            <a:custGeom>
              <a:avLst/>
              <a:gdLst/>
              <a:ahLst/>
              <a:cxnLst/>
              <a:rect l="l" t="t" r="r" b="b"/>
              <a:pathLst>
                <a:path w="1513" h="561" extrusionOk="0">
                  <a:moveTo>
                    <a:pt x="490" y="1"/>
                  </a:moveTo>
                  <a:cubicBezTo>
                    <a:pt x="400" y="1"/>
                    <a:pt x="322" y="11"/>
                    <a:pt x="259" y="29"/>
                  </a:cubicBezTo>
                  <a:cubicBezTo>
                    <a:pt x="80" y="68"/>
                    <a:pt x="1" y="108"/>
                    <a:pt x="1" y="168"/>
                  </a:cubicBezTo>
                  <a:cubicBezTo>
                    <a:pt x="20" y="267"/>
                    <a:pt x="359" y="267"/>
                    <a:pt x="756" y="367"/>
                  </a:cubicBezTo>
                  <a:cubicBezTo>
                    <a:pt x="1088" y="450"/>
                    <a:pt x="1350" y="560"/>
                    <a:pt x="1452" y="560"/>
                  </a:cubicBezTo>
                  <a:cubicBezTo>
                    <a:pt x="1472" y="560"/>
                    <a:pt x="1486" y="556"/>
                    <a:pt x="1492" y="546"/>
                  </a:cubicBezTo>
                  <a:cubicBezTo>
                    <a:pt x="1512" y="526"/>
                    <a:pt x="1473" y="427"/>
                    <a:pt x="1373" y="327"/>
                  </a:cubicBezTo>
                  <a:cubicBezTo>
                    <a:pt x="1254" y="228"/>
                    <a:pt x="1075" y="88"/>
                    <a:pt x="856" y="49"/>
                  </a:cubicBezTo>
                  <a:cubicBezTo>
                    <a:pt x="725" y="16"/>
                    <a:pt x="599" y="1"/>
                    <a:pt x="490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3870971" y="1205468"/>
              <a:ext cx="47499" cy="17211"/>
            </a:xfrm>
            <a:custGeom>
              <a:avLst/>
              <a:gdLst/>
              <a:ahLst/>
              <a:cxnLst/>
              <a:rect l="l" t="t" r="r" b="b"/>
              <a:pathLst>
                <a:path w="1195" h="433" extrusionOk="0">
                  <a:moveTo>
                    <a:pt x="537" y="1"/>
                  </a:moveTo>
                  <a:cubicBezTo>
                    <a:pt x="371" y="1"/>
                    <a:pt x="226" y="50"/>
                    <a:pt x="140" y="84"/>
                  </a:cubicBezTo>
                  <a:cubicBezTo>
                    <a:pt x="41" y="184"/>
                    <a:pt x="1" y="263"/>
                    <a:pt x="21" y="283"/>
                  </a:cubicBezTo>
                  <a:cubicBezTo>
                    <a:pt x="80" y="363"/>
                    <a:pt x="319" y="343"/>
                    <a:pt x="598" y="363"/>
                  </a:cubicBezTo>
                  <a:cubicBezTo>
                    <a:pt x="799" y="377"/>
                    <a:pt x="969" y="433"/>
                    <a:pt x="1077" y="433"/>
                  </a:cubicBezTo>
                  <a:cubicBezTo>
                    <a:pt x="1119" y="433"/>
                    <a:pt x="1152" y="425"/>
                    <a:pt x="1174" y="402"/>
                  </a:cubicBezTo>
                  <a:cubicBezTo>
                    <a:pt x="1194" y="383"/>
                    <a:pt x="1174" y="283"/>
                    <a:pt x="1075" y="204"/>
                  </a:cubicBezTo>
                  <a:cubicBezTo>
                    <a:pt x="975" y="144"/>
                    <a:pt x="816" y="44"/>
                    <a:pt x="617" y="5"/>
                  </a:cubicBezTo>
                  <a:cubicBezTo>
                    <a:pt x="590" y="2"/>
                    <a:pt x="563" y="1"/>
                    <a:pt x="537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7"/>
            <p:cNvSpPr/>
            <p:nvPr/>
          </p:nvSpPr>
          <p:spPr>
            <a:xfrm>
              <a:off x="3905791" y="1081331"/>
              <a:ext cx="266473" cy="234237"/>
            </a:xfrm>
            <a:custGeom>
              <a:avLst/>
              <a:gdLst/>
              <a:ahLst/>
              <a:cxnLst/>
              <a:rect l="l" t="t" r="r" b="b"/>
              <a:pathLst>
                <a:path w="6704" h="5893" extrusionOk="0">
                  <a:moveTo>
                    <a:pt x="2424" y="0"/>
                  </a:moveTo>
                  <a:cubicBezTo>
                    <a:pt x="1581" y="0"/>
                    <a:pt x="735" y="250"/>
                    <a:pt x="60" y="750"/>
                  </a:cubicBezTo>
                  <a:lnTo>
                    <a:pt x="60" y="750"/>
                  </a:lnTo>
                  <a:cubicBezTo>
                    <a:pt x="35" y="642"/>
                    <a:pt x="15" y="533"/>
                    <a:pt x="0" y="422"/>
                  </a:cubicBezTo>
                  <a:lnTo>
                    <a:pt x="0" y="422"/>
                  </a:lnTo>
                  <a:lnTo>
                    <a:pt x="20" y="780"/>
                  </a:lnTo>
                  <a:cubicBezTo>
                    <a:pt x="33" y="770"/>
                    <a:pt x="46" y="760"/>
                    <a:pt x="60" y="750"/>
                  </a:cubicBezTo>
                  <a:lnTo>
                    <a:pt x="60" y="750"/>
                  </a:lnTo>
                  <a:cubicBezTo>
                    <a:pt x="371" y="2109"/>
                    <a:pt x="1460" y="3298"/>
                    <a:pt x="2805" y="3685"/>
                  </a:cubicBezTo>
                  <a:cubicBezTo>
                    <a:pt x="2745" y="3506"/>
                    <a:pt x="2725" y="3307"/>
                    <a:pt x="2686" y="3128"/>
                  </a:cubicBezTo>
                  <a:lnTo>
                    <a:pt x="2686" y="3128"/>
                  </a:lnTo>
                  <a:cubicBezTo>
                    <a:pt x="3322" y="4401"/>
                    <a:pt x="4436" y="5395"/>
                    <a:pt x="5789" y="5893"/>
                  </a:cubicBezTo>
                  <a:cubicBezTo>
                    <a:pt x="6704" y="4321"/>
                    <a:pt x="6366" y="2133"/>
                    <a:pt x="5013" y="939"/>
                  </a:cubicBezTo>
                  <a:cubicBezTo>
                    <a:pt x="4315" y="314"/>
                    <a:pt x="3371" y="0"/>
                    <a:pt x="242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4204664" y="1227767"/>
              <a:ext cx="240398" cy="637365"/>
            </a:xfrm>
            <a:custGeom>
              <a:avLst/>
              <a:gdLst/>
              <a:ahLst/>
              <a:cxnLst/>
              <a:rect l="l" t="t" r="r" b="b"/>
              <a:pathLst>
                <a:path w="6048" h="16035" extrusionOk="0">
                  <a:moveTo>
                    <a:pt x="398" y="1"/>
                  </a:moveTo>
                  <a:cubicBezTo>
                    <a:pt x="398" y="1"/>
                    <a:pt x="398" y="40"/>
                    <a:pt x="378" y="180"/>
                  </a:cubicBezTo>
                  <a:cubicBezTo>
                    <a:pt x="378" y="299"/>
                    <a:pt x="359" y="478"/>
                    <a:pt x="339" y="697"/>
                  </a:cubicBezTo>
                  <a:cubicBezTo>
                    <a:pt x="279" y="1135"/>
                    <a:pt x="239" y="1811"/>
                    <a:pt x="160" y="2626"/>
                  </a:cubicBezTo>
                  <a:cubicBezTo>
                    <a:pt x="80" y="3462"/>
                    <a:pt x="0" y="4457"/>
                    <a:pt x="160" y="5551"/>
                  </a:cubicBezTo>
                  <a:cubicBezTo>
                    <a:pt x="239" y="6088"/>
                    <a:pt x="378" y="6665"/>
                    <a:pt x="637" y="7202"/>
                  </a:cubicBezTo>
                  <a:cubicBezTo>
                    <a:pt x="876" y="7759"/>
                    <a:pt x="1274" y="8256"/>
                    <a:pt x="1731" y="8694"/>
                  </a:cubicBezTo>
                  <a:cubicBezTo>
                    <a:pt x="2626" y="9589"/>
                    <a:pt x="3621" y="10285"/>
                    <a:pt x="4357" y="11081"/>
                  </a:cubicBezTo>
                  <a:cubicBezTo>
                    <a:pt x="4735" y="11479"/>
                    <a:pt x="5053" y="11877"/>
                    <a:pt x="5312" y="12314"/>
                  </a:cubicBezTo>
                  <a:cubicBezTo>
                    <a:pt x="5531" y="12732"/>
                    <a:pt x="5710" y="13150"/>
                    <a:pt x="5769" y="13548"/>
                  </a:cubicBezTo>
                  <a:cubicBezTo>
                    <a:pt x="5928" y="14343"/>
                    <a:pt x="5769" y="15040"/>
                    <a:pt x="5570" y="15437"/>
                  </a:cubicBezTo>
                  <a:cubicBezTo>
                    <a:pt x="5411" y="15855"/>
                    <a:pt x="5173" y="16034"/>
                    <a:pt x="5212" y="16034"/>
                  </a:cubicBezTo>
                  <a:cubicBezTo>
                    <a:pt x="5212" y="16034"/>
                    <a:pt x="5252" y="16014"/>
                    <a:pt x="5352" y="15875"/>
                  </a:cubicBezTo>
                  <a:cubicBezTo>
                    <a:pt x="5431" y="15795"/>
                    <a:pt x="5551" y="15636"/>
                    <a:pt x="5650" y="15437"/>
                  </a:cubicBezTo>
                  <a:cubicBezTo>
                    <a:pt x="5869" y="15020"/>
                    <a:pt x="6048" y="14323"/>
                    <a:pt x="5909" y="13508"/>
                  </a:cubicBezTo>
                  <a:cubicBezTo>
                    <a:pt x="5829" y="13110"/>
                    <a:pt x="5670" y="12652"/>
                    <a:pt x="5431" y="12235"/>
                  </a:cubicBezTo>
                  <a:cubicBezTo>
                    <a:pt x="5173" y="11817"/>
                    <a:pt x="4854" y="11379"/>
                    <a:pt x="4476" y="10981"/>
                  </a:cubicBezTo>
                  <a:cubicBezTo>
                    <a:pt x="3720" y="10186"/>
                    <a:pt x="2746" y="9489"/>
                    <a:pt x="1850" y="8594"/>
                  </a:cubicBezTo>
                  <a:cubicBezTo>
                    <a:pt x="1393" y="8157"/>
                    <a:pt x="1035" y="7659"/>
                    <a:pt x="776" y="7142"/>
                  </a:cubicBezTo>
                  <a:cubicBezTo>
                    <a:pt x="538" y="6605"/>
                    <a:pt x="378" y="6068"/>
                    <a:pt x="299" y="5511"/>
                  </a:cubicBezTo>
                  <a:cubicBezTo>
                    <a:pt x="160" y="4437"/>
                    <a:pt x="199" y="3442"/>
                    <a:pt x="259" y="2626"/>
                  </a:cubicBezTo>
                  <a:cubicBezTo>
                    <a:pt x="299" y="1831"/>
                    <a:pt x="359" y="1174"/>
                    <a:pt x="378" y="697"/>
                  </a:cubicBezTo>
                  <a:cubicBezTo>
                    <a:pt x="378" y="478"/>
                    <a:pt x="398" y="299"/>
                    <a:pt x="398" y="180"/>
                  </a:cubicBezTo>
                  <a:lnTo>
                    <a:pt x="3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7"/>
            <p:cNvSpPr/>
            <p:nvPr/>
          </p:nvSpPr>
          <p:spPr>
            <a:xfrm>
              <a:off x="4324070" y="4291781"/>
              <a:ext cx="306023" cy="435761"/>
            </a:xfrm>
            <a:custGeom>
              <a:avLst/>
              <a:gdLst/>
              <a:ahLst/>
              <a:cxnLst/>
              <a:rect l="l" t="t" r="r" b="b"/>
              <a:pathLst>
                <a:path w="7699" h="10963" extrusionOk="0">
                  <a:moveTo>
                    <a:pt x="4118" y="1"/>
                  </a:moveTo>
                  <a:lnTo>
                    <a:pt x="0" y="1413"/>
                  </a:lnTo>
                  <a:cubicBezTo>
                    <a:pt x="0" y="1413"/>
                    <a:pt x="1552" y="6944"/>
                    <a:pt x="1631" y="7441"/>
                  </a:cubicBezTo>
                  <a:cubicBezTo>
                    <a:pt x="1671" y="7878"/>
                    <a:pt x="5610" y="10246"/>
                    <a:pt x="6684" y="10882"/>
                  </a:cubicBezTo>
                  <a:cubicBezTo>
                    <a:pt x="6774" y="10938"/>
                    <a:pt x="6876" y="10963"/>
                    <a:pt x="6980" y="10963"/>
                  </a:cubicBezTo>
                  <a:cubicBezTo>
                    <a:pt x="7061" y="10963"/>
                    <a:pt x="7143" y="10948"/>
                    <a:pt x="7221" y="10922"/>
                  </a:cubicBezTo>
                  <a:cubicBezTo>
                    <a:pt x="7540" y="10763"/>
                    <a:pt x="7699" y="10365"/>
                    <a:pt x="7520" y="10067"/>
                  </a:cubicBezTo>
                  <a:lnTo>
                    <a:pt x="5292" y="5770"/>
                  </a:lnTo>
                  <a:lnTo>
                    <a:pt x="4118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4386516" y="4575394"/>
              <a:ext cx="226958" cy="156486"/>
            </a:xfrm>
            <a:custGeom>
              <a:avLst/>
              <a:gdLst/>
              <a:ahLst/>
              <a:cxnLst/>
              <a:rect l="l" t="t" r="r" b="b"/>
              <a:pathLst>
                <a:path w="5710" h="3937" extrusionOk="0">
                  <a:moveTo>
                    <a:pt x="1" y="1"/>
                  </a:moveTo>
                  <a:lnTo>
                    <a:pt x="60" y="240"/>
                  </a:lnTo>
                  <a:cubicBezTo>
                    <a:pt x="100" y="439"/>
                    <a:pt x="239" y="638"/>
                    <a:pt x="419" y="757"/>
                  </a:cubicBezTo>
                  <a:cubicBezTo>
                    <a:pt x="876" y="1115"/>
                    <a:pt x="2169" y="2030"/>
                    <a:pt x="5133" y="3820"/>
                  </a:cubicBezTo>
                  <a:cubicBezTo>
                    <a:pt x="5242" y="3893"/>
                    <a:pt x="5359" y="3936"/>
                    <a:pt x="5479" y="3936"/>
                  </a:cubicBezTo>
                  <a:cubicBezTo>
                    <a:pt x="5555" y="3936"/>
                    <a:pt x="5632" y="3919"/>
                    <a:pt x="5710" y="388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7"/>
            <p:cNvSpPr/>
            <p:nvPr/>
          </p:nvSpPr>
          <p:spPr>
            <a:xfrm>
              <a:off x="4394426" y="4485676"/>
              <a:ext cx="33269" cy="28659"/>
            </a:xfrm>
            <a:custGeom>
              <a:avLst/>
              <a:gdLst/>
              <a:ahLst/>
              <a:cxnLst/>
              <a:rect l="l" t="t" r="r" b="b"/>
              <a:pathLst>
                <a:path w="837" h="721" extrusionOk="0">
                  <a:moveTo>
                    <a:pt x="425" y="0"/>
                  </a:moveTo>
                  <a:cubicBezTo>
                    <a:pt x="288" y="0"/>
                    <a:pt x="140" y="97"/>
                    <a:pt x="80" y="216"/>
                  </a:cubicBezTo>
                  <a:cubicBezTo>
                    <a:pt x="1" y="395"/>
                    <a:pt x="140" y="613"/>
                    <a:pt x="299" y="693"/>
                  </a:cubicBezTo>
                  <a:cubicBezTo>
                    <a:pt x="342" y="712"/>
                    <a:pt x="387" y="721"/>
                    <a:pt x="431" y="721"/>
                  </a:cubicBezTo>
                  <a:cubicBezTo>
                    <a:pt x="573" y="721"/>
                    <a:pt x="711" y="630"/>
                    <a:pt x="757" y="494"/>
                  </a:cubicBezTo>
                  <a:cubicBezTo>
                    <a:pt x="836" y="315"/>
                    <a:pt x="737" y="116"/>
                    <a:pt x="558" y="36"/>
                  </a:cubicBezTo>
                  <a:cubicBezTo>
                    <a:pt x="517" y="11"/>
                    <a:pt x="472" y="0"/>
                    <a:pt x="4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7"/>
            <p:cNvSpPr/>
            <p:nvPr/>
          </p:nvSpPr>
          <p:spPr>
            <a:xfrm>
              <a:off x="4536767" y="4602658"/>
              <a:ext cx="41935" cy="34740"/>
            </a:xfrm>
            <a:custGeom>
              <a:avLst/>
              <a:gdLst/>
              <a:ahLst/>
              <a:cxnLst/>
              <a:rect l="l" t="t" r="r" b="b"/>
              <a:pathLst>
                <a:path w="1055" h="874" extrusionOk="0">
                  <a:moveTo>
                    <a:pt x="948" y="1"/>
                  </a:moveTo>
                  <a:cubicBezTo>
                    <a:pt x="916" y="1"/>
                    <a:pt x="879" y="5"/>
                    <a:pt x="836" y="18"/>
                  </a:cubicBezTo>
                  <a:cubicBezTo>
                    <a:pt x="677" y="18"/>
                    <a:pt x="498" y="77"/>
                    <a:pt x="339" y="217"/>
                  </a:cubicBezTo>
                  <a:cubicBezTo>
                    <a:pt x="160" y="336"/>
                    <a:pt x="60" y="515"/>
                    <a:pt x="40" y="654"/>
                  </a:cubicBezTo>
                  <a:cubicBezTo>
                    <a:pt x="0" y="813"/>
                    <a:pt x="0" y="873"/>
                    <a:pt x="40" y="873"/>
                  </a:cubicBezTo>
                  <a:cubicBezTo>
                    <a:pt x="60" y="873"/>
                    <a:pt x="140" y="555"/>
                    <a:pt x="438" y="316"/>
                  </a:cubicBezTo>
                  <a:cubicBezTo>
                    <a:pt x="736" y="57"/>
                    <a:pt x="1055" y="57"/>
                    <a:pt x="1055" y="38"/>
                  </a:cubicBezTo>
                  <a:cubicBezTo>
                    <a:pt x="1055" y="24"/>
                    <a:pt x="1017" y="1"/>
                    <a:pt x="948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7"/>
            <p:cNvSpPr/>
            <p:nvPr/>
          </p:nvSpPr>
          <p:spPr>
            <a:xfrm>
              <a:off x="4559702" y="4640022"/>
              <a:ext cx="41140" cy="24286"/>
            </a:xfrm>
            <a:custGeom>
              <a:avLst/>
              <a:gdLst/>
              <a:ahLst/>
              <a:cxnLst/>
              <a:rect l="l" t="t" r="r" b="b"/>
              <a:pathLst>
                <a:path w="1035" h="611" extrusionOk="0">
                  <a:moveTo>
                    <a:pt x="855" y="0"/>
                  </a:moveTo>
                  <a:cubicBezTo>
                    <a:pt x="736" y="0"/>
                    <a:pt x="574" y="28"/>
                    <a:pt x="418" y="132"/>
                  </a:cubicBezTo>
                  <a:cubicBezTo>
                    <a:pt x="100" y="311"/>
                    <a:pt x="0" y="609"/>
                    <a:pt x="40" y="609"/>
                  </a:cubicBezTo>
                  <a:cubicBezTo>
                    <a:pt x="41" y="610"/>
                    <a:pt x="42" y="611"/>
                    <a:pt x="43" y="611"/>
                  </a:cubicBezTo>
                  <a:cubicBezTo>
                    <a:pt x="72" y="611"/>
                    <a:pt x="211" y="403"/>
                    <a:pt x="478" y="231"/>
                  </a:cubicBezTo>
                  <a:cubicBezTo>
                    <a:pt x="756" y="92"/>
                    <a:pt x="1035" y="72"/>
                    <a:pt x="1035" y="33"/>
                  </a:cubicBezTo>
                  <a:cubicBezTo>
                    <a:pt x="1035" y="23"/>
                    <a:pt x="962" y="0"/>
                    <a:pt x="855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4497217" y="4565890"/>
              <a:ext cx="60934" cy="39987"/>
            </a:xfrm>
            <a:custGeom>
              <a:avLst/>
              <a:gdLst/>
              <a:ahLst/>
              <a:cxnLst/>
              <a:rect l="l" t="t" r="r" b="b"/>
              <a:pathLst>
                <a:path w="1533" h="1006" extrusionOk="0">
                  <a:moveTo>
                    <a:pt x="1444" y="1"/>
                  </a:moveTo>
                  <a:cubicBezTo>
                    <a:pt x="1318" y="1"/>
                    <a:pt x="972" y="52"/>
                    <a:pt x="637" y="306"/>
                  </a:cubicBezTo>
                  <a:cubicBezTo>
                    <a:pt x="180" y="585"/>
                    <a:pt x="1" y="982"/>
                    <a:pt x="41" y="1002"/>
                  </a:cubicBezTo>
                  <a:cubicBezTo>
                    <a:pt x="42" y="1004"/>
                    <a:pt x="43" y="1005"/>
                    <a:pt x="45" y="1005"/>
                  </a:cubicBezTo>
                  <a:cubicBezTo>
                    <a:pt x="84" y="1005"/>
                    <a:pt x="301" y="670"/>
                    <a:pt x="697" y="406"/>
                  </a:cubicBezTo>
                  <a:cubicBezTo>
                    <a:pt x="1095" y="147"/>
                    <a:pt x="1532" y="67"/>
                    <a:pt x="1493" y="8"/>
                  </a:cubicBezTo>
                  <a:cubicBezTo>
                    <a:pt x="1493" y="4"/>
                    <a:pt x="1475" y="1"/>
                    <a:pt x="1444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4477462" y="4518827"/>
              <a:ext cx="60934" cy="18205"/>
            </a:xfrm>
            <a:custGeom>
              <a:avLst/>
              <a:gdLst/>
              <a:ahLst/>
              <a:cxnLst/>
              <a:rect l="l" t="t" r="r" b="b"/>
              <a:pathLst>
                <a:path w="1533" h="458" extrusionOk="0">
                  <a:moveTo>
                    <a:pt x="1167" y="0"/>
                  </a:moveTo>
                  <a:cubicBezTo>
                    <a:pt x="1043" y="0"/>
                    <a:pt x="895" y="15"/>
                    <a:pt x="736" y="58"/>
                  </a:cubicBezTo>
                  <a:cubicBezTo>
                    <a:pt x="279" y="157"/>
                    <a:pt x="0" y="436"/>
                    <a:pt x="40" y="456"/>
                  </a:cubicBezTo>
                  <a:cubicBezTo>
                    <a:pt x="41" y="457"/>
                    <a:pt x="43" y="457"/>
                    <a:pt x="45" y="457"/>
                  </a:cubicBezTo>
                  <a:cubicBezTo>
                    <a:pt x="87" y="457"/>
                    <a:pt x="358" y="272"/>
                    <a:pt x="756" y="177"/>
                  </a:cubicBezTo>
                  <a:cubicBezTo>
                    <a:pt x="1154" y="58"/>
                    <a:pt x="1532" y="98"/>
                    <a:pt x="1532" y="58"/>
                  </a:cubicBezTo>
                  <a:cubicBezTo>
                    <a:pt x="1532" y="45"/>
                    <a:pt x="1386" y="0"/>
                    <a:pt x="1167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4463232" y="4450697"/>
              <a:ext cx="60934" cy="19079"/>
            </a:xfrm>
            <a:custGeom>
              <a:avLst/>
              <a:gdLst/>
              <a:ahLst/>
              <a:cxnLst/>
              <a:rect l="l" t="t" r="r" b="b"/>
              <a:pathLst>
                <a:path w="1533" h="480" extrusionOk="0">
                  <a:moveTo>
                    <a:pt x="946" y="1"/>
                  </a:moveTo>
                  <a:cubicBezTo>
                    <a:pt x="872" y="1"/>
                    <a:pt x="794" y="7"/>
                    <a:pt x="716" y="21"/>
                  </a:cubicBezTo>
                  <a:cubicBezTo>
                    <a:pt x="458" y="81"/>
                    <a:pt x="299" y="180"/>
                    <a:pt x="159" y="280"/>
                  </a:cubicBezTo>
                  <a:cubicBezTo>
                    <a:pt x="40" y="379"/>
                    <a:pt x="0" y="479"/>
                    <a:pt x="0" y="479"/>
                  </a:cubicBezTo>
                  <a:cubicBezTo>
                    <a:pt x="1" y="480"/>
                    <a:pt x="2" y="480"/>
                    <a:pt x="4" y="480"/>
                  </a:cubicBezTo>
                  <a:cubicBezTo>
                    <a:pt x="43" y="480"/>
                    <a:pt x="316" y="256"/>
                    <a:pt x="736" y="161"/>
                  </a:cubicBezTo>
                  <a:cubicBezTo>
                    <a:pt x="859" y="134"/>
                    <a:pt x="973" y="124"/>
                    <a:pt x="1075" y="124"/>
                  </a:cubicBezTo>
                  <a:cubicBezTo>
                    <a:pt x="1325" y="124"/>
                    <a:pt x="1497" y="182"/>
                    <a:pt x="1527" y="182"/>
                  </a:cubicBezTo>
                  <a:cubicBezTo>
                    <a:pt x="1531" y="182"/>
                    <a:pt x="1532" y="182"/>
                    <a:pt x="1532" y="180"/>
                  </a:cubicBezTo>
                  <a:cubicBezTo>
                    <a:pt x="1532" y="161"/>
                    <a:pt x="1472" y="101"/>
                    <a:pt x="1313" y="61"/>
                  </a:cubicBezTo>
                  <a:cubicBezTo>
                    <a:pt x="1211" y="23"/>
                    <a:pt x="1083" y="1"/>
                    <a:pt x="946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4449796" y="4402084"/>
              <a:ext cx="71189" cy="43286"/>
            </a:xfrm>
            <a:custGeom>
              <a:avLst/>
              <a:gdLst/>
              <a:ahLst/>
              <a:cxnLst/>
              <a:rect l="l" t="t" r="r" b="b"/>
              <a:pathLst>
                <a:path w="1791" h="1089" extrusionOk="0">
                  <a:moveTo>
                    <a:pt x="1524" y="102"/>
                  </a:moveTo>
                  <a:cubicBezTo>
                    <a:pt x="1565" y="102"/>
                    <a:pt x="1603" y="116"/>
                    <a:pt x="1631" y="130"/>
                  </a:cubicBezTo>
                  <a:cubicBezTo>
                    <a:pt x="1651" y="190"/>
                    <a:pt x="1651" y="250"/>
                    <a:pt x="1651" y="329"/>
                  </a:cubicBezTo>
                  <a:cubicBezTo>
                    <a:pt x="1575" y="616"/>
                    <a:pt x="1297" y="884"/>
                    <a:pt x="976" y="940"/>
                  </a:cubicBezTo>
                  <a:lnTo>
                    <a:pt x="976" y="940"/>
                  </a:lnTo>
                  <a:cubicBezTo>
                    <a:pt x="971" y="913"/>
                    <a:pt x="964" y="881"/>
                    <a:pt x="955" y="846"/>
                  </a:cubicBezTo>
                  <a:cubicBezTo>
                    <a:pt x="940" y="817"/>
                    <a:pt x="925" y="782"/>
                    <a:pt x="909" y="744"/>
                  </a:cubicBezTo>
                  <a:lnTo>
                    <a:pt x="909" y="744"/>
                  </a:lnTo>
                  <a:cubicBezTo>
                    <a:pt x="967" y="631"/>
                    <a:pt x="1051" y="495"/>
                    <a:pt x="1174" y="349"/>
                  </a:cubicBezTo>
                  <a:cubicBezTo>
                    <a:pt x="1253" y="250"/>
                    <a:pt x="1353" y="150"/>
                    <a:pt x="1472" y="110"/>
                  </a:cubicBezTo>
                  <a:cubicBezTo>
                    <a:pt x="1490" y="105"/>
                    <a:pt x="1507" y="102"/>
                    <a:pt x="1524" y="102"/>
                  </a:cubicBezTo>
                  <a:close/>
                  <a:moveTo>
                    <a:pt x="338" y="190"/>
                  </a:moveTo>
                  <a:cubicBezTo>
                    <a:pt x="458" y="210"/>
                    <a:pt x="557" y="309"/>
                    <a:pt x="637" y="389"/>
                  </a:cubicBezTo>
                  <a:cubicBezTo>
                    <a:pt x="740" y="513"/>
                    <a:pt x="812" y="634"/>
                    <a:pt x="863" y="740"/>
                  </a:cubicBezTo>
                  <a:lnTo>
                    <a:pt x="863" y="740"/>
                  </a:lnTo>
                  <a:cubicBezTo>
                    <a:pt x="852" y="771"/>
                    <a:pt x="843" y="800"/>
                    <a:pt x="836" y="827"/>
                  </a:cubicBezTo>
                  <a:cubicBezTo>
                    <a:pt x="816" y="879"/>
                    <a:pt x="803" y="921"/>
                    <a:pt x="794" y="953"/>
                  </a:cubicBezTo>
                  <a:lnTo>
                    <a:pt x="794" y="953"/>
                  </a:lnTo>
                  <a:cubicBezTo>
                    <a:pt x="492" y="936"/>
                    <a:pt x="228" y="707"/>
                    <a:pt x="159" y="449"/>
                  </a:cubicBezTo>
                  <a:cubicBezTo>
                    <a:pt x="139" y="389"/>
                    <a:pt x="139" y="309"/>
                    <a:pt x="179" y="250"/>
                  </a:cubicBezTo>
                  <a:cubicBezTo>
                    <a:pt x="199" y="210"/>
                    <a:pt x="259" y="190"/>
                    <a:pt x="338" y="190"/>
                  </a:cubicBezTo>
                  <a:close/>
                  <a:moveTo>
                    <a:pt x="886" y="789"/>
                  </a:moveTo>
                  <a:lnTo>
                    <a:pt x="886" y="789"/>
                  </a:lnTo>
                  <a:cubicBezTo>
                    <a:pt x="912" y="848"/>
                    <a:pt x="932" y="900"/>
                    <a:pt x="947" y="944"/>
                  </a:cubicBezTo>
                  <a:lnTo>
                    <a:pt x="947" y="944"/>
                  </a:lnTo>
                  <a:cubicBezTo>
                    <a:pt x="943" y="945"/>
                    <a:pt x="939" y="945"/>
                    <a:pt x="935" y="946"/>
                  </a:cubicBezTo>
                  <a:cubicBezTo>
                    <a:pt x="900" y="952"/>
                    <a:pt x="865" y="955"/>
                    <a:pt x="831" y="955"/>
                  </a:cubicBezTo>
                  <a:cubicBezTo>
                    <a:pt x="826" y="955"/>
                    <a:pt x="820" y="954"/>
                    <a:pt x="815" y="954"/>
                  </a:cubicBezTo>
                  <a:lnTo>
                    <a:pt x="815" y="954"/>
                  </a:lnTo>
                  <a:cubicBezTo>
                    <a:pt x="832" y="912"/>
                    <a:pt x="854" y="855"/>
                    <a:pt x="886" y="789"/>
                  </a:cubicBezTo>
                  <a:close/>
                  <a:moveTo>
                    <a:pt x="1535" y="1"/>
                  </a:moveTo>
                  <a:cubicBezTo>
                    <a:pt x="1505" y="1"/>
                    <a:pt x="1477" y="5"/>
                    <a:pt x="1452" y="11"/>
                  </a:cubicBezTo>
                  <a:cubicBezTo>
                    <a:pt x="1273" y="91"/>
                    <a:pt x="1194" y="210"/>
                    <a:pt x="1134" y="289"/>
                  </a:cubicBezTo>
                  <a:cubicBezTo>
                    <a:pt x="1009" y="429"/>
                    <a:pt x="932" y="568"/>
                    <a:pt x="884" y="687"/>
                  </a:cubicBezTo>
                  <a:lnTo>
                    <a:pt x="884" y="687"/>
                  </a:lnTo>
                  <a:cubicBezTo>
                    <a:pt x="836" y="581"/>
                    <a:pt x="770" y="455"/>
                    <a:pt x="657" y="329"/>
                  </a:cubicBezTo>
                  <a:cubicBezTo>
                    <a:pt x="577" y="230"/>
                    <a:pt x="478" y="110"/>
                    <a:pt x="299" y="91"/>
                  </a:cubicBezTo>
                  <a:cubicBezTo>
                    <a:pt x="277" y="82"/>
                    <a:pt x="256" y="78"/>
                    <a:pt x="235" y="78"/>
                  </a:cubicBezTo>
                  <a:cubicBezTo>
                    <a:pt x="159" y="78"/>
                    <a:pt x="91" y="132"/>
                    <a:pt x="60" y="210"/>
                  </a:cubicBezTo>
                  <a:cubicBezTo>
                    <a:pt x="0" y="309"/>
                    <a:pt x="0" y="409"/>
                    <a:pt x="40" y="488"/>
                  </a:cubicBezTo>
                  <a:cubicBezTo>
                    <a:pt x="133" y="824"/>
                    <a:pt x="453" y="1089"/>
                    <a:pt x="852" y="1089"/>
                  </a:cubicBezTo>
                  <a:cubicBezTo>
                    <a:pt x="879" y="1089"/>
                    <a:pt x="907" y="1088"/>
                    <a:pt x="935" y="1085"/>
                  </a:cubicBezTo>
                  <a:cubicBezTo>
                    <a:pt x="953" y="1083"/>
                    <a:pt x="971" y="1080"/>
                    <a:pt x="988" y="1076"/>
                  </a:cubicBezTo>
                  <a:lnTo>
                    <a:pt x="988" y="1076"/>
                  </a:lnTo>
                  <a:cubicBezTo>
                    <a:pt x="991" y="1082"/>
                    <a:pt x="993" y="1085"/>
                    <a:pt x="995" y="1085"/>
                  </a:cubicBezTo>
                  <a:cubicBezTo>
                    <a:pt x="995" y="1085"/>
                    <a:pt x="995" y="1082"/>
                    <a:pt x="994" y="1075"/>
                  </a:cubicBezTo>
                  <a:lnTo>
                    <a:pt x="994" y="1075"/>
                  </a:lnTo>
                  <a:cubicBezTo>
                    <a:pt x="1383" y="995"/>
                    <a:pt x="1676" y="690"/>
                    <a:pt x="1771" y="349"/>
                  </a:cubicBezTo>
                  <a:cubicBezTo>
                    <a:pt x="1791" y="250"/>
                    <a:pt x="1791" y="150"/>
                    <a:pt x="1731" y="91"/>
                  </a:cubicBezTo>
                  <a:cubicBezTo>
                    <a:pt x="1676" y="22"/>
                    <a:pt x="1602" y="1"/>
                    <a:pt x="1535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3690709" y="4312371"/>
              <a:ext cx="362942" cy="299703"/>
            </a:xfrm>
            <a:custGeom>
              <a:avLst/>
              <a:gdLst/>
              <a:ahLst/>
              <a:cxnLst/>
              <a:rect l="l" t="t" r="r" b="b"/>
              <a:pathLst>
                <a:path w="9131" h="7540" extrusionOk="0">
                  <a:moveTo>
                    <a:pt x="9012" y="0"/>
                  </a:moveTo>
                  <a:lnTo>
                    <a:pt x="4456" y="100"/>
                  </a:lnTo>
                  <a:lnTo>
                    <a:pt x="4735" y="4794"/>
                  </a:lnTo>
                  <a:cubicBezTo>
                    <a:pt x="4735" y="4794"/>
                    <a:pt x="60" y="6664"/>
                    <a:pt x="0" y="7540"/>
                  </a:cubicBezTo>
                  <a:lnTo>
                    <a:pt x="9131" y="7341"/>
                  </a:lnTo>
                  <a:lnTo>
                    <a:pt x="9012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3970622" y="4484206"/>
              <a:ext cx="31560" cy="28341"/>
            </a:xfrm>
            <a:custGeom>
              <a:avLst/>
              <a:gdLst/>
              <a:ahLst/>
              <a:cxnLst/>
              <a:rect l="l" t="t" r="r" b="b"/>
              <a:pathLst>
                <a:path w="794" h="713" extrusionOk="0">
                  <a:moveTo>
                    <a:pt x="424" y="1"/>
                  </a:moveTo>
                  <a:cubicBezTo>
                    <a:pt x="271" y="1"/>
                    <a:pt x="110" y="115"/>
                    <a:pt x="80" y="253"/>
                  </a:cubicBezTo>
                  <a:cubicBezTo>
                    <a:pt x="0" y="432"/>
                    <a:pt x="179" y="650"/>
                    <a:pt x="358" y="710"/>
                  </a:cubicBezTo>
                  <a:cubicBezTo>
                    <a:pt x="373" y="711"/>
                    <a:pt x="387" y="712"/>
                    <a:pt x="402" y="712"/>
                  </a:cubicBezTo>
                  <a:cubicBezTo>
                    <a:pt x="585" y="712"/>
                    <a:pt x="758" y="598"/>
                    <a:pt x="776" y="432"/>
                  </a:cubicBezTo>
                  <a:cubicBezTo>
                    <a:pt x="794" y="273"/>
                    <a:pt x="702" y="99"/>
                    <a:pt x="557" y="34"/>
                  </a:cubicBezTo>
                  <a:lnTo>
                    <a:pt x="557" y="34"/>
                  </a:lnTo>
                  <a:lnTo>
                    <a:pt x="557" y="34"/>
                  </a:lnTo>
                  <a:cubicBezTo>
                    <a:pt x="516" y="11"/>
                    <a:pt x="470" y="1"/>
                    <a:pt x="4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3689119" y="4576984"/>
              <a:ext cx="364524" cy="37999"/>
            </a:xfrm>
            <a:custGeom>
              <a:avLst/>
              <a:gdLst/>
              <a:ahLst/>
              <a:cxnLst/>
              <a:rect l="l" t="t" r="r" b="b"/>
              <a:pathLst>
                <a:path w="9171" h="956" extrusionOk="0">
                  <a:moveTo>
                    <a:pt x="9131" y="1"/>
                  </a:moveTo>
                  <a:lnTo>
                    <a:pt x="398" y="478"/>
                  </a:lnTo>
                  <a:cubicBezTo>
                    <a:pt x="398" y="478"/>
                    <a:pt x="0" y="657"/>
                    <a:pt x="40" y="956"/>
                  </a:cubicBezTo>
                  <a:lnTo>
                    <a:pt x="9171" y="757"/>
                  </a:lnTo>
                  <a:lnTo>
                    <a:pt x="913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3872561" y="4499151"/>
              <a:ext cx="34820" cy="22060"/>
            </a:xfrm>
            <a:custGeom>
              <a:avLst/>
              <a:gdLst/>
              <a:ahLst/>
              <a:cxnLst/>
              <a:rect l="l" t="t" r="r" b="b"/>
              <a:pathLst>
                <a:path w="876" h="555" extrusionOk="0">
                  <a:moveTo>
                    <a:pt x="165" y="1"/>
                  </a:moveTo>
                  <a:cubicBezTo>
                    <a:pt x="65" y="1"/>
                    <a:pt x="1" y="26"/>
                    <a:pt x="1" y="56"/>
                  </a:cubicBezTo>
                  <a:cubicBezTo>
                    <a:pt x="1" y="95"/>
                    <a:pt x="239" y="95"/>
                    <a:pt x="458" y="254"/>
                  </a:cubicBezTo>
                  <a:cubicBezTo>
                    <a:pt x="667" y="368"/>
                    <a:pt x="785" y="554"/>
                    <a:pt x="830" y="554"/>
                  </a:cubicBezTo>
                  <a:cubicBezTo>
                    <a:pt x="832" y="554"/>
                    <a:pt x="834" y="554"/>
                    <a:pt x="836" y="553"/>
                  </a:cubicBezTo>
                  <a:cubicBezTo>
                    <a:pt x="876" y="553"/>
                    <a:pt x="796" y="274"/>
                    <a:pt x="538" y="95"/>
                  </a:cubicBezTo>
                  <a:cubicBezTo>
                    <a:pt x="398" y="26"/>
                    <a:pt x="264" y="1"/>
                    <a:pt x="165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7"/>
            <p:cNvSpPr/>
            <p:nvPr/>
          </p:nvSpPr>
          <p:spPr>
            <a:xfrm>
              <a:off x="3835396" y="4516840"/>
              <a:ext cx="26910" cy="27228"/>
            </a:xfrm>
            <a:custGeom>
              <a:avLst/>
              <a:gdLst/>
              <a:ahLst/>
              <a:cxnLst/>
              <a:rect l="l" t="t" r="r" b="b"/>
              <a:pathLst>
                <a:path w="677" h="685" extrusionOk="0">
                  <a:moveTo>
                    <a:pt x="36" y="0"/>
                  </a:moveTo>
                  <a:cubicBezTo>
                    <a:pt x="13" y="0"/>
                    <a:pt x="1" y="4"/>
                    <a:pt x="1" y="8"/>
                  </a:cubicBezTo>
                  <a:cubicBezTo>
                    <a:pt x="1" y="48"/>
                    <a:pt x="180" y="128"/>
                    <a:pt x="359" y="307"/>
                  </a:cubicBezTo>
                  <a:cubicBezTo>
                    <a:pt x="498" y="486"/>
                    <a:pt x="538" y="685"/>
                    <a:pt x="597" y="685"/>
                  </a:cubicBezTo>
                  <a:cubicBezTo>
                    <a:pt x="657" y="685"/>
                    <a:pt x="677" y="426"/>
                    <a:pt x="478" y="207"/>
                  </a:cubicBezTo>
                  <a:cubicBezTo>
                    <a:pt x="295" y="39"/>
                    <a:pt x="111" y="0"/>
                    <a:pt x="36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3799025" y="4533653"/>
              <a:ext cx="19795" cy="30209"/>
            </a:xfrm>
            <a:custGeom>
              <a:avLst/>
              <a:gdLst/>
              <a:ahLst/>
              <a:cxnLst/>
              <a:rect l="l" t="t" r="r" b="b"/>
              <a:pathLst>
                <a:path w="498" h="760" extrusionOk="0">
                  <a:moveTo>
                    <a:pt x="31" y="0"/>
                  </a:moveTo>
                  <a:cubicBezTo>
                    <a:pt x="26" y="0"/>
                    <a:pt x="22" y="1"/>
                    <a:pt x="20" y="3"/>
                  </a:cubicBezTo>
                  <a:cubicBezTo>
                    <a:pt x="0" y="23"/>
                    <a:pt x="140" y="182"/>
                    <a:pt x="219" y="381"/>
                  </a:cubicBezTo>
                  <a:cubicBezTo>
                    <a:pt x="339" y="560"/>
                    <a:pt x="339" y="759"/>
                    <a:pt x="398" y="759"/>
                  </a:cubicBezTo>
                  <a:cubicBezTo>
                    <a:pt x="438" y="759"/>
                    <a:pt x="498" y="520"/>
                    <a:pt x="378" y="302"/>
                  </a:cubicBezTo>
                  <a:cubicBezTo>
                    <a:pt x="253" y="86"/>
                    <a:pt x="78" y="0"/>
                    <a:pt x="31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7"/>
            <p:cNvSpPr/>
            <p:nvPr/>
          </p:nvSpPr>
          <p:spPr>
            <a:xfrm>
              <a:off x="3874151" y="4450737"/>
              <a:ext cx="39550" cy="8109"/>
            </a:xfrm>
            <a:custGeom>
              <a:avLst/>
              <a:gdLst/>
              <a:ahLst/>
              <a:cxnLst/>
              <a:rect l="l" t="t" r="r" b="b"/>
              <a:pathLst>
                <a:path w="995" h="204" extrusionOk="0">
                  <a:moveTo>
                    <a:pt x="498" y="0"/>
                  </a:moveTo>
                  <a:cubicBezTo>
                    <a:pt x="219" y="0"/>
                    <a:pt x="0" y="160"/>
                    <a:pt x="20" y="179"/>
                  </a:cubicBezTo>
                  <a:cubicBezTo>
                    <a:pt x="25" y="189"/>
                    <a:pt x="41" y="193"/>
                    <a:pt x="67" y="193"/>
                  </a:cubicBezTo>
                  <a:cubicBezTo>
                    <a:pt x="143" y="193"/>
                    <a:pt x="304" y="160"/>
                    <a:pt x="498" y="160"/>
                  </a:cubicBezTo>
                  <a:cubicBezTo>
                    <a:pt x="702" y="160"/>
                    <a:pt x="878" y="203"/>
                    <a:pt x="949" y="203"/>
                  </a:cubicBezTo>
                  <a:cubicBezTo>
                    <a:pt x="960" y="203"/>
                    <a:pt x="969" y="202"/>
                    <a:pt x="975" y="199"/>
                  </a:cubicBezTo>
                  <a:cubicBezTo>
                    <a:pt x="995" y="179"/>
                    <a:pt x="796" y="0"/>
                    <a:pt x="498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3870176" y="4351086"/>
              <a:ext cx="179543" cy="35654"/>
            </a:xfrm>
            <a:custGeom>
              <a:avLst/>
              <a:gdLst/>
              <a:ahLst/>
              <a:cxnLst/>
              <a:rect l="l" t="t" r="r" b="b"/>
              <a:pathLst>
                <a:path w="4517" h="897" extrusionOk="0">
                  <a:moveTo>
                    <a:pt x="4516" y="1"/>
                  </a:moveTo>
                  <a:lnTo>
                    <a:pt x="1" y="41"/>
                  </a:lnTo>
                  <a:lnTo>
                    <a:pt x="41" y="896"/>
                  </a:lnTo>
                  <a:lnTo>
                    <a:pt x="4516" y="737"/>
                  </a:lnTo>
                  <a:lnTo>
                    <a:pt x="451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3873356" y="4389841"/>
              <a:ext cx="55369" cy="31481"/>
            </a:xfrm>
            <a:custGeom>
              <a:avLst/>
              <a:gdLst/>
              <a:ahLst/>
              <a:cxnLst/>
              <a:rect l="l" t="t" r="r" b="b"/>
              <a:pathLst>
                <a:path w="1393" h="792" extrusionOk="0">
                  <a:moveTo>
                    <a:pt x="1104" y="125"/>
                  </a:moveTo>
                  <a:cubicBezTo>
                    <a:pt x="1139" y="125"/>
                    <a:pt x="1164" y="130"/>
                    <a:pt x="1174" y="140"/>
                  </a:cubicBezTo>
                  <a:lnTo>
                    <a:pt x="1174" y="200"/>
                  </a:lnTo>
                  <a:cubicBezTo>
                    <a:pt x="1154" y="219"/>
                    <a:pt x="1134" y="239"/>
                    <a:pt x="1075" y="259"/>
                  </a:cubicBezTo>
                  <a:cubicBezTo>
                    <a:pt x="1015" y="319"/>
                    <a:pt x="935" y="359"/>
                    <a:pt x="836" y="418"/>
                  </a:cubicBezTo>
                  <a:cubicBezTo>
                    <a:pt x="677" y="498"/>
                    <a:pt x="538" y="558"/>
                    <a:pt x="378" y="597"/>
                  </a:cubicBezTo>
                  <a:cubicBezTo>
                    <a:pt x="244" y="692"/>
                    <a:pt x="127" y="722"/>
                    <a:pt x="66" y="738"/>
                  </a:cubicBezTo>
                  <a:lnTo>
                    <a:pt x="66" y="738"/>
                  </a:lnTo>
                  <a:cubicBezTo>
                    <a:pt x="116" y="690"/>
                    <a:pt x="205" y="579"/>
                    <a:pt x="339" y="458"/>
                  </a:cubicBezTo>
                  <a:cubicBezTo>
                    <a:pt x="438" y="399"/>
                    <a:pt x="577" y="299"/>
                    <a:pt x="736" y="219"/>
                  </a:cubicBezTo>
                  <a:cubicBezTo>
                    <a:pt x="816" y="200"/>
                    <a:pt x="915" y="140"/>
                    <a:pt x="975" y="140"/>
                  </a:cubicBezTo>
                  <a:cubicBezTo>
                    <a:pt x="1025" y="130"/>
                    <a:pt x="1070" y="125"/>
                    <a:pt x="1104" y="125"/>
                  </a:cubicBezTo>
                  <a:close/>
                  <a:moveTo>
                    <a:pt x="1134" y="1"/>
                  </a:moveTo>
                  <a:cubicBezTo>
                    <a:pt x="1055" y="1"/>
                    <a:pt x="1015" y="21"/>
                    <a:pt x="955" y="21"/>
                  </a:cubicBezTo>
                  <a:cubicBezTo>
                    <a:pt x="856" y="40"/>
                    <a:pt x="756" y="100"/>
                    <a:pt x="697" y="120"/>
                  </a:cubicBezTo>
                  <a:cubicBezTo>
                    <a:pt x="518" y="200"/>
                    <a:pt x="358" y="319"/>
                    <a:pt x="259" y="399"/>
                  </a:cubicBezTo>
                  <a:cubicBezTo>
                    <a:pt x="60" y="597"/>
                    <a:pt x="0" y="757"/>
                    <a:pt x="20" y="757"/>
                  </a:cubicBezTo>
                  <a:cubicBezTo>
                    <a:pt x="20" y="776"/>
                    <a:pt x="65" y="791"/>
                    <a:pt x="142" y="791"/>
                  </a:cubicBezTo>
                  <a:cubicBezTo>
                    <a:pt x="219" y="791"/>
                    <a:pt x="329" y="776"/>
                    <a:pt x="458" y="737"/>
                  </a:cubicBezTo>
                  <a:cubicBezTo>
                    <a:pt x="617" y="717"/>
                    <a:pt x="756" y="657"/>
                    <a:pt x="935" y="597"/>
                  </a:cubicBezTo>
                  <a:cubicBezTo>
                    <a:pt x="1015" y="538"/>
                    <a:pt x="1114" y="498"/>
                    <a:pt x="1194" y="438"/>
                  </a:cubicBezTo>
                  <a:cubicBezTo>
                    <a:pt x="1234" y="418"/>
                    <a:pt x="1293" y="399"/>
                    <a:pt x="1313" y="339"/>
                  </a:cubicBezTo>
                  <a:cubicBezTo>
                    <a:pt x="1353" y="299"/>
                    <a:pt x="1393" y="160"/>
                    <a:pt x="1333" y="100"/>
                  </a:cubicBezTo>
                  <a:cubicBezTo>
                    <a:pt x="1274" y="21"/>
                    <a:pt x="1214" y="1"/>
                    <a:pt x="1134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3849626" y="4366111"/>
              <a:ext cx="30090" cy="56999"/>
            </a:xfrm>
            <a:custGeom>
              <a:avLst/>
              <a:gdLst/>
              <a:ahLst/>
              <a:cxnLst/>
              <a:rect l="l" t="t" r="r" b="b"/>
              <a:pathLst>
                <a:path w="757" h="1434" extrusionOk="0">
                  <a:moveTo>
                    <a:pt x="259" y="1"/>
                  </a:moveTo>
                  <a:cubicBezTo>
                    <a:pt x="160" y="1"/>
                    <a:pt x="80" y="61"/>
                    <a:pt x="60" y="120"/>
                  </a:cubicBezTo>
                  <a:cubicBezTo>
                    <a:pt x="40" y="200"/>
                    <a:pt x="40" y="240"/>
                    <a:pt x="21" y="299"/>
                  </a:cubicBezTo>
                  <a:cubicBezTo>
                    <a:pt x="1" y="399"/>
                    <a:pt x="21" y="498"/>
                    <a:pt x="21" y="598"/>
                  </a:cubicBezTo>
                  <a:cubicBezTo>
                    <a:pt x="40" y="797"/>
                    <a:pt x="140" y="936"/>
                    <a:pt x="219" y="1055"/>
                  </a:cubicBezTo>
                  <a:cubicBezTo>
                    <a:pt x="379" y="1294"/>
                    <a:pt x="578" y="1334"/>
                    <a:pt x="578" y="1334"/>
                  </a:cubicBezTo>
                  <a:cubicBezTo>
                    <a:pt x="617" y="1314"/>
                    <a:pt x="438" y="1234"/>
                    <a:pt x="319" y="1015"/>
                  </a:cubicBezTo>
                  <a:cubicBezTo>
                    <a:pt x="239" y="916"/>
                    <a:pt x="180" y="757"/>
                    <a:pt x="160" y="598"/>
                  </a:cubicBezTo>
                  <a:lnTo>
                    <a:pt x="160" y="319"/>
                  </a:lnTo>
                  <a:cubicBezTo>
                    <a:pt x="160" y="220"/>
                    <a:pt x="219" y="140"/>
                    <a:pt x="239" y="140"/>
                  </a:cubicBezTo>
                  <a:cubicBezTo>
                    <a:pt x="299" y="140"/>
                    <a:pt x="359" y="220"/>
                    <a:pt x="418" y="299"/>
                  </a:cubicBezTo>
                  <a:cubicBezTo>
                    <a:pt x="458" y="359"/>
                    <a:pt x="518" y="458"/>
                    <a:pt x="538" y="538"/>
                  </a:cubicBezTo>
                  <a:cubicBezTo>
                    <a:pt x="597" y="717"/>
                    <a:pt x="637" y="856"/>
                    <a:pt x="637" y="996"/>
                  </a:cubicBezTo>
                  <a:cubicBezTo>
                    <a:pt x="677" y="1254"/>
                    <a:pt x="637" y="1433"/>
                    <a:pt x="657" y="1433"/>
                  </a:cubicBezTo>
                  <a:cubicBezTo>
                    <a:pt x="677" y="1433"/>
                    <a:pt x="757" y="1294"/>
                    <a:pt x="757" y="996"/>
                  </a:cubicBezTo>
                  <a:cubicBezTo>
                    <a:pt x="757" y="836"/>
                    <a:pt x="737" y="657"/>
                    <a:pt x="677" y="498"/>
                  </a:cubicBezTo>
                  <a:cubicBezTo>
                    <a:pt x="657" y="399"/>
                    <a:pt x="617" y="319"/>
                    <a:pt x="558" y="220"/>
                  </a:cubicBezTo>
                  <a:cubicBezTo>
                    <a:pt x="518" y="120"/>
                    <a:pt x="438" y="21"/>
                    <a:pt x="259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3617174" y="2312637"/>
              <a:ext cx="968628" cy="2184769"/>
            </a:xfrm>
            <a:custGeom>
              <a:avLst/>
              <a:gdLst/>
              <a:ahLst/>
              <a:cxnLst/>
              <a:rect l="l" t="t" r="r" b="b"/>
              <a:pathLst>
                <a:path w="24369" h="54965" extrusionOk="0">
                  <a:moveTo>
                    <a:pt x="2208" y="0"/>
                  </a:moveTo>
                  <a:cubicBezTo>
                    <a:pt x="2208" y="0"/>
                    <a:pt x="537" y="5650"/>
                    <a:pt x="219" y="7619"/>
                  </a:cubicBezTo>
                  <a:cubicBezTo>
                    <a:pt x="0" y="8912"/>
                    <a:pt x="5113" y="54964"/>
                    <a:pt x="5113" y="54964"/>
                  </a:cubicBezTo>
                  <a:lnTo>
                    <a:pt x="11876" y="54387"/>
                  </a:lnTo>
                  <a:lnTo>
                    <a:pt x="8136" y="10802"/>
                  </a:lnTo>
                  <a:lnTo>
                    <a:pt x="17466" y="54686"/>
                  </a:lnTo>
                  <a:lnTo>
                    <a:pt x="24369" y="54268"/>
                  </a:lnTo>
                  <a:cubicBezTo>
                    <a:pt x="24369" y="54268"/>
                    <a:pt x="16869" y="9390"/>
                    <a:pt x="16471" y="7699"/>
                  </a:cubicBezTo>
                  <a:cubicBezTo>
                    <a:pt x="16073" y="6008"/>
                    <a:pt x="13388" y="179"/>
                    <a:pt x="13388" y="179"/>
                  </a:cubicBezTo>
                  <a:lnTo>
                    <a:pt x="220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3872561" y="2396468"/>
              <a:ext cx="66459" cy="338378"/>
            </a:xfrm>
            <a:custGeom>
              <a:avLst/>
              <a:gdLst/>
              <a:ahLst/>
              <a:cxnLst/>
              <a:rect l="l" t="t" r="r" b="b"/>
              <a:pathLst>
                <a:path w="1672" h="8513" extrusionOk="0">
                  <a:moveTo>
                    <a:pt x="1" y="0"/>
                  </a:moveTo>
                  <a:cubicBezTo>
                    <a:pt x="1" y="0"/>
                    <a:pt x="1" y="139"/>
                    <a:pt x="40" y="358"/>
                  </a:cubicBezTo>
                  <a:cubicBezTo>
                    <a:pt x="60" y="597"/>
                    <a:pt x="100" y="935"/>
                    <a:pt x="160" y="1293"/>
                  </a:cubicBezTo>
                  <a:cubicBezTo>
                    <a:pt x="259" y="2089"/>
                    <a:pt x="438" y="3183"/>
                    <a:pt x="597" y="4416"/>
                  </a:cubicBezTo>
                  <a:cubicBezTo>
                    <a:pt x="776" y="5630"/>
                    <a:pt x="955" y="6724"/>
                    <a:pt x="1075" y="7520"/>
                  </a:cubicBezTo>
                  <a:cubicBezTo>
                    <a:pt x="1134" y="7718"/>
                    <a:pt x="1154" y="7898"/>
                    <a:pt x="1174" y="8057"/>
                  </a:cubicBezTo>
                  <a:cubicBezTo>
                    <a:pt x="1214" y="8236"/>
                    <a:pt x="1254" y="8395"/>
                    <a:pt x="1353" y="8455"/>
                  </a:cubicBezTo>
                  <a:cubicBezTo>
                    <a:pt x="1408" y="8498"/>
                    <a:pt x="1469" y="8512"/>
                    <a:pt x="1523" y="8512"/>
                  </a:cubicBezTo>
                  <a:cubicBezTo>
                    <a:pt x="1566" y="8512"/>
                    <a:pt x="1605" y="8503"/>
                    <a:pt x="1632" y="8494"/>
                  </a:cubicBezTo>
                  <a:cubicBezTo>
                    <a:pt x="1672" y="8474"/>
                    <a:pt x="1672" y="8415"/>
                    <a:pt x="1672" y="8415"/>
                  </a:cubicBezTo>
                  <a:cubicBezTo>
                    <a:pt x="1672" y="8411"/>
                    <a:pt x="1671" y="8410"/>
                    <a:pt x="1669" y="8410"/>
                  </a:cubicBezTo>
                  <a:cubicBezTo>
                    <a:pt x="1663" y="8410"/>
                    <a:pt x="1638" y="8445"/>
                    <a:pt x="1572" y="8494"/>
                  </a:cubicBezTo>
                  <a:cubicBezTo>
                    <a:pt x="1559" y="8501"/>
                    <a:pt x="1539" y="8505"/>
                    <a:pt x="1515" y="8505"/>
                  </a:cubicBezTo>
                  <a:cubicBezTo>
                    <a:pt x="1468" y="8505"/>
                    <a:pt x="1406" y="8488"/>
                    <a:pt x="1353" y="8435"/>
                  </a:cubicBezTo>
                  <a:cubicBezTo>
                    <a:pt x="1274" y="8355"/>
                    <a:pt x="1254" y="8216"/>
                    <a:pt x="1234" y="8057"/>
                  </a:cubicBezTo>
                  <a:cubicBezTo>
                    <a:pt x="1194" y="7898"/>
                    <a:pt x="1174" y="7718"/>
                    <a:pt x="1154" y="7520"/>
                  </a:cubicBezTo>
                  <a:cubicBezTo>
                    <a:pt x="1055" y="6724"/>
                    <a:pt x="876" y="5630"/>
                    <a:pt x="697" y="4416"/>
                  </a:cubicBezTo>
                  <a:cubicBezTo>
                    <a:pt x="538" y="3183"/>
                    <a:pt x="359" y="2089"/>
                    <a:pt x="239" y="1293"/>
                  </a:cubicBezTo>
                  <a:cubicBezTo>
                    <a:pt x="180" y="935"/>
                    <a:pt x="140" y="597"/>
                    <a:pt x="80" y="358"/>
                  </a:cubicBezTo>
                  <a:cubicBezTo>
                    <a:pt x="40" y="139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7"/>
            <p:cNvSpPr/>
            <p:nvPr/>
          </p:nvSpPr>
          <p:spPr>
            <a:xfrm>
              <a:off x="3902611" y="2427114"/>
              <a:ext cx="35615" cy="32077"/>
            </a:xfrm>
            <a:custGeom>
              <a:avLst/>
              <a:gdLst/>
              <a:ahLst/>
              <a:cxnLst/>
              <a:rect l="l" t="t" r="r" b="b"/>
              <a:pathLst>
                <a:path w="896" h="807" extrusionOk="0">
                  <a:moveTo>
                    <a:pt x="521" y="1"/>
                  </a:moveTo>
                  <a:cubicBezTo>
                    <a:pt x="411" y="1"/>
                    <a:pt x="333" y="47"/>
                    <a:pt x="299" y="65"/>
                  </a:cubicBezTo>
                  <a:cubicBezTo>
                    <a:pt x="219" y="84"/>
                    <a:pt x="219" y="144"/>
                    <a:pt x="219" y="144"/>
                  </a:cubicBezTo>
                  <a:cubicBezTo>
                    <a:pt x="219" y="146"/>
                    <a:pt x="220" y="147"/>
                    <a:pt x="222" y="147"/>
                  </a:cubicBezTo>
                  <a:cubicBezTo>
                    <a:pt x="239" y="147"/>
                    <a:pt x="319" y="95"/>
                    <a:pt x="455" y="95"/>
                  </a:cubicBezTo>
                  <a:cubicBezTo>
                    <a:pt x="486" y="95"/>
                    <a:pt x="520" y="98"/>
                    <a:pt x="557" y="104"/>
                  </a:cubicBezTo>
                  <a:cubicBezTo>
                    <a:pt x="657" y="144"/>
                    <a:pt x="717" y="204"/>
                    <a:pt x="756" y="343"/>
                  </a:cubicBezTo>
                  <a:cubicBezTo>
                    <a:pt x="756" y="462"/>
                    <a:pt x="697" y="602"/>
                    <a:pt x="577" y="661"/>
                  </a:cubicBezTo>
                  <a:cubicBezTo>
                    <a:pt x="538" y="688"/>
                    <a:pt x="493" y="699"/>
                    <a:pt x="448" y="699"/>
                  </a:cubicBezTo>
                  <a:cubicBezTo>
                    <a:pt x="359" y="699"/>
                    <a:pt x="266" y="655"/>
                    <a:pt x="199" y="602"/>
                  </a:cubicBezTo>
                  <a:cubicBezTo>
                    <a:pt x="120" y="542"/>
                    <a:pt x="100" y="403"/>
                    <a:pt x="100" y="303"/>
                  </a:cubicBezTo>
                  <a:cubicBezTo>
                    <a:pt x="120" y="104"/>
                    <a:pt x="279" y="45"/>
                    <a:pt x="239" y="5"/>
                  </a:cubicBezTo>
                  <a:cubicBezTo>
                    <a:pt x="239" y="3"/>
                    <a:pt x="237" y="1"/>
                    <a:pt x="233" y="1"/>
                  </a:cubicBezTo>
                  <a:cubicBezTo>
                    <a:pt x="203" y="1"/>
                    <a:pt x="73" y="73"/>
                    <a:pt x="20" y="283"/>
                  </a:cubicBezTo>
                  <a:cubicBezTo>
                    <a:pt x="0" y="403"/>
                    <a:pt x="20" y="562"/>
                    <a:pt x="140" y="681"/>
                  </a:cubicBezTo>
                  <a:cubicBezTo>
                    <a:pt x="234" y="748"/>
                    <a:pt x="355" y="807"/>
                    <a:pt x="473" y="807"/>
                  </a:cubicBezTo>
                  <a:cubicBezTo>
                    <a:pt x="529" y="807"/>
                    <a:pt x="585" y="793"/>
                    <a:pt x="637" y="761"/>
                  </a:cubicBezTo>
                  <a:cubicBezTo>
                    <a:pt x="816" y="681"/>
                    <a:pt x="896" y="462"/>
                    <a:pt x="876" y="303"/>
                  </a:cubicBezTo>
                  <a:cubicBezTo>
                    <a:pt x="836" y="144"/>
                    <a:pt x="697" y="45"/>
                    <a:pt x="577" y="5"/>
                  </a:cubicBezTo>
                  <a:cubicBezTo>
                    <a:pt x="558" y="2"/>
                    <a:pt x="539" y="1"/>
                    <a:pt x="52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2998838" y="777371"/>
              <a:ext cx="801009" cy="998400"/>
            </a:xfrm>
            <a:custGeom>
              <a:avLst/>
              <a:gdLst/>
              <a:ahLst/>
              <a:cxnLst/>
              <a:rect l="l" t="t" r="r" b="b"/>
              <a:pathLst>
                <a:path w="20152" h="25118" extrusionOk="0">
                  <a:moveTo>
                    <a:pt x="3330" y="0"/>
                  </a:moveTo>
                  <a:cubicBezTo>
                    <a:pt x="3314" y="0"/>
                    <a:pt x="3298" y="4"/>
                    <a:pt x="3282" y="13"/>
                  </a:cubicBezTo>
                  <a:cubicBezTo>
                    <a:pt x="2785" y="291"/>
                    <a:pt x="3839" y="2400"/>
                    <a:pt x="3919" y="2579"/>
                  </a:cubicBezTo>
                  <a:cubicBezTo>
                    <a:pt x="3959" y="2685"/>
                    <a:pt x="3857" y="2782"/>
                    <a:pt x="3767" y="2782"/>
                  </a:cubicBezTo>
                  <a:cubicBezTo>
                    <a:pt x="3722" y="2782"/>
                    <a:pt x="3680" y="2758"/>
                    <a:pt x="3660" y="2698"/>
                  </a:cubicBezTo>
                  <a:cubicBezTo>
                    <a:pt x="3584" y="2451"/>
                    <a:pt x="2728" y="136"/>
                    <a:pt x="2218" y="136"/>
                  </a:cubicBezTo>
                  <a:cubicBezTo>
                    <a:pt x="2194" y="136"/>
                    <a:pt x="2171" y="141"/>
                    <a:pt x="2149" y="152"/>
                  </a:cubicBezTo>
                  <a:cubicBezTo>
                    <a:pt x="1870" y="311"/>
                    <a:pt x="2168" y="749"/>
                    <a:pt x="2168" y="749"/>
                  </a:cubicBezTo>
                  <a:cubicBezTo>
                    <a:pt x="2168" y="749"/>
                    <a:pt x="3223" y="3076"/>
                    <a:pt x="2984" y="3196"/>
                  </a:cubicBezTo>
                  <a:cubicBezTo>
                    <a:pt x="2974" y="3201"/>
                    <a:pt x="2963" y="3203"/>
                    <a:pt x="2951" y="3203"/>
                  </a:cubicBezTo>
                  <a:cubicBezTo>
                    <a:pt x="2690" y="3203"/>
                    <a:pt x="2080" y="1962"/>
                    <a:pt x="1890" y="1505"/>
                  </a:cubicBezTo>
                  <a:cubicBezTo>
                    <a:pt x="1764" y="1203"/>
                    <a:pt x="1599" y="1052"/>
                    <a:pt x="1464" y="1052"/>
                  </a:cubicBezTo>
                  <a:cubicBezTo>
                    <a:pt x="1385" y="1052"/>
                    <a:pt x="1317" y="1104"/>
                    <a:pt x="1273" y="1206"/>
                  </a:cubicBezTo>
                  <a:cubicBezTo>
                    <a:pt x="1174" y="1385"/>
                    <a:pt x="1751" y="2818"/>
                    <a:pt x="1950" y="3295"/>
                  </a:cubicBezTo>
                  <a:cubicBezTo>
                    <a:pt x="2122" y="3675"/>
                    <a:pt x="2580" y="4684"/>
                    <a:pt x="2190" y="4684"/>
                  </a:cubicBezTo>
                  <a:cubicBezTo>
                    <a:pt x="2131" y="4684"/>
                    <a:pt x="2052" y="4660"/>
                    <a:pt x="1950" y="4608"/>
                  </a:cubicBezTo>
                  <a:cubicBezTo>
                    <a:pt x="1474" y="4364"/>
                    <a:pt x="999" y="4270"/>
                    <a:pt x="656" y="4270"/>
                  </a:cubicBezTo>
                  <a:cubicBezTo>
                    <a:pt x="440" y="4270"/>
                    <a:pt x="276" y="4308"/>
                    <a:pt x="199" y="4369"/>
                  </a:cubicBezTo>
                  <a:cubicBezTo>
                    <a:pt x="0" y="4508"/>
                    <a:pt x="139" y="4827"/>
                    <a:pt x="398" y="4827"/>
                  </a:cubicBezTo>
                  <a:cubicBezTo>
                    <a:pt x="637" y="4827"/>
                    <a:pt x="975" y="4966"/>
                    <a:pt x="1253" y="5065"/>
                  </a:cubicBezTo>
                  <a:cubicBezTo>
                    <a:pt x="1472" y="5125"/>
                    <a:pt x="1671" y="5264"/>
                    <a:pt x="1850" y="5404"/>
                  </a:cubicBezTo>
                  <a:cubicBezTo>
                    <a:pt x="2049" y="5583"/>
                    <a:pt x="2228" y="5762"/>
                    <a:pt x="2367" y="5881"/>
                  </a:cubicBezTo>
                  <a:lnTo>
                    <a:pt x="3422" y="8049"/>
                  </a:lnTo>
                  <a:lnTo>
                    <a:pt x="8037" y="17120"/>
                  </a:lnTo>
                  <a:lnTo>
                    <a:pt x="17705" y="25117"/>
                  </a:lnTo>
                  <a:lnTo>
                    <a:pt x="20151" y="20721"/>
                  </a:lnTo>
                  <a:lnTo>
                    <a:pt x="11120" y="13082"/>
                  </a:lnTo>
                  <a:lnTo>
                    <a:pt x="6903" y="6577"/>
                  </a:lnTo>
                  <a:lnTo>
                    <a:pt x="5610" y="4429"/>
                  </a:lnTo>
                  <a:cubicBezTo>
                    <a:pt x="5610" y="4429"/>
                    <a:pt x="5232" y="2300"/>
                    <a:pt x="5033" y="1684"/>
                  </a:cubicBezTo>
                  <a:cubicBezTo>
                    <a:pt x="4735" y="696"/>
                    <a:pt x="4598" y="499"/>
                    <a:pt x="4494" y="499"/>
                  </a:cubicBezTo>
                  <a:cubicBezTo>
                    <a:pt x="4467" y="499"/>
                    <a:pt x="4442" y="513"/>
                    <a:pt x="4416" y="530"/>
                  </a:cubicBezTo>
                  <a:cubicBezTo>
                    <a:pt x="4066" y="696"/>
                    <a:pt x="4845" y="2454"/>
                    <a:pt x="4610" y="2454"/>
                  </a:cubicBezTo>
                  <a:cubicBezTo>
                    <a:pt x="4592" y="2454"/>
                    <a:pt x="4567" y="2443"/>
                    <a:pt x="4536" y="2420"/>
                  </a:cubicBezTo>
                  <a:cubicBezTo>
                    <a:pt x="4097" y="2115"/>
                    <a:pt x="3695" y="0"/>
                    <a:pt x="3330" y="0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4218894" y="2175066"/>
              <a:ext cx="455477" cy="693490"/>
            </a:xfrm>
            <a:custGeom>
              <a:avLst/>
              <a:gdLst/>
              <a:ahLst/>
              <a:cxnLst/>
              <a:rect l="l" t="t" r="r" b="b"/>
              <a:pathLst>
                <a:path w="11459" h="17447" extrusionOk="0">
                  <a:moveTo>
                    <a:pt x="4576" y="0"/>
                  </a:moveTo>
                  <a:lnTo>
                    <a:pt x="1" y="80"/>
                  </a:lnTo>
                  <a:lnTo>
                    <a:pt x="5411" y="14283"/>
                  </a:lnTo>
                  <a:cubicBezTo>
                    <a:pt x="5471" y="14482"/>
                    <a:pt x="5551" y="14701"/>
                    <a:pt x="5610" y="14979"/>
                  </a:cubicBezTo>
                  <a:cubicBezTo>
                    <a:pt x="5670" y="15198"/>
                    <a:pt x="5690" y="15457"/>
                    <a:pt x="5670" y="15676"/>
                  </a:cubicBezTo>
                  <a:cubicBezTo>
                    <a:pt x="5650" y="15954"/>
                    <a:pt x="5570" y="16352"/>
                    <a:pt x="5491" y="16551"/>
                  </a:cubicBezTo>
                  <a:cubicBezTo>
                    <a:pt x="5390" y="16754"/>
                    <a:pt x="5546" y="16971"/>
                    <a:pt x="5742" y="16971"/>
                  </a:cubicBezTo>
                  <a:cubicBezTo>
                    <a:pt x="5777" y="16971"/>
                    <a:pt x="5813" y="16964"/>
                    <a:pt x="5849" y="16949"/>
                  </a:cubicBezTo>
                  <a:cubicBezTo>
                    <a:pt x="6068" y="16829"/>
                    <a:pt x="6386" y="16173"/>
                    <a:pt x="6406" y="15298"/>
                  </a:cubicBezTo>
                  <a:cubicBezTo>
                    <a:pt x="6417" y="15056"/>
                    <a:pt x="6488" y="14963"/>
                    <a:pt x="6592" y="14963"/>
                  </a:cubicBezTo>
                  <a:cubicBezTo>
                    <a:pt x="6866" y="14963"/>
                    <a:pt x="7363" y="15606"/>
                    <a:pt x="7580" y="15894"/>
                  </a:cubicBezTo>
                  <a:cubicBezTo>
                    <a:pt x="7898" y="16292"/>
                    <a:pt x="8932" y="17446"/>
                    <a:pt x="9131" y="17446"/>
                  </a:cubicBezTo>
                  <a:cubicBezTo>
                    <a:pt x="9430" y="17446"/>
                    <a:pt x="9469" y="17128"/>
                    <a:pt x="9151" y="16750"/>
                  </a:cubicBezTo>
                  <a:cubicBezTo>
                    <a:pt x="8833" y="16372"/>
                    <a:pt x="7938" y="15158"/>
                    <a:pt x="8157" y="14999"/>
                  </a:cubicBezTo>
                  <a:cubicBezTo>
                    <a:pt x="8163" y="14995"/>
                    <a:pt x="8172" y="14992"/>
                    <a:pt x="8181" y="14992"/>
                  </a:cubicBezTo>
                  <a:cubicBezTo>
                    <a:pt x="8461" y="14992"/>
                    <a:pt x="9947" y="16849"/>
                    <a:pt x="9947" y="16849"/>
                  </a:cubicBezTo>
                  <a:cubicBezTo>
                    <a:pt x="9947" y="16849"/>
                    <a:pt x="10144" y="17188"/>
                    <a:pt x="10349" y="17188"/>
                  </a:cubicBezTo>
                  <a:cubicBezTo>
                    <a:pt x="10388" y="17188"/>
                    <a:pt x="10426" y="17176"/>
                    <a:pt x="10464" y="17148"/>
                  </a:cubicBezTo>
                  <a:cubicBezTo>
                    <a:pt x="10922" y="16829"/>
                    <a:pt x="9072" y="14840"/>
                    <a:pt x="8893" y="14641"/>
                  </a:cubicBezTo>
                  <a:cubicBezTo>
                    <a:pt x="8803" y="14536"/>
                    <a:pt x="8905" y="14420"/>
                    <a:pt x="9020" y="14420"/>
                  </a:cubicBezTo>
                  <a:cubicBezTo>
                    <a:pt x="9058" y="14420"/>
                    <a:pt x="9097" y="14433"/>
                    <a:pt x="9131" y="14462"/>
                  </a:cubicBezTo>
                  <a:cubicBezTo>
                    <a:pt x="9241" y="14591"/>
                    <a:pt x="10452" y="16209"/>
                    <a:pt x="10998" y="16209"/>
                  </a:cubicBezTo>
                  <a:cubicBezTo>
                    <a:pt x="11044" y="16209"/>
                    <a:pt x="11085" y="16198"/>
                    <a:pt x="11121" y="16173"/>
                  </a:cubicBezTo>
                  <a:cubicBezTo>
                    <a:pt x="11459" y="15914"/>
                    <a:pt x="9629" y="14502"/>
                    <a:pt x="9549" y="13965"/>
                  </a:cubicBezTo>
                  <a:cubicBezTo>
                    <a:pt x="9538" y="13888"/>
                    <a:pt x="9555" y="13856"/>
                    <a:pt x="9592" y="13856"/>
                  </a:cubicBezTo>
                  <a:cubicBezTo>
                    <a:pt x="9808" y="13856"/>
                    <a:pt x="10722" y="14946"/>
                    <a:pt x="11080" y="14946"/>
                  </a:cubicBezTo>
                  <a:cubicBezTo>
                    <a:pt x="11112" y="14946"/>
                    <a:pt x="11138" y="14937"/>
                    <a:pt x="11160" y="14920"/>
                  </a:cubicBezTo>
                  <a:cubicBezTo>
                    <a:pt x="11280" y="14840"/>
                    <a:pt x="11359" y="14761"/>
                    <a:pt x="10444" y="13865"/>
                  </a:cubicBezTo>
                  <a:cubicBezTo>
                    <a:pt x="9987" y="13408"/>
                    <a:pt x="8256" y="12095"/>
                    <a:pt x="8256" y="12095"/>
                  </a:cubicBezTo>
                  <a:lnTo>
                    <a:pt x="4576" y="0"/>
                  </a:ln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3369656" y="1347173"/>
              <a:ext cx="502936" cy="466566"/>
            </a:xfrm>
            <a:custGeom>
              <a:avLst/>
              <a:gdLst/>
              <a:ahLst/>
              <a:cxnLst/>
              <a:rect l="l" t="t" r="r" b="b"/>
              <a:pathLst>
                <a:path w="12653" h="11738" extrusionOk="0">
                  <a:moveTo>
                    <a:pt x="3243" y="0"/>
                  </a:moveTo>
                  <a:lnTo>
                    <a:pt x="1" y="4337"/>
                  </a:lnTo>
                  <a:cubicBezTo>
                    <a:pt x="1" y="4337"/>
                    <a:pt x="8191" y="11738"/>
                    <a:pt x="8413" y="11738"/>
                  </a:cubicBezTo>
                  <a:cubicBezTo>
                    <a:pt x="8414" y="11738"/>
                    <a:pt x="8415" y="11737"/>
                    <a:pt x="8415" y="11737"/>
                  </a:cubicBezTo>
                  <a:cubicBezTo>
                    <a:pt x="8555" y="11717"/>
                    <a:pt x="12653" y="6466"/>
                    <a:pt x="12653" y="6466"/>
                  </a:cubicBezTo>
                  <a:cubicBezTo>
                    <a:pt x="12653" y="6466"/>
                    <a:pt x="11161" y="5889"/>
                    <a:pt x="10464" y="5491"/>
                  </a:cubicBezTo>
                  <a:lnTo>
                    <a:pt x="3243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3663004" y="1603355"/>
              <a:ext cx="592291" cy="716425"/>
            </a:xfrm>
            <a:custGeom>
              <a:avLst/>
              <a:gdLst/>
              <a:ahLst/>
              <a:cxnLst/>
              <a:rect l="l" t="t" r="r" b="b"/>
              <a:pathLst>
                <a:path w="14901" h="18024" extrusionOk="0">
                  <a:moveTo>
                    <a:pt x="5830" y="1"/>
                  </a:moveTo>
                  <a:lnTo>
                    <a:pt x="5273" y="21"/>
                  </a:lnTo>
                  <a:cubicBezTo>
                    <a:pt x="3681" y="80"/>
                    <a:pt x="2328" y="1115"/>
                    <a:pt x="1831" y="2607"/>
                  </a:cubicBezTo>
                  <a:cubicBezTo>
                    <a:pt x="1274" y="4278"/>
                    <a:pt x="1294" y="4815"/>
                    <a:pt x="936" y="6048"/>
                  </a:cubicBezTo>
                  <a:cubicBezTo>
                    <a:pt x="1" y="8992"/>
                    <a:pt x="1652" y="12613"/>
                    <a:pt x="1652" y="12613"/>
                  </a:cubicBezTo>
                  <a:lnTo>
                    <a:pt x="1075" y="17825"/>
                  </a:lnTo>
                  <a:lnTo>
                    <a:pt x="12255" y="18023"/>
                  </a:lnTo>
                  <a:lnTo>
                    <a:pt x="12812" y="11737"/>
                  </a:lnTo>
                  <a:lnTo>
                    <a:pt x="14901" y="2308"/>
                  </a:lnTo>
                  <a:cubicBezTo>
                    <a:pt x="14901" y="2308"/>
                    <a:pt x="14443" y="299"/>
                    <a:pt x="12673" y="120"/>
                  </a:cubicBezTo>
                  <a:cubicBezTo>
                    <a:pt x="11738" y="80"/>
                    <a:pt x="5830" y="1"/>
                    <a:pt x="583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4095553" y="1615995"/>
              <a:ext cx="317113" cy="620750"/>
            </a:xfrm>
            <a:custGeom>
              <a:avLst/>
              <a:gdLst/>
              <a:ahLst/>
              <a:cxnLst/>
              <a:rect l="l" t="t" r="r" b="b"/>
              <a:pathLst>
                <a:path w="7978" h="15617" extrusionOk="0">
                  <a:moveTo>
                    <a:pt x="2109" y="1"/>
                  </a:moveTo>
                  <a:cubicBezTo>
                    <a:pt x="537" y="160"/>
                    <a:pt x="120" y="1572"/>
                    <a:pt x="40" y="2686"/>
                  </a:cubicBezTo>
                  <a:cubicBezTo>
                    <a:pt x="0" y="3343"/>
                    <a:pt x="100" y="3980"/>
                    <a:pt x="279" y="4596"/>
                  </a:cubicBezTo>
                  <a:lnTo>
                    <a:pt x="2944" y="15617"/>
                  </a:lnTo>
                  <a:lnTo>
                    <a:pt x="7977" y="14105"/>
                  </a:lnTo>
                  <a:cubicBezTo>
                    <a:pt x="7977" y="14105"/>
                    <a:pt x="6366" y="6088"/>
                    <a:pt x="5570" y="3045"/>
                  </a:cubicBezTo>
                  <a:cubicBezTo>
                    <a:pt x="4735" y="1"/>
                    <a:pt x="2109" y="1"/>
                    <a:pt x="2109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3863061" y="1541705"/>
              <a:ext cx="253078" cy="101239"/>
            </a:xfrm>
            <a:custGeom>
              <a:avLst/>
              <a:gdLst/>
              <a:ahLst/>
              <a:cxnLst/>
              <a:rect l="l" t="t" r="r" b="b"/>
              <a:pathLst>
                <a:path w="6367" h="2547" extrusionOk="0">
                  <a:moveTo>
                    <a:pt x="896" y="0"/>
                  </a:moveTo>
                  <a:lnTo>
                    <a:pt x="1" y="1691"/>
                  </a:lnTo>
                  <a:lnTo>
                    <a:pt x="2269" y="2546"/>
                  </a:lnTo>
                  <a:lnTo>
                    <a:pt x="6366" y="2089"/>
                  </a:lnTo>
                  <a:lnTo>
                    <a:pt x="6366" y="0"/>
                  </a:lnTo>
                  <a:lnTo>
                    <a:pt x="2865" y="855"/>
                  </a:lnTo>
                  <a:lnTo>
                    <a:pt x="2388" y="1591"/>
                  </a:lnTo>
                  <a:lnTo>
                    <a:pt x="2388" y="855"/>
                  </a:lnTo>
                  <a:lnTo>
                    <a:pt x="896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3689119" y="1711592"/>
              <a:ext cx="64074" cy="389971"/>
            </a:xfrm>
            <a:custGeom>
              <a:avLst/>
              <a:gdLst/>
              <a:ahLst/>
              <a:cxnLst/>
              <a:rect l="l" t="t" r="r" b="b"/>
              <a:pathLst>
                <a:path w="1612" h="9811" extrusionOk="0">
                  <a:moveTo>
                    <a:pt x="1611" y="1"/>
                  </a:moveTo>
                  <a:cubicBezTo>
                    <a:pt x="1603" y="1"/>
                    <a:pt x="1544" y="121"/>
                    <a:pt x="1433" y="361"/>
                  </a:cubicBezTo>
                  <a:cubicBezTo>
                    <a:pt x="1572" y="142"/>
                    <a:pt x="1612" y="3"/>
                    <a:pt x="1612" y="3"/>
                  </a:cubicBezTo>
                  <a:cubicBezTo>
                    <a:pt x="1612" y="2"/>
                    <a:pt x="1611" y="1"/>
                    <a:pt x="1611" y="1"/>
                  </a:cubicBezTo>
                  <a:close/>
                  <a:moveTo>
                    <a:pt x="1433" y="361"/>
                  </a:moveTo>
                  <a:lnTo>
                    <a:pt x="1433" y="361"/>
                  </a:lnTo>
                  <a:cubicBezTo>
                    <a:pt x="1373" y="461"/>
                    <a:pt x="1274" y="580"/>
                    <a:pt x="1194" y="759"/>
                  </a:cubicBezTo>
                  <a:cubicBezTo>
                    <a:pt x="1114" y="938"/>
                    <a:pt x="1015" y="1097"/>
                    <a:pt x="915" y="1336"/>
                  </a:cubicBezTo>
                  <a:cubicBezTo>
                    <a:pt x="816" y="1535"/>
                    <a:pt x="717" y="1773"/>
                    <a:pt x="617" y="2032"/>
                  </a:cubicBezTo>
                  <a:cubicBezTo>
                    <a:pt x="518" y="2271"/>
                    <a:pt x="458" y="2549"/>
                    <a:pt x="358" y="2848"/>
                  </a:cubicBezTo>
                  <a:cubicBezTo>
                    <a:pt x="199" y="3444"/>
                    <a:pt x="80" y="4081"/>
                    <a:pt x="20" y="4797"/>
                  </a:cubicBezTo>
                  <a:cubicBezTo>
                    <a:pt x="0" y="5493"/>
                    <a:pt x="20" y="6170"/>
                    <a:pt x="100" y="6786"/>
                  </a:cubicBezTo>
                  <a:cubicBezTo>
                    <a:pt x="140" y="7125"/>
                    <a:pt x="179" y="7383"/>
                    <a:pt x="239" y="7662"/>
                  </a:cubicBezTo>
                  <a:cubicBezTo>
                    <a:pt x="299" y="7940"/>
                    <a:pt x="378" y="8179"/>
                    <a:pt x="438" y="8418"/>
                  </a:cubicBezTo>
                  <a:cubicBezTo>
                    <a:pt x="498" y="8636"/>
                    <a:pt x="577" y="8835"/>
                    <a:pt x="637" y="9014"/>
                  </a:cubicBezTo>
                  <a:cubicBezTo>
                    <a:pt x="697" y="9174"/>
                    <a:pt x="776" y="9333"/>
                    <a:pt x="816" y="9452"/>
                  </a:cubicBezTo>
                  <a:cubicBezTo>
                    <a:pt x="915" y="9671"/>
                    <a:pt x="995" y="9810"/>
                    <a:pt x="995" y="9810"/>
                  </a:cubicBezTo>
                  <a:lnTo>
                    <a:pt x="856" y="9432"/>
                  </a:lnTo>
                  <a:cubicBezTo>
                    <a:pt x="796" y="9313"/>
                    <a:pt x="717" y="9154"/>
                    <a:pt x="677" y="8975"/>
                  </a:cubicBezTo>
                  <a:cubicBezTo>
                    <a:pt x="597" y="8815"/>
                    <a:pt x="518" y="8617"/>
                    <a:pt x="478" y="8378"/>
                  </a:cubicBezTo>
                  <a:cubicBezTo>
                    <a:pt x="418" y="8179"/>
                    <a:pt x="358" y="7940"/>
                    <a:pt x="299" y="7662"/>
                  </a:cubicBezTo>
                  <a:cubicBezTo>
                    <a:pt x="219" y="7423"/>
                    <a:pt x="199" y="7125"/>
                    <a:pt x="160" y="6826"/>
                  </a:cubicBezTo>
                  <a:cubicBezTo>
                    <a:pt x="100" y="6190"/>
                    <a:pt x="60" y="5533"/>
                    <a:pt x="100" y="4837"/>
                  </a:cubicBezTo>
                  <a:cubicBezTo>
                    <a:pt x="160" y="4121"/>
                    <a:pt x="279" y="3464"/>
                    <a:pt x="418" y="2868"/>
                  </a:cubicBezTo>
                  <a:cubicBezTo>
                    <a:pt x="498" y="2569"/>
                    <a:pt x="577" y="2291"/>
                    <a:pt x="677" y="2052"/>
                  </a:cubicBezTo>
                  <a:cubicBezTo>
                    <a:pt x="736" y="1793"/>
                    <a:pt x="836" y="1575"/>
                    <a:pt x="935" y="1356"/>
                  </a:cubicBezTo>
                  <a:cubicBezTo>
                    <a:pt x="1035" y="1137"/>
                    <a:pt x="1134" y="958"/>
                    <a:pt x="1214" y="779"/>
                  </a:cubicBezTo>
                  <a:cubicBezTo>
                    <a:pt x="1293" y="600"/>
                    <a:pt x="1373" y="461"/>
                    <a:pt x="1433" y="36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3871766" y="1570960"/>
              <a:ext cx="75959" cy="79894"/>
            </a:xfrm>
            <a:custGeom>
              <a:avLst/>
              <a:gdLst/>
              <a:ahLst/>
              <a:cxnLst/>
              <a:rect l="l" t="t" r="r" b="b"/>
              <a:pathLst>
                <a:path w="1911" h="2010" extrusionOk="0">
                  <a:moveTo>
                    <a:pt x="1890" y="0"/>
                  </a:moveTo>
                  <a:cubicBezTo>
                    <a:pt x="1871" y="0"/>
                    <a:pt x="1791" y="159"/>
                    <a:pt x="1672" y="438"/>
                  </a:cubicBezTo>
                  <a:cubicBezTo>
                    <a:pt x="1552" y="736"/>
                    <a:pt x="1393" y="1154"/>
                    <a:pt x="1234" y="1631"/>
                  </a:cubicBezTo>
                  <a:lnTo>
                    <a:pt x="1178" y="1784"/>
                  </a:lnTo>
                  <a:lnTo>
                    <a:pt x="1178" y="1784"/>
                  </a:lnTo>
                  <a:cubicBezTo>
                    <a:pt x="495" y="1357"/>
                    <a:pt x="73" y="913"/>
                    <a:pt x="7" y="913"/>
                  </a:cubicBezTo>
                  <a:cubicBezTo>
                    <a:pt x="4" y="913"/>
                    <a:pt x="2" y="914"/>
                    <a:pt x="1" y="915"/>
                  </a:cubicBezTo>
                  <a:cubicBezTo>
                    <a:pt x="1" y="915"/>
                    <a:pt x="100" y="1054"/>
                    <a:pt x="299" y="1253"/>
                  </a:cubicBezTo>
                  <a:cubicBezTo>
                    <a:pt x="498" y="1452"/>
                    <a:pt x="836" y="1731"/>
                    <a:pt x="1194" y="1950"/>
                  </a:cubicBezTo>
                  <a:lnTo>
                    <a:pt x="1274" y="2009"/>
                  </a:lnTo>
                  <a:lnTo>
                    <a:pt x="1294" y="1930"/>
                  </a:lnTo>
                  <a:lnTo>
                    <a:pt x="1373" y="1711"/>
                  </a:lnTo>
                  <a:lnTo>
                    <a:pt x="1771" y="517"/>
                  </a:lnTo>
                  <a:cubicBezTo>
                    <a:pt x="1871" y="199"/>
                    <a:pt x="1910" y="0"/>
                    <a:pt x="189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3976147" y="1575690"/>
              <a:ext cx="85419" cy="86214"/>
            </a:xfrm>
            <a:custGeom>
              <a:avLst/>
              <a:gdLst/>
              <a:ahLst/>
              <a:cxnLst/>
              <a:rect l="l" t="t" r="r" b="b"/>
              <a:pathLst>
                <a:path w="2149" h="2169" extrusionOk="0">
                  <a:moveTo>
                    <a:pt x="0" y="0"/>
                  </a:moveTo>
                  <a:cubicBezTo>
                    <a:pt x="0" y="0"/>
                    <a:pt x="0" y="219"/>
                    <a:pt x="40" y="597"/>
                  </a:cubicBezTo>
                  <a:cubicBezTo>
                    <a:pt x="100" y="935"/>
                    <a:pt x="160" y="1473"/>
                    <a:pt x="239" y="2010"/>
                  </a:cubicBezTo>
                  <a:lnTo>
                    <a:pt x="239" y="2089"/>
                  </a:lnTo>
                  <a:lnTo>
                    <a:pt x="239" y="2169"/>
                  </a:lnTo>
                  <a:lnTo>
                    <a:pt x="319" y="2129"/>
                  </a:lnTo>
                  <a:cubicBezTo>
                    <a:pt x="836" y="1970"/>
                    <a:pt x="1313" y="1791"/>
                    <a:pt x="1632" y="1671"/>
                  </a:cubicBezTo>
                  <a:cubicBezTo>
                    <a:pt x="1950" y="1532"/>
                    <a:pt x="2149" y="1473"/>
                    <a:pt x="2149" y="1433"/>
                  </a:cubicBezTo>
                  <a:cubicBezTo>
                    <a:pt x="2149" y="1430"/>
                    <a:pt x="2145" y="1429"/>
                    <a:pt x="2138" y="1429"/>
                  </a:cubicBezTo>
                  <a:cubicBezTo>
                    <a:pt x="2091" y="1429"/>
                    <a:pt x="1887" y="1488"/>
                    <a:pt x="1592" y="1592"/>
                  </a:cubicBezTo>
                  <a:cubicBezTo>
                    <a:pt x="1270" y="1686"/>
                    <a:pt x="841" y="1817"/>
                    <a:pt x="338" y="1983"/>
                  </a:cubicBezTo>
                  <a:lnTo>
                    <a:pt x="338" y="1983"/>
                  </a:lnTo>
                  <a:cubicBezTo>
                    <a:pt x="259" y="1429"/>
                    <a:pt x="199" y="934"/>
                    <a:pt x="120" y="577"/>
                  </a:cubicBezTo>
                  <a:cubicBezTo>
                    <a:pt x="60" y="219"/>
                    <a:pt x="20" y="0"/>
                    <a:pt x="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4133513" y="2231946"/>
              <a:ext cx="25320" cy="79139"/>
            </a:xfrm>
            <a:custGeom>
              <a:avLst/>
              <a:gdLst/>
              <a:ahLst/>
              <a:cxnLst/>
              <a:rect l="l" t="t" r="r" b="b"/>
              <a:pathLst>
                <a:path w="637" h="1991" extrusionOk="0">
                  <a:moveTo>
                    <a:pt x="62" y="1"/>
                  </a:moveTo>
                  <a:cubicBezTo>
                    <a:pt x="61" y="1"/>
                    <a:pt x="60" y="1"/>
                    <a:pt x="60" y="1"/>
                  </a:cubicBezTo>
                  <a:cubicBezTo>
                    <a:pt x="0" y="1"/>
                    <a:pt x="279" y="399"/>
                    <a:pt x="418" y="976"/>
                  </a:cubicBezTo>
                  <a:cubicBezTo>
                    <a:pt x="517" y="1513"/>
                    <a:pt x="358" y="1991"/>
                    <a:pt x="418" y="1991"/>
                  </a:cubicBezTo>
                  <a:cubicBezTo>
                    <a:pt x="438" y="1991"/>
                    <a:pt x="637" y="1533"/>
                    <a:pt x="537" y="936"/>
                  </a:cubicBezTo>
                  <a:cubicBezTo>
                    <a:pt x="440" y="355"/>
                    <a:pt x="98" y="1"/>
                    <a:pt x="62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4195959" y="2106260"/>
              <a:ext cx="200093" cy="38278"/>
            </a:xfrm>
            <a:custGeom>
              <a:avLst/>
              <a:gdLst/>
              <a:ahLst/>
              <a:cxnLst/>
              <a:rect l="l" t="t" r="r" b="b"/>
              <a:pathLst>
                <a:path w="5034" h="963" extrusionOk="0">
                  <a:moveTo>
                    <a:pt x="5033" y="0"/>
                  </a:moveTo>
                  <a:cubicBezTo>
                    <a:pt x="4994" y="0"/>
                    <a:pt x="4735" y="60"/>
                    <a:pt x="4278" y="120"/>
                  </a:cubicBezTo>
                  <a:cubicBezTo>
                    <a:pt x="3840" y="219"/>
                    <a:pt x="3203" y="359"/>
                    <a:pt x="2507" y="478"/>
                  </a:cubicBezTo>
                  <a:cubicBezTo>
                    <a:pt x="1851" y="617"/>
                    <a:pt x="1194" y="717"/>
                    <a:pt x="757" y="796"/>
                  </a:cubicBezTo>
                  <a:cubicBezTo>
                    <a:pt x="279" y="876"/>
                    <a:pt x="1" y="916"/>
                    <a:pt x="1" y="955"/>
                  </a:cubicBezTo>
                  <a:cubicBezTo>
                    <a:pt x="1" y="960"/>
                    <a:pt x="19" y="963"/>
                    <a:pt x="54" y="963"/>
                  </a:cubicBezTo>
                  <a:cubicBezTo>
                    <a:pt x="160" y="963"/>
                    <a:pt x="413" y="940"/>
                    <a:pt x="757" y="896"/>
                  </a:cubicBezTo>
                  <a:cubicBezTo>
                    <a:pt x="1234" y="856"/>
                    <a:pt x="1851" y="756"/>
                    <a:pt x="2547" y="617"/>
                  </a:cubicBezTo>
                  <a:cubicBezTo>
                    <a:pt x="3243" y="478"/>
                    <a:pt x="3860" y="359"/>
                    <a:pt x="4297" y="219"/>
                  </a:cubicBezTo>
                  <a:cubicBezTo>
                    <a:pt x="4755" y="100"/>
                    <a:pt x="5033" y="20"/>
                    <a:pt x="50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4167499" y="1985661"/>
              <a:ext cx="205618" cy="55926"/>
            </a:xfrm>
            <a:custGeom>
              <a:avLst/>
              <a:gdLst/>
              <a:ahLst/>
              <a:cxnLst/>
              <a:rect l="l" t="t" r="r" b="b"/>
              <a:pathLst>
                <a:path w="5173" h="1407" extrusionOk="0">
                  <a:moveTo>
                    <a:pt x="5138" y="0"/>
                  </a:moveTo>
                  <a:cubicBezTo>
                    <a:pt x="5048" y="0"/>
                    <a:pt x="4790" y="72"/>
                    <a:pt x="4397" y="170"/>
                  </a:cubicBezTo>
                  <a:cubicBezTo>
                    <a:pt x="3939" y="309"/>
                    <a:pt x="3283" y="448"/>
                    <a:pt x="2567" y="627"/>
                  </a:cubicBezTo>
                  <a:cubicBezTo>
                    <a:pt x="1870" y="806"/>
                    <a:pt x="1214" y="966"/>
                    <a:pt x="756" y="1125"/>
                  </a:cubicBezTo>
                  <a:cubicBezTo>
                    <a:pt x="279" y="1264"/>
                    <a:pt x="0" y="1363"/>
                    <a:pt x="0" y="1403"/>
                  </a:cubicBezTo>
                  <a:cubicBezTo>
                    <a:pt x="3" y="1405"/>
                    <a:pt x="7" y="1406"/>
                    <a:pt x="15" y="1406"/>
                  </a:cubicBezTo>
                  <a:cubicBezTo>
                    <a:pt x="80" y="1406"/>
                    <a:pt x="348" y="1331"/>
                    <a:pt x="776" y="1224"/>
                  </a:cubicBezTo>
                  <a:cubicBezTo>
                    <a:pt x="1254" y="1105"/>
                    <a:pt x="1890" y="946"/>
                    <a:pt x="2606" y="767"/>
                  </a:cubicBezTo>
                  <a:cubicBezTo>
                    <a:pt x="3303" y="608"/>
                    <a:pt x="3959" y="429"/>
                    <a:pt x="4437" y="269"/>
                  </a:cubicBezTo>
                  <a:cubicBezTo>
                    <a:pt x="4894" y="130"/>
                    <a:pt x="5173" y="31"/>
                    <a:pt x="5173" y="11"/>
                  </a:cubicBezTo>
                  <a:cubicBezTo>
                    <a:pt x="5169" y="4"/>
                    <a:pt x="5157" y="0"/>
                    <a:pt x="51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4144564" y="1937048"/>
              <a:ext cx="68049" cy="299703"/>
            </a:xfrm>
            <a:custGeom>
              <a:avLst/>
              <a:gdLst/>
              <a:ahLst/>
              <a:cxnLst/>
              <a:rect l="l" t="t" r="r" b="b"/>
              <a:pathLst>
                <a:path w="1712" h="7540" extrusionOk="0">
                  <a:moveTo>
                    <a:pt x="1" y="0"/>
                  </a:moveTo>
                  <a:cubicBezTo>
                    <a:pt x="1" y="1"/>
                    <a:pt x="40" y="100"/>
                    <a:pt x="60" y="299"/>
                  </a:cubicBezTo>
                  <a:cubicBezTo>
                    <a:pt x="100" y="518"/>
                    <a:pt x="160" y="796"/>
                    <a:pt x="219" y="1114"/>
                  </a:cubicBezTo>
                  <a:cubicBezTo>
                    <a:pt x="359" y="1791"/>
                    <a:pt x="577" y="2746"/>
                    <a:pt x="796" y="3780"/>
                  </a:cubicBezTo>
                  <a:cubicBezTo>
                    <a:pt x="1055" y="4834"/>
                    <a:pt x="1254" y="5769"/>
                    <a:pt x="1413" y="6446"/>
                  </a:cubicBezTo>
                  <a:cubicBezTo>
                    <a:pt x="1493" y="6764"/>
                    <a:pt x="1572" y="7023"/>
                    <a:pt x="1612" y="7241"/>
                  </a:cubicBezTo>
                  <a:cubicBezTo>
                    <a:pt x="1672" y="7440"/>
                    <a:pt x="1711" y="7540"/>
                    <a:pt x="1711" y="7540"/>
                  </a:cubicBezTo>
                  <a:cubicBezTo>
                    <a:pt x="1711" y="7540"/>
                    <a:pt x="1711" y="7440"/>
                    <a:pt x="1672" y="7241"/>
                  </a:cubicBezTo>
                  <a:cubicBezTo>
                    <a:pt x="1612" y="7023"/>
                    <a:pt x="1572" y="6744"/>
                    <a:pt x="1493" y="6426"/>
                  </a:cubicBezTo>
                  <a:cubicBezTo>
                    <a:pt x="1373" y="5749"/>
                    <a:pt x="1154" y="4814"/>
                    <a:pt x="916" y="3760"/>
                  </a:cubicBezTo>
                  <a:cubicBezTo>
                    <a:pt x="677" y="2706"/>
                    <a:pt x="478" y="1771"/>
                    <a:pt x="299" y="1095"/>
                  </a:cubicBezTo>
                  <a:cubicBezTo>
                    <a:pt x="219" y="776"/>
                    <a:pt x="160" y="518"/>
                    <a:pt x="100" y="299"/>
                  </a:cubicBezTo>
                  <a:cubicBezTo>
                    <a:pt x="60" y="100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3697029" y="1873649"/>
              <a:ext cx="665030" cy="18562"/>
            </a:xfrm>
            <a:custGeom>
              <a:avLst/>
              <a:gdLst/>
              <a:ahLst/>
              <a:cxnLst/>
              <a:rect l="l" t="t" r="r" b="b"/>
              <a:pathLst>
                <a:path w="16731" h="467" extrusionOk="0">
                  <a:moveTo>
                    <a:pt x="176" y="0"/>
                  </a:moveTo>
                  <a:cubicBezTo>
                    <a:pt x="61" y="0"/>
                    <a:pt x="0" y="1"/>
                    <a:pt x="0" y="4"/>
                  </a:cubicBezTo>
                  <a:cubicBezTo>
                    <a:pt x="0" y="64"/>
                    <a:pt x="3720" y="183"/>
                    <a:pt x="8355" y="302"/>
                  </a:cubicBezTo>
                  <a:cubicBezTo>
                    <a:pt x="12240" y="420"/>
                    <a:pt x="15518" y="466"/>
                    <a:pt x="16459" y="466"/>
                  </a:cubicBezTo>
                  <a:cubicBezTo>
                    <a:pt x="16636" y="466"/>
                    <a:pt x="16730" y="465"/>
                    <a:pt x="16730" y="462"/>
                  </a:cubicBezTo>
                  <a:cubicBezTo>
                    <a:pt x="16730" y="442"/>
                    <a:pt x="12970" y="302"/>
                    <a:pt x="8375" y="163"/>
                  </a:cubicBezTo>
                  <a:cubicBezTo>
                    <a:pt x="4346" y="59"/>
                    <a:pt x="969" y="0"/>
                    <a:pt x="1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3739720" y="1721966"/>
              <a:ext cx="570946" cy="17768"/>
            </a:xfrm>
            <a:custGeom>
              <a:avLst/>
              <a:gdLst/>
              <a:ahLst/>
              <a:cxnLst/>
              <a:rect l="l" t="t" r="r" b="b"/>
              <a:pathLst>
                <a:path w="14364" h="447" extrusionOk="0">
                  <a:moveTo>
                    <a:pt x="13786" y="1"/>
                  </a:moveTo>
                  <a:cubicBezTo>
                    <a:pt x="13388" y="20"/>
                    <a:pt x="12891" y="40"/>
                    <a:pt x="12254" y="60"/>
                  </a:cubicBezTo>
                  <a:cubicBezTo>
                    <a:pt x="10961" y="120"/>
                    <a:pt x="9171" y="200"/>
                    <a:pt x="7182" y="239"/>
                  </a:cubicBezTo>
                  <a:cubicBezTo>
                    <a:pt x="5193" y="299"/>
                    <a:pt x="3402" y="319"/>
                    <a:pt x="2109" y="339"/>
                  </a:cubicBezTo>
                  <a:cubicBezTo>
                    <a:pt x="1453" y="379"/>
                    <a:pt x="936" y="379"/>
                    <a:pt x="558" y="379"/>
                  </a:cubicBezTo>
                  <a:lnTo>
                    <a:pt x="1" y="379"/>
                  </a:lnTo>
                  <a:cubicBezTo>
                    <a:pt x="1" y="398"/>
                    <a:pt x="40" y="398"/>
                    <a:pt x="140" y="398"/>
                  </a:cubicBezTo>
                  <a:cubicBezTo>
                    <a:pt x="259" y="418"/>
                    <a:pt x="398" y="418"/>
                    <a:pt x="558" y="418"/>
                  </a:cubicBezTo>
                  <a:cubicBezTo>
                    <a:pt x="936" y="438"/>
                    <a:pt x="1453" y="438"/>
                    <a:pt x="2109" y="438"/>
                  </a:cubicBezTo>
                  <a:cubicBezTo>
                    <a:pt x="2456" y="444"/>
                    <a:pt x="2838" y="446"/>
                    <a:pt x="3250" y="446"/>
                  </a:cubicBezTo>
                  <a:cubicBezTo>
                    <a:pt x="4376" y="446"/>
                    <a:pt x="5726" y="428"/>
                    <a:pt x="7182" y="398"/>
                  </a:cubicBezTo>
                  <a:cubicBezTo>
                    <a:pt x="9171" y="339"/>
                    <a:pt x="10961" y="239"/>
                    <a:pt x="12254" y="180"/>
                  </a:cubicBezTo>
                  <a:cubicBezTo>
                    <a:pt x="12891" y="140"/>
                    <a:pt x="13428" y="100"/>
                    <a:pt x="13786" y="80"/>
                  </a:cubicBezTo>
                  <a:cubicBezTo>
                    <a:pt x="13965" y="80"/>
                    <a:pt x="14124" y="40"/>
                    <a:pt x="14224" y="40"/>
                  </a:cubicBezTo>
                  <a:cubicBezTo>
                    <a:pt x="14323" y="20"/>
                    <a:pt x="14363" y="20"/>
                    <a:pt x="14363" y="20"/>
                  </a:cubicBezTo>
                  <a:cubicBezTo>
                    <a:pt x="14363" y="20"/>
                    <a:pt x="14323" y="20"/>
                    <a:pt x="142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3598174" y="1551960"/>
              <a:ext cx="158199" cy="178748"/>
            </a:xfrm>
            <a:custGeom>
              <a:avLst/>
              <a:gdLst/>
              <a:ahLst/>
              <a:cxnLst/>
              <a:rect l="l" t="t" r="r" b="b"/>
              <a:pathLst>
                <a:path w="3980" h="4497" extrusionOk="0">
                  <a:moveTo>
                    <a:pt x="3958" y="0"/>
                  </a:moveTo>
                  <a:cubicBezTo>
                    <a:pt x="3902" y="0"/>
                    <a:pt x="2994" y="988"/>
                    <a:pt x="1930" y="2209"/>
                  </a:cubicBezTo>
                  <a:cubicBezTo>
                    <a:pt x="836" y="3462"/>
                    <a:pt x="1" y="4477"/>
                    <a:pt x="21" y="4496"/>
                  </a:cubicBezTo>
                  <a:cubicBezTo>
                    <a:pt x="21" y="4497"/>
                    <a:pt x="21" y="4497"/>
                    <a:pt x="21" y="4497"/>
                  </a:cubicBezTo>
                  <a:cubicBezTo>
                    <a:pt x="58" y="4497"/>
                    <a:pt x="946" y="3510"/>
                    <a:pt x="2030" y="2288"/>
                  </a:cubicBezTo>
                  <a:cubicBezTo>
                    <a:pt x="3124" y="1035"/>
                    <a:pt x="3979" y="21"/>
                    <a:pt x="3959" y="1"/>
                  </a:cubicBezTo>
                  <a:cubicBezTo>
                    <a:pt x="3959" y="0"/>
                    <a:pt x="3959" y="0"/>
                    <a:pt x="39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7"/>
            <p:cNvSpPr/>
            <p:nvPr/>
          </p:nvSpPr>
          <p:spPr>
            <a:xfrm>
              <a:off x="3704144" y="2033320"/>
              <a:ext cx="452297" cy="44558"/>
            </a:xfrm>
            <a:custGeom>
              <a:avLst/>
              <a:gdLst/>
              <a:ahLst/>
              <a:cxnLst/>
              <a:rect l="l" t="t" r="r" b="b"/>
              <a:pathLst>
                <a:path w="11379" h="1121" extrusionOk="0">
                  <a:moveTo>
                    <a:pt x="41" y="1"/>
                  </a:moveTo>
                  <a:cubicBezTo>
                    <a:pt x="14" y="1"/>
                    <a:pt x="0" y="2"/>
                    <a:pt x="0" y="5"/>
                  </a:cubicBezTo>
                  <a:cubicBezTo>
                    <a:pt x="0" y="25"/>
                    <a:pt x="2527" y="304"/>
                    <a:pt x="5690" y="622"/>
                  </a:cubicBezTo>
                  <a:cubicBezTo>
                    <a:pt x="8681" y="908"/>
                    <a:pt x="11161" y="1121"/>
                    <a:pt x="11365" y="1121"/>
                  </a:cubicBezTo>
                  <a:cubicBezTo>
                    <a:pt x="11374" y="1121"/>
                    <a:pt x="11379" y="1120"/>
                    <a:pt x="11379" y="1119"/>
                  </a:cubicBezTo>
                  <a:cubicBezTo>
                    <a:pt x="11379" y="1060"/>
                    <a:pt x="8853" y="801"/>
                    <a:pt x="5690" y="503"/>
                  </a:cubicBezTo>
                  <a:cubicBezTo>
                    <a:pt x="2778" y="226"/>
                    <a:pt x="378" y="1"/>
                    <a:pt x="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3720760" y="2204003"/>
              <a:ext cx="440452" cy="10494"/>
            </a:xfrm>
            <a:custGeom>
              <a:avLst/>
              <a:gdLst/>
              <a:ahLst/>
              <a:cxnLst/>
              <a:rect l="l" t="t" r="r" b="b"/>
              <a:pathLst>
                <a:path w="11081" h="264" extrusionOk="0">
                  <a:moveTo>
                    <a:pt x="519" y="0"/>
                  </a:moveTo>
                  <a:cubicBezTo>
                    <a:pt x="199" y="0"/>
                    <a:pt x="20" y="3"/>
                    <a:pt x="20" y="8"/>
                  </a:cubicBezTo>
                  <a:cubicBezTo>
                    <a:pt x="0" y="48"/>
                    <a:pt x="2487" y="128"/>
                    <a:pt x="5550" y="207"/>
                  </a:cubicBezTo>
                  <a:cubicBezTo>
                    <a:pt x="7702" y="235"/>
                    <a:pt x="9576" y="263"/>
                    <a:pt x="10489" y="263"/>
                  </a:cubicBezTo>
                  <a:cubicBezTo>
                    <a:pt x="10867" y="263"/>
                    <a:pt x="11080" y="259"/>
                    <a:pt x="11080" y="247"/>
                  </a:cubicBezTo>
                  <a:cubicBezTo>
                    <a:pt x="11080" y="227"/>
                    <a:pt x="8634" y="128"/>
                    <a:pt x="5570" y="48"/>
                  </a:cubicBezTo>
                  <a:cubicBezTo>
                    <a:pt x="3327" y="19"/>
                    <a:pt x="1394" y="0"/>
                    <a:pt x="5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3863061" y="1601765"/>
              <a:ext cx="98099" cy="709310"/>
            </a:xfrm>
            <a:custGeom>
              <a:avLst/>
              <a:gdLst/>
              <a:ahLst/>
              <a:cxnLst/>
              <a:rect l="l" t="t" r="r" b="b"/>
              <a:pathLst>
                <a:path w="2468" h="17845" extrusionOk="0">
                  <a:moveTo>
                    <a:pt x="2468" y="1"/>
                  </a:moveTo>
                  <a:cubicBezTo>
                    <a:pt x="2467" y="1"/>
                    <a:pt x="2448" y="61"/>
                    <a:pt x="2388" y="180"/>
                  </a:cubicBezTo>
                  <a:cubicBezTo>
                    <a:pt x="2328" y="319"/>
                    <a:pt x="2288" y="478"/>
                    <a:pt x="2209" y="677"/>
                  </a:cubicBezTo>
                  <a:cubicBezTo>
                    <a:pt x="2090" y="1115"/>
                    <a:pt x="1891" y="1751"/>
                    <a:pt x="1712" y="2547"/>
                  </a:cubicBezTo>
                  <a:cubicBezTo>
                    <a:pt x="1314" y="4139"/>
                    <a:pt x="1035" y="6386"/>
                    <a:pt x="797" y="8873"/>
                  </a:cubicBezTo>
                  <a:cubicBezTo>
                    <a:pt x="677" y="10087"/>
                    <a:pt x="538" y="11280"/>
                    <a:pt x="419" y="12354"/>
                  </a:cubicBezTo>
                  <a:cubicBezTo>
                    <a:pt x="339" y="12871"/>
                    <a:pt x="279" y="13389"/>
                    <a:pt x="220" y="13866"/>
                  </a:cubicBezTo>
                  <a:cubicBezTo>
                    <a:pt x="180" y="14363"/>
                    <a:pt x="120" y="14801"/>
                    <a:pt x="100" y="15199"/>
                  </a:cubicBezTo>
                  <a:cubicBezTo>
                    <a:pt x="21" y="16015"/>
                    <a:pt x="1" y="16691"/>
                    <a:pt x="1" y="17148"/>
                  </a:cubicBezTo>
                  <a:lnTo>
                    <a:pt x="1" y="17666"/>
                  </a:lnTo>
                  <a:lnTo>
                    <a:pt x="1" y="17845"/>
                  </a:lnTo>
                  <a:cubicBezTo>
                    <a:pt x="1" y="17845"/>
                    <a:pt x="21" y="17765"/>
                    <a:pt x="80" y="17646"/>
                  </a:cubicBezTo>
                  <a:cubicBezTo>
                    <a:pt x="80" y="17507"/>
                    <a:pt x="100" y="17347"/>
                    <a:pt x="100" y="17109"/>
                  </a:cubicBezTo>
                  <a:cubicBezTo>
                    <a:pt x="120" y="16651"/>
                    <a:pt x="160" y="15995"/>
                    <a:pt x="220" y="15179"/>
                  </a:cubicBezTo>
                  <a:cubicBezTo>
                    <a:pt x="240" y="14781"/>
                    <a:pt x="299" y="14344"/>
                    <a:pt x="339" y="13866"/>
                  </a:cubicBezTo>
                  <a:cubicBezTo>
                    <a:pt x="399" y="13389"/>
                    <a:pt x="478" y="12891"/>
                    <a:pt x="538" y="12354"/>
                  </a:cubicBezTo>
                  <a:cubicBezTo>
                    <a:pt x="677" y="11280"/>
                    <a:pt x="797" y="10106"/>
                    <a:pt x="916" y="8873"/>
                  </a:cubicBezTo>
                  <a:cubicBezTo>
                    <a:pt x="1174" y="6386"/>
                    <a:pt x="1433" y="4139"/>
                    <a:pt x="1791" y="2547"/>
                  </a:cubicBezTo>
                  <a:cubicBezTo>
                    <a:pt x="1970" y="1751"/>
                    <a:pt x="2149" y="1135"/>
                    <a:pt x="2269" y="677"/>
                  </a:cubicBezTo>
                  <a:cubicBezTo>
                    <a:pt x="2328" y="478"/>
                    <a:pt x="2368" y="319"/>
                    <a:pt x="2408" y="180"/>
                  </a:cubicBezTo>
                  <a:cubicBezTo>
                    <a:pt x="2467" y="81"/>
                    <a:pt x="2468" y="1"/>
                    <a:pt x="2468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4022812" y="1873808"/>
              <a:ext cx="108354" cy="27705"/>
            </a:xfrm>
            <a:custGeom>
              <a:avLst/>
              <a:gdLst/>
              <a:ahLst/>
              <a:cxnLst/>
              <a:rect l="l" t="t" r="r" b="b"/>
              <a:pathLst>
                <a:path w="2726" h="697" extrusionOk="0">
                  <a:moveTo>
                    <a:pt x="0" y="0"/>
                  </a:moveTo>
                  <a:lnTo>
                    <a:pt x="0" y="696"/>
                  </a:lnTo>
                  <a:lnTo>
                    <a:pt x="2725" y="696"/>
                  </a:lnTo>
                  <a:lnTo>
                    <a:pt x="27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7"/>
            <p:cNvSpPr/>
            <p:nvPr/>
          </p:nvSpPr>
          <p:spPr>
            <a:xfrm>
              <a:off x="4100283" y="1959189"/>
              <a:ext cx="75959" cy="245963"/>
            </a:xfrm>
            <a:custGeom>
              <a:avLst/>
              <a:gdLst/>
              <a:ahLst/>
              <a:cxnLst/>
              <a:rect l="l" t="t" r="r" b="b"/>
              <a:pathLst>
                <a:path w="1911" h="6188" extrusionOk="0">
                  <a:moveTo>
                    <a:pt x="1214" y="0"/>
                  </a:moveTo>
                  <a:cubicBezTo>
                    <a:pt x="1" y="1831"/>
                    <a:pt x="80" y="4417"/>
                    <a:pt x="1413" y="6187"/>
                  </a:cubicBezTo>
                  <a:cubicBezTo>
                    <a:pt x="1592" y="5013"/>
                    <a:pt x="1771" y="3860"/>
                    <a:pt x="1910" y="2706"/>
                  </a:cubicBezTo>
                  <a:lnTo>
                    <a:pt x="12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4030722" y="1226535"/>
              <a:ext cx="160544" cy="591138"/>
            </a:xfrm>
            <a:custGeom>
              <a:avLst/>
              <a:gdLst/>
              <a:ahLst/>
              <a:cxnLst/>
              <a:rect l="l" t="t" r="r" b="b"/>
              <a:pathLst>
                <a:path w="4039" h="14872" extrusionOk="0">
                  <a:moveTo>
                    <a:pt x="2729" y="1"/>
                  </a:moveTo>
                  <a:cubicBezTo>
                    <a:pt x="2351" y="1"/>
                    <a:pt x="1965" y="224"/>
                    <a:pt x="1850" y="569"/>
                  </a:cubicBezTo>
                  <a:lnTo>
                    <a:pt x="1373" y="1066"/>
                  </a:lnTo>
                  <a:cubicBezTo>
                    <a:pt x="1691" y="1723"/>
                    <a:pt x="1552" y="2518"/>
                    <a:pt x="1293" y="3214"/>
                  </a:cubicBezTo>
                  <a:cubicBezTo>
                    <a:pt x="1074" y="3911"/>
                    <a:pt x="776" y="4607"/>
                    <a:pt x="836" y="5323"/>
                  </a:cubicBezTo>
                  <a:cubicBezTo>
                    <a:pt x="875" y="5999"/>
                    <a:pt x="1253" y="6616"/>
                    <a:pt x="1293" y="7292"/>
                  </a:cubicBezTo>
                  <a:cubicBezTo>
                    <a:pt x="1412" y="8426"/>
                    <a:pt x="676" y="9461"/>
                    <a:pt x="378" y="10555"/>
                  </a:cubicBezTo>
                  <a:cubicBezTo>
                    <a:pt x="0" y="11967"/>
                    <a:pt x="378" y="13559"/>
                    <a:pt x="1353" y="14653"/>
                  </a:cubicBezTo>
                  <a:cubicBezTo>
                    <a:pt x="1452" y="14752"/>
                    <a:pt x="1572" y="14872"/>
                    <a:pt x="1731" y="14872"/>
                  </a:cubicBezTo>
                  <a:cubicBezTo>
                    <a:pt x="1910" y="14872"/>
                    <a:pt x="2029" y="14693"/>
                    <a:pt x="2069" y="14533"/>
                  </a:cubicBezTo>
                  <a:cubicBezTo>
                    <a:pt x="2089" y="14354"/>
                    <a:pt x="2069" y="14175"/>
                    <a:pt x="2069" y="13996"/>
                  </a:cubicBezTo>
                  <a:cubicBezTo>
                    <a:pt x="1930" y="12385"/>
                    <a:pt x="3501" y="11072"/>
                    <a:pt x="3740" y="9461"/>
                  </a:cubicBezTo>
                  <a:cubicBezTo>
                    <a:pt x="3899" y="8406"/>
                    <a:pt x="3441" y="7372"/>
                    <a:pt x="3402" y="6298"/>
                  </a:cubicBezTo>
                  <a:cubicBezTo>
                    <a:pt x="3322" y="4945"/>
                    <a:pt x="3819" y="3652"/>
                    <a:pt x="3959" y="2339"/>
                  </a:cubicBezTo>
                  <a:cubicBezTo>
                    <a:pt x="4018" y="1902"/>
                    <a:pt x="4038" y="1424"/>
                    <a:pt x="3899" y="967"/>
                  </a:cubicBezTo>
                  <a:cubicBezTo>
                    <a:pt x="3740" y="549"/>
                    <a:pt x="3422" y="151"/>
                    <a:pt x="2964" y="32"/>
                  </a:cubicBezTo>
                  <a:cubicBezTo>
                    <a:pt x="2888" y="11"/>
                    <a:pt x="2809" y="1"/>
                    <a:pt x="27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2437423" y="1062172"/>
              <a:ext cx="555881" cy="963103"/>
            </a:xfrm>
            <a:custGeom>
              <a:avLst/>
              <a:gdLst/>
              <a:ahLst/>
              <a:cxnLst/>
              <a:rect l="l" t="t" r="r" b="b"/>
              <a:pathLst>
                <a:path w="13985" h="24230" extrusionOk="0">
                  <a:moveTo>
                    <a:pt x="9069" y="0"/>
                  </a:moveTo>
                  <a:cubicBezTo>
                    <a:pt x="8681" y="0"/>
                    <a:pt x="8499" y="2390"/>
                    <a:pt x="8057" y="2774"/>
                  </a:cubicBezTo>
                  <a:cubicBezTo>
                    <a:pt x="8022" y="2806"/>
                    <a:pt x="7995" y="2820"/>
                    <a:pt x="7974" y="2820"/>
                  </a:cubicBezTo>
                  <a:cubicBezTo>
                    <a:pt x="7729" y="2820"/>
                    <a:pt x="8324" y="852"/>
                    <a:pt x="7957" y="705"/>
                  </a:cubicBezTo>
                  <a:cubicBezTo>
                    <a:pt x="7934" y="699"/>
                    <a:pt x="7912" y="692"/>
                    <a:pt x="7889" y="692"/>
                  </a:cubicBezTo>
                  <a:cubicBezTo>
                    <a:pt x="7774" y="692"/>
                    <a:pt x="7656" y="858"/>
                    <a:pt x="7440" y="2018"/>
                  </a:cubicBezTo>
                  <a:cubicBezTo>
                    <a:pt x="7321" y="2695"/>
                    <a:pt x="7201" y="5062"/>
                    <a:pt x="7201" y="5062"/>
                  </a:cubicBezTo>
                  <a:lnTo>
                    <a:pt x="5968" y="7469"/>
                  </a:lnTo>
                  <a:lnTo>
                    <a:pt x="6008" y="7489"/>
                  </a:lnTo>
                  <a:lnTo>
                    <a:pt x="975" y="18092"/>
                  </a:lnTo>
                  <a:cubicBezTo>
                    <a:pt x="0" y="20618"/>
                    <a:pt x="1572" y="22687"/>
                    <a:pt x="3163" y="23602"/>
                  </a:cubicBezTo>
                  <a:cubicBezTo>
                    <a:pt x="3867" y="24020"/>
                    <a:pt x="4653" y="24230"/>
                    <a:pt x="5438" y="24230"/>
                  </a:cubicBezTo>
                  <a:cubicBezTo>
                    <a:pt x="6295" y="24230"/>
                    <a:pt x="7150" y="23981"/>
                    <a:pt x="7898" y="23482"/>
                  </a:cubicBezTo>
                  <a:lnTo>
                    <a:pt x="13985" y="19424"/>
                  </a:lnTo>
                  <a:lnTo>
                    <a:pt x="11379" y="15147"/>
                  </a:lnTo>
                  <a:lnTo>
                    <a:pt x="6107" y="18489"/>
                  </a:lnTo>
                  <a:lnTo>
                    <a:pt x="9827" y="8265"/>
                  </a:lnTo>
                  <a:lnTo>
                    <a:pt x="10842" y="6255"/>
                  </a:lnTo>
                  <a:cubicBezTo>
                    <a:pt x="10981" y="6076"/>
                    <a:pt x="11140" y="5877"/>
                    <a:pt x="11339" y="5659"/>
                  </a:cubicBezTo>
                  <a:cubicBezTo>
                    <a:pt x="11518" y="5460"/>
                    <a:pt x="11717" y="5301"/>
                    <a:pt x="11936" y="5181"/>
                  </a:cubicBezTo>
                  <a:cubicBezTo>
                    <a:pt x="12214" y="5022"/>
                    <a:pt x="12592" y="4863"/>
                    <a:pt x="12831" y="4843"/>
                  </a:cubicBezTo>
                  <a:cubicBezTo>
                    <a:pt x="13129" y="4783"/>
                    <a:pt x="13209" y="4405"/>
                    <a:pt x="12990" y="4286"/>
                  </a:cubicBezTo>
                  <a:cubicBezTo>
                    <a:pt x="12937" y="4257"/>
                    <a:pt x="12846" y="4241"/>
                    <a:pt x="12727" y="4241"/>
                  </a:cubicBezTo>
                  <a:cubicBezTo>
                    <a:pt x="12364" y="4241"/>
                    <a:pt x="11741" y="4393"/>
                    <a:pt x="11140" y="4783"/>
                  </a:cubicBezTo>
                  <a:cubicBezTo>
                    <a:pt x="11020" y="4861"/>
                    <a:pt x="10929" y="4895"/>
                    <a:pt x="10861" y="4895"/>
                  </a:cubicBezTo>
                  <a:cubicBezTo>
                    <a:pt x="10476" y="4895"/>
                    <a:pt x="10829" y="3810"/>
                    <a:pt x="10981" y="3371"/>
                  </a:cubicBezTo>
                  <a:cubicBezTo>
                    <a:pt x="11120" y="2834"/>
                    <a:pt x="11538" y="1223"/>
                    <a:pt x="11419" y="1043"/>
                  </a:cubicBezTo>
                  <a:cubicBezTo>
                    <a:pt x="11360" y="965"/>
                    <a:pt x="11287" y="926"/>
                    <a:pt x="11210" y="926"/>
                  </a:cubicBezTo>
                  <a:cubicBezTo>
                    <a:pt x="11053" y="926"/>
                    <a:pt x="10882" y="1093"/>
                    <a:pt x="10802" y="1441"/>
                  </a:cubicBezTo>
                  <a:cubicBezTo>
                    <a:pt x="10648" y="1962"/>
                    <a:pt x="10139" y="3415"/>
                    <a:pt x="9854" y="3415"/>
                  </a:cubicBezTo>
                  <a:cubicBezTo>
                    <a:pt x="9845" y="3415"/>
                    <a:pt x="9836" y="3414"/>
                    <a:pt x="9827" y="3411"/>
                  </a:cubicBezTo>
                  <a:cubicBezTo>
                    <a:pt x="9549" y="3311"/>
                    <a:pt x="10404" y="685"/>
                    <a:pt x="10404" y="685"/>
                  </a:cubicBezTo>
                  <a:cubicBezTo>
                    <a:pt x="10404" y="685"/>
                    <a:pt x="10683" y="148"/>
                    <a:pt x="10344" y="29"/>
                  </a:cubicBezTo>
                  <a:cubicBezTo>
                    <a:pt x="10325" y="21"/>
                    <a:pt x="10305" y="17"/>
                    <a:pt x="10285" y="17"/>
                  </a:cubicBezTo>
                  <a:cubicBezTo>
                    <a:pt x="9757" y="17"/>
                    <a:pt x="9109" y="2684"/>
                    <a:pt x="9051" y="2933"/>
                  </a:cubicBezTo>
                  <a:cubicBezTo>
                    <a:pt x="9036" y="3011"/>
                    <a:pt x="8981" y="3043"/>
                    <a:pt x="8925" y="3043"/>
                  </a:cubicBezTo>
                  <a:cubicBezTo>
                    <a:pt x="8837" y="3043"/>
                    <a:pt x="8744" y="2963"/>
                    <a:pt x="8793" y="2854"/>
                  </a:cubicBezTo>
                  <a:cubicBezTo>
                    <a:pt x="8833" y="2655"/>
                    <a:pt x="9688" y="228"/>
                    <a:pt x="9111" y="9"/>
                  </a:cubicBezTo>
                  <a:cubicBezTo>
                    <a:pt x="9097" y="3"/>
                    <a:pt x="9083" y="0"/>
                    <a:pt x="9069" y="0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2846997" y="4313921"/>
              <a:ext cx="355867" cy="294217"/>
            </a:xfrm>
            <a:custGeom>
              <a:avLst/>
              <a:gdLst/>
              <a:ahLst/>
              <a:cxnLst/>
              <a:rect l="l" t="t" r="r" b="b"/>
              <a:pathLst>
                <a:path w="8953" h="7402" extrusionOk="0">
                  <a:moveTo>
                    <a:pt x="8833" y="1"/>
                  </a:moveTo>
                  <a:lnTo>
                    <a:pt x="4357" y="120"/>
                  </a:lnTo>
                  <a:lnTo>
                    <a:pt x="4616" y="4716"/>
                  </a:lnTo>
                  <a:cubicBezTo>
                    <a:pt x="4616" y="4716"/>
                    <a:pt x="21" y="6526"/>
                    <a:pt x="1" y="7401"/>
                  </a:cubicBezTo>
                  <a:lnTo>
                    <a:pt x="8952" y="7341"/>
                  </a:lnTo>
                  <a:lnTo>
                    <a:pt x="8833" y="1"/>
                  </a:ln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3121384" y="4484524"/>
              <a:ext cx="30090" cy="28023"/>
            </a:xfrm>
            <a:custGeom>
              <a:avLst/>
              <a:gdLst/>
              <a:ahLst/>
              <a:cxnLst/>
              <a:rect l="l" t="t" r="r" b="b"/>
              <a:pathLst>
                <a:path w="757" h="705" extrusionOk="0">
                  <a:moveTo>
                    <a:pt x="394" y="1"/>
                  </a:moveTo>
                  <a:cubicBezTo>
                    <a:pt x="257" y="1"/>
                    <a:pt x="91" y="104"/>
                    <a:pt x="60" y="245"/>
                  </a:cubicBezTo>
                  <a:cubicBezTo>
                    <a:pt x="0" y="424"/>
                    <a:pt x="160" y="642"/>
                    <a:pt x="339" y="702"/>
                  </a:cubicBezTo>
                  <a:cubicBezTo>
                    <a:pt x="350" y="703"/>
                    <a:pt x="362" y="704"/>
                    <a:pt x="374" y="704"/>
                  </a:cubicBezTo>
                  <a:cubicBezTo>
                    <a:pt x="526" y="704"/>
                    <a:pt x="700" y="590"/>
                    <a:pt x="736" y="424"/>
                  </a:cubicBezTo>
                  <a:cubicBezTo>
                    <a:pt x="756" y="225"/>
                    <a:pt x="637" y="46"/>
                    <a:pt x="458" y="6"/>
                  </a:cubicBezTo>
                  <a:lnTo>
                    <a:pt x="458" y="6"/>
                  </a:lnTo>
                  <a:lnTo>
                    <a:pt x="481" y="17"/>
                  </a:lnTo>
                  <a:lnTo>
                    <a:pt x="481" y="17"/>
                  </a:lnTo>
                  <a:cubicBezTo>
                    <a:pt x="455" y="6"/>
                    <a:pt x="425" y="1"/>
                    <a:pt x="3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2843856" y="4576463"/>
              <a:ext cx="358212" cy="31679"/>
            </a:xfrm>
            <a:custGeom>
              <a:avLst/>
              <a:gdLst/>
              <a:ahLst/>
              <a:cxnLst/>
              <a:rect l="l" t="t" r="r" b="b"/>
              <a:pathLst>
                <a:path w="9012" h="797" extrusionOk="0">
                  <a:moveTo>
                    <a:pt x="9012" y="0"/>
                  </a:moveTo>
                  <a:lnTo>
                    <a:pt x="398" y="319"/>
                  </a:lnTo>
                  <a:cubicBezTo>
                    <a:pt x="398" y="319"/>
                    <a:pt x="0" y="498"/>
                    <a:pt x="60" y="796"/>
                  </a:cubicBezTo>
                  <a:lnTo>
                    <a:pt x="9012" y="736"/>
                  </a:lnTo>
                  <a:lnTo>
                    <a:pt x="90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3024118" y="4498476"/>
              <a:ext cx="34820" cy="21941"/>
            </a:xfrm>
            <a:custGeom>
              <a:avLst/>
              <a:gdLst/>
              <a:ahLst/>
              <a:cxnLst/>
              <a:rect l="l" t="t" r="r" b="b"/>
              <a:pathLst>
                <a:path w="876" h="552" extrusionOk="0">
                  <a:moveTo>
                    <a:pt x="149" y="0"/>
                  </a:moveTo>
                  <a:cubicBezTo>
                    <a:pt x="59" y="0"/>
                    <a:pt x="1" y="24"/>
                    <a:pt x="1" y="53"/>
                  </a:cubicBezTo>
                  <a:cubicBezTo>
                    <a:pt x="1" y="92"/>
                    <a:pt x="219" y="92"/>
                    <a:pt x="438" y="232"/>
                  </a:cubicBezTo>
                  <a:cubicBezTo>
                    <a:pt x="666" y="364"/>
                    <a:pt x="785" y="551"/>
                    <a:pt x="813" y="551"/>
                  </a:cubicBezTo>
                  <a:cubicBezTo>
                    <a:pt x="814" y="551"/>
                    <a:pt x="815" y="551"/>
                    <a:pt x="816" y="550"/>
                  </a:cubicBezTo>
                  <a:cubicBezTo>
                    <a:pt x="876" y="550"/>
                    <a:pt x="796" y="271"/>
                    <a:pt x="518" y="112"/>
                  </a:cubicBezTo>
                  <a:cubicBezTo>
                    <a:pt x="383" y="29"/>
                    <a:pt x="247" y="0"/>
                    <a:pt x="149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2986953" y="4515568"/>
              <a:ext cx="26154" cy="26910"/>
            </a:xfrm>
            <a:custGeom>
              <a:avLst/>
              <a:gdLst/>
              <a:ahLst/>
              <a:cxnLst/>
              <a:rect l="l" t="t" r="r" b="b"/>
              <a:pathLst>
                <a:path w="658" h="677" extrusionOk="0">
                  <a:moveTo>
                    <a:pt x="58" y="1"/>
                  </a:moveTo>
                  <a:cubicBezTo>
                    <a:pt x="22" y="1"/>
                    <a:pt x="1" y="9"/>
                    <a:pt x="1" y="20"/>
                  </a:cubicBezTo>
                  <a:cubicBezTo>
                    <a:pt x="1" y="60"/>
                    <a:pt x="180" y="140"/>
                    <a:pt x="339" y="319"/>
                  </a:cubicBezTo>
                  <a:cubicBezTo>
                    <a:pt x="478" y="478"/>
                    <a:pt x="538" y="677"/>
                    <a:pt x="578" y="677"/>
                  </a:cubicBezTo>
                  <a:cubicBezTo>
                    <a:pt x="637" y="677"/>
                    <a:pt x="657" y="438"/>
                    <a:pt x="458" y="219"/>
                  </a:cubicBezTo>
                  <a:cubicBezTo>
                    <a:pt x="317" y="50"/>
                    <a:pt x="146" y="1"/>
                    <a:pt x="58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2952172" y="4531785"/>
              <a:ext cx="19795" cy="29692"/>
            </a:xfrm>
            <a:custGeom>
              <a:avLst/>
              <a:gdLst/>
              <a:ahLst/>
              <a:cxnLst/>
              <a:rect l="l" t="t" r="r" b="b"/>
              <a:pathLst>
                <a:path w="498" h="747" extrusionOk="0">
                  <a:moveTo>
                    <a:pt x="43" y="1"/>
                  </a:moveTo>
                  <a:cubicBezTo>
                    <a:pt x="31" y="1"/>
                    <a:pt x="24" y="4"/>
                    <a:pt x="20" y="10"/>
                  </a:cubicBezTo>
                  <a:cubicBezTo>
                    <a:pt x="0" y="30"/>
                    <a:pt x="120" y="169"/>
                    <a:pt x="219" y="349"/>
                  </a:cubicBezTo>
                  <a:cubicBezTo>
                    <a:pt x="319" y="567"/>
                    <a:pt x="339" y="746"/>
                    <a:pt x="378" y="746"/>
                  </a:cubicBezTo>
                  <a:cubicBezTo>
                    <a:pt x="438" y="746"/>
                    <a:pt x="498" y="547"/>
                    <a:pt x="359" y="309"/>
                  </a:cubicBezTo>
                  <a:cubicBezTo>
                    <a:pt x="258" y="92"/>
                    <a:pt x="102" y="1"/>
                    <a:pt x="43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7"/>
            <p:cNvSpPr/>
            <p:nvPr/>
          </p:nvSpPr>
          <p:spPr>
            <a:xfrm>
              <a:off x="3025708" y="4450737"/>
              <a:ext cx="39589" cy="8109"/>
            </a:xfrm>
            <a:custGeom>
              <a:avLst/>
              <a:gdLst/>
              <a:ahLst/>
              <a:cxnLst/>
              <a:rect l="l" t="t" r="r" b="b"/>
              <a:pathLst>
                <a:path w="996" h="204" extrusionOk="0">
                  <a:moveTo>
                    <a:pt x="538" y="0"/>
                  </a:moveTo>
                  <a:cubicBezTo>
                    <a:pt x="199" y="0"/>
                    <a:pt x="0" y="160"/>
                    <a:pt x="20" y="179"/>
                  </a:cubicBezTo>
                  <a:cubicBezTo>
                    <a:pt x="30" y="189"/>
                    <a:pt x="50" y="193"/>
                    <a:pt x="78" y="193"/>
                  </a:cubicBezTo>
                  <a:cubicBezTo>
                    <a:pt x="162" y="193"/>
                    <a:pt x="319" y="160"/>
                    <a:pt x="498" y="160"/>
                  </a:cubicBezTo>
                  <a:cubicBezTo>
                    <a:pt x="719" y="160"/>
                    <a:pt x="897" y="203"/>
                    <a:pt x="956" y="203"/>
                  </a:cubicBezTo>
                  <a:cubicBezTo>
                    <a:pt x="966" y="203"/>
                    <a:pt x="972" y="202"/>
                    <a:pt x="975" y="199"/>
                  </a:cubicBezTo>
                  <a:cubicBezTo>
                    <a:pt x="995" y="179"/>
                    <a:pt x="796" y="0"/>
                    <a:pt x="538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7"/>
            <p:cNvSpPr/>
            <p:nvPr/>
          </p:nvSpPr>
          <p:spPr>
            <a:xfrm>
              <a:off x="3024913" y="4392226"/>
              <a:ext cx="54614" cy="30964"/>
            </a:xfrm>
            <a:custGeom>
              <a:avLst/>
              <a:gdLst/>
              <a:ahLst/>
              <a:cxnLst/>
              <a:rect l="l" t="t" r="r" b="b"/>
              <a:pathLst>
                <a:path w="1374" h="779" extrusionOk="0">
                  <a:moveTo>
                    <a:pt x="1124" y="164"/>
                  </a:moveTo>
                  <a:cubicBezTo>
                    <a:pt x="1159" y="164"/>
                    <a:pt x="1184" y="169"/>
                    <a:pt x="1194" y="179"/>
                  </a:cubicBezTo>
                  <a:lnTo>
                    <a:pt x="1194" y="239"/>
                  </a:lnTo>
                  <a:cubicBezTo>
                    <a:pt x="1174" y="259"/>
                    <a:pt x="1134" y="279"/>
                    <a:pt x="1095" y="299"/>
                  </a:cubicBezTo>
                  <a:lnTo>
                    <a:pt x="876" y="458"/>
                  </a:lnTo>
                  <a:cubicBezTo>
                    <a:pt x="717" y="537"/>
                    <a:pt x="577" y="597"/>
                    <a:pt x="438" y="637"/>
                  </a:cubicBezTo>
                  <a:cubicBezTo>
                    <a:pt x="319" y="655"/>
                    <a:pt x="217" y="669"/>
                    <a:pt x="142" y="683"/>
                  </a:cubicBezTo>
                  <a:lnTo>
                    <a:pt x="142" y="683"/>
                  </a:lnTo>
                  <a:cubicBezTo>
                    <a:pt x="197" y="630"/>
                    <a:pt x="270" y="558"/>
                    <a:pt x="359" y="478"/>
                  </a:cubicBezTo>
                  <a:cubicBezTo>
                    <a:pt x="458" y="398"/>
                    <a:pt x="597" y="299"/>
                    <a:pt x="737" y="259"/>
                  </a:cubicBezTo>
                  <a:cubicBezTo>
                    <a:pt x="816" y="239"/>
                    <a:pt x="916" y="179"/>
                    <a:pt x="995" y="179"/>
                  </a:cubicBezTo>
                  <a:cubicBezTo>
                    <a:pt x="1045" y="169"/>
                    <a:pt x="1090" y="164"/>
                    <a:pt x="1124" y="164"/>
                  </a:cubicBezTo>
                  <a:close/>
                  <a:moveTo>
                    <a:pt x="1115" y="0"/>
                  </a:moveTo>
                  <a:cubicBezTo>
                    <a:pt x="1035" y="0"/>
                    <a:pt x="995" y="40"/>
                    <a:pt x="936" y="40"/>
                  </a:cubicBezTo>
                  <a:cubicBezTo>
                    <a:pt x="836" y="60"/>
                    <a:pt x="737" y="80"/>
                    <a:pt x="677" y="140"/>
                  </a:cubicBezTo>
                  <a:cubicBezTo>
                    <a:pt x="498" y="199"/>
                    <a:pt x="379" y="299"/>
                    <a:pt x="279" y="398"/>
                  </a:cubicBezTo>
                  <a:cubicBezTo>
                    <a:pt x="156" y="521"/>
                    <a:pt x="79" y="636"/>
                    <a:pt x="43" y="706"/>
                  </a:cubicBezTo>
                  <a:lnTo>
                    <a:pt x="43" y="706"/>
                  </a:lnTo>
                  <a:cubicBezTo>
                    <a:pt x="15" y="715"/>
                    <a:pt x="1" y="725"/>
                    <a:pt x="1" y="736"/>
                  </a:cubicBezTo>
                  <a:cubicBezTo>
                    <a:pt x="1" y="741"/>
                    <a:pt x="8" y="745"/>
                    <a:pt x="23" y="748"/>
                  </a:cubicBezTo>
                  <a:lnTo>
                    <a:pt x="23" y="748"/>
                  </a:lnTo>
                  <a:cubicBezTo>
                    <a:pt x="17" y="766"/>
                    <a:pt x="16" y="776"/>
                    <a:pt x="20" y="776"/>
                  </a:cubicBezTo>
                  <a:cubicBezTo>
                    <a:pt x="22" y="777"/>
                    <a:pt x="23" y="778"/>
                    <a:pt x="25" y="778"/>
                  </a:cubicBezTo>
                  <a:cubicBezTo>
                    <a:pt x="33" y="778"/>
                    <a:pt x="46" y="770"/>
                    <a:pt x="64" y="755"/>
                  </a:cubicBezTo>
                  <a:lnTo>
                    <a:pt x="64" y="755"/>
                  </a:lnTo>
                  <a:cubicBezTo>
                    <a:pt x="89" y="758"/>
                    <a:pt x="122" y="759"/>
                    <a:pt x="160" y="759"/>
                  </a:cubicBezTo>
                  <a:cubicBezTo>
                    <a:pt x="234" y="759"/>
                    <a:pt x="329" y="753"/>
                    <a:pt x="438" y="736"/>
                  </a:cubicBezTo>
                  <a:cubicBezTo>
                    <a:pt x="597" y="697"/>
                    <a:pt x="737" y="657"/>
                    <a:pt x="916" y="577"/>
                  </a:cubicBezTo>
                  <a:cubicBezTo>
                    <a:pt x="995" y="518"/>
                    <a:pt x="1095" y="498"/>
                    <a:pt x="1174" y="418"/>
                  </a:cubicBezTo>
                  <a:cubicBezTo>
                    <a:pt x="1214" y="398"/>
                    <a:pt x="1274" y="378"/>
                    <a:pt x="1294" y="339"/>
                  </a:cubicBezTo>
                  <a:cubicBezTo>
                    <a:pt x="1353" y="279"/>
                    <a:pt x="1373" y="159"/>
                    <a:pt x="1313" y="100"/>
                  </a:cubicBezTo>
                  <a:cubicBezTo>
                    <a:pt x="1274" y="40"/>
                    <a:pt x="1194" y="0"/>
                    <a:pt x="1115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7"/>
            <p:cNvSpPr/>
            <p:nvPr/>
          </p:nvSpPr>
          <p:spPr>
            <a:xfrm>
              <a:off x="3001978" y="4366906"/>
              <a:ext cx="30090" cy="56999"/>
            </a:xfrm>
            <a:custGeom>
              <a:avLst/>
              <a:gdLst/>
              <a:ahLst/>
              <a:cxnLst/>
              <a:rect l="l" t="t" r="r" b="b"/>
              <a:pathLst>
                <a:path w="757" h="1434" extrusionOk="0">
                  <a:moveTo>
                    <a:pt x="259" y="1"/>
                  </a:moveTo>
                  <a:cubicBezTo>
                    <a:pt x="160" y="1"/>
                    <a:pt x="100" y="80"/>
                    <a:pt x="80" y="120"/>
                  </a:cubicBezTo>
                  <a:cubicBezTo>
                    <a:pt x="60" y="180"/>
                    <a:pt x="60" y="239"/>
                    <a:pt x="21" y="299"/>
                  </a:cubicBezTo>
                  <a:cubicBezTo>
                    <a:pt x="1" y="399"/>
                    <a:pt x="21" y="498"/>
                    <a:pt x="21" y="598"/>
                  </a:cubicBezTo>
                  <a:cubicBezTo>
                    <a:pt x="60" y="796"/>
                    <a:pt x="160" y="936"/>
                    <a:pt x="219" y="1035"/>
                  </a:cubicBezTo>
                  <a:cubicBezTo>
                    <a:pt x="399" y="1274"/>
                    <a:pt x="597" y="1314"/>
                    <a:pt x="597" y="1314"/>
                  </a:cubicBezTo>
                  <a:cubicBezTo>
                    <a:pt x="617" y="1294"/>
                    <a:pt x="458" y="1214"/>
                    <a:pt x="319" y="995"/>
                  </a:cubicBezTo>
                  <a:cubicBezTo>
                    <a:pt x="259" y="896"/>
                    <a:pt x="200" y="737"/>
                    <a:pt x="180" y="578"/>
                  </a:cubicBezTo>
                  <a:lnTo>
                    <a:pt x="180" y="319"/>
                  </a:lnTo>
                  <a:cubicBezTo>
                    <a:pt x="180" y="220"/>
                    <a:pt x="239" y="140"/>
                    <a:pt x="259" y="140"/>
                  </a:cubicBezTo>
                  <a:cubicBezTo>
                    <a:pt x="299" y="140"/>
                    <a:pt x="379" y="220"/>
                    <a:pt x="399" y="299"/>
                  </a:cubicBezTo>
                  <a:cubicBezTo>
                    <a:pt x="458" y="379"/>
                    <a:pt x="478" y="438"/>
                    <a:pt x="518" y="538"/>
                  </a:cubicBezTo>
                  <a:cubicBezTo>
                    <a:pt x="578" y="697"/>
                    <a:pt x="617" y="876"/>
                    <a:pt x="617" y="995"/>
                  </a:cubicBezTo>
                  <a:cubicBezTo>
                    <a:pt x="657" y="1274"/>
                    <a:pt x="617" y="1413"/>
                    <a:pt x="657" y="1433"/>
                  </a:cubicBezTo>
                  <a:cubicBezTo>
                    <a:pt x="677" y="1433"/>
                    <a:pt x="757" y="1294"/>
                    <a:pt x="757" y="995"/>
                  </a:cubicBezTo>
                  <a:cubicBezTo>
                    <a:pt x="757" y="836"/>
                    <a:pt x="737" y="697"/>
                    <a:pt x="677" y="498"/>
                  </a:cubicBezTo>
                  <a:cubicBezTo>
                    <a:pt x="657" y="399"/>
                    <a:pt x="597" y="319"/>
                    <a:pt x="558" y="220"/>
                  </a:cubicBezTo>
                  <a:cubicBezTo>
                    <a:pt x="498" y="120"/>
                    <a:pt x="438" y="21"/>
                    <a:pt x="259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7"/>
            <p:cNvSpPr/>
            <p:nvPr/>
          </p:nvSpPr>
          <p:spPr>
            <a:xfrm>
              <a:off x="3466922" y="4310781"/>
              <a:ext cx="355867" cy="298113"/>
            </a:xfrm>
            <a:custGeom>
              <a:avLst/>
              <a:gdLst/>
              <a:ahLst/>
              <a:cxnLst/>
              <a:rect l="l" t="t" r="r" b="b"/>
              <a:pathLst>
                <a:path w="8953" h="7500" extrusionOk="0">
                  <a:moveTo>
                    <a:pt x="8216" y="0"/>
                  </a:moveTo>
                  <a:lnTo>
                    <a:pt x="4218" y="140"/>
                  </a:lnTo>
                  <a:lnTo>
                    <a:pt x="4576" y="4735"/>
                  </a:lnTo>
                  <a:cubicBezTo>
                    <a:pt x="4576" y="4735"/>
                    <a:pt x="20" y="6625"/>
                    <a:pt x="1" y="7500"/>
                  </a:cubicBezTo>
                  <a:lnTo>
                    <a:pt x="8952" y="7162"/>
                  </a:lnTo>
                  <a:lnTo>
                    <a:pt x="8216" y="0"/>
                  </a:ln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7"/>
            <p:cNvSpPr/>
            <p:nvPr/>
          </p:nvSpPr>
          <p:spPr>
            <a:xfrm>
              <a:off x="3740515" y="4479197"/>
              <a:ext cx="30090" cy="27029"/>
            </a:xfrm>
            <a:custGeom>
              <a:avLst/>
              <a:gdLst/>
              <a:ahLst/>
              <a:cxnLst/>
              <a:rect l="l" t="t" r="r" b="b"/>
              <a:pathLst>
                <a:path w="757" h="680" extrusionOk="0">
                  <a:moveTo>
                    <a:pt x="438" y="1"/>
                  </a:moveTo>
                  <a:lnTo>
                    <a:pt x="489" y="34"/>
                  </a:lnTo>
                  <a:lnTo>
                    <a:pt x="489" y="34"/>
                  </a:lnTo>
                  <a:cubicBezTo>
                    <a:pt x="459" y="16"/>
                    <a:pt x="424" y="7"/>
                    <a:pt x="387" y="7"/>
                  </a:cubicBezTo>
                  <a:cubicBezTo>
                    <a:pt x="251" y="7"/>
                    <a:pt x="91" y="121"/>
                    <a:pt x="60" y="259"/>
                  </a:cubicBezTo>
                  <a:cubicBezTo>
                    <a:pt x="0" y="438"/>
                    <a:pt x="140" y="657"/>
                    <a:pt x="319" y="677"/>
                  </a:cubicBezTo>
                  <a:cubicBezTo>
                    <a:pt x="332" y="678"/>
                    <a:pt x="345" y="679"/>
                    <a:pt x="358" y="679"/>
                  </a:cubicBezTo>
                  <a:cubicBezTo>
                    <a:pt x="526" y="679"/>
                    <a:pt x="698" y="564"/>
                    <a:pt x="717" y="398"/>
                  </a:cubicBezTo>
                  <a:cubicBezTo>
                    <a:pt x="756" y="239"/>
                    <a:pt x="617" y="60"/>
                    <a:pt x="4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7"/>
            <p:cNvSpPr/>
            <p:nvPr/>
          </p:nvSpPr>
          <p:spPr>
            <a:xfrm>
              <a:off x="3464537" y="4565373"/>
              <a:ext cx="358252" cy="43524"/>
            </a:xfrm>
            <a:custGeom>
              <a:avLst/>
              <a:gdLst/>
              <a:ahLst/>
              <a:cxnLst/>
              <a:rect l="l" t="t" r="r" b="b"/>
              <a:pathLst>
                <a:path w="9013" h="1095" extrusionOk="0">
                  <a:moveTo>
                    <a:pt x="8953" y="1"/>
                  </a:moveTo>
                  <a:lnTo>
                    <a:pt x="399" y="618"/>
                  </a:lnTo>
                  <a:cubicBezTo>
                    <a:pt x="399" y="618"/>
                    <a:pt x="1" y="816"/>
                    <a:pt x="80" y="1095"/>
                  </a:cubicBezTo>
                  <a:lnTo>
                    <a:pt x="9012" y="717"/>
                  </a:lnTo>
                  <a:lnTo>
                    <a:pt x="89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7"/>
            <p:cNvSpPr/>
            <p:nvPr/>
          </p:nvSpPr>
          <p:spPr>
            <a:xfrm>
              <a:off x="3642812" y="4495773"/>
              <a:ext cx="35257" cy="20629"/>
            </a:xfrm>
            <a:custGeom>
              <a:avLst/>
              <a:gdLst/>
              <a:ahLst/>
              <a:cxnLst/>
              <a:rect l="l" t="t" r="r" b="b"/>
              <a:pathLst>
                <a:path w="887" h="519" extrusionOk="0">
                  <a:moveTo>
                    <a:pt x="204" y="0"/>
                  </a:moveTo>
                  <a:cubicBezTo>
                    <a:pt x="82" y="0"/>
                    <a:pt x="1" y="30"/>
                    <a:pt x="12" y="41"/>
                  </a:cubicBezTo>
                  <a:cubicBezTo>
                    <a:pt x="12" y="81"/>
                    <a:pt x="250" y="81"/>
                    <a:pt x="469" y="220"/>
                  </a:cubicBezTo>
                  <a:cubicBezTo>
                    <a:pt x="688" y="339"/>
                    <a:pt x="807" y="518"/>
                    <a:pt x="847" y="518"/>
                  </a:cubicBezTo>
                  <a:cubicBezTo>
                    <a:pt x="887" y="518"/>
                    <a:pt x="807" y="240"/>
                    <a:pt x="549" y="81"/>
                  </a:cubicBezTo>
                  <a:cubicBezTo>
                    <a:pt x="425" y="19"/>
                    <a:pt x="302" y="0"/>
                    <a:pt x="204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7"/>
            <p:cNvSpPr/>
            <p:nvPr/>
          </p:nvSpPr>
          <p:spPr>
            <a:xfrm>
              <a:off x="3606680" y="4513660"/>
              <a:ext cx="26353" cy="27267"/>
            </a:xfrm>
            <a:custGeom>
              <a:avLst/>
              <a:gdLst/>
              <a:ahLst/>
              <a:cxnLst/>
              <a:rect l="l" t="t" r="r" b="b"/>
              <a:pathLst>
                <a:path w="663" h="686" extrusionOk="0">
                  <a:moveTo>
                    <a:pt x="35" y="1"/>
                  </a:moveTo>
                  <a:cubicBezTo>
                    <a:pt x="12" y="1"/>
                    <a:pt x="1" y="4"/>
                    <a:pt x="6" y="9"/>
                  </a:cubicBezTo>
                  <a:cubicBezTo>
                    <a:pt x="6" y="68"/>
                    <a:pt x="185" y="108"/>
                    <a:pt x="364" y="307"/>
                  </a:cubicBezTo>
                  <a:cubicBezTo>
                    <a:pt x="503" y="486"/>
                    <a:pt x="563" y="685"/>
                    <a:pt x="602" y="685"/>
                  </a:cubicBezTo>
                  <a:cubicBezTo>
                    <a:pt x="662" y="685"/>
                    <a:pt x="662" y="427"/>
                    <a:pt x="483" y="208"/>
                  </a:cubicBezTo>
                  <a:cubicBezTo>
                    <a:pt x="315" y="40"/>
                    <a:pt x="112" y="1"/>
                    <a:pt x="35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3571303" y="4530235"/>
              <a:ext cx="19795" cy="29652"/>
            </a:xfrm>
            <a:custGeom>
              <a:avLst/>
              <a:gdLst/>
              <a:ahLst/>
              <a:cxnLst/>
              <a:rect l="l" t="t" r="r" b="b"/>
              <a:pathLst>
                <a:path w="498" h="746" extrusionOk="0">
                  <a:moveTo>
                    <a:pt x="59" y="1"/>
                  </a:moveTo>
                  <a:cubicBezTo>
                    <a:pt x="50" y="1"/>
                    <a:pt x="43" y="4"/>
                    <a:pt x="40" y="10"/>
                  </a:cubicBezTo>
                  <a:cubicBezTo>
                    <a:pt x="0" y="49"/>
                    <a:pt x="160" y="169"/>
                    <a:pt x="259" y="368"/>
                  </a:cubicBezTo>
                  <a:cubicBezTo>
                    <a:pt x="319" y="567"/>
                    <a:pt x="358" y="746"/>
                    <a:pt x="398" y="746"/>
                  </a:cubicBezTo>
                  <a:cubicBezTo>
                    <a:pt x="458" y="746"/>
                    <a:pt x="498" y="507"/>
                    <a:pt x="378" y="288"/>
                  </a:cubicBezTo>
                  <a:cubicBezTo>
                    <a:pt x="276" y="101"/>
                    <a:pt x="116" y="1"/>
                    <a:pt x="59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3643448" y="4448908"/>
              <a:ext cx="40186" cy="8307"/>
            </a:xfrm>
            <a:custGeom>
              <a:avLst/>
              <a:gdLst/>
              <a:ahLst/>
              <a:cxnLst/>
              <a:rect l="l" t="t" r="r" b="b"/>
              <a:pathLst>
                <a:path w="1011" h="209" extrusionOk="0">
                  <a:moveTo>
                    <a:pt x="418" y="0"/>
                  </a:moveTo>
                  <a:cubicBezTo>
                    <a:pt x="170" y="0"/>
                    <a:pt x="0" y="130"/>
                    <a:pt x="35" y="166"/>
                  </a:cubicBezTo>
                  <a:cubicBezTo>
                    <a:pt x="41" y="182"/>
                    <a:pt x="60" y="188"/>
                    <a:pt x="89" y="188"/>
                  </a:cubicBezTo>
                  <a:cubicBezTo>
                    <a:pt x="168" y="188"/>
                    <a:pt x="325" y="146"/>
                    <a:pt x="513" y="146"/>
                  </a:cubicBezTo>
                  <a:cubicBezTo>
                    <a:pt x="725" y="146"/>
                    <a:pt x="906" y="209"/>
                    <a:pt x="957" y="209"/>
                  </a:cubicBezTo>
                  <a:cubicBezTo>
                    <a:pt x="964" y="209"/>
                    <a:pt x="968" y="208"/>
                    <a:pt x="970" y="206"/>
                  </a:cubicBezTo>
                  <a:cubicBezTo>
                    <a:pt x="1010" y="166"/>
                    <a:pt x="811" y="7"/>
                    <a:pt x="513" y="7"/>
                  </a:cubicBezTo>
                  <a:cubicBezTo>
                    <a:pt x="480" y="2"/>
                    <a:pt x="448" y="0"/>
                    <a:pt x="418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7"/>
            <p:cNvSpPr/>
            <p:nvPr/>
          </p:nvSpPr>
          <p:spPr>
            <a:xfrm>
              <a:off x="3642295" y="4387456"/>
              <a:ext cx="54773" cy="31759"/>
            </a:xfrm>
            <a:custGeom>
              <a:avLst/>
              <a:gdLst/>
              <a:ahLst/>
              <a:cxnLst/>
              <a:rect l="l" t="t" r="r" b="b"/>
              <a:pathLst>
                <a:path w="1378" h="799" extrusionOk="0">
                  <a:moveTo>
                    <a:pt x="1109" y="130"/>
                  </a:moveTo>
                  <a:cubicBezTo>
                    <a:pt x="1144" y="130"/>
                    <a:pt x="1168" y="140"/>
                    <a:pt x="1178" y="160"/>
                  </a:cubicBezTo>
                  <a:lnTo>
                    <a:pt x="1178" y="200"/>
                  </a:lnTo>
                  <a:cubicBezTo>
                    <a:pt x="1159" y="220"/>
                    <a:pt x="1119" y="260"/>
                    <a:pt x="1079" y="279"/>
                  </a:cubicBezTo>
                  <a:lnTo>
                    <a:pt x="860" y="419"/>
                  </a:lnTo>
                  <a:cubicBezTo>
                    <a:pt x="701" y="498"/>
                    <a:pt x="562" y="578"/>
                    <a:pt x="422" y="598"/>
                  </a:cubicBezTo>
                  <a:cubicBezTo>
                    <a:pt x="281" y="692"/>
                    <a:pt x="160" y="731"/>
                    <a:pt x="85" y="750"/>
                  </a:cubicBezTo>
                  <a:lnTo>
                    <a:pt x="85" y="750"/>
                  </a:lnTo>
                  <a:cubicBezTo>
                    <a:pt x="141" y="697"/>
                    <a:pt x="225" y="605"/>
                    <a:pt x="343" y="498"/>
                  </a:cubicBezTo>
                  <a:cubicBezTo>
                    <a:pt x="442" y="419"/>
                    <a:pt x="562" y="319"/>
                    <a:pt x="741" y="260"/>
                  </a:cubicBezTo>
                  <a:cubicBezTo>
                    <a:pt x="800" y="220"/>
                    <a:pt x="900" y="180"/>
                    <a:pt x="979" y="160"/>
                  </a:cubicBezTo>
                  <a:cubicBezTo>
                    <a:pt x="1029" y="140"/>
                    <a:pt x="1074" y="130"/>
                    <a:pt x="1109" y="130"/>
                  </a:cubicBezTo>
                  <a:close/>
                  <a:moveTo>
                    <a:pt x="1099" y="1"/>
                  </a:moveTo>
                  <a:cubicBezTo>
                    <a:pt x="1039" y="1"/>
                    <a:pt x="979" y="21"/>
                    <a:pt x="920" y="21"/>
                  </a:cubicBezTo>
                  <a:cubicBezTo>
                    <a:pt x="820" y="61"/>
                    <a:pt x="741" y="100"/>
                    <a:pt x="661" y="120"/>
                  </a:cubicBezTo>
                  <a:cubicBezTo>
                    <a:pt x="482" y="200"/>
                    <a:pt x="363" y="319"/>
                    <a:pt x="263" y="419"/>
                  </a:cubicBezTo>
                  <a:cubicBezTo>
                    <a:pt x="106" y="576"/>
                    <a:pt x="23" y="721"/>
                    <a:pt x="6" y="775"/>
                  </a:cubicBezTo>
                  <a:lnTo>
                    <a:pt x="6" y="775"/>
                  </a:lnTo>
                  <a:cubicBezTo>
                    <a:pt x="5" y="775"/>
                    <a:pt x="5" y="776"/>
                    <a:pt x="5" y="777"/>
                  </a:cubicBezTo>
                  <a:cubicBezTo>
                    <a:pt x="5" y="777"/>
                    <a:pt x="5" y="777"/>
                    <a:pt x="5" y="777"/>
                  </a:cubicBezTo>
                  <a:lnTo>
                    <a:pt x="5" y="777"/>
                  </a:lnTo>
                  <a:cubicBezTo>
                    <a:pt x="1" y="790"/>
                    <a:pt x="1" y="797"/>
                    <a:pt x="5" y="797"/>
                  </a:cubicBezTo>
                  <a:cubicBezTo>
                    <a:pt x="7" y="798"/>
                    <a:pt x="10" y="799"/>
                    <a:pt x="13" y="799"/>
                  </a:cubicBezTo>
                  <a:cubicBezTo>
                    <a:pt x="20" y="799"/>
                    <a:pt x="27" y="796"/>
                    <a:pt x="36" y="790"/>
                  </a:cubicBezTo>
                  <a:lnTo>
                    <a:pt x="36" y="790"/>
                  </a:lnTo>
                  <a:cubicBezTo>
                    <a:pt x="57" y="794"/>
                    <a:pt x="89" y="797"/>
                    <a:pt x="129" y="797"/>
                  </a:cubicBezTo>
                  <a:cubicBezTo>
                    <a:pt x="209" y="797"/>
                    <a:pt x="323" y="787"/>
                    <a:pt x="462" y="757"/>
                  </a:cubicBezTo>
                  <a:cubicBezTo>
                    <a:pt x="582" y="717"/>
                    <a:pt x="761" y="677"/>
                    <a:pt x="920" y="578"/>
                  </a:cubicBezTo>
                  <a:cubicBezTo>
                    <a:pt x="999" y="518"/>
                    <a:pt x="1099" y="478"/>
                    <a:pt x="1178" y="419"/>
                  </a:cubicBezTo>
                  <a:cubicBezTo>
                    <a:pt x="1238" y="399"/>
                    <a:pt x="1278" y="379"/>
                    <a:pt x="1298" y="319"/>
                  </a:cubicBezTo>
                  <a:cubicBezTo>
                    <a:pt x="1357" y="279"/>
                    <a:pt x="1377" y="140"/>
                    <a:pt x="1298" y="100"/>
                  </a:cubicBezTo>
                  <a:cubicBezTo>
                    <a:pt x="1258" y="21"/>
                    <a:pt x="1178" y="1"/>
                    <a:pt x="1099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7"/>
            <p:cNvSpPr/>
            <p:nvPr/>
          </p:nvSpPr>
          <p:spPr>
            <a:xfrm>
              <a:off x="3619519" y="4363766"/>
              <a:ext cx="29295" cy="57754"/>
            </a:xfrm>
            <a:custGeom>
              <a:avLst/>
              <a:gdLst/>
              <a:ahLst/>
              <a:cxnLst/>
              <a:rect l="l" t="t" r="r" b="b"/>
              <a:pathLst>
                <a:path w="737" h="1453" extrusionOk="0">
                  <a:moveTo>
                    <a:pt x="240" y="0"/>
                  </a:moveTo>
                  <a:cubicBezTo>
                    <a:pt x="140" y="0"/>
                    <a:pt x="80" y="80"/>
                    <a:pt x="61" y="120"/>
                  </a:cubicBezTo>
                  <a:cubicBezTo>
                    <a:pt x="41" y="179"/>
                    <a:pt x="41" y="259"/>
                    <a:pt x="1" y="299"/>
                  </a:cubicBezTo>
                  <a:lnTo>
                    <a:pt x="1" y="597"/>
                  </a:lnTo>
                  <a:cubicBezTo>
                    <a:pt x="41" y="796"/>
                    <a:pt x="140" y="955"/>
                    <a:pt x="200" y="1055"/>
                  </a:cubicBezTo>
                  <a:cubicBezTo>
                    <a:pt x="353" y="1241"/>
                    <a:pt x="520" y="1298"/>
                    <a:pt x="566" y="1298"/>
                  </a:cubicBezTo>
                  <a:cubicBezTo>
                    <a:pt x="574" y="1298"/>
                    <a:pt x="578" y="1296"/>
                    <a:pt x="578" y="1293"/>
                  </a:cubicBezTo>
                  <a:cubicBezTo>
                    <a:pt x="598" y="1273"/>
                    <a:pt x="438" y="1194"/>
                    <a:pt x="319" y="975"/>
                  </a:cubicBezTo>
                  <a:cubicBezTo>
                    <a:pt x="240" y="875"/>
                    <a:pt x="180" y="716"/>
                    <a:pt x="160" y="557"/>
                  </a:cubicBezTo>
                  <a:cubicBezTo>
                    <a:pt x="160" y="478"/>
                    <a:pt x="140" y="378"/>
                    <a:pt x="160" y="299"/>
                  </a:cubicBezTo>
                  <a:cubicBezTo>
                    <a:pt x="160" y="199"/>
                    <a:pt x="220" y="120"/>
                    <a:pt x="240" y="120"/>
                  </a:cubicBezTo>
                  <a:cubicBezTo>
                    <a:pt x="279" y="120"/>
                    <a:pt x="359" y="199"/>
                    <a:pt x="419" y="279"/>
                  </a:cubicBezTo>
                  <a:cubicBezTo>
                    <a:pt x="458" y="358"/>
                    <a:pt x="518" y="418"/>
                    <a:pt x="538" y="517"/>
                  </a:cubicBezTo>
                  <a:cubicBezTo>
                    <a:pt x="618" y="677"/>
                    <a:pt x="637" y="856"/>
                    <a:pt x="637" y="975"/>
                  </a:cubicBezTo>
                  <a:cubicBezTo>
                    <a:pt x="657" y="1273"/>
                    <a:pt x="598" y="1413"/>
                    <a:pt x="637" y="1452"/>
                  </a:cubicBezTo>
                  <a:cubicBezTo>
                    <a:pt x="657" y="1452"/>
                    <a:pt x="737" y="1293"/>
                    <a:pt x="737" y="995"/>
                  </a:cubicBezTo>
                  <a:cubicBezTo>
                    <a:pt x="737" y="856"/>
                    <a:pt x="717" y="696"/>
                    <a:pt x="657" y="498"/>
                  </a:cubicBezTo>
                  <a:cubicBezTo>
                    <a:pt x="637" y="398"/>
                    <a:pt x="578" y="318"/>
                    <a:pt x="538" y="219"/>
                  </a:cubicBezTo>
                  <a:cubicBezTo>
                    <a:pt x="478" y="159"/>
                    <a:pt x="419" y="20"/>
                    <a:pt x="24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3019388" y="1048022"/>
              <a:ext cx="330547" cy="575119"/>
            </a:xfrm>
            <a:custGeom>
              <a:avLst/>
              <a:gdLst/>
              <a:ahLst/>
              <a:cxnLst/>
              <a:rect l="l" t="t" r="r" b="b"/>
              <a:pathLst>
                <a:path w="8316" h="14469" extrusionOk="0">
                  <a:moveTo>
                    <a:pt x="4250" y="1"/>
                  </a:moveTo>
                  <a:cubicBezTo>
                    <a:pt x="2201" y="1"/>
                    <a:pt x="491" y="1555"/>
                    <a:pt x="319" y="3627"/>
                  </a:cubicBezTo>
                  <a:cubicBezTo>
                    <a:pt x="140" y="5537"/>
                    <a:pt x="0" y="7666"/>
                    <a:pt x="20" y="8700"/>
                  </a:cubicBezTo>
                  <a:cubicBezTo>
                    <a:pt x="40" y="10829"/>
                    <a:pt x="2149" y="11147"/>
                    <a:pt x="2149" y="11147"/>
                  </a:cubicBezTo>
                  <a:cubicBezTo>
                    <a:pt x="2149" y="11147"/>
                    <a:pt x="2129" y="13474"/>
                    <a:pt x="2149" y="14071"/>
                  </a:cubicBezTo>
                  <a:lnTo>
                    <a:pt x="7241" y="14469"/>
                  </a:lnTo>
                  <a:lnTo>
                    <a:pt x="8117" y="4284"/>
                  </a:lnTo>
                  <a:cubicBezTo>
                    <a:pt x="8315" y="2076"/>
                    <a:pt x="6644" y="166"/>
                    <a:pt x="4476" y="7"/>
                  </a:cubicBezTo>
                  <a:cubicBezTo>
                    <a:pt x="4400" y="3"/>
                    <a:pt x="4325" y="1"/>
                    <a:pt x="4250" y="1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3104769" y="1458669"/>
              <a:ext cx="109944" cy="54376"/>
            </a:xfrm>
            <a:custGeom>
              <a:avLst/>
              <a:gdLst/>
              <a:ahLst/>
              <a:cxnLst/>
              <a:rect l="l" t="t" r="r" b="b"/>
              <a:pathLst>
                <a:path w="2766" h="1368" extrusionOk="0">
                  <a:moveTo>
                    <a:pt x="2766" y="0"/>
                  </a:moveTo>
                  <a:lnTo>
                    <a:pt x="2766" y="0"/>
                  </a:lnTo>
                  <a:cubicBezTo>
                    <a:pt x="1610" y="733"/>
                    <a:pt x="495" y="799"/>
                    <a:pt x="127" y="799"/>
                  </a:cubicBezTo>
                  <a:cubicBezTo>
                    <a:pt x="45" y="799"/>
                    <a:pt x="1" y="796"/>
                    <a:pt x="1" y="796"/>
                  </a:cubicBezTo>
                  <a:lnTo>
                    <a:pt x="1" y="1353"/>
                  </a:lnTo>
                  <a:cubicBezTo>
                    <a:pt x="117" y="1363"/>
                    <a:pt x="229" y="1368"/>
                    <a:pt x="337" y="1368"/>
                  </a:cubicBezTo>
                  <a:cubicBezTo>
                    <a:pt x="2180" y="1368"/>
                    <a:pt x="2766" y="1"/>
                    <a:pt x="27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7"/>
            <p:cNvSpPr/>
            <p:nvPr/>
          </p:nvSpPr>
          <p:spPr>
            <a:xfrm>
              <a:off x="3050233" y="1250702"/>
              <a:ext cx="49844" cy="13912"/>
            </a:xfrm>
            <a:custGeom>
              <a:avLst/>
              <a:gdLst/>
              <a:ahLst/>
              <a:cxnLst/>
              <a:rect l="l" t="t" r="r" b="b"/>
              <a:pathLst>
                <a:path w="1254" h="350" extrusionOk="0">
                  <a:moveTo>
                    <a:pt x="637" y="1"/>
                  </a:moveTo>
                  <a:cubicBezTo>
                    <a:pt x="438" y="1"/>
                    <a:pt x="259" y="40"/>
                    <a:pt x="159" y="120"/>
                  </a:cubicBezTo>
                  <a:cubicBezTo>
                    <a:pt x="40" y="180"/>
                    <a:pt x="0" y="259"/>
                    <a:pt x="40" y="299"/>
                  </a:cubicBezTo>
                  <a:cubicBezTo>
                    <a:pt x="42" y="303"/>
                    <a:pt x="46" y="305"/>
                    <a:pt x="53" y="305"/>
                  </a:cubicBezTo>
                  <a:cubicBezTo>
                    <a:pt x="103" y="305"/>
                    <a:pt x="285" y="194"/>
                    <a:pt x="537" y="194"/>
                  </a:cubicBezTo>
                  <a:cubicBezTo>
                    <a:pt x="569" y="194"/>
                    <a:pt x="602" y="195"/>
                    <a:pt x="637" y="199"/>
                  </a:cubicBezTo>
                  <a:cubicBezTo>
                    <a:pt x="913" y="199"/>
                    <a:pt x="1115" y="350"/>
                    <a:pt x="1202" y="350"/>
                  </a:cubicBezTo>
                  <a:cubicBezTo>
                    <a:pt x="1215" y="350"/>
                    <a:pt x="1226" y="346"/>
                    <a:pt x="1233" y="339"/>
                  </a:cubicBezTo>
                  <a:cubicBezTo>
                    <a:pt x="1253" y="319"/>
                    <a:pt x="1214" y="239"/>
                    <a:pt x="1114" y="160"/>
                  </a:cubicBezTo>
                  <a:cubicBezTo>
                    <a:pt x="1015" y="100"/>
                    <a:pt x="836" y="1"/>
                    <a:pt x="637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7"/>
            <p:cNvSpPr/>
            <p:nvPr/>
          </p:nvSpPr>
          <p:spPr>
            <a:xfrm>
              <a:off x="3168844" y="1251060"/>
              <a:ext cx="49844" cy="13554"/>
            </a:xfrm>
            <a:custGeom>
              <a:avLst/>
              <a:gdLst/>
              <a:ahLst/>
              <a:cxnLst/>
              <a:rect l="l" t="t" r="r" b="b"/>
              <a:pathLst>
                <a:path w="1254" h="341" extrusionOk="0">
                  <a:moveTo>
                    <a:pt x="744" y="1"/>
                  </a:moveTo>
                  <a:cubicBezTo>
                    <a:pt x="709" y="1"/>
                    <a:pt x="673" y="4"/>
                    <a:pt x="637" y="11"/>
                  </a:cubicBezTo>
                  <a:cubicBezTo>
                    <a:pt x="438" y="11"/>
                    <a:pt x="259" y="71"/>
                    <a:pt x="159" y="171"/>
                  </a:cubicBezTo>
                  <a:cubicBezTo>
                    <a:pt x="40" y="230"/>
                    <a:pt x="0" y="310"/>
                    <a:pt x="40" y="330"/>
                  </a:cubicBezTo>
                  <a:cubicBezTo>
                    <a:pt x="45" y="337"/>
                    <a:pt x="52" y="340"/>
                    <a:pt x="62" y="340"/>
                  </a:cubicBezTo>
                  <a:cubicBezTo>
                    <a:pt x="134" y="340"/>
                    <a:pt x="339" y="171"/>
                    <a:pt x="637" y="171"/>
                  </a:cubicBezTo>
                  <a:cubicBezTo>
                    <a:pt x="653" y="170"/>
                    <a:pt x="670" y="169"/>
                    <a:pt x="687" y="169"/>
                  </a:cubicBezTo>
                  <a:cubicBezTo>
                    <a:pt x="937" y="169"/>
                    <a:pt x="1142" y="282"/>
                    <a:pt x="1210" y="282"/>
                  </a:cubicBezTo>
                  <a:cubicBezTo>
                    <a:pt x="1223" y="282"/>
                    <a:pt x="1231" y="279"/>
                    <a:pt x="1233" y="270"/>
                  </a:cubicBezTo>
                  <a:cubicBezTo>
                    <a:pt x="1253" y="250"/>
                    <a:pt x="1213" y="171"/>
                    <a:pt x="1114" y="131"/>
                  </a:cubicBezTo>
                  <a:cubicBezTo>
                    <a:pt x="1033" y="66"/>
                    <a:pt x="899" y="1"/>
                    <a:pt x="744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7"/>
            <p:cNvSpPr/>
            <p:nvPr/>
          </p:nvSpPr>
          <p:spPr>
            <a:xfrm>
              <a:off x="3096064" y="1234842"/>
              <a:ext cx="41974" cy="108394"/>
            </a:xfrm>
            <a:custGeom>
              <a:avLst/>
              <a:gdLst/>
              <a:ahLst/>
              <a:cxnLst/>
              <a:rect l="l" t="t" r="r" b="b"/>
              <a:pathLst>
                <a:path w="1056" h="2727" extrusionOk="0">
                  <a:moveTo>
                    <a:pt x="993" y="0"/>
                  </a:moveTo>
                  <a:cubicBezTo>
                    <a:pt x="958" y="0"/>
                    <a:pt x="628" y="703"/>
                    <a:pt x="299" y="1613"/>
                  </a:cubicBezTo>
                  <a:cubicBezTo>
                    <a:pt x="220" y="1832"/>
                    <a:pt x="160" y="2031"/>
                    <a:pt x="80" y="2250"/>
                  </a:cubicBezTo>
                  <a:cubicBezTo>
                    <a:pt x="61" y="2349"/>
                    <a:pt x="1" y="2448"/>
                    <a:pt x="21" y="2568"/>
                  </a:cubicBezTo>
                  <a:cubicBezTo>
                    <a:pt x="41" y="2647"/>
                    <a:pt x="100" y="2667"/>
                    <a:pt x="180" y="2707"/>
                  </a:cubicBezTo>
                  <a:cubicBezTo>
                    <a:pt x="220" y="2727"/>
                    <a:pt x="279" y="2727"/>
                    <a:pt x="319" y="2727"/>
                  </a:cubicBezTo>
                  <a:cubicBezTo>
                    <a:pt x="478" y="2717"/>
                    <a:pt x="608" y="2717"/>
                    <a:pt x="697" y="2717"/>
                  </a:cubicBezTo>
                  <a:cubicBezTo>
                    <a:pt x="787" y="2717"/>
                    <a:pt x="836" y="2717"/>
                    <a:pt x="836" y="2707"/>
                  </a:cubicBezTo>
                  <a:cubicBezTo>
                    <a:pt x="836" y="2667"/>
                    <a:pt x="637" y="2647"/>
                    <a:pt x="319" y="2608"/>
                  </a:cubicBezTo>
                  <a:cubicBezTo>
                    <a:pt x="240" y="2608"/>
                    <a:pt x="140" y="2568"/>
                    <a:pt x="140" y="2528"/>
                  </a:cubicBezTo>
                  <a:cubicBezTo>
                    <a:pt x="120" y="2488"/>
                    <a:pt x="180" y="2389"/>
                    <a:pt x="200" y="2289"/>
                  </a:cubicBezTo>
                  <a:cubicBezTo>
                    <a:pt x="279" y="2090"/>
                    <a:pt x="339" y="1852"/>
                    <a:pt x="439" y="1653"/>
                  </a:cubicBezTo>
                  <a:cubicBezTo>
                    <a:pt x="797" y="758"/>
                    <a:pt x="1055" y="22"/>
                    <a:pt x="996" y="2"/>
                  </a:cubicBezTo>
                  <a:cubicBezTo>
                    <a:pt x="995" y="1"/>
                    <a:pt x="994" y="0"/>
                    <a:pt x="993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3126909" y="1351108"/>
              <a:ext cx="43524" cy="37999"/>
            </a:xfrm>
            <a:custGeom>
              <a:avLst/>
              <a:gdLst/>
              <a:ahLst/>
              <a:cxnLst/>
              <a:rect l="l" t="t" r="r" b="b"/>
              <a:pathLst>
                <a:path w="1095" h="956" extrusionOk="0">
                  <a:moveTo>
                    <a:pt x="1015" y="1"/>
                  </a:moveTo>
                  <a:cubicBezTo>
                    <a:pt x="956" y="1"/>
                    <a:pt x="956" y="359"/>
                    <a:pt x="657" y="598"/>
                  </a:cubicBezTo>
                  <a:cubicBezTo>
                    <a:pt x="359" y="856"/>
                    <a:pt x="1" y="817"/>
                    <a:pt x="1" y="876"/>
                  </a:cubicBezTo>
                  <a:cubicBezTo>
                    <a:pt x="1" y="896"/>
                    <a:pt x="60" y="956"/>
                    <a:pt x="239" y="956"/>
                  </a:cubicBezTo>
                  <a:cubicBezTo>
                    <a:pt x="399" y="956"/>
                    <a:pt x="617" y="896"/>
                    <a:pt x="816" y="757"/>
                  </a:cubicBezTo>
                  <a:cubicBezTo>
                    <a:pt x="995" y="598"/>
                    <a:pt x="1095" y="399"/>
                    <a:pt x="1095" y="260"/>
                  </a:cubicBezTo>
                  <a:cubicBezTo>
                    <a:pt x="1095" y="80"/>
                    <a:pt x="1035" y="1"/>
                    <a:pt x="1015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7"/>
            <p:cNvSpPr/>
            <p:nvPr/>
          </p:nvSpPr>
          <p:spPr>
            <a:xfrm>
              <a:off x="3172780" y="1194735"/>
              <a:ext cx="60934" cy="16853"/>
            </a:xfrm>
            <a:custGeom>
              <a:avLst/>
              <a:gdLst/>
              <a:ahLst/>
              <a:cxnLst/>
              <a:rect l="l" t="t" r="r" b="b"/>
              <a:pathLst>
                <a:path w="1533" h="424" extrusionOk="0">
                  <a:moveTo>
                    <a:pt x="615" y="0"/>
                  </a:moveTo>
                  <a:cubicBezTo>
                    <a:pt x="463" y="0"/>
                    <a:pt x="325" y="33"/>
                    <a:pt x="239" y="76"/>
                  </a:cubicBezTo>
                  <a:cubicBezTo>
                    <a:pt x="60" y="96"/>
                    <a:pt x="0" y="175"/>
                    <a:pt x="0" y="235"/>
                  </a:cubicBezTo>
                  <a:cubicBezTo>
                    <a:pt x="40" y="334"/>
                    <a:pt x="359" y="275"/>
                    <a:pt x="756" y="334"/>
                  </a:cubicBezTo>
                  <a:cubicBezTo>
                    <a:pt x="1032" y="363"/>
                    <a:pt x="1276" y="424"/>
                    <a:pt x="1403" y="424"/>
                  </a:cubicBezTo>
                  <a:cubicBezTo>
                    <a:pt x="1450" y="424"/>
                    <a:pt x="1482" y="416"/>
                    <a:pt x="1492" y="394"/>
                  </a:cubicBezTo>
                  <a:cubicBezTo>
                    <a:pt x="1532" y="354"/>
                    <a:pt x="1473" y="275"/>
                    <a:pt x="1353" y="195"/>
                  </a:cubicBezTo>
                  <a:cubicBezTo>
                    <a:pt x="1234" y="135"/>
                    <a:pt x="1035" y="36"/>
                    <a:pt x="796" y="16"/>
                  </a:cubicBezTo>
                  <a:cubicBezTo>
                    <a:pt x="735" y="5"/>
                    <a:pt x="674" y="0"/>
                    <a:pt x="615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7"/>
            <p:cNvSpPr/>
            <p:nvPr/>
          </p:nvSpPr>
          <p:spPr>
            <a:xfrm>
              <a:off x="3052578" y="1195371"/>
              <a:ext cx="53024" cy="15661"/>
            </a:xfrm>
            <a:custGeom>
              <a:avLst/>
              <a:gdLst/>
              <a:ahLst/>
              <a:cxnLst/>
              <a:rect l="l" t="t" r="r" b="b"/>
              <a:pathLst>
                <a:path w="1334" h="394" extrusionOk="0">
                  <a:moveTo>
                    <a:pt x="677" y="0"/>
                  </a:moveTo>
                  <a:cubicBezTo>
                    <a:pt x="438" y="0"/>
                    <a:pt x="279" y="60"/>
                    <a:pt x="180" y="159"/>
                  </a:cubicBezTo>
                  <a:cubicBezTo>
                    <a:pt x="41" y="239"/>
                    <a:pt x="1" y="318"/>
                    <a:pt x="41" y="358"/>
                  </a:cubicBezTo>
                  <a:cubicBezTo>
                    <a:pt x="67" y="385"/>
                    <a:pt x="114" y="393"/>
                    <a:pt x="175" y="393"/>
                  </a:cubicBezTo>
                  <a:cubicBezTo>
                    <a:pt x="299" y="393"/>
                    <a:pt x="485" y="358"/>
                    <a:pt x="697" y="358"/>
                  </a:cubicBezTo>
                  <a:cubicBezTo>
                    <a:pt x="732" y="356"/>
                    <a:pt x="767" y="355"/>
                    <a:pt x="802" y="355"/>
                  </a:cubicBezTo>
                  <a:cubicBezTo>
                    <a:pt x="957" y="355"/>
                    <a:pt x="1098" y="374"/>
                    <a:pt x="1194" y="374"/>
                  </a:cubicBezTo>
                  <a:cubicBezTo>
                    <a:pt x="1257" y="374"/>
                    <a:pt x="1300" y="366"/>
                    <a:pt x="1314" y="338"/>
                  </a:cubicBezTo>
                  <a:cubicBezTo>
                    <a:pt x="1334" y="279"/>
                    <a:pt x="1294" y="219"/>
                    <a:pt x="1194" y="139"/>
                  </a:cubicBezTo>
                  <a:cubicBezTo>
                    <a:pt x="1075" y="60"/>
                    <a:pt x="896" y="0"/>
                    <a:pt x="677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7"/>
            <p:cNvSpPr/>
            <p:nvPr/>
          </p:nvSpPr>
          <p:spPr>
            <a:xfrm>
              <a:off x="3250250" y="1075965"/>
              <a:ext cx="110739" cy="240557"/>
            </a:xfrm>
            <a:custGeom>
              <a:avLst/>
              <a:gdLst/>
              <a:ahLst/>
              <a:cxnLst/>
              <a:rect l="l" t="t" r="r" b="b"/>
              <a:pathLst>
                <a:path w="2786" h="6052" extrusionOk="0">
                  <a:moveTo>
                    <a:pt x="1421" y="0"/>
                  </a:moveTo>
                  <a:cubicBezTo>
                    <a:pt x="1337" y="0"/>
                    <a:pt x="1254" y="18"/>
                    <a:pt x="1175" y="60"/>
                  </a:cubicBezTo>
                  <a:cubicBezTo>
                    <a:pt x="817" y="239"/>
                    <a:pt x="339" y="895"/>
                    <a:pt x="81" y="1174"/>
                  </a:cubicBezTo>
                  <a:lnTo>
                    <a:pt x="1" y="1253"/>
                  </a:lnTo>
                  <a:cubicBezTo>
                    <a:pt x="339" y="1532"/>
                    <a:pt x="578" y="1930"/>
                    <a:pt x="618" y="2348"/>
                  </a:cubicBezTo>
                  <a:lnTo>
                    <a:pt x="618" y="2407"/>
                  </a:lnTo>
                  <a:cubicBezTo>
                    <a:pt x="697" y="3004"/>
                    <a:pt x="697" y="3621"/>
                    <a:pt x="777" y="4217"/>
                  </a:cubicBezTo>
                  <a:cubicBezTo>
                    <a:pt x="876" y="4814"/>
                    <a:pt x="1075" y="5431"/>
                    <a:pt x="1513" y="5849"/>
                  </a:cubicBezTo>
                  <a:cubicBezTo>
                    <a:pt x="1626" y="5962"/>
                    <a:pt x="1795" y="6051"/>
                    <a:pt x="1949" y="6051"/>
                  </a:cubicBezTo>
                  <a:cubicBezTo>
                    <a:pt x="2039" y="6051"/>
                    <a:pt x="2123" y="6021"/>
                    <a:pt x="2189" y="5948"/>
                  </a:cubicBezTo>
                  <a:cubicBezTo>
                    <a:pt x="2229" y="5888"/>
                    <a:pt x="2269" y="5769"/>
                    <a:pt x="2269" y="5670"/>
                  </a:cubicBezTo>
                  <a:cubicBezTo>
                    <a:pt x="2388" y="4217"/>
                    <a:pt x="2786" y="2924"/>
                    <a:pt x="2766" y="1393"/>
                  </a:cubicBezTo>
                  <a:cubicBezTo>
                    <a:pt x="2766" y="975"/>
                    <a:pt x="2567" y="597"/>
                    <a:pt x="2229" y="358"/>
                  </a:cubicBezTo>
                  <a:cubicBezTo>
                    <a:pt x="1985" y="191"/>
                    <a:pt x="1695" y="0"/>
                    <a:pt x="1421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7"/>
            <p:cNvSpPr/>
            <p:nvPr/>
          </p:nvSpPr>
          <p:spPr>
            <a:xfrm>
              <a:off x="3310351" y="1253643"/>
              <a:ext cx="60855" cy="87764"/>
            </a:xfrm>
            <a:custGeom>
              <a:avLst/>
              <a:gdLst/>
              <a:ahLst/>
              <a:cxnLst/>
              <a:rect l="l" t="t" r="r" b="b"/>
              <a:pathLst>
                <a:path w="1531" h="2208" extrusionOk="0">
                  <a:moveTo>
                    <a:pt x="535" y="0"/>
                  </a:moveTo>
                  <a:cubicBezTo>
                    <a:pt x="288" y="0"/>
                    <a:pt x="88" y="58"/>
                    <a:pt x="80" y="66"/>
                  </a:cubicBezTo>
                  <a:cubicBezTo>
                    <a:pt x="80" y="66"/>
                    <a:pt x="1" y="2095"/>
                    <a:pt x="1" y="2155"/>
                  </a:cubicBezTo>
                  <a:cubicBezTo>
                    <a:pt x="1" y="2161"/>
                    <a:pt x="171" y="2208"/>
                    <a:pt x="396" y="2208"/>
                  </a:cubicBezTo>
                  <a:cubicBezTo>
                    <a:pt x="829" y="2208"/>
                    <a:pt x="1467" y="2036"/>
                    <a:pt x="1493" y="1080"/>
                  </a:cubicBezTo>
                  <a:cubicBezTo>
                    <a:pt x="1531" y="174"/>
                    <a:pt x="962" y="0"/>
                    <a:pt x="535" y="0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7"/>
            <p:cNvSpPr/>
            <p:nvPr/>
          </p:nvSpPr>
          <p:spPr>
            <a:xfrm>
              <a:off x="3328556" y="1272524"/>
              <a:ext cx="27705" cy="50480"/>
            </a:xfrm>
            <a:custGeom>
              <a:avLst/>
              <a:gdLst/>
              <a:ahLst/>
              <a:cxnLst/>
              <a:rect l="l" t="t" r="r" b="b"/>
              <a:pathLst>
                <a:path w="697" h="1270" extrusionOk="0">
                  <a:moveTo>
                    <a:pt x="320" y="1"/>
                  </a:moveTo>
                  <a:cubicBezTo>
                    <a:pt x="280" y="1"/>
                    <a:pt x="234" y="19"/>
                    <a:pt x="219" y="48"/>
                  </a:cubicBezTo>
                  <a:cubicBezTo>
                    <a:pt x="199" y="68"/>
                    <a:pt x="179" y="108"/>
                    <a:pt x="179" y="128"/>
                  </a:cubicBezTo>
                  <a:cubicBezTo>
                    <a:pt x="179" y="188"/>
                    <a:pt x="199" y="207"/>
                    <a:pt x="199" y="207"/>
                  </a:cubicBezTo>
                  <a:cubicBezTo>
                    <a:pt x="199" y="207"/>
                    <a:pt x="199" y="188"/>
                    <a:pt x="219" y="128"/>
                  </a:cubicBezTo>
                  <a:cubicBezTo>
                    <a:pt x="235" y="95"/>
                    <a:pt x="278" y="63"/>
                    <a:pt x="326" y="63"/>
                  </a:cubicBezTo>
                  <a:cubicBezTo>
                    <a:pt x="337" y="63"/>
                    <a:pt x="347" y="65"/>
                    <a:pt x="358" y="68"/>
                  </a:cubicBezTo>
                  <a:cubicBezTo>
                    <a:pt x="438" y="88"/>
                    <a:pt x="498" y="168"/>
                    <a:pt x="537" y="267"/>
                  </a:cubicBezTo>
                  <a:cubicBezTo>
                    <a:pt x="557" y="386"/>
                    <a:pt x="597" y="506"/>
                    <a:pt x="597" y="625"/>
                  </a:cubicBezTo>
                  <a:cubicBezTo>
                    <a:pt x="597" y="884"/>
                    <a:pt x="438" y="1123"/>
                    <a:pt x="299" y="1182"/>
                  </a:cubicBezTo>
                  <a:cubicBezTo>
                    <a:pt x="259" y="1192"/>
                    <a:pt x="219" y="1197"/>
                    <a:pt x="184" y="1197"/>
                  </a:cubicBezTo>
                  <a:cubicBezTo>
                    <a:pt x="150" y="1197"/>
                    <a:pt x="120" y="1192"/>
                    <a:pt x="100" y="1182"/>
                  </a:cubicBezTo>
                  <a:cubicBezTo>
                    <a:pt x="40" y="1162"/>
                    <a:pt x="20" y="1123"/>
                    <a:pt x="20" y="1123"/>
                  </a:cubicBezTo>
                  <a:cubicBezTo>
                    <a:pt x="0" y="1123"/>
                    <a:pt x="20" y="1182"/>
                    <a:pt x="60" y="1202"/>
                  </a:cubicBezTo>
                  <a:cubicBezTo>
                    <a:pt x="90" y="1247"/>
                    <a:pt x="153" y="1269"/>
                    <a:pt x="225" y="1269"/>
                  </a:cubicBezTo>
                  <a:cubicBezTo>
                    <a:pt x="249" y="1269"/>
                    <a:pt x="274" y="1267"/>
                    <a:pt x="299" y="1262"/>
                  </a:cubicBezTo>
                  <a:cubicBezTo>
                    <a:pt x="518" y="1202"/>
                    <a:pt x="677" y="943"/>
                    <a:pt x="697" y="625"/>
                  </a:cubicBezTo>
                  <a:cubicBezTo>
                    <a:pt x="697" y="486"/>
                    <a:pt x="677" y="367"/>
                    <a:pt x="617" y="227"/>
                  </a:cubicBezTo>
                  <a:cubicBezTo>
                    <a:pt x="557" y="128"/>
                    <a:pt x="478" y="9"/>
                    <a:pt x="358" y="9"/>
                  </a:cubicBezTo>
                  <a:cubicBezTo>
                    <a:pt x="348" y="3"/>
                    <a:pt x="334" y="1"/>
                    <a:pt x="320" y="1"/>
                  </a:cubicBezTo>
                  <a:close/>
                </a:path>
              </a:pathLst>
            </a:custGeom>
            <a:solidFill>
              <a:srgbClr val="9E6C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7"/>
            <p:cNvSpPr/>
            <p:nvPr/>
          </p:nvSpPr>
          <p:spPr>
            <a:xfrm>
              <a:off x="2965329" y="1017892"/>
              <a:ext cx="348236" cy="158238"/>
            </a:xfrm>
            <a:custGeom>
              <a:avLst/>
              <a:gdLst/>
              <a:ahLst/>
              <a:cxnLst/>
              <a:rect l="l" t="t" r="r" b="b"/>
              <a:pathLst>
                <a:path w="8761" h="3981" extrusionOk="0">
                  <a:moveTo>
                    <a:pt x="6568" y="0"/>
                  </a:moveTo>
                  <a:cubicBezTo>
                    <a:pt x="5947" y="0"/>
                    <a:pt x="5246" y="256"/>
                    <a:pt x="4702" y="427"/>
                  </a:cubicBezTo>
                  <a:cubicBezTo>
                    <a:pt x="4265" y="566"/>
                    <a:pt x="3807" y="765"/>
                    <a:pt x="3330" y="765"/>
                  </a:cubicBezTo>
                  <a:cubicBezTo>
                    <a:pt x="3011" y="745"/>
                    <a:pt x="2713" y="646"/>
                    <a:pt x="2415" y="546"/>
                  </a:cubicBezTo>
                  <a:cubicBezTo>
                    <a:pt x="2142" y="455"/>
                    <a:pt x="1853" y="365"/>
                    <a:pt x="1578" y="365"/>
                  </a:cubicBezTo>
                  <a:cubicBezTo>
                    <a:pt x="1552" y="365"/>
                    <a:pt x="1526" y="365"/>
                    <a:pt x="1500" y="367"/>
                  </a:cubicBezTo>
                  <a:cubicBezTo>
                    <a:pt x="1181" y="407"/>
                    <a:pt x="843" y="566"/>
                    <a:pt x="724" y="845"/>
                  </a:cubicBezTo>
                  <a:cubicBezTo>
                    <a:pt x="626" y="1072"/>
                    <a:pt x="728" y="1392"/>
                    <a:pt x="941" y="1534"/>
                  </a:cubicBezTo>
                  <a:lnTo>
                    <a:pt x="941" y="1534"/>
                  </a:lnTo>
                  <a:cubicBezTo>
                    <a:pt x="892" y="1522"/>
                    <a:pt x="841" y="1516"/>
                    <a:pt x="790" y="1516"/>
                  </a:cubicBezTo>
                  <a:cubicBezTo>
                    <a:pt x="453" y="1516"/>
                    <a:pt x="108" y="1771"/>
                    <a:pt x="47" y="2118"/>
                  </a:cubicBezTo>
                  <a:cubicBezTo>
                    <a:pt x="0" y="2462"/>
                    <a:pt x="273" y="2818"/>
                    <a:pt x="614" y="2906"/>
                  </a:cubicBezTo>
                  <a:lnTo>
                    <a:pt x="614" y="2906"/>
                  </a:lnTo>
                  <a:cubicBezTo>
                    <a:pt x="491" y="2975"/>
                    <a:pt x="394" y="3116"/>
                    <a:pt x="405" y="3252"/>
                  </a:cubicBezTo>
                  <a:cubicBezTo>
                    <a:pt x="425" y="3510"/>
                    <a:pt x="644" y="3709"/>
                    <a:pt x="903" y="3809"/>
                  </a:cubicBezTo>
                  <a:cubicBezTo>
                    <a:pt x="1165" y="3931"/>
                    <a:pt x="1451" y="3980"/>
                    <a:pt x="1740" y="3980"/>
                  </a:cubicBezTo>
                  <a:cubicBezTo>
                    <a:pt x="2110" y="3980"/>
                    <a:pt x="2487" y="3900"/>
                    <a:pt x="2832" y="3789"/>
                  </a:cubicBezTo>
                  <a:cubicBezTo>
                    <a:pt x="3469" y="3590"/>
                    <a:pt x="4066" y="3232"/>
                    <a:pt x="4662" y="3013"/>
                  </a:cubicBezTo>
                  <a:cubicBezTo>
                    <a:pt x="5162" y="2836"/>
                    <a:pt x="5935" y="2541"/>
                    <a:pt x="6549" y="2541"/>
                  </a:cubicBezTo>
                  <a:cubicBezTo>
                    <a:pt x="6694" y="2541"/>
                    <a:pt x="6829" y="2557"/>
                    <a:pt x="6950" y="2595"/>
                  </a:cubicBezTo>
                  <a:cubicBezTo>
                    <a:pt x="7346" y="2739"/>
                    <a:pt x="7644" y="3209"/>
                    <a:pt x="7904" y="3209"/>
                  </a:cubicBezTo>
                  <a:cubicBezTo>
                    <a:pt x="7931" y="3209"/>
                    <a:pt x="7958" y="3203"/>
                    <a:pt x="7985" y="3192"/>
                  </a:cubicBezTo>
                  <a:cubicBezTo>
                    <a:pt x="8243" y="3053"/>
                    <a:pt x="8382" y="2814"/>
                    <a:pt x="8442" y="2535"/>
                  </a:cubicBezTo>
                  <a:cubicBezTo>
                    <a:pt x="8482" y="2277"/>
                    <a:pt x="8462" y="1998"/>
                    <a:pt x="8402" y="1720"/>
                  </a:cubicBezTo>
                  <a:cubicBezTo>
                    <a:pt x="8760" y="1143"/>
                    <a:pt x="7786" y="307"/>
                    <a:pt x="7070" y="69"/>
                  </a:cubicBezTo>
                  <a:cubicBezTo>
                    <a:pt x="6912" y="21"/>
                    <a:pt x="6744" y="0"/>
                    <a:pt x="6568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7"/>
            <p:cNvSpPr/>
            <p:nvPr/>
          </p:nvSpPr>
          <p:spPr>
            <a:xfrm>
              <a:off x="3001183" y="1035421"/>
              <a:ext cx="286268" cy="86055"/>
            </a:xfrm>
            <a:custGeom>
              <a:avLst/>
              <a:gdLst/>
              <a:ahLst/>
              <a:cxnLst/>
              <a:rect l="l" t="t" r="r" b="b"/>
              <a:pathLst>
                <a:path w="7202" h="2165" extrusionOk="0">
                  <a:moveTo>
                    <a:pt x="5617" y="1"/>
                  </a:moveTo>
                  <a:cubicBezTo>
                    <a:pt x="5569" y="1"/>
                    <a:pt x="5520" y="2"/>
                    <a:pt x="5471" y="6"/>
                  </a:cubicBezTo>
                  <a:cubicBezTo>
                    <a:pt x="4894" y="65"/>
                    <a:pt x="4298" y="364"/>
                    <a:pt x="3820" y="782"/>
                  </a:cubicBezTo>
                  <a:cubicBezTo>
                    <a:pt x="3363" y="1179"/>
                    <a:pt x="2945" y="1637"/>
                    <a:pt x="2448" y="1856"/>
                  </a:cubicBezTo>
                  <a:cubicBezTo>
                    <a:pt x="2199" y="1965"/>
                    <a:pt x="1940" y="2010"/>
                    <a:pt x="1699" y="2010"/>
                  </a:cubicBezTo>
                  <a:cubicBezTo>
                    <a:pt x="1458" y="2010"/>
                    <a:pt x="1234" y="1965"/>
                    <a:pt x="1055" y="1896"/>
                  </a:cubicBezTo>
                  <a:cubicBezTo>
                    <a:pt x="677" y="1756"/>
                    <a:pt x="399" y="1557"/>
                    <a:pt x="259" y="1378"/>
                  </a:cubicBezTo>
                  <a:cubicBezTo>
                    <a:pt x="100" y="1199"/>
                    <a:pt x="21" y="1100"/>
                    <a:pt x="21" y="1100"/>
                  </a:cubicBezTo>
                  <a:cubicBezTo>
                    <a:pt x="1" y="1100"/>
                    <a:pt x="21" y="1120"/>
                    <a:pt x="41" y="1239"/>
                  </a:cubicBezTo>
                  <a:cubicBezTo>
                    <a:pt x="80" y="1279"/>
                    <a:pt x="120" y="1358"/>
                    <a:pt x="200" y="1458"/>
                  </a:cubicBezTo>
                  <a:cubicBezTo>
                    <a:pt x="339" y="1617"/>
                    <a:pt x="617" y="1876"/>
                    <a:pt x="1015" y="2035"/>
                  </a:cubicBezTo>
                  <a:cubicBezTo>
                    <a:pt x="1224" y="2108"/>
                    <a:pt x="1477" y="2164"/>
                    <a:pt x="1744" y="2164"/>
                  </a:cubicBezTo>
                  <a:cubicBezTo>
                    <a:pt x="1987" y="2164"/>
                    <a:pt x="2241" y="2118"/>
                    <a:pt x="2487" y="1995"/>
                  </a:cubicBezTo>
                  <a:cubicBezTo>
                    <a:pt x="3005" y="1776"/>
                    <a:pt x="3462" y="1299"/>
                    <a:pt x="3920" y="901"/>
                  </a:cubicBezTo>
                  <a:cubicBezTo>
                    <a:pt x="4397" y="483"/>
                    <a:pt x="4914" y="185"/>
                    <a:pt x="5471" y="125"/>
                  </a:cubicBezTo>
                  <a:cubicBezTo>
                    <a:pt x="5519" y="121"/>
                    <a:pt x="5567" y="120"/>
                    <a:pt x="5615" y="120"/>
                  </a:cubicBezTo>
                  <a:cubicBezTo>
                    <a:pt x="6079" y="120"/>
                    <a:pt x="6512" y="292"/>
                    <a:pt x="6764" y="563"/>
                  </a:cubicBezTo>
                  <a:cubicBezTo>
                    <a:pt x="7043" y="861"/>
                    <a:pt x="7102" y="1199"/>
                    <a:pt x="7102" y="1438"/>
                  </a:cubicBezTo>
                  <a:cubicBezTo>
                    <a:pt x="7102" y="1657"/>
                    <a:pt x="7043" y="1776"/>
                    <a:pt x="7063" y="1776"/>
                  </a:cubicBezTo>
                  <a:cubicBezTo>
                    <a:pt x="7063" y="1776"/>
                    <a:pt x="7083" y="1756"/>
                    <a:pt x="7102" y="1697"/>
                  </a:cubicBezTo>
                  <a:cubicBezTo>
                    <a:pt x="7142" y="1617"/>
                    <a:pt x="7182" y="1557"/>
                    <a:pt x="7182" y="1438"/>
                  </a:cubicBezTo>
                  <a:cubicBezTo>
                    <a:pt x="7202" y="1179"/>
                    <a:pt x="7162" y="801"/>
                    <a:pt x="6864" y="483"/>
                  </a:cubicBezTo>
                  <a:cubicBezTo>
                    <a:pt x="6591" y="192"/>
                    <a:pt x="6135" y="1"/>
                    <a:pt x="5617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3286660" y="1103034"/>
              <a:ext cx="61689" cy="151640"/>
            </a:xfrm>
            <a:custGeom>
              <a:avLst/>
              <a:gdLst/>
              <a:ahLst/>
              <a:cxnLst/>
              <a:rect l="l" t="t" r="r" b="b"/>
              <a:pathLst>
                <a:path w="1552" h="3815" extrusionOk="0">
                  <a:moveTo>
                    <a:pt x="408" y="1"/>
                  </a:moveTo>
                  <a:cubicBezTo>
                    <a:pt x="318" y="1"/>
                    <a:pt x="239" y="15"/>
                    <a:pt x="179" y="35"/>
                  </a:cubicBezTo>
                  <a:cubicBezTo>
                    <a:pt x="60" y="75"/>
                    <a:pt x="0" y="135"/>
                    <a:pt x="0" y="135"/>
                  </a:cubicBezTo>
                  <a:cubicBezTo>
                    <a:pt x="0" y="140"/>
                    <a:pt x="4" y="143"/>
                    <a:pt x="13" y="143"/>
                  </a:cubicBezTo>
                  <a:cubicBezTo>
                    <a:pt x="36" y="143"/>
                    <a:pt x="92" y="124"/>
                    <a:pt x="179" y="95"/>
                  </a:cubicBezTo>
                  <a:cubicBezTo>
                    <a:pt x="279" y="95"/>
                    <a:pt x="458" y="95"/>
                    <a:pt x="656" y="175"/>
                  </a:cubicBezTo>
                  <a:cubicBezTo>
                    <a:pt x="855" y="254"/>
                    <a:pt x="1074" y="413"/>
                    <a:pt x="1194" y="652"/>
                  </a:cubicBezTo>
                  <a:cubicBezTo>
                    <a:pt x="1333" y="891"/>
                    <a:pt x="1373" y="1189"/>
                    <a:pt x="1353" y="1507"/>
                  </a:cubicBezTo>
                  <a:cubicBezTo>
                    <a:pt x="1293" y="2164"/>
                    <a:pt x="875" y="2661"/>
                    <a:pt x="855" y="3139"/>
                  </a:cubicBezTo>
                  <a:cubicBezTo>
                    <a:pt x="816" y="3357"/>
                    <a:pt x="875" y="3536"/>
                    <a:pt x="915" y="3656"/>
                  </a:cubicBezTo>
                  <a:cubicBezTo>
                    <a:pt x="975" y="3755"/>
                    <a:pt x="1054" y="3815"/>
                    <a:pt x="1054" y="3815"/>
                  </a:cubicBezTo>
                  <a:cubicBezTo>
                    <a:pt x="1074" y="3775"/>
                    <a:pt x="895" y="3556"/>
                    <a:pt x="995" y="3119"/>
                  </a:cubicBezTo>
                  <a:cubicBezTo>
                    <a:pt x="1015" y="2920"/>
                    <a:pt x="1114" y="2661"/>
                    <a:pt x="1253" y="2423"/>
                  </a:cubicBezTo>
                  <a:cubicBezTo>
                    <a:pt x="1373" y="2144"/>
                    <a:pt x="1492" y="1846"/>
                    <a:pt x="1512" y="1488"/>
                  </a:cubicBezTo>
                  <a:cubicBezTo>
                    <a:pt x="1552" y="1149"/>
                    <a:pt x="1472" y="791"/>
                    <a:pt x="1313" y="553"/>
                  </a:cubicBezTo>
                  <a:cubicBezTo>
                    <a:pt x="1154" y="274"/>
                    <a:pt x="915" y="135"/>
                    <a:pt x="696" y="55"/>
                  </a:cubicBezTo>
                  <a:cubicBezTo>
                    <a:pt x="597" y="15"/>
                    <a:pt x="497" y="1"/>
                    <a:pt x="408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7"/>
            <p:cNvSpPr/>
            <p:nvPr/>
          </p:nvSpPr>
          <p:spPr>
            <a:xfrm>
              <a:off x="2883367" y="2508719"/>
              <a:ext cx="949668" cy="1976011"/>
            </a:xfrm>
            <a:custGeom>
              <a:avLst/>
              <a:gdLst/>
              <a:ahLst/>
              <a:cxnLst/>
              <a:rect l="l" t="t" r="r" b="b"/>
              <a:pathLst>
                <a:path w="23892" h="49713" extrusionOk="0">
                  <a:moveTo>
                    <a:pt x="1" y="1"/>
                  </a:moveTo>
                  <a:lnTo>
                    <a:pt x="2487" y="49076"/>
                  </a:lnTo>
                  <a:lnTo>
                    <a:pt x="8773" y="49076"/>
                  </a:lnTo>
                  <a:lnTo>
                    <a:pt x="8018" y="6446"/>
                  </a:lnTo>
                  <a:lnTo>
                    <a:pt x="17347" y="49713"/>
                  </a:lnTo>
                  <a:lnTo>
                    <a:pt x="23892" y="48917"/>
                  </a:lnTo>
                  <a:lnTo>
                    <a:pt x="15577" y="41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7"/>
            <p:cNvSpPr/>
            <p:nvPr/>
          </p:nvSpPr>
          <p:spPr>
            <a:xfrm>
              <a:off x="2709425" y="1571715"/>
              <a:ext cx="971808" cy="1001103"/>
            </a:xfrm>
            <a:custGeom>
              <a:avLst/>
              <a:gdLst/>
              <a:ahLst/>
              <a:cxnLst/>
              <a:rect l="l" t="t" r="r" b="b"/>
              <a:pathLst>
                <a:path w="24449" h="25186" extrusionOk="0">
                  <a:moveTo>
                    <a:pt x="9947" y="1"/>
                  </a:moveTo>
                  <a:cubicBezTo>
                    <a:pt x="9648" y="21"/>
                    <a:pt x="9171" y="81"/>
                    <a:pt x="8574" y="140"/>
                  </a:cubicBezTo>
                  <a:cubicBezTo>
                    <a:pt x="7639" y="260"/>
                    <a:pt x="7062" y="419"/>
                    <a:pt x="6625" y="618"/>
                  </a:cubicBezTo>
                  <a:cubicBezTo>
                    <a:pt x="6366" y="717"/>
                    <a:pt x="6127" y="856"/>
                    <a:pt x="5869" y="1016"/>
                  </a:cubicBezTo>
                  <a:cubicBezTo>
                    <a:pt x="4934" y="1632"/>
                    <a:pt x="1174" y="4059"/>
                    <a:pt x="0" y="4895"/>
                  </a:cubicBezTo>
                  <a:lnTo>
                    <a:pt x="2666" y="10027"/>
                  </a:lnTo>
                  <a:lnTo>
                    <a:pt x="4993" y="8555"/>
                  </a:lnTo>
                  <a:lnTo>
                    <a:pt x="4914" y="10286"/>
                  </a:lnTo>
                  <a:cubicBezTo>
                    <a:pt x="4914" y="10286"/>
                    <a:pt x="4675" y="16432"/>
                    <a:pt x="4476" y="20371"/>
                  </a:cubicBezTo>
                  <a:cubicBezTo>
                    <a:pt x="4337" y="23176"/>
                    <a:pt x="4357" y="25185"/>
                    <a:pt x="4357" y="25185"/>
                  </a:cubicBezTo>
                  <a:lnTo>
                    <a:pt x="20589" y="25185"/>
                  </a:lnTo>
                  <a:lnTo>
                    <a:pt x="19396" y="16631"/>
                  </a:lnTo>
                  <a:lnTo>
                    <a:pt x="19097" y="9768"/>
                  </a:lnTo>
                  <a:lnTo>
                    <a:pt x="20370" y="11260"/>
                  </a:lnTo>
                  <a:lnTo>
                    <a:pt x="24448" y="6387"/>
                  </a:lnTo>
                  <a:lnTo>
                    <a:pt x="20291" y="2667"/>
                  </a:lnTo>
                  <a:cubicBezTo>
                    <a:pt x="19256" y="1513"/>
                    <a:pt x="17566" y="299"/>
                    <a:pt x="15815" y="41"/>
                  </a:cubicBezTo>
                  <a:cubicBezTo>
                    <a:pt x="15616" y="21"/>
                    <a:pt x="15417" y="1"/>
                    <a:pt x="15218" y="1"/>
                  </a:cubicBezTo>
                  <a:cubicBezTo>
                    <a:pt x="14333" y="270"/>
                    <a:pt x="13458" y="404"/>
                    <a:pt x="12583" y="404"/>
                  </a:cubicBezTo>
                  <a:cubicBezTo>
                    <a:pt x="11707" y="404"/>
                    <a:pt x="10832" y="270"/>
                    <a:pt x="99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7"/>
            <p:cNvSpPr/>
            <p:nvPr/>
          </p:nvSpPr>
          <p:spPr>
            <a:xfrm>
              <a:off x="2899982" y="1778092"/>
              <a:ext cx="26910" cy="305268"/>
            </a:xfrm>
            <a:custGeom>
              <a:avLst/>
              <a:gdLst/>
              <a:ahLst/>
              <a:cxnLst/>
              <a:rect l="l" t="t" r="r" b="b"/>
              <a:pathLst>
                <a:path w="677" h="7680" extrusionOk="0">
                  <a:moveTo>
                    <a:pt x="657" y="1"/>
                  </a:moveTo>
                  <a:lnTo>
                    <a:pt x="657" y="1"/>
                  </a:lnTo>
                  <a:cubicBezTo>
                    <a:pt x="637" y="1"/>
                    <a:pt x="558" y="419"/>
                    <a:pt x="458" y="1115"/>
                  </a:cubicBezTo>
                  <a:cubicBezTo>
                    <a:pt x="359" y="1811"/>
                    <a:pt x="239" y="2786"/>
                    <a:pt x="160" y="3840"/>
                  </a:cubicBezTo>
                  <a:cubicBezTo>
                    <a:pt x="60" y="4895"/>
                    <a:pt x="40" y="5869"/>
                    <a:pt x="1" y="6566"/>
                  </a:cubicBezTo>
                  <a:cubicBezTo>
                    <a:pt x="1" y="7242"/>
                    <a:pt x="1" y="7680"/>
                    <a:pt x="40" y="7680"/>
                  </a:cubicBezTo>
                  <a:cubicBezTo>
                    <a:pt x="60" y="7680"/>
                    <a:pt x="80" y="7262"/>
                    <a:pt x="140" y="6566"/>
                  </a:cubicBezTo>
                  <a:cubicBezTo>
                    <a:pt x="180" y="5869"/>
                    <a:pt x="239" y="4895"/>
                    <a:pt x="339" y="3840"/>
                  </a:cubicBezTo>
                  <a:cubicBezTo>
                    <a:pt x="438" y="2766"/>
                    <a:pt x="498" y="1811"/>
                    <a:pt x="577" y="1115"/>
                  </a:cubicBezTo>
                  <a:cubicBezTo>
                    <a:pt x="657" y="419"/>
                    <a:pt x="677" y="1"/>
                    <a:pt x="657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3455077" y="1813707"/>
              <a:ext cx="17410" cy="209553"/>
            </a:xfrm>
            <a:custGeom>
              <a:avLst/>
              <a:gdLst/>
              <a:ahLst/>
              <a:cxnLst/>
              <a:rect l="l" t="t" r="r" b="b"/>
              <a:pathLst>
                <a:path w="438" h="5272" extrusionOk="0">
                  <a:moveTo>
                    <a:pt x="40" y="0"/>
                  </a:moveTo>
                  <a:cubicBezTo>
                    <a:pt x="20" y="0"/>
                    <a:pt x="0" y="299"/>
                    <a:pt x="0" y="776"/>
                  </a:cubicBezTo>
                  <a:cubicBezTo>
                    <a:pt x="0" y="1253"/>
                    <a:pt x="20" y="1910"/>
                    <a:pt x="60" y="2646"/>
                  </a:cubicBezTo>
                  <a:cubicBezTo>
                    <a:pt x="120" y="3362"/>
                    <a:pt x="199" y="4038"/>
                    <a:pt x="259" y="4496"/>
                  </a:cubicBezTo>
                  <a:cubicBezTo>
                    <a:pt x="338" y="4973"/>
                    <a:pt x="398" y="5272"/>
                    <a:pt x="418" y="5272"/>
                  </a:cubicBezTo>
                  <a:cubicBezTo>
                    <a:pt x="438" y="5272"/>
                    <a:pt x="418" y="4973"/>
                    <a:pt x="398" y="4496"/>
                  </a:cubicBezTo>
                  <a:cubicBezTo>
                    <a:pt x="338" y="3959"/>
                    <a:pt x="299" y="3342"/>
                    <a:pt x="239" y="2646"/>
                  </a:cubicBezTo>
                  <a:cubicBezTo>
                    <a:pt x="199" y="1950"/>
                    <a:pt x="139" y="1313"/>
                    <a:pt x="120" y="776"/>
                  </a:cubicBezTo>
                  <a:cubicBezTo>
                    <a:pt x="100" y="299"/>
                    <a:pt x="60" y="0"/>
                    <a:pt x="4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7"/>
            <p:cNvSpPr/>
            <p:nvPr/>
          </p:nvSpPr>
          <p:spPr>
            <a:xfrm>
              <a:off x="3296121" y="1846103"/>
              <a:ext cx="107599" cy="27705"/>
            </a:xfrm>
            <a:custGeom>
              <a:avLst/>
              <a:gdLst/>
              <a:ahLst/>
              <a:cxnLst/>
              <a:rect l="l" t="t" r="r" b="b"/>
              <a:pathLst>
                <a:path w="2707" h="697" extrusionOk="0">
                  <a:moveTo>
                    <a:pt x="1" y="1"/>
                  </a:moveTo>
                  <a:lnTo>
                    <a:pt x="1" y="697"/>
                  </a:lnTo>
                  <a:lnTo>
                    <a:pt x="2706" y="697"/>
                  </a:lnTo>
                  <a:lnTo>
                    <a:pt x="270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7"/>
            <p:cNvSpPr/>
            <p:nvPr/>
          </p:nvSpPr>
          <p:spPr>
            <a:xfrm>
              <a:off x="2897597" y="1636307"/>
              <a:ext cx="606520" cy="131368"/>
            </a:xfrm>
            <a:custGeom>
              <a:avLst/>
              <a:gdLst/>
              <a:ahLst/>
              <a:cxnLst/>
              <a:rect l="l" t="t" r="r" b="b"/>
              <a:pathLst>
                <a:path w="15259" h="3305" extrusionOk="0">
                  <a:moveTo>
                    <a:pt x="755" y="0"/>
                  </a:moveTo>
                  <a:cubicBezTo>
                    <a:pt x="699" y="0"/>
                    <a:pt x="647" y="3"/>
                    <a:pt x="598" y="7"/>
                  </a:cubicBezTo>
                  <a:cubicBezTo>
                    <a:pt x="359" y="67"/>
                    <a:pt x="220" y="107"/>
                    <a:pt x="120" y="166"/>
                  </a:cubicBezTo>
                  <a:cubicBezTo>
                    <a:pt x="61" y="186"/>
                    <a:pt x="41" y="206"/>
                    <a:pt x="21" y="226"/>
                  </a:cubicBezTo>
                  <a:lnTo>
                    <a:pt x="1" y="266"/>
                  </a:lnTo>
                  <a:cubicBezTo>
                    <a:pt x="1" y="267"/>
                    <a:pt x="2" y="268"/>
                    <a:pt x="3" y="268"/>
                  </a:cubicBezTo>
                  <a:cubicBezTo>
                    <a:pt x="25" y="268"/>
                    <a:pt x="224" y="124"/>
                    <a:pt x="618" y="87"/>
                  </a:cubicBezTo>
                  <a:cubicBezTo>
                    <a:pt x="646" y="85"/>
                    <a:pt x="676" y="85"/>
                    <a:pt x="707" y="85"/>
                  </a:cubicBezTo>
                  <a:cubicBezTo>
                    <a:pt x="1125" y="85"/>
                    <a:pt x="1733" y="216"/>
                    <a:pt x="2288" y="624"/>
                  </a:cubicBezTo>
                  <a:cubicBezTo>
                    <a:pt x="2905" y="1061"/>
                    <a:pt x="3502" y="1778"/>
                    <a:pt x="4377" y="2295"/>
                  </a:cubicBezTo>
                  <a:cubicBezTo>
                    <a:pt x="4596" y="2454"/>
                    <a:pt x="4815" y="2553"/>
                    <a:pt x="5073" y="2673"/>
                  </a:cubicBezTo>
                  <a:cubicBezTo>
                    <a:pt x="5312" y="2792"/>
                    <a:pt x="5571" y="2892"/>
                    <a:pt x="5849" y="2971"/>
                  </a:cubicBezTo>
                  <a:cubicBezTo>
                    <a:pt x="6366" y="3150"/>
                    <a:pt x="6904" y="3270"/>
                    <a:pt x="7500" y="3289"/>
                  </a:cubicBezTo>
                  <a:cubicBezTo>
                    <a:pt x="7655" y="3300"/>
                    <a:pt x="7807" y="3305"/>
                    <a:pt x="7959" y="3305"/>
                  </a:cubicBezTo>
                  <a:cubicBezTo>
                    <a:pt x="8394" y="3305"/>
                    <a:pt x="8818" y="3264"/>
                    <a:pt x="9231" y="3190"/>
                  </a:cubicBezTo>
                  <a:cubicBezTo>
                    <a:pt x="9768" y="3091"/>
                    <a:pt x="10265" y="2951"/>
                    <a:pt x="10743" y="2752"/>
                  </a:cubicBezTo>
                  <a:cubicBezTo>
                    <a:pt x="11181" y="2534"/>
                    <a:pt x="11618" y="2295"/>
                    <a:pt x="11976" y="2036"/>
                  </a:cubicBezTo>
                  <a:cubicBezTo>
                    <a:pt x="12334" y="1758"/>
                    <a:pt x="12653" y="1479"/>
                    <a:pt x="12971" y="1280"/>
                  </a:cubicBezTo>
                  <a:cubicBezTo>
                    <a:pt x="13607" y="863"/>
                    <a:pt x="14184" y="684"/>
                    <a:pt x="14622" y="684"/>
                  </a:cubicBezTo>
                  <a:cubicBezTo>
                    <a:pt x="15008" y="684"/>
                    <a:pt x="15224" y="785"/>
                    <a:pt x="15255" y="785"/>
                  </a:cubicBezTo>
                  <a:cubicBezTo>
                    <a:pt x="15257" y="785"/>
                    <a:pt x="15259" y="785"/>
                    <a:pt x="15259" y="783"/>
                  </a:cubicBezTo>
                  <a:lnTo>
                    <a:pt x="15199" y="703"/>
                  </a:lnTo>
                  <a:cubicBezTo>
                    <a:pt x="15159" y="684"/>
                    <a:pt x="15119" y="684"/>
                    <a:pt x="15060" y="664"/>
                  </a:cubicBezTo>
                  <a:cubicBezTo>
                    <a:pt x="14940" y="644"/>
                    <a:pt x="14801" y="584"/>
                    <a:pt x="14562" y="584"/>
                  </a:cubicBezTo>
                  <a:cubicBezTo>
                    <a:pt x="14542" y="583"/>
                    <a:pt x="14520" y="583"/>
                    <a:pt x="14498" y="583"/>
                  </a:cubicBezTo>
                  <a:cubicBezTo>
                    <a:pt x="14083" y="583"/>
                    <a:pt x="13495" y="764"/>
                    <a:pt x="12871" y="1161"/>
                  </a:cubicBezTo>
                  <a:cubicBezTo>
                    <a:pt x="12553" y="1360"/>
                    <a:pt x="12235" y="1638"/>
                    <a:pt x="11857" y="1877"/>
                  </a:cubicBezTo>
                  <a:cubicBezTo>
                    <a:pt x="11479" y="2156"/>
                    <a:pt x="11061" y="2374"/>
                    <a:pt x="10624" y="2573"/>
                  </a:cubicBezTo>
                  <a:cubicBezTo>
                    <a:pt x="10166" y="2772"/>
                    <a:pt x="9649" y="2931"/>
                    <a:pt x="9132" y="3031"/>
                  </a:cubicBezTo>
                  <a:cubicBezTo>
                    <a:pt x="8744" y="3074"/>
                    <a:pt x="8347" y="3107"/>
                    <a:pt x="7939" y="3107"/>
                  </a:cubicBezTo>
                  <a:cubicBezTo>
                    <a:pt x="7781" y="3107"/>
                    <a:pt x="7622" y="3102"/>
                    <a:pt x="7461" y="3091"/>
                  </a:cubicBezTo>
                  <a:cubicBezTo>
                    <a:pt x="6884" y="3071"/>
                    <a:pt x="6347" y="2951"/>
                    <a:pt x="5810" y="2792"/>
                  </a:cubicBezTo>
                  <a:cubicBezTo>
                    <a:pt x="5571" y="2713"/>
                    <a:pt x="5312" y="2613"/>
                    <a:pt x="5073" y="2534"/>
                  </a:cubicBezTo>
                  <a:cubicBezTo>
                    <a:pt x="4855" y="2434"/>
                    <a:pt x="4596" y="2335"/>
                    <a:pt x="4397" y="2175"/>
                  </a:cubicBezTo>
                  <a:cubicBezTo>
                    <a:pt x="3562" y="1678"/>
                    <a:pt x="2965" y="962"/>
                    <a:pt x="2308" y="544"/>
                  </a:cubicBezTo>
                  <a:cubicBezTo>
                    <a:pt x="1764" y="140"/>
                    <a:pt x="1173" y="0"/>
                    <a:pt x="7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7"/>
            <p:cNvSpPr/>
            <p:nvPr/>
          </p:nvSpPr>
          <p:spPr>
            <a:xfrm>
              <a:off x="2735500" y="1812117"/>
              <a:ext cx="174018" cy="63319"/>
            </a:xfrm>
            <a:custGeom>
              <a:avLst/>
              <a:gdLst/>
              <a:ahLst/>
              <a:cxnLst/>
              <a:rect l="l" t="t" r="r" b="b"/>
              <a:pathLst>
                <a:path w="4378" h="1593" extrusionOk="0">
                  <a:moveTo>
                    <a:pt x="1493" y="0"/>
                  </a:moveTo>
                  <a:cubicBezTo>
                    <a:pt x="1194" y="0"/>
                    <a:pt x="916" y="0"/>
                    <a:pt x="697" y="40"/>
                  </a:cubicBezTo>
                  <a:cubicBezTo>
                    <a:pt x="458" y="60"/>
                    <a:pt x="299" y="120"/>
                    <a:pt x="160" y="160"/>
                  </a:cubicBezTo>
                  <a:cubicBezTo>
                    <a:pt x="41" y="219"/>
                    <a:pt x="1" y="239"/>
                    <a:pt x="1" y="239"/>
                  </a:cubicBezTo>
                  <a:cubicBezTo>
                    <a:pt x="1" y="241"/>
                    <a:pt x="3" y="242"/>
                    <a:pt x="7" y="242"/>
                  </a:cubicBezTo>
                  <a:cubicBezTo>
                    <a:pt x="45" y="242"/>
                    <a:pt x="280" y="156"/>
                    <a:pt x="697" y="120"/>
                  </a:cubicBezTo>
                  <a:cubicBezTo>
                    <a:pt x="818" y="87"/>
                    <a:pt x="944" y="72"/>
                    <a:pt x="1083" y="72"/>
                  </a:cubicBezTo>
                  <a:cubicBezTo>
                    <a:pt x="1197" y="72"/>
                    <a:pt x="1319" y="82"/>
                    <a:pt x="1453" y="100"/>
                  </a:cubicBezTo>
                  <a:cubicBezTo>
                    <a:pt x="1732" y="120"/>
                    <a:pt x="2050" y="160"/>
                    <a:pt x="2388" y="259"/>
                  </a:cubicBezTo>
                  <a:cubicBezTo>
                    <a:pt x="2706" y="358"/>
                    <a:pt x="3005" y="498"/>
                    <a:pt x="3243" y="637"/>
                  </a:cubicBezTo>
                  <a:cubicBezTo>
                    <a:pt x="3502" y="796"/>
                    <a:pt x="3701" y="935"/>
                    <a:pt x="3880" y="1094"/>
                  </a:cubicBezTo>
                  <a:cubicBezTo>
                    <a:pt x="4187" y="1344"/>
                    <a:pt x="4327" y="1593"/>
                    <a:pt x="4372" y="1593"/>
                  </a:cubicBezTo>
                  <a:cubicBezTo>
                    <a:pt x="4374" y="1593"/>
                    <a:pt x="4376" y="1593"/>
                    <a:pt x="4377" y="1592"/>
                  </a:cubicBezTo>
                  <a:cubicBezTo>
                    <a:pt x="4377" y="1592"/>
                    <a:pt x="4337" y="1532"/>
                    <a:pt x="4278" y="1453"/>
                  </a:cubicBezTo>
                  <a:cubicBezTo>
                    <a:pt x="4218" y="1413"/>
                    <a:pt x="4178" y="1353"/>
                    <a:pt x="4119" y="1293"/>
                  </a:cubicBezTo>
                  <a:cubicBezTo>
                    <a:pt x="4079" y="1214"/>
                    <a:pt x="3999" y="1134"/>
                    <a:pt x="3920" y="1055"/>
                  </a:cubicBezTo>
                  <a:cubicBezTo>
                    <a:pt x="3780" y="896"/>
                    <a:pt x="3542" y="717"/>
                    <a:pt x="3303" y="557"/>
                  </a:cubicBezTo>
                  <a:cubicBezTo>
                    <a:pt x="3044" y="418"/>
                    <a:pt x="2746" y="259"/>
                    <a:pt x="2428" y="160"/>
                  </a:cubicBezTo>
                  <a:cubicBezTo>
                    <a:pt x="2109" y="60"/>
                    <a:pt x="1791" y="20"/>
                    <a:pt x="14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7"/>
            <p:cNvSpPr/>
            <p:nvPr/>
          </p:nvSpPr>
          <p:spPr>
            <a:xfrm>
              <a:off x="2913417" y="1954458"/>
              <a:ext cx="541691" cy="81603"/>
            </a:xfrm>
            <a:custGeom>
              <a:avLst/>
              <a:gdLst/>
              <a:ahLst/>
              <a:cxnLst/>
              <a:rect l="l" t="t" r="r" b="b"/>
              <a:pathLst>
                <a:path w="13628" h="2053" extrusionOk="0">
                  <a:moveTo>
                    <a:pt x="13627" y="418"/>
                  </a:moveTo>
                  <a:cubicBezTo>
                    <a:pt x="13627" y="418"/>
                    <a:pt x="13587" y="418"/>
                    <a:pt x="13506" y="484"/>
                  </a:cubicBezTo>
                  <a:lnTo>
                    <a:pt x="13506" y="484"/>
                  </a:lnTo>
                  <a:cubicBezTo>
                    <a:pt x="13576" y="435"/>
                    <a:pt x="13627" y="418"/>
                    <a:pt x="13627" y="418"/>
                  </a:cubicBezTo>
                  <a:close/>
                  <a:moveTo>
                    <a:pt x="13506" y="484"/>
                  </a:moveTo>
                  <a:lnTo>
                    <a:pt x="13506" y="484"/>
                  </a:lnTo>
                  <a:cubicBezTo>
                    <a:pt x="13500" y="488"/>
                    <a:pt x="13494" y="493"/>
                    <a:pt x="13488" y="497"/>
                  </a:cubicBezTo>
                  <a:cubicBezTo>
                    <a:pt x="13388" y="537"/>
                    <a:pt x="13269" y="617"/>
                    <a:pt x="13130" y="676"/>
                  </a:cubicBezTo>
                  <a:cubicBezTo>
                    <a:pt x="13111" y="691"/>
                    <a:pt x="13091" y="704"/>
                    <a:pt x="13070" y="716"/>
                  </a:cubicBezTo>
                  <a:lnTo>
                    <a:pt x="13070" y="716"/>
                  </a:lnTo>
                  <a:cubicBezTo>
                    <a:pt x="13070" y="716"/>
                    <a:pt x="13070" y="716"/>
                    <a:pt x="13070" y="716"/>
                  </a:cubicBezTo>
                  <a:cubicBezTo>
                    <a:pt x="13229" y="637"/>
                    <a:pt x="13349" y="577"/>
                    <a:pt x="13448" y="537"/>
                  </a:cubicBezTo>
                  <a:cubicBezTo>
                    <a:pt x="13469" y="516"/>
                    <a:pt x="13489" y="498"/>
                    <a:pt x="13506" y="484"/>
                  </a:cubicBezTo>
                  <a:close/>
                  <a:moveTo>
                    <a:pt x="1" y="0"/>
                  </a:moveTo>
                  <a:cubicBezTo>
                    <a:pt x="80" y="40"/>
                    <a:pt x="200" y="119"/>
                    <a:pt x="339" y="219"/>
                  </a:cubicBezTo>
                  <a:cubicBezTo>
                    <a:pt x="418" y="259"/>
                    <a:pt x="498" y="318"/>
                    <a:pt x="597" y="358"/>
                  </a:cubicBezTo>
                  <a:cubicBezTo>
                    <a:pt x="697" y="418"/>
                    <a:pt x="796" y="497"/>
                    <a:pt x="916" y="537"/>
                  </a:cubicBezTo>
                  <a:cubicBezTo>
                    <a:pt x="1135" y="637"/>
                    <a:pt x="1413" y="796"/>
                    <a:pt x="1711" y="915"/>
                  </a:cubicBezTo>
                  <a:cubicBezTo>
                    <a:pt x="1871" y="955"/>
                    <a:pt x="2010" y="1034"/>
                    <a:pt x="2189" y="1114"/>
                  </a:cubicBezTo>
                  <a:cubicBezTo>
                    <a:pt x="2348" y="1194"/>
                    <a:pt x="2527" y="1233"/>
                    <a:pt x="2706" y="1313"/>
                  </a:cubicBezTo>
                  <a:cubicBezTo>
                    <a:pt x="3064" y="1432"/>
                    <a:pt x="3462" y="1532"/>
                    <a:pt x="3880" y="1651"/>
                  </a:cubicBezTo>
                  <a:cubicBezTo>
                    <a:pt x="4715" y="1850"/>
                    <a:pt x="5670" y="2009"/>
                    <a:pt x="6665" y="2049"/>
                  </a:cubicBezTo>
                  <a:cubicBezTo>
                    <a:pt x="6794" y="2052"/>
                    <a:pt x="6922" y="2053"/>
                    <a:pt x="7048" y="2053"/>
                  </a:cubicBezTo>
                  <a:cubicBezTo>
                    <a:pt x="7920" y="2053"/>
                    <a:pt x="8740" y="1994"/>
                    <a:pt x="9470" y="1890"/>
                  </a:cubicBezTo>
                  <a:cubicBezTo>
                    <a:pt x="9887" y="1810"/>
                    <a:pt x="10285" y="1731"/>
                    <a:pt x="10663" y="1631"/>
                  </a:cubicBezTo>
                  <a:cubicBezTo>
                    <a:pt x="10862" y="1572"/>
                    <a:pt x="11041" y="1532"/>
                    <a:pt x="11220" y="1492"/>
                  </a:cubicBezTo>
                  <a:cubicBezTo>
                    <a:pt x="11379" y="1412"/>
                    <a:pt x="11558" y="1353"/>
                    <a:pt x="11717" y="1313"/>
                  </a:cubicBezTo>
                  <a:cubicBezTo>
                    <a:pt x="12036" y="1214"/>
                    <a:pt x="12274" y="1074"/>
                    <a:pt x="12533" y="995"/>
                  </a:cubicBezTo>
                  <a:cubicBezTo>
                    <a:pt x="12633" y="935"/>
                    <a:pt x="12752" y="895"/>
                    <a:pt x="12851" y="836"/>
                  </a:cubicBezTo>
                  <a:cubicBezTo>
                    <a:pt x="12927" y="790"/>
                    <a:pt x="13003" y="756"/>
                    <a:pt x="13070" y="716"/>
                  </a:cubicBezTo>
                  <a:lnTo>
                    <a:pt x="13070" y="716"/>
                  </a:lnTo>
                  <a:cubicBezTo>
                    <a:pt x="12990" y="736"/>
                    <a:pt x="12891" y="776"/>
                    <a:pt x="12792" y="836"/>
                  </a:cubicBezTo>
                  <a:cubicBezTo>
                    <a:pt x="12692" y="855"/>
                    <a:pt x="12593" y="915"/>
                    <a:pt x="12473" y="955"/>
                  </a:cubicBezTo>
                  <a:cubicBezTo>
                    <a:pt x="12235" y="1054"/>
                    <a:pt x="11976" y="1154"/>
                    <a:pt x="11658" y="1253"/>
                  </a:cubicBezTo>
                  <a:cubicBezTo>
                    <a:pt x="11499" y="1313"/>
                    <a:pt x="11359" y="1353"/>
                    <a:pt x="11180" y="1412"/>
                  </a:cubicBezTo>
                  <a:cubicBezTo>
                    <a:pt x="11041" y="1492"/>
                    <a:pt x="10842" y="1512"/>
                    <a:pt x="10663" y="1552"/>
                  </a:cubicBezTo>
                  <a:cubicBezTo>
                    <a:pt x="10285" y="1651"/>
                    <a:pt x="9887" y="1731"/>
                    <a:pt x="9470" y="1810"/>
                  </a:cubicBezTo>
                  <a:cubicBezTo>
                    <a:pt x="8793" y="1905"/>
                    <a:pt x="8066" y="1962"/>
                    <a:pt x="7299" y="1962"/>
                  </a:cubicBezTo>
                  <a:cubicBezTo>
                    <a:pt x="7097" y="1962"/>
                    <a:pt x="6892" y="1958"/>
                    <a:pt x="6685" y="1950"/>
                  </a:cubicBezTo>
                  <a:cubicBezTo>
                    <a:pt x="5690" y="1930"/>
                    <a:pt x="4775" y="1790"/>
                    <a:pt x="3920" y="1591"/>
                  </a:cubicBezTo>
                  <a:cubicBezTo>
                    <a:pt x="3502" y="1452"/>
                    <a:pt x="3104" y="1353"/>
                    <a:pt x="2746" y="1233"/>
                  </a:cubicBezTo>
                  <a:cubicBezTo>
                    <a:pt x="2587" y="1194"/>
                    <a:pt x="2408" y="1134"/>
                    <a:pt x="2229" y="1054"/>
                  </a:cubicBezTo>
                  <a:cubicBezTo>
                    <a:pt x="2050" y="995"/>
                    <a:pt x="1910" y="915"/>
                    <a:pt x="1751" y="855"/>
                  </a:cubicBezTo>
                  <a:cubicBezTo>
                    <a:pt x="1453" y="736"/>
                    <a:pt x="1194" y="597"/>
                    <a:pt x="956" y="497"/>
                  </a:cubicBezTo>
                  <a:cubicBezTo>
                    <a:pt x="836" y="438"/>
                    <a:pt x="737" y="398"/>
                    <a:pt x="637" y="338"/>
                  </a:cubicBezTo>
                  <a:cubicBezTo>
                    <a:pt x="538" y="298"/>
                    <a:pt x="438" y="239"/>
                    <a:pt x="359" y="199"/>
                  </a:cubicBezTo>
                  <a:cubicBezTo>
                    <a:pt x="220" y="119"/>
                    <a:pt x="100" y="4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7"/>
            <p:cNvSpPr/>
            <p:nvPr/>
          </p:nvSpPr>
          <p:spPr>
            <a:xfrm>
              <a:off x="3451897" y="1798603"/>
              <a:ext cx="178748" cy="89474"/>
            </a:xfrm>
            <a:custGeom>
              <a:avLst/>
              <a:gdLst/>
              <a:ahLst/>
              <a:cxnLst/>
              <a:rect l="l" t="t" r="r" b="b"/>
              <a:pathLst>
                <a:path w="4497" h="2251" extrusionOk="0">
                  <a:moveTo>
                    <a:pt x="3679" y="1"/>
                  </a:moveTo>
                  <a:cubicBezTo>
                    <a:pt x="3208" y="1"/>
                    <a:pt x="2571" y="161"/>
                    <a:pt x="1970" y="500"/>
                  </a:cubicBezTo>
                  <a:cubicBezTo>
                    <a:pt x="1333" y="877"/>
                    <a:pt x="836" y="1335"/>
                    <a:pt x="518" y="1673"/>
                  </a:cubicBezTo>
                  <a:cubicBezTo>
                    <a:pt x="180" y="2031"/>
                    <a:pt x="1" y="2250"/>
                    <a:pt x="1" y="2250"/>
                  </a:cubicBezTo>
                  <a:cubicBezTo>
                    <a:pt x="1" y="2250"/>
                    <a:pt x="219" y="2051"/>
                    <a:pt x="577" y="1733"/>
                  </a:cubicBezTo>
                  <a:cubicBezTo>
                    <a:pt x="916" y="1395"/>
                    <a:pt x="1393" y="957"/>
                    <a:pt x="2010" y="599"/>
                  </a:cubicBezTo>
                  <a:cubicBezTo>
                    <a:pt x="2626" y="261"/>
                    <a:pt x="3283" y="82"/>
                    <a:pt x="3760" y="82"/>
                  </a:cubicBezTo>
                  <a:cubicBezTo>
                    <a:pt x="3800" y="80"/>
                    <a:pt x="3839" y="79"/>
                    <a:pt x="3877" y="79"/>
                  </a:cubicBezTo>
                  <a:cubicBezTo>
                    <a:pt x="4213" y="79"/>
                    <a:pt x="4445" y="144"/>
                    <a:pt x="4489" y="144"/>
                  </a:cubicBezTo>
                  <a:cubicBezTo>
                    <a:pt x="4494" y="144"/>
                    <a:pt x="4496" y="143"/>
                    <a:pt x="4496" y="141"/>
                  </a:cubicBezTo>
                  <a:cubicBezTo>
                    <a:pt x="4496" y="141"/>
                    <a:pt x="4457" y="102"/>
                    <a:pt x="4317" y="82"/>
                  </a:cubicBezTo>
                  <a:cubicBezTo>
                    <a:pt x="4178" y="62"/>
                    <a:pt x="3999" y="2"/>
                    <a:pt x="3760" y="2"/>
                  </a:cubicBezTo>
                  <a:cubicBezTo>
                    <a:pt x="3734" y="1"/>
                    <a:pt x="3707" y="1"/>
                    <a:pt x="36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7"/>
            <p:cNvSpPr/>
            <p:nvPr/>
          </p:nvSpPr>
          <p:spPr>
            <a:xfrm>
              <a:off x="2899982" y="2178206"/>
              <a:ext cx="567766" cy="63319"/>
            </a:xfrm>
            <a:custGeom>
              <a:avLst/>
              <a:gdLst/>
              <a:ahLst/>
              <a:cxnLst/>
              <a:rect l="l" t="t" r="r" b="b"/>
              <a:pathLst>
                <a:path w="14284" h="1593" extrusionOk="0">
                  <a:moveTo>
                    <a:pt x="14283" y="1"/>
                  </a:moveTo>
                  <a:cubicBezTo>
                    <a:pt x="14282" y="1"/>
                    <a:pt x="14223" y="40"/>
                    <a:pt x="14184" y="40"/>
                  </a:cubicBezTo>
                  <a:cubicBezTo>
                    <a:pt x="14085" y="60"/>
                    <a:pt x="13965" y="140"/>
                    <a:pt x="13786" y="180"/>
                  </a:cubicBezTo>
                  <a:cubicBezTo>
                    <a:pt x="13607" y="239"/>
                    <a:pt x="13388" y="339"/>
                    <a:pt x="13130" y="399"/>
                  </a:cubicBezTo>
                  <a:cubicBezTo>
                    <a:pt x="12891" y="478"/>
                    <a:pt x="12612" y="597"/>
                    <a:pt x="12294" y="677"/>
                  </a:cubicBezTo>
                  <a:cubicBezTo>
                    <a:pt x="12135" y="737"/>
                    <a:pt x="11976" y="777"/>
                    <a:pt x="11797" y="836"/>
                  </a:cubicBezTo>
                  <a:cubicBezTo>
                    <a:pt x="11618" y="876"/>
                    <a:pt x="11439" y="896"/>
                    <a:pt x="11240" y="956"/>
                  </a:cubicBezTo>
                  <a:cubicBezTo>
                    <a:pt x="10882" y="1055"/>
                    <a:pt x="10444" y="1135"/>
                    <a:pt x="10026" y="1194"/>
                  </a:cubicBezTo>
                  <a:cubicBezTo>
                    <a:pt x="9151" y="1353"/>
                    <a:pt x="8216" y="1433"/>
                    <a:pt x="7202" y="1453"/>
                  </a:cubicBezTo>
                  <a:cubicBezTo>
                    <a:pt x="6167" y="1453"/>
                    <a:pt x="5212" y="1373"/>
                    <a:pt x="4337" y="1254"/>
                  </a:cubicBezTo>
                  <a:cubicBezTo>
                    <a:pt x="3919" y="1174"/>
                    <a:pt x="3482" y="1135"/>
                    <a:pt x="3124" y="1035"/>
                  </a:cubicBezTo>
                  <a:cubicBezTo>
                    <a:pt x="2945" y="975"/>
                    <a:pt x="2746" y="956"/>
                    <a:pt x="2567" y="896"/>
                  </a:cubicBezTo>
                  <a:cubicBezTo>
                    <a:pt x="2388" y="876"/>
                    <a:pt x="2228" y="836"/>
                    <a:pt x="2069" y="777"/>
                  </a:cubicBezTo>
                  <a:cubicBezTo>
                    <a:pt x="1751" y="697"/>
                    <a:pt x="1453" y="597"/>
                    <a:pt x="1194" y="538"/>
                  </a:cubicBezTo>
                  <a:cubicBezTo>
                    <a:pt x="955" y="458"/>
                    <a:pt x="737" y="379"/>
                    <a:pt x="558" y="299"/>
                  </a:cubicBezTo>
                  <a:cubicBezTo>
                    <a:pt x="398" y="239"/>
                    <a:pt x="259" y="200"/>
                    <a:pt x="160" y="160"/>
                  </a:cubicBezTo>
                  <a:cubicBezTo>
                    <a:pt x="60" y="100"/>
                    <a:pt x="1" y="100"/>
                    <a:pt x="1" y="100"/>
                  </a:cubicBezTo>
                  <a:lnTo>
                    <a:pt x="1" y="100"/>
                  </a:lnTo>
                  <a:cubicBezTo>
                    <a:pt x="1" y="100"/>
                    <a:pt x="40" y="140"/>
                    <a:pt x="140" y="180"/>
                  </a:cubicBezTo>
                  <a:cubicBezTo>
                    <a:pt x="239" y="239"/>
                    <a:pt x="378" y="279"/>
                    <a:pt x="538" y="359"/>
                  </a:cubicBezTo>
                  <a:cubicBezTo>
                    <a:pt x="697" y="438"/>
                    <a:pt x="935" y="538"/>
                    <a:pt x="1174" y="597"/>
                  </a:cubicBezTo>
                  <a:cubicBezTo>
                    <a:pt x="1433" y="677"/>
                    <a:pt x="1691" y="796"/>
                    <a:pt x="2030" y="876"/>
                  </a:cubicBezTo>
                  <a:cubicBezTo>
                    <a:pt x="2169" y="936"/>
                    <a:pt x="2348" y="975"/>
                    <a:pt x="2527" y="1035"/>
                  </a:cubicBezTo>
                  <a:cubicBezTo>
                    <a:pt x="2686" y="1075"/>
                    <a:pt x="2865" y="1095"/>
                    <a:pt x="3064" y="1154"/>
                  </a:cubicBezTo>
                  <a:cubicBezTo>
                    <a:pt x="3462" y="1254"/>
                    <a:pt x="3860" y="1334"/>
                    <a:pt x="4317" y="1393"/>
                  </a:cubicBezTo>
                  <a:cubicBezTo>
                    <a:pt x="5173" y="1532"/>
                    <a:pt x="6147" y="1592"/>
                    <a:pt x="7162" y="1592"/>
                  </a:cubicBezTo>
                  <a:cubicBezTo>
                    <a:pt x="8196" y="1592"/>
                    <a:pt x="9151" y="1493"/>
                    <a:pt x="10026" y="1353"/>
                  </a:cubicBezTo>
                  <a:cubicBezTo>
                    <a:pt x="10444" y="1274"/>
                    <a:pt x="10882" y="1194"/>
                    <a:pt x="11240" y="1095"/>
                  </a:cubicBezTo>
                  <a:cubicBezTo>
                    <a:pt x="11419" y="1055"/>
                    <a:pt x="11618" y="995"/>
                    <a:pt x="11797" y="956"/>
                  </a:cubicBezTo>
                  <a:cubicBezTo>
                    <a:pt x="11976" y="896"/>
                    <a:pt x="12135" y="856"/>
                    <a:pt x="12294" y="796"/>
                  </a:cubicBezTo>
                  <a:cubicBezTo>
                    <a:pt x="12612" y="697"/>
                    <a:pt x="12891" y="597"/>
                    <a:pt x="13130" y="498"/>
                  </a:cubicBezTo>
                  <a:cubicBezTo>
                    <a:pt x="13388" y="438"/>
                    <a:pt x="13587" y="339"/>
                    <a:pt x="13766" y="259"/>
                  </a:cubicBezTo>
                  <a:cubicBezTo>
                    <a:pt x="13925" y="180"/>
                    <a:pt x="14065" y="140"/>
                    <a:pt x="14164" y="80"/>
                  </a:cubicBezTo>
                  <a:cubicBezTo>
                    <a:pt x="14223" y="41"/>
                    <a:pt x="14282" y="1"/>
                    <a:pt x="142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7"/>
            <p:cNvSpPr/>
            <p:nvPr/>
          </p:nvSpPr>
          <p:spPr>
            <a:xfrm>
              <a:off x="2892867" y="2415150"/>
              <a:ext cx="611250" cy="38278"/>
            </a:xfrm>
            <a:custGeom>
              <a:avLst/>
              <a:gdLst/>
              <a:ahLst/>
              <a:cxnLst/>
              <a:rect l="l" t="t" r="r" b="b"/>
              <a:pathLst>
                <a:path w="15378" h="963" extrusionOk="0">
                  <a:moveTo>
                    <a:pt x="15330" y="576"/>
                  </a:moveTo>
                  <a:cubicBezTo>
                    <a:pt x="15316" y="576"/>
                    <a:pt x="15298" y="578"/>
                    <a:pt x="15278" y="584"/>
                  </a:cubicBezTo>
                  <a:lnTo>
                    <a:pt x="15378" y="584"/>
                  </a:lnTo>
                  <a:cubicBezTo>
                    <a:pt x="15378" y="584"/>
                    <a:pt x="15360" y="576"/>
                    <a:pt x="15330" y="576"/>
                  </a:cubicBezTo>
                  <a:close/>
                  <a:moveTo>
                    <a:pt x="8493" y="0"/>
                  </a:moveTo>
                  <a:cubicBezTo>
                    <a:pt x="8232" y="0"/>
                    <a:pt x="7968" y="3"/>
                    <a:pt x="7699" y="8"/>
                  </a:cubicBezTo>
                  <a:cubicBezTo>
                    <a:pt x="6625" y="47"/>
                    <a:pt x="5610" y="87"/>
                    <a:pt x="4695" y="187"/>
                  </a:cubicBezTo>
                  <a:cubicBezTo>
                    <a:pt x="3740" y="286"/>
                    <a:pt x="2925" y="385"/>
                    <a:pt x="2228" y="505"/>
                  </a:cubicBezTo>
                  <a:cubicBezTo>
                    <a:pt x="1532" y="604"/>
                    <a:pt x="955" y="744"/>
                    <a:pt x="597" y="803"/>
                  </a:cubicBezTo>
                  <a:cubicBezTo>
                    <a:pt x="398" y="863"/>
                    <a:pt x="259" y="883"/>
                    <a:pt x="140" y="903"/>
                  </a:cubicBezTo>
                  <a:cubicBezTo>
                    <a:pt x="40" y="942"/>
                    <a:pt x="0" y="962"/>
                    <a:pt x="0" y="962"/>
                  </a:cubicBezTo>
                  <a:cubicBezTo>
                    <a:pt x="0" y="962"/>
                    <a:pt x="40" y="962"/>
                    <a:pt x="140" y="942"/>
                  </a:cubicBezTo>
                  <a:cubicBezTo>
                    <a:pt x="259" y="903"/>
                    <a:pt x="418" y="883"/>
                    <a:pt x="597" y="863"/>
                  </a:cubicBezTo>
                  <a:cubicBezTo>
                    <a:pt x="995" y="783"/>
                    <a:pt x="1532" y="684"/>
                    <a:pt x="2228" y="584"/>
                  </a:cubicBezTo>
                  <a:cubicBezTo>
                    <a:pt x="2925" y="485"/>
                    <a:pt x="3740" y="385"/>
                    <a:pt x="4675" y="286"/>
                  </a:cubicBezTo>
                  <a:cubicBezTo>
                    <a:pt x="5590" y="206"/>
                    <a:pt x="6605" y="147"/>
                    <a:pt x="7679" y="107"/>
                  </a:cubicBezTo>
                  <a:cubicBezTo>
                    <a:pt x="8753" y="107"/>
                    <a:pt x="9768" y="107"/>
                    <a:pt x="10683" y="167"/>
                  </a:cubicBezTo>
                  <a:cubicBezTo>
                    <a:pt x="11598" y="187"/>
                    <a:pt x="12453" y="266"/>
                    <a:pt x="13150" y="346"/>
                  </a:cubicBezTo>
                  <a:cubicBezTo>
                    <a:pt x="13846" y="405"/>
                    <a:pt x="14383" y="485"/>
                    <a:pt x="14781" y="545"/>
                  </a:cubicBezTo>
                  <a:cubicBezTo>
                    <a:pt x="14960" y="565"/>
                    <a:pt x="15119" y="565"/>
                    <a:pt x="15238" y="584"/>
                  </a:cubicBezTo>
                  <a:lnTo>
                    <a:pt x="15278" y="584"/>
                  </a:lnTo>
                  <a:cubicBezTo>
                    <a:pt x="15159" y="565"/>
                    <a:pt x="15019" y="545"/>
                    <a:pt x="14840" y="505"/>
                  </a:cubicBezTo>
                  <a:cubicBezTo>
                    <a:pt x="14462" y="465"/>
                    <a:pt x="13886" y="366"/>
                    <a:pt x="13189" y="286"/>
                  </a:cubicBezTo>
                  <a:cubicBezTo>
                    <a:pt x="12493" y="187"/>
                    <a:pt x="11658" y="107"/>
                    <a:pt x="10743" y="67"/>
                  </a:cubicBezTo>
                  <a:cubicBezTo>
                    <a:pt x="10026" y="22"/>
                    <a:pt x="9277" y="0"/>
                    <a:pt x="84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7"/>
            <p:cNvSpPr/>
            <p:nvPr/>
          </p:nvSpPr>
          <p:spPr>
            <a:xfrm>
              <a:off x="3538868" y="1831872"/>
              <a:ext cx="189838" cy="359802"/>
            </a:xfrm>
            <a:custGeom>
              <a:avLst/>
              <a:gdLst/>
              <a:ahLst/>
              <a:cxnLst/>
              <a:rect l="l" t="t" r="r" b="b"/>
              <a:pathLst>
                <a:path w="4776" h="9052" extrusionOk="0">
                  <a:moveTo>
                    <a:pt x="3363" y="1"/>
                  </a:moveTo>
                  <a:lnTo>
                    <a:pt x="1" y="4019"/>
                  </a:lnTo>
                  <a:lnTo>
                    <a:pt x="4516" y="9052"/>
                  </a:lnTo>
                  <a:lnTo>
                    <a:pt x="4775" y="6764"/>
                  </a:lnTo>
                  <a:cubicBezTo>
                    <a:pt x="4775" y="6764"/>
                    <a:pt x="3263" y="4138"/>
                    <a:pt x="3959" y="538"/>
                  </a:cubicBezTo>
                  <a:lnTo>
                    <a:pt x="3363" y="1"/>
                  </a:ln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7"/>
            <p:cNvSpPr/>
            <p:nvPr/>
          </p:nvSpPr>
          <p:spPr>
            <a:xfrm>
              <a:off x="853623" y="1073580"/>
              <a:ext cx="555881" cy="805223"/>
            </a:xfrm>
            <a:custGeom>
              <a:avLst/>
              <a:gdLst/>
              <a:ahLst/>
              <a:cxnLst/>
              <a:rect l="l" t="t" r="r" b="b"/>
              <a:pathLst>
                <a:path w="13985" h="20258" extrusionOk="0">
                  <a:moveTo>
                    <a:pt x="11498" y="1"/>
                  </a:moveTo>
                  <a:lnTo>
                    <a:pt x="9569" y="339"/>
                  </a:lnTo>
                  <a:cubicBezTo>
                    <a:pt x="9544" y="338"/>
                    <a:pt x="9519" y="338"/>
                    <a:pt x="9494" y="338"/>
                  </a:cubicBezTo>
                  <a:cubicBezTo>
                    <a:pt x="7353" y="338"/>
                    <a:pt x="5327" y="2014"/>
                    <a:pt x="4973" y="4098"/>
                  </a:cubicBezTo>
                  <a:cubicBezTo>
                    <a:pt x="4775" y="5193"/>
                    <a:pt x="4993" y="6406"/>
                    <a:pt x="4476" y="7401"/>
                  </a:cubicBezTo>
                  <a:cubicBezTo>
                    <a:pt x="3800" y="8714"/>
                    <a:pt x="2029" y="9350"/>
                    <a:pt x="1631" y="10763"/>
                  </a:cubicBezTo>
                  <a:cubicBezTo>
                    <a:pt x="1313" y="11956"/>
                    <a:pt x="2089" y="13249"/>
                    <a:pt x="1751" y="14443"/>
                  </a:cubicBezTo>
                  <a:cubicBezTo>
                    <a:pt x="1512" y="15318"/>
                    <a:pt x="736" y="15915"/>
                    <a:pt x="358" y="16730"/>
                  </a:cubicBezTo>
                  <a:cubicBezTo>
                    <a:pt x="0" y="17526"/>
                    <a:pt x="60" y="18501"/>
                    <a:pt x="537" y="19217"/>
                  </a:cubicBezTo>
                  <a:cubicBezTo>
                    <a:pt x="955" y="19844"/>
                    <a:pt x="1708" y="20257"/>
                    <a:pt x="2463" y="20257"/>
                  </a:cubicBezTo>
                  <a:cubicBezTo>
                    <a:pt x="2571" y="20257"/>
                    <a:pt x="2679" y="20249"/>
                    <a:pt x="2785" y="20231"/>
                  </a:cubicBezTo>
                  <a:cubicBezTo>
                    <a:pt x="3322" y="20172"/>
                    <a:pt x="3820" y="19893"/>
                    <a:pt x="4337" y="19714"/>
                  </a:cubicBezTo>
                  <a:cubicBezTo>
                    <a:pt x="4871" y="19539"/>
                    <a:pt x="5418" y="19479"/>
                    <a:pt x="5968" y="19479"/>
                  </a:cubicBezTo>
                  <a:cubicBezTo>
                    <a:pt x="6606" y="19479"/>
                    <a:pt x="7248" y="19560"/>
                    <a:pt x="7878" y="19635"/>
                  </a:cubicBezTo>
                  <a:cubicBezTo>
                    <a:pt x="8612" y="19747"/>
                    <a:pt x="9362" y="19859"/>
                    <a:pt x="10108" y="19859"/>
                  </a:cubicBezTo>
                  <a:cubicBezTo>
                    <a:pt x="10554" y="19859"/>
                    <a:pt x="10999" y="19819"/>
                    <a:pt x="11439" y="19714"/>
                  </a:cubicBezTo>
                  <a:cubicBezTo>
                    <a:pt x="12592" y="19436"/>
                    <a:pt x="13686" y="18580"/>
                    <a:pt x="13865" y="17407"/>
                  </a:cubicBezTo>
                  <a:cubicBezTo>
                    <a:pt x="13985" y="16631"/>
                    <a:pt x="13686" y="15895"/>
                    <a:pt x="13448" y="15139"/>
                  </a:cubicBezTo>
                  <a:cubicBezTo>
                    <a:pt x="11896" y="10285"/>
                    <a:pt x="12632" y="4974"/>
                    <a:pt x="11498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914478" y="1209999"/>
              <a:ext cx="162134" cy="143611"/>
            </a:xfrm>
            <a:custGeom>
              <a:avLst/>
              <a:gdLst/>
              <a:ahLst/>
              <a:cxnLst/>
              <a:rect l="l" t="t" r="r" b="b"/>
              <a:pathLst>
                <a:path w="4079" h="3613" extrusionOk="0">
                  <a:moveTo>
                    <a:pt x="1587" y="0"/>
                  </a:moveTo>
                  <a:cubicBezTo>
                    <a:pt x="1489" y="0"/>
                    <a:pt x="1391" y="10"/>
                    <a:pt x="1294" y="30"/>
                  </a:cubicBezTo>
                  <a:cubicBezTo>
                    <a:pt x="817" y="129"/>
                    <a:pt x="379" y="468"/>
                    <a:pt x="279" y="945"/>
                  </a:cubicBezTo>
                  <a:cubicBezTo>
                    <a:pt x="198" y="1336"/>
                    <a:pt x="436" y="1766"/>
                    <a:pt x="776" y="1921"/>
                  </a:cubicBezTo>
                  <a:lnTo>
                    <a:pt x="776" y="1921"/>
                  </a:lnTo>
                  <a:cubicBezTo>
                    <a:pt x="467" y="1925"/>
                    <a:pt x="143" y="2202"/>
                    <a:pt x="81" y="2516"/>
                  </a:cubicBezTo>
                  <a:cubicBezTo>
                    <a:pt x="1" y="2934"/>
                    <a:pt x="279" y="3332"/>
                    <a:pt x="677" y="3511"/>
                  </a:cubicBezTo>
                  <a:cubicBezTo>
                    <a:pt x="843" y="3581"/>
                    <a:pt x="1020" y="3612"/>
                    <a:pt x="1201" y="3612"/>
                  </a:cubicBezTo>
                  <a:cubicBezTo>
                    <a:pt x="1431" y="3612"/>
                    <a:pt x="1667" y="3561"/>
                    <a:pt x="1891" y="3471"/>
                  </a:cubicBezTo>
                  <a:cubicBezTo>
                    <a:pt x="2289" y="3332"/>
                    <a:pt x="2627" y="3073"/>
                    <a:pt x="2965" y="2815"/>
                  </a:cubicBezTo>
                  <a:cubicBezTo>
                    <a:pt x="3343" y="2536"/>
                    <a:pt x="3721" y="2238"/>
                    <a:pt x="4079" y="1959"/>
                  </a:cubicBezTo>
                  <a:lnTo>
                    <a:pt x="3701" y="1383"/>
                  </a:lnTo>
                  <a:cubicBezTo>
                    <a:pt x="3403" y="1025"/>
                    <a:pt x="3064" y="647"/>
                    <a:pt x="2667" y="368"/>
                  </a:cubicBezTo>
                  <a:cubicBezTo>
                    <a:pt x="2350" y="146"/>
                    <a:pt x="1970" y="0"/>
                    <a:pt x="1587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7"/>
            <p:cNvSpPr/>
            <p:nvPr/>
          </p:nvSpPr>
          <p:spPr>
            <a:xfrm>
              <a:off x="878108" y="1143976"/>
              <a:ext cx="320292" cy="682400"/>
            </a:xfrm>
            <a:custGeom>
              <a:avLst/>
              <a:gdLst/>
              <a:ahLst/>
              <a:cxnLst/>
              <a:rect l="l" t="t" r="r" b="b"/>
              <a:pathLst>
                <a:path w="8058" h="17168" extrusionOk="0">
                  <a:moveTo>
                    <a:pt x="7998" y="0"/>
                  </a:moveTo>
                  <a:cubicBezTo>
                    <a:pt x="7978" y="20"/>
                    <a:pt x="7938" y="20"/>
                    <a:pt x="7859" y="40"/>
                  </a:cubicBezTo>
                  <a:cubicBezTo>
                    <a:pt x="7739" y="99"/>
                    <a:pt x="7540" y="159"/>
                    <a:pt x="7302" y="318"/>
                  </a:cubicBezTo>
                  <a:cubicBezTo>
                    <a:pt x="6864" y="617"/>
                    <a:pt x="6287" y="1213"/>
                    <a:pt x="6009" y="2129"/>
                  </a:cubicBezTo>
                  <a:cubicBezTo>
                    <a:pt x="5869" y="2606"/>
                    <a:pt x="5770" y="3123"/>
                    <a:pt x="5750" y="3680"/>
                  </a:cubicBezTo>
                  <a:cubicBezTo>
                    <a:pt x="5690" y="4217"/>
                    <a:pt x="5730" y="4814"/>
                    <a:pt x="5611" y="5431"/>
                  </a:cubicBezTo>
                  <a:cubicBezTo>
                    <a:pt x="5551" y="5729"/>
                    <a:pt x="5471" y="6028"/>
                    <a:pt x="5292" y="6306"/>
                  </a:cubicBezTo>
                  <a:cubicBezTo>
                    <a:pt x="5153" y="6585"/>
                    <a:pt x="4895" y="6803"/>
                    <a:pt x="4616" y="7002"/>
                  </a:cubicBezTo>
                  <a:cubicBezTo>
                    <a:pt x="4079" y="7380"/>
                    <a:pt x="3383" y="7599"/>
                    <a:pt x="2766" y="7997"/>
                  </a:cubicBezTo>
                  <a:cubicBezTo>
                    <a:pt x="2468" y="8196"/>
                    <a:pt x="2169" y="8454"/>
                    <a:pt x="1970" y="8753"/>
                  </a:cubicBezTo>
                  <a:cubicBezTo>
                    <a:pt x="1771" y="9051"/>
                    <a:pt x="1672" y="9409"/>
                    <a:pt x="1672" y="9767"/>
                  </a:cubicBezTo>
                  <a:cubicBezTo>
                    <a:pt x="1672" y="10464"/>
                    <a:pt x="1891" y="11100"/>
                    <a:pt x="2010" y="11697"/>
                  </a:cubicBezTo>
                  <a:cubicBezTo>
                    <a:pt x="2129" y="12294"/>
                    <a:pt x="2110" y="12930"/>
                    <a:pt x="1811" y="13388"/>
                  </a:cubicBezTo>
                  <a:cubicBezTo>
                    <a:pt x="1553" y="13865"/>
                    <a:pt x="1135" y="14223"/>
                    <a:pt x="817" y="14561"/>
                  </a:cubicBezTo>
                  <a:cubicBezTo>
                    <a:pt x="498" y="14920"/>
                    <a:pt x="260" y="15258"/>
                    <a:pt x="120" y="15636"/>
                  </a:cubicBezTo>
                  <a:cubicBezTo>
                    <a:pt x="1" y="16014"/>
                    <a:pt x="41" y="16352"/>
                    <a:pt x="140" y="16610"/>
                  </a:cubicBezTo>
                  <a:cubicBezTo>
                    <a:pt x="260" y="16849"/>
                    <a:pt x="399" y="17008"/>
                    <a:pt x="518" y="17068"/>
                  </a:cubicBezTo>
                  <a:cubicBezTo>
                    <a:pt x="637" y="17148"/>
                    <a:pt x="717" y="17167"/>
                    <a:pt x="717" y="17167"/>
                  </a:cubicBezTo>
                  <a:cubicBezTo>
                    <a:pt x="717" y="17167"/>
                    <a:pt x="677" y="17148"/>
                    <a:pt x="598" y="17068"/>
                  </a:cubicBezTo>
                  <a:cubicBezTo>
                    <a:pt x="478" y="17008"/>
                    <a:pt x="359" y="16849"/>
                    <a:pt x="260" y="16610"/>
                  </a:cubicBezTo>
                  <a:cubicBezTo>
                    <a:pt x="180" y="16372"/>
                    <a:pt x="120" y="16034"/>
                    <a:pt x="260" y="15675"/>
                  </a:cubicBezTo>
                  <a:cubicBezTo>
                    <a:pt x="379" y="15337"/>
                    <a:pt x="618" y="14979"/>
                    <a:pt x="936" y="14641"/>
                  </a:cubicBezTo>
                  <a:cubicBezTo>
                    <a:pt x="1274" y="14283"/>
                    <a:pt x="1672" y="13945"/>
                    <a:pt x="1970" y="13447"/>
                  </a:cubicBezTo>
                  <a:cubicBezTo>
                    <a:pt x="2110" y="13189"/>
                    <a:pt x="2209" y="12891"/>
                    <a:pt x="2229" y="12592"/>
                  </a:cubicBezTo>
                  <a:cubicBezTo>
                    <a:pt x="2269" y="12294"/>
                    <a:pt x="2209" y="11975"/>
                    <a:pt x="2169" y="11677"/>
                  </a:cubicBezTo>
                  <a:cubicBezTo>
                    <a:pt x="2030" y="11060"/>
                    <a:pt x="1811" y="10444"/>
                    <a:pt x="1811" y="9767"/>
                  </a:cubicBezTo>
                  <a:cubicBezTo>
                    <a:pt x="1811" y="9449"/>
                    <a:pt x="1891" y="9091"/>
                    <a:pt x="2090" y="8812"/>
                  </a:cubicBezTo>
                  <a:cubicBezTo>
                    <a:pt x="2289" y="8554"/>
                    <a:pt x="2567" y="8315"/>
                    <a:pt x="2865" y="8116"/>
                  </a:cubicBezTo>
                  <a:cubicBezTo>
                    <a:pt x="3462" y="7758"/>
                    <a:pt x="4159" y="7519"/>
                    <a:pt x="4715" y="7122"/>
                  </a:cubicBezTo>
                  <a:cubicBezTo>
                    <a:pt x="5014" y="6923"/>
                    <a:pt x="5272" y="6684"/>
                    <a:pt x="5452" y="6386"/>
                  </a:cubicBezTo>
                  <a:cubicBezTo>
                    <a:pt x="5611" y="6087"/>
                    <a:pt x="5710" y="5789"/>
                    <a:pt x="5770" y="5471"/>
                  </a:cubicBezTo>
                  <a:cubicBezTo>
                    <a:pt x="5869" y="4814"/>
                    <a:pt x="5849" y="4217"/>
                    <a:pt x="5869" y="3680"/>
                  </a:cubicBezTo>
                  <a:cubicBezTo>
                    <a:pt x="5889" y="3123"/>
                    <a:pt x="5969" y="2606"/>
                    <a:pt x="6108" y="2148"/>
                  </a:cubicBezTo>
                  <a:cubicBezTo>
                    <a:pt x="6367" y="1253"/>
                    <a:pt x="6904" y="656"/>
                    <a:pt x="7341" y="358"/>
                  </a:cubicBezTo>
                  <a:cubicBezTo>
                    <a:pt x="7759" y="60"/>
                    <a:pt x="8057" y="20"/>
                    <a:pt x="8057" y="0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7"/>
            <p:cNvSpPr/>
            <p:nvPr/>
          </p:nvSpPr>
          <p:spPr>
            <a:xfrm>
              <a:off x="1044974" y="1249112"/>
              <a:ext cx="16615" cy="77549"/>
            </a:xfrm>
            <a:custGeom>
              <a:avLst/>
              <a:gdLst/>
              <a:ahLst/>
              <a:cxnLst/>
              <a:rect l="l" t="t" r="r" b="b"/>
              <a:pathLst>
                <a:path w="418" h="1951" extrusionOk="0">
                  <a:moveTo>
                    <a:pt x="123" y="0"/>
                  </a:moveTo>
                  <a:cubicBezTo>
                    <a:pt x="122" y="0"/>
                    <a:pt x="121" y="0"/>
                    <a:pt x="120" y="1"/>
                  </a:cubicBezTo>
                  <a:cubicBezTo>
                    <a:pt x="80" y="1"/>
                    <a:pt x="279" y="438"/>
                    <a:pt x="259" y="975"/>
                  </a:cubicBezTo>
                  <a:cubicBezTo>
                    <a:pt x="219" y="1532"/>
                    <a:pt x="0" y="1930"/>
                    <a:pt x="20" y="1950"/>
                  </a:cubicBezTo>
                  <a:cubicBezTo>
                    <a:pt x="20" y="1951"/>
                    <a:pt x="20" y="1951"/>
                    <a:pt x="21" y="1951"/>
                  </a:cubicBezTo>
                  <a:cubicBezTo>
                    <a:pt x="36" y="1951"/>
                    <a:pt x="359" y="1558"/>
                    <a:pt x="398" y="995"/>
                  </a:cubicBezTo>
                  <a:cubicBezTo>
                    <a:pt x="418" y="412"/>
                    <a:pt x="171" y="0"/>
                    <a:pt x="123" y="0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1078960" y="1177166"/>
              <a:ext cx="132084" cy="469707"/>
            </a:xfrm>
            <a:custGeom>
              <a:avLst/>
              <a:gdLst/>
              <a:ahLst/>
              <a:cxnLst/>
              <a:rect l="l" t="t" r="r" b="b"/>
              <a:pathLst>
                <a:path w="3323" h="11817" extrusionOk="0">
                  <a:moveTo>
                    <a:pt x="3323" y="1"/>
                  </a:moveTo>
                  <a:cubicBezTo>
                    <a:pt x="3323" y="1"/>
                    <a:pt x="3283" y="20"/>
                    <a:pt x="3203" y="40"/>
                  </a:cubicBezTo>
                  <a:cubicBezTo>
                    <a:pt x="3124" y="100"/>
                    <a:pt x="3004" y="140"/>
                    <a:pt x="2885" y="239"/>
                  </a:cubicBezTo>
                  <a:cubicBezTo>
                    <a:pt x="2607" y="438"/>
                    <a:pt x="2288" y="816"/>
                    <a:pt x="2050" y="1373"/>
                  </a:cubicBezTo>
                  <a:cubicBezTo>
                    <a:pt x="1811" y="1910"/>
                    <a:pt x="1751" y="2626"/>
                    <a:pt x="1811" y="3402"/>
                  </a:cubicBezTo>
                  <a:cubicBezTo>
                    <a:pt x="1851" y="4198"/>
                    <a:pt x="2030" y="5013"/>
                    <a:pt x="2010" y="5929"/>
                  </a:cubicBezTo>
                  <a:cubicBezTo>
                    <a:pt x="2010" y="6366"/>
                    <a:pt x="1950" y="6784"/>
                    <a:pt x="1811" y="7182"/>
                  </a:cubicBezTo>
                  <a:cubicBezTo>
                    <a:pt x="1652" y="7560"/>
                    <a:pt x="1453" y="7918"/>
                    <a:pt x="1234" y="8236"/>
                  </a:cubicBezTo>
                  <a:cubicBezTo>
                    <a:pt x="816" y="8853"/>
                    <a:pt x="359" y="9430"/>
                    <a:pt x="200" y="10007"/>
                  </a:cubicBezTo>
                  <a:cubicBezTo>
                    <a:pt x="1" y="10564"/>
                    <a:pt x="40" y="11101"/>
                    <a:pt x="160" y="11399"/>
                  </a:cubicBezTo>
                  <a:cubicBezTo>
                    <a:pt x="239" y="11538"/>
                    <a:pt x="319" y="11638"/>
                    <a:pt x="359" y="11717"/>
                  </a:cubicBezTo>
                  <a:lnTo>
                    <a:pt x="458" y="11817"/>
                  </a:lnTo>
                  <a:cubicBezTo>
                    <a:pt x="458" y="11817"/>
                    <a:pt x="339" y="11697"/>
                    <a:pt x="219" y="11359"/>
                  </a:cubicBezTo>
                  <a:cubicBezTo>
                    <a:pt x="100" y="11061"/>
                    <a:pt x="60" y="10564"/>
                    <a:pt x="259" y="10026"/>
                  </a:cubicBezTo>
                  <a:cubicBezTo>
                    <a:pt x="438" y="9450"/>
                    <a:pt x="896" y="8912"/>
                    <a:pt x="1333" y="8276"/>
                  </a:cubicBezTo>
                  <a:cubicBezTo>
                    <a:pt x="1552" y="7977"/>
                    <a:pt x="1791" y="7619"/>
                    <a:pt x="1930" y="7222"/>
                  </a:cubicBezTo>
                  <a:cubicBezTo>
                    <a:pt x="2089" y="6824"/>
                    <a:pt x="2149" y="6366"/>
                    <a:pt x="2149" y="5929"/>
                  </a:cubicBezTo>
                  <a:cubicBezTo>
                    <a:pt x="2149" y="5013"/>
                    <a:pt x="1990" y="4178"/>
                    <a:pt x="1930" y="3402"/>
                  </a:cubicBezTo>
                  <a:cubicBezTo>
                    <a:pt x="1851" y="2626"/>
                    <a:pt x="1910" y="1950"/>
                    <a:pt x="2129" y="1393"/>
                  </a:cubicBezTo>
                  <a:cubicBezTo>
                    <a:pt x="2328" y="836"/>
                    <a:pt x="2646" y="478"/>
                    <a:pt x="2905" y="279"/>
                  </a:cubicBezTo>
                  <a:cubicBezTo>
                    <a:pt x="3144" y="80"/>
                    <a:pt x="3323" y="20"/>
                    <a:pt x="3323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7"/>
            <p:cNvSpPr/>
            <p:nvPr/>
          </p:nvSpPr>
          <p:spPr>
            <a:xfrm>
              <a:off x="835418" y="1290252"/>
              <a:ext cx="226208" cy="399312"/>
            </a:xfrm>
            <a:custGeom>
              <a:avLst/>
              <a:gdLst/>
              <a:ahLst/>
              <a:cxnLst/>
              <a:rect l="l" t="t" r="r" b="b"/>
              <a:pathLst>
                <a:path w="5691" h="10046" extrusionOk="0">
                  <a:moveTo>
                    <a:pt x="5670" y="0"/>
                  </a:moveTo>
                  <a:lnTo>
                    <a:pt x="5670" y="0"/>
                  </a:lnTo>
                  <a:cubicBezTo>
                    <a:pt x="5650" y="0"/>
                    <a:pt x="5670" y="199"/>
                    <a:pt x="5571" y="517"/>
                  </a:cubicBezTo>
                  <a:cubicBezTo>
                    <a:pt x="5471" y="836"/>
                    <a:pt x="5233" y="1293"/>
                    <a:pt x="4795" y="1711"/>
                  </a:cubicBezTo>
                  <a:cubicBezTo>
                    <a:pt x="4596" y="1930"/>
                    <a:pt x="4357" y="2149"/>
                    <a:pt x="4059" y="2348"/>
                  </a:cubicBezTo>
                  <a:cubicBezTo>
                    <a:pt x="3760" y="2546"/>
                    <a:pt x="3442" y="2745"/>
                    <a:pt x="3104" y="3004"/>
                  </a:cubicBezTo>
                  <a:cubicBezTo>
                    <a:pt x="2786" y="3243"/>
                    <a:pt x="2448" y="3521"/>
                    <a:pt x="2149" y="3839"/>
                  </a:cubicBezTo>
                  <a:cubicBezTo>
                    <a:pt x="1851" y="4178"/>
                    <a:pt x="1592" y="4595"/>
                    <a:pt x="1493" y="5073"/>
                  </a:cubicBezTo>
                  <a:cubicBezTo>
                    <a:pt x="1393" y="5530"/>
                    <a:pt x="1493" y="6008"/>
                    <a:pt x="1592" y="6426"/>
                  </a:cubicBezTo>
                  <a:cubicBezTo>
                    <a:pt x="1692" y="6863"/>
                    <a:pt x="1851" y="7261"/>
                    <a:pt x="1950" y="7659"/>
                  </a:cubicBezTo>
                  <a:cubicBezTo>
                    <a:pt x="2050" y="8057"/>
                    <a:pt x="2089" y="8415"/>
                    <a:pt x="2050" y="8773"/>
                  </a:cubicBezTo>
                  <a:cubicBezTo>
                    <a:pt x="1990" y="9111"/>
                    <a:pt x="1851" y="9409"/>
                    <a:pt x="1652" y="9648"/>
                  </a:cubicBezTo>
                  <a:cubicBezTo>
                    <a:pt x="1453" y="9867"/>
                    <a:pt x="1174" y="9966"/>
                    <a:pt x="956" y="9986"/>
                  </a:cubicBezTo>
                  <a:cubicBezTo>
                    <a:pt x="924" y="9989"/>
                    <a:pt x="893" y="9990"/>
                    <a:pt x="864" y="9990"/>
                  </a:cubicBezTo>
                  <a:cubicBezTo>
                    <a:pt x="666" y="9990"/>
                    <a:pt x="500" y="9936"/>
                    <a:pt x="379" y="9867"/>
                  </a:cubicBezTo>
                  <a:cubicBezTo>
                    <a:pt x="220" y="9787"/>
                    <a:pt x="160" y="9688"/>
                    <a:pt x="100" y="9608"/>
                  </a:cubicBezTo>
                  <a:cubicBezTo>
                    <a:pt x="60" y="9549"/>
                    <a:pt x="21" y="9489"/>
                    <a:pt x="21" y="9489"/>
                  </a:cubicBezTo>
                  <a:cubicBezTo>
                    <a:pt x="1" y="9489"/>
                    <a:pt x="21" y="9489"/>
                    <a:pt x="21" y="9509"/>
                  </a:cubicBezTo>
                  <a:cubicBezTo>
                    <a:pt x="60" y="9549"/>
                    <a:pt x="60" y="9569"/>
                    <a:pt x="80" y="9608"/>
                  </a:cubicBezTo>
                  <a:cubicBezTo>
                    <a:pt x="100" y="9688"/>
                    <a:pt x="200" y="9787"/>
                    <a:pt x="359" y="9887"/>
                  </a:cubicBezTo>
                  <a:cubicBezTo>
                    <a:pt x="498" y="9986"/>
                    <a:pt x="717" y="10046"/>
                    <a:pt x="975" y="10046"/>
                  </a:cubicBezTo>
                  <a:cubicBezTo>
                    <a:pt x="1214" y="10046"/>
                    <a:pt x="1493" y="9907"/>
                    <a:pt x="1711" y="9688"/>
                  </a:cubicBezTo>
                  <a:cubicBezTo>
                    <a:pt x="1950" y="9469"/>
                    <a:pt x="2089" y="9151"/>
                    <a:pt x="2149" y="8773"/>
                  </a:cubicBezTo>
                  <a:cubicBezTo>
                    <a:pt x="2209" y="8395"/>
                    <a:pt x="2169" y="7997"/>
                    <a:pt x="2070" y="7599"/>
                  </a:cubicBezTo>
                  <a:cubicBezTo>
                    <a:pt x="1970" y="7201"/>
                    <a:pt x="1811" y="6803"/>
                    <a:pt x="1711" y="6386"/>
                  </a:cubicBezTo>
                  <a:cubicBezTo>
                    <a:pt x="1612" y="5968"/>
                    <a:pt x="1513" y="5510"/>
                    <a:pt x="1612" y="5073"/>
                  </a:cubicBezTo>
                  <a:cubicBezTo>
                    <a:pt x="1692" y="4615"/>
                    <a:pt x="1950" y="4217"/>
                    <a:pt x="2209" y="3899"/>
                  </a:cubicBezTo>
                  <a:cubicBezTo>
                    <a:pt x="2507" y="3581"/>
                    <a:pt x="2845" y="3322"/>
                    <a:pt x="3164" y="3084"/>
                  </a:cubicBezTo>
                  <a:cubicBezTo>
                    <a:pt x="3482" y="2825"/>
                    <a:pt x="3800" y="2626"/>
                    <a:pt x="4099" y="2407"/>
                  </a:cubicBezTo>
                  <a:cubicBezTo>
                    <a:pt x="4397" y="2208"/>
                    <a:pt x="4656" y="1989"/>
                    <a:pt x="4874" y="1751"/>
                  </a:cubicBezTo>
                  <a:cubicBezTo>
                    <a:pt x="5292" y="1313"/>
                    <a:pt x="5551" y="856"/>
                    <a:pt x="5630" y="517"/>
                  </a:cubicBezTo>
                  <a:cubicBezTo>
                    <a:pt x="5690" y="199"/>
                    <a:pt x="5670" y="0"/>
                    <a:pt x="567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7"/>
            <p:cNvSpPr/>
            <p:nvPr/>
          </p:nvSpPr>
          <p:spPr>
            <a:xfrm>
              <a:off x="1318567" y="1181101"/>
              <a:ext cx="308408" cy="533344"/>
            </a:xfrm>
            <a:custGeom>
              <a:avLst/>
              <a:gdLst/>
              <a:ahLst/>
              <a:cxnLst/>
              <a:rect l="l" t="t" r="r" b="b"/>
              <a:pathLst>
                <a:path w="7759" h="13418" extrusionOk="0">
                  <a:moveTo>
                    <a:pt x="3621" y="1"/>
                  </a:moveTo>
                  <a:lnTo>
                    <a:pt x="40" y="3602"/>
                  </a:lnTo>
                  <a:cubicBezTo>
                    <a:pt x="0" y="5869"/>
                    <a:pt x="0" y="8137"/>
                    <a:pt x="199" y="10365"/>
                  </a:cubicBezTo>
                  <a:cubicBezTo>
                    <a:pt x="279" y="11201"/>
                    <a:pt x="438" y="12116"/>
                    <a:pt x="995" y="12712"/>
                  </a:cubicBezTo>
                  <a:cubicBezTo>
                    <a:pt x="1493" y="13234"/>
                    <a:pt x="2186" y="13418"/>
                    <a:pt x="2914" y="13418"/>
                  </a:cubicBezTo>
                  <a:cubicBezTo>
                    <a:pt x="3437" y="13418"/>
                    <a:pt x="3977" y="13323"/>
                    <a:pt x="4476" y="13190"/>
                  </a:cubicBezTo>
                  <a:cubicBezTo>
                    <a:pt x="5312" y="12951"/>
                    <a:pt x="6147" y="12633"/>
                    <a:pt x="6764" y="12036"/>
                  </a:cubicBezTo>
                  <a:cubicBezTo>
                    <a:pt x="7400" y="11439"/>
                    <a:pt x="7758" y="10524"/>
                    <a:pt x="7500" y="9709"/>
                  </a:cubicBezTo>
                  <a:cubicBezTo>
                    <a:pt x="7162" y="8734"/>
                    <a:pt x="6028" y="8077"/>
                    <a:pt x="5928" y="7063"/>
                  </a:cubicBezTo>
                  <a:cubicBezTo>
                    <a:pt x="5888" y="6426"/>
                    <a:pt x="6246" y="5770"/>
                    <a:pt x="6147" y="5133"/>
                  </a:cubicBezTo>
                  <a:cubicBezTo>
                    <a:pt x="6028" y="4377"/>
                    <a:pt x="5152" y="3999"/>
                    <a:pt x="4715" y="3363"/>
                  </a:cubicBezTo>
                  <a:cubicBezTo>
                    <a:pt x="4158" y="2567"/>
                    <a:pt x="3820" y="1294"/>
                    <a:pt x="3621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7"/>
            <p:cNvSpPr/>
            <p:nvPr/>
          </p:nvSpPr>
          <p:spPr>
            <a:xfrm>
              <a:off x="1142996" y="1094250"/>
              <a:ext cx="336112" cy="641459"/>
            </a:xfrm>
            <a:custGeom>
              <a:avLst/>
              <a:gdLst/>
              <a:ahLst/>
              <a:cxnLst/>
              <a:rect l="l" t="t" r="r" b="b"/>
              <a:pathLst>
                <a:path w="8456" h="16138" extrusionOk="0">
                  <a:moveTo>
                    <a:pt x="4115" y="0"/>
                  </a:moveTo>
                  <a:cubicBezTo>
                    <a:pt x="3998" y="0"/>
                    <a:pt x="3880" y="6"/>
                    <a:pt x="3761" y="18"/>
                  </a:cubicBezTo>
                  <a:cubicBezTo>
                    <a:pt x="1573" y="217"/>
                    <a:pt x="1" y="2186"/>
                    <a:pt x="279" y="4354"/>
                  </a:cubicBezTo>
                  <a:lnTo>
                    <a:pt x="1712" y="13704"/>
                  </a:lnTo>
                  <a:cubicBezTo>
                    <a:pt x="1912" y="15071"/>
                    <a:pt x="2915" y="16138"/>
                    <a:pt x="4230" y="16138"/>
                  </a:cubicBezTo>
                  <a:cubicBezTo>
                    <a:pt x="4349" y="16138"/>
                    <a:pt x="4472" y="16129"/>
                    <a:pt x="4596" y="16111"/>
                  </a:cubicBezTo>
                  <a:cubicBezTo>
                    <a:pt x="6088" y="15892"/>
                    <a:pt x="6904" y="14579"/>
                    <a:pt x="6705" y="13087"/>
                  </a:cubicBezTo>
                  <a:lnTo>
                    <a:pt x="6267" y="10800"/>
                  </a:lnTo>
                  <a:lnTo>
                    <a:pt x="6267" y="10760"/>
                  </a:lnTo>
                  <a:cubicBezTo>
                    <a:pt x="6387" y="10760"/>
                    <a:pt x="6685" y="10700"/>
                    <a:pt x="6784" y="10640"/>
                  </a:cubicBezTo>
                  <a:cubicBezTo>
                    <a:pt x="7262" y="10422"/>
                    <a:pt x="8435" y="9646"/>
                    <a:pt x="8455" y="7656"/>
                  </a:cubicBezTo>
                  <a:cubicBezTo>
                    <a:pt x="8455" y="7020"/>
                    <a:pt x="8237" y="5190"/>
                    <a:pt x="7958" y="3399"/>
                  </a:cubicBezTo>
                  <a:cubicBezTo>
                    <a:pt x="7658" y="1488"/>
                    <a:pt x="6017" y="0"/>
                    <a:pt x="4115" y="0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7"/>
            <p:cNvSpPr/>
            <p:nvPr/>
          </p:nvSpPr>
          <p:spPr>
            <a:xfrm>
              <a:off x="1393653" y="1254120"/>
              <a:ext cx="49884" cy="17251"/>
            </a:xfrm>
            <a:custGeom>
              <a:avLst/>
              <a:gdLst/>
              <a:ahLst/>
              <a:cxnLst/>
              <a:rect l="l" t="t" r="r" b="b"/>
              <a:pathLst>
                <a:path w="1255" h="434" extrusionOk="0">
                  <a:moveTo>
                    <a:pt x="735" y="1"/>
                  </a:moveTo>
                  <a:cubicBezTo>
                    <a:pt x="690" y="1"/>
                    <a:pt x="644" y="5"/>
                    <a:pt x="598" y="14"/>
                  </a:cubicBezTo>
                  <a:cubicBezTo>
                    <a:pt x="399" y="34"/>
                    <a:pt x="240" y="133"/>
                    <a:pt x="140" y="233"/>
                  </a:cubicBezTo>
                  <a:cubicBezTo>
                    <a:pt x="41" y="332"/>
                    <a:pt x="1" y="392"/>
                    <a:pt x="41" y="432"/>
                  </a:cubicBezTo>
                  <a:cubicBezTo>
                    <a:pt x="43" y="433"/>
                    <a:pt x="45" y="433"/>
                    <a:pt x="48" y="433"/>
                  </a:cubicBezTo>
                  <a:cubicBezTo>
                    <a:pt x="101" y="433"/>
                    <a:pt x="315" y="250"/>
                    <a:pt x="638" y="193"/>
                  </a:cubicBezTo>
                  <a:cubicBezTo>
                    <a:pt x="674" y="189"/>
                    <a:pt x="709" y="187"/>
                    <a:pt x="744" y="187"/>
                  </a:cubicBezTo>
                  <a:cubicBezTo>
                    <a:pt x="966" y="187"/>
                    <a:pt x="1155" y="266"/>
                    <a:pt x="1225" y="266"/>
                  </a:cubicBezTo>
                  <a:cubicBezTo>
                    <a:pt x="1241" y="266"/>
                    <a:pt x="1251" y="262"/>
                    <a:pt x="1254" y="253"/>
                  </a:cubicBezTo>
                  <a:cubicBezTo>
                    <a:pt x="1254" y="233"/>
                    <a:pt x="1195" y="153"/>
                    <a:pt x="1095" y="74"/>
                  </a:cubicBezTo>
                  <a:cubicBezTo>
                    <a:pt x="1019" y="43"/>
                    <a:pt x="884" y="1"/>
                    <a:pt x="735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7"/>
            <p:cNvSpPr/>
            <p:nvPr/>
          </p:nvSpPr>
          <p:spPr>
            <a:xfrm>
              <a:off x="1273492" y="1277413"/>
              <a:ext cx="50639" cy="17648"/>
            </a:xfrm>
            <a:custGeom>
              <a:avLst/>
              <a:gdLst/>
              <a:ahLst/>
              <a:cxnLst/>
              <a:rect l="l" t="t" r="r" b="b"/>
              <a:pathLst>
                <a:path w="1274" h="444" extrusionOk="0">
                  <a:moveTo>
                    <a:pt x="678" y="1"/>
                  </a:moveTo>
                  <a:cubicBezTo>
                    <a:pt x="651" y="1"/>
                    <a:pt x="624" y="2"/>
                    <a:pt x="597" y="5"/>
                  </a:cubicBezTo>
                  <a:cubicBezTo>
                    <a:pt x="398" y="45"/>
                    <a:pt x="219" y="144"/>
                    <a:pt x="120" y="244"/>
                  </a:cubicBezTo>
                  <a:cubicBezTo>
                    <a:pt x="20" y="343"/>
                    <a:pt x="0" y="403"/>
                    <a:pt x="20" y="443"/>
                  </a:cubicBezTo>
                  <a:cubicBezTo>
                    <a:pt x="23" y="443"/>
                    <a:pt x="26" y="444"/>
                    <a:pt x="30" y="444"/>
                  </a:cubicBezTo>
                  <a:cubicBezTo>
                    <a:pt x="101" y="444"/>
                    <a:pt x="314" y="261"/>
                    <a:pt x="617" y="204"/>
                  </a:cubicBezTo>
                  <a:cubicBezTo>
                    <a:pt x="653" y="199"/>
                    <a:pt x="689" y="197"/>
                    <a:pt x="723" y="197"/>
                  </a:cubicBezTo>
                  <a:cubicBezTo>
                    <a:pt x="946" y="197"/>
                    <a:pt x="1134" y="277"/>
                    <a:pt x="1205" y="277"/>
                  </a:cubicBezTo>
                  <a:cubicBezTo>
                    <a:pt x="1220" y="277"/>
                    <a:pt x="1230" y="273"/>
                    <a:pt x="1234" y="263"/>
                  </a:cubicBezTo>
                  <a:cubicBezTo>
                    <a:pt x="1273" y="244"/>
                    <a:pt x="1214" y="164"/>
                    <a:pt x="1094" y="84"/>
                  </a:cubicBezTo>
                  <a:cubicBezTo>
                    <a:pt x="1009" y="50"/>
                    <a:pt x="848" y="1"/>
                    <a:pt x="678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7"/>
            <p:cNvSpPr/>
            <p:nvPr/>
          </p:nvSpPr>
          <p:spPr>
            <a:xfrm>
              <a:off x="1348617" y="1254597"/>
              <a:ext cx="56959" cy="109865"/>
            </a:xfrm>
            <a:custGeom>
              <a:avLst/>
              <a:gdLst/>
              <a:ahLst/>
              <a:cxnLst/>
              <a:rect l="l" t="t" r="r" b="b"/>
              <a:pathLst>
                <a:path w="1433" h="2764" extrusionOk="0">
                  <a:moveTo>
                    <a:pt x="23" y="0"/>
                  </a:moveTo>
                  <a:cubicBezTo>
                    <a:pt x="21" y="0"/>
                    <a:pt x="21" y="1"/>
                    <a:pt x="20" y="2"/>
                  </a:cubicBezTo>
                  <a:cubicBezTo>
                    <a:pt x="0" y="2"/>
                    <a:pt x="338" y="738"/>
                    <a:pt x="836" y="1613"/>
                  </a:cubicBezTo>
                  <a:cubicBezTo>
                    <a:pt x="975" y="1832"/>
                    <a:pt x="1094" y="2031"/>
                    <a:pt x="1194" y="2230"/>
                  </a:cubicBezTo>
                  <a:cubicBezTo>
                    <a:pt x="1233" y="2329"/>
                    <a:pt x="1293" y="2409"/>
                    <a:pt x="1293" y="2489"/>
                  </a:cubicBezTo>
                  <a:cubicBezTo>
                    <a:pt x="1293" y="2528"/>
                    <a:pt x="1194" y="2548"/>
                    <a:pt x="1114" y="2568"/>
                  </a:cubicBezTo>
                  <a:cubicBezTo>
                    <a:pt x="796" y="2688"/>
                    <a:pt x="597" y="2727"/>
                    <a:pt x="597" y="2747"/>
                  </a:cubicBezTo>
                  <a:cubicBezTo>
                    <a:pt x="602" y="2758"/>
                    <a:pt x="622" y="2763"/>
                    <a:pt x="654" y="2763"/>
                  </a:cubicBezTo>
                  <a:cubicBezTo>
                    <a:pt x="737" y="2763"/>
                    <a:pt x="905" y="2731"/>
                    <a:pt x="1134" y="2688"/>
                  </a:cubicBezTo>
                  <a:cubicBezTo>
                    <a:pt x="1194" y="2648"/>
                    <a:pt x="1233" y="2648"/>
                    <a:pt x="1293" y="2628"/>
                  </a:cubicBezTo>
                  <a:cubicBezTo>
                    <a:pt x="1333" y="2608"/>
                    <a:pt x="1393" y="2548"/>
                    <a:pt x="1412" y="2489"/>
                  </a:cubicBezTo>
                  <a:cubicBezTo>
                    <a:pt x="1432" y="2349"/>
                    <a:pt x="1373" y="2250"/>
                    <a:pt x="1313" y="2150"/>
                  </a:cubicBezTo>
                  <a:cubicBezTo>
                    <a:pt x="1194" y="1951"/>
                    <a:pt x="1094" y="1753"/>
                    <a:pt x="975" y="1534"/>
                  </a:cubicBezTo>
                  <a:cubicBezTo>
                    <a:pt x="491" y="682"/>
                    <a:pt x="64" y="0"/>
                    <a:pt x="23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7"/>
            <p:cNvSpPr/>
            <p:nvPr/>
          </p:nvSpPr>
          <p:spPr>
            <a:xfrm>
              <a:off x="1270312" y="1505294"/>
              <a:ext cx="125764" cy="47142"/>
            </a:xfrm>
            <a:custGeom>
              <a:avLst/>
              <a:gdLst/>
              <a:ahLst/>
              <a:cxnLst/>
              <a:rect l="l" t="t" r="r" b="b"/>
              <a:pathLst>
                <a:path w="3164" h="1186" extrusionOk="0">
                  <a:moveTo>
                    <a:pt x="1" y="1"/>
                  </a:moveTo>
                  <a:cubicBezTo>
                    <a:pt x="1" y="1"/>
                    <a:pt x="557" y="1185"/>
                    <a:pt x="2178" y="1185"/>
                  </a:cubicBezTo>
                  <a:cubicBezTo>
                    <a:pt x="2471" y="1185"/>
                    <a:pt x="2798" y="1147"/>
                    <a:pt x="3164" y="1055"/>
                  </a:cubicBezTo>
                  <a:lnTo>
                    <a:pt x="3044" y="459"/>
                  </a:lnTo>
                  <a:cubicBezTo>
                    <a:pt x="3044" y="459"/>
                    <a:pt x="2796" y="517"/>
                    <a:pt x="2368" y="517"/>
                  </a:cubicBezTo>
                  <a:cubicBezTo>
                    <a:pt x="1824" y="517"/>
                    <a:pt x="990" y="423"/>
                    <a:pt x="1" y="1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7"/>
            <p:cNvSpPr/>
            <p:nvPr/>
          </p:nvSpPr>
          <p:spPr>
            <a:xfrm>
              <a:off x="1332002" y="1390897"/>
              <a:ext cx="41935" cy="30487"/>
            </a:xfrm>
            <a:custGeom>
              <a:avLst/>
              <a:gdLst/>
              <a:ahLst/>
              <a:cxnLst/>
              <a:rect l="l" t="t" r="r" b="b"/>
              <a:pathLst>
                <a:path w="1055" h="767" extrusionOk="0">
                  <a:moveTo>
                    <a:pt x="561" y="0"/>
                  </a:moveTo>
                  <a:cubicBezTo>
                    <a:pt x="513" y="0"/>
                    <a:pt x="465" y="5"/>
                    <a:pt x="418" y="14"/>
                  </a:cubicBezTo>
                  <a:cubicBezTo>
                    <a:pt x="279" y="54"/>
                    <a:pt x="140" y="134"/>
                    <a:pt x="60" y="273"/>
                  </a:cubicBezTo>
                  <a:cubicBezTo>
                    <a:pt x="0" y="392"/>
                    <a:pt x="0" y="571"/>
                    <a:pt x="100" y="671"/>
                  </a:cubicBezTo>
                  <a:cubicBezTo>
                    <a:pt x="155" y="737"/>
                    <a:pt x="239" y="766"/>
                    <a:pt x="328" y="766"/>
                  </a:cubicBezTo>
                  <a:cubicBezTo>
                    <a:pt x="400" y="766"/>
                    <a:pt x="475" y="746"/>
                    <a:pt x="537" y="711"/>
                  </a:cubicBezTo>
                  <a:cubicBezTo>
                    <a:pt x="697" y="651"/>
                    <a:pt x="816" y="512"/>
                    <a:pt x="935" y="392"/>
                  </a:cubicBezTo>
                  <a:cubicBezTo>
                    <a:pt x="955" y="373"/>
                    <a:pt x="1015" y="313"/>
                    <a:pt x="1015" y="273"/>
                  </a:cubicBezTo>
                  <a:cubicBezTo>
                    <a:pt x="1055" y="253"/>
                    <a:pt x="1035" y="193"/>
                    <a:pt x="995" y="174"/>
                  </a:cubicBezTo>
                  <a:cubicBezTo>
                    <a:pt x="873" y="52"/>
                    <a:pt x="717" y="0"/>
                    <a:pt x="561" y="0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1332797" y="1378813"/>
              <a:ext cx="49049" cy="34303"/>
            </a:xfrm>
            <a:custGeom>
              <a:avLst/>
              <a:gdLst/>
              <a:ahLst/>
              <a:cxnLst/>
              <a:rect l="l" t="t" r="r" b="b"/>
              <a:pathLst>
                <a:path w="1234" h="863" extrusionOk="0">
                  <a:moveTo>
                    <a:pt x="40" y="0"/>
                  </a:moveTo>
                  <a:cubicBezTo>
                    <a:pt x="20" y="20"/>
                    <a:pt x="0" y="100"/>
                    <a:pt x="20" y="259"/>
                  </a:cubicBezTo>
                  <a:cubicBezTo>
                    <a:pt x="40" y="398"/>
                    <a:pt x="139" y="597"/>
                    <a:pt x="378" y="716"/>
                  </a:cubicBezTo>
                  <a:cubicBezTo>
                    <a:pt x="552" y="827"/>
                    <a:pt x="738" y="862"/>
                    <a:pt x="887" y="862"/>
                  </a:cubicBezTo>
                  <a:cubicBezTo>
                    <a:pt x="926" y="862"/>
                    <a:pt x="962" y="860"/>
                    <a:pt x="995" y="856"/>
                  </a:cubicBezTo>
                  <a:cubicBezTo>
                    <a:pt x="1174" y="816"/>
                    <a:pt x="1234" y="776"/>
                    <a:pt x="1234" y="756"/>
                  </a:cubicBezTo>
                  <a:cubicBezTo>
                    <a:pt x="1214" y="696"/>
                    <a:pt x="836" y="796"/>
                    <a:pt x="498" y="577"/>
                  </a:cubicBezTo>
                  <a:cubicBezTo>
                    <a:pt x="139" y="358"/>
                    <a:pt x="100" y="0"/>
                    <a:pt x="4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7"/>
            <p:cNvSpPr/>
            <p:nvPr/>
          </p:nvSpPr>
          <p:spPr>
            <a:xfrm>
              <a:off x="1255287" y="1241520"/>
              <a:ext cx="60934" cy="23531"/>
            </a:xfrm>
            <a:custGeom>
              <a:avLst/>
              <a:gdLst/>
              <a:ahLst/>
              <a:cxnLst/>
              <a:rect l="l" t="t" r="r" b="b"/>
              <a:pathLst>
                <a:path w="1533" h="592" extrusionOk="0">
                  <a:moveTo>
                    <a:pt x="1112" y="1"/>
                  </a:moveTo>
                  <a:cubicBezTo>
                    <a:pt x="992" y="1"/>
                    <a:pt x="848" y="15"/>
                    <a:pt x="697" y="52"/>
                  </a:cubicBezTo>
                  <a:cubicBezTo>
                    <a:pt x="458" y="92"/>
                    <a:pt x="279" y="232"/>
                    <a:pt x="160" y="331"/>
                  </a:cubicBezTo>
                  <a:cubicBezTo>
                    <a:pt x="60" y="450"/>
                    <a:pt x="1" y="550"/>
                    <a:pt x="41" y="570"/>
                  </a:cubicBezTo>
                  <a:cubicBezTo>
                    <a:pt x="48" y="585"/>
                    <a:pt x="65" y="591"/>
                    <a:pt x="90" y="591"/>
                  </a:cubicBezTo>
                  <a:cubicBezTo>
                    <a:pt x="197" y="591"/>
                    <a:pt x="454" y="471"/>
                    <a:pt x="777" y="391"/>
                  </a:cubicBezTo>
                  <a:cubicBezTo>
                    <a:pt x="1155" y="291"/>
                    <a:pt x="1493" y="291"/>
                    <a:pt x="1532" y="192"/>
                  </a:cubicBezTo>
                  <a:cubicBezTo>
                    <a:pt x="1532" y="152"/>
                    <a:pt x="1453" y="92"/>
                    <a:pt x="1294" y="13"/>
                  </a:cubicBezTo>
                  <a:cubicBezTo>
                    <a:pt x="1243" y="5"/>
                    <a:pt x="1181" y="1"/>
                    <a:pt x="1112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7"/>
            <p:cNvSpPr/>
            <p:nvPr/>
          </p:nvSpPr>
          <p:spPr>
            <a:xfrm>
              <a:off x="1384988" y="1216518"/>
              <a:ext cx="47460" cy="17251"/>
            </a:xfrm>
            <a:custGeom>
              <a:avLst/>
              <a:gdLst/>
              <a:ahLst/>
              <a:cxnLst/>
              <a:rect l="l" t="t" r="r" b="b"/>
              <a:pathLst>
                <a:path w="1194" h="434" extrusionOk="0">
                  <a:moveTo>
                    <a:pt x="677" y="0"/>
                  </a:moveTo>
                  <a:cubicBezTo>
                    <a:pt x="645" y="0"/>
                    <a:pt x="611" y="2"/>
                    <a:pt x="577" y="5"/>
                  </a:cubicBezTo>
                  <a:cubicBezTo>
                    <a:pt x="378" y="25"/>
                    <a:pt x="239" y="124"/>
                    <a:pt x="119" y="204"/>
                  </a:cubicBezTo>
                  <a:cubicBezTo>
                    <a:pt x="20" y="284"/>
                    <a:pt x="0" y="383"/>
                    <a:pt x="20" y="403"/>
                  </a:cubicBezTo>
                  <a:cubicBezTo>
                    <a:pt x="42" y="425"/>
                    <a:pt x="75" y="433"/>
                    <a:pt x="117" y="433"/>
                  </a:cubicBezTo>
                  <a:cubicBezTo>
                    <a:pt x="226" y="433"/>
                    <a:pt x="396" y="378"/>
                    <a:pt x="597" y="363"/>
                  </a:cubicBezTo>
                  <a:cubicBezTo>
                    <a:pt x="875" y="323"/>
                    <a:pt x="1114" y="363"/>
                    <a:pt x="1174" y="284"/>
                  </a:cubicBezTo>
                  <a:cubicBezTo>
                    <a:pt x="1194" y="224"/>
                    <a:pt x="1154" y="164"/>
                    <a:pt x="1054" y="105"/>
                  </a:cubicBezTo>
                  <a:cubicBezTo>
                    <a:pt x="972" y="39"/>
                    <a:pt x="835" y="0"/>
                    <a:pt x="677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7"/>
            <p:cNvSpPr/>
            <p:nvPr/>
          </p:nvSpPr>
          <p:spPr>
            <a:xfrm>
              <a:off x="1418973" y="1265886"/>
              <a:ext cx="25359" cy="23173"/>
            </a:xfrm>
            <a:custGeom>
              <a:avLst/>
              <a:gdLst/>
              <a:ahLst/>
              <a:cxnLst/>
              <a:rect l="l" t="t" r="r" b="b"/>
              <a:pathLst>
                <a:path w="638" h="583" extrusionOk="0">
                  <a:moveTo>
                    <a:pt x="281" y="1"/>
                  </a:moveTo>
                  <a:cubicBezTo>
                    <a:pt x="160" y="1"/>
                    <a:pt x="37" y="105"/>
                    <a:pt x="20" y="235"/>
                  </a:cubicBezTo>
                  <a:cubicBezTo>
                    <a:pt x="1" y="414"/>
                    <a:pt x="100" y="553"/>
                    <a:pt x="259" y="573"/>
                  </a:cubicBezTo>
                  <a:cubicBezTo>
                    <a:pt x="286" y="579"/>
                    <a:pt x="312" y="582"/>
                    <a:pt x="338" y="582"/>
                  </a:cubicBezTo>
                  <a:cubicBezTo>
                    <a:pt x="483" y="582"/>
                    <a:pt x="600" y="490"/>
                    <a:pt x="617" y="355"/>
                  </a:cubicBezTo>
                  <a:cubicBezTo>
                    <a:pt x="637" y="176"/>
                    <a:pt x="538" y="36"/>
                    <a:pt x="359" y="16"/>
                  </a:cubicBezTo>
                  <a:cubicBezTo>
                    <a:pt x="334" y="6"/>
                    <a:pt x="307" y="1"/>
                    <a:pt x="281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7"/>
            <p:cNvSpPr/>
            <p:nvPr/>
          </p:nvSpPr>
          <p:spPr>
            <a:xfrm>
              <a:off x="1297222" y="1288344"/>
              <a:ext cx="25320" cy="23372"/>
            </a:xfrm>
            <a:custGeom>
              <a:avLst/>
              <a:gdLst/>
              <a:ahLst/>
              <a:cxnLst/>
              <a:rect l="l" t="t" r="r" b="b"/>
              <a:pathLst>
                <a:path w="637" h="588" extrusionOk="0">
                  <a:moveTo>
                    <a:pt x="308" y="1"/>
                  </a:moveTo>
                  <a:cubicBezTo>
                    <a:pt x="159" y="1"/>
                    <a:pt x="37" y="106"/>
                    <a:pt x="20" y="227"/>
                  </a:cubicBezTo>
                  <a:cubicBezTo>
                    <a:pt x="0" y="406"/>
                    <a:pt x="100" y="565"/>
                    <a:pt x="279" y="585"/>
                  </a:cubicBezTo>
                  <a:cubicBezTo>
                    <a:pt x="292" y="587"/>
                    <a:pt x="306" y="588"/>
                    <a:pt x="319" y="588"/>
                  </a:cubicBezTo>
                  <a:cubicBezTo>
                    <a:pt x="464" y="588"/>
                    <a:pt x="599" y="494"/>
                    <a:pt x="617" y="366"/>
                  </a:cubicBezTo>
                  <a:cubicBezTo>
                    <a:pt x="637" y="187"/>
                    <a:pt x="537" y="48"/>
                    <a:pt x="378" y="8"/>
                  </a:cubicBezTo>
                  <a:cubicBezTo>
                    <a:pt x="354" y="3"/>
                    <a:pt x="331" y="1"/>
                    <a:pt x="308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7"/>
            <p:cNvSpPr/>
            <p:nvPr/>
          </p:nvSpPr>
          <p:spPr>
            <a:xfrm>
              <a:off x="1162791" y="1582805"/>
              <a:ext cx="299703" cy="211779"/>
            </a:xfrm>
            <a:custGeom>
              <a:avLst/>
              <a:gdLst/>
              <a:ahLst/>
              <a:cxnLst/>
              <a:rect l="l" t="t" r="r" b="b"/>
              <a:pathLst>
                <a:path w="7540" h="5328" extrusionOk="0">
                  <a:moveTo>
                    <a:pt x="7540" y="0"/>
                  </a:moveTo>
                  <a:lnTo>
                    <a:pt x="0" y="1453"/>
                  </a:lnTo>
                  <a:lnTo>
                    <a:pt x="1512" y="5292"/>
                  </a:lnTo>
                  <a:cubicBezTo>
                    <a:pt x="1512" y="5292"/>
                    <a:pt x="2485" y="5327"/>
                    <a:pt x="3168" y="5327"/>
                  </a:cubicBezTo>
                  <a:cubicBezTo>
                    <a:pt x="3510" y="5327"/>
                    <a:pt x="3780" y="5318"/>
                    <a:pt x="3820" y="5292"/>
                  </a:cubicBezTo>
                  <a:cubicBezTo>
                    <a:pt x="3959" y="5232"/>
                    <a:pt x="7301" y="4198"/>
                    <a:pt x="7301" y="4198"/>
                  </a:cubicBezTo>
                  <a:lnTo>
                    <a:pt x="7540" y="0"/>
                  </a:ln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7"/>
            <p:cNvSpPr/>
            <p:nvPr/>
          </p:nvSpPr>
          <p:spPr>
            <a:xfrm>
              <a:off x="592670" y="2205871"/>
              <a:ext cx="446811" cy="695875"/>
            </a:xfrm>
            <a:custGeom>
              <a:avLst/>
              <a:gdLst/>
              <a:ahLst/>
              <a:cxnLst/>
              <a:rect l="l" t="t" r="r" b="b"/>
              <a:pathLst>
                <a:path w="11241" h="17507" extrusionOk="0">
                  <a:moveTo>
                    <a:pt x="6665" y="1"/>
                  </a:moveTo>
                  <a:lnTo>
                    <a:pt x="3183" y="12155"/>
                  </a:lnTo>
                  <a:cubicBezTo>
                    <a:pt x="3183" y="12155"/>
                    <a:pt x="1473" y="13508"/>
                    <a:pt x="1015" y="13946"/>
                  </a:cubicBezTo>
                  <a:cubicBezTo>
                    <a:pt x="100" y="14881"/>
                    <a:pt x="160" y="14940"/>
                    <a:pt x="299" y="15040"/>
                  </a:cubicBezTo>
                  <a:cubicBezTo>
                    <a:pt x="322" y="15057"/>
                    <a:pt x="350" y="15066"/>
                    <a:pt x="381" y="15066"/>
                  </a:cubicBezTo>
                  <a:cubicBezTo>
                    <a:pt x="753" y="15066"/>
                    <a:pt x="1669" y="13944"/>
                    <a:pt x="1873" y="13944"/>
                  </a:cubicBezTo>
                  <a:cubicBezTo>
                    <a:pt x="1906" y="13944"/>
                    <a:pt x="1921" y="13974"/>
                    <a:pt x="1910" y="14045"/>
                  </a:cubicBezTo>
                  <a:cubicBezTo>
                    <a:pt x="1831" y="14602"/>
                    <a:pt x="1" y="16074"/>
                    <a:pt x="359" y="16293"/>
                  </a:cubicBezTo>
                  <a:cubicBezTo>
                    <a:pt x="395" y="16317"/>
                    <a:pt x="437" y="16329"/>
                    <a:pt x="483" y="16329"/>
                  </a:cubicBezTo>
                  <a:cubicBezTo>
                    <a:pt x="1039" y="16329"/>
                    <a:pt x="2218" y="14689"/>
                    <a:pt x="2328" y="14543"/>
                  </a:cubicBezTo>
                  <a:cubicBezTo>
                    <a:pt x="2364" y="14507"/>
                    <a:pt x="2405" y="14492"/>
                    <a:pt x="2445" y="14492"/>
                  </a:cubicBezTo>
                  <a:cubicBezTo>
                    <a:pt x="2558" y="14492"/>
                    <a:pt x="2655" y="14613"/>
                    <a:pt x="2567" y="14702"/>
                  </a:cubicBezTo>
                  <a:cubicBezTo>
                    <a:pt x="2388" y="14901"/>
                    <a:pt x="578" y="16930"/>
                    <a:pt x="1035" y="17228"/>
                  </a:cubicBezTo>
                  <a:cubicBezTo>
                    <a:pt x="1078" y="17255"/>
                    <a:pt x="1120" y="17267"/>
                    <a:pt x="1160" y="17267"/>
                  </a:cubicBezTo>
                  <a:cubicBezTo>
                    <a:pt x="1386" y="17267"/>
                    <a:pt x="1572" y="16910"/>
                    <a:pt x="1572" y="16910"/>
                  </a:cubicBezTo>
                  <a:cubicBezTo>
                    <a:pt x="1572" y="16910"/>
                    <a:pt x="3003" y="15033"/>
                    <a:pt x="3296" y="15033"/>
                  </a:cubicBezTo>
                  <a:cubicBezTo>
                    <a:pt x="3307" y="15033"/>
                    <a:pt x="3315" y="15035"/>
                    <a:pt x="3323" y="15040"/>
                  </a:cubicBezTo>
                  <a:cubicBezTo>
                    <a:pt x="3542" y="15199"/>
                    <a:pt x="2686" y="16412"/>
                    <a:pt x="2348" y="16810"/>
                  </a:cubicBezTo>
                  <a:cubicBezTo>
                    <a:pt x="2030" y="17208"/>
                    <a:pt x="2089" y="17507"/>
                    <a:pt x="2388" y="17507"/>
                  </a:cubicBezTo>
                  <a:cubicBezTo>
                    <a:pt x="2587" y="17507"/>
                    <a:pt x="3601" y="16333"/>
                    <a:pt x="3900" y="15935"/>
                  </a:cubicBezTo>
                  <a:cubicBezTo>
                    <a:pt x="4117" y="15646"/>
                    <a:pt x="4618" y="14988"/>
                    <a:pt x="4891" y="14988"/>
                  </a:cubicBezTo>
                  <a:cubicBezTo>
                    <a:pt x="4993" y="14988"/>
                    <a:pt x="5062" y="15080"/>
                    <a:pt x="5073" y="15318"/>
                  </a:cubicBezTo>
                  <a:cubicBezTo>
                    <a:pt x="5093" y="16194"/>
                    <a:pt x="5431" y="16830"/>
                    <a:pt x="5670" y="16969"/>
                  </a:cubicBezTo>
                  <a:cubicBezTo>
                    <a:pt x="5700" y="16984"/>
                    <a:pt x="5731" y="16991"/>
                    <a:pt x="5761" y="16991"/>
                  </a:cubicBezTo>
                  <a:cubicBezTo>
                    <a:pt x="5933" y="16991"/>
                    <a:pt x="6090" y="16774"/>
                    <a:pt x="5988" y="16572"/>
                  </a:cubicBezTo>
                  <a:cubicBezTo>
                    <a:pt x="5889" y="16393"/>
                    <a:pt x="5809" y="15995"/>
                    <a:pt x="5789" y="15716"/>
                  </a:cubicBezTo>
                  <a:cubicBezTo>
                    <a:pt x="5770" y="15497"/>
                    <a:pt x="5770" y="15239"/>
                    <a:pt x="5809" y="15020"/>
                  </a:cubicBezTo>
                  <a:cubicBezTo>
                    <a:pt x="5869" y="14761"/>
                    <a:pt x="5929" y="14523"/>
                    <a:pt x="5988" y="14324"/>
                  </a:cubicBezTo>
                  <a:lnTo>
                    <a:pt x="11240" y="1"/>
                  </a:ln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7"/>
            <p:cNvSpPr/>
            <p:nvPr/>
          </p:nvSpPr>
          <p:spPr>
            <a:xfrm>
              <a:off x="1712321" y="985019"/>
              <a:ext cx="878519" cy="703785"/>
            </a:xfrm>
            <a:custGeom>
              <a:avLst/>
              <a:gdLst/>
              <a:ahLst/>
              <a:cxnLst/>
              <a:rect l="l" t="t" r="r" b="b"/>
              <a:pathLst>
                <a:path w="22102" h="17706" extrusionOk="0">
                  <a:moveTo>
                    <a:pt x="16814" y="1"/>
                  </a:moveTo>
                  <a:cubicBezTo>
                    <a:pt x="16658" y="1"/>
                    <a:pt x="16502" y="152"/>
                    <a:pt x="16532" y="359"/>
                  </a:cubicBezTo>
                  <a:cubicBezTo>
                    <a:pt x="16571" y="558"/>
                    <a:pt x="16532" y="955"/>
                    <a:pt x="16492" y="1234"/>
                  </a:cubicBezTo>
                  <a:cubicBezTo>
                    <a:pt x="16432" y="1453"/>
                    <a:pt x="16392" y="1711"/>
                    <a:pt x="16253" y="1890"/>
                  </a:cubicBezTo>
                  <a:cubicBezTo>
                    <a:pt x="16134" y="2149"/>
                    <a:pt x="16014" y="2348"/>
                    <a:pt x="15915" y="2527"/>
                  </a:cubicBezTo>
                  <a:lnTo>
                    <a:pt x="15040" y="3243"/>
                  </a:lnTo>
                  <a:cubicBezTo>
                    <a:pt x="15040" y="3243"/>
                    <a:pt x="8574" y="9092"/>
                    <a:pt x="7540" y="9887"/>
                  </a:cubicBezTo>
                  <a:cubicBezTo>
                    <a:pt x="6506" y="10683"/>
                    <a:pt x="1" y="13269"/>
                    <a:pt x="1" y="13269"/>
                  </a:cubicBezTo>
                  <a:lnTo>
                    <a:pt x="1194" y="17705"/>
                  </a:lnTo>
                  <a:lnTo>
                    <a:pt x="9131" y="14522"/>
                  </a:lnTo>
                  <a:lnTo>
                    <a:pt x="17785" y="5551"/>
                  </a:lnTo>
                  <a:lnTo>
                    <a:pt x="18004" y="5332"/>
                  </a:lnTo>
                  <a:cubicBezTo>
                    <a:pt x="18004" y="5332"/>
                    <a:pt x="20013" y="4476"/>
                    <a:pt x="20570" y="4178"/>
                  </a:cubicBezTo>
                  <a:cubicBezTo>
                    <a:pt x="21704" y="3561"/>
                    <a:pt x="21664" y="3462"/>
                    <a:pt x="21564" y="3343"/>
                  </a:cubicBezTo>
                  <a:cubicBezTo>
                    <a:pt x="21537" y="3308"/>
                    <a:pt x="21491" y="3293"/>
                    <a:pt x="21432" y="3293"/>
                  </a:cubicBezTo>
                  <a:cubicBezTo>
                    <a:pt x="21034" y="3293"/>
                    <a:pt x="20023" y="3979"/>
                    <a:pt x="19773" y="3979"/>
                  </a:cubicBezTo>
                  <a:cubicBezTo>
                    <a:pt x="19716" y="3979"/>
                    <a:pt x="19698" y="3944"/>
                    <a:pt x="19734" y="3860"/>
                  </a:cubicBezTo>
                  <a:cubicBezTo>
                    <a:pt x="19973" y="3343"/>
                    <a:pt x="22101" y="2447"/>
                    <a:pt x="21843" y="2129"/>
                  </a:cubicBezTo>
                  <a:cubicBezTo>
                    <a:pt x="21798" y="2077"/>
                    <a:pt x="21730" y="2054"/>
                    <a:pt x="21645" y="2054"/>
                  </a:cubicBezTo>
                  <a:cubicBezTo>
                    <a:pt x="21052" y="2054"/>
                    <a:pt x="19632" y="3176"/>
                    <a:pt x="19476" y="3263"/>
                  </a:cubicBezTo>
                  <a:cubicBezTo>
                    <a:pt x="19447" y="3281"/>
                    <a:pt x="19419" y="3288"/>
                    <a:pt x="19392" y="3288"/>
                  </a:cubicBezTo>
                  <a:cubicBezTo>
                    <a:pt x="19269" y="3288"/>
                    <a:pt x="19182" y="3126"/>
                    <a:pt x="19297" y="3044"/>
                  </a:cubicBezTo>
                  <a:cubicBezTo>
                    <a:pt x="19515" y="2925"/>
                    <a:pt x="21803" y="1453"/>
                    <a:pt x="21465" y="1035"/>
                  </a:cubicBezTo>
                  <a:cubicBezTo>
                    <a:pt x="21422" y="988"/>
                    <a:pt x="21371" y="969"/>
                    <a:pt x="21317" y="969"/>
                  </a:cubicBezTo>
                  <a:cubicBezTo>
                    <a:pt x="21121" y="969"/>
                    <a:pt x="20888" y="1214"/>
                    <a:pt x="20888" y="1214"/>
                  </a:cubicBezTo>
                  <a:cubicBezTo>
                    <a:pt x="20888" y="1214"/>
                    <a:pt x="19102" y="2545"/>
                    <a:pt x="18733" y="2545"/>
                  </a:cubicBezTo>
                  <a:cubicBezTo>
                    <a:pt x="18709" y="2545"/>
                    <a:pt x="18691" y="2539"/>
                    <a:pt x="18680" y="2527"/>
                  </a:cubicBezTo>
                  <a:cubicBezTo>
                    <a:pt x="18501" y="2328"/>
                    <a:pt x="19675" y="1393"/>
                    <a:pt x="20092" y="1095"/>
                  </a:cubicBezTo>
                  <a:cubicBezTo>
                    <a:pt x="20510" y="836"/>
                    <a:pt x="20550" y="498"/>
                    <a:pt x="20271" y="438"/>
                  </a:cubicBezTo>
                  <a:cubicBezTo>
                    <a:pt x="20265" y="436"/>
                    <a:pt x="20257" y="435"/>
                    <a:pt x="20248" y="435"/>
                  </a:cubicBezTo>
                  <a:cubicBezTo>
                    <a:pt x="19987" y="435"/>
                    <a:pt x="18766" y="1244"/>
                    <a:pt x="18382" y="1532"/>
                  </a:cubicBezTo>
                  <a:cubicBezTo>
                    <a:pt x="18113" y="1734"/>
                    <a:pt x="17528" y="2171"/>
                    <a:pt x="17236" y="2171"/>
                  </a:cubicBezTo>
                  <a:cubicBezTo>
                    <a:pt x="17096" y="2171"/>
                    <a:pt x="17024" y="2069"/>
                    <a:pt x="17089" y="1791"/>
                  </a:cubicBezTo>
                  <a:cubicBezTo>
                    <a:pt x="17307" y="955"/>
                    <a:pt x="17128" y="239"/>
                    <a:pt x="16969" y="60"/>
                  </a:cubicBezTo>
                  <a:cubicBezTo>
                    <a:pt x="16923" y="19"/>
                    <a:pt x="16868" y="1"/>
                    <a:pt x="16814" y="1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7"/>
            <p:cNvSpPr/>
            <p:nvPr/>
          </p:nvSpPr>
          <p:spPr>
            <a:xfrm>
              <a:off x="596645" y="4223810"/>
              <a:ext cx="311548" cy="434052"/>
            </a:xfrm>
            <a:custGeom>
              <a:avLst/>
              <a:gdLst/>
              <a:ahLst/>
              <a:cxnLst/>
              <a:rect l="l" t="t" r="r" b="b"/>
              <a:pathLst>
                <a:path w="7838" h="10920" extrusionOk="0">
                  <a:moveTo>
                    <a:pt x="3740" y="0"/>
                  </a:moveTo>
                  <a:lnTo>
                    <a:pt x="2487" y="5769"/>
                  </a:lnTo>
                  <a:lnTo>
                    <a:pt x="179" y="10006"/>
                  </a:lnTo>
                  <a:cubicBezTo>
                    <a:pt x="0" y="10305"/>
                    <a:pt x="119" y="10702"/>
                    <a:pt x="438" y="10862"/>
                  </a:cubicBezTo>
                  <a:cubicBezTo>
                    <a:pt x="522" y="10899"/>
                    <a:pt x="611" y="10919"/>
                    <a:pt x="700" y="10919"/>
                  </a:cubicBezTo>
                  <a:cubicBezTo>
                    <a:pt x="800" y="10919"/>
                    <a:pt x="900" y="10894"/>
                    <a:pt x="995" y="10842"/>
                  </a:cubicBezTo>
                  <a:cubicBezTo>
                    <a:pt x="2049" y="10205"/>
                    <a:pt x="6028" y="7898"/>
                    <a:pt x="6087" y="7480"/>
                  </a:cubicBezTo>
                  <a:cubicBezTo>
                    <a:pt x="6167" y="6983"/>
                    <a:pt x="7838" y="1492"/>
                    <a:pt x="7838" y="1492"/>
                  </a:cubicBezTo>
                  <a:lnTo>
                    <a:pt x="3740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7"/>
            <p:cNvSpPr/>
            <p:nvPr/>
          </p:nvSpPr>
          <p:spPr>
            <a:xfrm>
              <a:off x="613221" y="4509013"/>
              <a:ext cx="228548" cy="152829"/>
            </a:xfrm>
            <a:custGeom>
              <a:avLst/>
              <a:gdLst/>
              <a:ahLst/>
              <a:cxnLst/>
              <a:rect l="l" t="t" r="r" b="b"/>
              <a:pathLst>
                <a:path w="5750" h="3845" extrusionOk="0">
                  <a:moveTo>
                    <a:pt x="5750" y="0"/>
                  </a:moveTo>
                  <a:lnTo>
                    <a:pt x="1" y="3780"/>
                  </a:lnTo>
                  <a:cubicBezTo>
                    <a:pt x="90" y="3824"/>
                    <a:pt x="180" y="3845"/>
                    <a:pt x="268" y="3845"/>
                  </a:cubicBezTo>
                  <a:cubicBezTo>
                    <a:pt x="375" y="3845"/>
                    <a:pt x="479" y="3814"/>
                    <a:pt x="578" y="3760"/>
                  </a:cubicBezTo>
                  <a:cubicBezTo>
                    <a:pt x="3562" y="2009"/>
                    <a:pt x="4875" y="1114"/>
                    <a:pt x="5352" y="776"/>
                  </a:cubicBezTo>
                  <a:cubicBezTo>
                    <a:pt x="5511" y="637"/>
                    <a:pt x="5650" y="438"/>
                    <a:pt x="5690" y="239"/>
                  </a:cubicBezTo>
                  <a:lnTo>
                    <a:pt x="575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7"/>
            <p:cNvSpPr/>
            <p:nvPr/>
          </p:nvSpPr>
          <p:spPr>
            <a:xfrm>
              <a:off x="803022" y="4419892"/>
              <a:ext cx="31640" cy="27625"/>
            </a:xfrm>
            <a:custGeom>
              <a:avLst/>
              <a:gdLst/>
              <a:ahLst/>
              <a:cxnLst/>
              <a:rect l="l" t="t" r="r" b="b"/>
              <a:pathLst>
                <a:path w="796" h="695" extrusionOk="0">
                  <a:moveTo>
                    <a:pt x="388" y="1"/>
                  </a:moveTo>
                  <a:cubicBezTo>
                    <a:pt x="335" y="1"/>
                    <a:pt x="283" y="13"/>
                    <a:pt x="239" y="40"/>
                  </a:cubicBezTo>
                  <a:lnTo>
                    <a:pt x="279" y="1"/>
                  </a:lnTo>
                  <a:lnTo>
                    <a:pt x="279" y="1"/>
                  </a:lnTo>
                  <a:cubicBezTo>
                    <a:pt x="100" y="80"/>
                    <a:pt x="0" y="279"/>
                    <a:pt x="80" y="458"/>
                  </a:cubicBezTo>
                  <a:cubicBezTo>
                    <a:pt x="112" y="602"/>
                    <a:pt x="259" y="694"/>
                    <a:pt x="398" y="694"/>
                  </a:cubicBezTo>
                  <a:cubicBezTo>
                    <a:pt x="432" y="694"/>
                    <a:pt x="466" y="689"/>
                    <a:pt x="497" y="677"/>
                  </a:cubicBezTo>
                  <a:cubicBezTo>
                    <a:pt x="676" y="637"/>
                    <a:pt x="796" y="379"/>
                    <a:pt x="716" y="200"/>
                  </a:cubicBezTo>
                  <a:cubicBezTo>
                    <a:pt x="673" y="84"/>
                    <a:pt x="526" y="1"/>
                    <a:pt x="3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7"/>
            <p:cNvSpPr/>
            <p:nvPr/>
          </p:nvSpPr>
          <p:spPr>
            <a:xfrm>
              <a:off x="649591" y="4532660"/>
              <a:ext cx="41974" cy="35933"/>
            </a:xfrm>
            <a:custGeom>
              <a:avLst/>
              <a:gdLst/>
              <a:ahLst/>
              <a:cxnLst/>
              <a:rect l="l" t="t" r="r" b="b"/>
              <a:pathLst>
                <a:path w="1056" h="904" extrusionOk="0">
                  <a:moveTo>
                    <a:pt x="113" y="0"/>
                  </a:moveTo>
                  <a:cubicBezTo>
                    <a:pt x="41" y="0"/>
                    <a:pt x="1" y="14"/>
                    <a:pt x="1" y="28"/>
                  </a:cubicBezTo>
                  <a:cubicBezTo>
                    <a:pt x="1" y="88"/>
                    <a:pt x="319" y="88"/>
                    <a:pt x="618" y="327"/>
                  </a:cubicBezTo>
                  <a:cubicBezTo>
                    <a:pt x="916" y="585"/>
                    <a:pt x="996" y="903"/>
                    <a:pt x="1015" y="903"/>
                  </a:cubicBezTo>
                  <a:cubicBezTo>
                    <a:pt x="1015" y="903"/>
                    <a:pt x="1055" y="824"/>
                    <a:pt x="1035" y="685"/>
                  </a:cubicBezTo>
                  <a:cubicBezTo>
                    <a:pt x="996" y="545"/>
                    <a:pt x="896" y="386"/>
                    <a:pt x="717" y="227"/>
                  </a:cubicBezTo>
                  <a:cubicBezTo>
                    <a:pt x="558" y="88"/>
                    <a:pt x="379" y="28"/>
                    <a:pt x="220" y="8"/>
                  </a:cubicBezTo>
                  <a:cubicBezTo>
                    <a:pt x="179" y="2"/>
                    <a:pt x="143" y="0"/>
                    <a:pt x="113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7"/>
            <p:cNvSpPr/>
            <p:nvPr/>
          </p:nvSpPr>
          <p:spPr>
            <a:xfrm>
              <a:off x="626695" y="4571216"/>
              <a:ext cx="41140" cy="24286"/>
            </a:xfrm>
            <a:custGeom>
              <a:avLst/>
              <a:gdLst/>
              <a:ahLst/>
              <a:cxnLst/>
              <a:rect l="l" t="t" r="r" b="b"/>
              <a:pathLst>
                <a:path w="1035" h="611" extrusionOk="0">
                  <a:moveTo>
                    <a:pt x="173" y="0"/>
                  </a:moveTo>
                  <a:cubicBezTo>
                    <a:pt x="68" y="0"/>
                    <a:pt x="0" y="23"/>
                    <a:pt x="0" y="33"/>
                  </a:cubicBezTo>
                  <a:cubicBezTo>
                    <a:pt x="0" y="53"/>
                    <a:pt x="279" y="53"/>
                    <a:pt x="557" y="232"/>
                  </a:cubicBezTo>
                  <a:cubicBezTo>
                    <a:pt x="825" y="366"/>
                    <a:pt x="964" y="611"/>
                    <a:pt x="992" y="611"/>
                  </a:cubicBezTo>
                  <a:cubicBezTo>
                    <a:pt x="993" y="611"/>
                    <a:pt x="994" y="611"/>
                    <a:pt x="995" y="610"/>
                  </a:cubicBezTo>
                  <a:cubicBezTo>
                    <a:pt x="1034" y="610"/>
                    <a:pt x="935" y="311"/>
                    <a:pt x="617" y="132"/>
                  </a:cubicBezTo>
                  <a:cubicBezTo>
                    <a:pt x="450" y="28"/>
                    <a:pt x="289" y="0"/>
                    <a:pt x="173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7"/>
            <p:cNvSpPr/>
            <p:nvPr/>
          </p:nvSpPr>
          <p:spPr>
            <a:xfrm>
              <a:off x="671731" y="4496091"/>
              <a:ext cx="59344" cy="40901"/>
            </a:xfrm>
            <a:custGeom>
              <a:avLst/>
              <a:gdLst/>
              <a:ahLst/>
              <a:cxnLst/>
              <a:rect l="l" t="t" r="r" b="b"/>
              <a:pathLst>
                <a:path w="1493" h="1029" extrusionOk="0">
                  <a:moveTo>
                    <a:pt x="71" y="0"/>
                  </a:moveTo>
                  <a:cubicBezTo>
                    <a:pt x="39" y="0"/>
                    <a:pt x="21" y="5"/>
                    <a:pt x="21" y="13"/>
                  </a:cubicBezTo>
                  <a:cubicBezTo>
                    <a:pt x="1" y="33"/>
                    <a:pt x="419" y="113"/>
                    <a:pt x="817" y="411"/>
                  </a:cubicBezTo>
                  <a:cubicBezTo>
                    <a:pt x="1204" y="663"/>
                    <a:pt x="1422" y="1028"/>
                    <a:pt x="1451" y="1028"/>
                  </a:cubicBezTo>
                  <a:cubicBezTo>
                    <a:pt x="1452" y="1028"/>
                    <a:pt x="1453" y="1028"/>
                    <a:pt x="1453" y="1028"/>
                  </a:cubicBezTo>
                  <a:cubicBezTo>
                    <a:pt x="1493" y="1028"/>
                    <a:pt x="1314" y="610"/>
                    <a:pt x="896" y="312"/>
                  </a:cubicBezTo>
                  <a:cubicBezTo>
                    <a:pt x="548" y="74"/>
                    <a:pt x="199" y="0"/>
                    <a:pt x="71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7"/>
            <p:cNvSpPr/>
            <p:nvPr/>
          </p:nvSpPr>
          <p:spPr>
            <a:xfrm>
              <a:off x="691526" y="4449226"/>
              <a:ext cx="60139" cy="19795"/>
            </a:xfrm>
            <a:custGeom>
              <a:avLst/>
              <a:gdLst/>
              <a:ahLst/>
              <a:cxnLst/>
              <a:rect l="l" t="t" r="r" b="b"/>
              <a:pathLst>
                <a:path w="1513" h="498" extrusionOk="0">
                  <a:moveTo>
                    <a:pt x="365" y="1"/>
                  </a:moveTo>
                  <a:cubicBezTo>
                    <a:pt x="146" y="1"/>
                    <a:pt x="0" y="46"/>
                    <a:pt x="0" y="58"/>
                  </a:cubicBezTo>
                  <a:cubicBezTo>
                    <a:pt x="0" y="98"/>
                    <a:pt x="358" y="58"/>
                    <a:pt x="756" y="198"/>
                  </a:cubicBezTo>
                  <a:cubicBezTo>
                    <a:pt x="1173" y="311"/>
                    <a:pt x="1446" y="497"/>
                    <a:pt x="1488" y="497"/>
                  </a:cubicBezTo>
                  <a:cubicBezTo>
                    <a:pt x="1490" y="497"/>
                    <a:pt x="1491" y="497"/>
                    <a:pt x="1492" y="496"/>
                  </a:cubicBezTo>
                  <a:cubicBezTo>
                    <a:pt x="1512" y="456"/>
                    <a:pt x="1253" y="198"/>
                    <a:pt x="796" y="58"/>
                  </a:cubicBezTo>
                  <a:cubicBezTo>
                    <a:pt x="637" y="15"/>
                    <a:pt x="489" y="1"/>
                    <a:pt x="365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7"/>
            <p:cNvSpPr/>
            <p:nvPr/>
          </p:nvSpPr>
          <p:spPr>
            <a:xfrm>
              <a:off x="705756" y="4382647"/>
              <a:ext cx="62484" cy="19914"/>
            </a:xfrm>
            <a:custGeom>
              <a:avLst/>
              <a:gdLst/>
              <a:ahLst/>
              <a:cxnLst/>
              <a:rect l="l" t="t" r="r" b="b"/>
              <a:pathLst>
                <a:path w="1572" h="501" extrusionOk="0">
                  <a:moveTo>
                    <a:pt x="574" y="1"/>
                  </a:moveTo>
                  <a:cubicBezTo>
                    <a:pt x="442" y="1"/>
                    <a:pt x="325" y="18"/>
                    <a:pt x="239" y="42"/>
                  </a:cubicBezTo>
                  <a:cubicBezTo>
                    <a:pt x="80" y="102"/>
                    <a:pt x="0" y="142"/>
                    <a:pt x="0" y="182"/>
                  </a:cubicBezTo>
                  <a:cubicBezTo>
                    <a:pt x="0" y="187"/>
                    <a:pt x="6" y="189"/>
                    <a:pt x="18" y="189"/>
                  </a:cubicBezTo>
                  <a:cubicBezTo>
                    <a:pt x="71" y="189"/>
                    <a:pt x="238" y="145"/>
                    <a:pt x="460" y="145"/>
                  </a:cubicBezTo>
                  <a:cubicBezTo>
                    <a:pt x="562" y="145"/>
                    <a:pt x="676" y="154"/>
                    <a:pt x="796" y="182"/>
                  </a:cubicBezTo>
                  <a:cubicBezTo>
                    <a:pt x="1238" y="239"/>
                    <a:pt x="1513" y="501"/>
                    <a:pt x="1549" y="501"/>
                  </a:cubicBezTo>
                  <a:cubicBezTo>
                    <a:pt x="1550" y="501"/>
                    <a:pt x="1551" y="501"/>
                    <a:pt x="1552" y="500"/>
                  </a:cubicBezTo>
                  <a:cubicBezTo>
                    <a:pt x="1572" y="480"/>
                    <a:pt x="1532" y="400"/>
                    <a:pt x="1373" y="281"/>
                  </a:cubicBezTo>
                  <a:cubicBezTo>
                    <a:pt x="1254" y="182"/>
                    <a:pt x="1055" y="82"/>
                    <a:pt x="836" y="23"/>
                  </a:cubicBezTo>
                  <a:cubicBezTo>
                    <a:pt x="745" y="7"/>
                    <a:pt x="656" y="1"/>
                    <a:pt x="574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7"/>
            <p:cNvSpPr/>
            <p:nvPr/>
          </p:nvSpPr>
          <p:spPr>
            <a:xfrm>
              <a:off x="712076" y="4332643"/>
              <a:ext cx="71189" cy="44121"/>
            </a:xfrm>
            <a:custGeom>
              <a:avLst/>
              <a:gdLst/>
              <a:ahLst/>
              <a:cxnLst/>
              <a:rect l="l" t="t" r="r" b="b"/>
              <a:pathLst>
                <a:path w="1791" h="1110" extrusionOk="0">
                  <a:moveTo>
                    <a:pt x="244" y="130"/>
                  </a:moveTo>
                  <a:cubicBezTo>
                    <a:pt x="262" y="130"/>
                    <a:pt x="280" y="134"/>
                    <a:pt x="299" y="147"/>
                  </a:cubicBezTo>
                  <a:cubicBezTo>
                    <a:pt x="418" y="186"/>
                    <a:pt x="518" y="286"/>
                    <a:pt x="597" y="385"/>
                  </a:cubicBezTo>
                  <a:cubicBezTo>
                    <a:pt x="711" y="520"/>
                    <a:pt x="791" y="647"/>
                    <a:pt x="849" y="755"/>
                  </a:cubicBezTo>
                  <a:lnTo>
                    <a:pt x="849" y="755"/>
                  </a:lnTo>
                  <a:cubicBezTo>
                    <a:pt x="826" y="803"/>
                    <a:pt x="808" y="847"/>
                    <a:pt x="796" y="883"/>
                  </a:cubicBezTo>
                  <a:cubicBezTo>
                    <a:pt x="783" y="918"/>
                    <a:pt x="773" y="948"/>
                    <a:pt x="765" y="974"/>
                  </a:cubicBezTo>
                  <a:lnTo>
                    <a:pt x="765" y="974"/>
                  </a:lnTo>
                  <a:cubicBezTo>
                    <a:pt x="457" y="920"/>
                    <a:pt x="194" y="643"/>
                    <a:pt x="120" y="365"/>
                  </a:cubicBezTo>
                  <a:cubicBezTo>
                    <a:pt x="100" y="286"/>
                    <a:pt x="120" y="206"/>
                    <a:pt x="140" y="167"/>
                  </a:cubicBezTo>
                  <a:cubicBezTo>
                    <a:pt x="167" y="153"/>
                    <a:pt x="204" y="130"/>
                    <a:pt x="244" y="130"/>
                  </a:cubicBezTo>
                  <a:close/>
                  <a:moveTo>
                    <a:pt x="1492" y="206"/>
                  </a:moveTo>
                  <a:cubicBezTo>
                    <a:pt x="1572" y="206"/>
                    <a:pt x="1612" y="246"/>
                    <a:pt x="1632" y="286"/>
                  </a:cubicBezTo>
                  <a:cubicBezTo>
                    <a:pt x="1671" y="346"/>
                    <a:pt x="1671" y="405"/>
                    <a:pt x="1632" y="485"/>
                  </a:cubicBezTo>
                  <a:cubicBezTo>
                    <a:pt x="1546" y="743"/>
                    <a:pt x="1281" y="971"/>
                    <a:pt x="980" y="990"/>
                  </a:cubicBezTo>
                  <a:lnTo>
                    <a:pt x="980" y="990"/>
                  </a:lnTo>
                  <a:cubicBezTo>
                    <a:pt x="971" y="956"/>
                    <a:pt x="957" y="913"/>
                    <a:pt x="935" y="863"/>
                  </a:cubicBezTo>
                  <a:cubicBezTo>
                    <a:pt x="931" y="828"/>
                    <a:pt x="923" y="791"/>
                    <a:pt x="911" y="752"/>
                  </a:cubicBezTo>
                  <a:lnTo>
                    <a:pt x="911" y="752"/>
                  </a:lnTo>
                  <a:cubicBezTo>
                    <a:pt x="972" y="650"/>
                    <a:pt x="1055" y="531"/>
                    <a:pt x="1174" y="405"/>
                  </a:cubicBezTo>
                  <a:cubicBezTo>
                    <a:pt x="1274" y="346"/>
                    <a:pt x="1373" y="246"/>
                    <a:pt x="1492" y="206"/>
                  </a:cubicBezTo>
                  <a:close/>
                  <a:moveTo>
                    <a:pt x="878" y="812"/>
                  </a:moveTo>
                  <a:cubicBezTo>
                    <a:pt x="914" y="884"/>
                    <a:pt x="938" y="945"/>
                    <a:pt x="956" y="991"/>
                  </a:cubicBezTo>
                  <a:lnTo>
                    <a:pt x="956" y="991"/>
                  </a:lnTo>
                  <a:cubicBezTo>
                    <a:pt x="951" y="991"/>
                    <a:pt x="946" y="991"/>
                    <a:pt x="940" y="991"/>
                  </a:cubicBezTo>
                  <a:cubicBezTo>
                    <a:pt x="906" y="991"/>
                    <a:pt x="871" y="988"/>
                    <a:pt x="836" y="982"/>
                  </a:cubicBezTo>
                  <a:cubicBezTo>
                    <a:pt x="824" y="981"/>
                    <a:pt x="811" y="980"/>
                    <a:pt x="799" y="979"/>
                  </a:cubicBezTo>
                  <a:lnTo>
                    <a:pt x="799" y="979"/>
                  </a:lnTo>
                  <a:cubicBezTo>
                    <a:pt x="818" y="933"/>
                    <a:pt x="843" y="876"/>
                    <a:pt x="878" y="812"/>
                  </a:cubicBezTo>
                  <a:close/>
                  <a:moveTo>
                    <a:pt x="285" y="0"/>
                  </a:moveTo>
                  <a:cubicBezTo>
                    <a:pt x="218" y="0"/>
                    <a:pt x="126" y="26"/>
                    <a:pt x="80" y="87"/>
                  </a:cubicBezTo>
                  <a:cubicBezTo>
                    <a:pt x="0" y="167"/>
                    <a:pt x="0" y="266"/>
                    <a:pt x="20" y="365"/>
                  </a:cubicBezTo>
                  <a:cubicBezTo>
                    <a:pt x="94" y="713"/>
                    <a:pt x="369" y="1010"/>
                    <a:pt x="738" y="1087"/>
                  </a:cubicBezTo>
                  <a:lnTo>
                    <a:pt x="738" y="1087"/>
                  </a:lnTo>
                  <a:cubicBezTo>
                    <a:pt x="736" y="1097"/>
                    <a:pt x="736" y="1101"/>
                    <a:pt x="736" y="1101"/>
                  </a:cubicBezTo>
                  <a:cubicBezTo>
                    <a:pt x="741" y="1101"/>
                    <a:pt x="746" y="1097"/>
                    <a:pt x="751" y="1089"/>
                  </a:cubicBezTo>
                  <a:lnTo>
                    <a:pt x="751" y="1089"/>
                  </a:lnTo>
                  <a:cubicBezTo>
                    <a:pt x="779" y="1095"/>
                    <a:pt x="807" y="1099"/>
                    <a:pt x="836" y="1101"/>
                  </a:cubicBezTo>
                  <a:cubicBezTo>
                    <a:pt x="876" y="1107"/>
                    <a:pt x="915" y="1110"/>
                    <a:pt x="954" y="1110"/>
                  </a:cubicBezTo>
                  <a:cubicBezTo>
                    <a:pt x="1344" y="1110"/>
                    <a:pt x="1681" y="848"/>
                    <a:pt x="1771" y="505"/>
                  </a:cubicBezTo>
                  <a:cubicBezTo>
                    <a:pt x="1791" y="425"/>
                    <a:pt x="1791" y="346"/>
                    <a:pt x="1731" y="246"/>
                  </a:cubicBezTo>
                  <a:cubicBezTo>
                    <a:pt x="1696" y="159"/>
                    <a:pt x="1617" y="103"/>
                    <a:pt x="1531" y="103"/>
                  </a:cubicBezTo>
                  <a:cubicBezTo>
                    <a:pt x="1518" y="103"/>
                    <a:pt x="1505" y="104"/>
                    <a:pt x="1492" y="107"/>
                  </a:cubicBezTo>
                  <a:cubicBezTo>
                    <a:pt x="1293" y="147"/>
                    <a:pt x="1214" y="266"/>
                    <a:pt x="1114" y="365"/>
                  </a:cubicBezTo>
                  <a:cubicBezTo>
                    <a:pt x="1015" y="476"/>
                    <a:pt x="941" y="586"/>
                    <a:pt x="887" y="682"/>
                  </a:cubicBezTo>
                  <a:lnTo>
                    <a:pt x="887" y="682"/>
                  </a:lnTo>
                  <a:cubicBezTo>
                    <a:pt x="841" y="564"/>
                    <a:pt x="767" y="435"/>
                    <a:pt x="677" y="306"/>
                  </a:cubicBezTo>
                  <a:cubicBezTo>
                    <a:pt x="597" y="206"/>
                    <a:pt x="518" y="87"/>
                    <a:pt x="339" y="7"/>
                  </a:cubicBezTo>
                  <a:cubicBezTo>
                    <a:pt x="325" y="3"/>
                    <a:pt x="306" y="0"/>
                    <a:pt x="285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7"/>
            <p:cNvSpPr/>
            <p:nvPr/>
          </p:nvSpPr>
          <p:spPr>
            <a:xfrm>
              <a:off x="1329617" y="4474626"/>
              <a:ext cx="31679" cy="28102"/>
            </a:xfrm>
            <a:custGeom>
              <a:avLst/>
              <a:gdLst/>
              <a:ahLst/>
              <a:cxnLst/>
              <a:rect l="l" t="t" r="r" b="b"/>
              <a:pathLst>
                <a:path w="797" h="707" extrusionOk="0">
                  <a:moveTo>
                    <a:pt x="390" y="1"/>
                  </a:moveTo>
                  <a:cubicBezTo>
                    <a:pt x="358" y="1"/>
                    <a:pt x="327" y="6"/>
                    <a:pt x="299" y="16"/>
                  </a:cubicBezTo>
                  <a:cubicBezTo>
                    <a:pt x="120" y="76"/>
                    <a:pt x="1" y="275"/>
                    <a:pt x="60" y="454"/>
                  </a:cubicBezTo>
                  <a:cubicBezTo>
                    <a:pt x="94" y="587"/>
                    <a:pt x="239" y="707"/>
                    <a:pt x="390" y="707"/>
                  </a:cubicBezTo>
                  <a:cubicBezTo>
                    <a:pt x="420" y="707"/>
                    <a:pt x="449" y="702"/>
                    <a:pt x="478" y="692"/>
                  </a:cubicBezTo>
                  <a:cubicBezTo>
                    <a:pt x="657" y="653"/>
                    <a:pt x="796" y="414"/>
                    <a:pt x="757" y="255"/>
                  </a:cubicBezTo>
                  <a:cubicBezTo>
                    <a:pt x="707" y="107"/>
                    <a:pt x="537" y="1"/>
                    <a:pt x="3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7"/>
            <p:cNvSpPr/>
            <p:nvPr/>
          </p:nvSpPr>
          <p:spPr>
            <a:xfrm>
              <a:off x="1422908" y="4488379"/>
              <a:ext cx="34820" cy="20947"/>
            </a:xfrm>
            <a:custGeom>
              <a:avLst/>
              <a:gdLst/>
              <a:ahLst/>
              <a:cxnLst/>
              <a:rect l="l" t="t" r="r" b="b"/>
              <a:pathLst>
                <a:path w="876" h="527" extrusionOk="0">
                  <a:moveTo>
                    <a:pt x="734" y="1"/>
                  </a:moveTo>
                  <a:cubicBezTo>
                    <a:pt x="634" y="1"/>
                    <a:pt x="486" y="24"/>
                    <a:pt x="339" y="108"/>
                  </a:cubicBezTo>
                  <a:cubicBezTo>
                    <a:pt x="61" y="247"/>
                    <a:pt x="1" y="525"/>
                    <a:pt x="41" y="525"/>
                  </a:cubicBezTo>
                  <a:cubicBezTo>
                    <a:pt x="44" y="526"/>
                    <a:pt x="46" y="527"/>
                    <a:pt x="49" y="527"/>
                  </a:cubicBezTo>
                  <a:cubicBezTo>
                    <a:pt x="110" y="527"/>
                    <a:pt x="210" y="341"/>
                    <a:pt x="419" y="227"/>
                  </a:cubicBezTo>
                  <a:cubicBezTo>
                    <a:pt x="638" y="108"/>
                    <a:pt x="856" y="68"/>
                    <a:pt x="856" y="28"/>
                  </a:cubicBezTo>
                  <a:cubicBezTo>
                    <a:pt x="875" y="19"/>
                    <a:pt x="823" y="1"/>
                    <a:pt x="734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7"/>
            <p:cNvSpPr/>
            <p:nvPr/>
          </p:nvSpPr>
          <p:spPr>
            <a:xfrm>
              <a:off x="1470369" y="4504279"/>
              <a:ext cx="24564" cy="27943"/>
            </a:xfrm>
            <a:custGeom>
              <a:avLst/>
              <a:gdLst/>
              <a:ahLst/>
              <a:cxnLst/>
              <a:rect l="l" t="t" r="r" b="b"/>
              <a:pathLst>
                <a:path w="618" h="703" extrusionOk="0">
                  <a:moveTo>
                    <a:pt x="567" y="1"/>
                  </a:moveTo>
                  <a:cubicBezTo>
                    <a:pt x="485" y="1"/>
                    <a:pt x="316" y="65"/>
                    <a:pt x="199" y="225"/>
                  </a:cubicBezTo>
                  <a:cubicBezTo>
                    <a:pt x="1" y="444"/>
                    <a:pt x="20" y="702"/>
                    <a:pt x="60" y="702"/>
                  </a:cubicBezTo>
                  <a:cubicBezTo>
                    <a:pt x="100" y="702"/>
                    <a:pt x="140" y="503"/>
                    <a:pt x="299" y="324"/>
                  </a:cubicBezTo>
                  <a:cubicBezTo>
                    <a:pt x="438" y="145"/>
                    <a:pt x="617" y="66"/>
                    <a:pt x="617" y="26"/>
                  </a:cubicBezTo>
                  <a:cubicBezTo>
                    <a:pt x="617" y="10"/>
                    <a:pt x="598" y="1"/>
                    <a:pt x="567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7"/>
            <p:cNvSpPr/>
            <p:nvPr/>
          </p:nvSpPr>
          <p:spPr>
            <a:xfrm>
              <a:off x="1512264" y="4519940"/>
              <a:ext cx="19834" cy="29652"/>
            </a:xfrm>
            <a:custGeom>
              <a:avLst/>
              <a:gdLst/>
              <a:ahLst/>
              <a:cxnLst/>
              <a:rect l="l" t="t" r="r" b="b"/>
              <a:pathLst>
                <a:path w="499" h="746" extrusionOk="0">
                  <a:moveTo>
                    <a:pt x="455" y="0"/>
                  </a:moveTo>
                  <a:cubicBezTo>
                    <a:pt x="391" y="0"/>
                    <a:pt x="224" y="91"/>
                    <a:pt x="140" y="308"/>
                  </a:cubicBezTo>
                  <a:cubicBezTo>
                    <a:pt x="1" y="547"/>
                    <a:pt x="61" y="746"/>
                    <a:pt x="100" y="746"/>
                  </a:cubicBezTo>
                  <a:cubicBezTo>
                    <a:pt x="140" y="746"/>
                    <a:pt x="160" y="567"/>
                    <a:pt x="279" y="368"/>
                  </a:cubicBezTo>
                  <a:cubicBezTo>
                    <a:pt x="379" y="169"/>
                    <a:pt x="498" y="30"/>
                    <a:pt x="478" y="10"/>
                  </a:cubicBezTo>
                  <a:cubicBezTo>
                    <a:pt x="475" y="4"/>
                    <a:pt x="467" y="0"/>
                    <a:pt x="455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7"/>
            <p:cNvSpPr/>
            <p:nvPr/>
          </p:nvSpPr>
          <p:spPr>
            <a:xfrm>
              <a:off x="1415793" y="4441952"/>
              <a:ext cx="39550" cy="8387"/>
            </a:xfrm>
            <a:custGeom>
              <a:avLst/>
              <a:gdLst/>
              <a:ahLst/>
              <a:cxnLst/>
              <a:rect l="l" t="t" r="r" b="b"/>
              <a:pathLst>
                <a:path w="995" h="211" extrusionOk="0">
                  <a:moveTo>
                    <a:pt x="549" y="0"/>
                  </a:moveTo>
                  <a:cubicBezTo>
                    <a:pt x="526" y="0"/>
                    <a:pt x="503" y="1"/>
                    <a:pt x="478" y="3"/>
                  </a:cubicBezTo>
                  <a:cubicBezTo>
                    <a:pt x="200" y="3"/>
                    <a:pt x="1" y="182"/>
                    <a:pt x="21" y="202"/>
                  </a:cubicBezTo>
                  <a:cubicBezTo>
                    <a:pt x="24" y="208"/>
                    <a:pt x="32" y="211"/>
                    <a:pt x="45" y="211"/>
                  </a:cubicBezTo>
                  <a:cubicBezTo>
                    <a:pt x="109" y="211"/>
                    <a:pt x="283" y="142"/>
                    <a:pt x="498" y="142"/>
                  </a:cubicBezTo>
                  <a:cubicBezTo>
                    <a:pt x="526" y="140"/>
                    <a:pt x="553" y="139"/>
                    <a:pt x="580" y="139"/>
                  </a:cubicBezTo>
                  <a:cubicBezTo>
                    <a:pt x="717" y="139"/>
                    <a:pt x="834" y="164"/>
                    <a:pt x="906" y="164"/>
                  </a:cubicBezTo>
                  <a:cubicBezTo>
                    <a:pt x="940" y="164"/>
                    <a:pt x="964" y="159"/>
                    <a:pt x="976" y="142"/>
                  </a:cubicBezTo>
                  <a:cubicBezTo>
                    <a:pt x="994" y="105"/>
                    <a:pt x="826" y="0"/>
                    <a:pt x="549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7"/>
            <p:cNvSpPr/>
            <p:nvPr/>
          </p:nvSpPr>
          <p:spPr>
            <a:xfrm>
              <a:off x="1281402" y="4343971"/>
              <a:ext cx="175569" cy="32474"/>
            </a:xfrm>
            <a:custGeom>
              <a:avLst/>
              <a:gdLst/>
              <a:ahLst/>
              <a:cxnLst/>
              <a:rect l="l" t="t" r="r" b="b"/>
              <a:pathLst>
                <a:path w="4417" h="817" extrusionOk="0">
                  <a:moveTo>
                    <a:pt x="4416" y="1"/>
                  </a:moveTo>
                  <a:lnTo>
                    <a:pt x="0" y="61"/>
                  </a:lnTo>
                  <a:lnTo>
                    <a:pt x="0" y="797"/>
                  </a:lnTo>
                  <a:lnTo>
                    <a:pt x="4396" y="816"/>
                  </a:lnTo>
                  <a:lnTo>
                    <a:pt x="441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1400768" y="4381931"/>
              <a:ext cx="55409" cy="30328"/>
            </a:xfrm>
            <a:custGeom>
              <a:avLst/>
              <a:gdLst/>
              <a:ahLst/>
              <a:cxnLst/>
              <a:rect l="l" t="t" r="r" b="b"/>
              <a:pathLst>
                <a:path w="1394" h="763" extrusionOk="0">
                  <a:moveTo>
                    <a:pt x="307" y="172"/>
                  </a:moveTo>
                  <a:cubicBezTo>
                    <a:pt x="337" y="172"/>
                    <a:pt x="374" y="182"/>
                    <a:pt x="419" y="200"/>
                  </a:cubicBezTo>
                  <a:cubicBezTo>
                    <a:pt x="498" y="220"/>
                    <a:pt x="598" y="239"/>
                    <a:pt x="677" y="259"/>
                  </a:cubicBezTo>
                  <a:cubicBezTo>
                    <a:pt x="817" y="339"/>
                    <a:pt x="976" y="418"/>
                    <a:pt x="1075" y="498"/>
                  </a:cubicBezTo>
                  <a:cubicBezTo>
                    <a:pt x="1177" y="570"/>
                    <a:pt x="1253" y="646"/>
                    <a:pt x="1306" y="699"/>
                  </a:cubicBezTo>
                  <a:lnTo>
                    <a:pt x="1306" y="699"/>
                  </a:lnTo>
                  <a:cubicBezTo>
                    <a:pt x="1236" y="688"/>
                    <a:pt x="1119" y="674"/>
                    <a:pt x="996" y="637"/>
                  </a:cubicBezTo>
                  <a:cubicBezTo>
                    <a:pt x="876" y="598"/>
                    <a:pt x="717" y="538"/>
                    <a:pt x="578" y="458"/>
                  </a:cubicBezTo>
                  <a:cubicBezTo>
                    <a:pt x="478" y="438"/>
                    <a:pt x="399" y="399"/>
                    <a:pt x="339" y="339"/>
                  </a:cubicBezTo>
                  <a:cubicBezTo>
                    <a:pt x="279" y="319"/>
                    <a:pt x="260" y="299"/>
                    <a:pt x="220" y="259"/>
                  </a:cubicBezTo>
                  <a:lnTo>
                    <a:pt x="220" y="220"/>
                  </a:lnTo>
                  <a:cubicBezTo>
                    <a:pt x="242" y="187"/>
                    <a:pt x="270" y="172"/>
                    <a:pt x="307" y="172"/>
                  </a:cubicBezTo>
                  <a:close/>
                  <a:moveTo>
                    <a:pt x="260" y="1"/>
                  </a:moveTo>
                  <a:cubicBezTo>
                    <a:pt x="180" y="1"/>
                    <a:pt x="100" y="21"/>
                    <a:pt x="61" y="100"/>
                  </a:cubicBezTo>
                  <a:cubicBezTo>
                    <a:pt x="1" y="140"/>
                    <a:pt x="21" y="259"/>
                    <a:pt x="81" y="319"/>
                  </a:cubicBezTo>
                  <a:cubicBezTo>
                    <a:pt x="100" y="359"/>
                    <a:pt x="160" y="399"/>
                    <a:pt x="200" y="418"/>
                  </a:cubicBezTo>
                  <a:cubicBezTo>
                    <a:pt x="279" y="498"/>
                    <a:pt x="379" y="518"/>
                    <a:pt x="459" y="558"/>
                  </a:cubicBezTo>
                  <a:cubicBezTo>
                    <a:pt x="618" y="637"/>
                    <a:pt x="777" y="697"/>
                    <a:pt x="916" y="717"/>
                  </a:cubicBezTo>
                  <a:cubicBezTo>
                    <a:pt x="1034" y="734"/>
                    <a:pt x="1134" y="740"/>
                    <a:pt x="1210" y="740"/>
                  </a:cubicBezTo>
                  <a:cubicBezTo>
                    <a:pt x="1267" y="740"/>
                    <a:pt x="1311" y="736"/>
                    <a:pt x="1339" y="731"/>
                  </a:cubicBezTo>
                  <a:lnTo>
                    <a:pt x="1339" y="731"/>
                  </a:lnTo>
                  <a:cubicBezTo>
                    <a:pt x="1360" y="751"/>
                    <a:pt x="1375" y="763"/>
                    <a:pt x="1384" y="763"/>
                  </a:cubicBezTo>
                  <a:cubicBezTo>
                    <a:pt x="1388" y="763"/>
                    <a:pt x="1391" y="761"/>
                    <a:pt x="1393" y="757"/>
                  </a:cubicBezTo>
                  <a:cubicBezTo>
                    <a:pt x="1393" y="737"/>
                    <a:pt x="1314" y="598"/>
                    <a:pt x="1115" y="399"/>
                  </a:cubicBezTo>
                  <a:cubicBezTo>
                    <a:pt x="996" y="299"/>
                    <a:pt x="876" y="200"/>
                    <a:pt x="697" y="120"/>
                  </a:cubicBezTo>
                  <a:cubicBezTo>
                    <a:pt x="618" y="60"/>
                    <a:pt x="538" y="41"/>
                    <a:pt x="419" y="21"/>
                  </a:cubicBezTo>
                  <a:cubicBezTo>
                    <a:pt x="379" y="1"/>
                    <a:pt x="319" y="1"/>
                    <a:pt x="260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1448228" y="4356651"/>
              <a:ext cx="30090" cy="56959"/>
            </a:xfrm>
            <a:custGeom>
              <a:avLst/>
              <a:gdLst/>
              <a:ahLst/>
              <a:cxnLst/>
              <a:rect l="l" t="t" r="r" b="b"/>
              <a:pathLst>
                <a:path w="757" h="1433" extrusionOk="0">
                  <a:moveTo>
                    <a:pt x="478" y="0"/>
                  </a:moveTo>
                  <a:cubicBezTo>
                    <a:pt x="299" y="40"/>
                    <a:pt x="219" y="139"/>
                    <a:pt x="180" y="239"/>
                  </a:cubicBezTo>
                  <a:cubicBezTo>
                    <a:pt x="120" y="318"/>
                    <a:pt x="80" y="398"/>
                    <a:pt x="60" y="497"/>
                  </a:cubicBezTo>
                  <a:cubicBezTo>
                    <a:pt x="1" y="696"/>
                    <a:pt x="1" y="856"/>
                    <a:pt x="1" y="995"/>
                  </a:cubicBezTo>
                  <a:cubicBezTo>
                    <a:pt x="20" y="1273"/>
                    <a:pt x="100" y="1432"/>
                    <a:pt x="120" y="1432"/>
                  </a:cubicBezTo>
                  <a:cubicBezTo>
                    <a:pt x="160" y="1432"/>
                    <a:pt x="100" y="1253"/>
                    <a:pt x="160" y="1035"/>
                  </a:cubicBezTo>
                  <a:cubicBezTo>
                    <a:pt x="180" y="895"/>
                    <a:pt x="199" y="756"/>
                    <a:pt x="259" y="577"/>
                  </a:cubicBezTo>
                  <a:cubicBezTo>
                    <a:pt x="279" y="497"/>
                    <a:pt x="299" y="398"/>
                    <a:pt x="359" y="338"/>
                  </a:cubicBezTo>
                  <a:cubicBezTo>
                    <a:pt x="379" y="259"/>
                    <a:pt x="458" y="179"/>
                    <a:pt x="498" y="179"/>
                  </a:cubicBezTo>
                  <a:cubicBezTo>
                    <a:pt x="518" y="179"/>
                    <a:pt x="558" y="259"/>
                    <a:pt x="577" y="358"/>
                  </a:cubicBezTo>
                  <a:lnTo>
                    <a:pt x="577" y="597"/>
                  </a:lnTo>
                  <a:cubicBezTo>
                    <a:pt x="558" y="776"/>
                    <a:pt x="498" y="935"/>
                    <a:pt x="418" y="1035"/>
                  </a:cubicBezTo>
                  <a:cubicBezTo>
                    <a:pt x="299" y="1253"/>
                    <a:pt x="140" y="1333"/>
                    <a:pt x="160" y="1353"/>
                  </a:cubicBezTo>
                  <a:cubicBezTo>
                    <a:pt x="180" y="1353"/>
                    <a:pt x="359" y="1293"/>
                    <a:pt x="518" y="1074"/>
                  </a:cubicBezTo>
                  <a:cubicBezTo>
                    <a:pt x="617" y="955"/>
                    <a:pt x="697" y="796"/>
                    <a:pt x="717" y="597"/>
                  </a:cubicBezTo>
                  <a:cubicBezTo>
                    <a:pt x="756" y="497"/>
                    <a:pt x="756" y="398"/>
                    <a:pt x="717" y="299"/>
                  </a:cubicBezTo>
                  <a:cubicBezTo>
                    <a:pt x="697" y="259"/>
                    <a:pt x="697" y="179"/>
                    <a:pt x="677" y="139"/>
                  </a:cubicBezTo>
                  <a:cubicBezTo>
                    <a:pt x="657" y="80"/>
                    <a:pt x="577" y="0"/>
                    <a:pt x="478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7"/>
            <p:cNvSpPr/>
            <p:nvPr/>
          </p:nvSpPr>
          <p:spPr>
            <a:xfrm>
              <a:off x="666206" y="2296022"/>
              <a:ext cx="986038" cy="2052765"/>
            </a:xfrm>
            <a:custGeom>
              <a:avLst/>
              <a:gdLst/>
              <a:ahLst/>
              <a:cxnLst/>
              <a:rect l="l" t="t" r="r" b="b"/>
              <a:pathLst>
                <a:path w="24807" h="51644" extrusionOk="0">
                  <a:moveTo>
                    <a:pt x="11200" y="1"/>
                  </a:moveTo>
                  <a:cubicBezTo>
                    <a:pt x="11200" y="1"/>
                    <a:pt x="8356" y="4477"/>
                    <a:pt x="7958" y="6187"/>
                  </a:cubicBezTo>
                  <a:cubicBezTo>
                    <a:pt x="7600" y="7739"/>
                    <a:pt x="1393" y="41059"/>
                    <a:pt x="140" y="47962"/>
                  </a:cubicBezTo>
                  <a:cubicBezTo>
                    <a:pt x="1" y="48678"/>
                    <a:pt x="438" y="49355"/>
                    <a:pt x="1135" y="49593"/>
                  </a:cubicBezTo>
                  <a:lnTo>
                    <a:pt x="6724" y="51264"/>
                  </a:lnTo>
                  <a:cubicBezTo>
                    <a:pt x="6868" y="51311"/>
                    <a:pt x="7012" y="51333"/>
                    <a:pt x="7153" y="51333"/>
                  </a:cubicBezTo>
                  <a:cubicBezTo>
                    <a:pt x="7794" y="51333"/>
                    <a:pt x="8368" y="50878"/>
                    <a:pt x="8515" y="50210"/>
                  </a:cubicBezTo>
                  <a:lnTo>
                    <a:pt x="15418" y="17904"/>
                  </a:lnTo>
                  <a:lnTo>
                    <a:pt x="13408" y="49912"/>
                  </a:lnTo>
                  <a:cubicBezTo>
                    <a:pt x="13370" y="50863"/>
                    <a:pt x="14108" y="51644"/>
                    <a:pt x="15031" y="51644"/>
                  </a:cubicBezTo>
                  <a:cubicBezTo>
                    <a:pt x="15053" y="51644"/>
                    <a:pt x="15076" y="51643"/>
                    <a:pt x="15099" y="51642"/>
                  </a:cubicBezTo>
                  <a:lnTo>
                    <a:pt x="20590" y="51483"/>
                  </a:lnTo>
                  <a:cubicBezTo>
                    <a:pt x="21445" y="51443"/>
                    <a:pt x="22141" y="50787"/>
                    <a:pt x="22181" y="49931"/>
                  </a:cubicBezTo>
                  <a:cubicBezTo>
                    <a:pt x="22658" y="42213"/>
                    <a:pt x="24807" y="7162"/>
                    <a:pt x="24369" y="6068"/>
                  </a:cubicBezTo>
                  <a:cubicBezTo>
                    <a:pt x="23912" y="4835"/>
                    <a:pt x="22619" y="518"/>
                    <a:pt x="22619" y="518"/>
                  </a:cubicBezTo>
                  <a:lnTo>
                    <a:pt x="11200" y="1"/>
                  </a:ln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7"/>
            <p:cNvSpPr/>
            <p:nvPr/>
          </p:nvSpPr>
          <p:spPr>
            <a:xfrm>
              <a:off x="688346" y="4130479"/>
              <a:ext cx="333727" cy="98099"/>
            </a:xfrm>
            <a:custGeom>
              <a:avLst/>
              <a:gdLst/>
              <a:ahLst/>
              <a:cxnLst/>
              <a:rect l="l" t="t" r="r" b="b"/>
              <a:pathLst>
                <a:path w="8396" h="2468" extrusionOk="0">
                  <a:moveTo>
                    <a:pt x="1" y="1"/>
                  </a:moveTo>
                  <a:cubicBezTo>
                    <a:pt x="1" y="1"/>
                    <a:pt x="120" y="41"/>
                    <a:pt x="319" y="140"/>
                  </a:cubicBezTo>
                  <a:cubicBezTo>
                    <a:pt x="518" y="220"/>
                    <a:pt x="816" y="339"/>
                    <a:pt x="1194" y="498"/>
                  </a:cubicBezTo>
                  <a:cubicBezTo>
                    <a:pt x="1910" y="797"/>
                    <a:pt x="2965" y="1135"/>
                    <a:pt x="4118" y="1493"/>
                  </a:cubicBezTo>
                  <a:cubicBezTo>
                    <a:pt x="5292" y="1811"/>
                    <a:pt x="6366" y="2090"/>
                    <a:pt x="7142" y="2229"/>
                  </a:cubicBezTo>
                  <a:cubicBezTo>
                    <a:pt x="7500" y="2308"/>
                    <a:pt x="7838" y="2388"/>
                    <a:pt x="8057" y="2408"/>
                  </a:cubicBezTo>
                  <a:cubicBezTo>
                    <a:pt x="8276" y="2468"/>
                    <a:pt x="8395" y="2468"/>
                    <a:pt x="8395" y="2468"/>
                  </a:cubicBezTo>
                  <a:cubicBezTo>
                    <a:pt x="8395" y="2468"/>
                    <a:pt x="8296" y="2448"/>
                    <a:pt x="8077" y="2368"/>
                  </a:cubicBezTo>
                  <a:cubicBezTo>
                    <a:pt x="7838" y="2289"/>
                    <a:pt x="7540" y="2209"/>
                    <a:pt x="7162" y="2129"/>
                  </a:cubicBezTo>
                  <a:cubicBezTo>
                    <a:pt x="6386" y="1930"/>
                    <a:pt x="5352" y="1692"/>
                    <a:pt x="4178" y="1334"/>
                  </a:cubicBezTo>
                  <a:cubicBezTo>
                    <a:pt x="3004" y="995"/>
                    <a:pt x="1970" y="637"/>
                    <a:pt x="1214" y="399"/>
                  </a:cubicBezTo>
                  <a:lnTo>
                    <a:pt x="319" y="100"/>
                  </a:lnTo>
                  <a:cubicBezTo>
                    <a:pt x="120" y="2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7"/>
            <p:cNvSpPr/>
            <p:nvPr/>
          </p:nvSpPr>
          <p:spPr>
            <a:xfrm>
              <a:off x="728811" y="4094864"/>
              <a:ext cx="18880" cy="52428"/>
            </a:xfrm>
            <a:custGeom>
              <a:avLst/>
              <a:gdLst/>
              <a:ahLst/>
              <a:cxnLst/>
              <a:rect l="l" t="t" r="r" b="b"/>
              <a:pathLst>
                <a:path w="475" h="1319" extrusionOk="0">
                  <a:moveTo>
                    <a:pt x="153" y="1"/>
                  </a:moveTo>
                  <a:cubicBezTo>
                    <a:pt x="110" y="1"/>
                    <a:pt x="0" y="312"/>
                    <a:pt x="97" y="698"/>
                  </a:cubicBezTo>
                  <a:cubicBezTo>
                    <a:pt x="171" y="1069"/>
                    <a:pt x="383" y="1319"/>
                    <a:pt x="444" y="1319"/>
                  </a:cubicBezTo>
                  <a:cubicBezTo>
                    <a:pt x="448" y="1319"/>
                    <a:pt x="452" y="1317"/>
                    <a:pt x="455" y="1315"/>
                  </a:cubicBezTo>
                  <a:cubicBezTo>
                    <a:pt x="475" y="1295"/>
                    <a:pt x="296" y="1056"/>
                    <a:pt x="216" y="678"/>
                  </a:cubicBezTo>
                  <a:cubicBezTo>
                    <a:pt x="156" y="320"/>
                    <a:pt x="196" y="2"/>
                    <a:pt x="156" y="2"/>
                  </a:cubicBezTo>
                  <a:cubicBezTo>
                    <a:pt x="155" y="1"/>
                    <a:pt x="154" y="1"/>
                    <a:pt x="153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758742" y="4099674"/>
              <a:ext cx="17410" cy="50639"/>
            </a:xfrm>
            <a:custGeom>
              <a:avLst/>
              <a:gdLst/>
              <a:ahLst/>
              <a:cxnLst/>
              <a:rect l="l" t="t" r="r" b="b"/>
              <a:pathLst>
                <a:path w="438" h="1274" extrusionOk="0">
                  <a:moveTo>
                    <a:pt x="398" y="0"/>
                  </a:moveTo>
                  <a:cubicBezTo>
                    <a:pt x="338" y="0"/>
                    <a:pt x="299" y="298"/>
                    <a:pt x="199" y="656"/>
                  </a:cubicBezTo>
                  <a:cubicBezTo>
                    <a:pt x="100" y="995"/>
                    <a:pt x="0" y="1253"/>
                    <a:pt x="20" y="1273"/>
                  </a:cubicBezTo>
                  <a:cubicBezTo>
                    <a:pt x="40" y="1273"/>
                    <a:pt x="219" y="1034"/>
                    <a:pt x="318" y="676"/>
                  </a:cubicBezTo>
                  <a:cubicBezTo>
                    <a:pt x="438" y="298"/>
                    <a:pt x="418" y="0"/>
                    <a:pt x="398" y="0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7"/>
            <p:cNvSpPr/>
            <p:nvPr/>
          </p:nvSpPr>
          <p:spPr>
            <a:xfrm>
              <a:off x="1471164" y="4166849"/>
              <a:ext cx="9540" cy="46704"/>
            </a:xfrm>
            <a:custGeom>
              <a:avLst/>
              <a:gdLst/>
              <a:ahLst/>
              <a:cxnLst/>
              <a:rect l="l" t="t" r="r" b="b"/>
              <a:pathLst>
                <a:path w="240" h="1175" extrusionOk="0">
                  <a:moveTo>
                    <a:pt x="20" y="1"/>
                  </a:moveTo>
                  <a:lnTo>
                    <a:pt x="20" y="1"/>
                  </a:lnTo>
                  <a:cubicBezTo>
                    <a:pt x="0" y="1"/>
                    <a:pt x="20" y="279"/>
                    <a:pt x="40" y="598"/>
                  </a:cubicBezTo>
                  <a:cubicBezTo>
                    <a:pt x="100" y="936"/>
                    <a:pt x="179" y="1175"/>
                    <a:pt x="199" y="1175"/>
                  </a:cubicBezTo>
                  <a:cubicBezTo>
                    <a:pt x="239" y="1175"/>
                    <a:pt x="219" y="896"/>
                    <a:pt x="179" y="578"/>
                  </a:cubicBezTo>
                  <a:cubicBezTo>
                    <a:pt x="120" y="260"/>
                    <a:pt x="40" y="1"/>
                    <a:pt x="20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7"/>
            <p:cNvSpPr/>
            <p:nvPr/>
          </p:nvSpPr>
          <p:spPr>
            <a:xfrm>
              <a:off x="1495689" y="4154209"/>
              <a:ext cx="4770" cy="49844"/>
            </a:xfrm>
            <a:custGeom>
              <a:avLst/>
              <a:gdLst/>
              <a:ahLst/>
              <a:cxnLst/>
              <a:rect l="l" t="t" r="r" b="b"/>
              <a:pathLst>
                <a:path w="120" h="1254" extrusionOk="0">
                  <a:moveTo>
                    <a:pt x="80" y="1"/>
                  </a:moveTo>
                  <a:cubicBezTo>
                    <a:pt x="60" y="1"/>
                    <a:pt x="20" y="299"/>
                    <a:pt x="0" y="617"/>
                  </a:cubicBezTo>
                  <a:cubicBezTo>
                    <a:pt x="0" y="975"/>
                    <a:pt x="20" y="1254"/>
                    <a:pt x="60" y="1254"/>
                  </a:cubicBezTo>
                  <a:cubicBezTo>
                    <a:pt x="80" y="1254"/>
                    <a:pt x="119" y="975"/>
                    <a:pt x="119" y="617"/>
                  </a:cubicBezTo>
                  <a:cubicBezTo>
                    <a:pt x="119" y="279"/>
                    <a:pt x="100" y="1"/>
                    <a:pt x="80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1278222" y="2358507"/>
              <a:ext cx="98099" cy="679260"/>
            </a:xfrm>
            <a:custGeom>
              <a:avLst/>
              <a:gdLst/>
              <a:ahLst/>
              <a:cxnLst/>
              <a:rect l="l" t="t" r="r" b="b"/>
              <a:pathLst>
                <a:path w="2468" h="17089" extrusionOk="0">
                  <a:moveTo>
                    <a:pt x="2467" y="0"/>
                  </a:moveTo>
                  <a:cubicBezTo>
                    <a:pt x="2467" y="0"/>
                    <a:pt x="2467" y="40"/>
                    <a:pt x="2447" y="179"/>
                  </a:cubicBezTo>
                  <a:cubicBezTo>
                    <a:pt x="2428" y="299"/>
                    <a:pt x="2428" y="478"/>
                    <a:pt x="2388" y="677"/>
                  </a:cubicBezTo>
                  <a:cubicBezTo>
                    <a:pt x="2368" y="1114"/>
                    <a:pt x="2328" y="1731"/>
                    <a:pt x="2249" y="2507"/>
                  </a:cubicBezTo>
                  <a:cubicBezTo>
                    <a:pt x="2089" y="4078"/>
                    <a:pt x="1871" y="6207"/>
                    <a:pt x="1532" y="8574"/>
                  </a:cubicBezTo>
                  <a:cubicBezTo>
                    <a:pt x="1174" y="10941"/>
                    <a:pt x="776" y="13050"/>
                    <a:pt x="478" y="14602"/>
                  </a:cubicBezTo>
                  <a:cubicBezTo>
                    <a:pt x="319" y="15338"/>
                    <a:pt x="200" y="15954"/>
                    <a:pt x="140" y="16412"/>
                  </a:cubicBezTo>
                  <a:cubicBezTo>
                    <a:pt x="80" y="16611"/>
                    <a:pt x="60" y="16790"/>
                    <a:pt x="21" y="16909"/>
                  </a:cubicBezTo>
                  <a:cubicBezTo>
                    <a:pt x="1" y="17028"/>
                    <a:pt x="1" y="17088"/>
                    <a:pt x="1" y="17088"/>
                  </a:cubicBezTo>
                  <a:cubicBezTo>
                    <a:pt x="1" y="17088"/>
                    <a:pt x="40" y="17009"/>
                    <a:pt x="60" y="16909"/>
                  </a:cubicBezTo>
                  <a:cubicBezTo>
                    <a:pt x="100" y="16790"/>
                    <a:pt x="140" y="16611"/>
                    <a:pt x="180" y="16412"/>
                  </a:cubicBezTo>
                  <a:cubicBezTo>
                    <a:pt x="279" y="15994"/>
                    <a:pt x="438" y="15357"/>
                    <a:pt x="578" y="14602"/>
                  </a:cubicBezTo>
                  <a:cubicBezTo>
                    <a:pt x="896" y="13070"/>
                    <a:pt x="1294" y="10941"/>
                    <a:pt x="1652" y="8574"/>
                  </a:cubicBezTo>
                  <a:cubicBezTo>
                    <a:pt x="1990" y="6207"/>
                    <a:pt x="2189" y="4078"/>
                    <a:pt x="2308" y="2507"/>
                  </a:cubicBezTo>
                  <a:cubicBezTo>
                    <a:pt x="2388" y="1731"/>
                    <a:pt x="2428" y="1114"/>
                    <a:pt x="2447" y="677"/>
                  </a:cubicBezTo>
                  <a:cubicBezTo>
                    <a:pt x="2467" y="478"/>
                    <a:pt x="2467" y="299"/>
                    <a:pt x="2467" y="179"/>
                  </a:cubicBezTo>
                  <a:lnTo>
                    <a:pt x="2467" y="0"/>
                  </a:ln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1085280" y="2344277"/>
              <a:ext cx="489501" cy="17887"/>
            </a:xfrm>
            <a:custGeom>
              <a:avLst/>
              <a:gdLst/>
              <a:ahLst/>
              <a:cxnLst/>
              <a:rect l="l" t="t" r="r" b="b"/>
              <a:pathLst>
                <a:path w="12315" h="450" extrusionOk="0">
                  <a:moveTo>
                    <a:pt x="1" y="0"/>
                  </a:moveTo>
                  <a:cubicBezTo>
                    <a:pt x="1" y="0"/>
                    <a:pt x="60" y="40"/>
                    <a:pt x="140" y="40"/>
                  </a:cubicBezTo>
                  <a:cubicBezTo>
                    <a:pt x="200" y="60"/>
                    <a:pt x="339" y="60"/>
                    <a:pt x="478" y="80"/>
                  </a:cubicBezTo>
                  <a:cubicBezTo>
                    <a:pt x="777" y="100"/>
                    <a:pt x="1254" y="139"/>
                    <a:pt x="1791" y="179"/>
                  </a:cubicBezTo>
                  <a:cubicBezTo>
                    <a:pt x="2885" y="279"/>
                    <a:pt x="4437" y="358"/>
                    <a:pt x="6148" y="398"/>
                  </a:cubicBezTo>
                  <a:cubicBezTo>
                    <a:pt x="7232" y="436"/>
                    <a:pt x="8253" y="450"/>
                    <a:pt x="9139" y="450"/>
                  </a:cubicBezTo>
                  <a:cubicBezTo>
                    <a:pt x="9650" y="450"/>
                    <a:pt x="10116" y="445"/>
                    <a:pt x="10524" y="438"/>
                  </a:cubicBezTo>
                  <a:cubicBezTo>
                    <a:pt x="11081" y="438"/>
                    <a:pt x="11519" y="438"/>
                    <a:pt x="11837" y="398"/>
                  </a:cubicBezTo>
                  <a:cubicBezTo>
                    <a:pt x="11976" y="378"/>
                    <a:pt x="12096" y="378"/>
                    <a:pt x="12195" y="378"/>
                  </a:cubicBezTo>
                  <a:cubicBezTo>
                    <a:pt x="12275" y="358"/>
                    <a:pt x="12314" y="358"/>
                    <a:pt x="12314" y="358"/>
                  </a:cubicBezTo>
                  <a:cubicBezTo>
                    <a:pt x="12314" y="348"/>
                    <a:pt x="12304" y="343"/>
                    <a:pt x="12282" y="343"/>
                  </a:cubicBezTo>
                  <a:cubicBezTo>
                    <a:pt x="12260" y="343"/>
                    <a:pt x="12225" y="348"/>
                    <a:pt x="12175" y="358"/>
                  </a:cubicBezTo>
                  <a:lnTo>
                    <a:pt x="10504" y="358"/>
                  </a:lnTo>
                  <a:cubicBezTo>
                    <a:pt x="9410" y="358"/>
                    <a:pt x="7839" y="338"/>
                    <a:pt x="6148" y="279"/>
                  </a:cubicBezTo>
                  <a:cubicBezTo>
                    <a:pt x="4457" y="239"/>
                    <a:pt x="2925" y="159"/>
                    <a:pt x="1791" y="100"/>
                  </a:cubicBezTo>
                  <a:cubicBezTo>
                    <a:pt x="1254" y="80"/>
                    <a:pt x="797" y="60"/>
                    <a:pt x="478" y="40"/>
                  </a:cubicBezTo>
                  <a:cubicBezTo>
                    <a:pt x="359" y="0"/>
                    <a:pt x="240" y="0"/>
                    <a:pt x="140" y="0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1335937" y="2355327"/>
              <a:ext cx="77549" cy="402532"/>
            </a:xfrm>
            <a:custGeom>
              <a:avLst/>
              <a:gdLst/>
              <a:ahLst/>
              <a:cxnLst/>
              <a:rect l="l" t="t" r="r" b="b"/>
              <a:pathLst>
                <a:path w="1951" h="10127" extrusionOk="0">
                  <a:moveTo>
                    <a:pt x="1950" y="1"/>
                  </a:moveTo>
                  <a:cubicBezTo>
                    <a:pt x="1950" y="1"/>
                    <a:pt x="1930" y="160"/>
                    <a:pt x="1891" y="418"/>
                  </a:cubicBezTo>
                  <a:cubicBezTo>
                    <a:pt x="1851" y="717"/>
                    <a:pt x="1831" y="1095"/>
                    <a:pt x="1811" y="1572"/>
                  </a:cubicBezTo>
                  <a:cubicBezTo>
                    <a:pt x="1751" y="2547"/>
                    <a:pt x="1692" y="3880"/>
                    <a:pt x="1612" y="5372"/>
                  </a:cubicBezTo>
                  <a:cubicBezTo>
                    <a:pt x="1592" y="6128"/>
                    <a:pt x="1552" y="6824"/>
                    <a:pt x="1513" y="7460"/>
                  </a:cubicBezTo>
                  <a:cubicBezTo>
                    <a:pt x="1453" y="8077"/>
                    <a:pt x="1334" y="8654"/>
                    <a:pt x="1115" y="9072"/>
                  </a:cubicBezTo>
                  <a:cubicBezTo>
                    <a:pt x="896" y="9509"/>
                    <a:pt x="598" y="9768"/>
                    <a:pt x="359" y="9927"/>
                  </a:cubicBezTo>
                  <a:cubicBezTo>
                    <a:pt x="140" y="10066"/>
                    <a:pt x="1" y="10106"/>
                    <a:pt x="1" y="10126"/>
                  </a:cubicBezTo>
                  <a:cubicBezTo>
                    <a:pt x="1" y="10126"/>
                    <a:pt x="21" y="10126"/>
                    <a:pt x="100" y="10106"/>
                  </a:cubicBezTo>
                  <a:cubicBezTo>
                    <a:pt x="160" y="10066"/>
                    <a:pt x="259" y="10046"/>
                    <a:pt x="399" y="9967"/>
                  </a:cubicBezTo>
                  <a:cubicBezTo>
                    <a:pt x="637" y="9828"/>
                    <a:pt x="936" y="9549"/>
                    <a:pt x="1194" y="9131"/>
                  </a:cubicBezTo>
                  <a:cubicBezTo>
                    <a:pt x="1413" y="8674"/>
                    <a:pt x="1552" y="8117"/>
                    <a:pt x="1612" y="7460"/>
                  </a:cubicBezTo>
                  <a:cubicBezTo>
                    <a:pt x="1652" y="6824"/>
                    <a:pt x="1692" y="6128"/>
                    <a:pt x="1731" y="5372"/>
                  </a:cubicBezTo>
                  <a:cubicBezTo>
                    <a:pt x="1811" y="3880"/>
                    <a:pt x="1851" y="2547"/>
                    <a:pt x="1910" y="1572"/>
                  </a:cubicBezTo>
                  <a:cubicBezTo>
                    <a:pt x="1930" y="1095"/>
                    <a:pt x="1950" y="717"/>
                    <a:pt x="1950" y="418"/>
                  </a:cubicBezTo>
                  <a:lnTo>
                    <a:pt x="1950" y="1"/>
                  </a:ln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7"/>
            <p:cNvSpPr/>
            <p:nvPr/>
          </p:nvSpPr>
          <p:spPr>
            <a:xfrm>
              <a:off x="968259" y="2465233"/>
              <a:ext cx="191388" cy="179543"/>
            </a:xfrm>
            <a:custGeom>
              <a:avLst/>
              <a:gdLst/>
              <a:ahLst/>
              <a:cxnLst/>
              <a:rect l="l" t="t" r="r" b="b"/>
              <a:pathLst>
                <a:path w="4815" h="4517" extrusionOk="0">
                  <a:moveTo>
                    <a:pt x="4815" y="1"/>
                  </a:moveTo>
                  <a:cubicBezTo>
                    <a:pt x="4795" y="1"/>
                    <a:pt x="4795" y="419"/>
                    <a:pt x="4576" y="1035"/>
                  </a:cubicBezTo>
                  <a:cubicBezTo>
                    <a:pt x="4397" y="1652"/>
                    <a:pt x="3979" y="2507"/>
                    <a:pt x="3263" y="3184"/>
                  </a:cubicBezTo>
                  <a:cubicBezTo>
                    <a:pt x="2527" y="3860"/>
                    <a:pt x="1652" y="4198"/>
                    <a:pt x="1035" y="4357"/>
                  </a:cubicBezTo>
                  <a:cubicBezTo>
                    <a:pt x="418" y="4497"/>
                    <a:pt x="1" y="4477"/>
                    <a:pt x="1" y="4497"/>
                  </a:cubicBezTo>
                  <a:cubicBezTo>
                    <a:pt x="1" y="4516"/>
                    <a:pt x="120" y="4516"/>
                    <a:pt x="299" y="4516"/>
                  </a:cubicBezTo>
                  <a:cubicBezTo>
                    <a:pt x="458" y="4516"/>
                    <a:pt x="737" y="4516"/>
                    <a:pt x="1055" y="4457"/>
                  </a:cubicBezTo>
                  <a:cubicBezTo>
                    <a:pt x="1711" y="4317"/>
                    <a:pt x="2607" y="3979"/>
                    <a:pt x="3343" y="3283"/>
                  </a:cubicBezTo>
                  <a:cubicBezTo>
                    <a:pt x="4099" y="2587"/>
                    <a:pt x="4496" y="1712"/>
                    <a:pt x="4675" y="1075"/>
                  </a:cubicBezTo>
                  <a:cubicBezTo>
                    <a:pt x="4775" y="737"/>
                    <a:pt x="4795" y="478"/>
                    <a:pt x="4815" y="299"/>
                  </a:cubicBezTo>
                  <a:lnTo>
                    <a:pt x="4815" y="1"/>
                  </a:ln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7"/>
            <p:cNvSpPr/>
            <p:nvPr/>
          </p:nvSpPr>
          <p:spPr>
            <a:xfrm>
              <a:off x="1515444" y="2500054"/>
              <a:ext cx="117059" cy="151839"/>
            </a:xfrm>
            <a:custGeom>
              <a:avLst/>
              <a:gdLst/>
              <a:ahLst/>
              <a:cxnLst/>
              <a:rect l="l" t="t" r="r" b="b"/>
              <a:pathLst>
                <a:path w="2945" h="3820" extrusionOk="0">
                  <a:moveTo>
                    <a:pt x="0" y="0"/>
                  </a:moveTo>
                  <a:lnTo>
                    <a:pt x="0" y="199"/>
                  </a:lnTo>
                  <a:cubicBezTo>
                    <a:pt x="0" y="318"/>
                    <a:pt x="20" y="517"/>
                    <a:pt x="80" y="736"/>
                  </a:cubicBezTo>
                  <a:cubicBezTo>
                    <a:pt x="120" y="955"/>
                    <a:pt x="219" y="1233"/>
                    <a:pt x="359" y="1512"/>
                  </a:cubicBezTo>
                  <a:cubicBezTo>
                    <a:pt x="478" y="1810"/>
                    <a:pt x="657" y="2109"/>
                    <a:pt x="876" y="2387"/>
                  </a:cubicBezTo>
                  <a:cubicBezTo>
                    <a:pt x="1095" y="2646"/>
                    <a:pt x="1313" y="2904"/>
                    <a:pt x="1572" y="3103"/>
                  </a:cubicBezTo>
                  <a:cubicBezTo>
                    <a:pt x="1791" y="3302"/>
                    <a:pt x="2049" y="3441"/>
                    <a:pt x="2248" y="3541"/>
                  </a:cubicBezTo>
                  <a:cubicBezTo>
                    <a:pt x="2447" y="3680"/>
                    <a:pt x="2606" y="3720"/>
                    <a:pt x="2746" y="3760"/>
                  </a:cubicBezTo>
                  <a:cubicBezTo>
                    <a:pt x="2865" y="3819"/>
                    <a:pt x="2945" y="3819"/>
                    <a:pt x="2945" y="3819"/>
                  </a:cubicBezTo>
                  <a:cubicBezTo>
                    <a:pt x="2945" y="3800"/>
                    <a:pt x="2666" y="3700"/>
                    <a:pt x="2288" y="3441"/>
                  </a:cubicBezTo>
                  <a:cubicBezTo>
                    <a:pt x="2089" y="3322"/>
                    <a:pt x="1870" y="3163"/>
                    <a:pt x="1652" y="2964"/>
                  </a:cubicBezTo>
                  <a:cubicBezTo>
                    <a:pt x="1413" y="2765"/>
                    <a:pt x="1194" y="2546"/>
                    <a:pt x="975" y="2268"/>
                  </a:cubicBezTo>
                  <a:cubicBezTo>
                    <a:pt x="756" y="2009"/>
                    <a:pt x="577" y="1731"/>
                    <a:pt x="458" y="1452"/>
                  </a:cubicBezTo>
                  <a:cubicBezTo>
                    <a:pt x="319" y="1194"/>
                    <a:pt x="239" y="935"/>
                    <a:pt x="179" y="716"/>
                  </a:cubicBezTo>
                  <a:cubicBezTo>
                    <a:pt x="60" y="259"/>
                    <a:pt x="20" y="0"/>
                    <a:pt x="0" y="0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7"/>
            <p:cNvSpPr/>
            <p:nvPr/>
          </p:nvSpPr>
          <p:spPr>
            <a:xfrm>
              <a:off x="886813" y="2497669"/>
              <a:ext cx="348752" cy="1687398"/>
            </a:xfrm>
            <a:custGeom>
              <a:avLst/>
              <a:gdLst/>
              <a:ahLst/>
              <a:cxnLst/>
              <a:rect l="l" t="t" r="r" b="b"/>
              <a:pathLst>
                <a:path w="8774" h="42452" extrusionOk="0">
                  <a:moveTo>
                    <a:pt x="8773" y="0"/>
                  </a:moveTo>
                  <a:cubicBezTo>
                    <a:pt x="8773" y="0"/>
                    <a:pt x="8773" y="60"/>
                    <a:pt x="8734" y="120"/>
                  </a:cubicBezTo>
                  <a:cubicBezTo>
                    <a:pt x="8734" y="199"/>
                    <a:pt x="8714" y="299"/>
                    <a:pt x="8674" y="458"/>
                  </a:cubicBezTo>
                  <a:cubicBezTo>
                    <a:pt x="8634" y="756"/>
                    <a:pt x="8555" y="1154"/>
                    <a:pt x="8475" y="1691"/>
                  </a:cubicBezTo>
                  <a:cubicBezTo>
                    <a:pt x="8336" y="2785"/>
                    <a:pt x="8077" y="4357"/>
                    <a:pt x="7759" y="6286"/>
                  </a:cubicBezTo>
                  <a:cubicBezTo>
                    <a:pt x="7142" y="10146"/>
                    <a:pt x="6187" y="15497"/>
                    <a:pt x="4974" y="21365"/>
                  </a:cubicBezTo>
                  <a:cubicBezTo>
                    <a:pt x="3760" y="27234"/>
                    <a:pt x="2507" y="32505"/>
                    <a:pt x="1572" y="36305"/>
                  </a:cubicBezTo>
                  <a:cubicBezTo>
                    <a:pt x="1095" y="38194"/>
                    <a:pt x="697" y="39746"/>
                    <a:pt x="418" y="40800"/>
                  </a:cubicBezTo>
                  <a:cubicBezTo>
                    <a:pt x="279" y="41337"/>
                    <a:pt x="180" y="41735"/>
                    <a:pt x="100" y="42034"/>
                  </a:cubicBezTo>
                  <a:cubicBezTo>
                    <a:pt x="89" y="42109"/>
                    <a:pt x="79" y="42173"/>
                    <a:pt x="65" y="42229"/>
                  </a:cubicBezTo>
                  <a:lnTo>
                    <a:pt x="65" y="42229"/>
                  </a:lnTo>
                  <a:cubicBezTo>
                    <a:pt x="82" y="42169"/>
                    <a:pt x="98" y="42101"/>
                    <a:pt x="120" y="42034"/>
                  </a:cubicBezTo>
                  <a:cubicBezTo>
                    <a:pt x="220" y="41755"/>
                    <a:pt x="339" y="41337"/>
                    <a:pt x="478" y="40800"/>
                  </a:cubicBezTo>
                  <a:cubicBezTo>
                    <a:pt x="777" y="39746"/>
                    <a:pt x="1174" y="38194"/>
                    <a:pt x="1672" y="36305"/>
                  </a:cubicBezTo>
                  <a:cubicBezTo>
                    <a:pt x="2646" y="32505"/>
                    <a:pt x="3880" y="27234"/>
                    <a:pt x="5093" y="21365"/>
                  </a:cubicBezTo>
                  <a:cubicBezTo>
                    <a:pt x="6327" y="15497"/>
                    <a:pt x="7242" y="10146"/>
                    <a:pt x="7858" y="6267"/>
                  </a:cubicBezTo>
                  <a:cubicBezTo>
                    <a:pt x="8177" y="4337"/>
                    <a:pt x="8415" y="2765"/>
                    <a:pt x="8555" y="1671"/>
                  </a:cubicBezTo>
                  <a:cubicBezTo>
                    <a:pt x="8634" y="1154"/>
                    <a:pt x="8674" y="717"/>
                    <a:pt x="8734" y="418"/>
                  </a:cubicBezTo>
                  <a:cubicBezTo>
                    <a:pt x="8754" y="299"/>
                    <a:pt x="8773" y="179"/>
                    <a:pt x="8773" y="100"/>
                  </a:cubicBezTo>
                  <a:lnTo>
                    <a:pt x="8773" y="0"/>
                  </a:lnTo>
                  <a:close/>
                  <a:moveTo>
                    <a:pt x="65" y="42229"/>
                  </a:moveTo>
                  <a:lnTo>
                    <a:pt x="65" y="42229"/>
                  </a:lnTo>
                  <a:cubicBezTo>
                    <a:pt x="52" y="42275"/>
                    <a:pt x="38" y="42317"/>
                    <a:pt x="21" y="42352"/>
                  </a:cubicBezTo>
                  <a:cubicBezTo>
                    <a:pt x="39" y="42316"/>
                    <a:pt x="53" y="42275"/>
                    <a:pt x="65" y="42229"/>
                  </a:cubicBezTo>
                  <a:close/>
                  <a:moveTo>
                    <a:pt x="21" y="42352"/>
                  </a:moveTo>
                  <a:cubicBezTo>
                    <a:pt x="1" y="42392"/>
                    <a:pt x="1" y="42451"/>
                    <a:pt x="1" y="42451"/>
                  </a:cubicBezTo>
                  <a:cubicBezTo>
                    <a:pt x="1" y="42451"/>
                    <a:pt x="1" y="42432"/>
                    <a:pt x="21" y="42352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7"/>
            <p:cNvSpPr/>
            <p:nvPr/>
          </p:nvSpPr>
          <p:spPr>
            <a:xfrm>
              <a:off x="1416588" y="2608370"/>
              <a:ext cx="90189" cy="1616248"/>
            </a:xfrm>
            <a:custGeom>
              <a:avLst/>
              <a:gdLst/>
              <a:ahLst/>
              <a:cxnLst/>
              <a:rect l="l" t="t" r="r" b="b"/>
              <a:pathLst>
                <a:path w="2269" h="40662" extrusionOk="0">
                  <a:moveTo>
                    <a:pt x="1791" y="0"/>
                  </a:moveTo>
                  <a:lnTo>
                    <a:pt x="1791" y="100"/>
                  </a:lnTo>
                  <a:cubicBezTo>
                    <a:pt x="1791" y="179"/>
                    <a:pt x="1811" y="279"/>
                    <a:pt x="1811" y="398"/>
                  </a:cubicBezTo>
                  <a:cubicBezTo>
                    <a:pt x="1811" y="677"/>
                    <a:pt x="1871" y="1075"/>
                    <a:pt x="1891" y="1592"/>
                  </a:cubicBezTo>
                  <a:cubicBezTo>
                    <a:pt x="1970" y="2646"/>
                    <a:pt x="2070" y="4138"/>
                    <a:pt x="2109" y="5968"/>
                  </a:cubicBezTo>
                  <a:cubicBezTo>
                    <a:pt x="2169" y="7818"/>
                    <a:pt x="2169" y="10026"/>
                    <a:pt x="2109" y="12453"/>
                  </a:cubicBezTo>
                  <a:cubicBezTo>
                    <a:pt x="2070" y="14900"/>
                    <a:pt x="1950" y="17586"/>
                    <a:pt x="1751" y="20390"/>
                  </a:cubicBezTo>
                  <a:cubicBezTo>
                    <a:pt x="1373" y="26040"/>
                    <a:pt x="856" y="31113"/>
                    <a:pt x="518" y="34793"/>
                  </a:cubicBezTo>
                  <a:cubicBezTo>
                    <a:pt x="359" y="36603"/>
                    <a:pt x="220" y="38095"/>
                    <a:pt x="120" y="39149"/>
                  </a:cubicBezTo>
                  <a:cubicBezTo>
                    <a:pt x="80" y="39666"/>
                    <a:pt x="61" y="40064"/>
                    <a:pt x="21" y="40343"/>
                  </a:cubicBezTo>
                  <a:cubicBezTo>
                    <a:pt x="21" y="40350"/>
                    <a:pt x="21" y="40357"/>
                    <a:pt x="21" y="40364"/>
                  </a:cubicBezTo>
                  <a:lnTo>
                    <a:pt x="21" y="40364"/>
                  </a:lnTo>
                  <a:cubicBezTo>
                    <a:pt x="21" y="40364"/>
                    <a:pt x="21" y="40363"/>
                    <a:pt x="21" y="40363"/>
                  </a:cubicBezTo>
                  <a:cubicBezTo>
                    <a:pt x="61" y="40064"/>
                    <a:pt x="100" y="39666"/>
                    <a:pt x="160" y="39169"/>
                  </a:cubicBezTo>
                  <a:cubicBezTo>
                    <a:pt x="259" y="38155"/>
                    <a:pt x="399" y="36663"/>
                    <a:pt x="578" y="34813"/>
                  </a:cubicBezTo>
                  <a:cubicBezTo>
                    <a:pt x="916" y="31132"/>
                    <a:pt x="1453" y="26040"/>
                    <a:pt x="1851" y="20410"/>
                  </a:cubicBezTo>
                  <a:cubicBezTo>
                    <a:pt x="2050" y="17586"/>
                    <a:pt x="2169" y="14900"/>
                    <a:pt x="2209" y="12453"/>
                  </a:cubicBezTo>
                  <a:cubicBezTo>
                    <a:pt x="2269" y="10026"/>
                    <a:pt x="2249" y="7818"/>
                    <a:pt x="2189" y="5968"/>
                  </a:cubicBezTo>
                  <a:cubicBezTo>
                    <a:pt x="2109" y="4098"/>
                    <a:pt x="2050" y="2606"/>
                    <a:pt x="1950" y="1592"/>
                  </a:cubicBezTo>
                  <a:cubicBezTo>
                    <a:pt x="1911" y="1075"/>
                    <a:pt x="1871" y="677"/>
                    <a:pt x="1851" y="398"/>
                  </a:cubicBezTo>
                  <a:cubicBezTo>
                    <a:pt x="1851" y="279"/>
                    <a:pt x="1811" y="179"/>
                    <a:pt x="1811" y="100"/>
                  </a:cubicBezTo>
                  <a:cubicBezTo>
                    <a:pt x="1791" y="20"/>
                    <a:pt x="1791" y="0"/>
                    <a:pt x="1791" y="0"/>
                  </a:cubicBezTo>
                  <a:close/>
                  <a:moveTo>
                    <a:pt x="21" y="40364"/>
                  </a:moveTo>
                  <a:cubicBezTo>
                    <a:pt x="3" y="40471"/>
                    <a:pt x="1" y="40562"/>
                    <a:pt x="1" y="40637"/>
                  </a:cubicBezTo>
                  <a:lnTo>
                    <a:pt x="1" y="40637"/>
                  </a:lnTo>
                  <a:cubicBezTo>
                    <a:pt x="2" y="40563"/>
                    <a:pt x="18" y="40472"/>
                    <a:pt x="21" y="40364"/>
                  </a:cubicBezTo>
                  <a:close/>
                  <a:moveTo>
                    <a:pt x="1" y="40637"/>
                  </a:moveTo>
                  <a:lnTo>
                    <a:pt x="1" y="40637"/>
                  </a:lnTo>
                  <a:cubicBezTo>
                    <a:pt x="1" y="40638"/>
                    <a:pt x="1" y="40640"/>
                    <a:pt x="1" y="40641"/>
                  </a:cubicBezTo>
                  <a:lnTo>
                    <a:pt x="1" y="40661"/>
                  </a:lnTo>
                  <a:cubicBezTo>
                    <a:pt x="1" y="40653"/>
                    <a:pt x="1" y="40645"/>
                    <a:pt x="1" y="40637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7"/>
            <p:cNvSpPr/>
            <p:nvPr/>
          </p:nvSpPr>
          <p:spPr>
            <a:xfrm>
              <a:off x="1201546" y="4204412"/>
              <a:ext cx="350302" cy="39232"/>
            </a:xfrm>
            <a:custGeom>
              <a:avLst/>
              <a:gdLst/>
              <a:ahLst/>
              <a:cxnLst/>
              <a:rect l="l" t="t" r="r" b="b"/>
              <a:pathLst>
                <a:path w="8813" h="987" extrusionOk="0">
                  <a:moveTo>
                    <a:pt x="8729" y="0"/>
                  </a:moveTo>
                  <a:cubicBezTo>
                    <a:pt x="8327" y="0"/>
                    <a:pt x="6531" y="184"/>
                    <a:pt x="4396" y="429"/>
                  </a:cubicBezTo>
                  <a:cubicBezTo>
                    <a:pt x="1950" y="707"/>
                    <a:pt x="0" y="946"/>
                    <a:pt x="0" y="986"/>
                  </a:cubicBezTo>
                  <a:cubicBezTo>
                    <a:pt x="1" y="987"/>
                    <a:pt x="7" y="987"/>
                    <a:pt x="18" y="987"/>
                  </a:cubicBezTo>
                  <a:cubicBezTo>
                    <a:pt x="221" y="987"/>
                    <a:pt x="2112" y="812"/>
                    <a:pt x="4416" y="548"/>
                  </a:cubicBezTo>
                  <a:cubicBezTo>
                    <a:pt x="6863" y="289"/>
                    <a:pt x="8812" y="31"/>
                    <a:pt x="8812" y="11"/>
                  </a:cubicBezTo>
                  <a:cubicBezTo>
                    <a:pt x="8812" y="4"/>
                    <a:pt x="8784" y="0"/>
                    <a:pt x="8729" y="0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7"/>
            <p:cNvSpPr/>
            <p:nvPr/>
          </p:nvSpPr>
          <p:spPr>
            <a:xfrm>
              <a:off x="1111395" y="1108361"/>
              <a:ext cx="174774" cy="524957"/>
            </a:xfrm>
            <a:custGeom>
              <a:avLst/>
              <a:gdLst/>
              <a:ahLst/>
              <a:cxnLst/>
              <a:rect l="l" t="t" r="r" b="b"/>
              <a:pathLst>
                <a:path w="4397" h="13207" extrusionOk="0">
                  <a:moveTo>
                    <a:pt x="3621" y="1"/>
                  </a:moveTo>
                  <a:cubicBezTo>
                    <a:pt x="2507" y="200"/>
                    <a:pt x="1492" y="916"/>
                    <a:pt x="895" y="1891"/>
                  </a:cubicBezTo>
                  <a:cubicBezTo>
                    <a:pt x="319" y="2826"/>
                    <a:pt x="140" y="3979"/>
                    <a:pt x="80" y="5093"/>
                  </a:cubicBezTo>
                  <a:cubicBezTo>
                    <a:pt x="0" y="6466"/>
                    <a:pt x="0" y="7858"/>
                    <a:pt x="140" y="9211"/>
                  </a:cubicBezTo>
                  <a:cubicBezTo>
                    <a:pt x="219" y="10047"/>
                    <a:pt x="378" y="10882"/>
                    <a:pt x="776" y="11598"/>
                  </a:cubicBezTo>
                  <a:cubicBezTo>
                    <a:pt x="1164" y="12282"/>
                    <a:pt x="1570" y="13206"/>
                    <a:pt x="2295" y="13206"/>
                  </a:cubicBezTo>
                  <a:cubicBezTo>
                    <a:pt x="2350" y="13206"/>
                    <a:pt x="2408" y="13201"/>
                    <a:pt x="2467" y="13190"/>
                  </a:cubicBezTo>
                  <a:cubicBezTo>
                    <a:pt x="3720" y="12971"/>
                    <a:pt x="4397" y="12553"/>
                    <a:pt x="4397" y="11459"/>
                  </a:cubicBezTo>
                  <a:cubicBezTo>
                    <a:pt x="4397" y="10365"/>
                    <a:pt x="3004" y="9689"/>
                    <a:pt x="2964" y="8614"/>
                  </a:cubicBezTo>
                  <a:cubicBezTo>
                    <a:pt x="2905" y="7660"/>
                    <a:pt x="3879" y="6904"/>
                    <a:pt x="3919" y="5969"/>
                  </a:cubicBezTo>
                  <a:cubicBezTo>
                    <a:pt x="3959" y="5193"/>
                    <a:pt x="3402" y="4536"/>
                    <a:pt x="3123" y="3820"/>
                  </a:cubicBezTo>
                  <a:cubicBezTo>
                    <a:pt x="2726" y="2746"/>
                    <a:pt x="2924" y="1493"/>
                    <a:pt x="3680" y="618"/>
                  </a:cubicBezTo>
                  <a:lnTo>
                    <a:pt x="3621" y="1"/>
                  </a:ln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1193636" y="1047743"/>
              <a:ext cx="290203" cy="177119"/>
            </a:xfrm>
            <a:custGeom>
              <a:avLst/>
              <a:gdLst/>
              <a:ahLst/>
              <a:cxnLst/>
              <a:rect l="l" t="t" r="r" b="b"/>
              <a:pathLst>
                <a:path w="7301" h="4456" extrusionOk="0">
                  <a:moveTo>
                    <a:pt x="3210" y="0"/>
                  </a:moveTo>
                  <a:cubicBezTo>
                    <a:pt x="2948" y="0"/>
                    <a:pt x="2686" y="25"/>
                    <a:pt x="2427" y="74"/>
                  </a:cubicBezTo>
                  <a:cubicBezTo>
                    <a:pt x="1751" y="193"/>
                    <a:pt x="1094" y="472"/>
                    <a:pt x="637" y="1048"/>
                  </a:cubicBezTo>
                  <a:cubicBezTo>
                    <a:pt x="159" y="1586"/>
                    <a:pt x="0" y="2481"/>
                    <a:pt x="318" y="3137"/>
                  </a:cubicBezTo>
                  <a:cubicBezTo>
                    <a:pt x="509" y="3517"/>
                    <a:pt x="912" y="3742"/>
                    <a:pt x="1303" y="3742"/>
                  </a:cubicBezTo>
                  <a:cubicBezTo>
                    <a:pt x="1567" y="3742"/>
                    <a:pt x="1825" y="3640"/>
                    <a:pt x="2009" y="3416"/>
                  </a:cubicBezTo>
                  <a:cubicBezTo>
                    <a:pt x="2377" y="3935"/>
                    <a:pt x="2978" y="4221"/>
                    <a:pt x="3582" y="4221"/>
                  </a:cubicBezTo>
                  <a:cubicBezTo>
                    <a:pt x="3927" y="4221"/>
                    <a:pt x="4272" y="4128"/>
                    <a:pt x="4575" y="3933"/>
                  </a:cubicBezTo>
                  <a:cubicBezTo>
                    <a:pt x="5047" y="4206"/>
                    <a:pt x="5742" y="4455"/>
                    <a:pt x="6295" y="4455"/>
                  </a:cubicBezTo>
                  <a:cubicBezTo>
                    <a:pt x="6630" y="4455"/>
                    <a:pt x="6912" y="4364"/>
                    <a:pt x="7062" y="4132"/>
                  </a:cubicBezTo>
                  <a:cubicBezTo>
                    <a:pt x="7301" y="3356"/>
                    <a:pt x="7062" y="2461"/>
                    <a:pt x="6624" y="1824"/>
                  </a:cubicBezTo>
                  <a:cubicBezTo>
                    <a:pt x="5860" y="628"/>
                    <a:pt x="4540" y="0"/>
                    <a:pt x="321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1203891" y="1097907"/>
              <a:ext cx="271243" cy="109388"/>
            </a:xfrm>
            <a:custGeom>
              <a:avLst/>
              <a:gdLst/>
              <a:ahLst/>
              <a:cxnLst/>
              <a:rect l="l" t="t" r="r" b="b"/>
              <a:pathLst>
                <a:path w="6824" h="2752" extrusionOk="0">
                  <a:moveTo>
                    <a:pt x="2643" y="1"/>
                  </a:moveTo>
                  <a:cubicBezTo>
                    <a:pt x="1951" y="1"/>
                    <a:pt x="1328" y="180"/>
                    <a:pt x="896" y="403"/>
                  </a:cubicBezTo>
                  <a:cubicBezTo>
                    <a:pt x="578" y="582"/>
                    <a:pt x="359" y="781"/>
                    <a:pt x="200" y="920"/>
                  </a:cubicBezTo>
                  <a:cubicBezTo>
                    <a:pt x="140" y="1000"/>
                    <a:pt x="80" y="1079"/>
                    <a:pt x="60" y="1119"/>
                  </a:cubicBezTo>
                  <a:cubicBezTo>
                    <a:pt x="1" y="1179"/>
                    <a:pt x="1" y="1199"/>
                    <a:pt x="1" y="1199"/>
                  </a:cubicBezTo>
                  <a:cubicBezTo>
                    <a:pt x="2" y="1199"/>
                    <a:pt x="3" y="1199"/>
                    <a:pt x="4" y="1199"/>
                  </a:cubicBezTo>
                  <a:cubicBezTo>
                    <a:pt x="52" y="1199"/>
                    <a:pt x="295" y="794"/>
                    <a:pt x="956" y="483"/>
                  </a:cubicBezTo>
                  <a:cubicBezTo>
                    <a:pt x="1372" y="274"/>
                    <a:pt x="1977" y="117"/>
                    <a:pt x="2646" y="117"/>
                  </a:cubicBezTo>
                  <a:cubicBezTo>
                    <a:pt x="2999" y="117"/>
                    <a:pt x="3370" y="161"/>
                    <a:pt x="3741" y="264"/>
                  </a:cubicBezTo>
                  <a:cubicBezTo>
                    <a:pt x="4835" y="562"/>
                    <a:pt x="5630" y="1258"/>
                    <a:pt x="6108" y="1796"/>
                  </a:cubicBezTo>
                  <a:cubicBezTo>
                    <a:pt x="6555" y="2340"/>
                    <a:pt x="6793" y="2751"/>
                    <a:pt x="6822" y="2751"/>
                  </a:cubicBezTo>
                  <a:cubicBezTo>
                    <a:pt x="6823" y="2751"/>
                    <a:pt x="6823" y="2751"/>
                    <a:pt x="6824" y="2750"/>
                  </a:cubicBezTo>
                  <a:cubicBezTo>
                    <a:pt x="6824" y="2750"/>
                    <a:pt x="6764" y="2651"/>
                    <a:pt x="6665" y="2492"/>
                  </a:cubicBezTo>
                  <a:cubicBezTo>
                    <a:pt x="6545" y="2313"/>
                    <a:pt x="6406" y="2074"/>
                    <a:pt x="6148" y="1776"/>
                  </a:cubicBezTo>
                  <a:cubicBezTo>
                    <a:pt x="5929" y="1497"/>
                    <a:pt x="5610" y="1179"/>
                    <a:pt x="5213" y="881"/>
                  </a:cubicBezTo>
                  <a:cubicBezTo>
                    <a:pt x="4815" y="582"/>
                    <a:pt x="4317" y="304"/>
                    <a:pt x="3760" y="164"/>
                  </a:cubicBezTo>
                  <a:cubicBezTo>
                    <a:pt x="3380" y="49"/>
                    <a:pt x="3002" y="1"/>
                    <a:pt x="2643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1199956" y="1134675"/>
              <a:ext cx="121789" cy="82080"/>
            </a:xfrm>
            <a:custGeom>
              <a:avLst/>
              <a:gdLst/>
              <a:ahLst/>
              <a:cxnLst/>
              <a:rect l="l" t="t" r="r" b="b"/>
              <a:pathLst>
                <a:path w="3064" h="2065" extrusionOk="0">
                  <a:moveTo>
                    <a:pt x="906" y="0"/>
                  </a:moveTo>
                  <a:cubicBezTo>
                    <a:pt x="780" y="0"/>
                    <a:pt x="662" y="13"/>
                    <a:pt x="557" y="35"/>
                  </a:cubicBezTo>
                  <a:cubicBezTo>
                    <a:pt x="358" y="55"/>
                    <a:pt x="239" y="135"/>
                    <a:pt x="140" y="174"/>
                  </a:cubicBezTo>
                  <a:cubicBezTo>
                    <a:pt x="60" y="234"/>
                    <a:pt x="0" y="274"/>
                    <a:pt x="0" y="274"/>
                  </a:cubicBezTo>
                  <a:cubicBezTo>
                    <a:pt x="3" y="275"/>
                    <a:pt x="7" y="276"/>
                    <a:pt x="11" y="276"/>
                  </a:cubicBezTo>
                  <a:cubicBezTo>
                    <a:pt x="65" y="276"/>
                    <a:pt x="228" y="171"/>
                    <a:pt x="577" y="135"/>
                  </a:cubicBezTo>
                  <a:cubicBezTo>
                    <a:pt x="650" y="122"/>
                    <a:pt x="729" y="116"/>
                    <a:pt x="813" y="116"/>
                  </a:cubicBezTo>
                  <a:cubicBezTo>
                    <a:pt x="1143" y="116"/>
                    <a:pt x="1549" y="215"/>
                    <a:pt x="1930" y="453"/>
                  </a:cubicBezTo>
                  <a:cubicBezTo>
                    <a:pt x="2387" y="751"/>
                    <a:pt x="2666" y="1189"/>
                    <a:pt x="2825" y="1527"/>
                  </a:cubicBezTo>
                  <a:cubicBezTo>
                    <a:pt x="2964" y="1845"/>
                    <a:pt x="3024" y="2064"/>
                    <a:pt x="3044" y="2064"/>
                  </a:cubicBezTo>
                  <a:cubicBezTo>
                    <a:pt x="3064" y="2064"/>
                    <a:pt x="3044" y="1845"/>
                    <a:pt x="2865" y="1467"/>
                  </a:cubicBezTo>
                  <a:cubicBezTo>
                    <a:pt x="2745" y="1129"/>
                    <a:pt x="2467" y="652"/>
                    <a:pt x="1970" y="333"/>
                  </a:cubicBezTo>
                  <a:cubicBezTo>
                    <a:pt x="1624" y="89"/>
                    <a:pt x="1237" y="0"/>
                    <a:pt x="906" y="0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7"/>
            <p:cNvSpPr/>
            <p:nvPr/>
          </p:nvSpPr>
          <p:spPr>
            <a:xfrm>
              <a:off x="776112" y="1359018"/>
              <a:ext cx="1359275" cy="1083302"/>
            </a:xfrm>
            <a:custGeom>
              <a:avLst/>
              <a:gdLst/>
              <a:ahLst/>
              <a:cxnLst/>
              <a:rect l="l" t="t" r="r" b="b"/>
              <a:pathLst>
                <a:path w="34197" h="27254" extrusionOk="0">
                  <a:moveTo>
                    <a:pt x="30675" y="1"/>
                  </a:moveTo>
                  <a:lnTo>
                    <a:pt x="29323" y="1274"/>
                  </a:lnTo>
                  <a:lnTo>
                    <a:pt x="17148" y="5750"/>
                  </a:lnTo>
                  <a:cubicBezTo>
                    <a:pt x="17148" y="5750"/>
                    <a:pt x="17586" y="9350"/>
                    <a:pt x="14304" y="9868"/>
                  </a:cubicBezTo>
                  <a:cubicBezTo>
                    <a:pt x="14065" y="9903"/>
                    <a:pt x="13838" y="9919"/>
                    <a:pt x="13621" y="9919"/>
                  </a:cubicBezTo>
                  <a:cubicBezTo>
                    <a:pt x="10760" y="9919"/>
                    <a:pt x="9728" y="7083"/>
                    <a:pt x="9728" y="7083"/>
                  </a:cubicBezTo>
                  <a:cubicBezTo>
                    <a:pt x="9728" y="7083"/>
                    <a:pt x="6366" y="8037"/>
                    <a:pt x="5133" y="10126"/>
                  </a:cubicBezTo>
                  <a:cubicBezTo>
                    <a:pt x="3860" y="12195"/>
                    <a:pt x="1" y="26757"/>
                    <a:pt x="1" y="26757"/>
                  </a:cubicBezTo>
                  <a:lnTo>
                    <a:pt x="4457" y="27254"/>
                  </a:lnTo>
                  <a:lnTo>
                    <a:pt x="8157" y="17566"/>
                  </a:lnTo>
                  <a:lnTo>
                    <a:pt x="9092" y="20590"/>
                  </a:lnTo>
                  <a:lnTo>
                    <a:pt x="8515" y="23574"/>
                  </a:lnTo>
                  <a:lnTo>
                    <a:pt x="19874" y="24091"/>
                  </a:lnTo>
                  <a:lnTo>
                    <a:pt x="20669" y="11041"/>
                  </a:lnTo>
                  <a:lnTo>
                    <a:pt x="32824" y="5153"/>
                  </a:lnTo>
                  <a:lnTo>
                    <a:pt x="34196" y="3741"/>
                  </a:lnTo>
                  <a:lnTo>
                    <a:pt x="30675" y="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7"/>
            <p:cNvSpPr/>
            <p:nvPr/>
          </p:nvSpPr>
          <p:spPr>
            <a:xfrm>
              <a:off x="1420563" y="1835847"/>
              <a:ext cx="107559" cy="27705"/>
            </a:xfrm>
            <a:custGeom>
              <a:avLst/>
              <a:gdLst/>
              <a:ahLst/>
              <a:cxnLst/>
              <a:rect l="l" t="t" r="r" b="b"/>
              <a:pathLst>
                <a:path w="2706" h="697" extrusionOk="0">
                  <a:moveTo>
                    <a:pt x="0" y="0"/>
                  </a:moveTo>
                  <a:lnTo>
                    <a:pt x="0" y="696"/>
                  </a:lnTo>
                  <a:lnTo>
                    <a:pt x="2706" y="696"/>
                  </a:lnTo>
                  <a:lnTo>
                    <a:pt x="27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7"/>
            <p:cNvSpPr/>
            <p:nvPr/>
          </p:nvSpPr>
          <p:spPr>
            <a:xfrm>
              <a:off x="1047320" y="1885653"/>
              <a:ext cx="87844" cy="284678"/>
            </a:xfrm>
            <a:custGeom>
              <a:avLst/>
              <a:gdLst/>
              <a:ahLst/>
              <a:cxnLst/>
              <a:rect l="l" t="t" r="r" b="b"/>
              <a:pathLst>
                <a:path w="2210" h="7162" extrusionOk="0">
                  <a:moveTo>
                    <a:pt x="21" y="0"/>
                  </a:moveTo>
                  <a:lnTo>
                    <a:pt x="21" y="0"/>
                  </a:lnTo>
                  <a:cubicBezTo>
                    <a:pt x="1" y="40"/>
                    <a:pt x="439" y="1651"/>
                    <a:pt x="1035" y="3581"/>
                  </a:cubicBezTo>
                  <a:cubicBezTo>
                    <a:pt x="1632" y="5570"/>
                    <a:pt x="2149" y="7162"/>
                    <a:pt x="2189" y="7162"/>
                  </a:cubicBezTo>
                  <a:cubicBezTo>
                    <a:pt x="2209" y="7162"/>
                    <a:pt x="1752" y="5550"/>
                    <a:pt x="1155" y="3561"/>
                  </a:cubicBezTo>
                  <a:cubicBezTo>
                    <a:pt x="558" y="1592"/>
                    <a:pt x="41" y="0"/>
                    <a:pt x="21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7"/>
            <p:cNvSpPr/>
            <p:nvPr/>
          </p:nvSpPr>
          <p:spPr>
            <a:xfrm>
              <a:off x="1589775" y="1684006"/>
              <a:ext cx="92534" cy="121034"/>
            </a:xfrm>
            <a:custGeom>
              <a:avLst/>
              <a:gdLst/>
              <a:ahLst/>
              <a:cxnLst/>
              <a:rect l="l" t="t" r="r" b="b"/>
              <a:pathLst>
                <a:path w="2328" h="3045" extrusionOk="0">
                  <a:moveTo>
                    <a:pt x="2308" y="1"/>
                  </a:moveTo>
                  <a:cubicBezTo>
                    <a:pt x="2308" y="1"/>
                    <a:pt x="2109" y="80"/>
                    <a:pt x="1811" y="299"/>
                  </a:cubicBezTo>
                  <a:cubicBezTo>
                    <a:pt x="1532" y="498"/>
                    <a:pt x="1174" y="856"/>
                    <a:pt x="836" y="1274"/>
                  </a:cubicBezTo>
                  <a:cubicBezTo>
                    <a:pt x="518" y="1712"/>
                    <a:pt x="299" y="2169"/>
                    <a:pt x="179" y="2487"/>
                  </a:cubicBezTo>
                  <a:cubicBezTo>
                    <a:pt x="40" y="2826"/>
                    <a:pt x="0" y="3044"/>
                    <a:pt x="20" y="3044"/>
                  </a:cubicBezTo>
                  <a:cubicBezTo>
                    <a:pt x="80" y="3044"/>
                    <a:pt x="299" y="2189"/>
                    <a:pt x="935" y="1353"/>
                  </a:cubicBezTo>
                  <a:cubicBezTo>
                    <a:pt x="1592" y="478"/>
                    <a:pt x="2328" y="41"/>
                    <a:pt x="2308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7"/>
            <p:cNvSpPr/>
            <p:nvPr/>
          </p:nvSpPr>
          <p:spPr>
            <a:xfrm>
              <a:off x="1041000" y="1907793"/>
              <a:ext cx="57754" cy="219053"/>
            </a:xfrm>
            <a:custGeom>
              <a:avLst/>
              <a:gdLst/>
              <a:ahLst/>
              <a:cxnLst/>
              <a:rect l="l" t="t" r="r" b="b"/>
              <a:pathLst>
                <a:path w="1453" h="5511" extrusionOk="0">
                  <a:moveTo>
                    <a:pt x="458" y="0"/>
                  </a:moveTo>
                  <a:lnTo>
                    <a:pt x="399" y="140"/>
                  </a:lnTo>
                  <a:cubicBezTo>
                    <a:pt x="140" y="1373"/>
                    <a:pt x="1" y="2626"/>
                    <a:pt x="21" y="3879"/>
                  </a:cubicBezTo>
                  <a:cubicBezTo>
                    <a:pt x="21" y="4178"/>
                    <a:pt x="21" y="4496"/>
                    <a:pt x="140" y="4795"/>
                  </a:cubicBezTo>
                  <a:cubicBezTo>
                    <a:pt x="240" y="5093"/>
                    <a:pt x="399" y="5371"/>
                    <a:pt x="677" y="5511"/>
                  </a:cubicBezTo>
                  <a:cubicBezTo>
                    <a:pt x="1035" y="5053"/>
                    <a:pt x="1354" y="4516"/>
                    <a:pt x="1433" y="3919"/>
                  </a:cubicBezTo>
                  <a:cubicBezTo>
                    <a:pt x="1453" y="3521"/>
                    <a:pt x="1354" y="3104"/>
                    <a:pt x="1234" y="2706"/>
                  </a:cubicBezTo>
                  <a:cubicBezTo>
                    <a:pt x="976" y="1811"/>
                    <a:pt x="697" y="915"/>
                    <a:pt x="4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7"/>
            <p:cNvSpPr/>
            <p:nvPr/>
          </p:nvSpPr>
          <p:spPr>
            <a:xfrm>
              <a:off x="1175431" y="1517974"/>
              <a:ext cx="164519" cy="338457"/>
            </a:xfrm>
            <a:custGeom>
              <a:avLst/>
              <a:gdLst/>
              <a:ahLst/>
              <a:cxnLst/>
              <a:rect l="l" t="t" r="r" b="b"/>
              <a:pathLst>
                <a:path w="4139" h="8515" extrusionOk="0">
                  <a:moveTo>
                    <a:pt x="2288" y="0"/>
                  </a:moveTo>
                  <a:lnTo>
                    <a:pt x="1" y="2387"/>
                  </a:lnTo>
                  <a:cubicBezTo>
                    <a:pt x="597" y="2825"/>
                    <a:pt x="796" y="3621"/>
                    <a:pt x="776" y="4357"/>
                  </a:cubicBezTo>
                  <a:cubicBezTo>
                    <a:pt x="757" y="5113"/>
                    <a:pt x="518" y="5809"/>
                    <a:pt x="498" y="6545"/>
                  </a:cubicBezTo>
                  <a:cubicBezTo>
                    <a:pt x="478" y="7261"/>
                    <a:pt x="657" y="8097"/>
                    <a:pt x="1254" y="8514"/>
                  </a:cubicBezTo>
                  <a:cubicBezTo>
                    <a:pt x="2229" y="8196"/>
                    <a:pt x="3164" y="7858"/>
                    <a:pt x="4138" y="7540"/>
                  </a:cubicBezTo>
                  <a:cubicBezTo>
                    <a:pt x="3561" y="7221"/>
                    <a:pt x="3442" y="6446"/>
                    <a:pt x="3561" y="5809"/>
                  </a:cubicBezTo>
                  <a:cubicBezTo>
                    <a:pt x="3681" y="5152"/>
                    <a:pt x="3979" y="4556"/>
                    <a:pt x="3999" y="3879"/>
                  </a:cubicBezTo>
                  <a:cubicBezTo>
                    <a:pt x="4098" y="2169"/>
                    <a:pt x="2865" y="697"/>
                    <a:pt x="2288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2424782" y="4272820"/>
              <a:ext cx="430952" cy="326612"/>
            </a:xfrm>
            <a:custGeom>
              <a:avLst/>
              <a:gdLst/>
              <a:ahLst/>
              <a:cxnLst/>
              <a:rect l="l" t="t" r="r" b="b"/>
              <a:pathLst>
                <a:path w="10842" h="8217" extrusionOk="0">
                  <a:moveTo>
                    <a:pt x="4237" y="1"/>
                  </a:moveTo>
                  <a:lnTo>
                    <a:pt x="0" y="1413"/>
                  </a:lnTo>
                  <a:lnTo>
                    <a:pt x="2387" y="8216"/>
                  </a:lnTo>
                  <a:lnTo>
                    <a:pt x="10842" y="5292"/>
                  </a:lnTo>
                  <a:cubicBezTo>
                    <a:pt x="10523" y="4536"/>
                    <a:pt x="5570" y="4397"/>
                    <a:pt x="5570" y="4397"/>
                  </a:cubicBezTo>
                  <a:lnTo>
                    <a:pt x="423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7"/>
            <p:cNvSpPr/>
            <p:nvPr/>
          </p:nvSpPr>
          <p:spPr>
            <a:xfrm>
              <a:off x="2529919" y="4467114"/>
              <a:ext cx="31679" cy="27546"/>
            </a:xfrm>
            <a:custGeom>
              <a:avLst/>
              <a:gdLst/>
              <a:ahLst/>
              <a:cxnLst/>
              <a:rect l="l" t="t" r="r" b="b"/>
              <a:pathLst>
                <a:path w="797" h="693" extrusionOk="0">
                  <a:moveTo>
                    <a:pt x="377" y="1"/>
                  </a:moveTo>
                  <a:cubicBezTo>
                    <a:pt x="297" y="1"/>
                    <a:pt x="218" y="28"/>
                    <a:pt x="160" y="86"/>
                  </a:cubicBezTo>
                  <a:lnTo>
                    <a:pt x="200" y="66"/>
                  </a:lnTo>
                  <a:lnTo>
                    <a:pt x="200" y="66"/>
                  </a:lnTo>
                  <a:cubicBezTo>
                    <a:pt x="41" y="165"/>
                    <a:pt x="1" y="384"/>
                    <a:pt x="100" y="543"/>
                  </a:cubicBezTo>
                  <a:cubicBezTo>
                    <a:pt x="166" y="635"/>
                    <a:pt x="283" y="692"/>
                    <a:pt x="395" y="692"/>
                  </a:cubicBezTo>
                  <a:cubicBezTo>
                    <a:pt x="453" y="692"/>
                    <a:pt x="510" y="677"/>
                    <a:pt x="558" y="643"/>
                  </a:cubicBezTo>
                  <a:cubicBezTo>
                    <a:pt x="717" y="543"/>
                    <a:pt x="796" y="265"/>
                    <a:pt x="657" y="145"/>
                  </a:cubicBezTo>
                  <a:cubicBezTo>
                    <a:pt x="599" y="53"/>
                    <a:pt x="488" y="1"/>
                    <a:pt x="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7"/>
            <p:cNvSpPr/>
            <p:nvPr/>
          </p:nvSpPr>
          <p:spPr>
            <a:xfrm>
              <a:off x="2510958" y="4471287"/>
              <a:ext cx="343982" cy="128944"/>
            </a:xfrm>
            <a:custGeom>
              <a:avLst/>
              <a:gdLst/>
              <a:ahLst/>
              <a:cxnLst/>
              <a:rect l="l" t="t" r="r" b="b"/>
              <a:pathLst>
                <a:path w="8654" h="3244" extrusionOk="0">
                  <a:moveTo>
                    <a:pt x="8176" y="1"/>
                  </a:moveTo>
                  <a:lnTo>
                    <a:pt x="0" y="2547"/>
                  </a:lnTo>
                  <a:lnTo>
                    <a:pt x="219" y="3243"/>
                  </a:lnTo>
                  <a:lnTo>
                    <a:pt x="8654" y="339"/>
                  </a:lnTo>
                  <a:cubicBezTo>
                    <a:pt x="8594" y="40"/>
                    <a:pt x="8176" y="1"/>
                    <a:pt x="81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7"/>
            <p:cNvSpPr/>
            <p:nvPr/>
          </p:nvSpPr>
          <p:spPr>
            <a:xfrm>
              <a:off x="2624799" y="4443383"/>
              <a:ext cx="27744" cy="30328"/>
            </a:xfrm>
            <a:custGeom>
              <a:avLst/>
              <a:gdLst/>
              <a:ahLst/>
              <a:cxnLst/>
              <a:rect l="l" t="t" r="r" b="b"/>
              <a:pathLst>
                <a:path w="698" h="763" extrusionOk="0">
                  <a:moveTo>
                    <a:pt x="635" y="1"/>
                  </a:moveTo>
                  <a:cubicBezTo>
                    <a:pt x="569" y="1"/>
                    <a:pt x="364" y="51"/>
                    <a:pt x="200" y="265"/>
                  </a:cubicBezTo>
                  <a:cubicBezTo>
                    <a:pt x="1" y="484"/>
                    <a:pt x="21" y="762"/>
                    <a:pt x="61" y="762"/>
                  </a:cubicBezTo>
                  <a:cubicBezTo>
                    <a:pt x="120" y="762"/>
                    <a:pt x="140" y="543"/>
                    <a:pt x="319" y="345"/>
                  </a:cubicBezTo>
                  <a:cubicBezTo>
                    <a:pt x="458" y="146"/>
                    <a:pt x="697" y="66"/>
                    <a:pt x="657" y="6"/>
                  </a:cubicBezTo>
                  <a:cubicBezTo>
                    <a:pt x="657" y="3"/>
                    <a:pt x="649" y="1"/>
                    <a:pt x="635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7"/>
            <p:cNvSpPr/>
            <p:nvPr/>
          </p:nvSpPr>
          <p:spPr>
            <a:xfrm>
              <a:off x="2673333" y="4446444"/>
              <a:ext cx="19516" cy="32951"/>
            </a:xfrm>
            <a:custGeom>
              <a:avLst/>
              <a:gdLst/>
              <a:ahLst/>
              <a:cxnLst/>
              <a:rect l="l" t="t" r="r" b="b"/>
              <a:pathLst>
                <a:path w="491" h="829" extrusionOk="0">
                  <a:moveTo>
                    <a:pt x="444" y="0"/>
                  </a:moveTo>
                  <a:cubicBezTo>
                    <a:pt x="371" y="0"/>
                    <a:pt x="195" y="105"/>
                    <a:pt x="93" y="327"/>
                  </a:cubicBezTo>
                  <a:cubicBezTo>
                    <a:pt x="0" y="587"/>
                    <a:pt x="97" y="829"/>
                    <a:pt x="127" y="829"/>
                  </a:cubicBezTo>
                  <a:cubicBezTo>
                    <a:pt x="129" y="829"/>
                    <a:pt x="131" y="827"/>
                    <a:pt x="133" y="825"/>
                  </a:cubicBezTo>
                  <a:cubicBezTo>
                    <a:pt x="192" y="825"/>
                    <a:pt x="172" y="626"/>
                    <a:pt x="232" y="407"/>
                  </a:cubicBezTo>
                  <a:cubicBezTo>
                    <a:pt x="331" y="188"/>
                    <a:pt x="491" y="29"/>
                    <a:pt x="471" y="9"/>
                  </a:cubicBezTo>
                  <a:cubicBezTo>
                    <a:pt x="465" y="3"/>
                    <a:pt x="456" y="0"/>
                    <a:pt x="444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7"/>
            <p:cNvSpPr/>
            <p:nvPr/>
          </p:nvSpPr>
          <p:spPr>
            <a:xfrm>
              <a:off x="2719760" y="4449703"/>
              <a:ext cx="11845" cy="32753"/>
            </a:xfrm>
            <a:custGeom>
              <a:avLst/>
              <a:gdLst/>
              <a:ahLst/>
              <a:cxnLst/>
              <a:rect l="l" t="t" r="r" b="b"/>
              <a:pathLst>
                <a:path w="298" h="824" extrusionOk="0">
                  <a:moveTo>
                    <a:pt x="247" y="0"/>
                  </a:moveTo>
                  <a:cubicBezTo>
                    <a:pt x="203" y="0"/>
                    <a:pt x="57" y="154"/>
                    <a:pt x="39" y="404"/>
                  </a:cubicBezTo>
                  <a:cubicBezTo>
                    <a:pt x="1" y="632"/>
                    <a:pt x="126" y="823"/>
                    <a:pt x="155" y="823"/>
                  </a:cubicBezTo>
                  <a:cubicBezTo>
                    <a:pt x="156" y="823"/>
                    <a:pt x="157" y="823"/>
                    <a:pt x="158" y="822"/>
                  </a:cubicBezTo>
                  <a:cubicBezTo>
                    <a:pt x="198" y="802"/>
                    <a:pt x="158" y="623"/>
                    <a:pt x="198" y="404"/>
                  </a:cubicBezTo>
                  <a:cubicBezTo>
                    <a:pt x="218" y="205"/>
                    <a:pt x="297" y="26"/>
                    <a:pt x="258" y="7"/>
                  </a:cubicBezTo>
                  <a:cubicBezTo>
                    <a:pt x="256" y="2"/>
                    <a:pt x="252" y="0"/>
                    <a:pt x="247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7"/>
            <p:cNvSpPr/>
            <p:nvPr/>
          </p:nvSpPr>
          <p:spPr>
            <a:xfrm>
              <a:off x="2598724" y="4403515"/>
              <a:ext cx="36092" cy="15701"/>
            </a:xfrm>
            <a:custGeom>
              <a:avLst/>
              <a:gdLst/>
              <a:ahLst/>
              <a:cxnLst/>
              <a:rect l="l" t="t" r="r" b="b"/>
              <a:pathLst>
                <a:path w="908" h="395" extrusionOk="0">
                  <a:moveTo>
                    <a:pt x="702" y="0"/>
                  </a:moveTo>
                  <a:cubicBezTo>
                    <a:pt x="617" y="0"/>
                    <a:pt x="511" y="14"/>
                    <a:pt x="398" y="55"/>
                  </a:cubicBezTo>
                  <a:cubicBezTo>
                    <a:pt x="120" y="174"/>
                    <a:pt x="0" y="373"/>
                    <a:pt x="20" y="393"/>
                  </a:cubicBezTo>
                  <a:cubicBezTo>
                    <a:pt x="25" y="394"/>
                    <a:pt x="30" y="395"/>
                    <a:pt x="35" y="395"/>
                  </a:cubicBezTo>
                  <a:cubicBezTo>
                    <a:pt x="101" y="395"/>
                    <a:pt x="237" y="286"/>
                    <a:pt x="458" y="194"/>
                  </a:cubicBezTo>
                  <a:cubicBezTo>
                    <a:pt x="677" y="94"/>
                    <a:pt x="896" y="94"/>
                    <a:pt x="896" y="55"/>
                  </a:cubicBezTo>
                  <a:cubicBezTo>
                    <a:pt x="907" y="31"/>
                    <a:pt x="828" y="0"/>
                    <a:pt x="702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7"/>
            <p:cNvSpPr/>
            <p:nvPr/>
          </p:nvSpPr>
          <p:spPr>
            <a:xfrm>
              <a:off x="2437423" y="4307601"/>
              <a:ext cx="175569" cy="86254"/>
            </a:xfrm>
            <a:custGeom>
              <a:avLst/>
              <a:gdLst/>
              <a:ahLst/>
              <a:cxnLst/>
              <a:rect l="l" t="t" r="r" b="b"/>
              <a:pathLst>
                <a:path w="4417" h="2170" extrusionOk="0">
                  <a:moveTo>
                    <a:pt x="4178" y="1"/>
                  </a:moveTo>
                  <a:lnTo>
                    <a:pt x="0" y="1473"/>
                  </a:lnTo>
                  <a:lnTo>
                    <a:pt x="259" y="2169"/>
                  </a:lnTo>
                  <a:lnTo>
                    <a:pt x="4416" y="777"/>
                  </a:lnTo>
                  <a:lnTo>
                    <a:pt x="41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7"/>
            <p:cNvSpPr/>
            <p:nvPr/>
          </p:nvSpPr>
          <p:spPr>
            <a:xfrm>
              <a:off x="2563149" y="4358201"/>
              <a:ext cx="60139" cy="19834"/>
            </a:xfrm>
            <a:custGeom>
              <a:avLst/>
              <a:gdLst/>
              <a:ahLst/>
              <a:cxnLst/>
              <a:rect l="l" t="t" r="r" b="b"/>
              <a:pathLst>
                <a:path w="1513" h="499" extrusionOk="0">
                  <a:moveTo>
                    <a:pt x="657" y="140"/>
                  </a:moveTo>
                  <a:cubicBezTo>
                    <a:pt x="816" y="140"/>
                    <a:pt x="975" y="160"/>
                    <a:pt x="1094" y="220"/>
                  </a:cubicBezTo>
                  <a:cubicBezTo>
                    <a:pt x="1221" y="259"/>
                    <a:pt x="1314" y="302"/>
                    <a:pt x="1379" y="332"/>
                  </a:cubicBezTo>
                  <a:lnTo>
                    <a:pt x="1379" y="332"/>
                  </a:lnTo>
                  <a:cubicBezTo>
                    <a:pt x="1310" y="347"/>
                    <a:pt x="1215" y="371"/>
                    <a:pt x="1094" y="399"/>
                  </a:cubicBezTo>
                  <a:cubicBezTo>
                    <a:pt x="955" y="399"/>
                    <a:pt x="796" y="399"/>
                    <a:pt x="617" y="359"/>
                  </a:cubicBezTo>
                  <a:cubicBezTo>
                    <a:pt x="517" y="359"/>
                    <a:pt x="458" y="339"/>
                    <a:pt x="358" y="319"/>
                  </a:cubicBezTo>
                  <a:cubicBezTo>
                    <a:pt x="299" y="299"/>
                    <a:pt x="259" y="299"/>
                    <a:pt x="219" y="260"/>
                  </a:cubicBezTo>
                  <a:cubicBezTo>
                    <a:pt x="199" y="240"/>
                    <a:pt x="199" y="240"/>
                    <a:pt x="199" y="220"/>
                  </a:cubicBezTo>
                  <a:cubicBezTo>
                    <a:pt x="199" y="160"/>
                    <a:pt x="279" y="140"/>
                    <a:pt x="378" y="140"/>
                  </a:cubicBezTo>
                  <a:close/>
                  <a:moveTo>
                    <a:pt x="358" y="1"/>
                  </a:moveTo>
                  <a:cubicBezTo>
                    <a:pt x="299" y="1"/>
                    <a:pt x="219" y="1"/>
                    <a:pt x="179" y="21"/>
                  </a:cubicBezTo>
                  <a:cubicBezTo>
                    <a:pt x="120" y="41"/>
                    <a:pt x="60" y="100"/>
                    <a:pt x="20" y="160"/>
                  </a:cubicBezTo>
                  <a:cubicBezTo>
                    <a:pt x="0" y="260"/>
                    <a:pt x="80" y="359"/>
                    <a:pt x="120" y="399"/>
                  </a:cubicBezTo>
                  <a:cubicBezTo>
                    <a:pt x="199" y="419"/>
                    <a:pt x="259" y="439"/>
                    <a:pt x="299" y="439"/>
                  </a:cubicBezTo>
                  <a:cubicBezTo>
                    <a:pt x="398" y="458"/>
                    <a:pt x="498" y="498"/>
                    <a:pt x="597" y="498"/>
                  </a:cubicBezTo>
                  <a:cubicBezTo>
                    <a:pt x="796" y="498"/>
                    <a:pt x="955" y="498"/>
                    <a:pt x="1094" y="458"/>
                  </a:cubicBezTo>
                  <a:cubicBezTo>
                    <a:pt x="1266" y="434"/>
                    <a:pt x="1385" y="394"/>
                    <a:pt x="1450" y="363"/>
                  </a:cubicBezTo>
                  <a:lnTo>
                    <a:pt x="1450" y="363"/>
                  </a:lnTo>
                  <a:cubicBezTo>
                    <a:pt x="1460" y="366"/>
                    <a:pt x="1469" y="368"/>
                    <a:pt x="1475" y="368"/>
                  </a:cubicBezTo>
                  <a:cubicBezTo>
                    <a:pt x="1483" y="368"/>
                    <a:pt x="1489" y="365"/>
                    <a:pt x="1492" y="359"/>
                  </a:cubicBezTo>
                  <a:cubicBezTo>
                    <a:pt x="1492" y="359"/>
                    <a:pt x="1488" y="355"/>
                    <a:pt x="1480" y="348"/>
                  </a:cubicBezTo>
                  <a:lnTo>
                    <a:pt x="1480" y="348"/>
                  </a:lnTo>
                  <a:cubicBezTo>
                    <a:pt x="1501" y="335"/>
                    <a:pt x="1512" y="325"/>
                    <a:pt x="1512" y="319"/>
                  </a:cubicBezTo>
                  <a:cubicBezTo>
                    <a:pt x="1509" y="316"/>
                    <a:pt x="1501" y="314"/>
                    <a:pt x="1490" y="314"/>
                  </a:cubicBezTo>
                  <a:cubicBezTo>
                    <a:pt x="1479" y="314"/>
                    <a:pt x="1464" y="316"/>
                    <a:pt x="1446" y="319"/>
                  </a:cubicBezTo>
                  <a:lnTo>
                    <a:pt x="1446" y="319"/>
                  </a:lnTo>
                  <a:cubicBezTo>
                    <a:pt x="1389" y="274"/>
                    <a:pt x="1281" y="197"/>
                    <a:pt x="1114" y="120"/>
                  </a:cubicBezTo>
                  <a:cubicBezTo>
                    <a:pt x="995" y="61"/>
                    <a:pt x="856" y="21"/>
                    <a:pt x="657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7"/>
            <p:cNvSpPr/>
            <p:nvPr/>
          </p:nvSpPr>
          <p:spPr>
            <a:xfrm>
              <a:off x="2607429" y="4316028"/>
              <a:ext cx="26910" cy="58033"/>
            </a:xfrm>
            <a:custGeom>
              <a:avLst/>
              <a:gdLst/>
              <a:ahLst/>
              <a:cxnLst/>
              <a:rect l="l" t="t" r="r" b="b"/>
              <a:pathLst>
                <a:path w="677" h="1460" extrusionOk="0">
                  <a:moveTo>
                    <a:pt x="290" y="0"/>
                  </a:moveTo>
                  <a:cubicBezTo>
                    <a:pt x="271" y="0"/>
                    <a:pt x="254" y="3"/>
                    <a:pt x="239" y="8"/>
                  </a:cubicBezTo>
                  <a:cubicBezTo>
                    <a:pt x="80" y="87"/>
                    <a:pt x="60" y="207"/>
                    <a:pt x="40" y="306"/>
                  </a:cubicBezTo>
                  <a:cubicBezTo>
                    <a:pt x="0" y="405"/>
                    <a:pt x="0" y="505"/>
                    <a:pt x="0" y="604"/>
                  </a:cubicBezTo>
                  <a:cubicBezTo>
                    <a:pt x="0" y="783"/>
                    <a:pt x="60" y="962"/>
                    <a:pt x="100" y="1082"/>
                  </a:cubicBezTo>
                  <a:cubicBezTo>
                    <a:pt x="199" y="1360"/>
                    <a:pt x="338" y="1460"/>
                    <a:pt x="358" y="1460"/>
                  </a:cubicBezTo>
                  <a:cubicBezTo>
                    <a:pt x="378" y="1420"/>
                    <a:pt x="279" y="1301"/>
                    <a:pt x="259" y="1062"/>
                  </a:cubicBezTo>
                  <a:cubicBezTo>
                    <a:pt x="199" y="923"/>
                    <a:pt x="179" y="783"/>
                    <a:pt x="179" y="604"/>
                  </a:cubicBezTo>
                  <a:cubicBezTo>
                    <a:pt x="179" y="505"/>
                    <a:pt x="179" y="425"/>
                    <a:pt x="199" y="326"/>
                  </a:cubicBezTo>
                  <a:cubicBezTo>
                    <a:pt x="199" y="226"/>
                    <a:pt x="259" y="167"/>
                    <a:pt x="299" y="127"/>
                  </a:cubicBezTo>
                  <a:cubicBezTo>
                    <a:pt x="303" y="125"/>
                    <a:pt x="307" y="124"/>
                    <a:pt x="311" y="124"/>
                  </a:cubicBezTo>
                  <a:cubicBezTo>
                    <a:pt x="347" y="124"/>
                    <a:pt x="384" y="195"/>
                    <a:pt x="438" y="266"/>
                  </a:cubicBezTo>
                  <a:cubicBezTo>
                    <a:pt x="478" y="326"/>
                    <a:pt x="517" y="425"/>
                    <a:pt x="537" y="505"/>
                  </a:cubicBezTo>
                  <a:cubicBezTo>
                    <a:pt x="557" y="684"/>
                    <a:pt x="557" y="823"/>
                    <a:pt x="537" y="962"/>
                  </a:cubicBezTo>
                  <a:cubicBezTo>
                    <a:pt x="478" y="1201"/>
                    <a:pt x="358" y="1321"/>
                    <a:pt x="378" y="1360"/>
                  </a:cubicBezTo>
                  <a:cubicBezTo>
                    <a:pt x="378" y="1360"/>
                    <a:pt x="537" y="1261"/>
                    <a:pt x="637" y="982"/>
                  </a:cubicBezTo>
                  <a:cubicBezTo>
                    <a:pt x="677" y="863"/>
                    <a:pt x="677" y="684"/>
                    <a:pt x="657" y="485"/>
                  </a:cubicBezTo>
                  <a:cubicBezTo>
                    <a:pt x="637" y="405"/>
                    <a:pt x="597" y="306"/>
                    <a:pt x="557" y="207"/>
                  </a:cubicBezTo>
                  <a:cubicBezTo>
                    <a:pt x="537" y="167"/>
                    <a:pt x="498" y="107"/>
                    <a:pt x="458" y="67"/>
                  </a:cubicBezTo>
                  <a:cubicBezTo>
                    <a:pt x="413" y="23"/>
                    <a:pt x="346" y="0"/>
                    <a:pt x="29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7"/>
            <p:cNvSpPr/>
            <p:nvPr/>
          </p:nvSpPr>
          <p:spPr>
            <a:xfrm>
              <a:off x="1514649" y="2054864"/>
              <a:ext cx="435722" cy="360001"/>
            </a:xfrm>
            <a:custGeom>
              <a:avLst/>
              <a:gdLst/>
              <a:ahLst/>
              <a:cxnLst/>
              <a:rect l="l" t="t" r="r" b="b"/>
              <a:pathLst>
                <a:path w="10962" h="9057" extrusionOk="0">
                  <a:moveTo>
                    <a:pt x="2308" y="0"/>
                  </a:moveTo>
                  <a:lnTo>
                    <a:pt x="717" y="3283"/>
                  </a:lnTo>
                  <a:cubicBezTo>
                    <a:pt x="1" y="4775"/>
                    <a:pt x="239" y="6545"/>
                    <a:pt x="1373" y="7759"/>
                  </a:cubicBezTo>
                  <a:cubicBezTo>
                    <a:pt x="2128" y="8601"/>
                    <a:pt x="3207" y="9056"/>
                    <a:pt x="4325" y="9056"/>
                  </a:cubicBezTo>
                  <a:cubicBezTo>
                    <a:pt x="4475" y="9056"/>
                    <a:pt x="4625" y="9048"/>
                    <a:pt x="4775" y="9032"/>
                  </a:cubicBezTo>
                  <a:lnTo>
                    <a:pt x="10961" y="8335"/>
                  </a:lnTo>
                  <a:lnTo>
                    <a:pt x="10961" y="4655"/>
                  </a:lnTo>
                  <a:lnTo>
                    <a:pt x="4874" y="4834"/>
                  </a:lnTo>
                  <a:lnTo>
                    <a:pt x="6386" y="2149"/>
                  </a:lnTo>
                  <a:lnTo>
                    <a:pt x="2308" y="0"/>
                  </a:ln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7"/>
            <p:cNvSpPr/>
            <p:nvPr/>
          </p:nvSpPr>
          <p:spPr>
            <a:xfrm>
              <a:off x="1843572" y="1140796"/>
              <a:ext cx="196158" cy="450747"/>
            </a:xfrm>
            <a:custGeom>
              <a:avLst/>
              <a:gdLst/>
              <a:ahLst/>
              <a:cxnLst/>
              <a:rect l="l" t="t" r="r" b="b"/>
              <a:pathLst>
                <a:path w="4935" h="11340" extrusionOk="0">
                  <a:moveTo>
                    <a:pt x="3634" y="0"/>
                  </a:moveTo>
                  <a:cubicBezTo>
                    <a:pt x="3152" y="0"/>
                    <a:pt x="2664" y="135"/>
                    <a:pt x="2249" y="378"/>
                  </a:cubicBezTo>
                  <a:cubicBezTo>
                    <a:pt x="1413" y="876"/>
                    <a:pt x="1354" y="1831"/>
                    <a:pt x="657" y="2447"/>
                  </a:cubicBezTo>
                  <a:cubicBezTo>
                    <a:pt x="1" y="3044"/>
                    <a:pt x="200" y="4377"/>
                    <a:pt x="319" y="5312"/>
                  </a:cubicBezTo>
                  <a:cubicBezTo>
                    <a:pt x="578" y="7301"/>
                    <a:pt x="876" y="9629"/>
                    <a:pt x="1891" y="11339"/>
                  </a:cubicBezTo>
                  <a:lnTo>
                    <a:pt x="4934" y="398"/>
                  </a:lnTo>
                  <a:cubicBezTo>
                    <a:pt x="4554" y="125"/>
                    <a:pt x="4097" y="0"/>
                    <a:pt x="3634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7"/>
            <p:cNvSpPr/>
            <p:nvPr/>
          </p:nvSpPr>
          <p:spPr>
            <a:xfrm>
              <a:off x="1941633" y="1179790"/>
              <a:ext cx="317907" cy="654934"/>
            </a:xfrm>
            <a:custGeom>
              <a:avLst/>
              <a:gdLst/>
              <a:ahLst/>
              <a:cxnLst/>
              <a:rect l="l" t="t" r="r" b="b"/>
              <a:pathLst>
                <a:path w="7998" h="16477" extrusionOk="0">
                  <a:moveTo>
                    <a:pt x="4410" y="1"/>
                  </a:moveTo>
                  <a:cubicBezTo>
                    <a:pt x="2865" y="1"/>
                    <a:pt x="1327" y="455"/>
                    <a:pt x="1" y="1347"/>
                  </a:cubicBezTo>
                  <a:lnTo>
                    <a:pt x="120" y="9304"/>
                  </a:lnTo>
                  <a:lnTo>
                    <a:pt x="100" y="13581"/>
                  </a:lnTo>
                  <a:cubicBezTo>
                    <a:pt x="80" y="15013"/>
                    <a:pt x="816" y="16366"/>
                    <a:pt x="2268" y="16465"/>
                  </a:cubicBezTo>
                  <a:cubicBezTo>
                    <a:pt x="2351" y="16473"/>
                    <a:pt x="2433" y="16476"/>
                    <a:pt x="2515" y="16476"/>
                  </a:cubicBezTo>
                  <a:cubicBezTo>
                    <a:pt x="3962" y="16476"/>
                    <a:pt x="5196" y="15327"/>
                    <a:pt x="5252" y="13840"/>
                  </a:cubicBezTo>
                  <a:cubicBezTo>
                    <a:pt x="5312" y="12328"/>
                    <a:pt x="5372" y="10796"/>
                    <a:pt x="5372" y="10796"/>
                  </a:cubicBezTo>
                  <a:cubicBezTo>
                    <a:pt x="5372" y="10796"/>
                    <a:pt x="7659" y="10597"/>
                    <a:pt x="7838" y="8349"/>
                  </a:cubicBezTo>
                  <a:cubicBezTo>
                    <a:pt x="7997" y="6081"/>
                    <a:pt x="7958" y="850"/>
                    <a:pt x="7958" y="850"/>
                  </a:cubicBezTo>
                  <a:cubicBezTo>
                    <a:pt x="6838" y="281"/>
                    <a:pt x="5622" y="1"/>
                    <a:pt x="4410" y="1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7"/>
            <p:cNvSpPr/>
            <p:nvPr/>
          </p:nvSpPr>
          <p:spPr>
            <a:xfrm>
              <a:off x="1891032" y="1103472"/>
              <a:ext cx="442042" cy="516888"/>
            </a:xfrm>
            <a:custGeom>
              <a:avLst/>
              <a:gdLst/>
              <a:ahLst/>
              <a:cxnLst/>
              <a:rect l="l" t="t" r="r" b="b"/>
              <a:pathLst>
                <a:path w="11121" h="13004" extrusionOk="0">
                  <a:moveTo>
                    <a:pt x="6680" y="1"/>
                  </a:moveTo>
                  <a:cubicBezTo>
                    <a:pt x="6161" y="1"/>
                    <a:pt x="5624" y="173"/>
                    <a:pt x="5153" y="402"/>
                  </a:cubicBezTo>
                  <a:cubicBezTo>
                    <a:pt x="4397" y="780"/>
                    <a:pt x="3760" y="1317"/>
                    <a:pt x="2964" y="1556"/>
                  </a:cubicBezTo>
                  <a:cubicBezTo>
                    <a:pt x="2348" y="1755"/>
                    <a:pt x="1652" y="1815"/>
                    <a:pt x="1095" y="2153"/>
                  </a:cubicBezTo>
                  <a:cubicBezTo>
                    <a:pt x="597" y="2491"/>
                    <a:pt x="299" y="3048"/>
                    <a:pt x="160" y="3645"/>
                  </a:cubicBezTo>
                  <a:cubicBezTo>
                    <a:pt x="0" y="4222"/>
                    <a:pt x="20" y="4838"/>
                    <a:pt x="20" y="5435"/>
                  </a:cubicBezTo>
                  <a:cubicBezTo>
                    <a:pt x="80" y="7106"/>
                    <a:pt x="100" y="8777"/>
                    <a:pt x="120" y="10428"/>
                  </a:cubicBezTo>
                  <a:cubicBezTo>
                    <a:pt x="160" y="11125"/>
                    <a:pt x="279" y="11701"/>
                    <a:pt x="677" y="12278"/>
                  </a:cubicBezTo>
                  <a:cubicBezTo>
                    <a:pt x="1095" y="12855"/>
                    <a:pt x="1137" y="13003"/>
                    <a:pt x="1500" y="13003"/>
                  </a:cubicBezTo>
                  <a:cubicBezTo>
                    <a:pt x="1637" y="13003"/>
                    <a:pt x="1821" y="12982"/>
                    <a:pt x="2089" y="12955"/>
                  </a:cubicBezTo>
                  <a:cubicBezTo>
                    <a:pt x="3084" y="12855"/>
                    <a:pt x="4536" y="12517"/>
                    <a:pt x="5192" y="11801"/>
                  </a:cubicBezTo>
                  <a:cubicBezTo>
                    <a:pt x="5630" y="11323"/>
                    <a:pt x="6565" y="11125"/>
                    <a:pt x="6645" y="10568"/>
                  </a:cubicBezTo>
                  <a:cubicBezTo>
                    <a:pt x="6684" y="10110"/>
                    <a:pt x="6386" y="9712"/>
                    <a:pt x="5968" y="9613"/>
                  </a:cubicBezTo>
                  <a:cubicBezTo>
                    <a:pt x="5491" y="9513"/>
                    <a:pt x="5053" y="9175"/>
                    <a:pt x="4854" y="8777"/>
                  </a:cubicBezTo>
                  <a:cubicBezTo>
                    <a:pt x="4576" y="8220"/>
                    <a:pt x="4775" y="7484"/>
                    <a:pt x="5292" y="7126"/>
                  </a:cubicBezTo>
                  <a:cubicBezTo>
                    <a:pt x="5471" y="7020"/>
                    <a:pt x="5659" y="6971"/>
                    <a:pt x="5844" y="6971"/>
                  </a:cubicBezTo>
                  <a:cubicBezTo>
                    <a:pt x="6216" y="6971"/>
                    <a:pt x="6578" y="7166"/>
                    <a:pt x="6844" y="7484"/>
                  </a:cubicBezTo>
                  <a:cubicBezTo>
                    <a:pt x="7241" y="7484"/>
                    <a:pt x="7261" y="7106"/>
                    <a:pt x="7321" y="6828"/>
                  </a:cubicBezTo>
                  <a:cubicBezTo>
                    <a:pt x="7580" y="6032"/>
                    <a:pt x="7341" y="5495"/>
                    <a:pt x="7361" y="5236"/>
                  </a:cubicBezTo>
                  <a:lnTo>
                    <a:pt x="7361" y="5236"/>
                  </a:lnTo>
                  <a:cubicBezTo>
                    <a:pt x="7711" y="5403"/>
                    <a:pt x="8099" y="5484"/>
                    <a:pt x="8489" y="5484"/>
                  </a:cubicBezTo>
                  <a:cubicBezTo>
                    <a:pt x="9538" y="5484"/>
                    <a:pt x="10599" y="4897"/>
                    <a:pt x="10961" y="3824"/>
                  </a:cubicBezTo>
                  <a:cubicBezTo>
                    <a:pt x="11101" y="3446"/>
                    <a:pt x="11120" y="3048"/>
                    <a:pt x="11001" y="2670"/>
                  </a:cubicBezTo>
                  <a:cubicBezTo>
                    <a:pt x="10623" y="1596"/>
                    <a:pt x="9629" y="1715"/>
                    <a:pt x="8912" y="1278"/>
                  </a:cubicBezTo>
                  <a:cubicBezTo>
                    <a:pt x="8375" y="979"/>
                    <a:pt x="8037" y="462"/>
                    <a:pt x="7520" y="184"/>
                  </a:cubicBezTo>
                  <a:cubicBezTo>
                    <a:pt x="7255" y="55"/>
                    <a:pt x="6970" y="1"/>
                    <a:pt x="6680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7"/>
            <p:cNvSpPr/>
            <p:nvPr/>
          </p:nvSpPr>
          <p:spPr>
            <a:xfrm>
              <a:off x="2112435" y="1413991"/>
              <a:ext cx="35495" cy="51872"/>
            </a:xfrm>
            <a:custGeom>
              <a:avLst/>
              <a:gdLst/>
              <a:ahLst/>
              <a:cxnLst/>
              <a:rect l="l" t="t" r="r" b="b"/>
              <a:pathLst>
                <a:path w="893" h="1305" extrusionOk="0">
                  <a:moveTo>
                    <a:pt x="640" y="1"/>
                  </a:moveTo>
                  <a:cubicBezTo>
                    <a:pt x="608" y="1"/>
                    <a:pt x="574" y="4"/>
                    <a:pt x="538" y="10"/>
                  </a:cubicBezTo>
                  <a:cubicBezTo>
                    <a:pt x="418" y="30"/>
                    <a:pt x="279" y="90"/>
                    <a:pt x="179" y="209"/>
                  </a:cubicBezTo>
                  <a:cubicBezTo>
                    <a:pt x="60" y="309"/>
                    <a:pt x="0" y="508"/>
                    <a:pt x="0" y="687"/>
                  </a:cubicBezTo>
                  <a:cubicBezTo>
                    <a:pt x="39" y="1033"/>
                    <a:pt x="337" y="1304"/>
                    <a:pt x="573" y="1304"/>
                  </a:cubicBezTo>
                  <a:cubicBezTo>
                    <a:pt x="581" y="1304"/>
                    <a:pt x="589" y="1304"/>
                    <a:pt x="597" y="1303"/>
                  </a:cubicBezTo>
                  <a:cubicBezTo>
                    <a:pt x="717" y="1303"/>
                    <a:pt x="796" y="1224"/>
                    <a:pt x="856" y="1184"/>
                  </a:cubicBezTo>
                  <a:cubicBezTo>
                    <a:pt x="876" y="1124"/>
                    <a:pt x="876" y="1085"/>
                    <a:pt x="876" y="1085"/>
                  </a:cubicBezTo>
                  <a:cubicBezTo>
                    <a:pt x="873" y="1080"/>
                    <a:pt x="871" y="1078"/>
                    <a:pt x="867" y="1078"/>
                  </a:cubicBezTo>
                  <a:cubicBezTo>
                    <a:pt x="837" y="1078"/>
                    <a:pt x="754" y="1204"/>
                    <a:pt x="577" y="1204"/>
                  </a:cubicBezTo>
                  <a:cubicBezTo>
                    <a:pt x="398" y="1204"/>
                    <a:pt x="160" y="985"/>
                    <a:pt x="160" y="687"/>
                  </a:cubicBezTo>
                  <a:cubicBezTo>
                    <a:pt x="140" y="388"/>
                    <a:pt x="378" y="169"/>
                    <a:pt x="557" y="110"/>
                  </a:cubicBezTo>
                  <a:cubicBezTo>
                    <a:pt x="736" y="70"/>
                    <a:pt x="876" y="90"/>
                    <a:pt x="876" y="70"/>
                  </a:cubicBezTo>
                  <a:cubicBezTo>
                    <a:pt x="892" y="70"/>
                    <a:pt x="798" y="1"/>
                    <a:pt x="640" y="1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7"/>
            <p:cNvSpPr/>
            <p:nvPr/>
          </p:nvSpPr>
          <p:spPr>
            <a:xfrm>
              <a:off x="1732871" y="1049651"/>
              <a:ext cx="268103" cy="293224"/>
            </a:xfrm>
            <a:custGeom>
              <a:avLst/>
              <a:gdLst/>
              <a:ahLst/>
              <a:cxnLst/>
              <a:rect l="l" t="t" r="r" b="b"/>
              <a:pathLst>
                <a:path w="6745" h="7377" extrusionOk="0">
                  <a:moveTo>
                    <a:pt x="3705" y="0"/>
                  </a:moveTo>
                  <a:cubicBezTo>
                    <a:pt x="3469" y="0"/>
                    <a:pt x="3233" y="34"/>
                    <a:pt x="3005" y="105"/>
                  </a:cubicBezTo>
                  <a:cubicBezTo>
                    <a:pt x="1751" y="503"/>
                    <a:pt x="896" y="1975"/>
                    <a:pt x="1214" y="3268"/>
                  </a:cubicBezTo>
                  <a:cubicBezTo>
                    <a:pt x="1274" y="3407"/>
                    <a:pt x="1314" y="3586"/>
                    <a:pt x="1214" y="3726"/>
                  </a:cubicBezTo>
                  <a:cubicBezTo>
                    <a:pt x="1115" y="3905"/>
                    <a:pt x="896" y="3925"/>
                    <a:pt x="717" y="3984"/>
                  </a:cubicBezTo>
                  <a:cubicBezTo>
                    <a:pt x="80" y="4223"/>
                    <a:pt x="1" y="5198"/>
                    <a:pt x="478" y="5695"/>
                  </a:cubicBezTo>
                  <a:cubicBezTo>
                    <a:pt x="805" y="6036"/>
                    <a:pt x="1262" y="6180"/>
                    <a:pt x="1735" y="6180"/>
                  </a:cubicBezTo>
                  <a:cubicBezTo>
                    <a:pt x="1953" y="6180"/>
                    <a:pt x="2175" y="6149"/>
                    <a:pt x="2388" y="6093"/>
                  </a:cubicBezTo>
                  <a:lnTo>
                    <a:pt x="2388" y="6093"/>
                  </a:lnTo>
                  <a:cubicBezTo>
                    <a:pt x="2209" y="6670"/>
                    <a:pt x="2746" y="7287"/>
                    <a:pt x="3363" y="7366"/>
                  </a:cubicBezTo>
                  <a:cubicBezTo>
                    <a:pt x="3416" y="7373"/>
                    <a:pt x="3470" y="7377"/>
                    <a:pt x="3524" y="7377"/>
                  </a:cubicBezTo>
                  <a:cubicBezTo>
                    <a:pt x="4065" y="7377"/>
                    <a:pt x="4585" y="7023"/>
                    <a:pt x="4875" y="6570"/>
                  </a:cubicBezTo>
                  <a:cubicBezTo>
                    <a:pt x="5193" y="6073"/>
                    <a:pt x="5332" y="5456"/>
                    <a:pt x="5392" y="4860"/>
                  </a:cubicBezTo>
                  <a:lnTo>
                    <a:pt x="5392" y="4860"/>
                  </a:lnTo>
                  <a:lnTo>
                    <a:pt x="4855" y="5078"/>
                  </a:lnTo>
                  <a:cubicBezTo>
                    <a:pt x="6068" y="4561"/>
                    <a:pt x="6745" y="2990"/>
                    <a:pt x="6267" y="1717"/>
                  </a:cubicBezTo>
                  <a:cubicBezTo>
                    <a:pt x="5875" y="704"/>
                    <a:pt x="4787" y="0"/>
                    <a:pt x="3705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7"/>
            <p:cNvSpPr/>
            <p:nvPr/>
          </p:nvSpPr>
          <p:spPr>
            <a:xfrm>
              <a:off x="1836457" y="1141591"/>
              <a:ext cx="150289" cy="150249"/>
            </a:xfrm>
            <a:custGeom>
              <a:avLst/>
              <a:gdLst/>
              <a:ahLst/>
              <a:cxnLst/>
              <a:rect l="l" t="t" r="r" b="b"/>
              <a:pathLst>
                <a:path w="3781" h="3780" extrusionOk="0">
                  <a:moveTo>
                    <a:pt x="3761" y="0"/>
                  </a:moveTo>
                  <a:cubicBezTo>
                    <a:pt x="3741" y="0"/>
                    <a:pt x="3741" y="319"/>
                    <a:pt x="3582" y="836"/>
                  </a:cubicBezTo>
                  <a:cubicBezTo>
                    <a:pt x="3442" y="1333"/>
                    <a:pt x="3144" y="2009"/>
                    <a:pt x="2567" y="2586"/>
                  </a:cubicBezTo>
                  <a:cubicBezTo>
                    <a:pt x="1990" y="3163"/>
                    <a:pt x="1334" y="3462"/>
                    <a:pt x="836" y="3601"/>
                  </a:cubicBezTo>
                  <a:cubicBezTo>
                    <a:pt x="339" y="3760"/>
                    <a:pt x="1" y="3760"/>
                    <a:pt x="1" y="3780"/>
                  </a:cubicBezTo>
                  <a:lnTo>
                    <a:pt x="240" y="3780"/>
                  </a:lnTo>
                  <a:cubicBezTo>
                    <a:pt x="379" y="3760"/>
                    <a:pt x="598" y="3740"/>
                    <a:pt x="856" y="3680"/>
                  </a:cubicBezTo>
                  <a:cubicBezTo>
                    <a:pt x="1373" y="3561"/>
                    <a:pt x="2090" y="3223"/>
                    <a:pt x="2666" y="2666"/>
                  </a:cubicBezTo>
                  <a:cubicBezTo>
                    <a:pt x="3243" y="2069"/>
                    <a:pt x="3542" y="1373"/>
                    <a:pt x="3661" y="856"/>
                  </a:cubicBezTo>
                  <a:cubicBezTo>
                    <a:pt x="3741" y="597"/>
                    <a:pt x="3761" y="378"/>
                    <a:pt x="3761" y="219"/>
                  </a:cubicBezTo>
                  <a:cubicBezTo>
                    <a:pt x="3780" y="80"/>
                    <a:pt x="3761" y="0"/>
                    <a:pt x="37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7"/>
            <p:cNvSpPr/>
            <p:nvPr/>
          </p:nvSpPr>
          <p:spPr>
            <a:xfrm>
              <a:off x="1874417" y="1056965"/>
              <a:ext cx="79099" cy="222233"/>
            </a:xfrm>
            <a:custGeom>
              <a:avLst/>
              <a:gdLst/>
              <a:ahLst/>
              <a:cxnLst/>
              <a:rect l="l" t="t" r="r" b="b"/>
              <a:pathLst>
                <a:path w="1990" h="5591" extrusionOk="0">
                  <a:moveTo>
                    <a:pt x="597" y="1"/>
                  </a:moveTo>
                  <a:cubicBezTo>
                    <a:pt x="518" y="1"/>
                    <a:pt x="438" y="21"/>
                    <a:pt x="399" y="21"/>
                  </a:cubicBezTo>
                  <a:cubicBezTo>
                    <a:pt x="339" y="21"/>
                    <a:pt x="319" y="41"/>
                    <a:pt x="319" y="41"/>
                  </a:cubicBezTo>
                  <a:cubicBezTo>
                    <a:pt x="319" y="41"/>
                    <a:pt x="363" y="32"/>
                    <a:pt x="446" y="32"/>
                  </a:cubicBezTo>
                  <a:cubicBezTo>
                    <a:pt x="487" y="32"/>
                    <a:pt x="538" y="34"/>
                    <a:pt x="597" y="41"/>
                  </a:cubicBezTo>
                  <a:cubicBezTo>
                    <a:pt x="737" y="60"/>
                    <a:pt x="995" y="140"/>
                    <a:pt x="1234" y="339"/>
                  </a:cubicBezTo>
                  <a:cubicBezTo>
                    <a:pt x="1373" y="438"/>
                    <a:pt x="1473" y="558"/>
                    <a:pt x="1572" y="717"/>
                  </a:cubicBezTo>
                  <a:cubicBezTo>
                    <a:pt x="1672" y="896"/>
                    <a:pt x="1711" y="1055"/>
                    <a:pt x="1771" y="1254"/>
                  </a:cubicBezTo>
                  <a:cubicBezTo>
                    <a:pt x="1831" y="1652"/>
                    <a:pt x="1791" y="2109"/>
                    <a:pt x="1692" y="2587"/>
                  </a:cubicBezTo>
                  <a:cubicBezTo>
                    <a:pt x="1473" y="3502"/>
                    <a:pt x="1055" y="4298"/>
                    <a:pt x="677" y="4795"/>
                  </a:cubicBezTo>
                  <a:cubicBezTo>
                    <a:pt x="299" y="5312"/>
                    <a:pt x="1" y="5571"/>
                    <a:pt x="21" y="5591"/>
                  </a:cubicBezTo>
                  <a:cubicBezTo>
                    <a:pt x="60" y="5591"/>
                    <a:pt x="120" y="5531"/>
                    <a:pt x="259" y="5412"/>
                  </a:cubicBezTo>
                  <a:cubicBezTo>
                    <a:pt x="399" y="5312"/>
                    <a:pt x="578" y="5113"/>
                    <a:pt x="777" y="4875"/>
                  </a:cubicBezTo>
                  <a:cubicBezTo>
                    <a:pt x="1174" y="4377"/>
                    <a:pt x="1652" y="3601"/>
                    <a:pt x="1851" y="2627"/>
                  </a:cubicBezTo>
                  <a:cubicBezTo>
                    <a:pt x="1950" y="2129"/>
                    <a:pt x="1990" y="1652"/>
                    <a:pt x="1891" y="1234"/>
                  </a:cubicBezTo>
                  <a:cubicBezTo>
                    <a:pt x="1851" y="1015"/>
                    <a:pt x="1771" y="836"/>
                    <a:pt x="1672" y="657"/>
                  </a:cubicBezTo>
                  <a:cubicBezTo>
                    <a:pt x="1572" y="498"/>
                    <a:pt x="1433" y="359"/>
                    <a:pt x="1314" y="259"/>
                  </a:cubicBezTo>
                  <a:cubicBezTo>
                    <a:pt x="1035" y="60"/>
                    <a:pt x="777" y="1"/>
                    <a:pt x="597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7"/>
            <p:cNvSpPr/>
            <p:nvPr/>
          </p:nvSpPr>
          <p:spPr>
            <a:xfrm>
              <a:off x="1777152" y="1147474"/>
              <a:ext cx="161339" cy="54257"/>
            </a:xfrm>
            <a:custGeom>
              <a:avLst/>
              <a:gdLst/>
              <a:ahLst/>
              <a:cxnLst/>
              <a:rect l="l" t="t" r="r" b="b"/>
              <a:pathLst>
                <a:path w="4059" h="1365" extrusionOk="0">
                  <a:moveTo>
                    <a:pt x="2287" y="1"/>
                  </a:moveTo>
                  <a:cubicBezTo>
                    <a:pt x="2153" y="1"/>
                    <a:pt x="2014" y="10"/>
                    <a:pt x="1871" y="31"/>
                  </a:cubicBezTo>
                  <a:cubicBezTo>
                    <a:pt x="1234" y="131"/>
                    <a:pt x="697" y="489"/>
                    <a:pt x="399" y="787"/>
                  </a:cubicBezTo>
                  <a:cubicBezTo>
                    <a:pt x="260" y="946"/>
                    <a:pt x="140" y="1106"/>
                    <a:pt x="80" y="1205"/>
                  </a:cubicBezTo>
                  <a:cubicBezTo>
                    <a:pt x="41" y="1305"/>
                    <a:pt x="1" y="1364"/>
                    <a:pt x="1" y="1364"/>
                  </a:cubicBezTo>
                  <a:cubicBezTo>
                    <a:pt x="41" y="1364"/>
                    <a:pt x="160" y="1145"/>
                    <a:pt x="439" y="847"/>
                  </a:cubicBezTo>
                  <a:cubicBezTo>
                    <a:pt x="737" y="568"/>
                    <a:pt x="1254" y="250"/>
                    <a:pt x="1871" y="151"/>
                  </a:cubicBezTo>
                  <a:cubicBezTo>
                    <a:pt x="2004" y="129"/>
                    <a:pt x="2136" y="120"/>
                    <a:pt x="2265" y="120"/>
                  </a:cubicBezTo>
                  <a:cubicBezTo>
                    <a:pt x="2735" y="120"/>
                    <a:pt x="3166" y="245"/>
                    <a:pt x="3462" y="370"/>
                  </a:cubicBezTo>
                  <a:cubicBezTo>
                    <a:pt x="3821" y="539"/>
                    <a:pt x="4018" y="709"/>
                    <a:pt x="4055" y="709"/>
                  </a:cubicBezTo>
                  <a:cubicBezTo>
                    <a:pt x="4057" y="709"/>
                    <a:pt x="4058" y="709"/>
                    <a:pt x="4059" y="708"/>
                  </a:cubicBezTo>
                  <a:cubicBezTo>
                    <a:pt x="4059" y="708"/>
                    <a:pt x="4039" y="648"/>
                    <a:pt x="3940" y="568"/>
                  </a:cubicBezTo>
                  <a:cubicBezTo>
                    <a:pt x="3840" y="489"/>
                    <a:pt x="3721" y="389"/>
                    <a:pt x="3522" y="290"/>
                  </a:cubicBezTo>
                  <a:cubicBezTo>
                    <a:pt x="3224" y="133"/>
                    <a:pt x="2789" y="1"/>
                    <a:pt x="2287" y="1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7"/>
            <p:cNvSpPr/>
            <p:nvPr/>
          </p:nvSpPr>
          <p:spPr>
            <a:xfrm>
              <a:off x="1954273" y="1236432"/>
              <a:ext cx="232528" cy="96549"/>
            </a:xfrm>
            <a:custGeom>
              <a:avLst/>
              <a:gdLst/>
              <a:ahLst/>
              <a:cxnLst/>
              <a:rect l="l" t="t" r="r" b="b"/>
              <a:pathLst>
                <a:path w="5850" h="2429" extrusionOk="0">
                  <a:moveTo>
                    <a:pt x="4" y="0"/>
                  </a:moveTo>
                  <a:cubicBezTo>
                    <a:pt x="3" y="0"/>
                    <a:pt x="2" y="1"/>
                    <a:pt x="1" y="1"/>
                  </a:cubicBezTo>
                  <a:cubicBezTo>
                    <a:pt x="1" y="1"/>
                    <a:pt x="61" y="81"/>
                    <a:pt x="160" y="200"/>
                  </a:cubicBezTo>
                  <a:cubicBezTo>
                    <a:pt x="279" y="320"/>
                    <a:pt x="458" y="479"/>
                    <a:pt x="697" y="638"/>
                  </a:cubicBezTo>
                  <a:cubicBezTo>
                    <a:pt x="1194" y="996"/>
                    <a:pt x="1891" y="1414"/>
                    <a:pt x="2746" y="1792"/>
                  </a:cubicBezTo>
                  <a:cubicBezTo>
                    <a:pt x="3164" y="1991"/>
                    <a:pt x="3582" y="2110"/>
                    <a:pt x="3960" y="2229"/>
                  </a:cubicBezTo>
                  <a:cubicBezTo>
                    <a:pt x="4337" y="2369"/>
                    <a:pt x="4696" y="2428"/>
                    <a:pt x="4994" y="2428"/>
                  </a:cubicBezTo>
                  <a:cubicBezTo>
                    <a:pt x="5292" y="2408"/>
                    <a:pt x="5551" y="2309"/>
                    <a:pt x="5670" y="2210"/>
                  </a:cubicBezTo>
                  <a:cubicBezTo>
                    <a:pt x="5829" y="2110"/>
                    <a:pt x="5849" y="2011"/>
                    <a:pt x="5849" y="2011"/>
                  </a:cubicBezTo>
                  <a:cubicBezTo>
                    <a:pt x="5849" y="2009"/>
                    <a:pt x="5849" y="2008"/>
                    <a:pt x="5848" y="2008"/>
                  </a:cubicBezTo>
                  <a:cubicBezTo>
                    <a:pt x="5838" y="2008"/>
                    <a:pt x="5777" y="2097"/>
                    <a:pt x="5650" y="2170"/>
                  </a:cubicBezTo>
                  <a:cubicBezTo>
                    <a:pt x="5531" y="2269"/>
                    <a:pt x="5292" y="2349"/>
                    <a:pt x="4994" y="2349"/>
                  </a:cubicBezTo>
                  <a:cubicBezTo>
                    <a:pt x="4735" y="2349"/>
                    <a:pt x="4377" y="2249"/>
                    <a:pt x="3999" y="2110"/>
                  </a:cubicBezTo>
                  <a:cubicBezTo>
                    <a:pt x="3641" y="1991"/>
                    <a:pt x="3243" y="1851"/>
                    <a:pt x="2806" y="1672"/>
                  </a:cubicBezTo>
                  <a:cubicBezTo>
                    <a:pt x="1990" y="1294"/>
                    <a:pt x="1294" y="877"/>
                    <a:pt x="797" y="558"/>
                  </a:cubicBezTo>
                  <a:cubicBezTo>
                    <a:pt x="319" y="233"/>
                    <a:pt x="43" y="0"/>
                    <a:pt x="4" y="0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7"/>
            <p:cNvSpPr/>
            <p:nvPr/>
          </p:nvSpPr>
          <p:spPr>
            <a:xfrm>
              <a:off x="1925813" y="1032838"/>
              <a:ext cx="119444" cy="160186"/>
            </a:xfrm>
            <a:custGeom>
              <a:avLst/>
              <a:gdLst/>
              <a:ahLst/>
              <a:cxnLst/>
              <a:rect l="l" t="t" r="r" b="b"/>
              <a:pathLst>
                <a:path w="3005" h="4030" extrusionOk="0">
                  <a:moveTo>
                    <a:pt x="1621" y="1"/>
                  </a:moveTo>
                  <a:cubicBezTo>
                    <a:pt x="1394" y="1"/>
                    <a:pt x="1175" y="69"/>
                    <a:pt x="995" y="150"/>
                  </a:cubicBezTo>
                  <a:cubicBezTo>
                    <a:pt x="538" y="349"/>
                    <a:pt x="279" y="747"/>
                    <a:pt x="140" y="1105"/>
                  </a:cubicBezTo>
                  <a:cubicBezTo>
                    <a:pt x="21" y="1443"/>
                    <a:pt x="1" y="1742"/>
                    <a:pt x="1" y="1941"/>
                  </a:cubicBezTo>
                  <a:cubicBezTo>
                    <a:pt x="1" y="2159"/>
                    <a:pt x="21" y="2259"/>
                    <a:pt x="21" y="2259"/>
                  </a:cubicBezTo>
                  <a:cubicBezTo>
                    <a:pt x="41" y="2259"/>
                    <a:pt x="41" y="2159"/>
                    <a:pt x="60" y="1961"/>
                  </a:cubicBezTo>
                  <a:cubicBezTo>
                    <a:pt x="80" y="1762"/>
                    <a:pt x="100" y="1463"/>
                    <a:pt x="259" y="1145"/>
                  </a:cubicBezTo>
                  <a:cubicBezTo>
                    <a:pt x="379" y="827"/>
                    <a:pt x="637" y="469"/>
                    <a:pt x="1075" y="270"/>
                  </a:cubicBezTo>
                  <a:cubicBezTo>
                    <a:pt x="1241" y="187"/>
                    <a:pt x="1434" y="145"/>
                    <a:pt x="1644" y="145"/>
                  </a:cubicBezTo>
                  <a:cubicBezTo>
                    <a:pt x="1686" y="145"/>
                    <a:pt x="1728" y="147"/>
                    <a:pt x="1771" y="150"/>
                  </a:cubicBezTo>
                  <a:cubicBezTo>
                    <a:pt x="2010" y="190"/>
                    <a:pt x="2249" y="329"/>
                    <a:pt x="2428" y="508"/>
                  </a:cubicBezTo>
                  <a:cubicBezTo>
                    <a:pt x="2627" y="667"/>
                    <a:pt x="2766" y="906"/>
                    <a:pt x="2825" y="1145"/>
                  </a:cubicBezTo>
                  <a:cubicBezTo>
                    <a:pt x="2885" y="1404"/>
                    <a:pt x="2905" y="1642"/>
                    <a:pt x="2885" y="1861"/>
                  </a:cubicBezTo>
                  <a:cubicBezTo>
                    <a:pt x="2845" y="2338"/>
                    <a:pt x="2666" y="2716"/>
                    <a:pt x="2487" y="3035"/>
                  </a:cubicBezTo>
                  <a:cubicBezTo>
                    <a:pt x="2308" y="3353"/>
                    <a:pt x="2169" y="3592"/>
                    <a:pt x="2050" y="3751"/>
                  </a:cubicBezTo>
                  <a:cubicBezTo>
                    <a:pt x="1910" y="3930"/>
                    <a:pt x="1871" y="4029"/>
                    <a:pt x="1871" y="4029"/>
                  </a:cubicBezTo>
                  <a:cubicBezTo>
                    <a:pt x="1871" y="4029"/>
                    <a:pt x="1930" y="3930"/>
                    <a:pt x="2070" y="3791"/>
                  </a:cubicBezTo>
                  <a:cubicBezTo>
                    <a:pt x="2189" y="3632"/>
                    <a:pt x="2368" y="3413"/>
                    <a:pt x="2567" y="3094"/>
                  </a:cubicBezTo>
                  <a:cubicBezTo>
                    <a:pt x="2746" y="2756"/>
                    <a:pt x="2925" y="2358"/>
                    <a:pt x="2985" y="1861"/>
                  </a:cubicBezTo>
                  <a:cubicBezTo>
                    <a:pt x="3005" y="1622"/>
                    <a:pt x="3005" y="1344"/>
                    <a:pt x="2925" y="1105"/>
                  </a:cubicBezTo>
                  <a:cubicBezTo>
                    <a:pt x="2865" y="827"/>
                    <a:pt x="2706" y="568"/>
                    <a:pt x="2507" y="369"/>
                  </a:cubicBezTo>
                  <a:cubicBezTo>
                    <a:pt x="2308" y="170"/>
                    <a:pt x="2030" y="31"/>
                    <a:pt x="1771" y="11"/>
                  </a:cubicBezTo>
                  <a:cubicBezTo>
                    <a:pt x="1721" y="4"/>
                    <a:pt x="1671" y="1"/>
                    <a:pt x="1621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7"/>
            <p:cNvSpPr/>
            <p:nvPr/>
          </p:nvSpPr>
          <p:spPr>
            <a:xfrm>
              <a:off x="2330657" y="832105"/>
              <a:ext cx="631045" cy="1029841"/>
            </a:xfrm>
            <a:custGeom>
              <a:avLst/>
              <a:gdLst/>
              <a:ahLst/>
              <a:cxnLst/>
              <a:rect l="l" t="t" r="r" b="b"/>
              <a:pathLst>
                <a:path w="15876" h="25909" extrusionOk="0">
                  <a:moveTo>
                    <a:pt x="13277" y="1"/>
                  </a:moveTo>
                  <a:cubicBezTo>
                    <a:pt x="13256" y="1"/>
                    <a:pt x="13233" y="3"/>
                    <a:pt x="13210" y="8"/>
                  </a:cubicBezTo>
                  <a:cubicBezTo>
                    <a:pt x="13011" y="28"/>
                    <a:pt x="12195" y="1341"/>
                    <a:pt x="11936" y="1779"/>
                  </a:cubicBezTo>
                  <a:cubicBezTo>
                    <a:pt x="11758" y="2090"/>
                    <a:pt x="11348" y="2845"/>
                    <a:pt x="11085" y="2845"/>
                  </a:cubicBezTo>
                  <a:cubicBezTo>
                    <a:pt x="10995" y="2845"/>
                    <a:pt x="10923" y="2757"/>
                    <a:pt x="10882" y="2535"/>
                  </a:cubicBezTo>
                  <a:cubicBezTo>
                    <a:pt x="10723" y="1679"/>
                    <a:pt x="10285" y="1082"/>
                    <a:pt x="10027" y="1003"/>
                  </a:cubicBezTo>
                  <a:cubicBezTo>
                    <a:pt x="10002" y="994"/>
                    <a:pt x="9978" y="990"/>
                    <a:pt x="9954" y="990"/>
                  </a:cubicBezTo>
                  <a:cubicBezTo>
                    <a:pt x="9767" y="990"/>
                    <a:pt x="9625" y="1246"/>
                    <a:pt x="9748" y="1441"/>
                  </a:cubicBezTo>
                  <a:cubicBezTo>
                    <a:pt x="9887" y="1620"/>
                    <a:pt x="10007" y="1998"/>
                    <a:pt x="10086" y="2256"/>
                  </a:cubicBezTo>
                  <a:cubicBezTo>
                    <a:pt x="10146" y="2495"/>
                    <a:pt x="10186" y="2734"/>
                    <a:pt x="10146" y="2952"/>
                  </a:cubicBezTo>
                  <a:cubicBezTo>
                    <a:pt x="10126" y="3231"/>
                    <a:pt x="10106" y="3450"/>
                    <a:pt x="10086" y="3649"/>
                  </a:cubicBezTo>
                  <a:lnTo>
                    <a:pt x="9589" y="4683"/>
                  </a:lnTo>
                  <a:cubicBezTo>
                    <a:pt x="9589" y="4683"/>
                    <a:pt x="6068" y="12680"/>
                    <a:pt x="5471" y="13834"/>
                  </a:cubicBezTo>
                  <a:cubicBezTo>
                    <a:pt x="4855" y="14968"/>
                    <a:pt x="1" y="20020"/>
                    <a:pt x="1" y="20020"/>
                  </a:cubicBezTo>
                  <a:lnTo>
                    <a:pt x="1035" y="25909"/>
                  </a:lnTo>
                  <a:lnTo>
                    <a:pt x="8913" y="17375"/>
                  </a:lnTo>
                  <a:lnTo>
                    <a:pt x="13090" y="5638"/>
                  </a:lnTo>
                  <a:lnTo>
                    <a:pt x="13190" y="5340"/>
                  </a:lnTo>
                  <a:cubicBezTo>
                    <a:pt x="13190" y="5340"/>
                    <a:pt x="14682" y="3748"/>
                    <a:pt x="15060" y="3251"/>
                  </a:cubicBezTo>
                  <a:cubicBezTo>
                    <a:pt x="15875" y="2216"/>
                    <a:pt x="15796" y="2177"/>
                    <a:pt x="15656" y="2097"/>
                  </a:cubicBezTo>
                  <a:cubicBezTo>
                    <a:pt x="15640" y="2089"/>
                    <a:pt x="15622" y="2085"/>
                    <a:pt x="15603" y="2085"/>
                  </a:cubicBezTo>
                  <a:cubicBezTo>
                    <a:pt x="15244" y="2085"/>
                    <a:pt x="14473" y="3417"/>
                    <a:pt x="14259" y="3417"/>
                  </a:cubicBezTo>
                  <a:cubicBezTo>
                    <a:pt x="14226" y="3417"/>
                    <a:pt x="14207" y="3385"/>
                    <a:pt x="14204" y="3310"/>
                  </a:cubicBezTo>
                  <a:cubicBezTo>
                    <a:pt x="14184" y="2753"/>
                    <a:pt x="15776" y="1043"/>
                    <a:pt x="15398" y="884"/>
                  </a:cubicBezTo>
                  <a:cubicBezTo>
                    <a:pt x="15370" y="871"/>
                    <a:pt x="15340" y="865"/>
                    <a:pt x="15309" y="865"/>
                  </a:cubicBezTo>
                  <a:cubicBezTo>
                    <a:pt x="14767" y="865"/>
                    <a:pt x="13801" y="2742"/>
                    <a:pt x="13707" y="2893"/>
                  </a:cubicBezTo>
                  <a:cubicBezTo>
                    <a:pt x="13675" y="2950"/>
                    <a:pt x="13629" y="2972"/>
                    <a:pt x="13585" y="2972"/>
                  </a:cubicBezTo>
                  <a:cubicBezTo>
                    <a:pt x="13490" y="2972"/>
                    <a:pt x="13400" y="2868"/>
                    <a:pt x="13468" y="2773"/>
                  </a:cubicBezTo>
                  <a:cubicBezTo>
                    <a:pt x="13607" y="2535"/>
                    <a:pt x="15099" y="287"/>
                    <a:pt x="14582" y="48"/>
                  </a:cubicBezTo>
                  <a:cubicBezTo>
                    <a:pt x="14553" y="36"/>
                    <a:pt x="14525" y="30"/>
                    <a:pt x="14498" y="30"/>
                  </a:cubicBezTo>
                  <a:cubicBezTo>
                    <a:pt x="14265" y="30"/>
                    <a:pt x="14105" y="446"/>
                    <a:pt x="14105" y="446"/>
                  </a:cubicBezTo>
                  <a:cubicBezTo>
                    <a:pt x="14105" y="446"/>
                    <a:pt x="12953" y="2579"/>
                    <a:pt x="12655" y="2579"/>
                  </a:cubicBezTo>
                  <a:cubicBezTo>
                    <a:pt x="12647" y="2579"/>
                    <a:pt x="12639" y="2578"/>
                    <a:pt x="12633" y="2574"/>
                  </a:cubicBezTo>
                  <a:cubicBezTo>
                    <a:pt x="12414" y="2435"/>
                    <a:pt x="13090" y="1122"/>
                    <a:pt x="13329" y="685"/>
                  </a:cubicBezTo>
                  <a:cubicBezTo>
                    <a:pt x="13565" y="284"/>
                    <a:pt x="13502" y="1"/>
                    <a:pt x="13277" y="1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7"/>
            <p:cNvSpPr/>
            <p:nvPr/>
          </p:nvSpPr>
          <p:spPr>
            <a:xfrm>
              <a:off x="1570019" y="2488964"/>
              <a:ext cx="1064302" cy="1915116"/>
            </a:xfrm>
            <a:custGeom>
              <a:avLst/>
              <a:gdLst/>
              <a:ahLst/>
              <a:cxnLst/>
              <a:rect l="l" t="t" r="r" b="b"/>
              <a:pathLst>
                <a:path w="26776" h="48181" extrusionOk="0">
                  <a:moveTo>
                    <a:pt x="5650" y="1"/>
                  </a:moveTo>
                  <a:cubicBezTo>
                    <a:pt x="5650" y="1"/>
                    <a:pt x="3163" y="5610"/>
                    <a:pt x="2626" y="11180"/>
                  </a:cubicBezTo>
                  <a:lnTo>
                    <a:pt x="0" y="46927"/>
                  </a:lnTo>
                  <a:lnTo>
                    <a:pt x="8773" y="47843"/>
                  </a:lnTo>
                  <a:lnTo>
                    <a:pt x="11359" y="10822"/>
                  </a:lnTo>
                  <a:cubicBezTo>
                    <a:pt x="11359" y="10822"/>
                    <a:pt x="19415" y="48181"/>
                    <a:pt x="19714" y="48181"/>
                  </a:cubicBezTo>
                  <a:cubicBezTo>
                    <a:pt x="20012" y="48181"/>
                    <a:pt x="26776" y="45674"/>
                    <a:pt x="26776" y="45674"/>
                  </a:cubicBezTo>
                  <a:lnTo>
                    <a:pt x="18838" y="199"/>
                  </a:lnTo>
                  <a:lnTo>
                    <a:pt x="565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7"/>
            <p:cNvSpPr/>
            <p:nvPr/>
          </p:nvSpPr>
          <p:spPr>
            <a:xfrm>
              <a:off x="1853867" y="2876954"/>
              <a:ext cx="314728" cy="77907"/>
            </a:xfrm>
            <a:custGeom>
              <a:avLst/>
              <a:gdLst/>
              <a:ahLst/>
              <a:cxnLst/>
              <a:rect l="l" t="t" r="r" b="b"/>
              <a:pathLst>
                <a:path w="7918" h="1960" extrusionOk="0">
                  <a:moveTo>
                    <a:pt x="44" y="1"/>
                  </a:moveTo>
                  <a:cubicBezTo>
                    <a:pt x="28" y="1"/>
                    <a:pt x="20" y="3"/>
                    <a:pt x="20" y="7"/>
                  </a:cubicBezTo>
                  <a:cubicBezTo>
                    <a:pt x="1" y="67"/>
                    <a:pt x="1751" y="524"/>
                    <a:pt x="3939" y="1061"/>
                  </a:cubicBezTo>
                  <a:cubicBezTo>
                    <a:pt x="6026" y="1573"/>
                    <a:pt x="7752" y="1959"/>
                    <a:pt x="7906" y="1959"/>
                  </a:cubicBezTo>
                  <a:cubicBezTo>
                    <a:pt x="7914" y="1959"/>
                    <a:pt x="7918" y="1958"/>
                    <a:pt x="7918" y="1956"/>
                  </a:cubicBezTo>
                  <a:cubicBezTo>
                    <a:pt x="7918" y="1897"/>
                    <a:pt x="6167" y="1419"/>
                    <a:pt x="3999" y="902"/>
                  </a:cubicBezTo>
                  <a:cubicBezTo>
                    <a:pt x="1957" y="382"/>
                    <a:pt x="261" y="1"/>
                    <a:pt x="44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7"/>
            <p:cNvSpPr/>
            <p:nvPr/>
          </p:nvSpPr>
          <p:spPr>
            <a:xfrm>
              <a:off x="1585800" y="4023514"/>
              <a:ext cx="352687" cy="61014"/>
            </a:xfrm>
            <a:custGeom>
              <a:avLst/>
              <a:gdLst/>
              <a:ahLst/>
              <a:cxnLst/>
              <a:rect l="l" t="t" r="r" b="b"/>
              <a:pathLst>
                <a:path w="8873" h="1535" extrusionOk="0">
                  <a:moveTo>
                    <a:pt x="2061" y="0"/>
                  </a:moveTo>
                  <a:cubicBezTo>
                    <a:pt x="1767" y="0"/>
                    <a:pt x="1491" y="19"/>
                    <a:pt x="1234" y="66"/>
                  </a:cubicBezTo>
                  <a:cubicBezTo>
                    <a:pt x="816" y="126"/>
                    <a:pt x="498" y="265"/>
                    <a:pt x="299" y="364"/>
                  </a:cubicBezTo>
                  <a:cubicBezTo>
                    <a:pt x="200" y="404"/>
                    <a:pt x="120" y="464"/>
                    <a:pt x="80" y="484"/>
                  </a:cubicBezTo>
                  <a:cubicBezTo>
                    <a:pt x="21" y="504"/>
                    <a:pt x="1" y="524"/>
                    <a:pt x="1" y="524"/>
                  </a:cubicBezTo>
                  <a:cubicBezTo>
                    <a:pt x="2" y="526"/>
                    <a:pt x="5" y="527"/>
                    <a:pt x="9" y="527"/>
                  </a:cubicBezTo>
                  <a:cubicBezTo>
                    <a:pt x="74" y="527"/>
                    <a:pt x="490" y="256"/>
                    <a:pt x="1274" y="126"/>
                  </a:cubicBezTo>
                  <a:cubicBezTo>
                    <a:pt x="1483" y="96"/>
                    <a:pt x="1707" y="81"/>
                    <a:pt x="1945" y="81"/>
                  </a:cubicBezTo>
                  <a:cubicBezTo>
                    <a:pt x="2184" y="81"/>
                    <a:pt x="2438" y="96"/>
                    <a:pt x="2706" y="126"/>
                  </a:cubicBezTo>
                  <a:cubicBezTo>
                    <a:pt x="3263" y="205"/>
                    <a:pt x="3820" y="364"/>
                    <a:pt x="4417" y="563"/>
                  </a:cubicBezTo>
                  <a:cubicBezTo>
                    <a:pt x="5014" y="762"/>
                    <a:pt x="5591" y="961"/>
                    <a:pt x="6108" y="1120"/>
                  </a:cubicBezTo>
                  <a:cubicBezTo>
                    <a:pt x="6645" y="1299"/>
                    <a:pt x="7103" y="1419"/>
                    <a:pt x="7540" y="1478"/>
                  </a:cubicBezTo>
                  <a:cubicBezTo>
                    <a:pt x="7822" y="1507"/>
                    <a:pt x="8073" y="1535"/>
                    <a:pt x="8274" y="1535"/>
                  </a:cubicBezTo>
                  <a:cubicBezTo>
                    <a:pt x="8357" y="1535"/>
                    <a:pt x="8431" y="1530"/>
                    <a:pt x="8495" y="1518"/>
                  </a:cubicBezTo>
                  <a:cubicBezTo>
                    <a:pt x="8634" y="1518"/>
                    <a:pt x="8734" y="1498"/>
                    <a:pt x="8774" y="1498"/>
                  </a:cubicBezTo>
                  <a:cubicBezTo>
                    <a:pt x="8853" y="1478"/>
                    <a:pt x="8873" y="1478"/>
                    <a:pt x="8873" y="1478"/>
                  </a:cubicBezTo>
                  <a:cubicBezTo>
                    <a:pt x="8873" y="1475"/>
                    <a:pt x="8855" y="1474"/>
                    <a:pt x="8821" y="1474"/>
                  </a:cubicBezTo>
                  <a:cubicBezTo>
                    <a:pt x="8784" y="1474"/>
                    <a:pt x="8728" y="1475"/>
                    <a:pt x="8654" y="1475"/>
                  </a:cubicBezTo>
                  <a:cubicBezTo>
                    <a:pt x="8428" y="1475"/>
                    <a:pt x="8040" y="1464"/>
                    <a:pt x="7540" y="1379"/>
                  </a:cubicBezTo>
                  <a:cubicBezTo>
                    <a:pt x="7142" y="1299"/>
                    <a:pt x="6665" y="1180"/>
                    <a:pt x="6148" y="1001"/>
                  </a:cubicBezTo>
                  <a:cubicBezTo>
                    <a:pt x="5611" y="822"/>
                    <a:pt x="5054" y="623"/>
                    <a:pt x="4457" y="424"/>
                  </a:cubicBezTo>
                  <a:cubicBezTo>
                    <a:pt x="3860" y="225"/>
                    <a:pt x="3263" y="106"/>
                    <a:pt x="2706" y="26"/>
                  </a:cubicBezTo>
                  <a:cubicBezTo>
                    <a:pt x="2484" y="10"/>
                    <a:pt x="2268" y="0"/>
                    <a:pt x="20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7"/>
            <p:cNvSpPr/>
            <p:nvPr/>
          </p:nvSpPr>
          <p:spPr>
            <a:xfrm>
              <a:off x="1582660" y="3957809"/>
              <a:ext cx="356622" cy="37681"/>
            </a:xfrm>
            <a:custGeom>
              <a:avLst/>
              <a:gdLst/>
              <a:ahLst/>
              <a:cxnLst/>
              <a:rect l="l" t="t" r="r" b="b"/>
              <a:pathLst>
                <a:path w="8972" h="948" extrusionOk="0">
                  <a:moveTo>
                    <a:pt x="7954" y="0"/>
                  </a:moveTo>
                  <a:cubicBezTo>
                    <a:pt x="7856" y="0"/>
                    <a:pt x="7751" y="3"/>
                    <a:pt x="7639" y="8"/>
                  </a:cubicBezTo>
                  <a:cubicBezTo>
                    <a:pt x="6824" y="68"/>
                    <a:pt x="5670" y="307"/>
                    <a:pt x="4456" y="565"/>
                  </a:cubicBezTo>
                  <a:cubicBezTo>
                    <a:pt x="3688" y="742"/>
                    <a:pt x="2935" y="822"/>
                    <a:pt x="2284" y="822"/>
                  </a:cubicBezTo>
                  <a:cubicBezTo>
                    <a:pt x="1907" y="822"/>
                    <a:pt x="1565" y="795"/>
                    <a:pt x="1273" y="744"/>
                  </a:cubicBezTo>
                  <a:cubicBezTo>
                    <a:pt x="488" y="610"/>
                    <a:pt x="34" y="365"/>
                    <a:pt x="2" y="365"/>
                  </a:cubicBezTo>
                  <a:cubicBezTo>
                    <a:pt x="1" y="365"/>
                    <a:pt x="0" y="366"/>
                    <a:pt x="0" y="366"/>
                  </a:cubicBezTo>
                  <a:cubicBezTo>
                    <a:pt x="0" y="366"/>
                    <a:pt x="20" y="386"/>
                    <a:pt x="80" y="406"/>
                  </a:cubicBezTo>
                  <a:cubicBezTo>
                    <a:pt x="159" y="446"/>
                    <a:pt x="219" y="486"/>
                    <a:pt x="319" y="545"/>
                  </a:cubicBezTo>
                  <a:cubicBezTo>
                    <a:pt x="557" y="645"/>
                    <a:pt x="876" y="764"/>
                    <a:pt x="1273" y="844"/>
                  </a:cubicBezTo>
                  <a:cubicBezTo>
                    <a:pt x="1635" y="895"/>
                    <a:pt x="2057" y="947"/>
                    <a:pt x="2525" y="947"/>
                  </a:cubicBezTo>
                  <a:cubicBezTo>
                    <a:pt x="2597" y="947"/>
                    <a:pt x="2671" y="946"/>
                    <a:pt x="2746" y="943"/>
                  </a:cubicBezTo>
                  <a:cubicBezTo>
                    <a:pt x="3283" y="903"/>
                    <a:pt x="3879" y="844"/>
                    <a:pt x="4496" y="724"/>
                  </a:cubicBezTo>
                  <a:cubicBezTo>
                    <a:pt x="5729" y="466"/>
                    <a:pt x="6843" y="187"/>
                    <a:pt x="7659" y="147"/>
                  </a:cubicBezTo>
                  <a:cubicBezTo>
                    <a:pt x="8057" y="128"/>
                    <a:pt x="8415" y="128"/>
                    <a:pt x="8634" y="128"/>
                  </a:cubicBezTo>
                  <a:lnTo>
                    <a:pt x="8972" y="128"/>
                  </a:lnTo>
                  <a:lnTo>
                    <a:pt x="8614" y="48"/>
                  </a:lnTo>
                  <a:cubicBezTo>
                    <a:pt x="8439" y="19"/>
                    <a:pt x="8222" y="0"/>
                    <a:pt x="79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7"/>
            <p:cNvSpPr/>
            <p:nvPr/>
          </p:nvSpPr>
          <p:spPr>
            <a:xfrm>
              <a:off x="2222341" y="3824491"/>
              <a:ext cx="339252" cy="62604"/>
            </a:xfrm>
            <a:custGeom>
              <a:avLst/>
              <a:gdLst/>
              <a:ahLst/>
              <a:cxnLst/>
              <a:rect l="l" t="t" r="r" b="b"/>
              <a:pathLst>
                <a:path w="8535" h="1575" extrusionOk="0">
                  <a:moveTo>
                    <a:pt x="8534" y="0"/>
                  </a:moveTo>
                  <a:cubicBezTo>
                    <a:pt x="8534" y="0"/>
                    <a:pt x="8495" y="20"/>
                    <a:pt x="8475" y="60"/>
                  </a:cubicBezTo>
                  <a:cubicBezTo>
                    <a:pt x="8474" y="63"/>
                    <a:pt x="8473" y="65"/>
                    <a:pt x="8472" y="68"/>
                  </a:cubicBezTo>
                  <a:lnTo>
                    <a:pt x="8472" y="68"/>
                  </a:lnTo>
                  <a:cubicBezTo>
                    <a:pt x="8514" y="25"/>
                    <a:pt x="8534" y="0"/>
                    <a:pt x="8534" y="0"/>
                  </a:cubicBezTo>
                  <a:close/>
                  <a:moveTo>
                    <a:pt x="8472" y="68"/>
                  </a:moveTo>
                  <a:cubicBezTo>
                    <a:pt x="8430" y="110"/>
                    <a:pt x="8365" y="170"/>
                    <a:pt x="8276" y="239"/>
                  </a:cubicBezTo>
                  <a:cubicBezTo>
                    <a:pt x="8097" y="378"/>
                    <a:pt x="7838" y="557"/>
                    <a:pt x="7440" y="697"/>
                  </a:cubicBezTo>
                  <a:cubicBezTo>
                    <a:pt x="7142" y="786"/>
                    <a:pt x="6788" y="831"/>
                    <a:pt x="6403" y="831"/>
                  </a:cubicBezTo>
                  <a:cubicBezTo>
                    <a:pt x="6274" y="831"/>
                    <a:pt x="6142" y="826"/>
                    <a:pt x="6008" y="816"/>
                  </a:cubicBezTo>
                  <a:cubicBezTo>
                    <a:pt x="5471" y="756"/>
                    <a:pt x="4894" y="637"/>
                    <a:pt x="4277" y="537"/>
                  </a:cubicBezTo>
                  <a:cubicBezTo>
                    <a:pt x="3916" y="468"/>
                    <a:pt x="3562" y="439"/>
                    <a:pt x="3218" y="439"/>
                  </a:cubicBezTo>
                  <a:cubicBezTo>
                    <a:pt x="2975" y="439"/>
                    <a:pt x="2738" y="453"/>
                    <a:pt x="2507" y="478"/>
                  </a:cubicBezTo>
                  <a:cubicBezTo>
                    <a:pt x="1970" y="557"/>
                    <a:pt x="1492" y="716"/>
                    <a:pt x="1114" y="876"/>
                  </a:cubicBezTo>
                  <a:cubicBezTo>
                    <a:pt x="737" y="1035"/>
                    <a:pt x="478" y="1234"/>
                    <a:pt x="279" y="1353"/>
                  </a:cubicBezTo>
                  <a:cubicBezTo>
                    <a:pt x="199" y="1413"/>
                    <a:pt x="120" y="1453"/>
                    <a:pt x="80" y="1512"/>
                  </a:cubicBezTo>
                  <a:lnTo>
                    <a:pt x="0" y="1572"/>
                  </a:lnTo>
                  <a:cubicBezTo>
                    <a:pt x="2" y="1574"/>
                    <a:pt x="4" y="1575"/>
                    <a:pt x="7" y="1575"/>
                  </a:cubicBezTo>
                  <a:cubicBezTo>
                    <a:pt x="62" y="1575"/>
                    <a:pt x="457" y="1238"/>
                    <a:pt x="1174" y="955"/>
                  </a:cubicBezTo>
                  <a:cubicBezTo>
                    <a:pt x="1532" y="776"/>
                    <a:pt x="2010" y="657"/>
                    <a:pt x="2527" y="577"/>
                  </a:cubicBezTo>
                  <a:cubicBezTo>
                    <a:pt x="2728" y="555"/>
                    <a:pt x="2938" y="544"/>
                    <a:pt x="3154" y="544"/>
                  </a:cubicBezTo>
                  <a:cubicBezTo>
                    <a:pt x="3514" y="544"/>
                    <a:pt x="3892" y="575"/>
                    <a:pt x="4277" y="637"/>
                  </a:cubicBezTo>
                  <a:cubicBezTo>
                    <a:pt x="4874" y="736"/>
                    <a:pt x="5471" y="856"/>
                    <a:pt x="6008" y="915"/>
                  </a:cubicBezTo>
                  <a:cubicBezTo>
                    <a:pt x="6107" y="922"/>
                    <a:pt x="6204" y="926"/>
                    <a:pt x="6298" y="926"/>
                  </a:cubicBezTo>
                  <a:cubicBezTo>
                    <a:pt x="6738" y="926"/>
                    <a:pt x="7133" y="855"/>
                    <a:pt x="7460" y="756"/>
                  </a:cubicBezTo>
                  <a:cubicBezTo>
                    <a:pt x="7858" y="637"/>
                    <a:pt x="8137" y="438"/>
                    <a:pt x="8296" y="259"/>
                  </a:cubicBezTo>
                  <a:cubicBezTo>
                    <a:pt x="8372" y="202"/>
                    <a:pt x="8448" y="127"/>
                    <a:pt x="847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7"/>
            <p:cNvSpPr/>
            <p:nvPr/>
          </p:nvSpPr>
          <p:spPr>
            <a:xfrm>
              <a:off x="2282441" y="4086199"/>
              <a:ext cx="331342" cy="92137"/>
            </a:xfrm>
            <a:custGeom>
              <a:avLst/>
              <a:gdLst/>
              <a:ahLst/>
              <a:cxnLst/>
              <a:rect l="l" t="t" r="r" b="b"/>
              <a:pathLst>
                <a:path w="8336" h="2318" extrusionOk="0">
                  <a:moveTo>
                    <a:pt x="8335" y="0"/>
                  </a:moveTo>
                  <a:cubicBezTo>
                    <a:pt x="8318" y="0"/>
                    <a:pt x="7962" y="390"/>
                    <a:pt x="7321" y="836"/>
                  </a:cubicBezTo>
                  <a:cubicBezTo>
                    <a:pt x="6664" y="1314"/>
                    <a:pt x="5630" y="1831"/>
                    <a:pt x="4397" y="2070"/>
                  </a:cubicBezTo>
                  <a:cubicBezTo>
                    <a:pt x="3951" y="2150"/>
                    <a:pt x="3516" y="2185"/>
                    <a:pt x="3105" y="2185"/>
                  </a:cubicBezTo>
                  <a:cubicBezTo>
                    <a:pt x="2396" y="2185"/>
                    <a:pt x="1757" y="2082"/>
                    <a:pt x="1254" y="1930"/>
                  </a:cubicBezTo>
                  <a:cubicBezTo>
                    <a:pt x="856" y="1831"/>
                    <a:pt x="557" y="1712"/>
                    <a:pt x="319" y="1632"/>
                  </a:cubicBezTo>
                  <a:cubicBezTo>
                    <a:pt x="120" y="1572"/>
                    <a:pt x="0" y="1513"/>
                    <a:pt x="0" y="1513"/>
                  </a:cubicBezTo>
                  <a:lnTo>
                    <a:pt x="0" y="1513"/>
                  </a:lnTo>
                  <a:cubicBezTo>
                    <a:pt x="0" y="1513"/>
                    <a:pt x="120" y="1592"/>
                    <a:pt x="319" y="1692"/>
                  </a:cubicBezTo>
                  <a:cubicBezTo>
                    <a:pt x="557" y="1791"/>
                    <a:pt x="856" y="1911"/>
                    <a:pt x="1254" y="2030"/>
                  </a:cubicBezTo>
                  <a:cubicBezTo>
                    <a:pt x="1775" y="2199"/>
                    <a:pt x="2449" y="2317"/>
                    <a:pt x="3204" y="2317"/>
                  </a:cubicBezTo>
                  <a:cubicBezTo>
                    <a:pt x="3603" y="2317"/>
                    <a:pt x="4024" y="2285"/>
                    <a:pt x="4456" y="2209"/>
                  </a:cubicBezTo>
                  <a:cubicBezTo>
                    <a:pt x="5690" y="1990"/>
                    <a:pt x="6744" y="1413"/>
                    <a:pt x="7381" y="916"/>
                  </a:cubicBezTo>
                  <a:cubicBezTo>
                    <a:pt x="7719" y="677"/>
                    <a:pt x="7957" y="438"/>
                    <a:pt x="8117" y="279"/>
                  </a:cubicBezTo>
                  <a:cubicBezTo>
                    <a:pt x="8256" y="100"/>
                    <a:pt x="8335" y="1"/>
                    <a:pt x="8335" y="1"/>
                  </a:cubicBezTo>
                  <a:cubicBezTo>
                    <a:pt x="8335" y="0"/>
                    <a:pt x="8335" y="0"/>
                    <a:pt x="83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7"/>
            <p:cNvSpPr/>
            <p:nvPr/>
          </p:nvSpPr>
          <p:spPr>
            <a:xfrm>
              <a:off x="2204136" y="3714585"/>
              <a:ext cx="323472" cy="110461"/>
            </a:xfrm>
            <a:custGeom>
              <a:avLst/>
              <a:gdLst/>
              <a:ahLst/>
              <a:cxnLst/>
              <a:rect l="l" t="t" r="r" b="b"/>
              <a:pathLst>
                <a:path w="8138" h="2779" extrusionOk="0">
                  <a:moveTo>
                    <a:pt x="7739" y="0"/>
                  </a:moveTo>
                  <a:cubicBezTo>
                    <a:pt x="7520" y="0"/>
                    <a:pt x="7162" y="20"/>
                    <a:pt x="6804" y="179"/>
                  </a:cubicBezTo>
                  <a:cubicBezTo>
                    <a:pt x="6426" y="319"/>
                    <a:pt x="6009" y="577"/>
                    <a:pt x="5571" y="895"/>
                  </a:cubicBezTo>
                  <a:cubicBezTo>
                    <a:pt x="5153" y="1214"/>
                    <a:pt x="4735" y="1612"/>
                    <a:pt x="4238" y="1970"/>
                  </a:cubicBezTo>
                  <a:cubicBezTo>
                    <a:pt x="3761" y="2308"/>
                    <a:pt x="3224" y="2527"/>
                    <a:pt x="2686" y="2606"/>
                  </a:cubicBezTo>
                  <a:cubicBezTo>
                    <a:pt x="2428" y="2646"/>
                    <a:pt x="2179" y="2661"/>
                    <a:pt x="1945" y="2661"/>
                  </a:cubicBezTo>
                  <a:cubicBezTo>
                    <a:pt x="1712" y="2661"/>
                    <a:pt x="1493" y="2646"/>
                    <a:pt x="1294" y="2626"/>
                  </a:cubicBezTo>
                  <a:cubicBezTo>
                    <a:pt x="896" y="2586"/>
                    <a:pt x="578" y="2527"/>
                    <a:pt x="359" y="2507"/>
                  </a:cubicBezTo>
                  <a:cubicBezTo>
                    <a:pt x="140" y="2467"/>
                    <a:pt x="1" y="2467"/>
                    <a:pt x="1" y="2467"/>
                  </a:cubicBezTo>
                  <a:lnTo>
                    <a:pt x="1" y="2467"/>
                  </a:lnTo>
                  <a:cubicBezTo>
                    <a:pt x="1" y="2487"/>
                    <a:pt x="140" y="2507"/>
                    <a:pt x="359" y="2547"/>
                  </a:cubicBezTo>
                  <a:cubicBezTo>
                    <a:pt x="578" y="2606"/>
                    <a:pt x="896" y="2686"/>
                    <a:pt x="1294" y="2726"/>
                  </a:cubicBezTo>
                  <a:cubicBezTo>
                    <a:pt x="1507" y="2758"/>
                    <a:pt x="1743" y="2778"/>
                    <a:pt x="2001" y="2778"/>
                  </a:cubicBezTo>
                  <a:cubicBezTo>
                    <a:pt x="2226" y="2778"/>
                    <a:pt x="2467" y="2763"/>
                    <a:pt x="2726" y="2726"/>
                  </a:cubicBezTo>
                  <a:cubicBezTo>
                    <a:pt x="3263" y="2646"/>
                    <a:pt x="3840" y="2427"/>
                    <a:pt x="4338" y="2049"/>
                  </a:cubicBezTo>
                  <a:cubicBezTo>
                    <a:pt x="4835" y="1691"/>
                    <a:pt x="5253" y="1293"/>
                    <a:pt x="5670" y="975"/>
                  </a:cubicBezTo>
                  <a:cubicBezTo>
                    <a:pt x="6108" y="617"/>
                    <a:pt x="6506" y="378"/>
                    <a:pt x="6864" y="219"/>
                  </a:cubicBezTo>
                  <a:cubicBezTo>
                    <a:pt x="7242" y="80"/>
                    <a:pt x="7560" y="20"/>
                    <a:pt x="7799" y="20"/>
                  </a:cubicBezTo>
                  <a:cubicBezTo>
                    <a:pt x="7945" y="20"/>
                    <a:pt x="8046" y="29"/>
                    <a:pt x="8098" y="29"/>
                  </a:cubicBezTo>
                  <a:cubicBezTo>
                    <a:pt x="8124" y="29"/>
                    <a:pt x="8137" y="27"/>
                    <a:pt x="8137" y="20"/>
                  </a:cubicBezTo>
                  <a:cubicBezTo>
                    <a:pt x="8137" y="10"/>
                    <a:pt x="8132" y="5"/>
                    <a:pt x="8112" y="5"/>
                  </a:cubicBezTo>
                  <a:cubicBezTo>
                    <a:pt x="8092" y="5"/>
                    <a:pt x="8057" y="10"/>
                    <a:pt x="7998" y="20"/>
                  </a:cubicBezTo>
                  <a:cubicBezTo>
                    <a:pt x="7938" y="20"/>
                    <a:pt x="7859" y="0"/>
                    <a:pt x="77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7"/>
            <p:cNvSpPr/>
            <p:nvPr/>
          </p:nvSpPr>
          <p:spPr>
            <a:xfrm>
              <a:off x="1607145" y="3628409"/>
              <a:ext cx="362187" cy="48573"/>
            </a:xfrm>
            <a:custGeom>
              <a:avLst/>
              <a:gdLst/>
              <a:ahLst/>
              <a:cxnLst/>
              <a:rect l="l" t="t" r="r" b="b"/>
              <a:pathLst>
                <a:path w="9112" h="1222" extrusionOk="0">
                  <a:moveTo>
                    <a:pt x="1739" y="1"/>
                  </a:moveTo>
                  <a:cubicBezTo>
                    <a:pt x="1588" y="1"/>
                    <a:pt x="1446" y="7"/>
                    <a:pt x="1314" y="20"/>
                  </a:cubicBezTo>
                  <a:cubicBezTo>
                    <a:pt x="876" y="80"/>
                    <a:pt x="558" y="179"/>
                    <a:pt x="339" y="278"/>
                  </a:cubicBezTo>
                  <a:cubicBezTo>
                    <a:pt x="200" y="318"/>
                    <a:pt x="140" y="378"/>
                    <a:pt x="81" y="398"/>
                  </a:cubicBezTo>
                  <a:cubicBezTo>
                    <a:pt x="41" y="418"/>
                    <a:pt x="1" y="457"/>
                    <a:pt x="1" y="457"/>
                  </a:cubicBezTo>
                  <a:cubicBezTo>
                    <a:pt x="3" y="460"/>
                    <a:pt x="7" y="461"/>
                    <a:pt x="13" y="461"/>
                  </a:cubicBezTo>
                  <a:cubicBezTo>
                    <a:pt x="97" y="461"/>
                    <a:pt x="531" y="194"/>
                    <a:pt x="1334" y="119"/>
                  </a:cubicBezTo>
                  <a:cubicBezTo>
                    <a:pt x="1442" y="109"/>
                    <a:pt x="1555" y="104"/>
                    <a:pt x="1673" y="104"/>
                  </a:cubicBezTo>
                  <a:cubicBezTo>
                    <a:pt x="2012" y="104"/>
                    <a:pt x="2393" y="145"/>
                    <a:pt x="2806" y="219"/>
                  </a:cubicBezTo>
                  <a:cubicBezTo>
                    <a:pt x="3343" y="318"/>
                    <a:pt x="3940" y="477"/>
                    <a:pt x="4556" y="676"/>
                  </a:cubicBezTo>
                  <a:cubicBezTo>
                    <a:pt x="5173" y="875"/>
                    <a:pt x="5770" y="1014"/>
                    <a:pt x="6327" y="1114"/>
                  </a:cubicBezTo>
                  <a:cubicBezTo>
                    <a:pt x="6692" y="1182"/>
                    <a:pt x="7057" y="1222"/>
                    <a:pt x="7384" y="1222"/>
                  </a:cubicBezTo>
                  <a:cubicBezTo>
                    <a:pt x="7539" y="1222"/>
                    <a:pt x="7685" y="1213"/>
                    <a:pt x="7819" y="1194"/>
                  </a:cubicBezTo>
                  <a:cubicBezTo>
                    <a:pt x="8237" y="1154"/>
                    <a:pt x="8555" y="1054"/>
                    <a:pt x="8794" y="955"/>
                  </a:cubicBezTo>
                  <a:cubicBezTo>
                    <a:pt x="8913" y="895"/>
                    <a:pt x="8992" y="855"/>
                    <a:pt x="9032" y="816"/>
                  </a:cubicBezTo>
                  <a:cubicBezTo>
                    <a:pt x="9092" y="796"/>
                    <a:pt x="9112" y="776"/>
                    <a:pt x="9112" y="776"/>
                  </a:cubicBezTo>
                  <a:cubicBezTo>
                    <a:pt x="9112" y="770"/>
                    <a:pt x="9108" y="768"/>
                    <a:pt x="9100" y="768"/>
                  </a:cubicBezTo>
                  <a:cubicBezTo>
                    <a:pt x="9023" y="768"/>
                    <a:pt x="8559" y="1022"/>
                    <a:pt x="7799" y="1094"/>
                  </a:cubicBezTo>
                  <a:cubicBezTo>
                    <a:pt x="7701" y="1099"/>
                    <a:pt x="7599" y="1101"/>
                    <a:pt x="7495" y="1101"/>
                  </a:cubicBezTo>
                  <a:cubicBezTo>
                    <a:pt x="7136" y="1101"/>
                    <a:pt x="6743" y="1072"/>
                    <a:pt x="6327" y="995"/>
                  </a:cubicBezTo>
                  <a:cubicBezTo>
                    <a:pt x="5790" y="895"/>
                    <a:pt x="5173" y="756"/>
                    <a:pt x="4556" y="557"/>
                  </a:cubicBezTo>
                  <a:cubicBezTo>
                    <a:pt x="3940" y="378"/>
                    <a:pt x="3343" y="199"/>
                    <a:pt x="2806" y="99"/>
                  </a:cubicBezTo>
                  <a:cubicBezTo>
                    <a:pt x="2425" y="31"/>
                    <a:pt x="2063" y="1"/>
                    <a:pt x="17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7"/>
            <p:cNvSpPr/>
            <p:nvPr/>
          </p:nvSpPr>
          <p:spPr>
            <a:xfrm>
              <a:off x="2152740" y="3414877"/>
              <a:ext cx="328202" cy="139239"/>
            </a:xfrm>
            <a:custGeom>
              <a:avLst/>
              <a:gdLst/>
              <a:ahLst/>
              <a:cxnLst/>
              <a:rect l="l" t="t" r="r" b="b"/>
              <a:pathLst>
                <a:path w="8257" h="3503" extrusionOk="0">
                  <a:moveTo>
                    <a:pt x="8256" y="1"/>
                  </a:moveTo>
                  <a:cubicBezTo>
                    <a:pt x="8237" y="1"/>
                    <a:pt x="8097" y="558"/>
                    <a:pt x="7441" y="1075"/>
                  </a:cubicBezTo>
                  <a:cubicBezTo>
                    <a:pt x="7123" y="1354"/>
                    <a:pt x="6705" y="1612"/>
                    <a:pt x="6168" y="1811"/>
                  </a:cubicBezTo>
                  <a:cubicBezTo>
                    <a:pt x="5650" y="2010"/>
                    <a:pt x="5054" y="2149"/>
                    <a:pt x="4417" y="2209"/>
                  </a:cubicBezTo>
                  <a:cubicBezTo>
                    <a:pt x="3761" y="2289"/>
                    <a:pt x="3144" y="2348"/>
                    <a:pt x="2587" y="2448"/>
                  </a:cubicBezTo>
                  <a:cubicBezTo>
                    <a:pt x="2050" y="2547"/>
                    <a:pt x="1553" y="2587"/>
                    <a:pt x="1135" y="2746"/>
                  </a:cubicBezTo>
                  <a:cubicBezTo>
                    <a:pt x="737" y="2865"/>
                    <a:pt x="439" y="3064"/>
                    <a:pt x="260" y="3243"/>
                  </a:cubicBezTo>
                  <a:cubicBezTo>
                    <a:pt x="160" y="3303"/>
                    <a:pt x="100" y="3383"/>
                    <a:pt x="61" y="3442"/>
                  </a:cubicBezTo>
                  <a:cubicBezTo>
                    <a:pt x="59" y="3445"/>
                    <a:pt x="58" y="3447"/>
                    <a:pt x="57" y="3450"/>
                  </a:cubicBezTo>
                  <a:lnTo>
                    <a:pt x="57" y="3450"/>
                  </a:lnTo>
                  <a:cubicBezTo>
                    <a:pt x="103" y="3407"/>
                    <a:pt x="179" y="3342"/>
                    <a:pt x="279" y="3263"/>
                  </a:cubicBezTo>
                  <a:cubicBezTo>
                    <a:pt x="458" y="3104"/>
                    <a:pt x="757" y="2945"/>
                    <a:pt x="1155" y="2806"/>
                  </a:cubicBezTo>
                  <a:cubicBezTo>
                    <a:pt x="1553" y="2706"/>
                    <a:pt x="2070" y="2647"/>
                    <a:pt x="2627" y="2567"/>
                  </a:cubicBezTo>
                  <a:cubicBezTo>
                    <a:pt x="3164" y="2488"/>
                    <a:pt x="3781" y="2408"/>
                    <a:pt x="4437" y="2348"/>
                  </a:cubicBezTo>
                  <a:cubicBezTo>
                    <a:pt x="5074" y="2249"/>
                    <a:pt x="5710" y="2110"/>
                    <a:pt x="6227" y="1911"/>
                  </a:cubicBezTo>
                  <a:cubicBezTo>
                    <a:pt x="6764" y="1712"/>
                    <a:pt x="7202" y="1453"/>
                    <a:pt x="7520" y="1155"/>
                  </a:cubicBezTo>
                  <a:cubicBezTo>
                    <a:pt x="7839" y="876"/>
                    <a:pt x="8038" y="578"/>
                    <a:pt x="8137" y="359"/>
                  </a:cubicBezTo>
                  <a:cubicBezTo>
                    <a:pt x="8197" y="260"/>
                    <a:pt x="8217" y="160"/>
                    <a:pt x="8237" y="100"/>
                  </a:cubicBezTo>
                  <a:cubicBezTo>
                    <a:pt x="8256" y="21"/>
                    <a:pt x="8256" y="1"/>
                    <a:pt x="8256" y="1"/>
                  </a:cubicBezTo>
                  <a:close/>
                  <a:moveTo>
                    <a:pt x="57" y="3450"/>
                  </a:moveTo>
                  <a:cubicBezTo>
                    <a:pt x="20" y="3483"/>
                    <a:pt x="1" y="3502"/>
                    <a:pt x="1" y="3502"/>
                  </a:cubicBezTo>
                  <a:cubicBezTo>
                    <a:pt x="1" y="3502"/>
                    <a:pt x="36" y="3485"/>
                    <a:pt x="57" y="34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7"/>
            <p:cNvSpPr/>
            <p:nvPr/>
          </p:nvSpPr>
          <p:spPr>
            <a:xfrm>
              <a:off x="1629285" y="3340467"/>
              <a:ext cx="352727" cy="80013"/>
            </a:xfrm>
            <a:custGeom>
              <a:avLst/>
              <a:gdLst/>
              <a:ahLst/>
              <a:cxnLst/>
              <a:rect l="l" t="t" r="r" b="b"/>
              <a:pathLst>
                <a:path w="8874" h="2013" extrusionOk="0">
                  <a:moveTo>
                    <a:pt x="8789" y="335"/>
                  </a:moveTo>
                  <a:cubicBezTo>
                    <a:pt x="8791" y="337"/>
                    <a:pt x="8792" y="339"/>
                    <a:pt x="8794" y="341"/>
                  </a:cubicBezTo>
                  <a:cubicBezTo>
                    <a:pt x="8805" y="345"/>
                    <a:pt x="8815" y="349"/>
                    <a:pt x="8823" y="352"/>
                  </a:cubicBezTo>
                  <a:lnTo>
                    <a:pt x="8823" y="352"/>
                  </a:lnTo>
                  <a:cubicBezTo>
                    <a:pt x="8813" y="347"/>
                    <a:pt x="8802" y="341"/>
                    <a:pt x="8789" y="335"/>
                  </a:cubicBezTo>
                  <a:close/>
                  <a:moveTo>
                    <a:pt x="8823" y="352"/>
                  </a:moveTo>
                  <a:lnTo>
                    <a:pt x="8823" y="352"/>
                  </a:lnTo>
                  <a:cubicBezTo>
                    <a:pt x="8856" y="370"/>
                    <a:pt x="8873" y="381"/>
                    <a:pt x="8873" y="381"/>
                  </a:cubicBezTo>
                  <a:cubicBezTo>
                    <a:pt x="8873" y="381"/>
                    <a:pt x="8860" y="368"/>
                    <a:pt x="8823" y="352"/>
                  </a:cubicBezTo>
                  <a:close/>
                  <a:moveTo>
                    <a:pt x="7653" y="0"/>
                  </a:moveTo>
                  <a:cubicBezTo>
                    <a:pt x="7616" y="0"/>
                    <a:pt x="7578" y="1"/>
                    <a:pt x="7540" y="3"/>
                  </a:cubicBezTo>
                  <a:cubicBezTo>
                    <a:pt x="7103" y="43"/>
                    <a:pt x="6585" y="162"/>
                    <a:pt x="6068" y="381"/>
                  </a:cubicBezTo>
                  <a:cubicBezTo>
                    <a:pt x="5531" y="600"/>
                    <a:pt x="4994" y="958"/>
                    <a:pt x="4417" y="1256"/>
                  </a:cubicBezTo>
                  <a:cubicBezTo>
                    <a:pt x="3860" y="1575"/>
                    <a:pt x="3263" y="1793"/>
                    <a:pt x="2706" y="1853"/>
                  </a:cubicBezTo>
                  <a:cubicBezTo>
                    <a:pt x="2572" y="1863"/>
                    <a:pt x="2438" y="1868"/>
                    <a:pt x="2306" y="1868"/>
                  </a:cubicBezTo>
                  <a:cubicBezTo>
                    <a:pt x="1909" y="1868"/>
                    <a:pt x="1533" y="1823"/>
                    <a:pt x="1234" y="1734"/>
                  </a:cubicBezTo>
                  <a:cubicBezTo>
                    <a:pt x="441" y="1501"/>
                    <a:pt x="42" y="1156"/>
                    <a:pt x="3" y="1156"/>
                  </a:cubicBezTo>
                  <a:cubicBezTo>
                    <a:pt x="2" y="1156"/>
                    <a:pt x="2" y="1156"/>
                    <a:pt x="1" y="1157"/>
                  </a:cubicBezTo>
                  <a:cubicBezTo>
                    <a:pt x="1" y="1177"/>
                    <a:pt x="21" y="1197"/>
                    <a:pt x="41" y="1236"/>
                  </a:cubicBezTo>
                  <a:cubicBezTo>
                    <a:pt x="100" y="1276"/>
                    <a:pt x="180" y="1336"/>
                    <a:pt x="279" y="1396"/>
                  </a:cubicBezTo>
                  <a:cubicBezTo>
                    <a:pt x="478" y="1555"/>
                    <a:pt x="777" y="1734"/>
                    <a:pt x="1195" y="1853"/>
                  </a:cubicBezTo>
                  <a:cubicBezTo>
                    <a:pt x="1515" y="1944"/>
                    <a:pt x="1893" y="2013"/>
                    <a:pt x="2312" y="2013"/>
                  </a:cubicBezTo>
                  <a:cubicBezTo>
                    <a:pt x="2440" y="2013"/>
                    <a:pt x="2572" y="2006"/>
                    <a:pt x="2706" y="1992"/>
                  </a:cubicBezTo>
                  <a:cubicBezTo>
                    <a:pt x="3283" y="1952"/>
                    <a:pt x="3900" y="1734"/>
                    <a:pt x="4477" y="1396"/>
                  </a:cubicBezTo>
                  <a:cubicBezTo>
                    <a:pt x="5054" y="1077"/>
                    <a:pt x="5571" y="739"/>
                    <a:pt x="6088" y="500"/>
                  </a:cubicBezTo>
                  <a:cubicBezTo>
                    <a:pt x="6605" y="262"/>
                    <a:pt x="7103" y="142"/>
                    <a:pt x="7540" y="102"/>
                  </a:cubicBezTo>
                  <a:cubicBezTo>
                    <a:pt x="7606" y="96"/>
                    <a:pt x="7669" y="93"/>
                    <a:pt x="7731" y="93"/>
                  </a:cubicBezTo>
                  <a:cubicBezTo>
                    <a:pt x="8062" y="93"/>
                    <a:pt x="8334" y="175"/>
                    <a:pt x="8535" y="242"/>
                  </a:cubicBezTo>
                  <a:cubicBezTo>
                    <a:pt x="8646" y="272"/>
                    <a:pt x="8732" y="308"/>
                    <a:pt x="8789" y="335"/>
                  </a:cubicBezTo>
                  <a:lnTo>
                    <a:pt x="8789" y="335"/>
                  </a:lnTo>
                  <a:cubicBezTo>
                    <a:pt x="8747" y="279"/>
                    <a:pt x="8651" y="240"/>
                    <a:pt x="8555" y="182"/>
                  </a:cubicBezTo>
                  <a:cubicBezTo>
                    <a:pt x="8355" y="91"/>
                    <a:pt x="8039" y="0"/>
                    <a:pt x="76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7"/>
            <p:cNvSpPr/>
            <p:nvPr/>
          </p:nvSpPr>
          <p:spPr>
            <a:xfrm>
              <a:off x="2093434" y="3127055"/>
              <a:ext cx="331342" cy="121153"/>
            </a:xfrm>
            <a:custGeom>
              <a:avLst/>
              <a:gdLst/>
              <a:ahLst/>
              <a:cxnLst/>
              <a:rect l="l" t="t" r="r" b="b"/>
              <a:pathLst>
                <a:path w="8336" h="3048" extrusionOk="0">
                  <a:moveTo>
                    <a:pt x="8334" y="0"/>
                  </a:moveTo>
                  <a:cubicBezTo>
                    <a:pt x="8304" y="0"/>
                    <a:pt x="8024" y="450"/>
                    <a:pt x="7401" y="976"/>
                  </a:cubicBezTo>
                  <a:cubicBezTo>
                    <a:pt x="6764" y="1513"/>
                    <a:pt x="5750" y="2149"/>
                    <a:pt x="4477" y="2348"/>
                  </a:cubicBezTo>
                  <a:cubicBezTo>
                    <a:pt x="4190" y="2395"/>
                    <a:pt x="3903" y="2411"/>
                    <a:pt x="3622" y="2411"/>
                  </a:cubicBezTo>
                  <a:cubicBezTo>
                    <a:pt x="3299" y="2411"/>
                    <a:pt x="2984" y="2389"/>
                    <a:pt x="2686" y="2368"/>
                  </a:cubicBezTo>
                  <a:cubicBezTo>
                    <a:pt x="2446" y="2359"/>
                    <a:pt x="2210" y="2350"/>
                    <a:pt x="1983" y="2350"/>
                  </a:cubicBezTo>
                  <a:cubicBezTo>
                    <a:pt x="1703" y="2350"/>
                    <a:pt x="1436" y="2364"/>
                    <a:pt x="1195" y="2408"/>
                  </a:cubicBezTo>
                  <a:cubicBezTo>
                    <a:pt x="777" y="2488"/>
                    <a:pt x="459" y="2647"/>
                    <a:pt x="260" y="2786"/>
                  </a:cubicBezTo>
                  <a:cubicBezTo>
                    <a:pt x="180" y="2866"/>
                    <a:pt x="100" y="2905"/>
                    <a:pt x="61" y="2965"/>
                  </a:cubicBezTo>
                  <a:cubicBezTo>
                    <a:pt x="41" y="3005"/>
                    <a:pt x="1" y="3045"/>
                    <a:pt x="1" y="3045"/>
                  </a:cubicBezTo>
                  <a:cubicBezTo>
                    <a:pt x="1" y="3046"/>
                    <a:pt x="2" y="3047"/>
                    <a:pt x="3" y="3047"/>
                  </a:cubicBezTo>
                  <a:cubicBezTo>
                    <a:pt x="19" y="3047"/>
                    <a:pt x="118" y="2955"/>
                    <a:pt x="299" y="2846"/>
                  </a:cubicBezTo>
                  <a:cubicBezTo>
                    <a:pt x="498" y="2726"/>
                    <a:pt x="797" y="2587"/>
                    <a:pt x="1234" y="2527"/>
                  </a:cubicBezTo>
                  <a:cubicBezTo>
                    <a:pt x="1479" y="2481"/>
                    <a:pt x="1751" y="2461"/>
                    <a:pt x="2042" y="2461"/>
                  </a:cubicBezTo>
                  <a:cubicBezTo>
                    <a:pt x="2248" y="2461"/>
                    <a:pt x="2464" y="2471"/>
                    <a:pt x="2686" y="2488"/>
                  </a:cubicBezTo>
                  <a:cubicBezTo>
                    <a:pt x="2998" y="2521"/>
                    <a:pt x="3329" y="2548"/>
                    <a:pt x="3675" y="2548"/>
                  </a:cubicBezTo>
                  <a:cubicBezTo>
                    <a:pt x="3946" y="2548"/>
                    <a:pt x="4228" y="2531"/>
                    <a:pt x="4517" y="2488"/>
                  </a:cubicBezTo>
                  <a:cubicBezTo>
                    <a:pt x="5810" y="2289"/>
                    <a:pt x="6844" y="1652"/>
                    <a:pt x="7461" y="1075"/>
                  </a:cubicBezTo>
                  <a:cubicBezTo>
                    <a:pt x="7799" y="797"/>
                    <a:pt x="7998" y="518"/>
                    <a:pt x="8137" y="339"/>
                  </a:cubicBezTo>
                  <a:cubicBezTo>
                    <a:pt x="8296" y="140"/>
                    <a:pt x="8336" y="1"/>
                    <a:pt x="8336" y="1"/>
                  </a:cubicBezTo>
                  <a:cubicBezTo>
                    <a:pt x="8336" y="1"/>
                    <a:pt x="8335" y="0"/>
                    <a:pt x="83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7"/>
            <p:cNvSpPr/>
            <p:nvPr/>
          </p:nvSpPr>
          <p:spPr>
            <a:xfrm>
              <a:off x="1646695" y="3076693"/>
              <a:ext cx="337662" cy="45194"/>
            </a:xfrm>
            <a:custGeom>
              <a:avLst/>
              <a:gdLst/>
              <a:ahLst/>
              <a:cxnLst/>
              <a:rect l="l" t="t" r="r" b="b"/>
              <a:pathLst>
                <a:path w="8495" h="1137" extrusionOk="0">
                  <a:moveTo>
                    <a:pt x="8172" y="561"/>
                  </a:moveTo>
                  <a:cubicBezTo>
                    <a:pt x="8266" y="614"/>
                    <a:pt x="8359" y="632"/>
                    <a:pt x="8415" y="651"/>
                  </a:cubicBezTo>
                  <a:cubicBezTo>
                    <a:pt x="8425" y="646"/>
                    <a:pt x="8435" y="642"/>
                    <a:pt x="8445" y="640"/>
                  </a:cubicBezTo>
                  <a:lnTo>
                    <a:pt x="8445" y="640"/>
                  </a:lnTo>
                  <a:cubicBezTo>
                    <a:pt x="8470" y="648"/>
                    <a:pt x="8486" y="653"/>
                    <a:pt x="8492" y="653"/>
                  </a:cubicBezTo>
                  <a:cubicBezTo>
                    <a:pt x="8494" y="653"/>
                    <a:pt x="8495" y="652"/>
                    <a:pt x="8495" y="651"/>
                  </a:cubicBezTo>
                  <a:cubicBezTo>
                    <a:pt x="8495" y="641"/>
                    <a:pt x="8485" y="636"/>
                    <a:pt x="8470" y="636"/>
                  </a:cubicBezTo>
                  <a:cubicBezTo>
                    <a:pt x="8463" y="636"/>
                    <a:pt x="8454" y="638"/>
                    <a:pt x="8445" y="640"/>
                  </a:cubicBezTo>
                  <a:lnTo>
                    <a:pt x="8445" y="640"/>
                  </a:lnTo>
                  <a:cubicBezTo>
                    <a:pt x="8393" y="624"/>
                    <a:pt x="8300" y="593"/>
                    <a:pt x="8172" y="561"/>
                  </a:cubicBezTo>
                  <a:close/>
                  <a:moveTo>
                    <a:pt x="1560" y="0"/>
                  </a:moveTo>
                  <a:cubicBezTo>
                    <a:pt x="1453" y="0"/>
                    <a:pt x="1350" y="5"/>
                    <a:pt x="1254" y="15"/>
                  </a:cubicBezTo>
                  <a:cubicBezTo>
                    <a:pt x="856" y="55"/>
                    <a:pt x="538" y="154"/>
                    <a:pt x="339" y="234"/>
                  </a:cubicBezTo>
                  <a:cubicBezTo>
                    <a:pt x="200" y="253"/>
                    <a:pt x="140" y="293"/>
                    <a:pt x="80" y="333"/>
                  </a:cubicBezTo>
                  <a:cubicBezTo>
                    <a:pt x="40" y="353"/>
                    <a:pt x="1" y="373"/>
                    <a:pt x="1" y="373"/>
                  </a:cubicBezTo>
                  <a:cubicBezTo>
                    <a:pt x="1" y="376"/>
                    <a:pt x="3" y="377"/>
                    <a:pt x="8" y="377"/>
                  </a:cubicBezTo>
                  <a:cubicBezTo>
                    <a:pt x="67" y="377"/>
                    <a:pt x="515" y="151"/>
                    <a:pt x="1254" y="114"/>
                  </a:cubicBezTo>
                  <a:cubicBezTo>
                    <a:pt x="1348" y="105"/>
                    <a:pt x="1446" y="100"/>
                    <a:pt x="1548" y="100"/>
                  </a:cubicBezTo>
                  <a:cubicBezTo>
                    <a:pt x="1878" y="100"/>
                    <a:pt x="2247" y="152"/>
                    <a:pt x="2626" y="273"/>
                  </a:cubicBezTo>
                  <a:cubicBezTo>
                    <a:pt x="2865" y="353"/>
                    <a:pt x="3124" y="472"/>
                    <a:pt x="3362" y="631"/>
                  </a:cubicBezTo>
                  <a:cubicBezTo>
                    <a:pt x="3621" y="771"/>
                    <a:pt x="3860" y="970"/>
                    <a:pt x="4158" y="1069"/>
                  </a:cubicBezTo>
                  <a:cubicBezTo>
                    <a:pt x="4278" y="1114"/>
                    <a:pt x="4408" y="1136"/>
                    <a:pt x="4525" y="1136"/>
                  </a:cubicBezTo>
                  <a:cubicBezTo>
                    <a:pt x="4564" y="1136"/>
                    <a:pt x="4601" y="1134"/>
                    <a:pt x="4636" y="1129"/>
                  </a:cubicBezTo>
                  <a:cubicBezTo>
                    <a:pt x="4815" y="1109"/>
                    <a:pt x="4934" y="1049"/>
                    <a:pt x="5093" y="1009"/>
                  </a:cubicBezTo>
                  <a:cubicBezTo>
                    <a:pt x="5372" y="870"/>
                    <a:pt x="5610" y="731"/>
                    <a:pt x="5849" y="651"/>
                  </a:cubicBezTo>
                  <a:cubicBezTo>
                    <a:pt x="6346" y="472"/>
                    <a:pt x="6824" y="432"/>
                    <a:pt x="7222" y="432"/>
                  </a:cubicBezTo>
                  <a:cubicBezTo>
                    <a:pt x="7629" y="443"/>
                    <a:pt x="7953" y="505"/>
                    <a:pt x="8172" y="561"/>
                  </a:cubicBezTo>
                  <a:lnTo>
                    <a:pt x="8172" y="561"/>
                  </a:lnTo>
                  <a:cubicBezTo>
                    <a:pt x="8167" y="558"/>
                    <a:pt x="8162" y="555"/>
                    <a:pt x="8157" y="552"/>
                  </a:cubicBezTo>
                  <a:cubicBezTo>
                    <a:pt x="7938" y="472"/>
                    <a:pt x="7620" y="413"/>
                    <a:pt x="7222" y="373"/>
                  </a:cubicBezTo>
                  <a:cubicBezTo>
                    <a:pt x="7158" y="370"/>
                    <a:pt x="7093" y="368"/>
                    <a:pt x="7027" y="368"/>
                  </a:cubicBezTo>
                  <a:cubicBezTo>
                    <a:pt x="6653" y="368"/>
                    <a:pt x="6231" y="420"/>
                    <a:pt x="5809" y="572"/>
                  </a:cubicBezTo>
                  <a:cubicBezTo>
                    <a:pt x="5531" y="651"/>
                    <a:pt x="5312" y="791"/>
                    <a:pt x="5033" y="890"/>
                  </a:cubicBezTo>
                  <a:cubicBezTo>
                    <a:pt x="4876" y="963"/>
                    <a:pt x="4703" y="1006"/>
                    <a:pt x="4534" y="1006"/>
                  </a:cubicBezTo>
                  <a:cubicBezTo>
                    <a:pt x="4425" y="1006"/>
                    <a:pt x="4319" y="988"/>
                    <a:pt x="4218" y="950"/>
                  </a:cubicBezTo>
                  <a:cubicBezTo>
                    <a:pt x="3939" y="850"/>
                    <a:pt x="3681" y="651"/>
                    <a:pt x="3442" y="512"/>
                  </a:cubicBezTo>
                  <a:cubicBezTo>
                    <a:pt x="3183" y="353"/>
                    <a:pt x="2925" y="234"/>
                    <a:pt x="2666" y="154"/>
                  </a:cubicBezTo>
                  <a:cubicBezTo>
                    <a:pt x="2275" y="49"/>
                    <a:pt x="1894" y="0"/>
                    <a:pt x="1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7"/>
            <p:cNvSpPr/>
            <p:nvPr/>
          </p:nvSpPr>
          <p:spPr>
            <a:xfrm>
              <a:off x="2067359" y="3066875"/>
              <a:ext cx="357417" cy="103743"/>
            </a:xfrm>
            <a:custGeom>
              <a:avLst/>
              <a:gdLst/>
              <a:ahLst/>
              <a:cxnLst/>
              <a:rect l="l" t="t" r="r" b="b"/>
              <a:pathLst>
                <a:path w="8992" h="2610" extrusionOk="0">
                  <a:moveTo>
                    <a:pt x="8990" y="1"/>
                  </a:moveTo>
                  <a:cubicBezTo>
                    <a:pt x="8972" y="1"/>
                    <a:pt x="8858" y="99"/>
                    <a:pt x="8694" y="282"/>
                  </a:cubicBezTo>
                  <a:cubicBezTo>
                    <a:pt x="8515" y="421"/>
                    <a:pt x="8216" y="660"/>
                    <a:pt x="7878" y="898"/>
                  </a:cubicBezTo>
                  <a:cubicBezTo>
                    <a:pt x="7699" y="1018"/>
                    <a:pt x="7500" y="1177"/>
                    <a:pt x="7281" y="1296"/>
                  </a:cubicBezTo>
                  <a:cubicBezTo>
                    <a:pt x="7162" y="1376"/>
                    <a:pt x="7062" y="1416"/>
                    <a:pt x="6923" y="1495"/>
                  </a:cubicBezTo>
                  <a:cubicBezTo>
                    <a:pt x="6804" y="1575"/>
                    <a:pt x="6684" y="1614"/>
                    <a:pt x="6565" y="1694"/>
                  </a:cubicBezTo>
                  <a:cubicBezTo>
                    <a:pt x="6028" y="1953"/>
                    <a:pt x="5431" y="2171"/>
                    <a:pt x="4795" y="2311"/>
                  </a:cubicBezTo>
                  <a:cubicBezTo>
                    <a:pt x="4138" y="2470"/>
                    <a:pt x="3502" y="2549"/>
                    <a:pt x="2925" y="2549"/>
                  </a:cubicBezTo>
                  <a:lnTo>
                    <a:pt x="2507" y="2549"/>
                  </a:lnTo>
                  <a:cubicBezTo>
                    <a:pt x="2348" y="2549"/>
                    <a:pt x="2229" y="2510"/>
                    <a:pt x="2109" y="2510"/>
                  </a:cubicBezTo>
                  <a:cubicBezTo>
                    <a:pt x="1851" y="2490"/>
                    <a:pt x="1632" y="2450"/>
                    <a:pt x="1413" y="2410"/>
                  </a:cubicBezTo>
                  <a:cubicBezTo>
                    <a:pt x="583" y="2278"/>
                    <a:pt x="75" y="2110"/>
                    <a:pt x="25" y="2110"/>
                  </a:cubicBezTo>
                  <a:cubicBezTo>
                    <a:pt x="22" y="2110"/>
                    <a:pt x="20" y="2111"/>
                    <a:pt x="20" y="2112"/>
                  </a:cubicBezTo>
                  <a:cubicBezTo>
                    <a:pt x="1" y="2112"/>
                    <a:pt x="140" y="2171"/>
                    <a:pt x="359" y="2251"/>
                  </a:cubicBezTo>
                  <a:cubicBezTo>
                    <a:pt x="617" y="2311"/>
                    <a:pt x="955" y="2410"/>
                    <a:pt x="1393" y="2490"/>
                  </a:cubicBezTo>
                  <a:cubicBezTo>
                    <a:pt x="1612" y="2510"/>
                    <a:pt x="1851" y="2569"/>
                    <a:pt x="2109" y="2589"/>
                  </a:cubicBezTo>
                  <a:cubicBezTo>
                    <a:pt x="2229" y="2589"/>
                    <a:pt x="2348" y="2609"/>
                    <a:pt x="2507" y="2609"/>
                  </a:cubicBezTo>
                  <a:lnTo>
                    <a:pt x="2925" y="2609"/>
                  </a:lnTo>
                  <a:cubicBezTo>
                    <a:pt x="3522" y="2589"/>
                    <a:pt x="4178" y="2549"/>
                    <a:pt x="4815" y="2390"/>
                  </a:cubicBezTo>
                  <a:cubicBezTo>
                    <a:pt x="5491" y="2251"/>
                    <a:pt x="6088" y="1992"/>
                    <a:pt x="6605" y="1754"/>
                  </a:cubicBezTo>
                  <a:cubicBezTo>
                    <a:pt x="6724" y="1674"/>
                    <a:pt x="6864" y="1614"/>
                    <a:pt x="6983" y="1555"/>
                  </a:cubicBezTo>
                  <a:cubicBezTo>
                    <a:pt x="7102" y="1495"/>
                    <a:pt x="7222" y="1416"/>
                    <a:pt x="7321" y="1356"/>
                  </a:cubicBezTo>
                  <a:cubicBezTo>
                    <a:pt x="7560" y="1217"/>
                    <a:pt x="7759" y="1077"/>
                    <a:pt x="7918" y="958"/>
                  </a:cubicBezTo>
                  <a:cubicBezTo>
                    <a:pt x="8276" y="679"/>
                    <a:pt x="8554" y="461"/>
                    <a:pt x="8714" y="282"/>
                  </a:cubicBezTo>
                  <a:lnTo>
                    <a:pt x="8992" y="3"/>
                  </a:lnTo>
                  <a:cubicBezTo>
                    <a:pt x="8992" y="1"/>
                    <a:pt x="8991" y="1"/>
                    <a:pt x="89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7"/>
            <p:cNvSpPr/>
            <p:nvPr/>
          </p:nvSpPr>
          <p:spPr>
            <a:xfrm>
              <a:off x="1657785" y="2778575"/>
              <a:ext cx="706925" cy="86254"/>
            </a:xfrm>
            <a:custGeom>
              <a:avLst/>
              <a:gdLst/>
              <a:ahLst/>
              <a:cxnLst/>
              <a:rect l="l" t="t" r="r" b="b"/>
              <a:pathLst>
                <a:path w="17785" h="2170" extrusionOk="0">
                  <a:moveTo>
                    <a:pt x="17784" y="115"/>
                  </a:moveTo>
                  <a:lnTo>
                    <a:pt x="17784" y="115"/>
                  </a:lnTo>
                  <a:cubicBezTo>
                    <a:pt x="17784" y="115"/>
                    <a:pt x="17751" y="136"/>
                    <a:pt x="17702" y="172"/>
                  </a:cubicBezTo>
                  <a:lnTo>
                    <a:pt x="17702" y="172"/>
                  </a:lnTo>
                  <a:cubicBezTo>
                    <a:pt x="17757" y="142"/>
                    <a:pt x="17784" y="115"/>
                    <a:pt x="17784" y="115"/>
                  </a:cubicBezTo>
                  <a:close/>
                  <a:moveTo>
                    <a:pt x="17702" y="172"/>
                  </a:moveTo>
                  <a:lnTo>
                    <a:pt x="17702" y="172"/>
                  </a:lnTo>
                  <a:cubicBezTo>
                    <a:pt x="17676" y="186"/>
                    <a:pt x="17644" y="201"/>
                    <a:pt x="17605" y="214"/>
                  </a:cubicBezTo>
                  <a:cubicBezTo>
                    <a:pt x="17571" y="237"/>
                    <a:pt x="17533" y="260"/>
                    <a:pt x="17492" y="283"/>
                  </a:cubicBezTo>
                  <a:lnTo>
                    <a:pt x="17492" y="283"/>
                  </a:lnTo>
                  <a:cubicBezTo>
                    <a:pt x="17546" y="258"/>
                    <a:pt x="17597" y="235"/>
                    <a:pt x="17645" y="214"/>
                  </a:cubicBezTo>
                  <a:cubicBezTo>
                    <a:pt x="17666" y="199"/>
                    <a:pt x="17685" y="184"/>
                    <a:pt x="17702" y="172"/>
                  </a:cubicBezTo>
                  <a:close/>
                  <a:moveTo>
                    <a:pt x="3550" y="0"/>
                  </a:moveTo>
                  <a:cubicBezTo>
                    <a:pt x="3218" y="0"/>
                    <a:pt x="2903" y="20"/>
                    <a:pt x="2606" y="55"/>
                  </a:cubicBezTo>
                  <a:cubicBezTo>
                    <a:pt x="1771" y="154"/>
                    <a:pt x="1114" y="353"/>
                    <a:pt x="676" y="512"/>
                  </a:cubicBezTo>
                  <a:cubicBezTo>
                    <a:pt x="458" y="612"/>
                    <a:pt x="279" y="692"/>
                    <a:pt x="179" y="751"/>
                  </a:cubicBezTo>
                  <a:cubicBezTo>
                    <a:pt x="60" y="811"/>
                    <a:pt x="0" y="851"/>
                    <a:pt x="0" y="851"/>
                  </a:cubicBezTo>
                  <a:cubicBezTo>
                    <a:pt x="0" y="851"/>
                    <a:pt x="60" y="811"/>
                    <a:pt x="179" y="771"/>
                  </a:cubicBezTo>
                  <a:cubicBezTo>
                    <a:pt x="279" y="711"/>
                    <a:pt x="458" y="652"/>
                    <a:pt x="676" y="572"/>
                  </a:cubicBezTo>
                  <a:cubicBezTo>
                    <a:pt x="1114" y="413"/>
                    <a:pt x="1771" y="214"/>
                    <a:pt x="2606" y="154"/>
                  </a:cubicBezTo>
                  <a:cubicBezTo>
                    <a:pt x="2874" y="123"/>
                    <a:pt x="3160" y="105"/>
                    <a:pt x="3461" y="105"/>
                  </a:cubicBezTo>
                  <a:cubicBezTo>
                    <a:pt x="4098" y="105"/>
                    <a:pt x="4800" y="184"/>
                    <a:pt x="5530" y="373"/>
                  </a:cubicBezTo>
                  <a:cubicBezTo>
                    <a:pt x="6585" y="652"/>
                    <a:pt x="7679" y="1169"/>
                    <a:pt x="8912" y="1607"/>
                  </a:cubicBezTo>
                  <a:cubicBezTo>
                    <a:pt x="9509" y="1845"/>
                    <a:pt x="10125" y="2004"/>
                    <a:pt x="10722" y="2104"/>
                  </a:cubicBezTo>
                  <a:cubicBezTo>
                    <a:pt x="11084" y="2151"/>
                    <a:pt x="11438" y="2170"/>
                    <a:pt x="11782" y="2170"/>
                  </a:cubicBezTo>
                  <a:cubicBezTo>
                    <a:pt x="12024" y="2170"/>
                    <a:pt x="12262" y="2160"/>
                    <a:pt x="12493" y="2144"/>
                  </a:cubicBezTo>
                  <a:cubicBezTo>
                    <a:pt x="13607" y="2004"/>
                    <a:pt x="14581" y="1666"/>
                    <a:pt x="15337" y="1348"/>
                  </a:cubicBezTo>
                  <a:cubicBezTo>
                    <a:pt x="16113" y="990"/>
                    <a:pt x="16710" y="692"/>
                    <a:pt x="17128" y="473"/>
                  </a:cubicBezTo>
                  <a:cubicBezTo>
                    <a:pt x="17269" y="402"/>
                    <a:pt x="17391" y="341"/>
                    <a:pt x="17492" y="283"/>
                  </a:cubicBezTo>
                  <a:lnTo>
                    <a:pt x="17492" y="283"/>
                  </a:lnTo>
                  <a:cubicBezTo>
                    <a:pt x="17391" y="331"/>
                    <a:pt x="17278" y="388"/>
                    <a:pt x="17148" y="453"/>
                  </a:cubicBezTo>
                  <a:cubicBezTo>
                    <a:pt x="16710" y="652"/>
                    <a:pt x="16093" y="950"/>
                    <a:pt x="15317" y="1268"/>
                  </a:cubicBezTo>
                  <a:cubicBezTo>
                    <a:pt x="14562" y="1587"/>
                    <a:pt x="13587" y="1905"/>
                    <a:pt x="12493" y="2044"/>
                  </a:cubicBezTo>
                  <a:cubicBezTo>
                    <a:pt x="12277" y="2060"/>
                    <a:pt x="12061" y="2069"/>
                    <a:pt x="11843" y="2069"/>
                  </a:cubicBezTo>
                  <a:cubicBezTo>
                    <a:pt x="11498" y="2069"/>
                    <a:pt x="11148" y="2045"/>
                    <a:pt x="10782" y="1985"/>
                  </a:cubicBezTo>
                  <a:cubicBezTo>
                    <a:pt x="10165" y="1885"/>
                    <a:pt x="9588" y="1706"/>
                    <a:pt x="8992" y="1487"/>
                  </a:cubicBezTo>
                  <a:cubicBezTo>
                    <a:pt x="7798" y="1050"/>
                    <a:pt x="6664" y="512"/>
                    <a:pt x="5570" y="254"/>
                  </a:cubicBezTo>
                  <a:cubicBezTo>
                    <a:pt x="4855" y="72"/>
                    <a:pt x="4174" y="0"/>
                    <a:pt x="35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7"/>
            <p:cNvSpPr/>
            <p:nvPr/>
          </p:nvSpPr>
          <p:spPr>
            <a:xfrm>
              <a:off x="1721821" y="2597280"/>
              <a:ext cx="623096" cy="91382"/>
            </a:xfrm>
            <a:custGeom>
              <a:avLst/>
              <a:gdLst/>
              <a:ahLst/>
              <a:cxnLst/>
              <a:rect l="l" t="t" r="r" b="b"/>
              <a:pathLst>
                <a:path w="15676" h="2299" extrusionOk="0">
                  <a:moveTo>
                    <a:pt x="0" y="995"/>
                  </a:moveTo>
                  <a:cubicBezTo>
                    <a:pt x="0" y="996"/>
                    <a:pt x="22" y="1010"/>
                    <a:pt x="61" y="1026"/>
                  </a:cubicBezTo>
                  <a:lnTo>
                    <a:pt x="61" y="1026"/>
                  </a:lnTo>
                  <a:lnTo>
                    <a:pt x="0" y="995"/>
                  </a:lnTo>
                  <a:close/>
                  <a:moveTo>
                    <a:pt x="13508" y="1"/>
                  </a:moveTo>
                  <a:cubicBezTo>
                    <a:pt x="13130" y="1"/>
                    <a:pt x="12712" y="61"/>
                    <a:pt x="12294" y="200"/>
                  </a:cubicBezTo>
                  <a:cubicBezTo>
                    <a:pt x="11896" y="339"/>
                    <a:pt x="11439" y="538"/>
                    <a:pt x="11001" y="737"/>
                  </a:cubicBezTo>
                  <a:cubicBezTo>
                    <a:pt x="10106" y="1135"/>
                    <a:pt x="9131" y="1592"/>
                    <a:pt x="8017" y="1851"/>
                  </a:cubicBezTo>
                  <a:cubicBezTo>
                    <a:pt x="7047" y="2098"/>
                    <a:pt x="6078" y="2173"/>
                    <a:pt x="5191" y="2173"/>
                  </a:cubicBezTo>
                  <a:cubicBezTo>
                    <a:pt x="5077" y="2173"/>
                    <a:pt x="4965" y="2171"/>
                    <a:pt x="4854" y="2169"/>
                  </a:cubicBezTo>
                  <a:cubicBezTo>
                    <a:pt x="3860" y="2129"/>
                    <a:pt x="2984" y="1970"/>
                    <a:pt x="2268" y="1791"/>
                  </a:cubicBezTo>
                  <a:cubicBezTo>
                    <a:pt x="1552" y="1632"/>
                    <a:pt x="995" y="1393"/>
                    <a:pt x="597" y="1254"/>
                  </a:cubicBezTo>
                  <a:cubicBezTo>
                    <a:pt x="398" y="1175"/>
                    <a:pt x="279" y="1095"/>
                    <a:pt x="160" y="1055"/>
                  </a:cubicBezTo>
                  <a:cubicBezTo>
                    <a:pt x="120" y="1047"/>
                    <a:pt x="86" y="1036"/>
                    <a:pt x="61" y="1026"/>
                  </a:cubicBezTo>
                  <a:lnTo>
                    <a:pt x="61" y="1026"/>
                  </a:lnTo>
                  <a:lnTo>
                    <a:pt x="160" y="1075"/>
                  </a:lnTo>
                  <a:cubicBezTo>
                    <a:pt x="259" y="1135"/>
                    <a:pt x="378" y="1194"/>
                    <a:pt x="577" y="1294"/>
                  </a:cubicBezTo>
                  <a:cubicBezTo>
                    <a:pt x="955" y="1473"/>
                    <a:pt x="1532" y="1692"/>
                    <a:pt x="2248" y="1891"/>
                  </a:cubicBezTo>
                  <a:cubicBezTo>
                    <a:pt x="2964" y="2090"/>
                    <a:pt x="3840" y="2269"/>
                    <a:pt x="4834" y="2289"/>
                  </a:cubicBezTo>
                  <a:cubicBezTo>
                    <a:pt x="4992" y="2295"/>
                    <a:pt x="5152" y="2298"/>
                    <a:pt x="5314" y="2298"/>
                  </a:cubicBezTo>
                  <a:cubicBezTo>
                    <a:pt x="6176" y="2298"/>
                    <a:pt x="7099" y="2205"/>
                    <a:pt x="8037" y="1970"/>
                  </a:cubicBezTo>
                  <a:cubicBezTo>
                    <a:pt x="9151" y="1732"/>
                    <a:pt x="10146" y="1234"/>
                    <a:pt x="11041" y="836"/>
                  </a:cubicBezTo>
                  <a:cubicBezTo>
                    <a:pt x="11498" y="598"/>
                    <a:pt x="11916" y="438"/>
                    <a:pt x="12334" y="279"/>
                  </a:cubicBezTo>
                  <a:cubicBezTo>
                    <a:pt x="12732" y="140"/>
                    <a:pt x="13130" y="80"/>
                    <a:pt x="13508" y="80"/>
                  </a:cubicBezTo>
                  <a:cubicBezTo>
                    <a:pt x="14263" y="80"/>
                    <a:pt x="14820" y="299"/>
                    <a:pt x="15179" y="538"/>
                  </a:cubicBezTo>
                  <a:cubicBezTo>
                    <a:pt x="15502" y="767"/>
                    <a:pt x="15607" y="977"/>
                    <a:pt x="15651" y="977"/>
                  </a:cubicBezTo>
                  <a:cubicBezTo>
                    <a:pt x="15652" y="977"/>
                    <a:pt x="15654" y="976"/>
                    <a:pt x="15656" y="976"/>
                  </a:cubicBezTo>
                  <a:cubicBezTo>
                    <a:pt x="15676" y="976"/>
                    <a:pt x="15616" y="936"/>
                    <a:pt x="15557" y="856"/>
                  </a:cubicBezTo>
                  <a:cubicBezTo>
                    <a:pt x="15477" y="757"/>
                    <a:pt x="15377" y="637"/>
                    <a:pt x="15198" y="498"/>
                  </a:cubicBezTo>
                  <a:cubicBezTo>
                    <a:pt x="14860" y="259"/>
                    <a:pt x="14263" y="1"/>
                    <a:pt x="135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7"/>
            <p:cNvSpPr/>
            <p:nvPr/>
          </p:nvSpPr>
          <p:spPr>
            <a:xfrm>
              <a:off x="1569224" y="1536140"/>
              <a:ext cx="974153" cy="980513"/>
            </a:xfrm>
            <a:custGeom>
              <a:avLst/>
              <a:gdLst/>
              <a:ahLst/>
              <a:cxnLst/>
              <a:rect l="l" t="t" r="r" b="b"/>
              <a:pathLst>
                <a:path w="24508" h="24668" extrusionOk="0">
                  <a:moveTo>
                    <a:pt x="21007" y="1"/>
                  </a:moveTo>
                  <a:lnTo>
                    <a:pt x="20848" y="120"/>
                  </a:lnTo>
                  <a:lnTo>
                    <a:pt x="15278" y="3621"/>
                  </a:lnTo>
                  <a:lnTo>
                    <a:pt x="9350" y="3820"/>
                  </a:lnTo>
                  <a:cubicBezTo>
                    <a:pt x="9350" y="3820"/>
                    <a:pt x="5172" y="3820"/>
                    <a:pt x="3601" y="7103"/>
                  </a:cubicBezTo>
                  <a:cubicBezTo>
                    <a:pt x="3422" y="7480"/>
                    <a:pt x="0" y="14324"/>
                    <a:pt x="0" y="14324"/>
                  </a:cubicBezTo>
                  <a:lnTo>
                    <a:pt x="5292" y="16253"/>
                  </a:lnTo>
                  <a:lnTo>
                    <a:pt x="6127" y="13826"/>
                  </a:lnTo>
                  <a:lnTo>
                    <a:pt x="7241" y="19376"/>
                  </a:lnTo>
                  <a:lnTo>
                    <a:pt x="5670" y="23952"/>
                  </a:lnTo>
                  <a:lnTo>
                    <a:pt x="18938" y="24668"/>
                  </a:lnTo>
                  <a:lnTo>
                    <a:pt x="17844" y="18024"/>
                  </a:lnTo>
                  <a:lnTo>
                    <a:pt x="18839" y="10067"/>
                  </a:lnTo>
                  <a:lnTo>
                    <a:pt x="24508" y="4596"/>
                  </a:lnTo>
                  <a:lnTo>
                    <a:pt x="210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7"/>
            <p:cNvSpPr/>
            <p:nvPr/>
          </p:nvSpPr>
          <p:spPr>
            <a:xfrm>
              <a:off x="1883917" y="2145015"/>
              <a:ext cx="292588" cy="181412"/>
            </a:xfrm>
            <a:custGeom>
              <a:avLst/>
              <a:gdLst/>
              <a:ahLst/>
              <a:cxnLst/>
              <a:rect l="l" t="t" r="r" b="b"/>
              <a:pathLst>
                <a:path w="7361" h="4564" extrusionOk="0">
                  <a:moveTo>
                    <a:pt x="7341" y="0"/>
                  </a:moveTo>
                  <a:cubicBezTo>
                    <a:pt x="7321" y="0"/>
                    <a:pt x="7341" y="537"/>
                    <a:pt x="7003" y="1373"/>
                  </a:cubicBezTo>
                  <a:cubicBezTo>
                    <a:pt x="6664" y="2169"/>
                    <a:pt x="5869" y="3163"/>
                    <a:pt x="4715" y="3760"/>
                  </a:cubicBezTo>
                  <a:cubicBezTo>
                    <a:pt x="3521" y="4357"/>
                    <a:pt x="2288" y="4456"/>
                    <a:pt x="1433" y="4456"/>
                  </a:cubicBezTo>
                  <a:cubicBezTo>
                    <a:pt x="637" y="4456"/>
                    <a:pt x="104" y="4374"/>
                    <a:pt x="14" y="4374"/>
                  </a:cubicBezTo>
                  <a:cubicBezTo>
                    <a:pt x="5" y="4374"/>
                    <a:pt x="0" y="4375"/>
                    <a:pt x="0" y="4377"/>
                  </a:cubicBezTo>
                  <a:lnTo>
                    <a:pt x="378" y="4456"/>
                  </a:lnTo>
                  <a:cubicBezTo>
                    <a:pt x="637" y="4476"/>
                    <a:pt x="975" y="4516"/>
                    <a:pt x="1433" y="4556"/>
                  </a:cubicBezTo>
                  <a:cubicBezTo>
                    <a:pt x="1537" y="4561"/>
                    <a:pt x="1649" y="4563"/>
                    <a:pt x="1765" y="4563"/>
                  </a:cubicBezTo>
                  <a:cubicBezTo>
                    <a:pt x="2599" y="4563"/>
                    <a:pt x="3710" y="4420"/>
                    <a:pt x="4775" y="3879"/>
                  </a:cubicBezTo>
                  <a:cubicBezTo>
                    <a:pt x="6008" y="3263"/>
                    <a:pt x="6764" y="2208"/>
                    <a:pt x="7102" y="1393"/>
                  </a:cubicBezTo>
                  <a:cubicBezTo>
                    <a:pt x="7241" y="975"/>
                    <a:pt x="7321" y="617"/>
                    <a:pt x="7341" y="378"/>
                  </a:cubicBezTo>
                  <a:cubicBezTo>
                    <a:pt x="7361" y="120"/>
                    <a:pt x="7341" y="0"/>
                    <a:pt x="7341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7"/>
            <p:cNvSpPr/>
            <p:nvPr/>
          </p:nvSpPr>
          <p:spPr>
            <a:xfrm>
              <a:off x="1749486" y="1804207"/>
              <a:ext cx="110739" cy="512396"/>
            </a:xfrm>
            <a:custGeom>
              <a:avLst/>
              <a:gdLst/>
              <a:ahLst/>
              <a:cxnLst/>
              <a:rect l="l" t="t" r="r" b="b"/>
              <a:pathLst>
                <a:path w="2786" h="12891" extrusionOk="0">
                  <a:moveTo>
                    <a:pt x="60" y="0"/>
                  </a:moveTo>
                  <a:cubicBezTo>
                    <a:pt x="1" y="0"/>
                    <a:pt x="578" y="2905"/>
                    <a:pt x="1333" y="6466"/>
                  </a:cubicBezTo>
                  <a:cubicBezTo>
                    <a:pt x="2070" y="10046"/>
                    <a:pt x="2686" y="12891"/>
                    <a:pt x="2746" y="12891"/>
                  </a:cubicBezTo>
                  <a:cubicBezTo>
                    <a:pt x="2786" y="12871"/>
                    <a:pt x="2229" y="9987"/>
                    <a:pt x="1473" y="6426"/>
                  </a:cubicBezTo>
                  <a:cubicBezTo>
                    <a:pt x="737" y="2845"/>
                    <a:pt x="100" y="0"/>
                    <a:pt x="60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7"/>
            <p:cNvSpPr/>
            <p:nvPr/>
          </p:nvSpPr>
          <p:spPr>
            <a:xfrm>
              <a:off x="2002528" y="1037210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مربع نص 2"/>
          <p:cNvSpPr txBox="1"/>
          <p:nvPr/>
        </p:nvSpPr>
        <p:spPr>
          <a:xfrm>
            <a:off x="386125" y="147656"/>
            <a:ext cx="803909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cs typeface="+mj-cs"/>
              </a:rPr>
              <a:t>Libyan International University</a:t>
            </a:r>
          </a:p>
          <a:p>
            <a:pPr algn="ctr"/>
            <a:r>
              <a:rPr lang="en-US" sz="2800" dirty="0" smtClean="0">
                <a:cs typeface="+mj-cs"/>
              </a:rPr>
              <a:t> Faculty </a:t>
            </a:r>
            <a:r>
              <a:rPr lang="en-US" sz="2800" dirty="0">
                <a:cs typeface="+mj-cs"/>
              </a:rPr>
              <a:t>o</a:t>
            </a:r>
            <a:r>
              <a:rPr lang="en-US" sz="2800" dirty="0" smtClean="0">
                <a:cs typeface="+mj-cs"/>
              </a:rPr>
              <a:t>f Business Administration</a:t>
            </a:r>
            <a:endParaRPr lang="ar-SA" sz="2800" dirty="0">
              <a:cs typeface="+mj-cs"/>
            </a:endParaRPr>
          </a:p>
        </p:txBody>
      </p:sp>
      <p:pic>
        <p:nvPicPr>
          <p:cNvPr id="314" name="limu-logo.jpg" descr="limu-logo.jpg"/>
          <p:cNvPicPr>
            <a:picLocks noChangeAspect="1"/>
          </p:cNvPicPr>
          <p:nvPr/>
        </p:nvPicPr>
        <p:blipFill>
          <a:blip r:embed="rId3">
            <a:extLst/>
          </a:blip>
          <a:srcRect l="1617" t="14633" r="1623" b="11312"/>
          <a:stretch>
            <a:fillRect/>
          </a:stretch>
        </p:blipFill>
        <p:spPr>
          <a:xfrm>
            <a:off x="7169375" y="70216"/>
            <a:ext cx="1890387" cy="1031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4" h="21594" extrusionOk="0">
                <a:moveTo>
                  <a:pt x="10831" y="10"/>
                </a:moveTo>
                <a:cubicBezTo>
                  <a:pt x="10834" y="120"/>
                  <a:pt x="11095" y="1061"/>
                  <a:pt x="11398" y="2042"/>
                </a:cubicBezTo>
                <a:cubicBezTo>
                  <a:pt x="11644" y="2837"/>
                  <a:pt x="11669" y="3117"/>
                  <a:pt x="11499" y="3117"/>
                </a:cubicBezTo>
                <a:cubicBezTo>
                  <a:pt x="11320" y="3117"/>
                  <a:pt x="10131" y="4249"/>
                  <a:pt x="9495" y="5025"/>
                </a:cubicBezTo>
                <a:cubicBezTo>
                  <a:pt x="8754" y="5930"/>
                  <a:pt x="8026" y="7253"/>
                  <a:pt x="7819" y="8055"/>
                </a:cubicBezTo>
                <a:cubicBezTo>
                  <a:pt x="7417" y="9609"/>
                  <a:pt x="7727" y="10709"/>
                  <a:pt x="8777" y="11440"/>
                </a:cubicBezTo>
                <a:cubicBezTo>
                  <a:pt x="10148" y="12396"/>
                  <a:pt x="12377" y="12355"/>
                  <a:pt x="13902" y="11347"/>
                </a:cubicBezTo>
                <a:cubicBezTo>
                  <a:pt x="14253" y="11115"/>
                  <a:pt x="14431" y="11060"/>
                  <a:pt x="14482" y="11154"/>
                </a:cubicBezTo>
                <a:cubicBezTo>
                  <a:pt x="14534" y="11249"/>
                  <a:pt x="14500" y="11334"/>
                  <a:pt x="14373" y="11440"/>
                </a:cubicBezTo>
                <a:lnTo>
                  <a:pt x="14188" y="11594"/>
                </a:lnTo>
                <a:lnTo>
                  <a:pt x="14407" y="12336"/>
                </a:lnTo>
                <a:cubicBezTo>
                  <a:pt x="14526" y="12745"/>
                  <a:pt x="14672" y="13224"/>
                  <a:pt x="14730" y="13395"/>
                </a:cubicBezTo>
                <a:cubicBezTo>
                  <a:pt x="14788" y="13566"/>
                  <a:pt x="14810" y="13752"/>
                  <a:pt x="14776" y="13812"/>
                </a:cubicBezTo>
                <a:cubicBezTo>
                  <a:pt x="14743" y="13872"/>
                  <a:pt x="12414" y="13968"/>
                  <a:pt x="9604" y="14021"/>
                </a:cubicBezTo>
                <a:lnTo>
                  <a:pt x="4500" y="14113"/>
                </a:lnTo>
                <a:lnTo>
                  <a:pt x="4126" y="14716"/>
                </a:lnTo>
                <a:cubicBezTo>
                  <a:pt x="3920" y="15048"/>
                  <a:pt x="3757" y="15329"/>
                  <a:pt x="3764" y="15342"/>
                </a:cubicBezTo>
                <a:cubicBezTo>
                  <a:pt x="3807" y="15418"/>
                  <a:pt x="16549" y="15541"/>
                  <a:pt x="16549" y="15466"/>
                </a:cubicBezTo>
                <a:cubicBezTo>
                  <a:pt x="16549" y="15416"/>
                  <a:pt x="16190" y="14402"/>
                  <a:pt x="15751" y="13209"/>
                </a:cubicBezTo>
                <a:cubicBezTo>
                  <a:pt x="15039" y="11274"/>
                  <a:pt x="14937" y="11047"/>
                  <a:pt x="14789" y="11115"/>
                </a:cubicBezTo>
                <a:cubicBezTo>
                  <a:pt x="14698" y="11157"/>
                  <a:pt x="14602" y="11126"/>
                  <a:pt x="14575" y="11045"/>
                </a:cubicBezTo>
                <a:cubicBezTo>
                  <a:pt x="14544" y="10954"/>
                  <a:pt x="14706" y="10746"/>
                  <a:pt x="15007" y="10497"/>
                </a:cubicBezTo>
                <a:cubicBezTo>
                  <a:pt x="15404" y="10166"/>
                  <a:pt x="15508" y="10121"/>
                  <a:pt x="15579" y="10265"/>
                </a:cubicBezTo>
                <a:cubicBezTo>
                  <a:pt x="15764" y="10638"/>
                  <a:pt x="17866" y="16785"/>
                  <a:pt x="17873" y="16973"/>
                </a:cubicBezTo>
                <a:cubicBezTo>
                  <a:pt x="17879" y="17148"/>
                  <a:pt x="16982" y="17177"/>
                  <a:pt x="10239" y="17235"/>
                </a:cubicBezTo>
                <a:lnTo>
                  <a:pt x="2592" y="17305"/>
                </a:lnTo>
                <a:lnTo>
                  <a:pt x="1294" y="19407"/>
                </a:lnTo>
                <a:cubicBezTo>
                  <a:pt x="581" y="20563"/>
                  <a:pt x="0" y="21525"/>
                  <a:pt x="0" y="21548"/>
                </a:cubicBezTo>
                <a:cubicBezTo>
                  <a:pt x="0" y="21571"/>
                  <a:pt x="4860" y="21594"/>
                  <a:pt x="10802" y="21594"/>
                </a:cubicBezTo>
                <a:cubicBezTo>
                  <a:pt x="20959" y="21594"/>
                  <a:pt x="21600" y="21581"/>
                  <a:pt x="21507" y="21370"/>
                </a:cubicBezTo>
                <a:cubicBezTo>
                  <a:pt x="21453" y="21247"/>
                  <a:pt x="20220" y="18542"/>
                  <a:pt x="18768" y="15365"/>
                </a:cubicBezTo>
                <a:lnTo>
                  <a:pt x="16125" y="9593"/>
                </a:lnTo>
                <a:lnTo>
                  <a:pt x="16310" y="9322"/>
                </a:lnTo>
                <a:cubicBezTo>
                  <a:pt x="16412" y="9175"/>
                  <a:pt x="16530" y="9059"/>
                  <a:pt x="16570" y="9059"/>
                </a:cubicBezTo>
                <a:cubicBezTo>
                  <a:pt x="16611" y="9059"/>
                  <a:pt x="16627" y="9024"/>
                  <a:pt x="16604" y="8982"/>
                </a:cubicBezTo>
                <a:cubicBezTo>
                  <a:pt x="16581" y="8940"/>
                  <a:pt x="16463" y="8999"/>
                  <a:pt x="16343" y="9113"/>
                </a:cubicBezTo>
                <a:cubicBezTo>
                  <a:pt x="16222" y="9228"/>
                  <a:pt x="16097" y="9322"/>
                  <a:pt x="16062" y="9322"/>
                </a:cubicBezTo>
                <a:cubicBezTo>
                  <a:pt x="15997" y="9322"/>
                  <a:pt x="13009" y="2825"/>
                  <a:pt x="12966" y="2591"/>
                </a:cubicBezTo>
                <a:cubicBezTo>
                  <a:pt x="12952" y="2519"/>
                  <a:pt x="13016" y="2404"/>
                  <a:pt x="13108" y="2336"/>
                </a:cubicBezTo>
                <a:cubicBezTo>
                  <a:pt x="13376" y="2139"/>
                  <a:pt x="13174" y="2182"/>
                  <a:pt x="12629" y="2437"/>
                </a:cubicBezTo>
                <a:cubicBezTo>
                  <a:pt x="12317" y="2584"/>
                  <a:pt x="12125" y="2743"/>
                  <a:pt x="12125" y="2854"/>
                </a:cubicBezTo>
                <a:cubicBezTo>
                  <a:pt x="12125" y="3216"/>
                  <a:pt x="11949" y="3123"/>
                  <a:pt x="11831" y="2699"/>
                </a:cubicBezTo>
                <a:cubicBezTo>
                  <a:pt x="11709" y="2257"/>
                  <a:pt x="10977" y="262"/>
                  <a:pt x="10848" y="18"/>
                </a:cubicBezTo>
                <a:cubicBezTo>
                  <a:pt x="10837" y="-2"/>
                  <a:pt x="10831" y="-6"/>
                  <a:pt x="10831" y="10"/>
                </a:cubicBezTo>
                <a:close/>
                <a:moveTo>
                  <a:pt x="12781" y="2653"/>
                </a:moveTo>
                <a:cubicBezTo>
                  <a:pt x="12842" y="2639"/>
                  <a:pt x="12878" y="2672"/>
                  <a:pt x="12915" y="2746"/>
                </a:cubicBezTo>
                <a:cubicBezTo>
                  <a:pt x="12964" y="2844"/>
                  <a:pt x="13528" y="4429"/>
                  <a:pt x="14171" y="6270"/>
                </a:cubicBezTo>
                <a:cubicBezTo>
                  <a:pt x="15153" y="9082"/>
                  <a:pt x="15324" y="9645"/>
                  <a:pt x="15243" y="9794"/>
                </a:cubicBezTo>
                <a:cubicBezTo>
                  <a:pt x="15189" y="9892"/>
                  <a:pt x="15047" y="10011"/>
                  <a:pt x="14923" y="10056"/>
                </a:cubicBezTo>
                <a:cubicBezTo>
                  <a:pt x="14729" y="10127"/>
                  <a:pt x="14672" y="10077"/>
                  <a:pt x="14516" y="9693"/>
                </a:cubicBezTo>
                <a:cubicBezTo>
                  <a:pt x="14086" y="8636"/>
                  <a:pt x="12159" y="3361"/>
                  <a:pt x="12159" y="3240"/>
                </a:cubicBezTo>
                <a:cubicBezTo>
                  <a:pt x="12159" y="3167"/>
                  <a:pt x="12312" y="2986"/>
                  <a:pt x="12495" y="2838"/>
                </a:cubicBezTo>
                <a:cubicBezTo>
                  <a:pt x="12634" y="2726"/>
                  <a:pt x="12719" y="2666"/>
                  <a:pt x="12781" y="2653"/>
                </a:cubicBezTo>
                <a:close/>
                <a:moveTo>
                  <a:pt x="11722" y="3634"/>
                </a:moveTo>
                <a:cubicBezTo>
                  <a:pt x="11751" y="3636"/>
                  <a:pt x="11772" y="3652"/>
                  <a:pt x="11785" y="3681"/>
                </a:cubicBezTo>
                <a:cubicBezTo>
                  <a:pt x="11971" y="4099"/>
                  <a:pt x="13741" y="10283"/>
                  <a:pt x="13705" y="10389"/>
                </a:cubicBezTo>
                <a:cubicBezTo>
                  <a:pt x="13642" y="10575"/>
                  <a:pt x="11966" y="10512"/>
                  <a:pt x="11440" y="10304"/>
                </a:cubicBezTo>
                <a:cubicBezTo>
                  <a:pt x="9605" y="9580"/>
                  <a:pt x="9165" y="7130"/>
                  <a:pt x="10483" y="4979"/>
                </a:cubicBezTo>
                <a:cubicBezTo>
                  <a:pt x="10937" y="4236"/>
                  <a:pt x="11516" y="3622"/>
                  <a:pt x="11722" y="3634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15" name="118764626_3569911879694216_3368222571889850823_n.png" descr="118764626_3569911879694216_3368222571889850823_n.png"/>
          <p:cNvPicPr>
            <a:picLocks noChangeAspect="1"/>
          </p:cNvPicPr>
          <p:nvPr/>
        </p:nvPicPr>
        <p:blipFill>
          <a:blip r:embed="rId4">
            <a:extLst/>
          </a:blip>
          <a:srcRect l="6184" t="4039" r="4330" b="4420"/>
          <a:stretch>
            <a:fillRect/>
          </a:stretch>
        </p:blipFill>
        <p:spPr>
          <a:xfrm>
            <a:off x="291897" y="90472"/>
            <a:ext cx="1280442" cy="13098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6" h="21565" extrusionOk="0">
                <a:moveTo>
                  <a:pt x="10207" y="8"/>
                </a:moveTo>
                <a:cubicBezTo>
                  <a:pt x="9696" y="35"/>
                  <a:pt x="9568" y="82"/>
                  <a:pt x="8810" y="539"/>
                </a:cubicBezTo>
                <a:lnTo>
                  <a:pt x="7971" y="1043"/>
                </a:lnTo>
                <a:lnTo>
                  <a:pt x="6967" y="1022"/>
                </a:lnTo>
                <a:cubicBezTo>
                  <a:pt x="6068" y="1006"/>
                  <a:pt x="5920" y="1025"/>
                  <a:pt x="5576" y="1201"/>
                </a:cubicBezTo>
                <a:cubicBezTo>
                  <a:pt x="5210" y="1387"/>
                  <a:pt x="4890" y="1738"/>
                  <a:pt x="4202" y="2686"/>
                </a:cubicBezTo>
                <a:cubicBezTo>
                  <a:pt x="3939" y="3050"/>
                  <a:pt x="3812" y="3131"/>
                  <a:pt x="3182" y="3375"/>
                </a:cubicBezTo>
                <a:cubicBezTo>
                  <a:pt x="1906" y="3869"/>
                  <a:pt x="1743" y="4087"/>
                  <a:pt x="1432" y="5641"/>
                </a:cubicBezTo>
                <a:cubicBezTo>
                  <a:pt x="1248" y="6561"/>
                  <a:pt x="1217" y="6630"/>
                  <a:pt x="750" y="7246"/>
                </a:cubicBezTo>
                <a:cubicBezTo>
                  <a:pt x="-138" y="8417"/>
                  <a:pt x="-193" y="8828"/>
                  <a:pt x="352" y="10184"/>
                </a:cubicBezTo>
                <a:lnTo>
                  <a:pt x="701" y="11062"/>
                </a:lnTo>
                <a:lnTo>
                  <a:pt x="428" y="11800"/>
                </a:lnTo>
                <a:cubicBezTo>
                  <a:pt x="278" y="12205"/>
                  <a:pt x="138" y="12666"/>
                  <a:pt x="112" y="12824"/>
                </a:cubicBezTo>
                <a:cubicBezTo>
                  <a:pt x="28" y="13341"/>
                  <a:pt x="290" y="13971"/>
                  <a:pt x="908" y="14738"/>
                </a:cubicBezTo>
                <a:cubicBezTo>
                  <a:pt x="1446" y="15406"/>
                  <a:pt x="1486" y="15493"/>
                  <a:pt x="1677" y="16294"/>
                </a:cubicBezTo>
                <a:cubicBezTo>
                  <a:pt x="2029" y="17776"/>
                  <a:pt x="2277" y="18055"/>
                  <a:pt x="3586" y="18473"/>
                </a:cubicBezTo>
                <a:lnTo>
                  <a:pt x="4295" y="18701"/>
                </a:lnTo>
                <a:lnTo>
                  <a:pt x="4889" y="19530"/>
                </a:lnTo>
                <a:cubicBezTo>
                  <a:pt x="5733" y="20715"/>
                  <a:pt x="5835" y="20770"/>
                  <a:pt x="7338" y="20783"/>
                </a:cubicBezTo>
                <a:lnTo>
                  <a:pt x="8538" y="20794"/>
                </a:lnTo>
                <a:lnTo>
                  <a:pt x="9356" y="21184"/>
                </a:lnTo>
                <a:cubicBezTo>
                  <a:pt x="10132" y="21560"/>
                  <a:pt x="10204" y="21580"/>
                  <a:pt x="10817" y="21558"/>
                </a:cubicBezTo>
                <a:cubicBezTo>
                  <a:pt x="11446" y="21536"/>
                  <a:pt x="11475" y="21528"/>
                  <a:pt x="12284" y="21005"/>
                </a:cubicBezTo>
                <a:lnTo>
                  <a:pt x="13113" y="20468"/>
                </a:lnTo>
                <a:lnTo>
                  <a:pt x="14051" y="20528"/>
                </a:lnTo>
                <a:cubicBezTo>
                  <a:pt x="15517" y="20617"/>
                  <a:pt x="15829" y="20465"/>
                  <a:pt x="16696" y="19259"/>
                </a:cubicBezTo>
                <a:cubicBezTo>
                  <a:pt x="17247" y="18493"/>
                  <a:pt x="17260" y="18480"/>
                  <a:pt x="18087" y="18083"/>
                </a:cubicBezTo>
                <a:cubicBezTo>
                  <a:pt x="19280" y="17510"/>
                  <a:pt x="19581" y="17136"/>
                  <a:pt x="19696" y="16077"/>
                </a:cubicBezTo>
                <a:cubicBezTo>
                  <a:pt x="19814" y="14988"/>
                  <a:pt x="19833" y="14947"/>
                  <a:pt x="20366" y="14266"/>
                </a:cubicBezTo>
                <a:cubicBezTo>
                  <a:pt x="21327" y="13038"/>
                  <a:pt x="21407" y="12572"/>
                  <a:pt x="20890" y="11214"/>
                </a:cubicBezTo>
                <a:lnTo>
                  <a:pt x="20574" y="10385"/>
                </a:lnTo>
                <a:lnTo>
                  <a:pt x="20846" y="9555"/>
                </a:lnTo>
                <a:cubicBezTo>
                  <a:pt x="21319" y="8119"/>
                  <a:pt x="21224" y="7638"/>
                  <a:pt x="20225" y="6465"/>
                </a:cubicBezTo>
                <a:cubicBezTo>
                  <a:pt x="19729" y="5883"/>
                  <a:pt x="19650" y="5740"/>
                  <a:pt x="19461" y="5055"/>
                </a:cubicBezTo>
                <a:cubicBezTo>
                  <a:pt x="19198" y="4100"/>
                  <a:pt x="18963" y="3642"/>
                  <a:pt x="18616" y="3396"/>
                </a:cubicBezTo>
                <a:cubicBezTo>
                  <a:pt x="18467" y="3290"/>
                  <a:pt x="17949" y="3083"/>
                  <a:pt x="17460" y="2936"/>
                </a:cubicBezTo>
                <a:lnTo>
                  <a:pt x="16571" y="2670"/>
                </a:lnTo>
                <a:lnTo>
                  <a:pt x="15987" y="1949"/>
                </a:lnTo>
                <a:cubicBezTo>
                  <a:pt x="15124" y="879"/>
                  <a:pt x="14678" y="685"/>
                  <a:pt x="13413" y="843"/>
                </a:cubicBezTo>
                <a:lnTo>
                  <a:pt x="12721" y="930"/>
                </a:lnTo>
                <a:lnTo>
                  <a:pt x="11744" y="453"/>
                </a:lnTo>
                <a:cubicBezTo>
                  <a:pt x="10815" y="-4"/>
                  <a:pt x="10744" y="-20"/>
                  <a:pt x="10207" y="8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841E84-D8AF-4F81-B47F-3A85F0D13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32493FA-E950-4EA5-A9EA-EB993FFBB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38" b="100000" l="0" r="8962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6683" y="537577"/>
            <a:ext cx="8996767" cy="462430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8F269E8-3F48-4359-8F54-A8F38002DDD3}"/>
              </a:ext>
            </a:extLst>
          </p:cNvPr>
          <p:cNvSpPr/>
          <p:nvPr/>
        </p:nvSpPr>
        <p:spPr>
          <a:xfrm>
            <a:off x="1976034" y="1123627"/>
            <a:ext cx="4804474" cy="3122909"/>
          </a:xfrm>
          <a:prstGeom prst="rect">
            <a:avLst/>
          </a:prstGeom>
          <a:solidFill>
            <a:srgbClr val="FF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80380A-80A0-4529-B9CC-AEFED295029B}"/>
              </a:ext>
            </a:extLst>
          </p:cNvPr>
          <p:cNvSpPr txBox="1"/>
          <p:nvPr/>
        </p:nvSpPr>
        <p:spPr>
          <a:xfrm>
            <a:off x="1832732" y="1218514"/>
            <a:ext cx="4804474" cy="2353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  <a:latin typeface="Fira Sans Extra Condensed Medium" panose="020B060402020202020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What Are Internal &amp; External Environmental Factors That Affect Business – </a:t>
            </a:r>
            <a:r>
              <a:rPr lang="en-GB" sz="2000" dirty="0" err="1">
                <a:solidFill>
                  <a:schemeClr val="tx1"/>
                </a:solidFill>
                <a:latin typeface="Fira Sans Extra Condensed Medium" panose="020B060402020202020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Mageplaza</a:t>
            </a:r>
            <a:endParaRPr lang="en-GB" sz="2000" dirty="0">
              <a:solidFill>
                <a:schemeClr val="tx1"/>
              </a:solidFill>
              <a:latin typeface="Fira Sans Extra Condensed Medium" panose="020B0604020202020204" charset="0"/>
            </a:endParaRPr>
          </a:p>
          <a:p>
            <a:pPr>
              <a:lnSpc>
                <a:spcPct val="150000"/>
              </a:lnSpc>
            </a:pPr>
            <a:endParaRPr lang="en-GB" sz="2000" dirty="0">
              <a:solidFill>
                <a:schemeClr val="tx1"/>
              </a:solidFill>
              <a:latin typeface="Fira Sans Extra Condensed Medium" panose="020B0604020202020204" charset="0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chemeClr val="tx1"/>
                </a:solidFill>
                <a:latin typeface="Fira Sans Extra Condensed Medium" panose="020B060402020202020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What is Internal Environment? definition and factors- Business Jargons</a:t>
            </a:r>
            <a:endParaRPr lang="en-GB" sz="2000" dirty="0">
              <a:solidFill>
                <a:schemeClr val="tx1"/>
              </a:solidFill>
              <a:latin typeface="Fira Sans Extra Condensed Medium" panose="020B06040202020202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97880" y="4719028"/>
            <a:ext cx="778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6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4" name="Google Shape;2624;p32"/>
          <p:cNvGrpSpPr/>
          <p:nvPr/>
        </p:nvGrpSpPr>
        <p:grpSpPr>
          <a:xfrm>
            <a:off x="525780" y="419101"/>
            <a:ext cx="7901940" cy="4465320"/>
            <a:chOff x="2806850" y="1325800"/>
            <a:chExt cx="3530356" cy="3407303"/>
          </a:xfrm>
        </p:grpSpPr>
        <p:sp>
          <p:nvSpPr>
            <p:cNvPr id="2625" name="Google Shape;2625;p32"/>
            <p:cNvSpPr/>
            <p:nvPr/>
          </p:nvSpPr>
          <p:spPr>
            <a:xfrm>
              <a:off x="4062474" y="1339592"/>
              <a:ext cx="1026357" cy="487400"/>
            </a:xfrm>
            <a:custGeom>
              <a:avLst/>
              <a:gdLst/>
              <a:ahLst/>
              <a:cxnLst/>
              <a:rect l="l" t="t" r="r" b="b"/>
              <a:pathLst>
                <a:path w="28129" h="13358" extrusionOk="0">
                  <a:moveTo>
                    <a:pt x="14199" y="0"/>
                  </a:moveTo>
                  <a:cubicBezTo>
                    <a:pt x="14109" y="0"/>
                    <a:pt x="14018" y="3"/>
                    <a:pt x="13925" y="9"/>
                  </a:cubicBezTo>
                  <a:cubicBezTo>
                    <a:pt x="13348" y="29"/>
                    <a:pt x="12831" y="49"/>
                    <a:pt x="12274" y="149"/>
                  </a:cubicBezTo>
                  <a:cubicBezTo>
                    <a:pt x="11180" y="328"/>
                    <a:pt x="10146" y="646"/>
                    <a:pt x="9131" y="1103"/>
                  </a:cubicBezTo>
                  <a:cubicBezTo>
                    <a:pt x="7102" y="2018"/>
                    <a:pt x="5372" y="3411"/>
                    <a:pt x="3899" y="5082"/>
                  </a:cubicBezTo>
                  <a:cubicBezTo>
                    <a:pt x="2467" y="6753"/>
                    <a:pt x="1333" y="8663"/>
                    <a:pt x="577" y="10731"/>
                  </a:cubicBezTo>
                  <a:cubicBezTo>
                    <a:pt x="339" y="11328"/>
                    <a:pt x="180" y="11925"/>
                    <a:pt x="0" y="12522"/>
                  </a:cubicBezTo>
                  <a:cubicBezTo>
                    <a:pt x="398" y="12780"/>
                    <a:pt x="776" y="13059"/>
                    <a:pt x="1134" y="13357"/>
                  </a:cubicBezTo>
                  <a:cubicBezTo>
                    <a:pt x="1274" y="13318"/>
                    <a:pt x="1294" y="13238"/>
                    <a:pt x="1313" y="13158"/>
                  </a:cubicBezTo>
                  <a:cubicBezTo>
                    <a:pt x="1473" y="12780"/>
                    <a:pt x="1652" y="12442"/>
                    <a:pt x="1831" y="12084"/>
                  </a:cubicBezTo>
                  <a:cubicBezTo>
                    <a:pt x="1930" y="11925"/>
                    <a:pt x="2069" y="11766"/>
                    <a:pt x="2169" y="11587"/>
                  </a:cubicBezTo>
                  <a:lnTo>
                    <a:pt x="2507" y="11129"/>
                  </a:lnTo>
                  <a:lnTo>
                    <a:pt x="2885" y="10672"/>
                  </a:lnTo>
                  <a:cubicBezTo>
                    <a:pt x="3044" y="10533"/>
                    <a:pt x="3163" y="10373"/>
                    <a:pt x="3283" y="10254"/>
                  </a:cubicBezTo>
                  <a:cubicBezTo>
                    <a:pt x="3561" y="9976"/>
                    <a:pt x="3860" y="9737"/>
                    <a:pt x="4178" y="9478"/>
                  </a:cubicBezTo>
                  <a:cubicBezTo>
                    <a:pt x="4496" y="9240"/>
                    <a:pt x="4795" y="9001"/>
                    <a:pt x="5153" y="8802"/>
                  </a:cubicBezTo>
                  <a:cubicBezTo>
                    <a:pt x="5809" y="8384"/>
                    <a:pt x="6525" y="8046"/>
                    <a:pt x="7241" y="7767"/>
                  </a:cubicBezTo>
                  <a:cubicBezTo>
                    <a:pt x="7838" y="7509"/>
                    <a:pt x="8435" y="7350"/>
                    <a:pt x="9052" y="7171"/>
                  </a:cubicBezTo>
                  <a:cubicBezTo>
                    <a:pt x="9131" y="6912"/>
                    <a:pt x="9231" y="6673"/>
                    <a:pt x="9350" y="6415"/>
                  </a:cubicBezTo>
                  <a:cubicBezTo>
                    <a:pt x="9469" y="6176"/>
                    <a:pt x="9629" y="5917"/>
                    <a:pt x="9808" y="5679"/>
                  </a:cubicBezTo>
                  <a:lnTo>
                    <a:pt x="9808" y="5659"/>
                  </a:lnTo>
                  <a:cubicBezTo>
                    <a:pt x="10066" y="5221"/>
                    <a:pt x="10404" y="4863"/>
                    <a:pt x="10762" y="4525"/>
                  </a:cubicBezTo>
                  <a:cubicBezTo>
                    <a:pt x="11140" y="4207"/>
                    <a:pt x="11558" y="3928"/>
                    <a:pt x="11996" y="3769"/>
                  </a:cubicBezTo>
                  <a:cubicBezTo>
                    <a:pt x="12433" y="3570"/>
                    <a:pt x="12891" y="3411"/>
                    <a:pt x="13329" y="3371"/>
                  </a:cubicBezTo>
                  <a:cubicBezTo>
                    <a:pt x="13547" y="3311"/>
                    <a:pt x="13786" y="3311"/>
                    <a:pt x="14005" y="3311"/>
                  </a:cubicBezTo>
                  <a:lnTo>
                    <a:pt x="14204" y="3311"/>
                  </a:lnTo>
                  <a:cubicBezTo>
                    <a:pt x="14642" y="3311"/>
                    <a:pt x="15139" y="3371"/>
                    <a:pt x="15596" y="3491"/>
                  </a:cubicBezTo>
                  <a:cubicBezTo>
                    <a:pt x="16094" y="3630"/>
                    <a:pt x="16571" y="3829"/>
                    <a:pt x="16989" y="4107"/>
                  </a:cubicBezTo>
                  <a:cubicBezTo>
                    <a:pt x="17407" y="4386"/>
                    <a:pt x="17804" y="4724"/>
                    <a:pt x="18123" y="5102"/>
                  </a:cubicBezTo>
                  <a:cubicBezTo>
                    <a:pt x="18461" y="5500"/>
                    <a:pt x="18720" y="5898"/>
                    <a:pt x="18918" y="6355"/>
                  </a:cubicBezTo>
                  <a:cubicBezTo>
                    <a:pt x="19058" y="6594"/>
                    <a:pt x="19117" y="6872"/>
                    <a:pt x="19197" y="7151"/>
                  </a:cubicBezTo>
                  <a:cubicBezTo>
                    <a:pt x="20510" y="7509"/>
                    <a:pt x="21803" y="8046"/>
                    <a:pt x="22977" y="8762"/>
                  </a:cubicBezTo>
                  <a:cubicBezTo>
                    <a:pt x="23195" y="8881"/>
                    <a:pt x="23394" y="9041"/>
                    <a:pt x="23593" y="9180"/>
                  </a:cubicBezTo>
                  <a:cubicBezTo>
                    <a:pt x="23713" y="9259"/>
                    <a:pt x="23812" y="9359"/>
                    <a:pt x="23951" y="9438"/>
                  </a:cubicBezTo>
                  <a:cubicBezTo>
                    <a:pt x="24250" y="9677"/>
                    <a:pt x="24548" y="9936"/>
                    <a:pt x="24846" y="10194"/>
                  </a:cubicBezTo>
                  <a:cubicBezTo>
                    <a:pt x="24986" y="10334"/>
                    <a:pt x="25105" y="10473"/>
                    <a:pt x="25244" y="10632"/>
                  </a:cubicBezTo>
                  <a:lnTo>
                    <a:pt x="25602" y="11070"/>
                  </a:lnTo>
                  <a:lnTo>
                    <a:pt x="25960" y="11547"/>
                  </a:lnTo>
                  <a:cubicBezTo>
                    <a:pt x="26060" y="11726"/>
                    <a:pt x="26179" y="11865"/>
                    <a:pt x="26279" y="12044"/>
                  </a:cubicBezTo>
                  <a:cubicBezTo>
                    <a:pt x="26478" y="12383"/>
                    <a:pt x="26657" y="12741"/>
                    <a:pt x="26796" y="13119"/>
                  </a:cubicBezTo>
                  <a:cubicBezTo>
                    <a:pt x="26836" y="13178"/>
                    <a:pt x="26856" y="13278"/>
                    <a:pt x="26915" y="13357"/>
                  </a:cubicBezTo>
                  <a:lnTo>
                    <a:pt x="27055" y="13258"/>
                  </a:lnTo>
                  <a:cubicBezTo>
                    <a:pt x="27413" y="12979"/>
                    <a:pt x="27751" y="12721"/>
                    <a:pt x="28129" y="12462"/>
                  </a:cubicBezTo>
                  <a:cubicBezTo>
                    <a:pt x="27671" y="10731"/>
                    <a:pt x="26975" y="9041"/>
                    <a:pt x="26060" y="7469"/>
                  </a:cubicBezTo>
                  <a:cubicBezTo>
                    <a:pt x="25483" y="6514"/>
                    <a:pt x="24846" y="5619"/>
                    <a:pt x="24091" y="4803"/>
                  </a:cubicBezTo>
                  <a:cubicBezTo>
                    <a:pt x="23355" y="3988"/>
                    <a:pt x="22519" y="3212"/>
                    <a:pt x="21624" y="2575"/>
                  </a:cubicBezTo>
                  <a:cubicBezTo>
                    <a:pt x="19834" y="1243"/>
                    <a:pt x="17745" y="347"/>
                    <a:pt x="15557" y="89"/>
                  </a:cubicBezTo>
                  <a:lnTo>
                    <a:pt x="14741" y="9"/>
                  </a:lnTo>
                  <a:cubicBezTo>
                    <a:pt x="14555" y="9"/>
                    <a:pt x="14378" y="0"/>
                    <a:pt x="141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32"/>
            <p:cNvSpPr/>
            <p:nvPr/>
          </p:nvSpPr>
          <p:spPr>
            <a:xfrm>
              <a:off x="4044341" y="1889363"/>
              <a:ext cx="44296" cy="100195"/>
            </a:xfrm>
            <a:custGeom>
              <a:avLst/>
              <a:gdLst/>
              <a:ahLst/>
              <a:cxnLst/>
              <a:rect l="l" t="t" r="r" b="b"/>
              <a:pathLst>
                <a:path w="1214" h="2746" extrusionOk="0">
                  <a:moveTo>
                    <a:pt x="120" y="0"/>
                  </a:moveTo>
                  <a:cubicBezTo>
                    <a:pt x="40" y="696"/>
                    <a:pt x="0" y="1432"/>
                    <a:pt x="0" y="2129"/>
                  </a:cubicBezTo>
                  <a:lnTo>
                    <a:pt x="0" y="2188"/>
                  </a:lnTo>
                  <a:cubicBezTo>
                    <a:pt x="0" y="2228"/>
                    <a:pt x="0" y="2248"/>
                    <a:pt x="20" y="2268"/>
                  </a:cubicBezTo>
                  <a:cubicBezTo>
                    <a:pt x="40" y="2328"/>
                    <a:pt x="40" y="2367"/>
                    <a:pt x="80" y="2407"/>
                  </a:cubicBezTo>
                  <a:cubicBezTo>
                    <a:pt x="100" y="2467"/>
                    <a:pt x="120" y="2487"/>
                    <a:pt x="139" y="2546"/>
                  </a:cubicBezTo>
                  <a:lnTo>
                    <a:pt x="239" y="2646"/>
                  </a:lnTo>
                  <a:cubicBezTo>
                    <a:pt x="318" y="2686"/>
                    <a:pt x="398" y="2725"/>
                    <a:pt x="517" y="2745"/>
                  </a:cubicBezTo>
                  <a:cubicBezTo>
                    <a:pt x="617" y="2745"/>
                    <a:pt x="736" y="2745"/>
                    <a:pt x="816" y="2725"/>
                  </a:cubicBezTo>
                  <a:cubicBezTo>
                    <a:pt x="915" y="2686"/>
                    <a:pt x="975" y="2646"/>
                    <a:pt x="1035" y="2566"/>
                  </a:cubicBezTo>
                  <a:lnTo>
                    <a:pt x="1094" y="2487"/>
                  </a:lnTo>
                  <a:lnTo>
                    <a:pt x="1114" y="2447"/>
                  </a:lnTo>
                  <a:cubicBezTo>
                    <a:pt x="1134" y="2387"/>
                    <a:pt x="1174" y="2347"/>
                    <a:pt x="1174" y="2288"/>
                  </a:cubicBezTo>
                  <a:cubicBezTo>
                    <a:pt x="1194" y="2188"/>
                    <a:pt x="1214" y="2069"/>
                    <a:pt x="1214" y="1969"/>
                  </a:cubicBezTo>
                  <a:lnTo>
                    <a:pt x="1214" y="1790"/>
                  </a:lnTo>
                  <a:cubicBezTo>
                    <a:pt x="1214" y="1751"/>
                    <a:pt x="1214" y="1671"/>
                    <a:pt x="1194" y="1631"/>
                  </a:cubicBezTo>
                  <a:lnTo>
                    <a:pt x="1194" y="1591"/>
                  </a:lnTo>
                  <a:lnTo>
                    <a:pt x="1174" y="975"/>
                  </a:lnTo>
                  <a:cubicBezTo>
                    <a:pt x="1174" y="935"/>
                    <a:pt x="1174" y="855"/>
                    <a:pt x="1194" y="796"/>
                  </a:cubicBezTo>
                  <a:cubicBezTo>
                    <a:pt x="836" y="497"/>
                    <a:pt x="497" y="259"/>
                    <a:pt x="1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32"/>
            <p:cNvSpPr/>
            <p:nvPr/>
          </p:nvSpPr>
          <p:spPr>
            <a:xfrm>
              <a:off x="5066966" y="1884985"/>
              <a:ext cx="45062" cy="104792"/>
            </a:xfrm>
            <a:custGeom>
              <a:avLst/>
              <a:gdLst/>
              <a:ahLst/>
              <a:cxnLst/>
              <a:rect l="l" t="t" r="r" b="b"/>
              <a:pathLst>
                <a:path w="1235" h="2872" extrusionOk="0">
                  <a:moveTo>
                    <a:pt x="1115" y="1"/>
                  </a:moveTo>
                  <a:cubicBezTo>
                    <a:pt x="717" y="259"/>
                    <a:pt x="339" y="518"/>
                    <a:pt x="1" y="856"/>
                  </a:cubicBezTo>
                  <a:cubicBezTo>
                    <a:pt x="1" y="916"/>
                    <a:pt x="21" y="995"/>
                    <a:pt x="21" y="1095"/>
                  </a:cubicBezTo>
                  <a:lnTo>
                    <a:pt x="41" y="1692"/>
                  </a:lnTo>
                  <a:cubicBezTo>
                    <a:pt x="1" y="1970"/>
                    <a:pt x="1" y="2209"/>
                    <a:pt x="41" y="2467"/>
                  </a:cubicBezTo>
                  <a:cubicBezTo>
                    <a:pt x="120" y="2686"/>
                    <a:pt x="240" y="2845"/>
                    <a:pt x="478" y="2865"/>
                  </a:cubicBezTo>
                  <a:cubicBezTo>
                    <a:pt x="525" y="2869"/>
                    <a:pt x="570" y="2871"/>
                    <a:pt x="614" y="2871"/>
                  </a:cubicBezTo>
                  <a:cubicBezTo>
                    <a:pt x="799" y="2871"/>
                    <a:pt x="963" y="2831"/>
                    <a:pt x="1075" y="2686"/>
                  </a:cubicBezTo>
                  <a:cubicBezTo>
                    <a:pt x="1135" y="2607"/>
                    <a:pt x="1195" y="2487"/>
                    <a:pt x="1214" y="2388"/>
                  </a:cubicBezTo>
                  <a:cubicBezTo>
                    <a:pt x="1234" y="2348"/>
                    <a:pt x="1234" y="2268"/>
                    <a:pt x="1234" y="2209"/>
                  </a:cubicBezTo>
                  <a:lnTo>
                    <a:pt x="1234" y="2010"/>
                  </a:lnTo>
                  <a:cubicBezTo>
                    <a:pt x="1234" y="1353"/>
                    <a:pt x="1195" y="677"/>
                    <a:pt x="111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32"/>
            <p:cNvSpPr/>
            <p:nvPr/>
          </p:nvSpPr>
          <p:spPr>
            <a:xfrm>
              <a:off x="4403617" y="1476159"/>
              <a:ext cx="346230" cy="349368"/>
            </a:xfrm>
            <a:custGeom>
              <a:avLst/>
              <a:gdLst/>
              <a:ahLst/>
              <a:cxnLst/>
              <a:rect l="l" t="t" r="r" b="b"/>
              <a:pathLst>
                <a:path w="9489" h="9575" extrusionOk="0">
                  <a:moveTo>
                    <a:pt x="4764" y="0"/>
                  </a:moveTo>
                  <a:cubicBezTo>
                    <a:pt x="4117" y="0"/>
                    <a:pt x="3461" y="118"/>
                    <a:pt x="2805" y="384"/>
                  </a:cubicBezTo>
                  <a:cubicBezTo>
                    <a:pt x="2507" y="523"/>
                    <a:pt x="2248" y="663"/>
                    <a:pt x="1969" y="861"/>
                  </a:cubicBezTo>
                  <a:cubicBezTo>
                    <a:pt x="1552" y="1180"/>
                    <a:pt x="1154" y="1617"/>
                    <a:pt x="796" y="2135"/>
                  </a:cubicBezTo>
                  <a:cubicBezTo>
                    <a:pt x="597" y="2473"/>
                    <a:pt x="398" y="2851"/>
                    <a:pt x="279" y="3249"/>
                  </a:cubicBezTo>
                  <a:cubicBezTo>
                    <a:pt x="279" y="3269"/>
                    <a:pt x="279" y="3269"/>
                    <a:pt x="259" y="3308"/>
                  </a:cubicBezTo>
                  <a:lnTo>
                    <a:pt x="259" y="3328"/>
                  </a:lnTo>
                  <a:lnTo>
                    <a:pt x="259" y="3348"/>
                  </a:lnTo>
                  <a:lnTo>
                    <a:pt x="259" y="3368"/>
                  </a:lnTo>
                  <a:cubicBezTo>
                    <a:pt x="259" y="3388"/>
                    <a:pt x="259" y="3388"/>
                    <a:pt x="219" y="3428"/>
                  </a:cubicBezTo>
                  <a:cubicBezTo>
                    <a:pt x="219" y="3448"/>
                    <a:pt x="199" y="3467"/>
                    <a:pt x="199" y="3487"/>
                  </a:cubicBezTo>
                  <a:lnTo>
                    <a:pt x="199" y="3527"/>
                  </a:lnTo>
                  <a:cubicBezTo>
                    <a:pt x="179" y="3567"/>
                    <a:pt x="179" y="3646"/>
                    <a:pt x="159" y="3686"/>
                  </a:cubicBezTo>
                  <a:cubicBezTo>
                    <a:pt x="100" y="3865"/>
                    <a:pt x="80" y="4064"/>
                    <a:pt x="60" y="4243"/>
                  </a:cubicBezTo>
                  <a:cubicBezTo>
                    <a:pt x="20" y="4442"/>
                    <a:pt x="20" y="4641"/>
                    <a:pt x="0" y="4840"/>
                  </a:cubicBezTo>
                  <a:cubicBezTo>
                    <a:pt x="0" y="5039"/>
                    <a:pt x="0" y="5258"/>
                    <a:pt x="20" y="5457"/>
                  </a:cubicBezTo>
                  <a:cubicBezTo>
                    <a:pt x="60" y="5894"/>
                    <a:pt x="179" y="6312"/>
                    <a:pt x="358" y="6710"/>
                  </a:cubicBezTo>
                  <a:cubicBezTo>
                    <a:pt x="517" y="7128"/>
                    <a:pt x="756" y="7506"/>
                    <a:pt x="1015" y="7884"/>
                  </a:cubicBezTo>
                  <a:cubicBezTo>
                    <a:pt x="1313" y="8222"/>
                    <a:pt x="1671" y="8540"/>
                    <a:pt x="2049" y="8799"/>
                  </a:cubicBezTo>
                  <a:cubicBezTo>
                    <a:pt x="2447" y="9037"/>
                    <a:pt x="2865" y="9236"/>
                    <a:pt x="3302" y="9395"/>
                  </a:cubicBezTo>
                  <a:cubicBezTo>
                    <a:pt x="3760" y="9515"/>
                    <a:pt x="4257" y="9575"/>
                    <a:pt x="4695" y="9575"/>
                  </a:cubicBezTo>
                  <a:cubicBezTo>
                    <a:pt x="5192" y="9535"/>
                    <a:pt x="5650" y="9475"/>
                    <a:pt x="6087" y="9316"/>
                  </a:cubicBezTo>
                  <a:cubicBezTo>
                    <a:pt x="6545" y="9177"/>
                    <a:pt x="6943" y="8978"/>
                    <a:pt x="7340" y="8699"/>
                  </a:cubicBezTo>
                  <a:cubicBezTo>
                    <a:pt x="7718" y="8421"/>
                    <a:pt x="8057" y="8122"/>
                    <a:pt x="8335" y="7784"/>
                  </a:cubicBezTo>
                  <a:cubicBezTo>
                    <a:pt x="8614" y="7426"/>
                    <a:pt x="8852" y="7048"/>
                    <a:pt x="9011" y="6650"/>
                  </a:cubicBezTo>
                  <a:cubicBezTo>
                    <a:pt x="9370" y="5894"/>
                    <a:pt x="9489" y="5039"/>
                    <a:pt x="9409" y="4243"/>
                  </a:cubicBezTo>
                  <a:cubicBezTo>
                    <a:pt x="9370" y="4064"/>
                    <a:pt x="9350" y="3865"/>
                    <a:pt x="9310" y="3706"/>
                  </a:cubicBezTo>
                  <a:cubicBezTo>
                    <a:pt x="9310" y="3646"/>
                    <a:pt x="9270" y="3627"/>
                    <a:pt x="9270" y="3567"/>
                  </a:cubicBezTo>
                  <a:cubicBezTo>
                    <a:pt x="9270" y="3547"/>
                    <a:pt x="9270" y="3547"/>
                    <a:pt x="9250" y="3527"/>
                  </a:cubicBezTo>
                  <a:cubicBezTo>
                    <a:pt x="9250" y="3507"/>
                    <a:pt x="9230" y="3448"/>
                    <a:pt x="9230" y="3428"/>
                  </a:cubicBezTo>
                  <a:cubicBezTo>
                    <a:pt x="9230" y="3408"/>
                    <a:pt x="9230" y="3408"/>
                    <a:pt x="9210" y="3368"/>
                  </a:cubicBezTo>
                  <a:lnTo>
                    <a:pt x="9210" y="3348"/>
                  </a:lnTo>
                  <a:lnTo>
                    <a:pt x="9210" y="3328"/>
                  </a:lnTo>
                  <a:cubicBezTo>
                    <a:pt x="9210" y="3308"/>
                    <a:pt x="9210" y="3308"/>
                    <a:pt x="9171" y="3269"/>
                  </a:cubicBezTo>
                  <a:lnTo>
                    <a:pt x="9171" y="3249"/>
                  </a:lnTo>
                  <a:cubicBezTo>
                    <a:pt x="9051" y="2851"/>
                    <a:pt x="8872" y="2473"/>
                    <a:pt x="8673" y="2155"/>
                  </a:cubicBezTo>
                  <a:cubicBezTo>
                    <a:pt x="8315" y="1558"/>
                    <a:pt x="7858" y="1080"/>
                    <a:pt x="7380" y="762"/>
                  </a:cubicBezTo>
                  <a:cubicBezTo>
                    <a:pt x="7281" y="682"/>
                    <a:pt x="7221" y="643"/>
                    <a:pt x="7122" y="583"/>
                  </a:cubicBezTo>
                  <a:cubicBezTo>
                    <a:pt x="6565" y="324"/>
                    <a:pt x="5948" y="86"/>
                    <a:pt x="5292" y="26"/>
                  </a:cubicBezTo>
                  <a:cubicBezTo>
                    <a:pt x="5117" y="9"/>
                    <a:pt x="4941" y="0"/>
                    <a:pt x="47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32"/>
            <p:cNvSpPr/>
            <p:nvPr/>
          </p:nvSpPr>
          <p:spPr>
            <a:xfrm>
              <a:off x="2820642" y="2528780"/>
              <a:ext cx="496485" cy="1033618"/>
            </a:xfrm>
            <a:custGeom>
              <a:avLst/>
              <a:gdLst/>
              <a:ahLst/>
              <a:cxnLst/>
              <a:rect l="l" t="t" r="r" b="b"/>
              <a:pathLst>
                <a:path w="13607" h="28328" extrusionOk="0">
                  <a:moveTo>
                    <a:pt x="12771" y="1"/>
                  </a:moveTo>
                  <a:cubicBezTo>
                    <a:pt x="12712" y="40"/>
                    <a:pt x="12632" y="40"/>
                    <a:pt x="12552" y="60"/>
                  </a:cubicBezTo>
                  <a:cubicBezTo>
                    <a:pt x="12254" y="140"/>
                    <a:pt x="11976" y="199"/>
                    <a:pt x="11697" y="299"/>
                  </a:cubicBezTo>
                  <a:cubicBezTo>
                    <a:pt x="11140" y="478"/>
                    <a:pt x="10583" y="677"/>
                    <a:pt x="10046" y="916"/>
                  </a:cubicBezTo>
                  <a:cubicBezTo>
                    <a:pt x="9767" y="1015"/>
                    <a:pt x="9489" y="1134"/>
                    <a:pt x="9210" y="1254"/>
                  </a:cubicBezTo>
                  <a:cubicBezTo>
                    <a:pt x="9051" y="1333"/>
                    <a:pt x="8872" y="1433"/>
                    <a:pt x="8693" y="1512"/>
                  </a:cubicBezTo>
                  <a:cubicBezTo>
                    <a:pt x="7360" y="2209"/>
                    <a:pt x="6107" y="3064"/>
                    <a:pt x="4993" y="4059"/>
                  </a:cubicBezTo>
                  <a:cubicBezTo>
                    <a:pt x="4178" y="4815"/>
                    <a:pt x="3422" y="5610"/>
                    <a:pt x="2745" y="6486"/>
                  </a:cubicBezTo>
                  <a:cubicBezTo>
                    <a:pt x="2089" y="7341"/>
                    <a:pt x="1532" y="8316"/>
                    <a:pt x="1094" y="9310"/>
                  </a:cubicBezTo>
                  <a:cubicBezTo>
                    <a:pt x="637" y="10305"/>
                    <a:pt x="318" y="11379"/>
                    <a:pt x="139" y="12453"/>
                  </a:cubicBezTo>
                  <a:cubicBezTo>
                    <a:pt x="40" y="12991"/>
                    <a:pt x="20" y="13548"/>
                    <a:pt x="0" y="14085"/>
                  </a:cubicBezTo>
                  <a:lnTo>
                    <a:pt x="0" y="14900"/>
                  </a:lnTo>
                  <a:lnTo>
                    <a:pt x="60" y="15716"/>
                  </a:lnTo>
                  <a:cubicBezTo>
                    <a:pt x="199" y="16830"/>
                    <a:pt x="497" y="17884"/>
                    <a:pt x="915" y="18899"/>
                  </a:cubicBezTo>
                  <a:cubicBezTo>
                    <a:pt x="1333" y="19933"/>
                    <a:pt x="1850" y="20888"/>
                    <a:pt x="2526" y="21783"/>
                  </a:cubicBezTo>
                  <a:cubicBezTo>
                    <a:pt x="3183" y="22678"/>
                    <a:pt x="3919" y="23514"/>
                    <a:pt x="4754" y="24250"/>
                  </a:cubicBezTo>
                  <a:cubicBezTo>
                    <a:pt x="5570" y="25006"/>
                    <a:pt x="6465" y="25642"/>
                    <a:pt x="7400" y="26239"/>
                  </a:cubicBezTo>
                  <a:cubicBezTo>
                    <a:pt x="7639" y="26358"/>
                    <a:pt x="7838" y="26498"/>
                    <a:pt x="8057" y="26617"/>
                  </a:cubicBezTo>
                  <a:cubicBezTo>
                    <a:pt x="8096" y="26637"/>
                    <a:pt x="8116" y="26657"/>
                    <a:pt x="8176" y="26697"/>
                  </a:cubicBezTo>
                  <a:cubicBezTo>
                    <a:pt x="8355" y="26796"/>
                    <a:pt x="8494" y="26856"/>
                    <a:pt x="8673" y="26935"/>
                  </a:cubicBezTo>
                  <a:cubicBezTo>
                    <a:pt x="8793" y="27015"/>
                    <a:pt x="8932" y="27055"/>
                    <a:pt x="9051" y="27134"/>
                  </a:cubicBezTo>
                  <a:cubicBezTo>
                    <a:pt x="9151" y="27194"/>
                    <a:pt x="9270" y="27234"/>
                    <a:pt x="9370" y="27293"/>
                  </a:cubicBezTo>
                  <a:cubicBezTo>
                    <a:pt x="9568" y="27353"/>
                    <a:pt x="9748" y="27453"/>
                    <a:pt x="9946" y="27532"/>
                  </a:cubicBezTo>
                  <a:cubicBezTo>
                    <a:pt x="9986" y="27552"/>
                    <a:pt x="10046" y="27552"/>
                    <a:pt x="10066" y="27592"/>
                  </a:cubicBezTo>
                  <a:cubicBezTo>
                    <a:pt x="10285" y="27691"/>
                    <a:pt x="10543" y="27751"/>
                    <a:pt x="10762" y="27850"/>
                  </a:cubicBezTo>
                  <a:cubicBezTo>
                    <a:pt x="10822" y="27870"/>
                    <a:pt x="10862" y="27890"/>
                    <a:pt x="10941" y="27890"/>
                  </a:cubicBezTo>
                  <a:cubicBezTo>
                    <a:pt x="11060" y="27930"/>
                    <a:pt x="11180" y="27970"/>
                    <a:pt x="11319" y="28010"/>
                  </a:cubicBezTo>
                  <a:cubicBezTo>
                    <a:pt x="11677" y="28129"/>
                    <a:pt x="12055" y="28228"/>
                    <a:pt x="12453" y="28328"/>
                  </a:cubicBezTo>
                  <a:cubicBezTo>
                    <a:pt x="12552" y="28129"/>
                    <a:pt x="12672" y="27930"/>
                    <a:pt x="12771" y="27771"/>
                  </a:cubicBezTo>
                  <a:cubicBezTo>
                    <a:pt x="12930" y="27512"/>
                    <a:pt x="13070" y="27293"/>
                    <a:pt x="13229" y="27075"/>
                  </a:cubicBezTo>
                  <a:cubicBezTo>
                    <a:pt x="12791" y="26915"/>
                    <a:pt x="12413" y="26717"/>
                    <a:pt x="12035" y="26498"/>
                  </a:cubicBezTo>
                  <a:cubicBezTo>
                    <a:pt x="10643" y="25722"/>
                    <a:pt x="9529" y="24528"/>
                    <a:pt x="8653" y="23215"/>
                  </a:cubicBezTo>
                  <a:cubicBezTo>
                    <a:pt x="7838" y="21942"/>
                    <a:pt x="7261" y="20550"/>
                    <a:pt x="6883" y="19117"/>
                  </a:cubicBezTo>
                  <a:cubicBezTo>
                    <a:pt x="6664" y="19038"/>
                    <a:pt x="6465" y="18958"/>
                    <a:pt x="6246" y="18859"/>
                  </a:cubicBezTo>
                  <a:cubicBezTo>
                    <a:pt x="6047" y="18779"/>
                    <a:pt x="5809" y="18660"/>
                    <a:pt x="5610" y="18541"/>
                  </a:cubicBezTo>
                  <a:cubicBezTo>
                    <a:pt x="5093" y="18222"/>
                    <a:pt x="4516" y="17765"/>
                    <a:pt x="4078" y="17128"/>
                  </a:cubicBezTo>
                  <a:cubicBezTo>
                    <a:pt x="3621" y="16492"/>
                    <a:pt x="3302" y="15676"/>
                    <a:pt x="3203" y="14801"/>
                  </a:cubicBezTo>
                  <a:cubicBezTo>
                    <a:pt x="3183" y="14582"/>
                    <a:pt x="3183" y="14363"/>
                    <a:pt x="3183" y="14144"/>
                  </a:cubicBezTo>
                  <a:cubicBezTo>
                    <a:pt x="3203" y="13906"/>
                    <a:pt x="3203" y="13687"/>
                    <a:pt x="3263" y="13468"/>
                  </a:cubicBezTo>
                  <a:cubicBezTo>
                    <a:pt x="3322" y="12991"/>
                    <a:pt x="3481" y="12553"/>
                    <a:pt x="3680" y="12115"/>
                  </a:cubicBezTo>
                  <a:cubicBezTo>
                    <a:pt x="3879" y="11678"/>
                    <a:pt x="4178" y="11280"/>
                    <a:pt x="4476" y="10902"/>
                  </a:cubicBezTo>
                  <a:cubicBezTo>
                    <a:pt x="4794" y="10524"/>
                    <a:pt x="5172" y="10206"/>
                    <a:pt x="5590" y="9927"/>
                  </a:cubicBezTo>
                  <a:cubicBezTo>
                    <a:pt x="5988" y="9649"/>
                    <a:pt x="6445" y="9450"/>
                    <a:pt x="6903" y="9290"/>
                  </a:cubicBezTo>
                  <a:cubicBezTo>
                    <a:pt x="7301" y="7858"/>
                    <a:pt x="7878" y="6505"/>
                    <a:pt x="8673" y="5252"/>
                  </a:cubicBezTo>
                  <a:cubicBezTo>
                    <a:pt x="9171" y="4476"/>
                    <a:pt x="9787" y="3760"/>
                    <a:pt x="10484" y="3144"/>
                  </a:cubicBezTo>
                  <a:cubicBezTo>
                    <a:pt x="10961" y="2726"/>
                    <a:pt x="11458" y="2328"/>
                    <a:pt x="12035" y="1990"/>
                  </a:cubicBezTo>
                  <a:cubicBezTo>
                    <a:pt x="12533" y="1691"/>
                    <a:pt x="13050" y="1473"/>
                    <a:pt x="13607" y="1294"/>
                  </a:cubicBezTo>
                  <a:cubicBezTo>
                    <a:pt x="13428" y="1055"/>
                    <a:pt x="13269" y="836"/>
                    <a:pt x="13129" y="577"/>
                  </a:cubicBezTo>
                  <a:lnTo>
                    <a:pt x="12871" y="199"/>
                  </a:lnTo>
                  <a:lnTo>
                    <a:pt x="1277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32"/>
            <p:cNvSpPr/>
            <p:nvPr/>
          </p:nvSpPr>
          <p:spPr>
            <a:xfrm>
              <a:off x="3356984" y="3534736"/>
              <a:ext cx="111104" cy="48674"/>
            </a:xfrm>
            <a:custGeom>
              <a:avLst/>
              <a:gdLst/>
              <a:ahLst/>
              <a:cxnLst/>
              <a:rect l="l" t="t" r="r" b="b"/>
              <a:pathLst>
                <a:path w="3045" h="1334" extrusionOk="0">
                  <a:moveTo>
                    <a:pt x="717" y="1"/>
                  </a:moveTo>
                  <a:cubicBezTo>
                    <a:pt x="419" y="399"/>
                    <a:pt x="200" y="797"/>
                    <a:pt x="1" y="1194"/>
                  </a:cubicBezTo>
                  <a:cubicBezTo>
                    <a:pt x="717" y="1294"/>
                    <a:pt x="1433" y="1334"/>
                    <a:pt x="2129" y="1334"/>
                  </a:cubicBezTo>
                  <a:lnTo>
                    <a:pt x="2408" y="1334"/>
                  </a:lnTo>
                  <a:cubicBezTo>
                    <a:pt x="2428" y="1334"/>
                    <a:pt x="2448" y="1334"/>
                    <a:pt x="2507" y="1314"/>
                  </a:cubicBezTo>
                  <a:cubicBezTo>
                    <a:pt x="2627" y="1294"/>
                    <a:pt x="2726" y="1234"/>
                    <a:pt x="2826" y="1155"/>
                  </a:cubicBezTo>
                  <a:cubicBezTo>
                    <a:pt x="3005" y="1015"/>
                    <a:pt x="3044" y="797"/>
                    <a:pt x="3024" y="538"/>
                  </a:cubicBezTo>
                  <a:cubicBezTo>
                    <a:pt x="3005" y="439"/>
                    <a:pt x="2965" y="319"/>
                    <a:pt x="2905" y="240"/>
                  </a:cubicBezTo>
                  <a:cubicBezTo>
                    <a:pt x="2845" y="200"/>
                    <a:pt x="2826" y="160"/>
                    <a:pt x="2766" y="140"/>
                  </a:cubicBezTo>
                  <a:lnTo>
                    <a:pt x="2627" y="61"/>
                  </a:lnTo>
                  <a:cubicBezTo>
                    <a:pt x="2506" y="28"/>
                    <a:pt x="2368" y="13"/>
                    <a:pt x="2224" y="13"/>
                  </a:cubicBezTo>
                  <a:cubicBezTo>
                    <a:pt x="2107" y="13"/>
                    <a:pt x="1987" y="23"/>
                    <a:pt x="1871" y="41"/>
                  </a:cubicBezTo>
                  <a:cubicBezTo>
                    <a:pt x="1493" y="41"/>
                    <a:pt x="1115" y="21"/>
                    <a:pt x="7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32"/>
            <p:cNvSpPr/>
            <p:nvPr/>
          </p:nvSpPr>
          <p:spPr>
            <a:xfrm>
              <a:off x="3366434" y="2509917"/>
              <a:ext cx="103843" cy="50827"/>
            </a:xfrm>
            <a:custGeom>
              <a:avLst/>
              <a:gdLst/>
              <a:ahLst/>
              <a:cxnLst/>
              <a:rect l="l" t="t" r="r" b="b"/>
              <a:pathLst>
                <a:path w="2846" h="1393" extrusionOk="0">
                  <a:moveTo>
                    <a:pt x="1990" y="0"/>
                  </a:moveTo>
                  <a:cubicBezTo>
                    <a:pt x="1393" y="0"/>
                    <a:pt x="796" y="60"/>
                    <a:pt x="239" y="100"/>
                  </a:cubicBezTo>
                  <a:cubicBezTo>
                    <a:pt x="140" y="100"/>
                    <a:pt x="60" y="140"/>
                    <a:pt x="0" y="140"/>
                  </a:cubicBezTo>
                  <a:cubicBezTo>
                    <a:pt x="259" y="577"/>
                    <a:pt x="538" y="995"/>
                    <a:pt x="856" y="1393"/>
                  </a:cubicBezTo>
                  <a:cubicBezTo>
                    <a:pt x="1095" y="1373"/>
                    <a:pt x="1353" y="1373"/>
                    <a:pt x="1572" y="1373"/>
                  </a:cubicBezTo>
                  <a:lnTo>
                    <a:pt x="1632" y="1373"/>
                  </a:lnTo>
                  <a:cubicBezTo>
                    <a:pt x="1719" y="1380"/>
                    <a:pt x="1814" y="1385"/>
                    <a:pt x="1913" y="1385"/>
                  </a:cubicBezTo>
                  <a:cubicBezTo>
                    <a:pt x="2083" y="1385"/>
                    <a:pt x="2263" y="1371"/>
                    <a:pt x="2427" y="1333"/>
                  </a:cubicBezTo>
                  <a:cubicBezTo>
                    <a:pt x="2666" y="1254"/>
                    <a:pt x="2825" y="1094"/>
                    <a:pt x="2845" y="856"/>
                  </a:cubicBezTo>
                  <a:lnTo>
                    <a:pt x="2845" y="796"/>
                  </a:lnTo>
                  <a:lnTo>
                    <a:pt x="2845" y="776"/>
                  </a:lnTo>
                  <a:lnTo>
                    <a:pt x="2845" y="657"/>
                  </a:lnTo>
                  <a:cubicBezTo>
                    <a:pt x="2845" y="577"/>
                    <a:pt x="2845" y="557"/>
                    <a:pt x="2825" y="478"/>
                  </a:cubicBezTo>
                  <a:cubicBezTo>
                    <a:pt x="2785" y="358"/>
                    <a:pt x="2746" y="279"/>
                    <a:pt x="2666" y="199"/>
                  </a:cubicBezTo>
                  <a:cubicBezTo>
                    <a:pt x="2586" y="140"/>
                    <a:pt x="2467" y="80"/>
                    <a:pt x="2368" y="40"/>
                  </a:cubicBezTo>
                  <a:cubicBezTo>
                    <a:pt x="2328" y="0"/>
                    <a:pt x="2248" y="0"/>
                    <a:pt x="21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32"/>
            <p:cNvSpPr/>
            <p:nvPr/>
          </p:nvSpPr>
          <p:spPr>
            <a:xfrm>
              <a:off x="2958522" y="2868465"/>
              <a:ext cx="342654" cy="352798"/>
            </a:xfrm>
            <a:custGeom>
              <a:avLst/>
              <a:gdLst/>
              <a:ahLst/>
              <a:cxnLst/>
              <a:rect l="l" t="t" r="r" b="b"/>
              <a:pathLst>
                <a:path w="9391" h="9669" extrusionOk="0">
                  <a:moveTo>
                    <a:pt x="4676" y="0"/>
                  </a:moveTo>
                  <a:cubicBezTo>
                    <a:pt x="4676" y="0"/>
                    <a:pt x="4556" y="0"/>
                    <a:pt x="4317" y="20"/>
                  </a:cubicBezTo>
                  <a:cubicBezTo>
                    <a:pt x="4198" y="20"/>
                    <a:pt x="4079" y="60"/>
                    <a:pt x="3920" y="80"/>
                  </a:cubicBezTo>
                  <a:cubicBezTo>
                    <a:pt x="3860" y="80"/>
                    <a:pt x="3780" y="100"/>
                    <a:pt x="3701" y="120"/>
                  </a:cubicBezTo>
                  <a:lnTo>
                    <a:pt x="3681" y="120"/>
                  </a:lnTo>
                  <a:cubicBezTo>
                    <a:pt x="3621" y="160"/>
                    <a:pt x="3581" y="160"/>
                    <a:pt x="3522" y="179"/>
                  </a:cubicBezTo>
                  <a:cubicBezTo>
                    <a:pt x="3502" y="179"/>
                    <a:pt x="3502" y="179"/>
                    <a:pt x="3482" y="199"/>
                  </a:cubicBezTo>
                  <a:cubicBezTo>
                    <a:pt x="3462" y="199"/>
                    <a:pt x="3422" y="219"/>
                    <a:pt x="3402" y="219"/>
                  </a:cubicBezTo>
                  <a:lnTo>
                    <a:pt x="3382" y="219"/>
                  </a:lnTo>
                  <a:cubicBezTo>
                    <a:pt x="3363" y="219"/>
                    <a:pt x="3303" y="259"/>
                    <a:pt x="3283" y="259"/>
                  </a:cubicBezTo>
                  <a:lnTo>
                    <a:pt x="3263" y="259"/>
                  </a:lnTo>
                  <a:cubicBezTo>
                    <a:pt x="3263" y="259"/>
                    <a:pt x="3223" y="259"/>
                    <a:pt x="3223" y="279"/>
                  </a:cubicBezTo>
                  <a:cubicBezTo>
                    <a:pt x="3184" y="299"/>
                    <a:pt x="3124" y="299"/>
                    <a:pt x="3084" y="319"/>
                  </a:cubicBezTo>
                  <a:cubicBezTo>
                    <a:pt x="2766" y="438"/>
                    <a:pt x="2428" y="617"/>
                    <a:pt x="2089" y="876"/>
                  </a:cubicBezTo>
                  <a:cubicBezTo>
                    <a:pt x="1612" y="1194"/>
                    <a:pt x="1174" y="1671"/>
                    <a:pt x="796" y="2268"/>
                  </a:cubicBezTo>
                  <a:cubicBezTo>
                    <a:pt x="418" y="2865"/>
                    <a:pt x="140" y="3581"/>
                    <a:pt x="41" y="4357"/>
                  </a:cubicBezTo>
                  <a:cubicBezTo>
                    <a:pt x="21" y="4556"/>
                    <a:pt x="21" y="4755"/>
                    <a:pt x="1" y="4954"/>
                  </a:cubicBezTo>
                  <a:cubicBezTo>
                    <a:pt x="1" y="5153"/>
                    <a:pt x="1" y="5371"/>
                    <a:pt x="21" y="5570"/>
                  </a:cubicBezTo>
                  <a:cubicBezTo>
                    <a:pt x="41" y="5988"/>
                    <a:pt x="180" y="6426"/>
                    <a:pt x="339" y="6824"/>
                  </a:cubicBezTo>
                  <a:cubicBezTo>
                    <a:pt x="339" y="6843"/>
                    <a:pt x="379" y="6863"/>
                    <a:pt x="399" y="6883"/>
                  </a:cubicBezTo>
                  <a:cubicBezTo>
                    <a:pt x="578" y="7261"/>
                    <a:pt x="796" y="7619"/>
                    <a:pt x="1035" y="7957"/>
                  </a:cubicBezTo>
                  <a:cubicBezTo>
                    <a:pt x="1334" y="8316"/>
                    <a:pt x="1692" y="8634"/>
                    <a:pt x="2070" y="8873"/>
                  </a:cubicBezTo>
                  <a:cubicBezTo>
                    <a:pt x="2189" y="8952"/>
                    <a:pt x="2308" y="9052"/>
                    <a:pt x="2467" y="9131"/>
                  </a:cubicBezTo>
                  <a:cubicBezTo>
                    <a:pt x="2666" y="9231"/>
                    <a:pt x="2845" y="9330"/>
                    <a:pt x="3064" y="9390"/>
                  </a:cubicBezTo>
                  <a:lnTo>
                    <a:pt x="3283" y="9469"/>
                  </a:lnTo>
                  <a:lnTo>
                    <a:pt x="3303" y="9469"/>
                  </a:lnTo>
                  <a:cubicBezTo>
                    <a:pt x="3323" y="9469"/>
                    <a:pt x="3363" y="9469"/>
                    <a:pt x="3363" y="9489"/>
                  </a:cubicBezTo>
                  <a:cubicBezTo>
                    <a:pt x="3382" y="9489"/>
                    <a:pt x="3402" y="9529"/>
                    <a:pt x="3422" y="9529"/>
                  </a:cubicBezTo>
                  <a:lnTo>
                    <a:pt x="3482" y="9529"/>
                  </a:lnTo>
                  <a:cubicBezTo>
                    <a:pt x="3522" y="9549"/>
                    <a:pt x="3601" y="9549"/>
                    <a:pt x="3661" y="9569"/>
                  </a:cubicBezTo>
                  <a:cubicBezTo>
                    <a:pt x="3999" y="9648"/>
                    <a:pt x="4317" y="9668"/>
                    <a:pt x="4676" y="9668"/>
                  </a:cubicBezTo>
                  <a:cubicBezTo>
                    <a:pt x="5153" y="9648"/>
                    <a:pt x="5610" y="9569"/>
                    <a:pt x="6028" y="9430"/>
                  </a:cubicBezTo>
                  <a:cubicBezTo>
                    <a:pt x="6486" y="9270"/>
                    <a:pt x="6884" y="9071"/>
                    <a:pt x="7281" y="8793"/>
                  </a:cubicBezTo>
                  <a:cubicBezTo>
                    <a:pt x="7659" y="8534"/>
                    <a:pt x="7998" y="8236"/>
                    <a:pt x="8276" y="7878"/>
                  </a:cubicBezTo>
                  <a:cubicBezTo>
                    <a:pt x="8555" y="7540"/>
                    <a:pt x="8793" y="7162"/>
                    <a:pt x="8952" y="6764"/>
                  </a:cubicBezTo>
                  <a:cubicBezTo>
                    <a:pt x="9291" y="5968"/>
                    <a:pt x="9390" y="5113"/>
                    <a:pt x="9310" y="4317"/>
                  </a:cubicBezTo>
                  <a:cubicBezTo>
                    <a:pt x="9251" y="3561"/>
                    <a:pt x="8952" y="2825"/>
                    <a:pt x="8594" y="2228"/>
                  </a:cubicBezTo>
                  <a:cubicBezTo>
                    <a:pt x="8236" y="1691"/>
                    <a:pt x="7759" y="1214"/>
                    <a:pt x="7281" y="876"/>
                  </a:cubicBezTo>
                  <a:cubicBezTo>
                    <a:pt x="6804" y="518"/>
                    <a:pt x="6346" y="319"/>
                    <a:pt x="5949" y="199"/>
                  </a:cubicBezTo>
                  <a:cubicBezTo>
                    <a:pt x="5829" y="179"/>
                    <a:pt x="5750" y="160"/>
                    <a:pt x="5670" y="120"/>
                  </a:cubicBezTo>
                  <a:cubicBezTo>
                    <a:pt x="5571" y="100"/>
                    <a:pt x="5491" y="100"/>
                    <a:pt x="5412" y="80"/>
                  </a:cubicBezTo>
                  <a:cubicBezTo>
                    <a:pt x="5272" y="60"/>
                    <a:pt x="5113" y="20"/>
                    <a:pt x="5014" y="20"/>
                  </a:cubicBezTo>
                  <a:cubicBezTo>
                    <a:pt x="4795" y="0"/>
                    <a:pt x="4676" y="0"/>
                    <a:pt x="46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32"/>
            <p:cNvSpPr/>
            <p:nvPr/>
          </p:nvSpPr>
          <p:spPr>
            <a:xfrm>
              <a:off x="5680293" y="3531124"/>
              <a:ext cx="113987" cy="55206"/>
            </a:xfrm>
            <a:custGeom>
              <a:avLst/>
              <a:gdLst/>
              <a:ahLst/>
              <a:cxnLst/>
              <a:rect l="l" t="t" r="r" b="b"/>
              <a:pathLst>
                <a:path w="3124" h="1513" extrusionOk="0">
                  <a:moveTo>
                    <a:pt x="2308" y="0"/>
                  </a:moveTo>
                  <a:cubicBezTo>
                    <a:pt x="1990" y="20"/>
                    <a:pt x="1691" y="40"/>
                    <a:pt x="1353" y="40"/>
                  </a:cubicBezTo>
                  <a:lnTo>
                    <a:pt x="1094" y="20"/>
                  </a:lnTo>
                  <a:cubicBezTo>
                    <a:pt x="895" y="20"/>
                    <a:pt x="697" y="40"/>
                    <a:pt x="518" y="100"/>
                  </a:cubicBezTo>
                  <a:cubicBezTo>
                    <a:pt x="239" y="160"/>
                    <a:pt x="60" y="358"/>
                    <a:pt x="40" y="617"/>
                  </a:cubicBezTo>
                  <a:cubicBezTo>
                    <a:pt x="0" y="856"/>
                    <a:pt x="60" y="1154"/>
                    <a:pt x="239" y="1313"/>
                  </a:cubicBezTo>
                  <a:cubicBezTo>
                    <a:pt x="338" y="1393"/>
                    <a:pt x="438" y="1453"/>
                    <a:pt x="577" y="1492"/>
                  </a:cubicBezTo>
                  <a:cubicBezTo>
                    <a:pt x="637" y="1512"/>
                    <a:pt x="697" y="1512"/>
                    <a:pt x="776" y="1512"/>
                  </a:cubicBezTo>
                  <a:lnTo>
                    <a:pt x="975" y="1512"/>
                  </a:lnTo>
                  <a:cubicBezTo>
                    <a:pt x="1572" y="1492"/>
                    <a:pt x="2169" y="1453"/>
                    <a:pt x="2726" y="1393"/>
                  </a:cubicBezTo>
                  <a:cubicBezTo>
                    <a:pt x="2885" y="1393"/>
                    <a:pt x="3004" y="1393"/>
                    <a:pt x="3123" y="1353"/>
                  </a:cubicBezTo>
                  <a:cubicBezTo>
                    <a:pt x="2905" y="896"/>
                    <a:pt x="2626" y="418"/>
                    <a:pt x="23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32"/>
            <p:cNvSpPr/>
            <p:nvPr/>
          </p:nvSpPr>
          <p:spPr>
            <a:xfrm>
              <a:off x="5838495" y="2530970"/>
              <a:ext cx="498711" cy="1030699"/>
            </a:xfrm>
            <a:custGeom>
              <a:avLst/>
              <a:gdLst/>
              <a:ahLst/>
              <a:cxnLst/>
              <a:rect l="l" t="t" r="r" b="b"/>
              <a:pathLst>
                <a:path w="13668" h="28248" extrusionOk="0">
                  <a:moveTo>
                    <a:pt x="777" y="0"/>
                  </a:moveTo>
                  <a:lnTo>
                    <a:pt x="677" y="179"/>
                  </a:lnTo>
                  <a:lnTo>
                    <a:pt x="439" y="557"/>
                  </a:lnTo>
                  <a:cubicBezTo>
                    <a:pt x="299" y="776"/>
                    <a:pt x="160" y="995"/>
                    <a:pt x="1" y="1194"/>
                  </a:cubicBezTo>
                  <a:cubicBezTo>
                    <a:pt x="538" y="1373"/>
                    <a:pt x="1055" y="1592"/>
                    <a:pt x="1553" y="1870"/>
                  </a:cubicBezTo>
                  <a:cubicBezTo>
                    <a:pt x="2945" y="2646"/>
                    <a:pt x="4059" y="3840"/>
                    <a:pt x="4934" y="5152"/>
                  </a:cubicBezTo>
                  <a:cubicBezTo>
                    <a:pt x="5730" y="6366"/>
                    <a:pt x="6267" y="7739"/>
                    <a:pt x="6645" y="9131"/>
                  </a:cubicBezTo>
                  <a:cubicBezTo>
                    <a:pt x="7142" y="9270"/>
                    <a:pt x="7600" y="9469"/>
                    <a:pt x="8018" y="9748"/>
                  </a:cubicBezTo>
                  <a:cubicBezTo>
                    <a:pt x="8435" y="10026"/>
                    <a:pt x="8833" y="10364"/>
                    <a:pt x="9152" y="10742"/>
                  </a:cubicBezTo>
                  <a:cubicBezTo>
                    <a:pt x="9490" y="11140"/>
                    <a:pt x="9748" y="11538"/>
                    <a:pt x="9947" y="11996"/>
                  </a:cubicBezTo>
                  <a:cubicBezTo>
                    <a:pt x="10146" y="12433"/>
                    <a:pt x="10305" y="12911"/>
                    <a:pt x="10345" y="13348"/>
                  </a:cubicBezTo>
                  <a:cubicBezTo>
                    <a:pt x="10405" y="13587"/>
                    <a:pt x="10405" y="13826"/>
                    <a:pt x="10405" y="14045"/>
                  </a:cubicBezTo>
                  <a:lnTo>
                    <a:pt x="10405" y="14403"/>
                  </a:lnTo>
                  <a:cubicBezTo>
                    <a:pt x="10405" y="14502"/>
                    <a:pt x="10405" y="14621"/>
                    <a:pt x="10385" y="14721"/>
                  </a:cubicBezTo>
                  <a:cubicBezTo>
                    <a:pt x="10246" y="15636"/>
                    <a:pt x="9927" y="16412"/>
                    <a:pt x="9490" y="17068"/>
                  </a:cubicBezTo>
                  <a:cubicBezTo>
                    <a:pt x="9032" y="17685"/>
                    <a:pt x="8455" y="18162"/>
                    <a:pt x="7938" y="18481"/>
                  </a:cubicBezTo>
                  <a:cubicBezTo>
                    <a:pt x="7640" y="18660"/>
                    <a:pt x="7361" y="18799"/>
                    <a:pt x="7103" y="18898"/>
                  </a:cubicBezTo>
                  <a:cubicBezTo>
                    <a:pt x="6943" y="18958"/>
                    <a:pt x="6764" y="19018"/>
                    <a:pt x="6625" y="19077"/>
                  </a:cubicBezTo>
                  <a:cubicBezTo>
                    <a:pt x="6446" y="19754"/>
                    <a:pt x="6207" y="20390"/>
                    <a:pt x="5949" y="21007"/>
                  </a:cubicBezTo>
                  <a:cubicBezTo>
                    <a:pt x="5650" y="21743"/>
                    <a:pt x="5272" y="22439"/>
                    <a:pt x="4855" y="23076"/>
                  </a:cubicBezTo>
                  <a:cubicBezTo>
                    <a:pt x="4019" y="24389"/>
                    <a:pt x="2865" y="25543"/>
                    <a:pt x="1493" y="26279"/>
                  </a:cubicBezTo>
                  <a:cubicBezTo>
                    <a:pt x="1155" y="26477"/>
                    <a:pt x="777" y="26657"/>
                    <a:pt x="379" y="26816"/>
                  </a:cubicBezTo>
                  <a:lnTo>
                    <a:pt x="896" y="27631"/>
                  </a:lnTo>
                  <a:cubicBezTo>
                    <a:pt x="1035" y="27830"/>
                    <a:pt x="1135" y="28029"/>
                    <a:pt x="1254" y="28248"/>
                  </a:cubicBezTo>
                  <a:cubicBezTo>
                    <a:pt x="1473" y="28208"/>
                    <a:pt x="1672" y="28129"/>
                    <a:pt x="1891" y="28069"/>
                  </a:cubicBezTo>
                  <a:cubicBezTo>
                    <a:pt x="1990" y="28049"/>
                    <a:pt x="2129" y="28009"/>
                    <a:pt x="2229" y="27969"/>
                  </a:cubicBezTo>
                  <a:cubicBezTo>
                    <a:pt x="3661" y="27472"/>
                    <a:pt x="5054" y="26816"/>
                    <a:pt x="6347" y="25980"/>
                  </a:cubicBezTo>
                  <a:cubicBezTo>
                    <a:pt x="7262" y="25383"/>
                    <a:pt x="8137" y="24727"/>
                    <a:pt x="8933" y="23971"/>
                  </a:cubicBezTo>
                  <a:cubicBezTo>
                    <a:pt x="9728" y="23235"/>
                    <a:pt x="10445" y="22399"/>
                    <a:pt x="11101" y="21504"/>
                  </a:cubicBezTo>
                  <a:cubicBezTo>
                    <a:pt x="11738" y="20609"/>
                    <a:pt x="12275" y="19674"/>
                    <a:pt x="12692" y="18660"/>
                  </a:cubicBezTo>
                  <a:cubicBezTo>
                    <a:pt x="13110" y="17625"/>
                    <a:pt x="13409" y="16591"/>
                    <a:pt x="13528" y="15497"/>
                  </a:cubicBezTo>
                  <a:cubicBezTo>
                    <a:pt x="13667" y="14422"/>
                    <a:pt x="13667" y="13308"/>
                    <a:pt x="13488" y="12234"/>
                  </a:cubicBezTo>
                  <a:cubicBezTo>
                    <a:pt x="13309" y="11160"/>
                    <a:pt x="13011" y="10106"/>
                    <a:pt x="12553" y="9111"/>
                  </a:cubicBezTo>
                  <a:cubicBezTo>
                    <a:pt x="12096" y="8116"/>
                    <a:pt x="11519" y="7162"/>
                    <a:pt x="10842" y="6286"/>
                  </a:cubicBezTo>
                  <a:cubicBezTo>
                    <a:pt x="10186" y="5431"/>
                    <a:pt x="9410" y="4635"/>
                    <a:pt x="8595" y="3899"/>
                  </a:cubicBezTo>
                  <a:cubicBezTo>
                    <a:pt x="7361" y="2845"/>
                    <a:pt x="5969" y="1970"/>
                    <a:pt x="4517" y="1273"/>
                  </a:cubicBezTo>
                  <a:cubicBezTo>
                    <a:pt x="4477" y="1253"/>
                    <a:pt x="4457" y="1253"/>
                    <a:pt x="4437" y="1214"/>
                  </a:cubicBezTo>
                  <a:cubicBezTo>
                    <a:pt x="4238" y="1114"/>
                    <a:pt x="4059" y="1055"/>
                    <a:pt x="3860" y="975"/>
                  </a:cubicBezTo>
                  <a:cubicBezTo>
                    <a:pt x="3781" y="955"/>
                    <a:pt x="3681" y="895"/>
                    <a:pt x="3621" y="876"/>
                  </a:cubicBezTo>
                  <a:lnTo>
                    <a:pt x="3383" y="796"/>
                  </a:lnTo>
                  <a:cubicBezTo>
                    <a:pt x="3184" y="716"/>
                    <a:pt x="2965" y="657"/>
                    <a:pt x="2766" y="577"/>
                  </a:cubicBezTo>
                  <a:cubicBezTo>
                    <a:pt x="2686" y="557"/>
                    <a:pt x="2627" y="517"/>
                    <a:pt x="2527" y="498"/>
                  </a:cubicBezTo>
                  <a:cubicBezTo>
                    <a:pt x="2368" y="458"/>
                    <a:pt x="2229" y="398"/>
                    <a:pt x="2050" y="358"/>
                  </a:cubicBezTo>
                  <a:cubicBezTo>
                    <a:pt x="1632" y="219"/>
                    <a:pt x="1194" y="100"/>
                    <a:pt x="7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32"/>
            <p:cNvSpPr/>
            <p:nvPr/>
          </p:nvSpPr>
          <p:spPr>
            <a:xfrm>
              <a:off x="5686824" y="2510647"/>
              <a:ext cx="99465" cy="47215"/>
            </a:xfrm>
            <a:custGeom>
              <a:avLst/>
              <a:gdLst/>
              <a:ahLst/>
              <a:cxnLst/>
              <a:rect l="l" t="t" r="r" b="b"/>
              <a:pathLst>
                <a:path w="2726" h="1294" extrusionOk="0">
                  <a:moveTo>
                    <a:pt x="577" y="0"/>
                  </a:moveTo>
                  <a:lnTo>
                    <a:pt x="597" y="40"/>
                  </a:lnTo>
                  <a:lnTo>
                    <a:pt x="537" y="40"/>
                  </a:lnTo>
                  <a:cubicBezTo>
                    <a:pt x="518" y="40"/>
                    <a:pt x="498" y="40"/>
                    <a:pt x="458" y="60"/>
                  </a:cubicBezTo>
                  <a:cubicBezTo>
                    <a:pt x="418" y="80"/>
                    <a:pt x="358" y="80"/>
                    <a:pt x="319" y="120"/>
                  </a:cubicBezTo>
                  <a:cubicBezTo>
                    <a:pt x="219" y="159"/>
                    <a:pt x="140" y="219"/>
                    <a:pt x="100" y="299"/>
                  </a:cubicBezTo>
                  <a:cubicBezTo>
                    <a:pt x="40" y="378"/>
                    <a:pt x="20" y="478"/>
                    <a:pt x="0" y="577"/>
                  </a:cubicBezTo>
                  <a:cubicBezTo>
                    <a:pt x="0" y="677"/>
                    <a:pt x="0" y="796"/>
                    <a:pt x="20" y="895"/>
                  </a:cubicBezTo>
                  <a:cubicBezTo>
                    <a:pt x="40" y="995"/>
                    <a:pt x="100" y="1074"/>
                    <a:pt x="159" y="1134"/>
                  </a:cubicBezTo>
                  <a:lnTo>
                    <a:pt x="239" y="1174"/>
                  </a:lnTo>
                  <a:lnTo>
                    <a:pt x="299" y="1194"/>
                  </a:lnTo>
                  <a:cubicBezTo>
                    <a:pt x="339" y="1234"/>
                    <a:pt x="398" y="1253"/>
                    <a:pt x="438" y="1253"/>
                  </a:cubicBezTo>
                  <a:cubicBezTo>
                    <a:pt x="537" y="1273"/>
                    <a:pt x="657" y="1293"/>
                    <a:pt x="796" y="1293"/>
                  </a:cubicBezTo>
                  <a:lnTo>
                    <a:pt x="955" y="1293"/>
                  </a:lnTo>
                  <a:cubicBezTo>
                    <a:pt x="1015" y="1293"/>
                    <a:pt x="1075" y="1293"/>
                    <a:pt x="1134" y="1273"/>
                  </a:cubicBezTo>
                  <a:lnTo>
                    <a:pt x="1154" y="1273"/>
                  </a:lnTo>
                  <a:cubicBezTo>
                    <a:pt x="1433" y="1273"/>
                    <a:pt x="1711" y="1293"/>
                    <a:pt x="1950" y="1293"/>
                  </a:cubicBezTo>
                  <a:cubicBezTo>
                    <a:pt x="2248" y="935"/>
                    <a:pt x="2507" y="557"/>
                    <a:pt x="2726" y="139"/>
                  </a:cubicBezTo>
                  <a:cubicBezTo>
                    <a:pt x="2009" y="60"/>
                    <a:pt x="1313" y="0"/>
                    <a:pt x="5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32"/>
            <p:cNvSpPr/>
            <p:nvPr/>
          </p:nvSpPr>
          <p:spPr>
            <a:xfrm>
              <a:off x="5855206" y="2869195"/>
              <a:ext cx="343347" cy="353491"/>
            </a:xfrm>
            <a:custGeom>
              <a:avLst/>
              <a:gdLst/>
              <a:ahLst/>
              <a:cxnLst/>
              <a:rect l="l" t="t" r="r" b="b"/>
              <a:pathLst>
                <a:path w="9410" h="9688" extrusionOk="0">
                  <a:moveTo>
                    <a:pt x="4695" y="0"/>
                  </a:moveTo>
                  <a:cubicBezTo>
                    <a:pt x="4695" y="0"/>
                    <a:pt x="4576" y="0"/>
                    <a:pt x="4357" y="40"/>
                  </a:cubicBezTo>
                  <a:cubicBezTo>
                    <a:pt x="4238" y="40"/>
                    <a:pt x="4098" y="60"/>
                    <a:pt x="3959" y="80"/>
                  </a:cubicBezTo>
                  <a:cubicBezTo>
                    <a:pt x="3880" y="100"/>
                    <a:pt x="3780" y="100"/>
                    <a:pt x="3700" y="140"/>
                  </a:cubicBezTo>
                  <a:cubicBezTo>
                    <a:pt x="3601" y="159"/>
                    <a:pt x="3541" y="179"/>
                    <a:pt x="3442" y="199"/>
                  </a:cubicBezTo>
                  <a:cubicBezTo>
                    <a:pt x="3044" y="338"/>
                    <a:pt x="2567" y="537"/>
                    <a:pt x="2089" y="876"/>
                  </a:cubicBezTo>
                  <a:cubicBezTo>
                    <a:pt x="1612" y="1194"/>
                    <a:pt x="1174" y="1671"/>
                    <a:pt x="796" y="2268"/>
                  </a:cubicBezTo>
                  <a:cubicBezTo>
                    <a:pt x="418" y="2865"/>
                    <a:pt x="160" y="3581"/>
                    <a:pt x="60" y="4357"/>
                  </a:cubicBezTo>
                  <a:cubicBezTo>
                    <a:pt x="20" y="4556"/>
                    <a:pt x="20" y="4755"/>
                    <a:pt x="0" y="4954"/>
                  </a:cubicBezTo>
                  <a:cubicBezTo>
                    <a:pt x="0" y="5152"/>
                    <a:pt x="0" y="5371"/>
                    <a:pt x="20" y="5570"/>
                  </a:cubicBezTo>
                  <a:cubicBezTo>
                    <a:pt x="60" y="6008"/>
                    <a:pt x="179" y="6426"/>
                    <a:pt x="358" y="6823"/>
                  </a:cubicBezTo>
                  <a:cubicBezTo>
                    <a:pt x="478" y="7241"/>
                    <a:pt x="697" y="7619"/>
                    <a:pt x="975" y="7997"/>
                  </a:cubicBezTo>
                  <a:cubicBezTo>
                    <a:pt x="1274" y="8335"/>
                    <a:pt x="1612" y="8654"/>
                    <a:pt x="1990" y="8912"/>
                  </a:cubicBezTo>
                  <a:cubicBezTo>
                    <a:pt x="2388" y="9151"/>
                    <a:pt x="2805" y="9350"/>
                    <a:pt x="3263" y="9509"/>
                  </a:cubicBezTo>
                  <a:cubicBezTo>
                    <a:pt x="3700" y="9628"/>
                    <a:pt x="4198" y="9688"/>
                    <a:pt x="4655" y="9688"/>
                  </a:cubicBezTo>
                  <a:cubicBezTo>
                    <a:pt x="5013" y="9648"/>
                    <a:pt x="5371" y="9608"/>
                    <a:pt x="5730" y="9529"/>
                  </a:cubicBezTo>
                  <a:cubicBezTo>
                    <a:pt x="5789" y="9509"/>
                    <a:pt x="5849" y="9509"/>
                    <a:pt x="5928" y="9489"/>
                  </a:cubicBezTo>
                  <a:lnTo>
                    <a:pt x="5948" y="9489"/>
                  </a:lnTo>
                  <a:cubicBezTo>
                    <a:pt x="5968" y="9489"/>
                    <a:pt x="5988" y="9449"/>
                    <a:pt x="6028" y="9449"/>
                  </a:cubicBezTo>
                  <a:lnTo>
                    <a:pt x="6048" y="9449"/>
                  </a:lnTo>
                  <a:cubicBezTo>
                    <a:pt x="6068" y="9449"/>
                    <a:pt x="6088" y="9429"/>
                    <a:pt x="6127" y="9429"/>
                  </a:cubicBezTo>
                  <a:lnTo>
                    <a:pt x="6147" y="9429"/>
                  </a:lnTo>
                  <a:cubicBezTo>
                    <a:pt x="6227" y="9410"/>
                    <a:pt x="6267" y="9390"/>
                    <a:pt x="6326" y="9350"/>
                  </a:cubicBezTo>
                  <a:cubicBezTo>
                    <a:pt x="6664" y="9230"/>
                    <a:pt x="6983" y="9051"/>
                    <a:pt x="7281" y="8833"/>
                  </a:cubicBezTo>
                  <a:cubicBezTo>
                    <a:pt x="7659" y="8554"/>
                    <a:pt x="8017" y="8256"/>
                    <a:pt x="8276" y="7918"/>
                  </a:cubicBezTo>
                  <a:cubicBezTo>
                    <a:pt x="8554" y="7559"/>
                    <a:pt x="8813" y="7201"/>
                    <a:pt x="8952" y="6804"/>
                  </a:cubicBezTo>
                  <a:cubicBezTo>
                    <a:pt x="9310" y="6008"/>
                    <a:pt x="9410" y="5152"/>
                    <a:pt x="9330" y="4357"/>
                  </a:cubicBezTo>
                  <a:cubicBezTo>
                    <a:pt x="9251" y="3581"/>
                    <a:pt x="8952" y="2865"/>
                    <a:pt x="8614" y="2268"/>
                  </a:cubicBezTo>
                  <a:cubicBezTo>
                    <a:pt x="8236" y="1671"/>
                    <a:pt x="7778" y="1194"/>
                    <a:pt x="7321" y="876"/>
                  </a:cubicBezTo>
                  <a:cubicBezTo>
                    <a:pt x="6983" y="637"/>
                    <a:pt x="6645" y="478"/>
                    <a:pt x="6346" y="358"/>
                  </a:cubicBezTo>
                  <a:cubicBezTo>
                    <a:pt x="6287" y="338"/>
                    <a:pt x="6247" y="299"/>
                    <a:pt x="6167" y="299"/>
                  </a:cubicBezTo>
                  <a:cubicBezTo>
                    <a:pt x="6147" y="299"/>
                    <a:pt x="6127" y="279"/>
                    <a:pt x="6088" y="279"/>
                  </a:cubicBezTo>
                  <a:cubicBezTo>
                    <a:pt x="6068" y="279"/>
                    <a:pt x="6068" y="279"/>
                    <a:pt x="6048" y="259"/>
                  </a:cubicBezTo>
                  <a:cubicBezTo>
                    <a:pt x="6028" y="259"/>
                    <a:pt x="6028" y="259"/>
                    <a:pt x="5988" y="239"/>
                  </a:cubicBezTo>
                  <a:cubicBezTo>
                    <a:pt x="5988" y="239"/>
                    <a:pt x="5968" y="239"/>
                    <a:pt x="5968" y="199"/>
                  </a:cubicBezTo>
                  <a:cubicBezTo>
                    <a:pt x="5948" y="199"/>
                    <a:pt x="5928" y="179"/>
                    <a:pt x="5889" y="179"/>
                  </a:cubicBezTo>
                  <a:lnTo>
                    <a:pt x="5849" y="179"/>
                  </a:lnTo>
                  <a:cubicBezTo>
                    <a:pt x="5829" y="179"/>
                    <a:pt x="5769" y="159"/>
                    <a:pt x="5749" y="159"/>
                  </a:cubicBezTo>
                  <a:cubicBezTo>
                    <a:pt x="5730" y="159"/>
                    <a:pt x="5730" y="159"/>
                    <a:pt x="5690" y="140"/>
                  </a:cubicBezTo>
                  <a:cubicBezTo>
                    <a:pt x="5590" y="100"/>
                    <a:pt x="5531" y="100"/>
                    <a:pt x="5451" y="80"/>
                  </a:cubicBezTo>
                  <a:cubicBezTo>
                    <a:pt x="5292" y="60"/>
                    <a:pt x="5153" y="40"/>
                    <a:pt x="5053" y="40"/>
                  </a:cubicBezTo>
                  <a:cubicBezTo>
                    <a:pt x="4834" y="0"/>
                    <a:pt x="4695" y="0"/>
                    <a:pt x="469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32"/>
            <p:cNvSpPr/>
            <p:nvPr/>
          </p:nvSpPr>
          <p:spPr>
            <a:xfrm>
              <a:off x="3205312" y="1689018"/>
              <a:ext cx="979908" cy="950426"/>
            </a:xfrm>
            <a:custGeom>
              <a:avLst/>
              <a:gdLst/>
              <a:ahLst/>
              <a:cxnLst/>
              <a:rect l="l" t="t" r="r" b="b"/>
              <a:pathLst>
                <a:path w="26856" h="26048" extrusionOk="0">
                  <a:moveTo>
                    <a:pt x="13050" y="1"/>
                  </a:moveTo>
                  <a:cubicBezTo>
                    <a:pt x="11598" y="1"/>
                    <a:pt x="10165" y="200"/>
                    <a:pt x="8793" y="617"/>
                  </a:cubicBezTo>
                  <a:cubicBezTo>
                    <a:pt x="7420" y="1055"/>
                    <a:pt x="6127" y="1711"/>
                    <a:pt x="4993" y="2587"/>
                  </a:cubicBezTo>
                  <a:cubicBezTo>
                    <a:pt x="4834" y="2686"/>
                    <a:pt x="4715" y="2806"/>
                    <a:pt x="4576" y="2945"/>
                  </a:cubicBezTo>
                  <a:lnTo>
                    <a:pt x="4377" y="3104"/>
                  </a:lnTo>
                  <a:lnTo>
                    <a:pt x="4178" y="3283"/>
                  </a:lnTo>
                  <a:cubicBezTo>
                    <a:pt x="4038" y="3402"/>
                    <a:pt x="3899" y="3542"/>
                    <a:pt x="3780" y="3661"/>
                  </a:cubicBezTo>
                  <a:lnTo>
                    <a:pt x="3402" y="4059"/>
                  </a:lnTo>
                  <a:cubicBezTo>
                    <a:pt x="2924" y="4596"/>
                    <a:pt x="2507" y="5153"/>
                    <a:pt x="2129" y="5770"/>
                  </a:cubicBezTo>
                  <a:cubicBezTo>
                    <a:pt x="1751" y="6386"/>
                    <a:pt x="1433" y="7023"/>
                    <a:pt x="1154" y="7659"/>
                  </a:cubicBezTo>
                  <a:cubicBezTo>
                    <a:pt x="895" y="8316"/>
                    <a:pt x="657" y="9012"/>
                    <a:pt x="498" y="9708"/>
                  </a:cubicBezTo>
                  <a:cubicBezTo>
                    <a:pt x="319" y="10405"/>
                    <a:pt x="199" y="11101"/>
                    <a:pt x="120" y="11817"/>
                  </a:cubicBezTo>
                  <a:cubicBezTo>
                    <a:pt x="20" y="12513"/>
                    <a:pt x="0" y="13229"/>
                    <a:pt x="0" y="13945"/>
                  </a:cubicBezTo>
                  <a:cubicBezTo>
                    <a:pt x="0" y="14682"/>
                    <a:pt x="60" y="15378"/>
                    <a:pt x="139" y="16094"/>
                  </a:cubicBezTo>
                  <a:cubicBezTo>
                    <a:pt x="398" y="16730"/>
                    <a:pt x="498" y="17427"/>
                    <a:pt x="677" y="18123"/>
                  </a:cubicBezTo>
                  <a:cubicBezTo>
                    <a:pt x="736" y="18481"/>
                    <a:pt x="876" y="18819"/>
                    <a:pt x="935" y="19177"/>
                  </a:cubicBezTo>
                  <a:cubicBezTo>
                    <a:pt x="1055" y="19515"/>
                    <a:pt x="1174" y="19854"/>
                    <a:pt x="1293" y="20192"/>
                  </a:cubicBezTo>
                  <a:cubicBezTo>
                    <a:pt x="1532" y="20868"/>
                    <a:pt x="1830" y="21505"/>
                    <a:pt x="2129" y="22161"/>
                  </a:cubicBezTo>
                  <a:cubicBezTo>
                    <a:pt x="2208" y="22300"/>
                    <a:pt x="2288" y="22440"/>
                    <a:pt x="2367" y="22579"/>
                  </a:cubicBezTo>
                  <a:cubicBezTo>
                    <a:pt x="2387" y="22599"/>
                    <a:pt x="2387" y="22639"/>
                    <a:pt x="2407" y="22678"/>
                  </a:cubicBezTo>
                  <a:cubicBezTo>
                    <a:pt x="2427" y="22698"/>
                    <a:pt x="2427" y="22758"/>
                    <a:pt x="2467" y="22778"/>
                  </a:cubicBezTo>
                  <a:cubicBezTo>
                    <a:pt x="2467" y="22798"/>
                    <a:pt x="2487" y="22798"/>
                    <a:pt x="2487" y="22838"/>
                  </a:cubicBezTo>
                  <a:lnTo>
                    <a:pt x="2507" y="22857"/>
                  </a:lnTo>
                  <a:lnTo>
                    <a:pt x="2527" y="22877"/>
                  </a:lnTo>
                  <a:cubicBezTo>
                    <a:pt x="2546" y="22897"/>
                    <a:pt x="2546" y="22937"/>
                    <a:pt x="2586" y="22957"/>
                  </a:cubicBezTo>
                  <a:cubicBezTo>
                    <a:pt x="2785" y="23335"/>
                    <a:pt x="3004" y="23673"/>
                    <a:pt x="3223" y="24031"/>
                  </a:cubicBezTo>
                  <a:lnTo>
                    <a:pt x="3382" y="24250"/>
                  </a:lnTo>
                  <a:cubicBezTo>
                    <a:pt x="3382" y="24270"/>
                    <a:pt x="3402" y="24270"/>
                    <a:pt x="3402" y="24290"/>
                  </a:cubicBezTo>
                  <a:cubicBezTo>
                    <a:pt x="3402" y="24329"/>
                    <a:pt x="3422" y="24329"/>
                    <a:pt x="3422" y="24349"/>
                  </a:cubicBezTo>
                  <a:lnTo>
                    <a:pt x="3422" y="24369"/>
                  </a:lnTo>
                  <a:lnTo>
                    <a:pt x="3442" y="24389"/>
                  </a:lnTo>
                  <a:lnTo>
                    <a:pt x="3481" y="24429"/>
                  </a:lnTo>
                  <a:cubicBezTo>
                    <a:pt x="3501" y="24449"/>
                    <a:pt x="3521" y="24469"/>
                    <a:pt x="3521" y="24528"/>
                  </a:cubicBezTo>
                  <a:cubicBezTo>
                    <a:pt x="3541" y="24548"/>
                    <a:pt x="3581" y="24568"/>
                    <a:pt x="3601" y="24628"/>
                  </a:cubicBezTo>
                  <a:cubicBezTo>
                    <a:pt x="3621" y="24648"/>
                    <a:pt x="3621" y="24668"/>
                    <a:pt x="3641" y="24688"/>
                  </a:cubicBezTo>
                  <a:cubicBezTo>
                    <a:pt x="3919" y="25066"/>
                    <a:pt x="4217" y="25424"/>
                    <a:pt x="4496" y="25782"/>
                  </a:cubicBezTo>
                  <a:cubicBezTo>
                    <a:pt x="4576" y="25861"/>
                    <a:pt x="4675" y="25941"/>
                    <a:pt x="4794" y="25981"/>
                  </a:cubicBezTo>
                  <a:cubicBezTo>
                    <a:pt x="4869" y="26025"/>
                    <a:pt x="4955" y="26048"/>
                    <a:pt x="5043" y="26048"/>
                  </a:cubicBezTo>
                  <a:cubicBezTo>
                    <a:pt x="5073" y="26048"/>
                    <a:pt x="5103" y="26045"/>
                    <a:pt x="5133" y="26040"/>
                  </a:cubicBezTo>
                  <a:cubicBezTo>
                    <a:pt x="5272" y="26020"/>
                    <a:pt x="5371" y="25981"/>
                    <a:pt x="5471" y="25921"/>
                  </a:cubicBezTo>
                  <a:cubicBezTo>
                    <a:pt x="5570" y="25841"/>
                    <a:pt x="5670" y="25762"/>
                    <a:pt x="5709" y="25662"/>
                  </a:cubicBezTo>
                  <a:cubicBezTo>
                    <a:pt x="5789" y="25563"/>
                    <a:pt x="5809" y="25463"/>
                    <a:pt x="5809" y="25344"/>
                  </a:cubicBezTo>
                  <a:lnTo>
                    <a:pt x="5809" y="25245"/>
                  </a:lnTo>
                  <a:lnTo>
                    <a:pt x="5789" y="25165"/>
                  </a:lnTo>
                  <a:cubicBezTo>
                    <a:pt x="5769" y="25125"/>
                    <a:pt x="5729" y="25046"/>
                    <a:pt x="5709" y="24986"/>
                  </a:cubicBezTo>
                  <a:cubicBezTo>
                    <a:pt x="5610" y="24767"/>
                    <a:pt x="5451" y="24568"/>
                    <a:pt x="5272" y="24429"/>
                  </a:cubicBezTo>
                  <a:lnTo>
                    <a:pt x="5212" y="24369"/>
                  </a:lnTo>
                  <a:cubicBezTo>
                    <a:pt x="5192" y="24349"/>
                    <a:pt x="5172" y="24290"/>
                    <a:pt x="5152" y="24270"/>
                  </a:cubicBezTo>
                  <a:cubicBezTo>
                    <a:pt x="5113" y="24250"/>
                    <a:pt x="5093" y="24230"/>
                    <a:pt x="5073" y="24170"/>
                  </a:cubicBezTo>
                  <a:lnTo>
                    <a:pt x="5013" y="24131"/>
                  </a:lnTo>
                  <a:lnTo>
                    <a:pt x="5013" y="24091"/>
                  </a:lnTo>
                  <a:lnTo>
                    <a:pt x="4993" y="24071"/>
                  </a:lnTo>
                  <a:cubicBezTo>
                    <a:pt x="4993" y="24051"/>
                    <a:pt x="4973" y="24051"/>
                    <a:pt x="4973" y="24031"/>
                  </a:cubicBezTo>
                  <a:cubicBezTo>
                    <a:pt x="4954" y="23991"/>
                    <a:pt x="4954" y="23971"/>
                    <a:pt x="4914" y="23952"/>
                  </a:cubicBezTo>
                  <a:cubicBezTo>
                    <a:pt x="4615" y="23554"/>
                    <a:pt x="4357" y="23136"/>
                    <a:pt x="4098" y="22698"/>
                  </a:cubicBezTo>
                  <a:cubicBezTo>
                    <a:pt x="4078" y="22678"/>
                    <a:pt x="4078" y="22658"/>
                    <a:pt x="4058" y="22639"/>
                  </a:cubicBezTo>
                  <a:cubicBezTo>
                    <a:pt x="4058" y="22639"/>
                    <a:pt x="4058" y="22599"/>
                    <a:pt x="4019" y="22599"/>
                  </a:cubicBezTo>
                  <a:cubicBezTo>
                    <a:pt x="4019" y="22599"/>
                    <a:pt x="4019" y="22579"/>
                    <a:pt x="3999" y="22579"/>
                  </a:cubicBezTo>
                  <a:cubicBezTo>
                    <a:pt x="3999" y="22559"/>
                    <a:pt x="3979" y="22559"/>
                    <a:pt x="3979" y="22539"/>
                  </a:cubicBezTo>
                  <a:lnTo>
                    <a:pt x="3979" y="22499"/>
                  </a:lnTo>
                  <a:cubicBezTo>
                    <a:pt x="3959" y="22479"/>
                    <a:pt x="3959" y="22440"/>
                    <a:pt x="3919" y="22400"/>
                  </a:cubicBezTo>
                  <a:cubicBezTo>
                    <a:pt x="3899" y="22380"/>
                    <a:pt x="3899" y="22340"/>
                    <a:pt x="3879" y="22300"/>
                  </a:cubicBezTo>
                  <a:lnTo>
                    <a:pt x="3879" y="22281"/>
                  </a:lnTo>
                  <a:cubicBezTo>
                    <a:pt x="3561" y="21644"/>
                    <a:pt x="3322" y="20948"/>
                    <a:pt x="3183" y="20212"/>
                  </a:cubicBezTo>
                  <a:cubicBezTo>
                    <a:pt x="3024" y="19456"/>
                    <a:pt x="2984" y="18660"/>
                    <a:pt x="3024" y="17884"/>
                  </a:cubicBezTo>
                  <a:cubicBezTo>
                    <a:pt x="3084" y="17108"/>
                    <a:pt x="3223" y="16313"/>
                    <a:pt x="3462" y="15577"/>
                  </a:cubicBezTo>
                  <a:cubicBezTo>
                    <a:pt x="3859" y="14204"/>
                    <a:pt x="4496" y="12911"/>
                    <a:pt x="5272" y="11717"/>
                  </a:cubicBezTo>
                  <a:cubicBezTo>
                    <a:pt x="5053" y="11240"/>
                    <a:pt x="4874" y="10703"/>
                    <a:pt x="4814" y="10126"/>
                  </a:cubicBezTo>
                  <a:cubicBezTo>
                    <a:pt x="4794" y="9907"/>
                    <a:pt x="4794" y="9669"/>
                    <a:pt x="4794" y="9450"/>
                  </a:cubicBezTo>
                  <a:cubicBezTo>
                    <a:pt x="4794" y="9330"/>
                    <a:pt x="4814" y="9231"/>
                    <a:pt x="4814" y="9112"/>
                  </a:cubicBezTo>
                  <a:cubicBezTo>
                    <a:pt x="4854" y="9012"/>
                    <a:pt x="4854" y="8873"/>
                    <a:pt x="4874" y="8753"/>
                  </a:cubicBezTo>
                  <a:cubicBezTo>
                    <a:pt x="4954" y="8276"/>
                    <a:pt x="5093" y="7838"/>
                    <a:pt x="5292" y="7401"/>
                  </a:cubicBezTo>
                  <a:cubicBezTo>
                    <a:pt x="5312" y="7381"/>
                    <a:pt x="5312" y="7341"/>
                    <a:pt x="5351" y="7301"/>
                  </a:cubicBezTo>
                  <a:lnTo>
                    <a:pt x="5351" y="7281"/>
                  </a:lnTo>
                  <a:cubicBezTo>
                    <a:pt x="5550" y="6864"/>
                    <a:pt x="5789" y="6446"/>
                    <a:pt x="6107" y="6108"/>
                  </a:cubicBezTo>
                  <a:cubicBezTo>
                    <a:pt x="6266" y="5949"/>
                    <a:pt x="6445" y="5789"/>
                    <a:pt x="6585" y="5610"/>
                  </a:cubicBezTo>
                  <a:cubicBezTo>
                    <a:pt x="6684" y="5511"/>
                    <a:pt x="6764" y="5471"/>
                    <a:pt x="6863" y="5412"/>
                  </a:cubicBezTo>
                  <a:cubicBezTo>
                    <a:pt x="6963" y="5352"/>
                    <a:pt x="7042" y="5292"/>
                    <a:pt x="7102" y="5232"/>
                  </a:cubicBezTo>
                  <a:cubicBezTo>
                    <a:pt x="7699" y="4835"/>
                    <a:pt x="8355" y="4576"/>
                    <a:pt x="8952" y="4457"/>
                  </a:cubicBezTo>
                  <a:cubicBezTo>
                    <a:pt x="9290" y="4377"/>
                    <a:pt x="9668" y="4337"/>
                    <a:pt x="10026" y="4298"/>
                  </a:cubicBezTo>
                  <a:cubicBezTo>
                    <a:pt x="10059" y="4297"/>
                    <a:pt x="10093" y="4297"/>
                    <a:pt x="10126" y="4297"/>
                  </a:cubicBezTo>
                  <a:cubicBezTo>
                    <a:pt x="11087" y="4297"/>
                    <a:pt x="12043" y="4573"/>
                    <a:pt x="12851" y="5073"/>
                  </a:cubicBezTo>
                  <a:cubicBezTo>
                    <a:pt x="14144" y="4457"/>
                    <a:pt x="15536" y="3999"/>
                    <a:pt x="16949" y="3780"/>
                  </a:cubicBezTo>
                  <a:cubicBezTo>
                    <a:pt x="17478" y="3707"/>
                    <a:pt x="18011" y="3667"/>
                    <a:pt x="18544" y="3667"/>
                  </a:cubicBezTo>
                  <a:cubicBezTo>
                    <a:pt x="19596" y="3667"/>
                    <a:pt x="20647" y="3822"/>
                    <a:pt x="21663" y="4178"/>
                  </a:cubicBezTo>
                  <a:cubicBezTo>
                    <a:pt x="22002" y="4298"/>
                    <a:pt x="22360" y="4457"/>
                    <a:pt x="22678" y="4616"/>
                  </a:cubicBezTo>
                  <a:lnTo>
                    <a:pt x="22698" y="4616"/>
                  </a:lnTo>
                  <a:cubicBezTo>
                    <a:pt x="22718" y="4616"/>
                    <a:pt x="22757" y="4656"/>
                    <a:pt x="22757" y="4656"/>
                  </a:cubicBezTo>
                  <a:cubicBezTo>
                    <a:pt x="22777" y="4675"/>
                    <a:pt x="22797" y="4675"/>
                    <a:pt x="22857" y="4695"/>
                  </a:cubicBezTo>
                  <a:cubicBezTo>
                    <a:pt x="22877" y="4715"/>
                    <a:pt x="22897" y="4715"/>
                    <a:pt x="22956" y="4755"/>
                  </a:cubicBezTo>
                  <a:cubicBezTo>
                    <a:pt x="22976" y="4775"/>
                    <a:pt x="22996" y="4775"/>
                    <a:pt x="23016" y="4795"/>
                  </a:cubicBezTo>
                  <a:cubicBezTo>
                    <a:pt x="23076" y="4815"/>
                    <a:pt x="23096" y="4855"/>
                    <a:pt x="23155" y="4874"/>
                  </a:cubicBezTo>
                  <a:cubicBezTo>
                    <a:pt x="23513" y="5093"/>
                    <a:pt x="23891" y="5352"/>
                    <a:pt x="24210" y="5610"/>
                  </a:cubicBezTo>
                  <a:cubicBezTo>
                    <a:pt x="24269" y="5670"/>
                    <a:pt x="24309" y="5730"/>
                    <a:pt x="24369" y="5750"/>
                  </a:cubicBezTo>
                  <a:lnTo>
                    <a:pt x="24448" y="5809"/>
                  </a:lnTo>
                  <a:lnTo>
                    <a:pt x="24468" y="5849"/>
                  </a:lnTo>
                  <a:lnTo>
                    <a:pt x="24508" y="5889"/>
                  </a:lnTo>
                  <a:lnTo>
                    <a:pt x="24568" y="5949"/>
                  </a:lnTo>
                  <a:cubicBezTo>
                    <a:pt x="24886" y="6247"/>
                    <a:pt x="25184" y="6545"/>
                    <a:pt x="25463" y="6864"/>
                  </a:cubicBezTo>
                  <a:cubicBezTo>
                    <a:pt x="25562" y="7003"/>
                    <a:pt x="25682" y="7162"/>
                    <a:pt x="25801" y="7281"/>
                  </a:cubicBezTo>
                  <a:cubicBezTo>
                    <a:pt x="25940" y="7401"/>
                    <a:pt x="26080" y="7480"/>
                    <a:pt x="26199" y="7540"/>
                  </a:cubicBezTo>
                  <a:cubicBezTo>
                    <a:pt x="26232" y="7544"/>
                    <a:pt x="26263" y="7547"/>
                    <a:pt x="26293" y="7547"/>
                  </a:cubicBezTo>
                  <a:cubicBezTo>
                    <a:pt x="26407" y="7547"/>
                    <a:pt x="26502" y="7511"/>
                    <a:pt x="26597" y="7401"/>
                  </a:cubicBezTo>
                  <a:cubicBezTo>
                    <a:pt x="26736" y="7301"/>
                    <a:pt x="26835" y="7182"/>
                    <a:pt x="26855" y="7063"/>
                  </a:cubicBezTo>
                  <a:lnTo>
                    <a:pt x="26855" y="7043"/>
                  </a:lnTo>
                  <a:lnTo>
                    <a:pt x="26855" y="7023"/>
                  </a:lnTo>
                  <a:lnTo>
                    <a:pt x="26855" y="6963"/>
                  </a:lnTo>
                  <a:lnTo>
                    <a:pt x="26855" y="6864"/>
                  </a:lnTo>
                  <a:lnTo>
                    <a:pt x="26776" y="6645"/>
                  </a:lnTo>
                  <a:cubicBezTo>
                    <a:pt x="26756" y="6605"/>
                    <a:pt x="26736" y="6565"/>
                    <a:pt x="26696" y="6545"/>
                  </a:cubicBezTo>
                  <a:lnTo>
                    <a:pt x="26617" y="6446"/>
                  </a:lnTo>
                  <a:lnTo>
                    <a:pt x="26418" y="6207"/>
                  </a:lnTo>
                  <a:lnTo>
                    <a:pt x="26020" y="5770"/>
                  </a:lnTo>
                  <a:lnTo>
                    <a:pt x="25622" y="5372"/>
                  </a:lnTo>
                  <a:cubicBezTo>
                    <a:pt x="25383" y="5093"/>
                    <a:pt x="25085" y="4855"/>
                    <a:pt x="24806" y="4596"/>
                  </a:cubicBezTo>
                  <a:lnTo>
                    <a:pt x="24787" y="4576"/>
                  </a:lnTo>
                  <a:lnTo>
                    <a:pt x="24767" y="4556"/>
                  </a:lnTo>
                  <a:lnTo>
                    <a:pt x="24707" y="4496"/>
                  </a:lnTo>
                  <a:lnTo>
                    <a:pt x="24687" y="4477"/>
                  </a:lnTo>
                  <a:lnTo>
                    <a:pt x="24607" y="4397"/>
                  </a:lnTo>
                  <a:cubicBezTo>
                    <a:pt x="24568" y="4357"/>
                    <a:pt x="24508" y="4337"/>
                    <a:pt x="24468" y="4278"/>
                  </a:cubicBezTo>
                  <a:cubicBezTo>
                    <a:pt x="24289" y="4138"/>
                    <a:pt x="24090" y="3979"/>
                    <a:pt x="23891" y="3840"/>
                  </a:cubicBezTo>
                  <a:cubicBezTo>
                    <a:pt x="23712" y="3681"/>
                    <a:pt x="23513" y="3561"/>
                    <a:pt x="23334" y="3442"/>
                  </a:cubicBezTo>
                  <a:cubicBezTo>
                    <a:pt x="23295" y="3402"/>
                    <a:pt x="23275" y="3382"/>
                    <a:pt x="23215" y="3363"/>
                  </a:cubicBezTo>
                  <a:cubicBezTo>
                    <a:pt x="23195" y="3343"/>
                    <a:pt x="23175" y="3343"/>
                    <a:pt x="23135" y="3303"/>
                  </a:cubicBezTo>
                  <a:cubicBezTo>
                    <a:pt x="23116" y="3283"/>
                    <a:pt x="23096" y="3263"/>
                    <a:pt x="23076" y="3263"/>
                  </a:cubicBezTo>
                  <a:cubicBezTo>
                    <a:pt x="23036" y="3243"/>
                    <a:pt x="22996" y="3203"/>
                    <a:pt x="22976" y="3184"/>
                  </a:cubicBezTo>
                  <a:lnTo>
                    <a:pt x="22937" y="3164"/>
                  </a:lnTo>
                  <a:cubicBezTo>
                    <a:pt x="22937" y="3164"/>
                    <a:pt x="22917" y="3164"/>
                    <a:pt x="22917" y="3144"/>
                  </a:cubicBezTo>
                  <a:lnTo>
                    <a:pt x="22897" y="3104"/>
                  </a:lnTo>
                  <a:cubicBezTo>
                    <a:pt x="22777" y="3044"/>
                    <a:pt x="22638" y="2965"/>
                    <a:pt x="22539" y="2885"/>
                  </a:cubicBezTo>
                  <a:cubicBezTo>
                    <a:pt x="22081" y="2587"/>
                    <a:pt x="21584" y="2308"/>
                    <a:pt x="21086" y="2050"/>
                  </a:cubicBezTo>
                  <a:cubicBezTo>
                    <a:pt x="20808" y="1910"/>
                    <a:pt x="20549" y="1791"/>
                    <a:pt x="20291" y="1652"/>
                  </a:cubicBezTo>
                  <a:cubicBezTo>
                    <a:pt x="20012" y="1513"/>
                    <a:pt x="19734" y="1393"/>
                    <a:pt x="19455" y="1294"/>
                  </a:cubicBezTo>
                  <a:cubicBezTo>
                    <a:pt x="18918" y="1075"/>
                    <a:pt x="18341" y="876"/>
                    <a:pt x="17764" y="697"/>
                  </a:cubicBezTo>
                  <a:cubicBezTo>
                    <a:pt x="17506" y="617"/>
                    <a:pt x="17207" y="518"/>
                    <a:pt x="16909" y="478"/>
                  </a:cubicBezTo>
                  <a:lnTo>
                    <a:pt x="16471" y="379"/>
                  </a:lnTo>
                  <a:lnTo>
                    <a:pt x="16034" y="279"/>
                  </a:lnTo>
                  <a:cubicBezTo>
                    <a:pt x="15974" y="279"/>
                    <a:pt x="15914" y="259"/>
                    <a:pt x="15855" y="259"/>
                  </a:cubicBezTo>
                  <a:cubicBezTo>
                    <a:pt x="15715" y="220"/>
                    <a:pt x="15536" y="200"/>
                    <a:pt x="15377" y="180"/>
                  </a:cubicBezTo>
                  <a:cubicBezTo>
                    <a:pt x="14979" y="100"/>
                    <a:pt x="14621" y="80"/>
                    <a:pt x="14224" y="60"/>
                  </a:cubicBezTo>
                  <a:cubicBezTo>
                    <a:pt x="13826" y="1"/>
                    <a:pt x="13448" y="21"/>
                    <a:pt x="1305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32"/>
            <p:cNvSpPr/>
            <p:nvPr/>
          </p:nvSpPr>
          <p:spPr>
            <a:xfrm>
              <a:off x="3398359" y="1860758"/>
              <a:ext cx="346266" cy="350900"/>
            </a:xfrm>
            <a:custGeom>
              <a:avLst/>
              <a:gdLst/>
              <a:ahLst/>
              <a:cxnLst/>
              <a:rect l="l" t="t" r="r" b="b"/>
              <a:pathLst>
                <a:path w="9490" h="9617" extrusionOk="0">
                  <a:moveTo>
                    <a:pt x="4899" y="0"/>
                  </a:moveTo>
                  <a:cubicBezTo>
                    <a:pt x="4674" y="0"/>
                    <a:pt x="4439" y="15"/>
                    <a:pt x="4198" y="48"/>
                  </a:cubicBezTo>
                  <a:cubicBezTo>
                    <a:pt x="3502" y="148"/>
                    <a:pt x="2766" y="406"/>
                    <a:pt x="2109" y="864"/>
                  </a:cubicBezTo>
                  <a:cubicBezTo>
                    <a:pt x="1970" y="963"/>
                    <a:pt x="1811" y="1082"/>
                    <a:pt x="1672" y="1202"/>
                  </a:cubicBezTo>
                  <a:cubicBezTo>
                    <a:pt x="1373" y="1480"/>
                    <a:pt x="1095" y="1818"/>
                    <a:pt x="856" y="2177"/>
                  </a:cubicBezTo>
                  <a:cubicBezTo>
                    <a:pt x="478" y="2773"/>
                    <a:pt x="200" y="3470"/>
                    <a:pt x="100" y="4265"/>
                  </a:cubicBezTo>
                  <a:cubicBezTo>
                    <a:pt x="1" y="5001"/>
                    <a:pt x="80" y="5757"/>
                    <a:pt x="319" y="6533"/>
                  </a:cubicBezTo>
                  <a:cubicBezTo>
                    <a:pt x="319" y="6593"/>
                    <a:pt x="359" y="6633"/>
                    <a:pt x="379" y="6692"/>
                  </a:cubicBezTo>
                  <a:cubicBezTo>
                    <a:pt x="379" y="6712"/>
                    <a:pt x="399" y="6732"/>
                    <a:pt x="399" y="6732"/>
                  </a:cubicBezTo>
                  <a:cubicBezTo>
                    <a:pt x="399" y="6732"/>
                    <a:pt x="399" y="6752"/>
                    <a:pt x="418" y="6752"/>
                  </a:cubicBezTo>
                  <a:cubicBezTo>
                    <a:pt x="418" y="6792"/>
                    <a:pt x="438" y="6812"/>
                    <a:pt x="438" y="6831"/>
                  </a:cubicBezTo>
                  <a:lnTo>
                    <a:pt x="438" y="6851"/>
                  </a:lnTo>
                  <a:lnTo>
                    <a:pt x="438" y="6871"/>
                  </a:lnTo>
                  <a:cubicBezTo>
                    <a:pt x="478" y="6951"/>
                    <a:pt x="498" y="7010"/>
                    <a:pt x="558" y="7070"/>
                  </a:cubicBezTo>
                  <a:cubicBezTo>
                    <a:pt x="896" y="7766"/>
                    <a:pt x="1413" y="8403"/>
                    <a:pt x="2109" y="8841"/>
                  </a:cubicBezTo>
                  <a:cubicBezTo>
                    <a:pt x="2507" y="9099"/>
                    <a:pt x="2925" y="9298"/>
                    <a:pt x="3382" y="9437"/>
                  </a:cubicBezTo>
                  <a:cubicBezTo>
                    <a:pt x="3820" y="9557"/>
                    <a:pt x="4298" y="9616"/>
                    <a:pt x="4775" y="9616"/>
                  </a:cubicBezTo>
                  <a:cubicBezTo>
                    <a:pt x="5710" y="9597"/>
                    <a:pt x="6645" y="9298"/>
                    <a:pt x="7381" y="8761"/>
                  </a:cubicBezTo>
                  <a:cubicBezTo>
                    <a:pt x="7560" y="8642"/>
                    <a:pt x="7759" y="8502"/>
                    <a:pt x="7898" y="8343"/>
                  </a:cubicBezTo>
                  <a:lnTo>
                    <a:pt x="8157" y="8105"/>
                  </a:lnTo>
                  <a:cubicBezTo>
                    <a:pt x="8236" y="8025"/>
                    <a:pt x="8296" y="7926"/>
                    <a:pt x="8376" y="7846"/>
                  </a:cubicBezTo>
                  <a:cubicBezTo>
                    <a:pt x="8535" y="7707"/>
                    <a:pt x="8634" y="7508"/>
                    <a:pt x="8753" y="7309"/>
                  </a:cubicBezTo>
                  <a:cubicBezTo>
                    <a:pt x="8853" y="7110"/>
                    <a:pt x="8972" y="6931"/>
                    <a:pt x="9052" y="6732"/>
                  </a:cubicBezTo>
                  <a:cubicBezTo>
                    <a:pt x="9390" y="5936"/>
                    <a:pt x="9490" y="5081"/>
                    <a:pt x="9430" y="4285"/>
                  </a:cubicBezTo>
                  <a:cubicBezTo>
                    <a:pt x="9330" y="3489"/>
                    <a:pt x="9052" y="2793"/>
                    <a:pt x="8694" y="2196"/>
                  </a:cubicBezTo>
                  <a:cubicBezTo>
                    <a:pt x="8395" y="1739"/>
                    <a:pt x="8037" y="1341"/>
                    <a:pt x="7659" y="1003"/>
                  </a:cubicBezTo>
                  <a:cubicBezTo>
                    <a:pt x="7600" y="963"/>
                    <a:pt x="7560" y="943"/>
                    <a:pt x="7500" y="884"/>
                  </a:cubicBezTo>
                  <a:lnTo>
                    <a:pt x="7480" y="864"/>
                  </a:lnTo>
                  <a:lnTo>
                    <a:pt x="7460" y="864"/>
                  </a:lnTo>
                  <a:cubicBezTo>
                    <a:pt x="7441" y="844"/>
                    <a:pt x="7401" y="804"/>
                    <a:pt x="7381" y="804"/>
                  </a:cubicBezTo>
                  <a:cubicBezTo>
                    <a:pt x="7361" y="784"/>
                    <a:pt x="7341" y="784"/>
                    <a:pt x="7321" y="764"/>
                  </a:cubicBezTo>
                  <a:cubicBezTo>
                    <a:pt x="7321" y="764"/>
                    <a:pt x="7281" y="764"/>
                    <a:pt x="7281" y="744"/>
                  </a:cubicBezTo>
                  <a:lnTo>
                    <a:pt x="7262" y="705"/>
                  </a:lnTo>
                  <a:cubicBezTo>
                    <a:pt x="7222" y="685"/>
                    <a:pt x="7162" y="665"/>
                    <a:pt x="7142" y="645"/>
                  </a:cubicBezTo>
                  <a:cubicBezTo>
                    <a:pt x="6764" y="406"/>
                    <a:pt x="6386" y="267"/>
                    <a:pt x="6088" y="167"/>
                  </a:cubicBezTo>
                  <a:cubicBezTo>
                    <a:pt x="5849" y="88"/>
                    <a:pt x="5630" y="48"/>
                    <a:pt x="5431" y="28"/>
                  </a:cubicBezTo>
                  <a:cubicBezTo>
                    <a:pt x="5262" y="10"/>
                    <a:pt x="5084" y="0"/>
                    <a:pt x="48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32"/>
            <p:cNvSpPr/>
            <p:nvPr/>
          </p:nvSpPr>
          <p:spPr>
            <a:xfrm>
              <a:off x="4962470" y="1692557"/>
              <a:ext cx="988629" cy="944698"/>
            </a:xfrm>
            <a:custGeom>
              <a:avLst/>
              <a:gdLst/>
              <a:ahLst/>
              <a:cxnLst/>
              <a:rect l="l" t="t" r="r" b="b"/>
              <a:pathLst>
                <a:path w="27095" h="25891" extrusionOk="0">
                  <a:moveTo>
                    <a:pt x="13868" y="0"/>
                  </a:moveTo>
                  <a:cubicBezTo>
                    <a:pt x="13090" y="0"/>
                    <a:pt x="12310" y="56"/>
                    <a:pt x="11538" y="162"/>
                  </a:cubicBezTo>
                  <a:cubicBezTo>
                    <a:pt x="9350" y="461"/>
                    <a:pt x="7241" y="1177"/>
                    <a:pt x="5312" y="2211"/>
                  </a:cubicBezTo>
                  <a:cubicBezTo>
                    <a:pt x="4874" y="2450"/>
                    <a:pt x="4456" y="2709"/>
                    <a:pt x="4019" y="2987"/>
                  </a:cubicBezTo>
                  <a:lnTo>
                    <a:pt x="3999" y="3007"/>
                  </a:lnTo>
                  <a:cubicBezTo>
                    <a:pt x="3979" y="3007"/>
                    <a:pt x="3979" y="3047"/>
                    <a:pt x="3959" y="3047"/>
                  </a:cubicBezTo>
                  <a:cubicBezTo>
                    <a:pt x="3919" y="3047"/>
                    <a:pt x="3919" y="3067"/>
                    <a:pt x="3899" y="3067"/>
                  </a:cubicBezTo>
                  <a:cubicBezTo>
                    <a:pt x="3879" y="3067"/>
                    <a:pt x="3879" y="3087"/>
                    <a:pt x="3860" y="3087"/>
                  </a:cubicBezTo>
                  <a:cubicBezTo>
                    <a:pt x="3820" y="3106"/>
                    <a:pt x="3800" y="3146"/>
                    <a:pt x="3780" y="3146"/>
                  </a:cubicBezTo>
                  <a:cubicBezTo>
                    <a:pt x="3760" y="3166"/>
                    <a:pt x="3700" y="3186"/>
                    <a:pt x="3681" y="3206"/>
                  </a:cubicBezTo>
                  <a:lnTo>
                    <a:pt x="3661" y="3226"/>
                  </a:lnTo>
                  <a:cubicBezTo>
                    <a:pt x="3263" y="3504"/>
                    <a:pt x="2865" y="3803"/>
                    <a:pt x="2487" y="4101"/>
                  </a:cubicBezTo>
                  <a:cubicBezTo>
                    <a:pt x="2447" y="4201"/>
                    <a:pt x="2447" y="4240"/>
                    <a:pt x="2407" y="4240"/>
                  </a:cubicBezTo>
                  <a:lnTo>
                    <a:pt x="2348" y="4300"/>
                  </a:lnTo>
                  <a:lnTo>
                    <a:pt x="2268" y="4380"/>
                  </a:lnTo>
                  <a:lnTo>
                    <a:pt x="2209" y="4439"/>
                  </a:lnTo>
                  <a:lnTo>
                    <a:pt x="2189" y="4459"/>
                  </a:lnTo>
                  <a:lnTo>
                    <a:pt x="2169" y="4479"/>
                  </a:lnTo>
                  <a:lnTo>
                    <a:pt x="2109" y="4519"/>
                  </a:lnTo>
                  <a:cubicBezTo>
                    <a:pt x="1453" y="5096"/>
                    <a:pt x="796" y="5712"/>
                    <a:pt x="199" y="6389"/>
                  </a:cubicBezTo>
                  <a:cubicBezTo>
                    <a:pt x="160" y="6448"/>
                    <a:pt x="160" y="6488"/>
                    <a:pt x="100" y="6548"/>
                  </a:cubicBezTo>
                  <a:lnTo>
                    <a:pt x="20" y="6687"/>
                  </a:lnTo>
                  <a:cubicBezTo>
                    <a:pt x="0" y="6747"/>
                    <a:pt x="0" y="6787"/>
                    <a:pt x="0" y="6846"/>
                  </a:cubicBezTo>
                  <a:lnTo>
                    <a:pt x="0" y="6866"/>
                  </a:lnTo>
                  <a:lnTo>
                    <a:pt x="0" y="6966"/>
                  </a:lnTo>
                  <a:cubicBezTo>
                    <a:pt x="0" y="6985"/>
                    <a:pt x="0" y="7005"/>
                    <a:pt x="20" y="7045"/>
                  </a:cubicBezTo>
                  <a:cubicBezTo>
                    <a:pt x="20" y="7065"/>
                    <a:pt x="20" y="7065"/>
                    <a:pt x="60" y="7085"/>
                  </a:cubicBezTo>
                  <a:cubicBezTo>
                    <a:pt x="80" y="7145"/>
                    <a:pt x="100" y="7165"/>
                    <a:pt x="120" y="7204"/>
                  </a:cubicBezTo>
                  <a:cubicBezTo>
                    <a:pt x="160" y="7264"/>
                    <a:pt x="199" y="7284"/>
                    <a:pt x="219" y="7344"/>
                  </a:cubicBezTo>
                  <a:lnTo>
                    <a:pt x="299" y="7403"/>
                  </a:lnTo>
                  <a:lnTo>
                    <a:pt x="319" y="7443"/>
                  </a:lnTo>
                  <a:lnTo>
                    <a:pt x="378" y="7463"/>
                  </a:lnTo>
                  <a:cubicBezTo>
                    <a:pt x="474" y="7520"/>
                    <a:pt x="574" y="7550"/>
                    <a:pt x="675" y="7550"/>
                  </a:cubicBezTo>
                  <a:cubicBezTo>
                    <a:pt x="783" y="7550"/>
                    <a:pt x="892" y="7515"/>
                    <a:pt x="995" y="7443"/>
                  </a:cubicBezTo>
                  <a:cubicBezTo>
                    <a:pt x="1194" y="7304"/>
                    <a:pt x="1393" y="7085"/>
                    <a:pt x="1552" y="6866"/>
                  </a:cubicBezTo>
                  <a:lnTo>
                    <a:pt x="1572" y="6846"/>
                  </a:lnTo>
                  <a:cubicBezTo>
                    <a:pt x="1811" y="6548"/>
                    <a:pt x="2089" y="6269"/>
                    <a:pt x="2368" y="6011"/>
                  </a:cubicBezTo>
                  <a:lnTo>
                    <a:pt x="2447" y="5951"/>
                  </a:lnTo>
                  <a:lnTo>
                    <a:pt x="2467" y="5911"/>
                  </a:lnTo>
                  <a:cubicBezTo>
                    <a:pt x="2467" y="5911"/>
                    <a:pt x="2487" y="5911"/>
                    <a:pt x="2487" y="5891"/>
                  </a:cubicBezTo>
                  <a:cubicBezTo>
                    <a:pt x="2507" y="5871"/>
                    <a:pt x="2527" y="5871"/>
                    <a:pt x="2527" y="5852"/>
                  </a:cubicBezTo>
                  <a:cubicBezTo>
                    <a:pt x="2567" y="5812"/>
                    <a:pt x="2586" y="5792"/>
                    <a:pt x="2626" y="5772"/>
                  </a:cubicBezTo>
                  <a:cubicBezTo>
                    <a:pt x="2666" y="5752"/>
                    <a:pt x="2706" y="5712"/>
                    <a:pt x="2746" y="5692"/>
                  </a:cubicBezTo>
                  <a:cubicBezTo>
                    <a:pt x="2766" y="5673"/>
                    <a:pt x="2785" y="5673"/>
                    <a:pt x="2785" y="5653"/>
                  </a:cubicBezTo>
                  <a:cubicBezTo>
                    <a:pt x="3124" y="5354"/>
                    <a:pt x="3521" y="5096"/>
                    <a:pt x="3919" y="4877"/>
                  </a:cubicBezTo>
                  <a:cubicBezTo>
                    <a:pt x="3959" y="4877"/>
                    <a:pt x="3959" y="4857"/>
                    <a:pt x="3979" y="4857"/>
                  </a:cubicBezTo>
                  <a:cubicBezTo>
                    <a:pt x="3999" y="4837"/>
                    <a:pt x="4059" y="4797"/>
                    <a:pt x="4078" y="4797"/>
                  </a:cubicBezTo>
                  <a:cubicBezTo>
                    <a:pt x="4098" y="4777"/>
                    <a:pt x="4118" y="4777"/>
                    <a:pt x="4178" y="4758"/>
                  </a:cubicBezTo>
                  <a:cubicBezTo>
                    <a:pt x="4198" y="4758"/>
                    <a:pt x="4218" y="4738"/>
                    <a:pt x="4218" y="4738"/>
                  </a:cubicBezTo>
                  <a:cubicBezTo>
                    <a:pt x="4257" y="4738"/>
                    <a:pt x="4257" y="4698"/>
                    <a:pt x="4277" y="4698"/>
                  </a:cubicBezTo>
                  <a:cubicBezTo>
                    <a:pt x="4297" y="4698"/>
                    <a:pt x="4297" y="4678"/>
                    <a:pt x="4317" y="4678"/>
                  </a:cubicBezTo>
                  <a:cubicBezTo>
                    <a:pt x="4357" y="4678"/>
                    <a:pt x="4377" y="4658"/>
                    <a:pt x="4377" y="4658"/>
                  </a:cubicBezTo>
                  <a:cubicBezTo>
                    <a:pt x="4715" y="4479"/>
                    <a:pt x="5053" y="4340"/>
                    <a:pt x="5411" y="4201"/>
                  </a:cubicBezTo>
                  <a:cubicBezTo>
                    <a:pt x="6378" y="3865"/>
                    <a:pt x="7404" y="3714"/>
                    <a:pt x="8423" y="3714"/>
                  </a:cubicBezTo>
                  <a:cubicBezTo>
                    <a:pt x="8976" y="3714"/>
                    <a:pt x="9527" y="3758"/>
                    <a:pt x="10066" y="3842"/>
                  </a:cubicBezTo>
                  <a:cubicBezTo>
                    <a:pt x="11479" y="4061"/>
                    <a:pt x="12871" y="4539"/>
                    <a:pt x="14144" y="5155"/>
                  </a:cubicBezTo>
                  <a:cubicBezTo>
                    <a:pt x="14562" y="4877"/>
                    <a:pt x="15019" y="4658"/>
                    <a:pt x="15497" y="4499"/>
                  </a:cubicBezTo>
                  <a:cubicBezTo>
                    <a:pt x="15954" y="4360"/>
                    <a:pt x="16491" y="4260"/>
                    <a:pt x="16989" y="4260"/>
                  </a:cubicBezTo>
                  <a:cubicBezTo>
                    <a:pt x="17506" y="4260"/>
                    <a:pt x="18003" y="4300"/>
                    <a:pt x="18501" y="4439"/>
                  </a:cubicBezTo>
                  <a:cubicBezTo>
                    <a:pt x="18998" y="4578"/>
                    <a:pt x="19475" y="4777"/>
                    <a:pt x="19893" y="5056"/>
                  </a:cubicBezTo>
                  <a:cubicBezTo>
                    <a:pt x="20768" y="5593"/>
                    <a:pt x="21425" y="6389"/>
                    <a:pt x="21823" y="7284"/>
                  </a:cubicBezTo>
                  <a:cubicBezTo>
                    <a:pt x="22022" y="7741"/>
                    <a:pt x="22161" y="8219"/>
                    <a:pt x="22221" y="8656"/>
                  </a:cubicBezTo>
                  <a:cubicBezTo>
                    <a:pt x="22260" y="8875"/>
                    <a:pt x="22280" y="9134"/>
                    <a:pt x="22280" y="9353"/>
                  </a:cubicBezTo>
                  <a:cubicBezTo>
                    <a:pt x="22280" y="9611"/>
                    <a:pt x="22260" y="9810"/>
                    <a:pt x="22221" y="10029"/>
                  </a:cubicBezTo>
                  <a:cubicBezTo>
                    <a:pt x="22161" y="10606"/>
                    <a:pt x="22002" y="11143"/>
                    <a:pt x="21763" y="11620"/>
                  </a:cubicBezTo>
                  <a:cubicBezTo>
                    <a:pt x="21882" y="11800"/>
                    <a:pt x="21982" y="11959"/>
                    <a:pt x="22101" y="12138"/>
                  </a:cubicBezTo>
                  <a:cubicBezTo>
                    <a:pt x="22419" y="12655"/>
                    <a:pt x="22718" y="13212"/>
                    <a:pt x="22996" y="13789"/>
                  </a:cubicBezTo>
                  <a:cubicBezTo>
                    <a:pt x="23514" y="14903"/>
                    <a:pt x="23872" y="16116"/>
                    <a:pt x="24011" y="17369"/>
                  </a:cubicBezTo>
                  <a:cubicBezTo>
                    <a:pt x="24090" y="17986"/>
                    <a:pt x="24090" y="18603"/>
                    <a:pt x="24051" y="19220"/>
                  </a:cubicBezTo>
                  <a:cubicBezTo>
                    <a:pt x="23991" y="19856"/>
                    <a:pt x="23872" y="20473"/>
                    <a:pt x="23673" y="21070"/>
                  </a:cubicBezTo>
                  <a:cubicBezTo>
                    <a:pt x="23553" y="21467"/>
                    <a:pt x="23394" y="21845"/>
                    <a:pt x="23195" y="22184"/>
                  </a:cubicBezTo>
                  <a:cubicBezTo>
                    <a:pt x="23175" y="22203"/>
                    <a:pt x="23175" y="22263"/>
                    <a:pt x="23156" y="22283"/>
                  </a:cubicBezTo>
                  <a:cubicBezTo>
                    <a:pt x="23156" y="22303"/>
                    <a:pt x="23116" y="22343"/>
                    <a:pt x="23116" y="22363"/>
                  </a:cubicBezTo>
                  <a:lnTo>
                    <a:pt x="23096" y="22382"/>
                  </a:lnTo>
                  <a:cubicBezTo>
                    <a:pt x="23076" y="22402"/>
                    <a:pt x="23076" y="22442"/>
                    <a:pt x="23056" y="22482"/>
                  </a:cubicBezTo>
                  <a:cubicBezTo>
                    <a:pt x="23016" y="22502"/>
                    <a:pt x="22996" y="22561"/>
                    <a:pt x="22996" y="22581"/>
                  </a:cubicBezTo>
                  <a:cubicBezTo>
                    <a:pt x="22996" y="22581"/>
                    <a:pt x="22996" y="22601"/>
                    <a:pt x="22976" y="22601"/>
                  </a:cubicBezTo>
                  <a:cubicBezTo>
                    <a:pt x="22957" y="22661"/>
                    <a:pt x="22917" y="22701"/>
                    <a:pt x="22877" y="22780"/>
                  </a:cubicBezTo>
                  <a:cubicBezTo>
                    <a:pt x="22678" y="23138"/>
                    <a:pt x="22459" y="23457"/>
                    <a:pt x="22201" y="23775"/>
                  </a:cubicBezTo>
                  <a:cubicBezTo>
                    <a:pt x="22181" y="23795"/>
                    <a:pt x="22181" y="23835"/>
                    <a:pt x="22161" y="23855"/>
                  </a:cubicBezTo>
                  <a:cubicBezTo>
                    <a:pt x="22121" y="23874"/>
                    <a:pt x="22101" y="23934"/>
                    <a:pt x="22081" y="23954"/>
                  </a:cubicBezTo>
                  <a:cubicBezTo>
                    <a:pt x="22061" y="23974"/>
                    <a:pt x="22022" y="23994"/>
                    <a:pt x="22002" y="24053"/>
                  </a:cubicBezTo>
                  <a:lnTo>
                    <a:pt x="21982" y="24073"/>
                  </a:lnTo>
                  <a:lnTo>
                    <a:pt x="21922" y="24133"/>
                  </a:lnTo>
                  <a:cubicBezTo>
                    <a:pt x="21902" y="24153"/>
                    <a:pt x="21902" y="24173"/>
                    <a:pt x="21882" y="24173"/>
                  </a:cubicBezTo>
                  <a:cubicBezTo>
                    <a:pt x="21882" y="24193"/>
                    <a:pt x="21862" y="24193"/>
                    <a:pt x="21862" y="24232"/>
                  </a:cubicBezTo>
                  <a:cubicBezTo>
                    <a:pt x="21823" y="24252"/>
                    <a:pt x="21823" y="24272"/>
                    <a:pt x="21803" y="24292"/>
                  </a:cubicBezTo>
                  <a:cubicBezTo>
                    <a:pt x="21604" y="24471"/>
                    <a:pt x="21425" y="24670"/>
                    <a:pt x="21305" y="24929"/>
                  </a:cubicBezTo>
                  <a:cubicBezTo>
                    <a:pt x="21186" y="25148"/>
                    <a:pt x="21206" y="25426"/>
                    <a:pt x="21385" y="25585"/>
                  </a:cubicBezTo>
                  <a:cubicBezTo>
                    <a:pt x="21543" y="25761"/>
                    <a:pt x="21733" y="25890"/>
                    <a:pt x="21940" y="25890"/>
                  </a:cubicBezTo>
                  <a:cubicBezTo>
                    <a:pt x="21967" y="25890"/>
                    <a:pt x="21994" y="25888"/>
                    <a:pt x="22022" y="25884"/>
                  </a:cubicBezTo>
                  <a:cubicBezTo>
                    <a:pt x="22161" y="25864"/>
                    <a:pt x="22280" y="25824"/>
                    <a:pt x="22380" y="25744"/>
                  </a:cubicBezTo>
                  <a:cubicBezTo>
                    <a:pt x="22419" y="25685"/>
                    <a:pt x="22479" y="25665"/>
                    <a:pt x="22519" y="25625"/>
                  </a:cubicBezTo>
                  <a:lnTo>
                    <a:pt x="22658" y="25466"/>
                  </a:lnTo>
                  <a:cubicBezTo>
                    <a:pt x="22917" y="25167"/>
                    <a:pt x="23175" y="24849"/>
                    <a:pt x="23394" y="24491"/>
                  </a:cubicBezTo>
                  <a:lnTo>
                    <a:pt x="23414" y="24471"/>
                  </a:lnTo>
                  <a:lnTo>
                    <a:pt x="23474" y="24431"/>
                  </a:lnTo>
                  <a:cubicBezTo>
                    <a:pt x="23474" y="24392"/>
                    <a:pt x="23494" y="24392"/>
                    <a:pt x="23494" y="24372"/>
                  </a:cubicBezTo>
                  <a:cubicBezTo>
                    <a:pt x="23494" y="24352"/>
                    <a:pt x="23514" y="24352"/>
                    <a:pt x="23514" y="24332"/>
                  </a:cubicBezTo>
                  <a:cubicBezTo>
                    <a:pt x="23553" y="24292"/>
                    <a:pt x="23573" y="24272"/>
                    <a:pt x="23573" y="24252"/>
                  </a:cubicBezTo>
                  <a:cubicBezTo>
                    <a:pt x="23593" y="24232"/>
                    <a:pt x="23613" y="24193"/>
                    <a:pt x="23653" y="24153"/>
                  </a:cubicBezTo>
                  <a:cubicBezTo>
                    <a:pt x="23673" y="24133"/>
                    <a:pt x="23673" y="24093"/>
                    <a:pt x="23693" y="24073"/>
                  </a:cubicBezTo>
                  <a:cubicBezTo>
                    <a:pt x="23792" y="23934"/>
                    <a:pt x="23892" y="23775"/>
                    <a:pt x="23991" y="23596"/>
                  </a:cubicBezTo>
                  <a:cubicBezTo>
                    <a:pt x="24051" y="23496"/>
                    <a:pt x="24110" y="23437"/>
                    <a:pt x="24170" y="23337"/>
                  </a:cubicBezTo>
                  <a:lnTo>
                    <a:pt x="24389" y="22959"/>
                  </a:lnTo>
                  <a:lnTo>
                    <a:pt x="24449" y="22860"/>
                  </a:lnTo>
                  <a:lnTo>
                    <a:pt x="24449" y="22840"/>
                  </a:lnTo>
                  <a:lnTo>
                    <a:pt x="24488" y="22741"/>
                  </a:lnTo>
                  <a:lnTo>
                    <a:pt x="24548" y="22661"/>
                  </a:lnTo>
                  <a:lnTo>
                    <a:pt x="24548" y="22641"/>
                  </a:lnTo>
                  <a:lnTo>
                    <a:pt x="24568" y="22601"/>
                  </a:lnTo>
                  <a:lnTo>
                    <a:pt x="24608" y="22542"/>
                  </a:lnTo>
                  <a:cubicBezTo>
                    <a:pt x="24647" y="22502"/>
                    <a:pt x="24647" y="22482"/>
                    <a:pt x="24667" y="22442"/>
                  </a:cubicBezTo>
                  <a:cubicBezTo>
                    <a:pt x="24787" y="22203"/>
                    <a:pt x="24906" y="21985"/>
                    <a:pt x="25006" y="21746"/>
                  </a:cubicBezTo>
                  <a:cubicBezTo>
                    <a:pt x="25165" y="21467"/>
                    <a:pt x="25264" y="21189"/>
                    <a:pt x="25383" y="20950"/>
                  </a:cubicBezTo>
                  <a:cubicBezTo>
                    <a:pt x="25642" y="20393"/>
                    <a:pt x="25841" y="19856"/>
                    <a:pt x="26040" y="19279"/>
                  </a:cubicBezTo>
                  <a:cubicBezTo>
                    <a:pt x="26139" y="19001"/>
                    <a:pt x="26199" y="18702"/>
                    <a:pt x="26299" y="18424"/>
                  </a:cubicBezTo>
                  <a:cubicBezTo>
                    <a:pt x="26358" y="18265"/>
                    <a:pt x="26398" y="18066"/>
                    <a:pt x="26458" y="17887"/>
                  </a:cubicBezTo>
                  <a:cubicBezTo>
                    <a:pt x="26577" y="17409"/>
                    <a:pt x="26677" y="16932"/>
                    <a:pt x="26756" y="16435"/>
                  </a:cubicBezTo>
                  <a:cubicBezTo>
                    <a:pt x="27094" y="14246"/>
                    <a:pt x="27054" y="12018"/>
                    <a:pt x="26537" y="9850"/>
                  </a:cubicBezTo>
                  <a:cubicBezTo>
                    <a:pt x="26040" y="7722"/>
                    <a:pt x="25006" y="5673"/>
                    <a:pt x="23553" y="4041"/>
                  </a:cubicBezTo>
                  <a:cubicBezTo>
                    <a:pt x="23374" y="3842"/>
                    <a:pt x="23175" y="3644"/>
                    <a:pt x="22976" y="3445"/>
                  </a:cubicBezTo>
                  <a:cubicBezTo>
                    <a:pt x="22778" y="3266"/>
                    <a:pt x="22579" y="3067"/>
                    <a:pt x="22380" y="2888"/>
                  </a:cubicBezTo>
                  <a:cubicBezTo>
                    <a:pt x="21922" y="2549"/>
                    <a:pt x="21504" y="2211"/>
                    <a:pt x="21027" y="1913"/>
                  </a:cubicBezTo>
                  <a:cubicBezTo>
                    <a:pt x="20112" y="1356"/>
                    <a:pt x="19097" y="898"/>
                    <a:pt x="18043" y="580"/>
                  </a:cubicBezTo>
                  <a:cubicBezTo>
                    <a:pt x="16685" y="183"/>
                    <a:pt x="15278" y="0"/>
                    <a:pt x="138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32"/>
            <p:cNvSpPr/>
            <p:nvPr/>
          </p:nvSpPr>
          <p:spPr>
            <a:xfrm>
              <a:off x="5407379" y="1862108"/>
              <a:ext cx="348456" cy="351156"/>
            </a:xfrm>
            <a:custGeom>
              <a:avLst/>
              <a:gdLst/>
              <a:ahLst/>
              <a:cxnLst/>
              <a:rect l="l" t="t" r="r" b="b"/>
              <a:pathLst>
                <a:path w="9550" h="9624" extrusionOk="0">
                  <a:moveTo>
                    <a:pt x="4641" y="1"/>
                  </a:moveTo>
                  <a:cubicBezTo>
                    <a:pt x="4216" y="1"/>
                    <a:pt x="3816" y="53"/>
                    <a:pt x="3442" y="130"/>
                  </a:cubicBezTo>
                  <a:cubicBezTo>
                    <a:pt x="2985" y="230"/>
                    <a:pt x="2587" y="429"/>
                    <a:pt x="2249" y="608"/>
                  </a:cubicBezTo>
                  <a:cubicBezTo>
                    <a:pt x="2229" y="608"/>
                    <a:pt x="2209" y="628"/>
                    <a:pt x="2209" y="628"/>
                  </a:cubicBezTo>
                  <a:lnTo>
                    <a:pt x="2189" y="648"/>
                  </a:lnTo>
                  <a:cubicBezTo>
                    <a:pt x="2189" y="648"/>
                    <a:pt x="2149" y="648"/>
                    <a:pt x="2149" y="668"/>
                  </a:cubicBezTo>
                  <a:cubicBezTo>
                    <a:pt x="2149" y="668"/>
                    <a:pt x="2129" y="668"/>
                    <a:pt x="2129" y="707"/>
                  </a:cubicBezTo>
                  <a:lnTo>
                    <a:pt x="2109" y="727"/>
                  </a:lnTo>
                  <a:cubicBezTo>
                    <a:pt x="2089" y="747"/>
                    <a:pt x="2050" y="747"/>
                    <a:pt x="2030" y="767"/>
                  </a:cubicBezTo>
                  <a:cubicBezTo>
                    <a:pt x="2010" y="767"/>
                    <a:pt x="2010" y="807"/>
                    <a:pt x="1990" y="807"/>
                  </a:cubicBezTo>
                  <a:cubicBezTo>
                    <a:pt x="1950" y="827"/>
                    <a:pt x="1910" y="847"/>
                    <a:pt x="1890" y="866"/>
                  </a:cubicBezTo>
                  <a:cubicBezTo>
                    <a:pt x="1890" y="866"/>
                    <a:pt x="1851" y="906"/>
                    <a:pt x="1831" y="906"/>
                  </a:cubicBezTo>
                  <a:cubicBezTo>
                    <a:pt x="1751" y="946"/>
                    <a:pt x="1692" y="1026"/>
                    <a:pt x="1632" y="1065"/>
                  </a:cubicBezTo>
                  <a:cubicBezTo>
                    <a:pt x="1512" y="1165"/>
                    <a:pt x="1413" y="1264"/>
                    <a:pt x="1333" y="1344"/>
                  </a:cubicBezTo>
                  <a:lnTo>
                    <a:pt x="1095" y="1602"/>
                  </a:lnTo>
                  <a:cubicBezTo>
                    <a:pt x="1095" y="1602"/>
                    <a:pt x="1015" y="1702"/>
                    <a:pt x="896" y="1861"/>
                  </a:cubicBezTo>
                  <a:cubicBezTo>
                    <a:pt x="816" y="1941"/>
                    <a:pt x="737" y="2060"/>
                    <a:pt x="657" y="2219"/>
                  </a:cubicBezTo>
                  <a:cubicBezTo>
                    <a:pt x="617" y="2299"/>
                    <a:pt x="558" y="2358"/>
                    <a:pt x="538" y="2438"/>
                  </a:cubicBezTo>
                  <a:cubicBezTo>
                    <a:pt x="498" y="2518"/>
                    <a:pt x="458" y="2617"/>
                    <a:pt x="418" y="2716"/>
                  </a:cubicBezTo>
                  <a:cubicBezTo>
                    <a:pt x="239" y="3094"/>
                    <a:pt x="100" y="3592"/>
                    <a:pt x="40" y="4149"/>
                  </a:cubicBezTo>
                  <a:cubicBezTo>
                    <a:pt x="1" y="4726"/>
                    <a:pt x="40" y="5382"/>
                    <a:pt x="239" y="6039"/>
                  </a:cubicBezTo>
                  <a:cubicBezTo>
                    <a:pt x="438" y="6715"/>
                    <a:pt x="816" y="7391"/>
                    <a:pt x="1333" y="7988"/>
                  </a:cubicBezTo>
                  <a:cubicBezTo>
                    <a:pt x="1851" y="8585"/>
                    <a:pt x="2587" y="9082"/>
                    <a:pt x="3422" y="9381"/>
                  </a:cubicBezTo>
                  <a:cubicBezTo>
                    <a:pt x="3868" y="9544"/>
                    <a:pt x="4361" y="9623"/>
                    <a:pt x="4863" y="9623"/>
                  </a:cubicBezTo>
                  <a:cubicBezTo>
                    <a:pt x="5279" y="9623"/>
                    <a:pt x="5702" y="9568"/>
                    <a:pt x="6108" y="9460"/>
                  </a:cubicBezTo>
                  <a:cubicBezTo>
                    <a:pt x="6565" y="9321"/>
                    <a:pt x="6983" y="9122"/>
                    <a:pt x="7381" y="8883"/>
                  </a:cubicBezTo>
                  <a:cubicBezTo>
                    <a:pt x="7779" y="8605"/>
                    <a:pt x="8117" y="8286"/>
                    <a:pt x="8415" y="7928"/>
                  </a:cubicBezTo>
                  <a:cubicBezTo>
                    <a:pt x="8654" y="7670"/>
                    <a:pt x="8853" y="7332"/>
                    <a:pt x="8992" y="7033"/>
                  </a:cubicBezTo>
                  <a:cubicBezTo>
                    <a:pt x="9012" y="6993"/>
                    <a:pt x="9052" y="6914"/>
                    <a:pt x="9072" y="6874"/>
                  </a:cubicBezTo>
                  <a:lnTo>
                    <a:pt x="9072" y="6834"/>
                  </a:lnTo>
                  <a:cubicBezTo>
                    <a:pt x="9072" y="6814"/>
                    <a:pt x="9092" y="6794"/>
                    <a:pt x="9092" y="6775"/>
                  </a:cubicBezTo>
                  <a:cubicBezTo>
                    <a:pt x="9092" y="6735"/>
                    <a:pt x="9111" y="6715"/>
                    <a:pt x="9111" y="6695"/>
                  </a:cubicBezTo>
                  <a:lnTo>
                    <a:pt x="9111" y="6675"/>
                  </a:lnTo>
                  <a:cubicBezTo>
                    <a:pt x="9151" y="6615"/>
                    <a:pt x="9171" y="6536"/>
                    <a:pt x="9191" y="6496"/>
                  </a:cubicBezTo>
                  <a:cubicBezTo>
                    <a:pt x="9310" y="6138"/>
                    <a:pt x="9390" y="5780"/>
                    <a:pt x="9450" y="5422"/>
                  </a:cubicBezTo>
                  <a:cubicBezTo>
                    <a:pt x="9549" y="4507"/>
                    <a:pt x="9370" y="3612"/>
                    <a:pt x="8992" y="2836"/>
                  </a:cubicBezTo>
                  <a:cubicBezTo>
                    <a:pt x="8813" y="2378"/>
                    <a:pt x="8594" y="2020"/>
                    <a:pt x="8316" y="1702"/>
                  </a:cubicBezTo>
                  <a:cubicBezTo>
                    <a:pt x="8177" y="1543"/>
                    <a:pt x="8057" y="1404"/>
                    <a:pt x="7898" y="1244"/>
                  </a:cubicBezTo>
                  <a:cubicBezTo>
                    <a:pt x="7759" y="1125"/>
                    <a:pt x="7580" y="986"/>
                    <a:pt x="7421" y="886"/>
                  </a:cubicBezTo>
                  <a:cubicBezTo>
                    <a:pt x="6784" y="429"/>
                    <a:pt x="6068" y="190"/>
                    <a:pt x="5352" y="51"/>
                  </a:cubicBezTo>
                  <a:cubicBezTo>
                    <a:pt x="5107" y="16"/>
                    <a:pt x="4870" y="1"/>
                    <a:pt x="46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32"/>
            <p:cNvSpPr/>
            <p:nvPr/>
          </p:nvSpPr>
          <p:spPr>
            <a:xfrm>
              <a:off x="5066966" y="4082720"/>
              <a:ext cx="45792" cy="102384"/>
            </a:xfrm>
            <a:custGeom>
              <a:avLst/>
              <a:gdLst/>
              <a:ahLst/>
              <a:cxnLst/>
              <a:rect l="l" t="t" r="r" b="b"/>
              <a:pathLst>
                <a:path w="1255" h="2806" extrusionOk="0">
                  <a:moveTo>
                    <a:pt x="717" y="1"/>
                  </a:moveTo>
                  <a:cubicBezTo>
                    <a:pt x="618" y="1"/>
                    <a:pt x="498" y="1"/>
                    <a:pt x="399" y="21"/>
                  </a:cubicBezTo>
                  <a:cubicBezTo>
                    <a:pt x="299" y="41"/>
                    <a:pt x="220" y="100"/>
                    <a:pt x="160" y="160"/>
                  </a:cubicBezTo>
                  <a:lnTo>
                    <a:pt x="120" y="240"/>
                  </a:lnTo>
                  <a:lnTo>
                    <a:pt x="100" y="299"/>
                  </a:lnTo>
                  <a:cubicBezTo>
                    <a:pt x="81" y="339"/>
                    <a:pt x="41" y="399"/>
                    <a:pt x="41" y="439"/>
                  </a:cubicBezTo>
                  <a:cubicBezTo>
                    <a:pt x="21" y="538"/>
                    <a:pt x="1" y="657"/>
                    <a:pt x="1" y="797"/>
                  </a:cubicBezTo>
                  <a:cubicBezTo>
                    <a:pt x="1" y="916"/>
                    <a:pt x="1" y="1035"/>
                    <a:pt x="21" y="1135"/>
                  </a:cubicBezTo>
                  <a:lnTo>
                    <a:pt x="21" y="1155"/>
                  </a:lnTo>
                  <a:lnTo>
                    <a:pt x="21" y="1175"/>
                  </a:lnTo>
                  <a:cubicBezTo>
                    <a:pt x="21" y="1433"/>
                    <a:pt x="21" y="1672"/>
                    <a:pt x="1" y="1950"/>
                  </a:cubicBezTo>
                  <a:cubicBezTo>
                    <a:pt x="339" y="2249"/>
                    <a:pt x="737" y="2547"/>
                    <a:pt x="1135" y="2806"/>
                  </a:cubicBezTo>
                  <a:cubicBezTo>
                    <a:pt x="1214" y="2090"/>
                    <a:pt x="1254" y="1334"/>
                    <a:pt x="1254" y="618"/>
                  </a:cubicBezTo>
                  <a:cubicBezTo>
                    <a:pt x="1254" y="538"/>
                    <a:pt x="1234" y="518"/>
                    <a:pt x="1234" y="458"/>
                  </a:cubicBezTo>
                  <a:cubicBezTo>
                    <a:pt x="1214" y="419"/>
                    <a:pt x="1214" y="359"/>
                    <a:pt x="1195" y="319"/>
                  </a:cubicBezTo>
                  <a:cubicBezTo>
                    <a:pt x="1175" y="260"/>
                    <a:pt x="1135" y="220"/>
                    <a:pt x="1115" y="200"/>
                  </a:cubicBezTo>
                  <a:cubicBezTo>
                    <a:pt x="1095" y="140"/>
                    <a:pt x="1035" y="120"/>
                    <a:pt x="1015" y="100"/>
                  </a:cubicBezTo>
                  <a:cubicBezTo>
                    <a:pt x="936" y="41"/>
                    <a:pt x="836" y="21"/>
                    <a:pt x="7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32"/>
            <p:cNvSpPr/>
            <p:nvPr/>
          </p:nvSpPr>
          <p:spPr>
            <a:xfrm>
              <a:off x="4039962" y="4080567"/>
              <a:ext cx="50134" cy="103807"/>
            </a:xfrm>
            <a:custGeom>
              <a:avLst/>
              <a:gdLst/>
              <a:ahLst/>
              <a:cxnLst/>
              <a:rect l="l" t="t" r="r" b="b"/>
              <a:pathLst>
                <a:path w="1374" h="2845" extrusionOk="0">
                  <a:moveTo>
                    <a:pt x="617" y="0"/>
                  </a:moveTo>
                  <a:cubicBezTo>
                    <a:pt x="538" y="0"/>
                    <a:pt x="518" y="0"/>
                    <a:pt x="438" y="20"/>
                  </a:cubicBezTo>
                  <a:cubicBezTo>
                    <a:pt x="319" y="40"/>
                    <a:pt x="240" y="100"/>
                    <a:pt x="180" y="179"/>
                  </a:cubicBezTo>
                  <a:cubicBezTo>
                    <a:pt x="100" y="239"/>
                    <a:pt x="41" y="378"/>
                    <a:pt x="1" y="478"/>
                  </a:cubicBezTo>
                  <a:cubicBezTo>
                    <a:pt x="21" y="557"/>
                    <a:pt x="1" y="597"/>
                    <a:pt x="1" y="677"/>
                  </a:cubicBezTo>
                  <a:lnTo>
                    <a:pt x="1" y="696"/>
                  </a:lnTo>
                  <a:lnTo>
                    <a:pt x="1" y="756"/>
                  </a:lnTo>
                  <a:lnTo>
                    <a:pt x="1" y="876"/>
                  </a:lnTo>
                  <a:cubicBezTo>
                    <a:pt x="1" y="1472"/>
                    <a:pt x="41" y="2069"/>
                    <a:pt x="100" y="2646"/>
                  </a:cubicBezTo>
                  <a:cubicBezTo>
                    <a:pt x="100" y="2706"/>
                    <a:pt x="120" y="2785"/>
                    <a:pt x="120" y="2845"/>
                  </a:cubicBezTo>
                  <a:cubicBezTo>
                    <a:pt x="578" y="2566"/>
                    <a:pt x="995" y="2268"/>
                    <a:pt x="1373" y="1910"/>
                  </a:cubicBezTo>
                  <a:cubicBezTo>
                    <a:pt x="1334" y="1691"/>
                    <a:pt x="1334" y="1472"/>
                    <a:pt x="1334" y="1273"/>
                  </a:cubicBezTo>
                  <a:lnTo>
                    <a:pt x="1334" y="1253"/>
                  </a:lnTo>
                  <a:lnTo>
                    <a:pt x="1334" y="1214"/>
                  </a:lnTo>
                  <a:cubicBezTo>
                    <a:pt x="1373" y="975"/>
                    <a:pt x="1373" y="677"/>
                    <a:pt x="1294" y="418"/>
                  </a:cubicBezTo>
                  <a:cubicBezTo>
                    <a:pt x="1214" y="179"/>
                    <a:pt x="1075" y="20"/>
                    <a:pt x="8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32"/>
            <p:cNvSpPr/>
            <p:nvPr/>
          </p:nvSpPr>
          <p:spPr>
            <a:xfrm>
              <a:off x="4061744" y="4245302"/>
              <a:ext cx="1029276" cy="487801"/>
            </a:xfrm>
            <a:custGeom>
              <a:avLst/>
              <a:gdLst/>
              <a:ahLst/>
              <a:cxnLst/>
              <a:rect l="l" t="t" r="r" b="b"/>
              <a:pathLst>
                <a:path w="28209" h="13369" extrusionOk="0">
                  <a:moveTo>
                    <a:pt x="1294" y="1"/>
                  </a:moveTo>
                  <a:cubicBezTo>
                    <a:pt x="1214" y="61"/>
                    <a:pt x="1134" y="140"/>
                    <a:pt x="1075" y="180"/>
                  </a:cubicBezTo>
                  <a:cubicBezTo>
                    <a:pt x="737" y="439"/>
                    <a:pt x="398" y="657"/>
                    <a:pt x="80" y="896"/>
                  </a:cubicBezTo>
                  <a:cubicBezTo>
                    <a:pt x="40" y="936"/>
                    <a:pt x="20" y="936"/>
                    <a:pt x="1" y="956"/>
                  </a:cubicBezTo>
                  <a:cubicBezTo>
                    <a:pt x="40" y="1175"/>
                    <a:pt x="120" y="1433"/>
                    <a:pt x="200" y="1652"/>
                  </a:cubicBezTo>
                  <a:cubicBezTo>
                    <a:pt x="359" y="2229"/>
                    <a:pt x="577" y="2766"/>
                    <a:pt x="796" y="3323"/>
                  </a:cubicBezTo>
                  <a:cubicBezTo>
                    <a:pt x="876" y="3522"/>
                    <a:pt x="955" y="3721"/>
                    <a:pt x="1035" y="3920"/>
                  </a:cubicBezTo>
                  <a:cubicBezTo>
                    <a:pt x="1572" y="5014"/>
                    <a:pt x="2169" y="6048"/>
                    <a:pt x="2885" y="7023"/>
                  </a:cubicBezTo>
                  <a:cubicBezTo>
                    <a:pt x="3522" y="7878"/>
                    <a:pt x="4218" y="8694"/>
                    <a:pt x="4994" y="9410"/>
                  </a:cubicBezTo>
                  <a:cubicBezTo>
                    <a:pt x="5769" y="10126"/>
                    <a:pt x="6605" y="10783"/>
                    <a:pt x="7500" y="11340"/>
                  </a:cubicBezTo>
                  <a:cubicBezTo>
                    <a:pt x="9290" y="12474"/>
                    <a:pt x="11359" y="13190"/>
                    <a:pt x="13468" y="13329"/>
                  </a:cubicBezTo>
                  <a:cubicBezTo>
                    <a:pt x="13746" y="13329"/>
                    <a:pt x="14005" y="13369"/>
                    <a:pt x="14264" y="13369"/>
                  </a:cubicBezTo>
                  <a:cubicBezTo>
                    <a:pt x="14542" y="13369"/>
                    <a:pt x="14821" y="13369"/>
                    <a:pt x="15059" y="13329"/>
                  </a:cubicBezTo>
                  <a:cubicBezTo>
                    <a:pt x="15338" y="13309"/>
                    <a:pt x="15577" y="13289"/>
                    <a:pt x="15855" y="13269"/>
                  </a:cubicBezTo>
                  <a:lnTo>
                    <a:pt x="16253" y="13210"/>
                  </a:lnTo>
                  <a:lnTo>
                    <a:pt x="16651" y="13130"/>
                  </a:lnTo>
                  <a:cubicBezTo>
                    <a:pt x="17705" y="12911"/>
                    <a:pt x="18720" y="12573"/>
                    <a:pt x="19655" y="12096"/>
                  </a:cubicBezTo>
                  <a:cubicBezTo>
                    <a:pt x="20629" y="11618"/>
                    <a:pt x="21524" y="11021"/>
                    <a:pt x="22340" y="10345"/>
                  </a:cubicBezTo>
                  <a:cubicBezTo>
                    <a:pt x="23176" y="9689"/>
                    <a:pt x="23932" y="8913"/>
                    <a:pt x="24608" y="8097"/>
                  </a:cubicBezTo>
                  <a:cubicBezTo>
                    <a:pt x="25980" y="6446"/>
                    <a:pt x="27055" y="4536"/>
                    <a:pt x="27751" y="2527"/>
                  </a:cubicBezTo>
                  <a:cubicBezTo>
                    <a:pt x="27910" y="1990"/>
                    <a:pt x="28069" y="1493"/>
                    <a:pt x="28208" y="976"/>
                  </a:cubicBezTo>
                  <a:cubicBezTo>
                    <a:pt x="28189" y="956"/>
                    <a:pt x="28169" y="956"/>
                    <a:pt x="28149" y="936"/>
                  </a:cubicBezTo>
                  <a:cubicBezTo>
                    <a:pt x="27811" y="618"/>
                    <a:pt x="27472" y="379"/>
                    <a:pt x="27154" y="140"/>
                  </a:cubicBezTo>
                  <a:cubicBezTo>
                    <a:pt x="27094" y="80"/>
                    <a:pt x="27055" y="61"/>
                    <a:pt x="26995" y="21"/>
                  </a:cubicBezTo>
                  <a:cubicBezTo>
                    <a:pt x="26836" y="458"/>
                    <a:pt x="26657" y="876"/>
                    <a:pt x="26398" y="1274"/>
                  </a:cubicBezTo>
                  <a:cubicBezTo>
                    <a:pt x="25642" y="2666"/>
                    <a:pt x="24449" y="3800"/>
                    <a:pt x="23116" y="4656"/>
                  </a:cubicBezTo>
                  <a:cubicBezTo>
                    <a:pt x="21902" y="5432"/>
                    <a:pt x="20570" y="6008"/>
                    <a:pt x="19197" y="6386"/>
                  </a:cubicBezTo>
                  <a:cubicBezTo>
                    <a:pt x="19018" y="6904"/>
                    <a:pt x="18799" y="7381"/>
                    <a:pt x="18501" y="7779"/>
                  </a:cubicBezTo>
                  <a:cubicBezTo>
                    <a:pt x="18083" y="8336"/>
                    <a:pt x="17586" y="8793"/>
                    <a:pt x="17088" y="9112"/>
                  </a:cubicBezTo>
                  <a:cubicBezTo>
                    <a:pt x="16810" y="9311"/>
                    <a:pt x="16531" y="9490"/>
                    <a:pt x="16213" y="9609"/>
                  </a:cubicBezTo>
                  <a:cubicBezTo>
                    <a:pt x="15756" y="9808"/>
                    <a:pt x="15318" y="9967"/>
                    <a:pt x="14860" y="10007"/>
                  </a:cubicBezTo>
                  <a:cubicBezTo>
                    <a:pt x="14642" y="10067"/>
                    <a:pt x="14423" y="10067"/>
                    <a:pt x="14204" y="10067"/>
                  </a:cubicBezTo>
                  <a:lnTo>
                    <a:pt x="13846" y="10067"/>
                  </a:lnTo>
                  <a:cubicBezTo>
                    <a:pt x="13746" y="10067"/>
                    <a:pt x="13647" y="10067"/>
                    <a:pt x="13528" y="10027"/>
                  </a:cubicBezTo>
                  <a:cubicBezTo>
                    <a:pt x="12752" y="9927"/>
                    <a:pt x="12056" y="9689"/>
                    <a:pt x="11479" y="9311"/>
                  </a:cubicBezTo>
                  <a:cubicBezTo>
                    <a:pt x="11399" y="9271"/>
                    <a:pt x="11339" y="9231"/>
                    <a:pt x="11260" y="9191"/>
                  </a:cubicBezTo>
                  <a:cubicBezTo>
                    <a:pt x="10743" y="8873"/>
                    <a:pt x="10166" y="8415"/>
                    <a:pt x="9728" y="7779"/>
                  </a:cubicBezTo>
                  <a:cubicBezTo>
                    <a:pt x="9430" y="7341"/>
                    <a:pt x="9191" y="6884"/>
                    <a:pt x="9032" y="6347"/>
                  </a:cubicBezTo>
                  <a:cubicBezTo>
                    <a:pt x="7659" y="5949"/>
                    <a:pt x="6326" y="5372"/>
                    <a:pt x="5153" y="4616"/>
                  </a:cubicBezTo>
                  <a:cubicBezTo>
                    <a:pt x="4755" y="4357"/>
                    <a:pt x="4377" y="4059"/>
                    <a:pt x="3999" y="3761"/>
                  </a:cubicBezTo>
                  <a:cubicBezTo>
                    <a:pt x="3164" y="3064"/>
                    <a:pt x="2428" y="2249"/>
                    <a:pt x="1890" y="1294"/>
                  </a:cubicBezTo>
                  <a:cubicBezTo>
                    <a:pt x="1632" y="876"/>
                    <a:pt x="1433" y="458"/>
                    <a:pt x="12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32"/>
            <p:cNvSpPr/>
            <p:nvPr/>
          </p:nvSpPr>
          <p:spPr>
            <a:xfrm>
              <a:off x="4403617" y="4246031"/>
              <a:ext cx="342618" cy="350608"/>
            </a:xfrm>
            <a:custGeom>
              <a:avLst/>
              <a:gdLst/>
              <a:ahLst/>
              <a:cxnLst/>
              <a:rect l="l" t="t" r="r" b="b"/>
              <a:pathLst>
                <a:path w="9390" h="9609" extrusionOk="0">
                  <a:moveTo>
                    <a:pt x="4794" y="1"/>
                  </a:moveTo>
                  <a:cubicBezTo>
                    <a:pt x="4595" y="1"/>
                    <a:pt x="4376" y="21"/>
                    <a:pt x="4178" y="41"/>
                  </a:cubicBezTo>
                  <a:cubicBezTo>
                    <a:pt x="3541" y="120"/>
                    <a:pt x="2964" y="319"/>
                    <a:pt x="2447" y="598"/>
                  </a:cubicBezTo>
                  <a:cubicBezTo>
                    <a:pt x="2308" y="657"/>
                    <a:pt x="2208" y="737"/>
                    <a:pt x="2089" y="816"/>
                  </a:cubicBezTo>
                  <a:cubicBezTo>
                    <a:pt x="1611" y="1135"/>
                    <a:pt x="1174" y="1612"/>
                    <a:pt x="796" y="2209"/>
                  </a:cubicBezTo>
                  <a:cubicBezTo>
                    <a:pt x="418" y="2806"/>
                    <a:pt x="159" y="3522"/>
                    <a:pt x="60" y="4298"/>
                  </a:cubicBezTo>
                  <a:cubicBezTo>
                    <a:pt x="20" y="4497"/>
                    <a:pt x="20" y="4695"/>
                    <a:pt x="0" y="4894"/>
                  </a:cubicBezTo>
                  <a:cubicBezTo>
                    <a:pt x="0" y="5093"/>
                    <a:pt x="0" y="5312"/>
                    <a:pt x="20" y="5511"/>
                  </a:cubicBezTo>
                  <a:cubicBezTo>
                    <a:pt x="60" y="5670"/>
                    <a:pt x="80" y="5829"/>
                    <a:pt x="100" y="5988"/>
                  </a:cubicBezTo>
                  <a:lnTo>
                    <a:pt x="100" y="6008"/>
                  </a:lnTo>
                  <a:lnTo>
                    <a:pt x="100" y="6068"/>
                  </a:lnTo>
                  <a:cubicBezTo>
                    <a:pt x="100" y="6088"/>
                    <a:pt x="100" y="6108"/>
                    <a:pt x="119" y="6128"/>
                  </a:cubicBezTo>
                  <a:lnTo>
                    <a:pt x="119" y="6168"/>
                  </a:lnTo>
                  <a:cubicBezTo>
                    <a:pt x="119" y="6187"/>
                    <a:pt x="159" y="6227"/>
                    <a:pt x="159" y="6267"/>
                  </a:cubicBezTo>
                  <a:cubicBezTo>
                    <a:pt x="159" y="6287"/>
                    <a:pt x="179" y="6307"/>
                    <a:pt x="179" y="6327"/>
                  </a:cubicBezTo>
                  <a:cubicBezTo>
                    <a:pt x="199" y="6386"/>
                    <a:pt x="199" y="6426"/>
                    <a:pt x="219" y="6466"/>
                  </a:cubicBezTo>
                  <a:cubicBezTo>
                    <a:pt x="259" y="6565"/>
                    <a:pt x="298" y="6665"/>
                    <a:pt x="318" y="6764"/>
                  </a:cubicBezTo>
                  <a:cubicBezTo>
                    <a:pt x="497" y="7182"/>
                    <a:pt x="716" y="7560"/>
                    <a:pt x="995" y="7918"/>
                  </a:cubicBezTo>
                  <a:cubicBezTo>
                    <a:pt x="1253" y="8256"/>
                    <a:pt x="1572" y="8515"/>
                    <a:pt x="1890" y="8773"/>
                  </a:cubicBezTo>
                  <a:cubicBezTo>
                    <a:pt x="1930" y="8793"/>
                    <a:pt x="1969" y="8813"/>
                    <a:pt x="2009" y="8853"/>
                  </a:cubicBezTo>
                  <a:cubicBezTo>
                    <a:pt x="2606" y="9211"/>
                    <a:pt x="3362" y="9490"/>
                    <a:pt x="4158" y="9589"/>
                  </a:cubicBezTo>
                  <a:cubicBezTo>
                    <a:pt x="4376" y="9609"/>
                    <a:pt x="4635" y="9609"/>
                    <a:pt x="4874" y="9609"/>
                  </a:cubicBezTo>
                  <a:cubicBezTo>
                    <a:pt x="5292" y="9589"/>
                    <a:pt x="5689" y="9509"/>
                    <a:pt x="6087" y="9390"/>
                  </a:cubicBezTo>
                  <a:cubicBezTo>
                    <a:pt x="6545" y="9251"/>
                    <a:pt x="6943" y="9052"/>
                    <a:pt x="7340" y="8773"/>
                  </a:cubicBezTo>
                  <a:cubicBezTo>
                    <a:pt x="7718" y="8495"/>
                    <a:pt x="8057" y="8197"/>
                    <a:pt x="8335" y="7858"/>
                  </a:cubicBezTo>
                  <a:cubicBezTo>
                    <a:pt x="8614" y="7500"/>
                    <a:pt x="8852" y="7122"/>
                    <a:pt x="8992" y="6725"/>
                  </a:cubicBezTo>
                  <a:cubicBezTo>
                    <a:pt x="9031" y="6665"/>
                    <a:pt x="9051" y="6605"/>
                    <a:pt x="9071" y="6526"/>
                  </a:cubicBezTo>
                  <a:lnTo>
                    <a:pt x="9151" y="6307"/>
                  </a:lnTo>
                  <a:lnTo>
                    <a:pt x="9151" y="6287"/>
                  </a:lnTo>
                  <a:lnTo>
                    <a:pt x="9151" y="6267"/>
                  </a:lnTo>
                  <a:cubicBezTo>
                    <a:pt x="9151" y="6227"/>
                    <a:pt x="9151" y="6227"/>
                    <a:pt x="9171" y="6207"/>
                  </a:cubicBezTo>
                  <a:cubicBezTo>
                    <a:pt x="9171" y="6187"/>
                    <a:pt x="9210" y="6168"/>
                    <a:pt x="9210" y="6128"/>
                  </a:cubicBezTo>
                  <a:lnTo>
                    <a:pt x="9210" y="6108"/>
                  </a:lnTo>
                  <a:lnTo>
                    <a:pt x="9210" y="6088"/>
                  </a:lnTo>
                  <a:cubicBezTo>
                    <a:pt x="9210" y="6028"/>
                    <a:pt x="9230" y="6008"/>
                    <a:pt x="9230" y="5969"/>
                  </a:cubicBezTo>
                  <a:cubicBezTo>
                    <a:pt x="9350" y="5412"/>
                    <a:pt x="9389" y="4835"/>
                    <a:pt x="9350" y="4317"/>
                  </a:cubicBezTo>
                  <a:cubicBezTo>
                    <a:pt x="9270" y="3542"/>
                    <a:pt x="8972" y="2826"/>
                    <a:pt x="8633" y="2229"/>
                  </a:cubicBezTo>
                  <a:cubicBezTo>
                    <a:pt x="8315" y="1612"/>
                    <a:pt x="7858" y="1135"/>
                    <a:pt x="7380" y="816"/>
                  </a:cubicBezTo>
                  <a:cubicBezTo>
                    <a:pt x="6903" y="458"/>
                    <a:pt x="6445" y="259"/>
                    <a:pt x="6047" y="140"/>
                  </a:cubicBezTo>
                  <a:cubicBezTo>
                    <a:pt x="5988" y="120"/>
                    <a:pt x="5948" y="120"/>
                    <a:pt x="5868" y="100"/>
                  </a:cubicBezTo>
                  <a:cubicBezTo>
                    <a:pt x="5729" y="60"/>
                    <a:pt x="5590" y="41"/>
                    <a:pt x="5451" y="21"/>
                  </a:cubicBezTo>
                  <a:cubicBezTo>
                    <a:pt x="5252" y="1"/>
                    <a:pt x="5033" y="1"/>
                    <a:pt x="47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32"/>
            <p:cNvSpPr/>
            <p:nvPr/>
          </p:nvSpPr>
          <p:spPr>
            <a:xfrm>
              <a:off x="4965353" y="3440821"/>
              <a:ext cx="987169" cy="937838"/>
            </a:xfrm>
            <a:custGeom>
              <a:avLst/>
              <a:gdLst/>
              <a:ahLst/>
              <a:cxnLst/>
              <a:rect l="l" t="t" r="r" b="b"/>
              <a:pathLst>
                <a:path w="27055" h="25703" extrusionOk="0">
                  <a:moveTo>
                    <a:pt x="21903" y="1"/>
                  </a:moveTo>
                  <a:cubicBezTo>
                    <a:pt x="21877" y="1"/>
                    <a:pt x="21850" y="3"/>
                    <a:pt x="21823" y="9"/>
                  </a:cubicBezTo>
                  <a:cubicBezTo>
                    <a:pt x="21724" y="9"/>
                    <a:pt x="21624" y="49"/>
                    <a:pt x="21565" y="128"/>
                  </a:cubicBezTo>
                  <a:cubicBezTo>
                    <a:pt x="21485" y="188"/>
                    <a:pt x="21386" y="287"/>
                    <a:pt x="21326" y="347"/>
                  </a:cubicBezTo>
                  <a:cubicBezTo>
                    <a:pt x="21286" y="426"/>
                    <a:pt x="21266" y="526"/>
                    <a:pt x="21266" y="625"/>
                  </a:cubicBezTo>
                  <a:lnTo>
                    <a:pt x="21266" y="705"/>
                  </a:lnTo>
                  <a:lnTo>
                    <a:pt x="21286" y="785"/>
                  </a:lnTo>
                  <a:cubicBezTo>
                    <a:pt x="21306" y="824"/>
                    <a:pt x="21306" y="884"/>
                    <a:pt x="21326" y="924"/>
                  </a:cubicBezTo>
                  <a:cubicBezTo>
                    <a:pt x="21386" y="1023"/>
                    <a:pt x="21465" y="1123"/>
                    <a:pt x="21525" y="1222"/>
                  </a:cubicBezTo>
                  <a:cubicBezTo>
                    <a:pt x="21585" y="1282"/>
                    <a:pt x="21604" y="1322"/>
                    <a:pt x="21664" y="1342"/>
                  </a:cubicBezTo>
                  <a:cubicBezTo>
                    <a:pt x="21704" y="1401"/>
                    <a:pt x="21764" y="1421"/>
                    <a:pt x="21783" y="1481"/>
                  </a:cubicBezTo>
                  <a:lnTo>
                    <a:pt x="21803" y="1481"/>
                  </a:lnTo>
                  <a:cubicBezTo>
                    <a:pt x="22002" y="1700"/>
                    <a:pt x="22201" y="1938"/>
                    <a:pt x="22380" y="2197"/>
                  </a:cubicBezTo>
                  <a:lnTo>
                    <a:pt x="22400" y="2217"/>
                  </a:lnTo>
                  <a:cubicBezTo>
                    <a:pt x="22400" y="2237"/>
                    <a:pt x="22420" y="2237"/>
                    <a:pt x="22420" y="2276"/>
                  </a:cubicBezTo>
                  <a:cubicBezTo>
                    <a:pt x="22420" y="2296"/>
                    <a:pt x="22460" y="2296"/>
                    <a:pt x="22460" y="2316"/>
                  </a:cubicBezTo>
                  <a:cubicBezTo>
                    <a:pt x="22480" y="2336"/>
                    <a:pt x="22480" y="2376"/>
                    <a:pt x="22500" y="2376"/>
                  </a:cubicBezTo>
                  <a:lnTo>
                    <a:pt x="22520" y="2396"/>
                  </a:lnTo>
                  <a:cubicBezTo>
                    <a:pt x="22520" y="2396"/>
                    <a:pt x="22520" y="2416"/>
                    <a:pt x="22559" y="2416"/>
                  </a:cubicBezTo>
                  <a:cubicBezTo>
                    <a:pt x="22778" y="2734"/>
                    <a:pt x="22977" y="3072"/>
                    <a:pt x="23156" y="3410"/>
                  </a:cubicBezTo>
                  <a:cubicBezTo>
                    <a:pt x="23216" y="3530"/>
                    <a:pt x="23275" y="3669"/>
                    <a:pt x="23315" y="3788"/>
                  </a:cubicBezTo>
                  <a:lnTo>
                    <a:pt x="23315" y="3808"/>
                  </a:lnTo>
                  <a:cubicBezTo>
                    <a:pt x="23315" y="3828"/>
                    <a:pt x="23355" y="3828"/>
                    <a:pt x="23355" y="3868"/>
                  </a:cubicBezTo>
                  <a:cubicBezTo>
                    <a:pt x="23355" y="3888"/>
                    <a:pt x="23375" y="3888"/>
                    <a:pt x="23375" y="3908"/>
                  </a:cubicBezTo>
                  <a:cubicBezTo>
                    <a:pt x="23375" y="3928"/>
                    <a:pt x="23395" y="3928"/>
                    <a:pt x="23395" y="3967"/>
                  </a:cubicBezTo>
                  <a:cubicBezTo>
                    <a:pt x="23395" y="3987"/>
                    <a:pt x="23415" y="4007"/>
                    <a:pt x="23415" y="4027"/>
                  </a:cubicBezTo>
                  <a:cubicBezTo>
                    <a:pt x="23415" y="4027"/>
                    <a:pt x="23415" y="4067"/>
                    <a:pt x="23454" y="4067"/>
                  </a:cubicBezTo>
                  <a:cubicBezTo>
                    <a:pt x="23454" y="4067"/>
                    <a:pt x="23454" y="4087"/>
                    <a:pt x="23474" y="4087"/>
                  </a:cubicBezTo>
                  <a:lnTo>
                    <a:pt x="23474" y="4107"/>
                  </a:lnTo>
                  <a:cubicBezTo>
                    <a:pt x="23673" y="4604"/>
                    <a:pt x="23813" y="5121"/>
                    <a:pt x="23952" y="5638"/>
                  </a:cubicBezTo>
                  <a:cubicBezTo>
                    <a:pt x="24270" y="7210"/>
                    <a:pt x="24111" y="8821"/>
                    <a:pt x="23673" y="10353"/>
                  </a:cubicBezTo>
                  <a:cubicBezTo>
                    <a:pt x="23454" y="11089"/>
                    <a:pt x="23156" y="11845"/>
                    <a:pt x="22798" y="12541"/>
                  </a:cubicBezTo>
                  <a:cubicBezTo>
                    <a:pt x="22500" y="13098"/>
                    <a:pt x="22181" y="13675"/>
                    <a:pt x="21803" y="14212"/>
                  </a:cubicBezTo>
                  <a:cubicBezTo>
                    <a:pt x="22201" y="15087"/>
                    <a:pt x="22321" y="16062"/>
                    <a:pt x="22221" y="16937"/>
                  </a:cubicBezTo>
                  <a:cubicBezTo>
                    <a:pt x="22122" y="17833"/>
                    <a:pt x="21803" y="18628"/>
                    <a:pt x="21326" y="19285"/>
                  </a:cubicBezTo>
                  <a:cubicBezTo>
                    <a:pt x="20988" y="19782"/>
                    <a:pt x="20570" y="20140"/>
                    <a:pt x="20172" y="20439"/>
                  </a:cubicBezTo>
                  <a:lnTo>
                    <a:pt x="20132" y="20439"/>
                  </a:lnTo>
                  <a:cubicBezTo>
                    <a:pt x="20033" y="20518"/>
                    <a:pt x="19973" y="20578"/>
                    <a:pt x="19894" y="20637"/>
                  </a:cubicBezTo>
                  <a:cubicBezTo>
                    <a:pt x="19138" y="21135"/>
                    <a:pt x="18342" y="21413"/>
                    <a:pt x="17586" y="21473"/>
                  </a:cubicBezTo>
                  <a:cubicBezTo>
                    <a:pt x="17441" y="21480"/>
                    <a:pt x="17295" y="21485"/>
                    <a:pt x="17150" y="21485"/>
                  </a:cubicBezTo>
                  <a:cubicBezTo>
                    <a:pt x="16900" y="21485"/>
                    <a:pt x="16652" y="21471"/>
                    <a:pt x="16412" y="21433"/>
                  </a:cubicBezTo>
                  <a:cubicBezTo>
                    <a:pt x="16194" y="21413"/>
                    <a:pt x="15915" y="21393"/>
                    <a:pt x="15597" y="21294"/>
                  </a:cubicBezTo>
                  <a:cubicBezTo>
                    <a:pt x="15199" y="21194"/>
                    <a:pt x="14702" y="21015"/>
                    <a:pt x="14204" y="20737"/>
                  </a:cubicBezTo>
                  <a:cubicBezTo>
                    <a:pt x="12872" y="21374"/>
                    <a:pt x="11459" y="21811"/>
                    <a:pt x="9987" y="22010"/>
                  </a:cubicBezTo>
                  <a:cubicBezTo>
                    <a:pt x="9527" y="22072"/>
                    <a:pt x="9075" y="22103"/>
                    <a:pt x="8616" y="22103"/>
                  </a:cubicBezTo>
                  <a:cubicBezTo>
                    <a:pt x="8340" y="22103"/>
                    <a:pt x="8063" y="22092"/>
                    <a:pt x="7779" y="22070"/>
                  </a:cubicBezTo>
                  <a:cubicBezTo>
                    <a:pt x="6963" y="22010"/>
                    <a:pt x="6148" y="21871"/>
                    <a:pt x="5372" y="21592"/>
                  </a:cubicBezTo>
                  <a:cubicBezTo>
                    <a:pt x="5054" y="21493"/>
                    <a:pt x="4716" y="21334"/>
                    <a:pt x="4417" y="21194"/>
                  </a:cubicBezTo>
                  <a:cubicBezTo>
                    <a:pt x="4377" y="21175"/>
                    <a:pt x="4318" y="21135"/>
                    <a:pt x="4298" y="21135"/>
                  </a:cubicBezTo>
                  <a:cubicBezTo>
                    <a:pt x="4278" y="21135"/>
                    <a:pt x="4258" y="21115"/>
                    <a:pt x="4258" y="21115"/>
                  </a:cubicBezTo>
                  <a:cubicBezTo>
                    <a:pt x="4218" y="21095"/>
                    <a:pt x="4198" y="21095"/>
                    <a:pt x="4178" y="21075"/>
                  </a:cubicBezTo>
                  <a:cubicBezTo>
                    <a:pt x="4178" y="21075"/>
                    <a:pt x="4159" y="21075"/>
                    <a:pt x="4159" y="21035"/>
                  </a:cubicBezTo>
                  <a:cubicBezTo>
                    <a:pt x="4119" y="21015"/>
                    <a:pt x="4099" y="21015"/>
                    <a:pt x="4059" y="20996"/>
                  </a:cubicBezTo>
                  <a:cubicBezTo>
                    <a:pt x="4019" y="20996"/>
                    <a:pt x="3999" y="20976"/>
                    <a:pt x="3980" y="20976"/>
                  </a:cubicBezTo>
                  <a:cubicBezTo>
                    <a:pt x="3960" y="20976"/>
                    <a:pt x="3960" y="20936"/>
                    <a:pt x="3920" y="20936"/>
                  </a:cubicBezTo>
                  <a:cubicBezTo>
                    <a:pt x="3522" y="20717"/>
                    <a:pt x="3124" y="20439"/>
                    <a:pt x="2766" y="20140"/>
                  </a:cubicBezTo>
                  <a:cubicBezTo>
                    <a:pt x="2706" y="20100"/>
                    <a:pt x="2667" y="20080"/>
                    <a:pt x="2607" y="20021"/>
                  </a:cubicBezTo>
                  <a:cubicBezTo>
                    <a:pt x="2587" y="20001"/>
                    <a:pt x="2567" y="19981"/>
                    <a:pt x="2507" y="19941"/>
                  </a:cubicBezTo>
                  <a:lnTo>
                    <a:pt x="2428" y="19882"/>
                  </a:lnTo>
                  <a:lnTo>
                    <a:pt x="2408" y="19842"/>
                  </a:lnTo>
                  <a:cubicBezTo>
                    <a:pt x="2328" y="19802"/>
                    <a:pt x="2289" y="19722"/>
                    <a:pt x="2229" y="19683"/>
                  </a:cubicBezTo>
                  <a:cubicBezTo>
                    <a:pt x="1990" y="19444"/>
                    <a:pt x="1771" y="19205"/>
                    <a:pt x="1533" y="18947"/>
                  </a:cubicBezTo>
                  <a:lnTo>
                    <a:pt x="1513" y="18927"/>
                  </a:lnTo>
                  <a:cubicBezTo>
                    <a:pt x="1374" y="18708"/>
                    <a:pt x="1175" y="18489"/>
                    <a:pt x="976" y="18350"/>
                  </a:cubicBezTo>
                  <a:cubicBezTo>
                    <a:pt x="847" y="18285"/>
                    <a:pt x="729" y="18250"/>
                    <a:pt x="617" y="18250"/>
                  </a:cubicBezTo>
                  <a:cubicBezTo>
                    <a:pt x="522" y="18250"/>
                    <a:pt x="430" y="18275"/>
                    <a:pt x="339" y="18330"/>
                  </a:cubicBezTo>
                  <a:lnTo>
                    <a:pt x="299" y="18350"/>
                  </a:lnTo>
                  <a:lnTo>
                    <a:pt x="279" y="18390"/>
                  </a:lnTo>
                  <a:lnTo>
                    <a:pt x="200" y="18449"/>
                  </a:lnTo>
                  <a:cubicBezTo>
                    <a:pt x="140" y="18509"/>
                    <a:pt x="120" y="18529"/>
                    <a:pt x="100" y="18589"/>
                  </a:cubicBezTo>
                  <a:cubicBezTo>
                    <a:pt x="21" y="18688"/>
                    <a:pt x="1" y="18787"/>
                    <a:pt x="1" y="18887"/>
                  </a:cubicBezTo>
                  <a:cubicBezTo>
                    <a:pt x="1" y="18986"/>
                    <a:pt x="21" y="19106"/>
                    <a:pt x="81" y="19225"/>
                  </a:cubicBezTo>
                  <a:cubicBezTo>
                    <a:pt x="100" y="19285"/>
                    <a:pt x="120" y="19344"/>
                    <a:pt x="180" y="19384"/>
                  </a:cubicBezTo>
                  <a:lnTo>
                    <a:pt x="180" y="19404"/>
                  </a:lnTo>
                  <a:lnTo>
                    <a:pt x="220" y="19444"/>
                  </a:lnTo>
                  <a:lnTo>
                    <a:pt x="299" y="19523"/>
                  </a:lnTo>
                  <a:cubicBezTo>
                    <a:pt x="697" y="19981"/>
                    <a:pt x="1095" y="20399"/>
                    <a:pt x="1533" y="20797"/>
                  </a:cubicBezTo>
                  <a:cubicBezTo>
                    <a:pt x="1692" y="20936"/>
                    <a:pt x="1871" y="21095"/>
                    <a:pt x="2010" y="21214"/>
                  </a:cubicBezTo>
                  <a:cubicBezTo>
                    <a:pt x="2070" y="21274"/>
                    <a:pt x="2130" y="21314"/>
                    <a:pt x="2189" y="21374"/>
                  </a:cubicBezTo>
                  <a:lnTo>
                    <a:pt x="2209" y="21374"/>
                  </a:lnTo>
                  <a:lnTo>
                    <a:pt x="2289" y="21413"/>
                  </a:lnTo>
                  <a:lnTo>
                    <a:pt x="2368" y="21493"/>
                  </a:lnTo>
                  <a:lnTo>
                    <a:pt x="2507" y="21612"/>
                  </a:lnTo>
                  <a:lnTo>
                    <a:pt x="2567" y="21632"/>
                  </a:lnTo>
                  <a:lnTo>
                    <a:pt x="2905" y="21911"/>
                  </a:lnTo>
                  <a:cubicBezTo>
                    <a:pt x="3124" y="22090"/>
                    <a:pt x="3383" y="22269"/>
                    <a:pt x="3621" y="22428"/>
                  </a:cubicBezTo>
                  <a:cubicBezTo>
                    <a:pt x="3661" y="22448"/>
                    <a:pt x="3681" y="22488"/>
                    <a:pt x="3701" y="22488"/>
                  </a:cubicBezTo>
                  <a:lnTo>
                    <a:pt x="3721" y="22507"/>
                  </a:lnTo>
                  <a:cubicBezTo>
                    <a:pt x="3761" y="22527"/>
                    <a:pt x="3781" y="22527"/>
                    <a:pt x="3800" y="22547"/>
                  </a:cubicBezTo>
                  <a:cubicBezTo>
                    <a:pt x="3820" y="22587"/>
                    <a:pt x="3860" y="22607"/>
                    <a:pt x="3880" y="22607"/>
                  </a:cubicBezTo>
                  <a:lnTo>
                    <a:pt x="3900" y="22607"/>
                  </a:lnTo>
                  <a:cubicBezTo>
                    <a:pt x="3920" y="22627"/>
                    <a:pt x="3960" y="22667"/>
                    <a:pt x="3980" y="22667"/>
                  </a:cubicBezTo>
                  <a:cubicBezTo>
                    <a:pt x="3999" y="22686"/>
                    <a:pt x="4019" y="22686"/>
                    <a:pt x="4019" y="22706"/>
                  </a:cubicBezTo>
                  <a:cubicBezTo>
                    <a:pt x="4079" y="22726"/>
                    <a:pt x="4099" y="22766"/>
                    <a:pt x="4159" y="22786"/>
                  </a:cubicBezTo>
                  <a:cubicBezTo>
                    <a:pt x="4218" y="22826"/>
                    <a:pt x="4278" y="22865"/>
                    <a:pt x="4357" y="22905"/>
                  </a:cubicBezTo>
                  <a:cubicBezTo>
                    <a:pt x="4815" y="23204"/>
                    <a:pt x="5292" y="23482"/>
                    <a:pt x="5790" y="23761"/>
                  </a:cubicBezTo>
                  <a:cubicBezTo>
                    <a:pt x="6983" y="24357"/>
                    <a:pt x="8237" y="24815"/>
                    <a:pt x="9530" y="25153"/>
                  </a:cubicBezTo>
                  <a:cubicBezTo>
                    <a:pt x="10564" y="25412"/>
                    <a:pt x="11638" y="25591"/>
                    <a:pt x="12712" y="25670"/>
                  </a:cubicBezTo>
                  <a:cubicBezTo>
                    <a:pt x="13091" y="25692"/>
                    <a:pt x="13472" y="25703"/>
                    <a:pt x="13854" y="25703"/>
                  </a:cubicBezTo>
                  <a:cubicBezTo>
                    <a:pt x="14538" y="25703"/>
                    <a:pt x="15226" y="25667"/>
                    <a:pt x="15915" y="25591"/>
                  </a:cubicBezTo>
                  <a:cubicBezTo>
                    <a:pt x="18044" y="25312"/>
                    <a:pt x="20093" y="24536"/>
                    <a:pt x="21823" y="23283"/>
                  </a:cubicBezTo>
                  <a:cubicBezTo>
                    <a:pt x="22062" y="23124"/>
                    <a:pt x="22261" y="22965"/>
                    <a:pt x="22480" y="22786"/>
                  </a:cubicBezTo>
                  <a:cubicBezTo>
                    <a:pt x="22679" y="22607"/>
                    <a:pt x="22878" y="22428"/>
                    <a:pt x="23077" y="22229"/>
                  </a:cubicBezTo>
                  <a:cubicBezTo>
                    <a:pt x="23275" y="22030"/>
                    <a:pt x="23454" y="21871"/>
                    <a:pt x="23614" y="21672"/>
                  </a:cubicBezTo>
                  <a:cubicBezTo>
                    <a:pt x="23793" y="21473"/>
                    <a:pt x="23972" y="21274"/>
                    <a:pt x="24151" y="21035"/>
                  </a:cubicBezTo>
                  <a:cubicBezTo>
                    <a:pt x="24807" y="20200"/>
                    <a:pt x="25364" y="19285"/>
                    <a:pt x="25802" y="18290"/>
                  </a:cubicBezTo>
                  <a:cubicBezTo>
                    <a:pt x="26239" y="17296"/>
                    <a:pt x="26558" y="16241"/>
                    <a:pt x="26757" y="15207"/>
                  </a:cubicBezTo>
                  <a:cubicBezTo>
                    <a:pt x="26956" y="14133"/>
                    <a:pt x="27055" y="13058"/>
                    <a:pt x="27035" y="11964"/>
                  </a:cubicBezTo>
                  <a:cubicBezTo>
                    <a:pt x="26995" y="9796"/>
                    <a:pt x="26578" y="7628"/>
                    <a:pt x="25782" y="5618"/>
                  </a:cubicBezTo>
                  <a:cubicBezTo>
                    <a:pt x="25424" y="5022"/>
                    <a:pt x="25145" y="4405"/>
                    <a:pt x="24847" y="3788"/>
                  </a:cubicBezTo>
                  <a:cubicBezTo>
                    <a:pt x="24820" y="3788"/>
                    <a:pt x="24812" y="3780"/>
                    <a:pt x="24820" y="3780"/>
                  </a:cubicBezTo>
                  <a:cubicBezTo>
                    <a:pt x="24825" y="3780"/>
                    <a:pt x="24834" y="3782"/>
                    <a:pt x="24847" y="3788"/>
                  </a:cubicBezTo>
                  <a:cubicBezTo>
                    <a:pt x="24807" y="3768"/>
                    <a:pt x="24807" y="3729"/>
                    <a:pt x="24807" y="3729"/>
                  </a:cubicBezTo>
                  <a:cubicBezTo>
                    <a:pt x="24807" y="3709"/>
                    <a:pt x="24787" y="3709"/>
                    <a:pt x="24787" y="3689"/>
                  </a:cubicBezTo>
                  <a:cubicBezTo>
                    <a:pt x="24787" y="3669"/>
                    <a:pt x="24767" y="3629"/>
                    <a:pt x="24767" y="3629"/>
                  </a:cubicBezTo>
                  <a:cubicBezTo>
                    <a:pt x="24767" y="3629"/>
                    <a:pt x="24767" y="3609"/>
                    <a:pt x="24747" y="3609"/>
                  </a:cubicBezTo>
                  <a:cubicBezTo>
                    <a:pt x="24747" y="3589"/>
                    <a:pt x="24708" y="3570"/>
                    <a:pt x="24708" y="3570"/>
                  </a:cubicBezTo>
                  <a:cubicBezTo>
                    <a:pt x="24708" y="3530"/>
                    <a:pt x="24688" y="3510"/>
                    <a:pt x="24688" y="3490"/>
                  </a:cubicBezTo>
                  <a:cubicBezTo>
                    <a:pt x="24449" y="3013"/>
                    <a:pt x="24151" y="2535"/>
                    <a:pt x="23852" y="2097"/>
                  </a:cubicBezTo>
                  <a:lnTo>
                    <a:pt x="23813" y="2078"/>
                  </a:lnTo>
                  <a:lnTo>
                    <a:pt x="23793" y="2038"/>
                  </a:lnTo>
                  <a:cubicBezTo>
                    <a:pt x="23793" y="2018"/>
                    <a:pt x="23773" y="2018"/>
                    <a:pt x="23773" y="1998"/>
                  </a:cubicBezTo>
                  <a:cubicBezTo>
                    <a:pt x="23773" y="1978"/>
                    <a:pt x="23753" y="1978"/>
                    <a:pt x="23753" y="1978"/>
                  </a:cubicBezTo>
                  <a:cubicBezTo>
                    <a:pt x="23753" y="1938"/>
                    <a:pt x="23713" y="1938"/>
                    <a:pt x="23713" y="1918"/>
                  </a:cubicBezTo>
                  <a:lnTo>
                    <a:pt x="23673" y="1879"/>
                  </a:lnTo>
                  <a:cubicBezTo>
                    <a:pt x="23275" y="1302"/>
                    <a:pt x="22858" y="745"/>
                    <a:pt x="22400" y="228"/>
                  </a:cubicBezTo>
                  <a:cubicBezTo>
                    <a:pt x="22321" y="148"/>
                    <a:pt x="22221" y="88"/>
                    <a:pt x="22122" y="49"/>
                  </a:cubicBezTo>
                  <a:cubicBezTo>
                    <a:pt x="22049" y="19"/>
                    <a:pt x="21976" y="1"/>
                    <a:pt x="2190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32"/>
            <p:cNvSpPr/>
            <p:nvPr/>
          </p:nvSpPr>
          <p:spPr>
            <a:xfrm>
              <a:off x="5408108" y="3858477"/>
              <a:ext cx="343347" cy="352031"/>
            </a:xfrm>
            <a:custGeom>
              <a:avLst/>
              <a:gdLst/>
              <a:ahLst/>
              <a:cxnLst/>
              <a:rect l="l" t="t" r="r" b="b"/>
              <a:pathLst>
                <a:path w="9410" h="9648" extrusionOk="0">
                  <a:moveTo>
                    <a:pt x="4675" y="0"/>
                  </a:moveTo>
                  <a:cubicBezTo>
                    <a:pt x="4616" y="0"/>
                    <a:pt x="4516" y="0"/>
                    <a:pt x="4417" y="20"/>
                  </a:cubicBezTo>
                  <a:cubicBezTo>
                    <a:pt x="4198" y="40"/>
                    <a:pt x="3880" y="60"/>
                    <a:pt x="3482" y="199"/>
                  </a:cubicBezTo>
                  <a:cubicBezTo>
                    <a:pt x="3084" y="318"/>
                    <a:pt x="2606" y="517"/>
                    <a:pt x="2129" y="855"/>
                  </a:cubicBezTo>
                  <a:cubicBezTo>
                    <a:pt x="1652" y="1194"/>
                    <a:pt x="1194" y="1651"/>
                    <a:pt x="836" y="2248"/>
                  </a:cubicBezTo>
                  <a:cubicBezTo>
                    <a:pt x="458" y="2845"/>
                    <a:pt x="199" y="3581"/>
                    <a:pt x="100" y="4337"/>
                  </a:cubicBezTo>
                  <a:cubicBezTo>
                    <a:pt x="1" y="5132"/>
                    <a:pt x="60" y="6008"/>
                    <a:pt x="418" y="6823"/>
                  </a:cubicBezTo>
                  <a:cubicBezTo>
                    <a:pt x="697" y="7599"/>
                    <a:pt x="1234" y="8295"/>
                    <a:pt x="1930" y="8793"/>
                  </a:cubicBezTo>
                  <a:lnTo>
                    <a:pt x="1970" y="8832"/>
                  </a:lnTo>
                  <a:cubicBezTo>
                    <a:pt x="1990" y="8832"/>
                    <a:pt x="1990" y="8852"/>
                    <a:pt x="2010" y="8852"/>
                  </a:cubicBezTo>
                  <a:cubicBezTo>
                    <a:pt x="2010" y="8852"/>
                    <a:pt x="2030" y="8852"/>
                    <a:pt x="2030" y="8872"/>
                  </a:cubicBezTo>
                  <a:cubicBezTo>
                    <a:pt x="2049" y="8872"/>
                    <a:pt x="2049" y="8892"/>
                    <a:pt x="2089" y="8892"/>
                  </a:cubicBezTo>
                  <a:lnTo>
                    <a:pt x="2109" y="8892"/>
                  </a:lnTo>
                  <a:cubicBezTo>
                    <a:pt x="2129" y="8912"/>
                    <a:pt x="2189" y="8952"/>
                    <a:pt x="2209" y="8972"/>
                  </a:cubicBezTo>
                  <a:cubicBezTo>
                    <a:pt x="2229" y="8972"/>
                    <a:pt x="2229" y="8992"/>
                    <a:pt x="2248" y="8992"/>
                  </a:cubicBezTo>
                  <a:cubicBezTo>
                    <a:pt x="2308" y="9011"/>
                    <a:pt x="2328" y="9051"/>
                    <a:pt x="2388" y="9071"/>
                  </a:cubicBezTo>
                  <a:cubicBezTo>
                    <a:pt x="2686" y="9250"/>
                    <a:pt x="3024" y="9370"/>
                    <a:pt x="3343" y="9469"/>
                  </a:cubicBezTo>
                  <a:cubicBezTo>
                    <a:pt x="3800" y="9588"/>
                    <a:pt x="4277" y="9648"/>
                    <a:pt x="4735" y="9648"/>
                  </a:cubicBezTo>
                  <a:cubicBezTo>
                    <a:pt x="5690" y="9608"/>
                    <a:pt x="6605" y="9310"/>
                    <a:pt x="7361" y="8793"/>
                  </a:cubicBezTo>
                  <a:cubicBezTo>
                    <a:pt x="8097" y="8275"/>
                    <a:pt x="8694" y="7559"/>
                    <a:pt x="9012" y="6764"/>
                  </a:cubicBezTo>
                  <a:cubicBezTo>
                    <a:pt x="9191" y="6366"/>
                    <a:pt x="9290" y="5928"/>
                    <a:pt x="9370" y="5530"/>
                  </a:cubicBezTo>
                  <a:cubicBezTo>
                    <a:pt x="9390" y="5331"/>
                    <a:pt x="9410" y="5132"/>
                    <a:pt x="9410" y="4914"/>
                  </a:cubicBezTo>
                  <a:cubicBezTo>
                    <a:pt x="9410" y="4715"/>
                    <a:pt x="9410" y="4516"/>
                    <a:pt x="9390" y="4317"/>
                  </a:cubicBezTo>
                  <a:cubicBezTo>
                    <a:pt x="9350" y="3979"/>
                    <a:pt x="9271" y="3621"/>
                    <a:pt x="9171" y="3302"/>
                  </a:cubicBezTo>
                  <a:lnTo>
                    <a:pt x="9091" y="3083"/>
                  </a:lnTo>
                  <a:cubicBezTo>
                    <a:pt x="9091" y="3083"/>
                    <a:pt x="9091" y="3044"/>
                    <a:pt x="9072" y="3044"/>
                  </a:cubicBezTo>
                  <a:cubicBezTo>
                    <a:pt x="9072" y="3024"/>
                    <a:pt x="9052" y="3004"/>
                    <a:pt x="9052" y="2984"/>
                  </a:cubicBezTo>
                  <a:lnTo>
                    <a:pt x="9052" y="2944"/>
                  </a:lnTo>
                  <a:cubicBezTo>
                    <a:pt x="9052" y="2924"/>
                    <a:pt x="9012" y="2924"/>
                    <a:pt x="9012" y="2904"/>
                  </a:cubicBezTo>
                  <a:lnTo>
                    <a:pt x="9012" y="2884"/>
                  </a:lnTo>
                  <a:cubicBezTo>
                    <a:pt x="9012" y="2845"/>
                    <a:pt x="8992" y="2825"/>
                    <a:pt x="8992" y="2805"/>
                  </a:cubicBezTo>
                  <a:cubicBezTo>
                    <a:pt x="8893" y="2606"/>
                    <a:pt x="8793" y="2427"/>
                    <a:pt x="8694" y="2248"/>
                  </a:cubicBezTo>
                  <a:cubicBezTo>
                    <a:pt x="8316" y="1651"/>
                    <a:pt x="7878" y="1194"/>
                    <a:pt x="7401" y="855"/>
                  </a:cubicBezTo>
                  <a:cubicBezTo>
                    <a:pt x="6923" y="537"/>
                    <a:pt x="6466" y="318"/>
                    <a:pt x="6068" y="199"/>
                  </a:cubicBezTo>
                  <a:cubicBezTo>
                    <a:pt x="5670" y="60"/>
                    <a:pt x="5332" y="40"/>
                    <a:pt x="5113" y="20"/>
                  </a:cubicBezTo>
                  <a:cubicBezTo>
                    <a:pt x="4894" y="20"/>
                    <a:pt x="4775" y="0"/>
                    <a:pt x="47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32"/>
            <p:cNvSpPr/>
            <p:nvPr/>
          </p:nvSpPr>
          <p:spPr>
            <a:xfrm>
              <a:off x="3207465" y="3434327"/>
              <a:ext cx="984287" cy="944333"/>
            </a:xfrm>
            <a:custGeom>
              <a:avLst/>
              <a:gdLst/>
              <a:ahLst/>
              <a:cxnLst/>
              <a:rect l="l" t="t" r="r" b="b"/>
              <a:pathLst>
                <a:path w="26976" h="25881" extrusionOk="0">
                  <a:moveTo>
                    <a:pt x="5057" y="1"/>
                  </a:moveTo>
                  <a:cubicBezTo>
                    <a:pt x="5029" y="1"/>
                    <a:pt x="5002" y="3"/>
                    <a:pt x="4974" y="8"/>
                  </a:cubicBezTo>
                  <a:cubicBezTo>
                    <a:pt x="4855" y="28"/>
                    <a:pt x="4735" y="87"/>
                    <a:pt x="4636" y="127"/>
                  </a:cubicBezTo>
                  <a:cubicBezTo>
                    <a:pt x="4576" y="167"/>
                    <a:pt x="4536" y="207"/>
                    <a:pt x="4477" y="266"/>
                  </a:cubicBezTo>
                  <a:cubicBezTo>
                    <a:pt x="4457" y="286"/>
                    <a:pt x="4377" y="366"/>
                    <a:pt x="4357" y="406"/>
                  </a:cubicBezTo>
                  <a:cubicBezTo>
                    <a:pt x="3979" y="843"/>
                    <a:pt x="3641" y="1321"/>
                    <a:pt x="3283" y="1818"/>
                  </a:cubicBezTo>
                  <a:cubicBezTo>
                    <a:pt x="3263" y="1878"/>
                    <a:pt x="3243" y="1898"/>
                    <a:pt x="3184" y="1957"/>
                  </a:cubicBezTo>
                  <a:cubicBezTo>
                    <a:pt x="3164" y="1977"/>
                    <a:pt x="3164" y="1997"/>
                    <a:pt x="3144" y="1997"/>
                  </a:cubicBezTo>
                  <a:cubicBezTo>
                    <a:pt x="3144" y="2017"/>
                    <a:pt x="3124" y="2017"/>
                    <a:pt x="3124" y="2057"/>
                  </a:cubicBezTo>
                  <a:lnTo>
                    <a:pt x="3084" y="2077"/>
                  </a:lnTo>
                  <a:cubicBezTo>
                    <a:pt x="3064" y="2096"/>
                    <a:pt x="3064" y="2116"/>
                    <a:pt x="3044" y="2156"/>
                  </a:cubicBezTo>
                  <a:cubicBezTo>
                    <a:pt x="3025" y="2196"/>
                    <a:pt x="2965" y="2256"/>
                    <a:pt x="2945" y="2295"/>
                  </a:cubicBezTo>
                  <a:lnTo>
                    <a:pt x="2786" y="2514"/>
                  </a:lnTo>
                  <a:lnTo>
                    <a:pt x="2567" y="2892"/>
                  </a:lnTo>
                  <a:lnTo>
                    <a:pt x="2348" y="3290"/>
                  </a:lnTo>
                  <a:cubicBezTo>
                    <a:pt x="2289" y="3370"/>
                    <a:pt x="2249" y="3469"/>
                    <a:pt x="2189" y="3529"/>
                  </a:cubicBezTo>
                  <a:lnTo>
                    <a:pt x="2189" y="3568"/>
                  </a:lnTo>
                  <a:cubicBezTo>
                    <a:pt x="2169" y="3588"/>
                    <a:pt x="2169" y="3608"/>
                    <a:pt x="2149" y="3628"/>
                  </a:cubicBezTo>
                  <a:cubicBezTo>
                    <a:pt x="2129" y="3668"/>
                    <a:pt x="2129" y="3688"/>
                    <a:pt x="2090" y="3708"/>
                  </a:cubicBezTo>
                  <a:cubicBezTo>
                    <a:pt x="2090" y="3728"/>
                    <a:pt x="2070" y="3728"/>
                    <a:pt x="2070" y="3767"/>
                  </a:cubicBezTo>
                  <a:cubicBezTo>
                    <a:pt x="2070" y="3767"/>
                    <a:pt x="2070" y="3787"/>
                    <a:pt x="2050" y="3787"/>
                  </a:cubicBezTo>
                  <a:cubicBezTo>
                    <a:pt x="2050" y="3787"/>
                    <a:pt x="2050" y="3807"/>
                    <a:pt x="2030" y="3807"/>
                  </a:cubicBezTo>
                  <a:cubicBezTo>
                    <a:pt x="2030" y="3807"/>
                    <a:pt x="2030" y="3827"/>
                    <a:pt x="1990" y="3827"/>
                  </a:cubicBezTo>
                  <a:cubicBezTo>
                    <a:pt x="1970" y="3907"/>
                    <a:pt x="1931" y="3966"/>
                    <a:pt x="1891" y="4026"/>
                  </a:cubicBezTo>
                  <a:cubicBezTo>
                    <a:pt x="1751" y="4305"/>
                    <a:pt x="1652" y="4583"/>
                    <a:pt x="1533" y="4822"/>
                  </a:cubicBezTo>
                  <a:cubicBezTo>
                    <a:pt x="1294" y="5379"/>
                    <a:pt x="1075" y="5896"/>
                    <a:pt x="896" y="6473"/>
                  </a:cubicBezTo>
                  <a:cubicBezTo>
                    <a:pt x="359" y="8203"/>
                    <a:pt x="61" y="10034"/>
                    <a:pt x="41" y="11864"/>
                  </a:cubicBezTo>
                  <a:cubicBezTo>
                    <a:pt x="1" y="12978"/>
                    <a:pt x="100" y="14112"/>
                    <a:pt x="299" y="15206"/>
                  </a:cubicBezTo>
                  <a:cubicBezTo>
                    <a:pt x="498" y="16300"/>
                    <a:pt x="836" y="17354"/>
                    <a:pt x="1274" y="18389"/>
                  </a:cubicBezTo>
                  <a:cubicBezTo>
                    <a:pt x="1732" y="19403"/>
                    <a:pt x="2269" y="20378"/>
                    <a:pt x="2965" y="21233"/>
                  </a:cubicBezTo>
                  <a:cubicBezTo>
                    <a:pt x="3661" y="22109"/>
                    <a:pt x="4457" y="22884"/>
                    <a:pt x="5372" y="23521"/>
                  </a:cubicBezTo>
                  <a:cubicBezTo>
                    <a:pt x="6267" y="24177"/>
                    <a:pt x="7262" y="24695"/>
                    <a:pt x="8336" y="25073"/>
                  </a:cubicBezTo>
                  <a:cubicBezTo>
                    <a:pt x="9390" y="25450"/>
                    <a:pt x="10504" y="25689"/>
                    <a:pt x="11598" y="25809"/>
                  </a:cubicBezTo>
                  <a:cubicBezTo>
                    <a:pt x="12130" y="25856"/>
                    <a:pt x="12662" y="25881"/>
                    <a:pt x="13195" y="25881"/>
                  </a:cubicBezTo>
                  <a:cubicBezTo>
                    <a:pt x="13780" y="25881"/>
                    <a:pt x="14367" y="25851"/>
                    <a:pt x="14960" y="25789"/>
                  </a:cubicBezTo>
                  <a:cubicBezTo>
                    <a:pt x="16015" y="25669"/>
                    <a:pt x="17069" y="25450"/>
                    <a:pt x="18083" y="25112"/>
                  </a:cubicBezTo>
                  <a:cubicBezTo>
                    <a:pt x="18203" y="25073"/>
                    <a:pt x="18342" y="25053"/>
                    <a:pt x="18441" y="24993"/>
                  </a:cubicBezTo>
                  <a:cubicBezTo>
                    <a:pt x="18561" y="24973"/>
                    <a:pt x="18660" y="24913"/>
                    <a:pt x="18780" y="24874"/>
                  </a:cubicBezTo>
                  <a:lnTo>
                    <a:pt x="19376" y="24655"/>
                  </a:lnTo>
                  <a:cubicBezTo>
                    <a:pt x="19436" y="24615"/>
                    <a:pt x="19496" y="24595"/>
                    <a:pt x="19555" y="24575"/>
                  </a:cubicBezTo>
                  <a:cubicBezTo>
                    <a:pt x="19774" y="24476"/>
                    <a:pt x="19973" y="24396"/>
                    <a:pt x="20192" y="24297"/>
                  </a:cubicBezTo>
                  <a:lnTo>
                    <a:pt x="20351" y="24217"/>
                  </a:lnTo>
                  <a:lnTo>
                    <a:pt x="21087" y="23859"/>
                  </a:lnTo>
                  <a:cubicBezTo>
                    <a:pt x="21565" y="23600"/>
                    <a:pt x="22022" y="23322"/>
                    <a:pt x="22480" y="23063"/>
                  </a:cubicBezTo>
                  <a:cubicBezTo>
                    <a:pt x="22619" y="22984"/>
                    <a:pt x="22738" y="22904"/>
                    <a:pt x="22858" y="22805"/>
                  </a:cubicBezTo>
                  <a:cubicBezTo>
                    <a:pt x="22878" y="22785"/>
                    <a:pt x="22917" y="22785"/>
                    <a:pt x="22937" y="22765"/>
                  </a:cubicBezTo>
                  <a:cubicBezTo>
                    <a:pt x="22957" y="22725"/>
                    <a:pt x="22977" y="22705"/>
                    <a:pt x="23017" y="22705"/>
                  </a:cubicBezTo>
                  <a:cubicBezTo>
                    <a:pt x="23037" y="22685"/>
                    <a:pt x="23096" y="22666"/>
                    <a:pt x="23116" y="22626"/>
                  </a:cubicBezTo>
                  <a:cubicBezTo>
                    <a:pt x="23136" y="22626"/>
                    <a:pt x="23136" y="22606"/>
                    <a:pt x="23156" y="22606"/>
                  </a:cubicBezTo>
                  <a:cubicBezTo>
                    <a:pt x="23156" y="22606"/>
                    <a:pt x="23176" y="22606"/>
                    <a:pt x="23176" y="22586"/>
                  </a:cubicBezTo>
                  <a:cubicBezTo>
                    <a:pt x="23176" y="22586"/>
                    <a:pt x="23216" y="22586"/>
                    <a:pt x="23216" y="22566"/>
                  </a:cubicBezTo>
                  <a:cubicBezTo>
                    <a:pt x="23236" y="22566"/>
                    <a:pt x="23236" y="22546"/>
                    <a:pt x="23255" y="22546"/>
                  </a:cubicBezTo>
                  <a:lnTo>
                    <a:pt x="23315" y="22486"/>
                  </a:lnTo>
                  <a:cubicBezTo>
                    <a:pt x="23614" y="22288"/>
                    <a:pt x="23872" y="22089"/>
                    <a:pt x="24151" y="21870"/>
                  </a:cubicBezTo>
                  <a:cubicBezTo>
                    <a:pt x="24190" y="21889"/>
                    <a:pt x="24226" y="21898"/>
                    <a:pt x="24262" y="21898"/>
                  </a:cubicBezTo>
                  <a:cubicBezTo>
                    <a:pt x="24371" y="21898"/>
                    <a:pt x="24468" y="21816"/>
                    <a:pt x="24588" y="21711"/>
                  </a:cubicBezTo>
                  <a:lnTo>
                    <a:pt x="24628" y="21671"/>
                  </a:lnTo>
                  <a:lnTo>
                    <a:pt x="24648" y="21651"/>
                  </a:lnTo>
                  <a:cubicBezTo>
                    <a:pt x="24668" y="21651"/>
                    <a:pt x="24668" y="21611"/>
                    <a:pt x="24708" y="21611"/>
                  </a:cubicBezTo>
                  <a:cubicBezTo>
                    <a:pt x="24728" y="21611"/>
                    <a:pt x="24728" y="21591"/>
                    <a:pt x="24747" y="21591"/>
                  </a:cubicBezTo>
                  <a:cubicBezTo>
                    <a:pt x="24767" y="21571"/>
                    <a:pt x="24807" y="21552"/>
                    <a:pt x="24827" y="21552"/>
                  </a:cubicBezTo>
                  <a:lnTo>
                    <a:pt x="24907" y="21472"/>
                  </a:lnTo>
                  <a:cubicBezTo>
                    <a:pt x="25503" y="20955"/>
                    <a:pt x="26060" y="20378"/>
                    <a:pt x="26597" y="19781"/>
                  </a:cubicBezTo>
                  <a:lnTo>
                    <a:pt x="26737" y="19622"/>
                  </a:lnTo>
                  <a:cubicBezTo>
                    <a:pt x="26796" y="19582"/>
                    <a:pt x="26816" y="19562"/>
                    <a:pt x="26836" y="19483"/>
                  </a:cubicBezTo>
                  <a:cubicBezTo>
                    <a:pt x="26896" y="19383"/>
                    <a:pt x="26936" y="19264"/>
                    <a:pt x="26936" y="19125"/>
                  </a:cubicBezTo>
                  <a:cubicBezTo>
                    <a:pt x="26975" y="18906"/>
                    <a:pt x="26816" y="18707"/>
                    <a:pt x="26617" y="18568"/>
                  </a:cubicBezTo>
                  <a:cubicBezTo>
                    <a:pt x="26518" y="18488"/>
                    <a:pt x="26418" y="18468"/>
                    <a:pt x="26319" y="18468"/>
                  </a:cubicBezTo>
                  <a:lnTo>
                    <a:pt x="26239" y="18468"/>
                  </a:lnTo>
                  <a:cubicBezTo>
                    <a:pt x="26239" y="18468"/>
                    <a:pt x="26200" y="18488"/>
                    <a:pt x="26140" y="18488"/>
                  </a:cubicBezTo>
                  <a:lnTo>
                    <a:pt x="26001" y="18568"/>
                  </a:lnTo>
                  <a:cubicBezTo>
                    <a:pt x="25802" y="18687"/>
                    <a:pt x="25603" y="18906"/>
                    <a:pt x="25483" y="19105"/>
                  </a:cubicBezTo>
                  <a:lnTo>
                    <a:pt x="25483" y="19125"/>
                  </a:lnTo>
                  <a:cubicBezTo>
                    <a:pt x="25205" y="19423"/>
                    <a:pt x="24926" y="19721"/>
                    <a:pt x="24628" y="20000"/>
                  </a:cubicBezTo>
                  <a:cubicBezTo>
                    <a:pt x="24608" y="20020"/>
                    <a:pt x="24548" y="20060"/>
                    <a:pt x="24529" y="20099"/>
                  </a:cubicBezTo>
                  <a:cubicBezTo>
                    <a:pt x="24509" y="20119"/>
                    <a:pt x="24489" y="20159"/>
                    <a:pt x="24429" y="20179"/>
                  </a:cubicBezTo>
                  <a:lnTo>
                    <a:pt x="24369" y="20219"/>
                  </a:lnTo>
                  <a:lnTo>
                    <a:pt x="24350" y="20258"/>
                  </a:lnTo>
                  <a:lnTo>
                    <a:pt x="24330" y="20278"/>
                  </a:lnTo>
                  <a:cubicBezTo>
                    <a:pt x="24310" y="20298"/>
                    <a:pt x="24290" y="20318"/>
                    <a:pt x="24250" y="20318"/>
                  </a:cubicBezTo>
                  <a:cubicBezTo>
                    <a:pt x="24091" y="20477"/>
                    <a:pt x="23912" y="20597"/>
                    <a:pt x="23733" y="20716"/>
                  </a:cubicBezTo>
                  <a:cubicBezTo>
                    <a:pt x="23514" y="20895"/>
                    <a:pt x="23255" y="21054"/>
                    <a:pt x="23017" y="21174"/>
                  </a:cubicBezTo>
                  <a:cubicBezTo>
                    <a:pt x="22997" y="21193"/>
                    <a:pt x="22957" y="21193"/>
                    <a:pt x="22937" y="21213"/>
                  </a:cubicBezTo>
                  <a:lnTo>
                    <a:pt x="22917" y="21233"/>
                  </a:lnTo>
                  <a:cubicBezTo>
                    <a:pt x="22917" y="21233"/>
                    <a:pt x="22878" y="21233"/>
                    <a:pt x="22878" y="21273"/>
                  </a:cubicBezTo>
                  <a:cubicBezTo>
                    <a:pt x="22858" y="21273"/>
                    <a:pt x="22858" y="21293"/>
                    <a:pt x="22838" y="21293"/>
                  </a:cubicBezTo>
                  <a:cubicBezTo>
                    <a:pt x="22818" y="21313"/>
                    <a:pt x="22758" y="21333"/>
                    <a:pt x="22738" y="21333"/>
                  </a:cubicBezTo>
                  <a:cubicBezTo>
                    <a:pt x="22718" y="21372"/>
                    <a:pt x="22659" y="21372"/>
                    <a:pt x="22639" y="21392"/>
                  </a:cubicBezTo>
                  <a:cubicBezTo>
                    <a:pt x="22619" y="21392"/>
                    <a:pt x="22599" y="21412"/>
                    <a:pt x="22559" y="21412"/>
                  </a:cubicBezTo>
                  <a:cubicBezTo>
                    <a:pt x="22261" y="21571"/>
                    <a:pt x="21943" y="21711"/>
                    <a:pt x="21624" y="21810"/>
                  </a:cubicBezTo>
                  <a:cubicBezTo>
                    <a:pt x="20630" y="22181"/>
                    <a:pt x="19564" y="22349"/>
                    <a:pt x="18499" y="22349"/>
                  </a:cubicBezTo>
                  <a:cubicBezTo>
                    <a:pt x="17966" y="22349"/>
                    <a:pt x="17434" y="22307"/>
                    <a:pt x="16910" y="22228"/>
                  </a:cubicBezTo>
                  <a:cubicBezTo>
                    <a:pt x="16154" y="22128"/>
                    <a:pt x="15358" y="21929"/>
                    <a:pt x="14602" y="21691"/>
                  </a:cubicBezTo>
                  <a:cubicBezTo>
                    <a:pt x="13926" y="21472"/>
                    <a:pt x="13289" y="21193"/>
                    <a:pt x="12673" y="20895"/>
                  </a:cubicBezTo>
                  <a:cubicBezTo>
                    <a:pt x="12175" y="21174"/>
                    <a:pt x="11718" y="21313"/>
                    <a:pt x="11320" y="21432"/>
                  </a:cubicBezTo>
                  <a:cubicBezTo>
                    <a:pt x="10982" y="21512"/>
                    <a:pt x="10703" y="21571"/>
                    <a:pt x="10484" y="21591"/>
                  </a:cubicBezTo>
                  <a:cubicBezTo>
                    <a:pt x="10258" y="21616"/>
                    <a:pt x="10016" y="21642"/>
                    <a:pt x="9767" y="21642"/>
                  </a:cubicBezTo>
                  <a:cubicBezTo>
                    <a:pt x="9623" y="21642"/>
                    <a:pt x="9477" y="21633"/>
                    <a:pt x="9331" y="21611"/>
                  </a:cubicBezTo>
                  <a:cubicBezTo>
                    <a:pt x="8555" y="21532"/>
                    <a:pt x="7759" y="21293"/>
                    <a:pt x="7023" y="20796"/>
                  </a:cubicBezTo>
                  <a:cubicBezTo>
                    <a:pt x="6924" y="20736"/>
                    <a:pt x="6844" y="20676"/>
                    <a:pt x="6764" y="20597"/>
                  </a:cubicBezTo>
                  <a:cubicBezTo>
                    <a:pt x="6705" y="20517"/>
                    <a:pt x="6625" y="20497"/>
                    <a:pt x="6526" y="20398"/>
                  </a:cubicBezTo>
                  <a:cubicBezTo>
                    <a:pt x="6446" y="20338"/>
                    <a:pt x="6367" y="20278"/>
                    <a:pt x="6327" y="20219"/>
                  </a:cubicBezTo>
                  <a:cubicBezTo>
                    <a:pt x="6048" y="19980"/>
                    <a:pt x="5810" y="19721"/>
                    <a:pt x="5571" y="19403"/>
                  </a:cubicBezTo>
                  <a:cubicBezTo>
                    <a:pt x="5133" y="18786"/>
                    <a:pt x="4815" y="17951"/>
                    <a:pt x="4715" y="17056"/>
                  </a:cubicBezTo>
                  <a:cubicBezTo>
                    <a:pt x="4616" y="16200"/>
                    <a:pt x="4775" y="15246"/>
                    <a:pt x="5173" y="14410"/>
                  </a:cubicBezTo>
                  <a:cubicBezTo>
                    <a:pt x="4357" y="13177"/>
                    <a:pt x="3721" y="11864"/>
                    <a:pt x="3323" y="10471"/>
                  </a:cubicBezTo>
                  <a:cubicBezTo>
                    <a:pt x="3084" y="9735"/>
                    <a:pt x="2965" y="8940"/>
                    <a:pt x="2925" y="8164"/>
                  </a:cubicBezTo>
                  <a:cubicBezTo>
                    <a:pt x="2865" y="7368"/>
                    <a:pt x="2925" y="6592"/>
                    <a:pt x="3084" y="5816"/>
                  </a:cubicBezTo>
                  <a:cubicBezTo>
                    <a:pt x="3184" y="5279"/>
                    <a:pt x="3363" y="4782"/>
                    <a:pt x="3562" y="4265"/>
                  </a:cubicBezTo>
                  <a:cubicBezTo>
                    <a:pt x="3562" y="4265"/>
                    <a:pt x="3562" y="4225"/>
                    <a:pt x="3582" y="4225"/>
                  </a:cubicBezTo>
                  <a:lnTo>
                    <a:pt x="3582" y="4205"/>
                  </a:lnTo>
                  <a:cubicBezTo>
                    <a:pt x="3582" y="4205"/>
                    <a:pt x="3582" y="4185"/>
                    <a:pt x="3621" y="4185"/>
                  </a:cubicBezTo>
                  <a:cubicBezTo>
                    <a:pt x="3621" y="4165"/>
                    <a:pt x="3641" y="4165"/>
                    <a:pt x="3641" y="4125"/>
                  </a:cubicBezTo>
                  <a:lnTo>
                    <a:pt x="3641" y="4106"/>
                  </a:lnTo>
                  <a:cubicBezTo>
                    <a:pt x="3661" y="4086"/>
                    <a:pt x="3661" y="4066"/>
                    <a:pt x="3681" y="4006"/>
                  </a:cubicBezTo>
                  <a:cubicBezTo>
                    <a:pt x="3681" y="3986"/>
                    <a:pt x="3721" y="3966"/>
                    <a:pt x="3721" y="3927"/>
                  </a:cubicBezTo>
                  <a:cubicBezTo>
                    <a:pt x="3721" y="3907"/>
                    <a:pt x="3721" y="3907"/>
                    <a:pt x="3741" y="3887"/>
                  </a:cubicBezTo>
                  <a:cubicBezTo>
                    <a:pt x="3940" y="3469"/>
                    <a:pt x="4158" y="3071"/>
                    <a:pt x="4417" y="2693"/>
                  </a:cubicBezTo>
                  <a:cubicBezTo>
                    <a:pt x="4437" y="2634"/>
                    <a:pt x="4477" y="2594"/>
                    <a:pt x="4517" y="2534"/>
                  </a:cubicBezTo>
                  <a:cubicBezTo>
                    <a:pt x="4536" y="2514"/>
                    <a:pt x="4556" y="2494"/>
                    <a:pt x="4576" y="2435"/>
                  </a:cubicBezTo>
                  <a:cubicBezTo>
                    <a:pt x="4576" y="2415"/>
                    <a:pt x="4616" y="2415"/>
                    <a:pt x="4636" y="2395"/>
                  </a:cubicBezTo>
                  <a:lnTo>
                    <a:pt x="4656" y="2375"/>
                  </a:lnTo>
                  <a:cubicBezTo>
                    <a:pt x="4656" y="2375"/>
                    <a:pt x="4656" y="2335"/>
                    <a:pt x="4676" y="2335"/>
                  </a:cubicBezTo>
                  <a:lnTo>
                    <a:pt x="4715" y="2315"/>
                  </a:lnTo>
                  <a:cubicBezTo>
                    <a:pt x="4855" y="2096"/>
                    <a:pt x="5034" y="1898"/>
                    <a:pt x="5213" y="1679"/>
                  </a:cubicBezTo>
                  <a:cubicBezTo>
                    <a:pt x="5352" y="1559"/>
                    <a:pt x="5471" y="1400"/>
                    <a:pt x="5611" y="1221"/>
                  </a:cubicBezTo>
                  <a:cubicBezTo>
                    <a:pt x="5631" y="1201"/>
                    <a:pt x="5650" y="1161"/>
                    <a:pt x="5650" y="1122"/>
                  </a:cubicBezTo>
                  <a:cubicBezTo>
                    <a:pt x="5670" y="1082"/>
                    <a:pt x="5710" y="1062"/>
                    <a:pt x="5730" y="1002"/>
                  </a:cubicBezTo>
                  <a:cubicBezTo>
                    <a:pt x="5829" y="764"/>
                    <a:pt x="5810" y="505"/>
                    <a:pt x="5631" y="306"/>
                  </a:cubicBezTo>
                  <a:cubicBezTo>
                    <a:pt x="5472" y="130"/>
                    <a:pt x="5267" y="1"/>
                    <a:pt x="505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32"/>
            <p:cNvSpPr/>
            <p:nvPr/>
          </p:nvSpPr>
          <p:spPr>
            <a:xfrm>
              <a:off x="3398359" y="3858477"/>
              <a:ext cx="347726" cy="352980"/>
            </a:xfrm>
            <a:custGeom>
              <a:avLst/>
              <a:gdLst/>
              <a:ahLst/>
              <a:cxnLst/>
              <a:rect l="l" t="t" r="r" b="b"/>
              <a:pathLst>
                <a:path w="9530" h="9674" extrusionOk="0">
                  <a:moveTo>
                    <a:pt x="4795" y="0"/>
                  </a:moveTo>
                  <a:cubicBezTo>
                    <a:pt x="4795" y="0"/>
                    <a:pt x="4675" y="0"/>
                    <a:pt x="4457" y="20"/>
                  </a:cubicBezTo>
                  <a:cubicBezTo>
                    <a:pt x="4218" y="40"/>
                    <a:pt x="3900" y="80"/>
                    <a:pt x="3502" y="199"/>
                  </a:cubicBezTo>
                  <a:cubicBezTo>
                    <a:pt x="3104" y="318"/>
                    <a:pt x="2627" y="517"/>
                    <a:pt x="2169" y="875"/>
                  </a:cubicBezTo>
                  <a:cubicBezTo>
                    <a:pt x="1692" y="1194"/>
                    <a:pt x="1234" y="1671"/>
                    <a:pt x="836" y="2268"/>
                  </a:cubicBezTo>
                  <a:cubicBezTo>
                    <a:pt x="737" y="2407"/>
                    <a:pt x="677" y="2566"/>
                    <a:pt x="578" y="2725"/>
                  </a:cubicBezTo>
                  <a:lnTo>
                    <a:pt x="498" y="2884"/>
                  </a:lnTo>
                  <a:lnTo>
                    <a:pt x="498" y="2904"/>
                  </a:lnTo>
                  <a:cubicBezTo>
                    <a:pt x="498" y="2924"/>
                    <a:pt x="478" y="2964"/>
                    <a:pt x="478" y="2984"/>
                  </a:cubicBezTo>
                  <a:cubicBezTo>
                    <a:pt x="478" y="3004"/>
                    <a:pt x="438" y="3004"/>
                    <a:pt x="438" y="3024"/>
                  </a:cubicBezTo>
                  <a:lnTo>
                    <a:pt x="438" y="3064"/>
                  </a:lnTo>
                  <a:cubicBezTo>
                    <a:pt x="438" y="3064"/>
                    <a:pt x="438" y="3083"/>
                    <a:pt x="418" y="3083"/>
                  </a:cubicBezTo>
                  <a:cubicBezTo>
                    <a:pt x="399" y="3143"/>
                    <a:pt x="379" y="3203"/>
                    <a:pt x="359" y="3282"/>
                  </a:cubicBezTo>
                  <a:cubicBezTo>
                    <a:pt x="220" y="3601"/>
                    <a:pt x="160" y="3979"/>
                    <a:pt x="100" y="4317"/>
                  </a:cubicBezTo>
                  <a:cubicBezTo>
                    <a:pt x="1" y="5093"/>
                    <a:pt x="80" y="5948"/>
                    <a:pt x="379" y="6744"/>
                  </a:cubicBezTo>
                  <a:cubicBezTo>
                    <a:pt x="399" y="6803"/>
                    <a:pt x="418" y="6883"/>
                    <a:pt x="458" y="6943"/>
                  </a:cubicBezTo>
                  <a:cubicBezTo>
                    <a:pt x="856" y="7738"/>
                    <a:pt x="1413" y="8375"/>
                    <a:pt x="2089" y="8852"/>
                  </a:cubicBezTo>
                  <a:cubicBezTo>
                    <a:pt x="2607" y="9190"/>
                    <a:pt x="3203" y="9449"/>
                    <a:pt x="3780" y="9588"/>
                  </a:cubicBezTo>
                  <a:cubicBezTo>
                    <a:pt x="4042" y="9637"/>
                    <a:pt x="4331" y="9673"/>
                    <a:pt x="4603" y="9673"/>
                  </a:cubicBezTo>
                  <a:cubicBezTo>
                    <a:pt x="4661" y="9673"/>
                    <a:pt x="4719" y="9671"/>
                    <a:pt x="4775" y="9668"/>
                  </a:cubicBezTo>
                  <a:cubicBezTo>
                    <a:pt x="5571" y="9648"/>
                    <a:pt x="6346" y="9429"/>
                    <a:pt x="7023" y="9051"/>
                  </a:cubicBezTo>
                  <a:cubicBezTo>
                    <a:pt x="7063" y="9031"/>
                    <a:pt x="7142" y="8972"/>
                    <a:pt x="7182" y="8952"/>
                  </a:cubicBezTo>
                  <a:cubicBezTo>
                    <a:pt x="7202" y="8952"/>
                    <a:pt x="7202" y="8932"/>
                    <a:pt x="7242" y="8932"/>
                  </a:cubicBezTo>
                  <a:cubicBezTo>
                    <a:pt x="7262" y="8892"/>
                    <a:pt x="7321" y="8872"/>
                    <a:pt x="7341" y="8872"/>
                  </a:cubicBezTo>
                  <a:cubicBezTo>
                    <a:pt x="7361" y="8852"/>
                    <a:pt x="7381" y="8852"/>
                    <a:pt x="7421" y="8832"/>
                  </a:cubicBezTo>
                  <a:cubicBezTo>
                    <a:pt x="7421" y="8832"/>
                    <a:pt x="7441" y="8832"/>
                    <a:pt x="7441" y="8793"/>
                  </a:cubicBezTo>
                  <a:lnTo>
                    <a:pt x="7460" y="8773"/>
                  </a:lnTo>
                  <a:cubicBezTo>
                    <a:pt x="7520" y="8753"/>
                    <a:pt x="7560" y="8693"/>
                    <a:pt x="7580" y="8673"/>
                  </a:cubicBezTo>
                  <a:cubicBezTo>
                    <a:pt x="8236" y="8176"/>
                    <a:pt x="8753" y="7500"/>
                    <a:pt x="9072" y="6783"/>
                  </a:cubicBezTo>
                  <a:cubicBezTo>
                    <a:pt x="9430" y="5988"/>
                    <a:pt x="9529" y="5152"/>
                    <a:pt x="9450" y="4357"/>
                  </a:cubicBezTo>
                  <a:cubicBezTo>
                    <a:pt x="9370" y="3561"/>
                    <a:pt x="9092" y="2825"/>
                    <a:pt x="8734" y="2268"/>
                  </a:cubicBezTo>
                  <a:cubicBezTo>
                    <a:pt x="8356" y="1671"/>
                    <a:pt x="7898" y="1194"/>
                    <a:pt x="7441" y="875"/>
                  </a:cubicBezTo>
                  <a:cubicBezTo>
                    <a:pt x="6963" y="537"/>
                    <a:pt x="6486" y="318"/>
                    <a:pt x="6088" y="199"/>
                  </a:cubicBezTo>
                  <a:cubicBezTo>
                    <a:pt x="5690" y="80"/>
                    <a:pt x="5372" y="40"/>
                    <a:pt x="5153" y="20"/>
                  </a:cubicBezTo>
                  <a:cubicBezTo>
                    <a:pt x="5053" y="20"/>
                    <a:pt x="4954" y="20"/>
                    <a:pt x="48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32"/>
            <p:cNvSpPr/>
            <p:nvPr/>
          </p:nvSpPr>
          <p:spPr>
            <a:xfrm>
              <a:off x="4048682" y="1325800"/>
              <a:ext cx="1026357" cy="487400"/>
            </a:xfrm>
            <a:custGeom>
              <a:avLst/>
              <a:gdLst/>
              <a:ahLst/>
              <a:cxnLst/>
              <a:rect l="l" t="t" r="r" b="b"/>
              <a:pathLst>
                <a:path w="28129" h="13358" extrusionOk="0">
                  <a:moveTo>
                    <a:pt x="14203" y="0"/>
                  </a:moveTo>
                  <a:cubicBezTo>
                    <a:pt x="14111" y="0"/>
                    <a:pt x="14018" y="3"/>
                    <a:pt x="13925" y="9"/>
                  </a:cubicBezTo>
                  <a:cubicBezTo>
                    <a:pt x="13349" y="29"/>
                    <a:pt x="12831" y="69"/>
                    <a:pt x="12294" y="168"/>
                  </a:cubicBezTo>
                  <a:cubicBezTo>
                    <a:pt x="11200" y="328"/>
                    <a:pt x="10146" y="666"/>
                    <a:pt x="9131" y="1103"/>
                  </a:cubicBezTo>
                  <a:cubicBezTo>
                    <a:pt x="7122" y="2018"/>
                    <a:pt x="5372" y="3411"/>
                    <a:pt x="3900" y="5082"/>
                  </a:cubicBezTo>
                  <a:cubicBezTo>
                    <a:pt x="2467" y="6753"/>
                    <a:pt x="1353" y="8663"/>
                    <a:pt x="577" y="10731"/>
                  </a:cubicBezTo>
                  <a:cubicBezTo>
                    <a:pt x="359" y="11328"/>
                    <a:pt x="180" y="11925"/>
                    <a:pt x="1" y="12522"/>
                  </a:cubicBezTo>
                  <a:cubicBezTo>
                    <a:pt x="398" y="12800"/>
                    <a:pt x="776" y="13059"/>
                    <a:pt x="1154" y="13357"/>
                  </a:cubicBezTo>
                  <a:cubicBezTo>
                    <a:pt x="1274" y="13318"/>
                    <a:pt x="1294" y="13238"/>
                    <a:pt x="1313" y="13158"/>
                  </a:cubicBezTo>
                  <a:cubicBezTo>
                    <a:pt x="1473" y="12800"/>
                    <a:pt x="1652" y="12442"/>
                    <a:pt x="1851" y="12104"/>
                  </a:cubicBezTo>
                  <a:cubicBezTo>
                    <a:pt x="1950" y="11925"/>
                    <a:pt x="2069" y="11766"/>
                    <a:pt x="2169" y="11607"/>
                  </a:cubicBezTo>
                  <a:lnTo>
                    <a:pt x="2527" y="11129"/>
                  </a:lnTo>
                  <a:lnTo>
                    <a:pt x="2885" y="10672"/>
                  </a:lnTo>
                  <a:cubicBezTo>
                    <a:pt x="3044" y="10533"/>
                    <a:pt x="3163" y="10373"/>
                    <a:pt x="3283" y="10254"/>
                  </a:cubicBezTo>
                  <a:cubicBezTo>
                    <a:pt x="3561" y="9976"/>
                    <a:pt x="3860" y="9737"/>
                    <a:pt x="4178" y="9478"/>
                  </a:cubicBezTo>
                  <a:cubicBezTo>
                    <a:pt x="4516" y="9240"/>
                    <a:pt x="4795" y="9021"/>
                    <a:pt x="5153" y="8822"/>
                  </a:cubicBezTo>
                  <a:cubicBezTo>
                    <a:pt x="5829" y="8384"/>
                    <a:pt x="6525" y="8046"/>
                    <a:pt x="7241" y="7767"/>
                  </a:cubicBezTo>
                  <a:cubicBezTo>
                    <a:pt x="7838" y="7529"/>
                    <a:pt x="8435" y="7350"/>
                    <a:pt x="9052" y="7171"/>
                  </a:cubicBezTo>
                  <a:cubicBezTo>
                    <a:pt x="9131" y="6912"/>
                    <a:pt x="9231" y="6673"/>
                    <a:pt x="9350" y="6415"/>
                  </a:cubicBezTo>
                  <a:cubicBezTo>
                    <a:pt x="9489" y="6176"/>
                    <a:pt x="9629" y="5917"/>
                    <a:pt x="9808" y="5679"/>
                  </a:cubicBezTo>
                  <a:lnTo>
                    <a:pt x="9808" y="5659"/>
                  </a:lnTo>
                  <a:cubicBezTo>
                    <a:pt x="10086" y="5241"/>
                    <a:pt x="10404" y="4863"/>
                    <a:pt x="10782" y="4545"/>
                  </a:cubicBezTo>
                  <a:cubicBezTo>
                    <a:pt x="11140" y="4207"/>
                    <a:pt x="11578" y="3928"/>
                    <a:pt x="11996" y="3769"/>
                  </a:cubicBezTo>
                  <a:cubicBezTo>
                    <a:pt x="12433" y="3570"/>
                    <a:pt x="12891" y="3411"/>
                    <a:pt x="13329" y="3371"/>
                  </a:cubicBezTo>
                  <a:cubicBezTo>
                    <a:pt x="13567" y="3312"/>
                    <a:pt x="13786" y="3312"/>
                    <a:pt x="14005" y="3312"/>
                  </a:cubicBezTo>
                  <a:lnTo>
                    <a:pt x="14204" y="3312"/>
                  </a:lnTo>
                  <a:cubicBezTo>
                    <a:pt x="14661" y="3312"/>
                    <a:pt x="15159" y="3371"/>
                    <a:pt x="15596" y="3491"/>
                  </a:cubicBezTo>
                  <a:cubicBezTo>
                    <a:pt x="16094" y="3650"/>
                    <a:pt x="16571" y="3849"/>
                    <a:pt x="16989" y="4107"/>
                  </a:cubicBezTo>
                  <a:cubicBezTo>
                    <a:pt x="17407" y="4386"/>
                    <a:pt x="17804" y="4744"/>
                    <a:pt x="18143" y="5102"/>
                  </a:cubicBezTo>
                  <a:cubicBezTo>
                    <a:pt x="18461" y="5500"/>
                    <a:pt x="18739" y="5898"/>
                    <a:pt x="18938" y="6355"/>
                  </a:cubicBezTo>
                  <a:cubicBezTo>
                    <a:pt x="19058" y="6594"/>
                    <a:pt x="19137" y="6872"/>
                    <a:pt x="19197" y="7151"/>
                  </a:cubicBezTo>
                  <a:cubicBezTo>
                    <a:pt x="20530" y="7529"/>
                    <a:pt x="21823" y="8046"/>
                    <a:pt x="22977" y="8762"/>
                  </a:cubicBezTo>
                  <a:cubicBezTo>
                    <a:pt x="23195" y="8881"/>
                    <a:pt x="23394" y="9041"/>
                    <a:pt x="23593" y="9180"/>
                  </a:cubicBezTo>
                  <a:cubicBezTo>
                    <a:pt x="23733" y="9259"/>
                    <a:pt x="23832" y="9359"/>
                    <a:pt x="23951" y="9438"/>
                  </a:cubicBezTo>
                  <a:cubicBezTo>
                    <a:pt x="24250" y="9677"/>
                    <a:pt x="24548" y="9936"/>
                    <a:pt x="24846" y="10214"/>
                  </a:cubicBezTo>
                  <a:cubicBezTo>
                    <a:pt x="24986" y="10334"/>
                    <a:pt x="25125" y="10473"/>
                    <a:pt x="25244" y="10632"/>
                  </a:cubicBezTo>
                  <a:lnTo>
                    <a:pt x="25622" y="11070"/>
                  </a:lnTo>
                  <a:lnTo>
                    <a:pt x="25960" y="11547"/>
                  </a:lnTo>
                  <a:cubicBezTo>
                    <a:pt x="26060" y="11726"/>
                    <a:pt x="26179" y="11865"/>
                    <a:pt x="26299" y="12044"/>
                  </a:cubicBezTo>
                  <a:cubicBezTo>
                    <a:pt x="26498" y="12402"/>
                    <a:pt x="26657" y="12741"/>
                    <a:pt x="26816" y="13119"/>
                  </a:cubicBezTo>
                  <a:cubicBezTo>
                    <a:pt x="26836" y="13198"/>
                    <a:pt x="26856" y="13298"/>
                    <a:pt x="26915" y="13357"/>
                  </a:cubicBezTo>
                  <a:lnTo>
                    <a:pt x="27055" y="13258"/>
                  </a:lnTo>
                  <a:cubicBezTo>
                    <a:pt x="27413" y="12999"/>
                    <a:pt x="27751" y="12721"/>
                    <a:pt x="28129" y="12462"/>
                  </a:cubicBezTo>
                  <a:cubicBezTo>
                    <a:pt x="27671" y="10731"/>
                    <a:pt x="26995" y="9041"/>
                    <a:pt x="26060" y="7469"/>
                  </a:cubicBezTo>
                  <a:cubicBezTo>
                    <a:pt x="25483" y="6534"/>
                    <a:pt x="24846" y="5639"/>
                    <a:pt x="24091" y="4803"/>
                  </a:cubicBezTo>
                  <a:cubicBezTo>
                    <a:pt x="23355" y="3988"/>
                    <a:pt x="22539" y="3212"/>
                    <a:pt x="21644" y="2575"/>
                  </a:cubicBezTo>
                  <a:cubicBezTo>
                    <a:pt x="19853" y="1263"/>
                    <a:pt x="17765" y="367"/>
                    <a:pt x="15577" y="89"/>
                  </a:cubicBezTo>
                  <a:lnTo>
                    <a:pt x="14741" y="9"/>
                  </a:lnTo>
                  <a:cubicBezTo>
                    <a:pt x="14569" y="9"/>
                    <a:pt x="14387" y="0"/>
                    <a:pt x="1420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32"/>
            <p:cNvSpPr/>
            <p:nvPr/>
          </p:nvSpPr>
          <p:spPr>
            <a:xfrm>
              <a:off x="4030549" y="1876301"/>
              <a:ext cx="44296" cy="99465"/>
            </a:xfrm>
            <a:custGeom>
              <a:avLst/>
              <a:gdLst/>
              <a:ahLst/>
              <a:cxnLst/>
              <a:rect l="l" t="t" r="r" b="b"/>
              <a:pathLst>
                <a:path w="1214" h="2726" extrusionOk="0">
                  <a:moveTo>
                    <a:pt x="120" y="0"/>
                  </a:moveTo>
                  <a:cubicBezTo>
                    <a:pt x="60" y="696"/>
                    <a:pt x="0" y="1412"/>
                    <a:pt x="0" y="2109"/>
                  </a:cubicBezTo>
                  <a:lnTo>
                    <a:pt x="0" y="2188"/>
                  </a:lnTo>
                  <a:cubicBezTo>
                    <a:pt x="0" y="2208"/>
                    <a:pt x="0" y="2228"/>
                    <a:pt x="20" y="2248"/>
                  </a:cubicBezTo>
                  <a:cubicBezTo>
                    <a:pt x="60" y="2308"/>
                    <a:pt x="60" y="2347"/>
                    <a:pt x="80" y="2407"/>
                  </a:cubicBezTo>
                  <a:cubicBezTo>
                    <a:pt x="100" y="2447"/>
                    <a:pt x="120" y="2467"/>
                    <a:pt x="159" y="2526"/>
                  </a:cubicBezTo>
                  <a:lnTo>
                    <a:pt x="259" y="2626"/>
                  </a:lnTo>
                  <a:cubicBezTo>
                    <a:pt x="319" y="2686"/>
                    <a:pt x="398" y="2705"/>
                    <a:pt x="517" y="2725"/>
                  </a:cubicBezTo>
                  <a:cubicBezTo>
                    <a:pt x="617" y="2725"/>
                    <a:pt x="756" y="2725"/>
                    <a:pt x="816" y="2705"/>
                  </a:cubicBezTo>
                  <a:cubicBezTo>
                    <a:pt x="915" y="2686"/>
                    <a:pt x="975" y="2626"/>
                    <a:pt x="1055" y="2546"/>
                  </a:cubicBezTo>
                  <a:lnTo>
                    <a:pt x="1094" y="2487"/>
                  </a:lnTo>
                  <a:lnTo>
                    <a:pt x="1114" y="2427"/>
                  </a:lnTo>
                  <a:cubicBezTo>
                    <a:pt x="1154" y="2387"/>
                    <a:pt x="1174" y="2327"/>
                    <a:pt x="1174" y="2288"/>
                  </a:cubicBezTo>
                  <a:cubicBezTo>
                    <a:pt x="1194" y="2188"/>
                    <a:pt x="1214" y="2049"/>
                    <a:pt x="1214" y="1949"/>
                  </a:cubicBezTo>
                  <a:lnTo>
                    <a:pt x="1214" y="1790"/>
                  </a:lnTo>
                  <a:cubicBezTo>
                    <a:pt x="1214" y="1731"/>
                    <a:pt x="1214" y="1651"/>
                    <a:pt x="1194" y="1611"/>
                  </a:cubicBezTo>
                  <a:lnTo>
                    <a:pt x="1194" y="1591"/>
                  </a:lnTo>
                  <a:lnTo>
                    <a:pt x="1174" y="955"/>
                  </a:lnTo>
                  <a:cubicBezTo>
                    <a:pt x="1174" y="915"/>
                    <a:pt x="1174" y="835"/>
                    <a:pt x="1194" y="796"/>
                  </a:cubicBezTo>
                  <a:cubicBezTo>
                    <a:pt x="856" y="497"/>
                    <a:pt x="498" y="239"/>
                    <a:pt x="120" y="0"/>
                  </a:cubicBezTo>
                  <a:close/>
                </a:path>
              </a:pathLst>
            </a:custGeom>
            <a:solidFill>
              <a:srgbClr val="F1EF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32"/>
            <p:cNvSpPr/>
            <p:nvPr/>
          </p:nvSpPr>
          <p:spPr>
            <a:xfrm>
              <a:off x="5053210" y="1871193"/>
              <a:ext cx="45755" cy="104792"/>
            </a:xfrm>
            <a:custGeom>
              <a:avLst/>
              <a:gdLst/>
              <a:ahLst/>
              <a:cxnLst/>
              <a:rect l="l" t="t" r="r" b="b"/>
              <a:pathLst>
                <a:path w="1254" h="2872" extrusionOk="0">
                  <a:moveTo>
                    <a:pt x="1114" y="1"/>
                  </a:moveTo>
                  <a:cubicBezTo>
                    <a:pt x="716" y="259"/>
                    <a:pt x="358" y="538"/>
                    <a:pt x="0" y="856"/>
                  </a:cubicBezTo>
                  <a:cubicBezTo>
                    <a:pt x="0" y="936"/>
                    <a:pt x="20" y="995"/>
                    <a:pt x="20" y="1095"/>
                  </a:cubicBezTo>
                  <a:lnTo>
                    <a:pt x="40" y="1692"/>
                  </a:lnTo>
                  <a:cubicBezTo>
                    <a:pt x="0" y="1970"/>
                    <a:pt x="0" y="2229"/>
                    <a:pt x="60" y="2467"/>
                  </a:cubicBezTo>
                  <a:cubicBezTo>
                    <a:pt x="119" y="2686"/>
                    <a:pt x="259" y="2845"/>
                    <a:pt x="477" y="2865"/>
                  </a:cubicBezTo>
                  <a:cubicBezTo>
                    <a:pt x="524" y="2869"/>
                    <a:pt x="570" y="2872"/>
                    <a:pt x="615" y="2872"/>
                  </a:cubicBezTo>
                  <a:cubicBezTo>
                    <a:pt x="804" y="2872"/>
                    <a:pt x="978" y="2831"/>
                    <a:pt x="1074" y="2686"/>
                  </a:cubicBezTo>
                  <a:cubicBezTo>
                    <a:pt x="1154" y="2627"/>
                    <a:pt x="1194" y="2487"/>
                    <a:pt x="1213" y="2388"/>
                  </a:cubicBezTo>
                  <a:cubicBezTo>
                    <a:pt x="1253" y="2348"/>
                    <a:pt x="1253" y="2269"/>
                    <a:pt x="1253" y="2229"/>
                  </a:cubicBezTo>
                  <a:lnTo>
                    <a:pt x="1253" y="2030"/>
                  </a:lnTo>
                  <a:cubicBezTo>
                    <a:pt x="1253" y="1353"/>
                    <a:pt x="1194" y="677"/>
                    <a:pt x="1114" y="1"/>
                  </a:cubicBezTo>
                  <a:close/>
                </a:path>
              </a:pathLst>
            </a:custGeom>
            <a:solidFill>
              <a:srgbClr val="F1EF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32"/>
            <p:cNvSpPr/>
            <p:nvPr/>
          </p:nvSpPr>
          <p:spPr>
            <a:xfrm>
              <a:off x="4389825" y="1462367"/>
              <a:ext cx="346960" cy="349368"/>
            </a:xfrm>
            <a:custGeom>
              <a:avLst/>
              <a:gdLst/>
              <a:ahLst/>
              <a:cxnLst/>
              <a:rect l="l" t="t" r="r" b="b"/>
              <a:pathLst>
                <a:path w="9509" h="9575" extrusionOk="0">
                  <a:moveTo>
                    <a:pt x="4780" y="0"/>
                  </a:moveTo>
                  <a:cubicBezTo>
                    <a:pt x="4122" y="0"/>
                    <a:pt x="3467" y="122"/>
                    <a:pt x="2825" y="404"/>
                  </a:cubicBezTo>
                  <a:cubicBezTo>
                    <a:pt x="2526" y="523"/>
                    <a:pt x="2248" y="663"/>
                    <a:pt x="1969" y="862"/>
                  </a:cubicBezTo>
                  <a:cubicBezTo>
                    <a:pt x="1552" y="1200"/>
                    <a:pt x="1154" y="1617"/>
                    <a:pt x="796" y="2135"/>
                  </a:cubicBezTo>
                  <a:cubicBezTo>
                    <a:pt x="597" y="2493"/>
                    <a:pt x="398" y="2851"/>
                    <a:pt x="279" y="3249"/>
                  </a:cubicBezTo>
                  <a:cubicBezTo>
                    <a:pt x="279" y="3288"/>
                    <a:pt x="279" y="3288"/>
                    <a:pt x="259" y="3308"/>
                  </a:cubicBezTo>
                  <a:lnTo>
                    <a:pt x="259" y="3328"/>
                  </a:lnTo>
                  <a:lnTo>
                    <a:pt x="259" y="3348"/>
                  </a:lnTo>
                  <a:lnTo>
                    <a:pt x="259" y="3368"/>
                  </a:lnTo>
                  <a:cubicBezTo>
                    <a:pt x="259" y="3408"/>
                    <a:pt x="259" y="3408"/>
                    <a:pt x="239" y="3428"/>
                  </a:cubicBezTo>
                  <a:cubicBezTo>
                    <a:pt x="239" y="3448"/>
                    <a:pt x="199" y="3487"/>
                    <a:pt x="199" y="3507"/>
                  </a:cubicBezTo>
                  <a:lnTo>
                    <a:pt x="199" y="3527"/>
                  </a:lnTo>
                  <a:cubicBezTo>
                    <a:pt x="179" y="3567"/>
                    <a:pt x="179" y="3647"/>
                    <a:pt x="159" y="3706"/>
                  </a:cubicBezTo>
                  <a:cubicBezTo>
                    <a:pt x="100" y="3865"/>
                    <a:pt x="80" y="4064"/>
                    <a:pt x="60" y="4243"/>
                  </a:cubicBezTo>
                  <a:cubicBezTo>
                    <a:pt x="40" y="4442"/>
                    <a:pt x="40" y="4641"/>
                    <a:pt x="0" y="4840"/>
                  </a:cubicBezTo>
                  <a:cubicBezTo>
                    <a:pt x="0" y="5039"/>
                    <a:pt x="0" y="5278"/>
                    <a:pt x="40" y="5477"/>
                  </a:cubicBezTo>
                  <a:cubicBezTo>
                    <a:pt x="60" y="5894"/>
                    <a:pt x="179" y="6312"/>
                    <a:pt x="358" y="6710"/>
                  </a:cubicBezTo>
                  <a:cubicBezTo>
                    <a:pt x="537" y="7128"/>
                    <a:pt x="756" y="7506"/>
                    <a:pt x="1035" y="7884"/>
                  </a:cubicBezTo>
                  <a:cubicBezTo>
                    <a:pt x="1333" y="8222"/>
                    <a:pt x="1671" y="8560"/>
                    <a:pt x="2049" y="8799"/>
                  </a:cubicBezTo>
                  <a:cubicBezTo>
                    <a:pt x="2447" y="9057"/>
                    <a:pt x="2865" y="9256"/>
                    <a:pt x="3322" y="9396"/>
                  </a:cubicBezTo>
                  <a:cubicBezTo>
                    <a:pt x="3760" y="9515"/>
                    <a:pt x="4257" y="9575"/>
                    <a:pt x="4715" y="9575"/>
                  </a:cubicBezTo>
                  <a:cubicBezTo>
                    <a:pt x="5212" y="9555"/>
                    <a:pt x="5650" y="9475"/>
                    <a:pt x="6107" y="9316"/>
                  </a:cubicBezTo>
                  <a:cubicBezTo>
                    <a:pt x="6545" y="9177"/>
                    <a:pt x="6943" y="8978"/>
                    <a:pt x="7340" y="8699"/>
                  </a:cubicBezTo>
                  <a:cubicBezTo>
                    <a:pt x="7718" y="8421"/>
                    <a:pt x="8057" y="8122"/>
                    <a:pt x="8335" y="7784"/>
                  </a:cubicBezTo>
                  <a:cubicBezTo>
                    <a:pt x="8614" y="7426"/>
                    <a:pt x="8852" y="7068"/>
                    <a:pt x="9011" y="6670"/>
                  </a:cubicBezTo>
                  <a:cubicBezTo>
                    <a:pt x="9370" y="5894"/>
                    <a:pt x="9509" y="5039"/>
                    <a:pt x="9409" y="4243"/>
                  </a:cubicBezTo>
                  <a:cubicBezTo>
                    <a:pt x="9389" y="4084"/>
                    <a:pt x="9350" y="3885"/>
                    <a:pt x="9310" y="3706"/>
                  </a:cubicBezTo>
                  <a:cubicBezTo>
                    <a:pt x="9310" y="3647"/>
                    <a:pt x="9290" y="3627"/>
                    <a:pt x="9290" y="3587"/>
                  </a:cubicBezTo>
                  <a:cubicBezTo>
                    <a:pt x="9290" y="3547"/>
                    <a:pt x="9290" y="3547"/>
                    <a:pt x="9250" y="3527"/>
                  </a:cubicBezTo>
                  <a:cubicBezTo>
                    <a:pt x="9250" y="3507"/>
                    <a:pt x="9230" y="3448"/>
                    <a:pt x="9230" y="3428"/>
                  </a:cubicBezTo>
                  <a:cubicBezTo>
                    <a:pt x="9230" y="3408"/>
                    <a:pt x="9230" y="3408"/>
                    <a:pt x="9210" y="3368"/>
                  </a:cubicBezTo>
                  <a:lnTo>
                    <a:pt x="9210" y="3348"/>
                  </a:lnTo>
                  <a:lnTo>
                    <a:pt x="9210" y="3328"/>
                  </a:lnTo>
                  <a:cubicBezTo>
                    <a:pt x="9210" y="3308"/>
                    <a:pt x="9210" y="3308"/>
                    <a:pt x="9191" y="3288"/>
                  </a:cubicBezTo>
                  <a:lnTo>
                    <a:pt x="9191" y="3249"/>
                  </a:lnTo>
                  <a:cubicBezTo>
                    <a:pt x="9051" y="2851"/>
                    <a:pt x="8892" y="2493"/>
                    <a:pt x="8693" y="2155"/>
                  </a:cubicBezTo>
                  <a:cubicBezTo>
                    <a:pt x="8315" y="1558"/>
                    <a:pt x="7858" y="1100"/>
                    <a:pt x="7400" y="762"/>
                  </a:cubicBezTo>
                  <a:cubicBezTo>
                    <a:pt x="7301" y="702"/>
                    <a:pt x="7221" y="643"/>
                    <a:pt x="7122" y="603"/>
                  </a:cubicBezTo>
                  <a:cubicBezTo>
                    <a:pt x="6565" y="324"/>
                    <a:pt x="5948" y="106"/>
                    <a:pt x="5311" y="26"/>
                  </a:cubicBezTo>
                  <a:cubicBezTo>
                    <a:pt x="5134" y="9"/>
                    <a:pt x="4957" y="0"/>
                    <a:pt x="47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32"/>
            <p:cNvSpPr/>
            <p:nvPr/>
          </p:nvSpPr>
          <p:spPr>
            <a:xfrm>
              <a:off x="2806850" y="2515718"/>
              <a:ext cx="496485" cy="1033618"/>
            </a:xfrm>
            <a:custGeom>
              <a:avLst/>
              <a:gdLst/>
              <a:ahLst/>
              <a:cxnLst/>
              <a:rect l="l" t="t" r="r" b="b"/>
              <a:pathLst>
                <a:path w="13607" h="28328" extrusionOk="0">
                  <a:moveTo>
                    <a:pt x="12791" y="0"/>
                  </a:moveTo>
                  <a:cubicBezTo>
                    <a:pt x="12712" y="20"/>
                    <a:pt x="12632" y="20"/>
                    <a:pt x="12552" y="40"/>
                  </a:cubicBezTo>
                  <a:cubicBezTo>
                    <a:pt x="12254" y="120"/>
                    <a:pt x="11976" y="199"/>
                    <a:pt x="11717" y="299"/>
                  </a:cubicBezTo>
                  <a:cubicBezTo>
                    <a:pt x="11140" y="478"/>
                    <a:pt x="10583" y="657"/>
                    <a:pt x="10046" y="896"/>
                  </a:cubicBezTo>
                  <a:cubicBezTo>
                    <a:pt x="9767" y="995"/>
                    <a:pt x="9489" y="1114"/>
                    <a:pt x="9230" y="1234"/>
                  </a:cubicBezTo>
                  <a:cubicBezTo>
                    <a:pt x="9051" y="1313"/>
                    <a:pt x="8872" y="1413"/>
                    <a:pt x="8693" y="1492"/>
                  </a:cubicBezTo>
                  <a:cubicBezTo>
                    <a:pt x="7360" y="2189"/>
                    <a:pt x="6107" y="3064"/>
                    <a:pt x="4993" y="4059"/>
                  </a:cubicBezTo>
                  <a:cubicBezTo>
                    <a:pt x="4178" y="4795"/>
                    <a:pt x="3422" y="5590"/>
                    <a:pt x="2765" y="6466"/>
                  </a:cubicBezTo>
                  <a:cubicBezTo>
                    <a:pt x="2089" y="7341"/>
                    <a:pt x="1532" y="8296"/>
                    <a:pt x="1094" y="9290"/>
                  </a:cubicBezTo>
                  <a:cubicBezTo>
                    <a:pt x="637" y="10285"/>
                    <a:pt x="318" y="11359"/>
                    <a:pt x="139" y="12433"/>
                  </a:cubicBezTo>
                  <a:cubicBezTo>
                    <a:pt x="40" y="12971"/>
                    <a:pt x="20" y="13528"/>
                    <a:pt x="0" y="14065"/>
                  </a:cubicBezTo>
                  <a:lnTo>
                    <a:pt x="0" y="14900"/>
                  </a:lnTo>
                  <a:lnTo>
                    <a:pt x="80" y="15716"/>
                  </a:lnTo>
                  <a:cubicBezTo>
                    <a:pt x="199" y="16810"/>
                    <a:pt x="497" y="17884"/>
                    <a:pt x="915" y="18899"/>
                  </a:cubicBezTo>
                  <a:cubicBezTo>
                    <a:pt x="1353" y="19913"/>
                    <a:pt x="1870" y="20888"/>
                    <a:pt x="2527" y="21783"/>
                  </a:cubicBezTo>
                  <a:cubicBezTo>
                    <a:pt x="3183" y="22678"/>
                    <a:pt x="3919" y="23494"/>
                    <a:pt x="4755" y="24230"/>
                  </a:cubicBezTo>
                  <a:cubicBezTo>
                    <a:pt x="5570" y="24986"/>
                    <a:pt x="6465" y="25622"/>
                    <a:pt x="7420" y="26219"/>
                  </a:cubicBezTo>
                  <a:cubicBezTo>
                    <a:pt x="7639" y="26358"/>
                    <a:pt x="7838" y="26478"/>
                    <a:pt x="8057" y="26597"/>
                  </a:cubicBezTo>
                  <a:cubicBezTo>
                    <a:pt x="8116" y="26617"/>
                    <a:pt x="8136" y="26657"/>
                    <a:pt x="8176" y="26677"/>
                  </a:cubicBezTo>
                  <a:cubicBezTo>
                    <a:pt x="8355" y="26776"/>
                    <a:pt x="8494" y="26856"/>
                    <a:pt x="8673" y="26915"/>
                  </a:cubicBezTo>
                  <a:cubicBezTo>
                    <a:pt x="8813" y="26995"/>
                    <a:pt x="8932" y="27055"/>
                    <a:pt x="9051" y="27114"/>
                  </a:cubicBezTo>
                  <a:cubicBezTo>
                    <a:pt x="9151" y="27174"/>
                    <a:pt x="9270" y="27214"/>
                    <a:pt x="9370" y="27273"/>
                  </a:cubicBezTo>
                  <a:cubicBezTo>
                    <a:pt x="9569" y="27353"/>
                    <a:pt x="9748" y="27452"/>
                    <a:pt x="9946" y="27512"/>
                  </a:cubicBezTo>
                  <a:cubicBezTo>
                    <a:pt x="9986" y="27552"/>
                    <a:pt x="10046" y="27552"/>
                    <a:pt x="10066" y="27572"/>
                  </a:cubicBezTo>
                  <a:cubicBezTo>
                    <a:pt x="10305" y="27671"/>
                    <a:pt x="10543" y="27751"/>
                    <a:pt x="10762" y="27850"/>
                  </a:cubicBezTo>
                  <a:cubicBezTo>
                    <a:pt x="10822" y="27850"/>
                    <a:pt x="10862" y="27870"/>
                    <a:pt x="10941" y="27870"/>
                  </a:cubicBezTo>
                  <a:cubicBezTo>
                    <a:pt x="11060" y="27930"/>
                    <a:pt x="11200" y="27950"/>
                    <a:pt x="11319" y="27990"/>
                  </a:cubicBezTo>
                  <a:cubicBezTo>
                    <a:pt x="11697" y="28129"/>
                    <a:pt x="12055" y="28228"/>
                    <a:pt x="12453" y="28328"/>
                  </a:cubicBezTo>
                  <a:cubicBezTo>
                    <a:pt x="12552" y="28129"/>
                    <a:pt x="12692" y="27930"/>
                    <a:pt x="12791" y="27751"/>
                  </a:cubicBezTo>
                  <a:cubicBezTo>
                    <a:pt x="12930" y="27492"/>
                    <a:pt x="13090" y="27273"/>
                    <a:pt x="13229" y="27055"/>
                  </a:cubicBezTo>
                  <a:cubicBezTo>
                    <a:pt x="12811" y="26895"/>
                    <a:pt x="12413" y="26697"/>
                    <a:pt x="12035" y="26478"/>
                  </a:cubicBezTo>
                  <a:cubicBezTo>
                    <a:pt x="10643" y="25702"/>
                    <a:pt x="9529" y="24508"/>
                    <a:pt x="8653" y="23195"/>
                  </a:cubicBezTo>
                  <a:cubicBezTo>
                    <a:pt x="7838" y="21922"/>
                    <a:pt x="7261" y="20530"/>
                    <a:pt x="6883" y="19098"/>
                  </a:cubicBezTo>
                  <a:cubicBezTo>
                    <a:pt x="6664" y="19018"/>
                    <a:pt x="6465" y="18938"/>
                    <a:pt x="6246" y="18839"/>
                  </a:cubicBezTo>
                  <a:cubicBezTo>
                    <a:pt x="6048" y="18779"/>
                    <a:pt x="5829" y="18640"/>
                    <a:pt x="5630" y="18521"/>
                  </a:cubicBezTo>
                  <a:cubicBezTo>
                    <a:pt x="5093" y="18202"/>
                    <a:pt x="4536" y="17745"/>
                    <a:pt x="4078" y="17108"/>
                  </a:cubicBezTo>
                  <a:cubicBezTo>
                    <a:pt x="3641" y="16492"/>
                    <a:pt x="3302" y="15656"/>
                    <a:pt x="3203" y="14801"/>
                  </a:cubicBezTo>
                  <a:cubicBezTo>
                    <a:pt x="3183" y="14562"/>
                    <a:pt x="3183" y="14343"/>
                    <a:pt x="3183" y="14124"/>
                  </a:cubicBezTo>
                  <a:cubicBezTo>
                    <a:pt x="3203" y="13906"/>
                    <a:pt x="3203" y="13667"/>
                    <a:pt x="3263" y="13448"/>
                  </a:cubicBezTo>
                  <a:cubicBezTo>
                    <a:pt x="3342" y="12971"/>
                    <a:pt x="3481" y="12533"/>
                    <a:pt x="3680" y="12095"/>
                  </a:cubicBezTo>
                  <a:cubicBezTo>
                    <a:pt x="3879" y="11658"/>
                    <a:pt x="4178" y="11260"/>
                    <a:pt x="4476" y="10882"/>
                  </a:cubicBezTo>
                  <a:cubicBezTo>
                    <a:pt x="4794" y="10504"/>
                    <a:pt x="5172" y="10186"/>
                    <a:pt x="5590" y="9907"/>
                  </a:cubicBezTo>
                  <a:cubicBezTo>
                    <a:pt x="5988" y="9648"/>
                    <a:pt x="6445" y="9450"/>
                    <a:pt x="6923" y="9271"/>
                  </a:cubicBezTo>
                  <a:cubicBezTo>
                    <a:pt x="7321" y="7858"/>
                    <a:pt x="7878" y="6486"/>
                    <a:pt x="8673" y="5232"/>
                  </a:cubicBezTo>
                  <a:cubicBezTo>
                    <a:pt x="9171" y="4476"/>
                    <a:pt x="9807" y="3740"/>
                    <a:pt x="10503" y="3124"/>
                  </a:cubicBezTo>
                  <a:cubicBezTo>
                    <a:pt x="10961" y="2706"/>
                    <a:pt x="11458" y="2308"/>
                    <a:pt x="12035" y="1990"/>
                  </a:cubicBezTo>
                  <a:cubicBezTo>
                    <a:pt x="12533" y="1691"/>
                    <a:pt x="13050" y="1473"/>
                    <a:pt x="13607" y="1294"/>
                  </a:cubicBezTo>
                  <a:cubicBezTo>
                    <a:pt x="13428" y="1035"/>
                    <a:pt x="13288" y="816"/>
                    <a:pt x="13129" y="557"/>
                  </a:cubicBezTo>
                  <a:lnTo>
                    <a:pt x="12891" y="199"/>
                  </a:lnTo>
                  <a:lnTo>
                    <a:pt x="1279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32"/>
            <p:cNvSpPr/>
            <p:nvPr/>
          </p:nvSpPr>
          <p:spPr>
            <a:xfrm>
              <a:off x="3343192" y="3520945"/>
              <a:ext cx="111834" cy="48674"/>
            </a:xfrm>
            <a:custGeom>
              <a:avLst/>
              <a:gdLst/>
              <a:ahLst/>
              <a:cxnLst/>
              <a:rect l="l" t="t" r="r" b="b"/>
              <a:pathLst>
                <a:path w="3065" h="1334" extrusionOk="0">
                  <a:moveTo>
                    <a:pt x="717" y="1"/>
                  </a:moveTo>
                  <a:cubicBezTo>
                    <a:pt x="419" y="399"/>
                    <a:pt x="200" y="797"/>
                    <a:pt x="1" y="1194"/>
                  </a:cubicBezTo>
                  <a:cubicBezTo>
                    <a:pt x="717" y="1294"/>
                    <a:pt x="1433" y="1334"/>
                    <a:pt x="2129" y="1334"/>
                  </a:cubicBezTo>
                  <a:lnTo>
                    <a:pt x="2408" y="1334"/>
                  </a:lnTo>
                  <a:cubicBezTo>
                    <a:pt x="2428" y="1334"/>
                    <a:pt x="2448" y="1334"/>
                    <a:pt x="2507" y="1314"/>
                  </a:cubicBezTo>
                  <a:cubicBezTo>
                    <a:pt x="2627" y="1294"/>
                    <a:pt x="2726" y="1234"/>
                    <a:pt x="2826" y="1175"/>
                  </a:cubicBezTo>
                  <a:cubicBezTo>
                    <a:pt x="3005" y="1015"/>
                    <a:pt x="3064" y="797"/>
                    <a:pt x="3025" y="538"/>
                  </a:cubicBezTo>
                  <a:cubicBezTo>
                    <a:pt x="3005" y="439"/>
                    <a:pt x="2985" y="319"/>
                    <a:pt x="2905" y="240"/>
                  </a:cubicBezTo>
                  <a:cubicBezTo>
                    <a:pt x="2845" y="200"/>
                    <a:pt x="2826" y="180"/>
                    <a:pt x="2786" y="140"/>
                  </a:cubicBezTo>
                  <a:lnTo>
                    <a:pt x="2627" y="80"/>
                  </a:lnTo>
                  <a:cubicBezTo>
                    <a:pt x="2498" y="34"/>
                    <a:pt x="2350" y="15"/>
                    <a:pt x="2201" y="15"/>
                  </a:cubicBezTo>
                  <a:cubicBezTo>
                    <a:pt x="2095" y="15"/>
                    <a:pt x="1990" y="24"/>
                    <a:pt x="1891" y="41"/>
                  </a:cubicBezTo>
                  <a:cubicBezTo>
                    <a:pt x="1493" y="41"/>
                    <a:pt x="1115" y="21"/>
                    <a:pt x="717" y="1"/>
                  </a:cubicBezTo>
                  <a:close/>
                </a:path>
              </a:pathLst>
            </a:custGeom>
            <a:solidFill>
              <a:srgbClr val="F195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32"/>
            <p:cNvSpPr/>
            <p:nvPr/>
          </p:nvSpPr>
          <p:spPr>
            <a:xfrm>
              <a:off x="3353372" y="2496855"/>
              <a:ext cx="103114" cy="50827"/>
            </a:xfrm>
            <a:custGeom>
              <a:avLst/>
              <a:gdLst/>
              <a:ahLst/>
              <a:cxnLst/>
              <a:rect l="l" t="t" r="r" b="b"/>
              <a:pathLst>
                <a:path w="2826" h="1393" extrusionOk="0">
                  <a:moveTo>
                    <a:pt x="1990" y="0"/>
                  </a:moveTo>
                  <a:cubicBezTo>
                    <a:pt x="1393" y="0"/>
                    <a:pt x="796" y="40"/>
                    <a:pt x="219" y="100"/>
                  </a:cubicBezTo>
                  <a:cubicBezTo>
                    <a:pt x="120" y="100"/>
                    <a:pt x="40" y="120"/>
                    <a:pt x="0" y="120"/>
                  </a:cubicBezTo>
                  <a:cubicBezTo>
                    <a:pt x="239" y="557"/>
                    <a:pt x="518" y="995"/>
                    <a:pt x="836" y="1393"/>
                  </a:cubicBezTo>
                  <a:cubicBezTo>
                    <a:pt x="1094" y="1353"/>
                    <a:pt x="1333" y="1353"/>
                    <a:pt x="1552" y="1353"/>
                  </a:cubicBezTo>
                  <a:lnTo>
                    <a:pt x="1612" y="1353"/>
                  </a:lnTo>
                  <a:cubicBezTo>
                    <a:pt x="1711" y="1369"/>
                    <a:pt x="1820" y="1379"/>
                    <a:pt x="1932" y="1379"/>
                  </a:cubicBezTo>
                  <a:cubicBezTo>
                    <a:pt x="2091" y="1379"/>
                    <a:pt x="2256" y="1360"/>
                    <a:pt x="2407" y="1313"/>
                  </a:cubicBezTo>
                  <a:cubicBezTo>
                    <a:pt x="2646" y="1234"/>
                    <a:pt x="2805" y="1094"/>
                    <a:pt x="2825" y="836"/>
                  </a:cubicBezTo>
                  <a:lnTo>
                    <a:pt x="2825" y="796"/>
                  </a:lnTo>
                  <a:lnTo>
                    <a:pt x="2825" y="756"/>
                  </a:lnTo>
                  <a:lnTo>
                    <a:pt x="2825" y="637"/>
                  </a:lnTo>
                  <a:cubicBezTo>
                    <a:pt x="2825" y="557"/>
                    <a:pt x="2825" y="537"/>
                    <a:pt x="2805" y="458"/>
                  </a:cubicBezTo>
                  <a:cubicBezTo>
                    <a:pt x="2785" y="338"/>
                    <a:pt x="2726" y="259"/>
                    <a:pt x="2646" y="199"/>
                  </a:cubicBezTo>
                  <a:cubicBezTo>
                    <a:pt x="2586" y="120"/>
                    <a:pt x="2447" y="60"/>
                    <a:pt x="2348" y="20"/>
                  </a:cubicBezTo>
                  <a:cubicBezTo>
                    <a:pt x="2308" y="0"/>
                    <a:pt x="2228" y="0"/>
                    <a:pt x="2189" y="0"/>
                  </a:cubicBezTo>
                  <a:close/>
                </a:path>
              </a:pathLst>
            </a:custGeom>
            <a:solidFill>
              <a:srgbClr val="F195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32"/>
            <p:cNvSpPr/>
            <p:nvPr/>
          </p:nvSpPr>
          <p:spPr>
            <a:xfrm>
              <a:off x="2944730" y="2854674"/>
              <a:ext cx="342654" cy="352798"/>
            </a:xfrm>
            <a:custGeom>
              <a:avLst/>
              <a:gdLst/>
              <a:ahLst/>
              <a:cxnLst/>
              <a:rect l="l" t="t" r="r" b="b"/>
              <a:pathLst>
                <a:path w="9391" h="9669" extrusionOk="0">
                  <a:moveTo>
                    <a:pt x="4676" y="0"/>
                  </a:moveTo>
                  <a:cubicBezTo>
                    <a:pt x="4676" y="0"/>
                    <a:pt x="4556" y="0"/>
                    <a:pt x="4337" y="40"/>
                  </a:cubicBezTo>
                  <a:cubicBezTo>
                    <a:pt x="4198" y="40"/>
                    <a:pt x="4079" y="60"/>
                    <a:pt x="3940" y="80"/>
                  </a:cubicBezTo>
                  <a:cubicBezTo>
                    <a:pt x="3860" y="80"/>
                    <a:pt x="3780" y="100"/>
                    <a:pt x="3701" y="140"/>
                  </a:cubicBezTo>
                  <a:lnTo>
                    <a:pt x="3681" y="140"/>
                  </a:lnTo>
                  <a:cubicBezTo>
                    <a:pt x="3641" y="160"/>
                    <a:pt x="3581" y="160"/>
                    <a:pt x="3542" y="179"/>
                  </a:cubicBezTo>
                  <a:cubicBezTo>
                    <a:pt x="3502" y="179"/>
                    <a:pt x="3502" y="179"/>
                    <a:pt x="3482" y="199"/>
                  </a:cubicBezTo>
                  <a:cubicBezTo>
                    <a:pt x="3462" y="199"/>
                    <a:pt x="3442" y="239"/>
                    <a:pt x="3402" y="239"/>
                  </a:cubicBezTo>
                  <a:lnTo>
                    <a:pt x="3383" y="239"/>
                  </a:lnTo>
                  <a:cubicBezTo>
                    <a:pt x="3363" y="239"/>
                    <a:pt x="3303" y="259"/>
                    <a:pt x="3283" y="259"/>
                  </a:cubicBezTo>
                  <a:lnTo>
                    <a:pt x="3263" y="259"/>
                  </a:lnTo>
                  <a:cubicBezTo>
                    <a:pt x="3263" y="259"/>
                    <a:pt x="3243" y="259"/>
                    <a:pt x="3243" y="279"/>
                  </a:cubicBezTo>
                  <a:cubicBezTo>
                    <a:pt x="3184" y="299"/>
                    <a:pt x="3144" y="299"/>
                    <a:pt x="3084" y="319"/>
                  </a:cubicBezTo>
                  <a:cubicBezTo>
                    <a:pt x="2766" y="458"/>
                    <a:pt x="2448" y="637"/>
                    <a:pt x="2089" y="876"/>
                  </a:cubicBezTo>
                  <a:cubicBezTo>
                    <a:pt x="1612" y="1194"/>
                    <a:pt x="1174" y="1671"/>
                    <a:pt x="796" y="2268"/>
                  </a:cubicBezTo>
                  <a:cubicBezTo>
                    <a:pt x="419" y="2865"/>
                    <a:pt x="160" y="3581"/>
                    <a:pt x="60" y="4357"/>
                  </a:cubicBezTo>
                  <a:cubicBezTo>
                    <a:pt x="21" y="4556"/>
                    <a:pt x="21" y="4755"/>
                    <a:pt x="1" y="4954"/>
                  </a:cubicBezTo>
                  <a:cubicBezTo>
                    <a:pt x="1" y="5153"/>
                    <a:pt x="1" y="5371"/>
                    <a:pt x="21" y="5570"/>
                  </a:cubicBezTo>
                  <a:cubicBezTo>
                    <a:pt x="60" y="6008"/>
                    <a:pt x="180" y="6426"/>
                    <a:pt x="359" y="6824"/>
                  </a:cubicBezTo>
                  <a:cubicBezTo>
                    <a:pt x="359" y="6844"/>
                    <a:pt x="379" y="6863"/>
                    <a:pt x="399" y="6903"/>
                  </a:cubicBezTo>
                  <a:cubicBezTo>
                    <a:pt x="578" y="7261"/>
                    <a:pt x="796" y="7619"/>
                    <a:pt x="1055" y="7957"/>
                  </a:cubicBezTo>
                  <a:cubicBezTo>
                    <a:pt x="1353" y="8316"/>
                    <a:pt x="1692" y="8634"/>
                    <a:pt x="2070" y="8892"/>
                  </a:cubicBezTo>
                  <a:cubicBezTo>
                    <a:pt x="2189" y="8952"/>
                    <a:pt x="2308" y="9052"/>
                    <a:pt x="2467" y="9131"/>
                  </a:cubicBezTo>
                  <a:cubicBezTo>
                    <a:pt x="2666" y="9231"/>
                    <a:pt x="2865" y="9330"/>
                    <a:pt x="3064" y="9410"/>
                  </a:cubicBezTo>
                  <a:lnTo>
                    <a:pt x="3283" y="9469"/>
                  </a:lnTo>
                  <a:lnTo>
                    <a:pt x="3303" y="9469"/>
                  </a:lnTo>
                  <a:cubicBezTo>
                    <a:pt x="3343" y="9469"/>
                    <a:pt x="3363" y="9469"/>
                    <a:pt x="3363" y="9509"/>
                  </a:cubicBezTo>
                  <a:cubicBezTo>
                    <a:pt x="3383" y="9509"/>
                    <a:pt x="3402" y="9529"/>
                    <a:pt x="3442" y="9529"/>
                  </a:cubicBezTo>
                  <a:lnTo>
                    <a:pt x="3482" y="9529"/>
                  </a:lnTo>
                  <a:cubicBezTo>
                    <a:pt x="3542" y="9549"/>
                    <a:pt x="3601" y="9549"/>
                    <a:pt x="3661" y="9569"/>
                  </a:cubicBezTo>
                  <a:cubicBezTo>
                    <a:pt x="3999" y="9648"/>
                    <a:pt x="4337" y="9668"/>
                    <a:pt x="4676" y="9668"/>
                  </a:cubicBezTo>
                  <a:cubicBezTo>
                    <a:pt x="5153" y="9648"/>
                    <a:pt x="5610" y="9569"/>
                    <a:pt x="6048" y="9430"/>
                  </a:cubicBezTo>
                  <a:cubicBezTo>
                    <a:pt x="6486" y="9270"/>
                    <a:pt x="6884" y="9071"/>
                    <a:pt x="7281" y="8813"/>
                  </a:cubicBezTo>
                  <a:cubicBezTo>
                    <a:pt x="7659" y="8534"/>
                    <a:pt x="8018" y="8236"/>
                    <a:pt x="8276" y="7878"/>
                  </a:cubicBezTo>
                  <a:cubicBezTo>
                    <a:pt x="8555" y="7540"/>
                    <a:pt x="8793" y="7162"/>
                    <a:pt x="8952" y="6764"/>
                  </a:cubicBezTo>
                  <a:cubicBezTo>
                    <a:pt x="9311" y="5968"/>
                    <a:pt x="9390" y="5133"/>
                    <a:pt x="9330" y="4337"/>
                  </a:cubicBezTo>
                  <a:cubicBezTo>
                    <a:pt x="9251" y="3561"/>
                    <a:pt x="8952" y="2845"/>
                    <a:pt x="8594" y="2248"/>
                  </a:cubicBezTo>
                  <a:cubicBezTo>
                    <a:pt x="8236" y="1691"/>
                    <a:pt x="7759" y="1234"/>
                    <a:pt x="7281" y="876"/>
                  </a:cubicBezTo>
                  <a:cubicBezTo>
                    <a:pt x="6824" y="538"/>
                    <a:pt x="6347" y="339"/>
                    <a:pt x="5949" y="199"/>
                  </a:cubicBezTo>
                  <a:cubicBezTo>
                    <a:pt x="5849" y="179"/>
                    <a:pt x="5750" y="160"/>
                    <a:pt x="5670" y="140"/>
                  </a:cubicBezTo>
                  <a:cubicBezTo>
                    <a:pt x="5571" y="100"/>
                    <a:pt x="5491" y="100"/>
                    <a:pt x="5431" y="80"/>
                  </a:cubicBezTo>
                  <a:cubicBezTo>
                    <a:pt x="5272" y="60"/>
                    <a:pt x="5133" y="40"/>
                    <a:pt x="5034" y="40"/>
                  </a:cubicBezTo>
                  <a:cubicBezTo>
                    <a:pt x="4795" y="0"/>
                    <a:pt x="4676" y="0"/>
                    <a:pt x="46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32"/>
            <p:cNvSpPr/>
            <p:nvPr/>
          </p:nvSpPr>
          <p:spPr>
            <a:xfrm>
              <a:off x="5666501" y="3517333"/>
              <a:ext cx="114717" cy="55206"/>
            </a:xfrm>
            <a:custGeom>
              <a:avLst/>
              <a:gdLst/>
              <a:ahLst/>
              <a:cxnLst/>
              <a:rect l="l" t="t" r="r" b="b"/>
              <a:pathLst>
                <a:path w="3144" h="1513" extrusionOk="0">
                  <a:moveTo>
                    <a:pt x="2308" y="0"/>
                  </a:moveTo>
                  <a:cubicBezTo>
                    <a:pt x="1990" y="20"/>
                    <a:pt x="1691" y="40"/>
                    <a:pt x="1373" y="40"/>
                  </a:cubicBezTo>
                  <a:lnTo>
                    <a:pt x="1094" y="20"/>
                  </a:lnTo>
                  <a:cubicBezTo>
                    <a:pt x="896" y="20"/>
                    <a:pt x="697" y="40"/>
                    <a:pt x="518" y="100"/>
                  </a:cubicBezTo>
                  <a:cubicBezTo>
                    <a:pt x="239" y="179"/>
                    <a:pt x="80" y="378"/>
                    <a:pt x="40" y="617"/>
                  </a:cubicBezTo>
                  <a:cubicBezTo>
                    <a:pt x="0" y="876"/>
                    <a:pt x="80" y="1174"/>
                    <a:pt x="239" y="1313"/>
                  </a:cubicBezTo>
                  <a:cubicBezTo>
                    <a:pt x="358" y="1393"/>
                    <a:pt x="458" y="1473"/>
                    <a:pt x="577" y="1492"/>
                  </a:cubicBezTo>
                  <a:cubicBezTo>
                    <a:pt x="657" y="1512"/>
                    <a:pt x="697" y="1512"/>
                    <a:pt x="776" y="1512"/>
                  </a:cubicBezTo>
                  <a:lnTo>
                    <a:pt x="975" y="1512"/>
                  </a:lnTo>
                  <a:cubicBezTo>
                    <a:pt x="1572" y="1492"/>
                    <a:pt x="2169" y="1473"/>
                    <a:pt x="2746" y="1393"/>
                  </a:cubicBezTo>
                  <a:cubicBezTo>
                    <a:pt x="2885" y="1393"/>
                    <a:pt x="3004" y="1393"/>
                    <a:pt x="3143" y="1373"/>
                  </a:cubicBezTo>
                  <a:cubicBezTo>
                    <a:pt x="2905" y="896"/>
                    <a:pt x="2646" y="418"/>
                    <a:pt x="230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32"/>
            <p:cNvSpPr/>
            <p:nvPr/>
          </p:nvSpPr>
          <p:spPr>
            <a:xfrm>
              <a:off x="5825433" y="2517178"/>
              <a:ext cx="497981" cy="1030699"/>
            </a:xfrm>
            <a:custGeom>
              <a:avLst/>
              <a:gdLst/>
              <a:ahLst/>
              <a:cxnLst/>
              <a:rect l="l" t="t" r="r" b="b"/>
              <a:pathLst>
                <a:path w="13648" h="28248" extrusionOk="0">
                  <a:moveTo>
                    <a:pt x="757" y="0"/>
                  </a:moveTo>
                  <a:lnTo>
                    <a:pt x="657" y="179"/>
                  </a:lnTo>
                  <a:lnTo>
                    <a:pt x="419" y="557"/>
                  </a:lnTo>
                  <a:cubicBezTo>
                    <a:pt x="299" y="776"/>
                    <a:pt x="140" y="995"/>
                    <a:pt x="1" y="1194"/>
                  </a:cubicBezTo>
                  <a:cubicBezTo>
                    <a:pt x="518" y="1373"/>
                    <a:pt x="1035" y="1592"/>
                    <a:pt x="1533" y="1870"/>
                  </a:cubicBezTo>
                  <a:cubicBezTo>
                    <a:pt x="2925" y="2646"/>
                    <a:pt x="4039" y="3840"/>
                    <a:pt x="4914" y="5153"/>
                  </a:cubicBezTo>
                  <a:cubicBezTo>
                    <a:pt x="5710" y="6366"/>
                    <a:pt x="6267" y="7739"/>
                    <a:pt x="6625" y="9131"/>
                  </a:cubicBezTo>
                  <a:cubicBezTo>
                    <a:pt x="7122" y="9290"/>
                    <a:pt x="7580" y="9489"/>
                    <a:pt x="7998" y="9748"/>
                  </a:cubicBezTo>
                  <a:cubicBezTo>
                    <a:pt x="8415" y="10026"/>
                    <a:pt x="8813" y="10384"/>
                    <a:pt x="9151" y="10742"/>
                  </a:cubicBezTo>
                  <a:cubicBezTo>
                    <a:pt x="9470" y="11140"/>
                    <a:pt x="9748" y="11538"/>
                    <a:pt x="9947" y="11996"/>
                  </a:cubicBezTo>
                  <a:cubicBezTo>
                    <a:pt x="10146" y="12433"/>
                    <a:pt x="10285" y="12911"/>
                    <a:pt x="10345" y="13368"/>
                  </a:cubicBezTo>
                  <a:cubicBezTo>
                    <a:pt x="10385" y="13587"/>
                    <a:pt x="10385" y="13826"/>
                    <a:pt x="10385" y="14064"/>
                  </a:cubicBezTo>
                  <a:lnTo>
                    <a:pt x="10385" y="14403"/>
                  </a:lnTo>
                  <a:cubicBezTo>
                    <a:pt x="10385" y="14502"/>
                    <a:pt x="10385" y="14621"/>
                    <a:pt x="10365" y="14721"/>
                  </a:cubicBezTo>
                  <a:cubicBezTo>
                    <a:pt x="10246" y="15656"/>
                    <a:pt x="9907" y="16412"/>
                    <a:pt x="9470" y="17068"/>
                  </a:cubicBezTo>
                  <a:cubicBezTo>
                    <a:pt x="9012" y="17685"/>
                    <a:pt x="8455" y="18162"/>
                    <a:pt x="7918" y="18481"/>
                  </a:cubicBezTo>
                  <a:cubicBezTo>
                    <a:pt x="7620" y="18660"/>
                    <a:pt x="7361" y="18799"/>
                    <a:pt x="7083" y="18898"/>
                  </a:cubicBezTo>
                  <a:cubicBezTo>
                    <a:pt x="6923" y="18958"/>
                    <a:pt x="6764" y="19038"/>
                    <a:pt x="6605" y="19077"/>
                  </a:cubicBezTo>
                  <a:cubicBezTo>
                    <a:pt x="6426" y="19754"/>
                    <a:pt x="6187" y="20390"/>
                    <a:pt x="5929" y="21027"/>
                  </a:cubicBezTo>
                  <a:cubicBezTo>
                    <a:pt x="5630" y="21743"/>
                    <a:pt x="5272" y="22439"/>
                    <a:pt x="4835" y="23076"/>
                  </a:cubicBezTo>
                  <a:cubicBezTo>
                    <a:pt x="3999" y="24409"/>
                    <a:pt x="2845" y="25543"/>
                    <a:pt x="1493" y="26298"/>
                  </a:cubicBezTo>
                  <a:cubicBezTo>
                    <a:pt x="1135" y="26497"/>
                    <a:pt x="757" y="26657"/>
                    <a:pt x="359" y="26816"/>
                  </a:cubicBezTo>
                  <a:lnTo>
                    <a:pt x="896" y="27631"/>
                  </a:lnTo>
                  <a:cubicBezTo>
                    <a:pt x="1015" y="27830"/>
                    <a:pt x="1115" y="28029"/>
                    <a:pt x="1234" y="28248"/>
                  </a:cubicBezTo>
                  <a:cubicBezTo>
                    <a:pt x="1453" y="28208"/>
                    <a:pt x="1652" y="28129"/>
                    <a:pt x="1891" y="28089"/>
                  </a:cubicBezTo>
                  <a:cubicBezTo>
                    <a:pt x="1990" y="28049"/>
                    <a:pt x="2109" y="28009"/>
                    <a:pt x="2209" y="27989"/>
                  </a:cubicBezTo>
                  <a:cubicBezTo>
                    <a:pt x="3641" y="27492"/>
                    <a:pt x="5034" y="26816"/>
                    <a:pt x="6327" y="26000"/>
                  </a:cubicBezTo>
                  <a:cubicBezTo>
                    <a:pt x="7262" y="25403"/>
                    <a:pt x="8117" y="24727"/>
                    <a:pt x="8913" y="23971"/>
                  </a:cubicBezTo>
                  <a:cubicBezTo>
                    <a:pt x="9708" y="23235"/>
                    <a:pt x="10444" y="22419"/>
                    <a:pt x="11081" y="21524"/>
                  </a:cubicBezTo>
                  <a:cubicBezTo>
                    <a:pt x="11738" y="20629"/>
                    <a:pt x="12255" y="19674"/>
                    <a:pt x="12672" y="18660"/>
                  </a:cubicBezTo>
                  <a:cubicBezTo>
                    <a:pt x="13090" y="17645"/>
                    <a:pt x="13389" y="16591"/>
                    <a:pt x="13528" y="15497"/>
                  </a:cubicBezTo>
                  <a:cubicBezTo>
                    <a:pt x="13647" y="14423"/>
                    <a:pt x="13647" y="13309"/>
                    <a:pt x="13468" y="12234"/>
                  </a:cubicBezTo>
                  <a:cubicBezTo>
                    <a:pt x="13309" y="11180"/>
                    <a:pt x="13011" y="10106"/>
                    <a:pt x="12533" y="9111"/>
                  </a:cubicBezTo>
                  <a:cubicBezTo>
                    <a:pt x="12076" y="8117"/>
                    <a:pt x="11519" y="7162"/>
                    <a:pt x="10842" y="6306"/>
                  </a:cubicBezTo>
                  <a:cubicBezTo>
                    <a:pt x="10166" y="5431"/>
                    <a:pt x="9390" y="4635"/>
                    <a:pt x="8575" y="3919"/>
                  </a:cubicBezTo>
                  <a:cubicBezTo>
                    <a:pt x="7361" y="2845"/>
                    <a:pt x="5969" y="1970"/>
                    <a:pt x="4497" y="1273"/>
                  </a:cubicBezTo>
                  <a:cubicBezTo>
                    <a:pt x="4477" y="1254"/>
                    <a:pt x="4457" y="1254"/>
                    <a:pt x="4417" y="1234"/>
                  </a:cubicBezTo>
                  <a:cubicBezTo>
                    <a:pt x="4218" y="1134"/>
                    <a:pt x="4039" y="1055"/>
                    <a:pt x="3840" y="975"/>
                  </a:cubicBezTo>
                  <a:cubicBezTo>
                    <a:pt x="3780" y="955"/>
                    <a:pt x="3681" y="895"/>
                    <a:pt x="3601" y="876"/>
                  </a:cubicBezTo>
                  <a:lnTo>
                    <a:pt x="3383" y="796"/>
                  </a:lnTo>
                  <a:cubicBezTo>
                    <a:pt x="3184" y="736"/>
                    <a:pt x="2945" y="657"/>
                    <a:pt x="2746" y="577"/>
                  </a:cubicBezTo>
                  <a:cubicBezTo>
                    <a:pt x="2686" y="557"/>
                    <a:pt x="2607" y="537"/>
                    <a:pt x="2507" y="498"/>
                  </a:cubicBezTo>
                  <a:cubicBezTo>
                    <a:pt x="2348" y="458"/>
                    <a:pt x="2209" y="398"/>
                    <a:pt x="2030" y="358"/>
                  </a:cubicBezTo>
                  <a:cubicBezTo>
                    <a:pt x="1612" y="239"/>
                    <a:pt x="1194" y="100"/>
                    <a:pt x="7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32"/>
            <p:cNvSpPr/>
            <p:nvPr/>
          </p:nvSpPr>
          <p:spPr>
            <a:xfrm>
              <a:off x="5673032" y="2497585"/>
              <a:ext cx="99465" cy="47215"/>
            </a:xfrm>
            <a:custGeom>
              <a:avLst/>
              <a:gdLst/>
              <a:ahLst/>
              <a:cxnLst/>
              <a:rect l="l" t="t" r="r" b="b"/>
              <a:pathLst>
                <a:path w="2726" h="1294" extrusionOk="0">
                  <a:moveTo>
                    <a:pt x="597" y="0"/>
                  </a:moveTo>
                  <a:lnTo>
                    <a:pt x="597" y="20"/>
                  </a:lnTo>
                  <a:lnTo>
                    <a:pt x="537" y="20"/>
                  </a:lnTo>
                  <a:cubicBezTo>
                    <a:pt x="518" y="20"/>
                    <a:pt x="498" y="20"/>
                    <a:pt x="478" y="40"/>
                  </a:cubicBezTo>
                  <a:cubicBezTo>
                    <a:pt x="418" y="60"/>
                    <a:pt x="378" y="60"/>
                    <a:pt x="319" y="100"/>
                  </a:cubicBezTo>
                  <a:cubicBezTo>
                    <a:pt x="219" y="139"/>
                    <a:pt x="140" y="199"/>
                    <a:pt x="100" y="299"/>
                  </a:cubicBezTo>
                  <a:cubicBezTo>
                    <a:pt x="40" y="358"/>
                    <a:pt x="20" y="478"/>
                    <a:pt x="0" y="557"/>
                  </a:cubicBezTo>
                  <a:cubicBezTo>
                    <a:pt x="0" y="657"/>
                    <a:pt x="0" y="796"/>
                    <a:pt x="20" y="895"/>
                  </a:cubicBezTo>
                  <a:cubicBezTo>
                    <a:pt x="40" y="995"/>
                    <a:pt x="100" y="1054"/>
                    <a:pt x="179" y="1114"/>
                  </a:cubicBezTo>
                  <a:lnTo>
                    <a:pt x="239" y="1154"/>
                  </a:lnTo>
                  <a:lnTo>
                    <a:pt x="299" y="1194"/>
                  </a:lnTo>
                  <a:cubicBezTo>
                    <a:pt x="339" y="1214"/>
                    <a:pt x="398" y="1234"/>
                    <a:pt x="438" y="1234"/>
                  </a:cubicBezTo>
                  <a:cubicBezTo>
                    <a:pt x="537" y="1253"/>
                    <a:pt x="677" y="1293"/>
                    <a:pt x="796" y="1293"/>
                  </a:cubicBezTo>
                  <a:lnTo>
                    <a:pt x="955" y="1293"/>
                  </a:lnTo>
                  <a:cubicBezTo>
                    <a:pt x="1015" y="1293"/>
                    <a:pt x="1094" y="1293"/>
                    <a:pt x="1134" y="1273"/>
                  </a:cubicBezTo>
                  <a:lnTo>
                    <a:pt x="1154" y="1273"/>
                  </a:lnTo>
                  <a:cubicBezTo>
                    <a:pt x="1433" y="1273"/>
                    <a:pt x="1711" y="1293"/>
                    <a:pt x="1950" y="1293"/>
                  </a:cubicBezTo>
                  <a:cubicBezTo>
                    <a:pt x="2248" y="915"/>
                    <a:pt x="2507" y="537"/>
                    <a:pt x="2726" y="120"/>
                  </a:cubicBezTo>
                  <a:cubicBezTo>
                    <a:pt x="2010" y="40"/>
                    <a:pt x="1313" y="0"/>
                    <a:pt x="5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32"/>
            <p:cNvSpPr/>
            <p:nvPr/>
          </p:nvSpPr>
          <p:spPr>
            <a:xfrm>
              <a:off x="5841414" y="2856133"/>
              <a:ext cx="343347" cy="352798"/>
            </a:xfrm>
            <a:custGeom>
              <a:avLst/>
              <a:gdLst/>
              <a:ahLst/>
              <a:cxnLst/>
              <a:rect l="l" t="t" r="r" b="b"/>
              <a:pathLst>
                <a:path w="9410" h="9669" extrusionOk="0">
                  <a:moveTo>
                    <a:pt x="4715" y="0"/>
                  </a:moveTo>
                  <a:cubicBezTo>
                    <a:pt x="4715" y="0"/>
                    <a:pt x="4576" y="0"/>
                    <a:pt x="4357" y="20"/>
                  </a:cubicBezTo>
                  <a:cubicBezTo>
                    <a:pt x="4238" y="20"/>
                    <a:pt x="4118" y="40"/>
                    <a:pt x="3959" y="60"/>
                  </a:cubicBezTo>
                  <a:cubicBezTo>
                    <a:pt x="3880" y="100"/>
                    <a:pt x="3780" y="100"/>
                    <a:pt x="3720" y="120"/>
                  </a:cubicBezTo>
                  <a:cubicBezTo>
                    <a:pt x="3621" y="139"/>
                    <a:pt x="3541" y="159"/>
                    <a:pt x="3442" y="199"/>
                  </a:cubicBezTo>
                  <a:cubicBezTo>
                    <a:pt x="3044" y="318"/>
                    <a:pt x="2567" y="517"/>
                    <a:pt x="2089" y="856"/>
                  </a:cubicBezTo>
                  <a:cubicBezTo>
                    <a:pt x="1632" y="1194"/>
                    <a:pt x="1174" y="1651"/>
                    <a:pt x="796" y="2248"/>
                  </a:cubicBezTo>
                  <a:cubicBezTo>
                    <a:pt x="438" y="2845"/>
                    <a:pt x="160" y="3581"/>
                    <a:pt x="60" y="4337"/>
                  </a:cubicBezTo>
                  <a:cubicBezTo>
                    <a:pt x="40" y="4536"/>
                    <a:pt x="40" y="4735"/>
                    <a:pt x="0" y="4934"/>
                  </a:cubicBezTo>
                  <a:cubicBezTo>
                    <a:pt x="0" y="5133"/>
                    <a:pt x="0" y="5371"/>
                    <a:pt x="40" y="5570"/>
                  </a:cubicBezTo>
                  <a:cubicBezTo>
                    <a:pt x="60" y="5988"/>
                    <a:pt x="180" y="6406"/>
                    <a:pt x="359" y="6804"/>
                  </a:cubicBezTo>
                  <a:cubicBezTo>
                    <a:pt x="478" y="7221"/>
                    <a:pt x="697" y="7599"/>
                    <a:pt x="975" y="7977"/>
                  </a:cubicBezTo>
                  <a:cubicBezTo>
                    <a:pt x="1274" y="8315"/>
                    <a:pt x="1632" y="8654"/>
                    <a:pt x="1990" y="8892"/>
                  </a:cubicBezTo>
                  <a:cubicBezTo>
                    <a:pt x="2388" y="9151"/>
                    <a:pt x="2825" y="9350"/>
                    <a:pt x="3263" y="9489"/>
                  </a:cubicBezTo>
                  <a:cubicBezTo>
                    <a:pt x="3720" y="9608"/>
                    <a:pt x="4218" y="9668"/>
                    <a:pt x="4655" y="9668"/>
                  </a:cubicBezTo>
                  <a:cubicBezTo>
                    <a:pt x="5033" y="9648"/>
                    <a:pt x="5371" y="9588"/>
                    <a:pt x="5730" y="9509"/>
                  </a:cubicBezTo>
                  <a:cubicBezTo>
                    <a:pt x="5809" y="9489"/>
                    <a:pt x="5849" y="9489"/>
                    <a:pt x="5928" y="9469"/>
                  </a:cubicBezTo>
                  <a:lnTo>
                    <a:pt x="5948" y="9469"/>
                  </a:lnTo>
                  <a:cubicBezTo>
                    <a:pt x="5968" y="9469"/>
                    <a:pt x="6008" y="9449"/>
                    <a:pt x="6028" y="9449"/>
                  </a:cubicBezTo>
                  <a:lnTo>
                    <a:pt x="6048" y="9449"/>
                  </a:lnTo>
                  <a:cubicBezTo>
                    <a:pt x="6068" y="9449"/>
                    <a:pt x="6108" y="9409"/>
                    <a:pt x="6127" y="9409"/>
                  </a:cubicBezTo>
                  <a:lnTo>
                    <a:pt x="6147" y="9409"/>
                  </a:lnTo>
                  <a:cubicBezTo>
                    <a:pt x="6227" y="9390"/>
                    <a:pt x="6267" y="9370"/>
                    <a:pt x="6326" y="9350"/>
                  </a:cubicBezTo>
                  <a:cubicBezTo>
                    <a:pt x="6665" y="9211"/>
                    <a:pt x="7003" y="9051"/>
                    <a:pt x="7301" y="8813"/>
                  </a:cubicBezTo>
                  <a:cubicBezTo>
                    <a:pt x="7659" y="8554"/>
                    <a:pt x="8017" y="8256"/>
                    <a:pt x="8296" y="7898"/>
                  </a:cubicBezTo>
                  <a:cubicBezTo>
                    <a:pt x="8554" y="7559"/>
                    <a:pt x="8813" y="7181"/>
                    <a:pt x="8952" y="6784"/>
                  </a:cubicBezTo>
                  <a:cubicBezTo>
                    <a:pt x="9310" y="5988"/>
                    <a:pt x="9410" y="5133"/>
                    <a:pt x="9330" y="4337"/>
                  </a:cubicBezTo>
                  <a:cubicBezTo>
                    <a:pt x="9251" y="3581"/>
                    <a:pt x="8952" y="2845"/>
                    <a:pt x="8614" y="2248"/>
                  </a:cubicBezTo>
                  <a:cubicBezTo>
                    <a:pt x="8236" y="1651"/>
                    <a:pt x="7779" y="1194"/>
                    <a:pt x="7321" y="856"/>
                  </a:cubicBezTo>
                  <a:cubicBezTo>
                    <a:pt x="7003" y="617"/>
                    <a:pt x="6645" y="458"/>
                    <a:pt x="6346" y="338"/>
                  </a:cubicBezTo>
                  <a:cubicBezTo>
                    <a:pt x="6306" y="318"/>
                    <a:pt x="6247" y="299"/>
                    <a:pt x="6167" y="299"/>
                  </a:cubicBezTo>
                  <a:cubicBezTo>
                    <a:pt x="6147" y="299"/>
                    <a:pt x="6127" y="259"/>
                    <a:pt x="6108" y="259"/>
                  </a:cubicBezTo>
                  <a:cubicBezTo>
                    <a:pt x="6068" y="259"/>
                    <a:pt x="6068" y="259"/>
                    <a:pt x="6048" y="239"/>
                  </a:cubicBezTo>
                  <a:cubicBezTo>
                    <a:pt x="6028" y="239"/>
                    <a:pt x="6028" y="239"/>
                    <a:pt x="6008" y="219"/>
                  </a:cubicBezTo>
                  <a:cubicBezTo>
                    <a:pt x="6008" y="219"/>
                    <a:pt x="5968" y="219"/>
                    <a:pt x="5968" y="199"/>
                  </a:cubicBezTo>
                  <a:cubicBezTo>
                    <a:pt x="5948" y="199"/>
                    <a:pt x="5928" y="159"/>
                    <a:pt x="5909" y="159"/>
                  </a:cubicBezTo>
                  <a:lnTo>
                    <a:pt x="5849" y="159"/>
                  </a:lnTo>
                  <a:cubicBezTo>
                    <a:pt x="5829" y="159"/>
                    <a:pt x="5769" y="139"/>
                    <a:pt x="5749" y="139"/>
                  </a:cubicBezTo>
                  <a:cubicBezTo>
                    <a:pt x="5730" y="139"/>
                    <a:pt x="5730" y="139"/>
                    <a:pt x="5710" y="120"/>
                  </a:cubicBezTo>
                  <a:cubicBezTo>
                    <a:pt x="5610" y="100"/>
                    <a:pt x="5531" y="100"/>
                    <a:pt x="5451" y="60"/>
                  </a:cubicBezTo>
                  <a:cubicBezTo>
                    <a:pt x="5312" y="40"/>
                    <a:pt x="5153" y="20"/>
                    <a:pt x="5053" y="20"/>
                  </a:cubicBezTo>
                  <a:cubicBezTo>
                    <a:pt x="4834" y="0"/>
                    <a:pt x="4715" y="0"/>
                    <a:pt x="471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32"/>
            <p:cNvSpPr/>
            <p:nvPr/>
          </p:nvSpPr>
          <p:spPr>
            <a:xfrm>
              <a:off x="3191521" y="1675227"/>
              <a:ext cx="979908" cy="950463"/>
            </a:xfrm>
            <a:custGeom>
              <a:avLst/>
              <a:gdLst/>
              <a:ahLst/>
              <a:cxnLst/>
              <a:rect l="l" t="t" r="r" b="b"/>
              <a:pathLst>
                <a:path w="26856" h="26049" extrusionOk="0">
                  <a:moveTo>
                    <a:pt x="13050" y="1"/>
                  </a:moveTo>
                  <a:cubicBezTo>
                    <a:pt x="11618" y="1"/>
                    <a:pt x="10165" y="200"/>
                    <a:pt x="8793" y="637"/>
                  </a:cubicBezTo>
                  <a:cubicBezTo>
                    <a:pt x="7440" y="1055"/>
                    <a:pt x="6147" y="1731"/>
                    <a:pt x="4993" y="2587"/>
                  </a:cubicBezTo>
                  <a:cubicBezTo>
                    <a:pt x="4854" y="2686"/>
                    <a:pt x="4735" y="2825"/>
                    <a:pt x="4576" y="2945"/>
                  </a:cubicBezTo>
                  <a:lnTo>
                    <a:pt x="4377" y="3124"/>
                  </a:lnTo>
                  <a:lnTo>
                    <a:pt x="4178" y="3283"/>
                  </a:lnTo>
                  <a:cubicBezTo>
                    <a:pt x="4058" y="3422"/>
                    <a:pt x="3899" y="3542"/>
                    <a:pt x="3780" y="3661"/>
                  </a:cubicBezTo>
                  <a:lnTo>
                    <a:pt x="3402" y="4059"/>
                  </a:lnTo>
                  <a:cubicBezTo>
                    <a:pt x="2924" y="4616"/>
                    <a:pt x="2507" y="5153"/>
                    <a:pt x="2149" y="5770"/>
                  </a:cubicBezTo>
                  <a:cubicBezTo>
                    <a:pt x="1771" y="6406"/>
                    <a:pt x="1452" y="7023"/>
                    <a:pt x="1174" y="7659"/>
                  </a:cubicBezTo>
                  <a:cubicBezTo>
                    <a:pt x="895" y="8316"/>
                    <a:pt x="677" y="9012"/>
                    <a:pt x="498" y="9708"/>
                  </a:cubicBezTo>
                  <a:cubicBezTo>
                    <a:pt x="319" y="10405"/>
                    <a:pt x="199" y="11101"/>
                    <a:pt x="120" y="11817"/>
                  </a:cubicBezTo>
                  <a:cubicBezTo>
                    <a:pt x="20" y="12513"/>
                    <a:pt x="0" y="13229"/>
                    <a:pt x="0" y="13965"/>
                  </a:cubicBezTo>
                  <a:cubicBezTo>
                    <a:pt x="0" y="14682"/>
                    <a:pt x="80" y="15378"/>
                    <a:pt x="140" y="16094"/>
                  </a:cubicBezTo>
                  <a:cubicBezTo>
                    <a:pt x="398" y="16750"/>
                    <a:pt x="498" y="17447"/>
                    <a:pt x="677" y="18143"/>
                  </a:cubicBezTo>
                  <a:cubicBezTo>
                    <a:pt x="756" y="18481"/>
                    <a:pt x="876" y="18839"/>
                    <a:pt x="935" y="19177"/>
                  </a:cubicBezTo>
                  <a:cubicBezTo>
                    <a:pt x="1074" y="19535"/>
                    <a:pt x="1174" y="19854"/>
                    <a:pt x="1293" y="20192"/>
                  </a:cubicBezTo>
                  <a:cubicBezTo>
                    <a:pt x="1552" y="20868"/>
                    <a:pt x="1850" y="21525"/>
                    <a:pt x="2149" y="22161"/>
                  </a:cubicBezTo>
                  <a:cubicBezTo>
                    <a:pt x="2208" y="22320"/>
                    <a:pt x="2288" y="22440"/>
                    <a:pt x="2368" y="22579"/>
                  </a:cubicBezTo>
                  <a:cubicBezTo>
                    <a:pt x="2387" y="22619"/>
                    <a:pt x="2387" y="22639"/>
                    <a:pt x="2407" y="22678"/>
                  </a:cubicBezTo>
                  <a:cubicBezTo>
                    <a:pt x="2447" y="22718"/>
                    <a:pt x="2447" y="22758"/>
                    <a:pt x="2467" y="22778"/>
                  </a:cubicBezTo>
                  <a:cubicBezTo>
                    <a:pt x="2467" y="22818"/>
                    <a:pt x="2487" y="22818"/>
                    <a:pt x="2487" y="22838"/>
                  </a:cubicBezTo>
                  <a:lnTo>
                    <a:pt x="2507" y="22857"/>
                  </a:lnTo>
                  <a:lnTo>
                    <a:pt x="2547" y="22877"/>
                  </a:lnTo>
                  <a:cubicBezTo>
                    <a:pt x="2566" y="22917"/>
                    <a:pt x="2566" y="22937"/>
                    <a:pt x="2586" y="22957"/>
                  </a:cubicBezTo>
                  <a:cubicBezTo>
                    <a:pt x="2785" y="23335"/>
                    <a:pt x="3004" y="23673"/>
                    <a:pt x="3243" y="24031"/>
                  </a:cubicBezTo>
                  <a:lnTo>
                    <a:pt x="3382" y="24250"/>
                  </a:lnTo>
                  <a:cubicBezTo>
                    <a:pt x="3382" y="24270"/>
                    <a:pt x="3402" y="24270"/>
                    <a:pt x="3402" y="24310"/>
                  </a:cubicBezTo>
                  <a:cubicBezTo>
                    <a:pt x="3402" y="24330"/>
                    <a:pt x="3422" y="24330"/>
                    <a:pt x="3422" y="24349"/>
                  </a:cubicBezTo>
                  <a:lnTo>
                    <a:pt x="3422" y="24369"/>
                  </a:lnTo>
                  <a:lnTo>
                    <a:pt x="3462" y="24409"/>
                  </a:lnTo>
                  <a:lnTo>
                    <a:pt x="3481" y="24429"/>
                  </a:lnTo>
                  <a:cubicBezTo>
                    <a:pt x="3501" y="24449"/>
                    <a:pt x="3521" y="24469"/>
                    <a:pt x="3521" y="24528"/>
                  </a:cubicBezTo>
                  <a:cubicBezTo>
                    <a:pt x="3561" y="24548"/>
                    <a:pt x="3581" y="24568"/>
                    <a:pt x="3601" y="24628"/>
                  </a:cubicBezTo>
                  <a:cubicBezTo>
                    <a:pt x="3621" y="24648"/>
                    <a:pt x="3621" y="24668"/>
                    <a:pt x="3661" y="24707"/>
                  </a:cubicBezTo>
                  <a:cubicBezTo>
                    <a:pt x="3919" y="25066"/>
                    <a:pt x="4218" y="25424"/>
                    <a:pt x="4496" y="25802"/>
                  </a:cubicBezTo>
                  <a:cubicBezTo>
                    <a:pt x="4576" y="25861"/>
                    <a:pt x="4675" y="25941"/>
                    <a:pt x="4794" y="26001"/>
                  </a:cubicBezTo>
                  <a:cubicBezTo>
                    <a:pt x="4867" y="26030"/>
                    <a:pt x="4951" y="26048"/>
                    <a:pt x="5045" y="26048"/>
                  </a:cubicBezTo>
                  <a:cubicBezTo>
                    <a:pt x="5079" y="26048"/>
                    <a:pt x="5115" y="26046"/>
                    <a:pt x="5152" y="26040"/>
                  </a:cubicBezTo>
                  <a:cubicBezTo>
                    <a:pt x="5272" y="26020"/>
                    <a:pt x="5371" y="26001"/>
                    <a:pt x="5471" y="25921"/>
                  </a:cubicBezTo>
                  <a:cubicBezTo>
                    <a:pt x="5570" y="25841"/>
                    <a:pt x="5670" y="25762"/>
                    <a:pt x="5709" y="25662"/>
                  </a:cubicBezTo>
                  <a:cubicBezTo>
                    <a:pt x="5789" y="25563"/>
                    <a:pt x="5809" y="25463"/>
                    <a:pt x="5809" y="25344"/>
                  </a:cubicBezTo>
                  <a:lnTo>
                    <a:pt x="5809" y="25245"/>
                  </a:lnTo>
                  <a:lnTo>
                    <a:pt x="5789" y="25165"/>
                  </a:lnTo>
                  <a:cubicBezTo>
                    <a:pt x="5769" y="25125"/>
                    <a:pt x="5749" y="25046"/>
                    <a:pt x="5729" y="25006"/>
                  </a:cubicBezTo>
                  <a:cubicBezTo>
                    <a:pt x="5610" y="24767"/>
                    <a:pt x="5451" y="24568"/>
                    <a:pt x="5272" y="24429"/>
                  </a:cubicBezTo>
                  <a:lnTo>
                    <a:pt x="5232" y="24369"/>
                  </a:lnTo>
                  <a:cubicBezTo>
                    <a:pt x="5192" y="24349"/>
                    <a:pt x="5172" y="24310"/>
                    <a:pt x="5152" y="24270"/>
                  </a:cubicBezTo>
                  <a:cubicBezTo>
                    <a:pt x="5133" y="24250"/>
                    <a:pt x="5093" y="24230"/>
                    <a:pt x="5073" y="24170"/>
                  </a:cubicBezTo>
                  <a:lnTo>
                    <a:pt x="5033" y="24131"/>
                  </a:lnTo>
                  <a:lnTo>
                    <a:pt x="5033" y="24111"/>
                  </a:lnTo>
                  <a:lnTo>
                    <a:pt x="4993" y="24071"/>
                  </a:lnTo>
                  <a:cubicBezTo>
                    <a:pt x="4993" y="24051"/>
                    <a:pt x="4973" y="24051"/>
                    <a:pt x="4973" y="24031"/>
                  </a:cubicBezTo>
                  <a:cubicBezTo>
                    <a:pt x="4954" y="24011"/>
                    <a:pt x="4954" y="23971"/>
                    <a:pt x="4934" y="23952"/>
                  </a:cubicBezTo>
                  <a:cubicBezTo>
                    <a:pt x="4635" y="23554"/>
                    <a:pt x="4357" y="23136"/>
                    <a:pt x="4098" y="22718"/>
                  </a:cubicBezTo>
                  <a:cubicBezTo>
                    <a:pt x="4078" y="22678"/>
                    <a:pt x="4078" y="22659"/>
                    <a:pt x="4058" y="22639"/>
                  </a:cubicBezTo>
                  <a:cubicBezTo>
                    <a:pt x="4058" y="22639"/>
                    <a:pt x="4058" y="22619"/>
                    <a:pt x="4038" y="22619"/>
                  </a:cubicBezTo>
                  <a:cubicBezTo>
                    <a:pt x="4038" y="22619"/>
                    <a:pt x="4038" y="22579"/>
                    <a:pt x="3999" y="22579"/>
                  </a:cubicBezTo>
                  <a:cubicBezTo>
                    <a:pt x="3999" y="22559"/>
                    <a:pt x="3979" y="22559"/>
                    <a:pt x="3979" y="22539"/>
                  </a:cubicBezTo>
                  <a:lnTo>
                    <a:pt x="3979" y="22519"/>
                  </a:lnTo>
                  <a:cubicBezTo>
                    <a:pt x="3959" y="22480"/>
                    <a:pt x="3959" y="22440"/>
                    <a:pt x="3939" y="22420"/>
                  </a:cubicBezTo>
                  <a:cubicBezTo>
                    <a:pt x="3899" y="22380"/>
                    <a:pt x="3899" y="22340"/>
                    <a:pt x="3879" y="22320"/>
                  </a:cubicBezTo>
                  <a:lnTo>
                    <a:pt x="3879" y="22281"/>
                  </a:lnTo>
                  <a:cubicBezTo>
                    <a:pt x="3561" y="21644"/>
                    <a:pt x="3342" y="20948"/>
                    <a:pt x="3183" y="20232"/>
                  </a:cubicBezTo>
                  <a:cubicBezTo>
                    <a:pt x="3044" y="19456"/>
                    <a:pt x="2984" y="18660"/>
                    <a:pt x="3044" y="17884"/>
                  </a:cubicBezTo>
                  <a:cubicBezTo>
                    <a:pt x="3084" y="17108"/>
                    <a:pt x="3243" y="16313"/>
                    <a:pt x="3462" y="15577"/>
                  </a:cubicBezTo>
                  <a:cubicBezTo>
                    <a:pt x="3859" y="14204"/>
                    <a:pt x="4496" y="12911"/>
                    <a:pt x="5272" y="11718"/>
                  </a:cubicBezTo>
                  <a:cubicBezTo>
                    <a:pt x="5053" y="11240"/>
                    <a:pt x="4874" y="10703"/>
                    <a:pt x="4834" y="10126"/>
                  </a:cubicBezTo>
                  <a:cubicBezTo>
                    <a:pt x="4794" y="9907"/>
                    <a:pt x="4794" y="9688"/>
                    <a:pt x="4794" y="9450"/>
                  </a:cubicBezTo>
                  <a:cubicBezTo>
                    <a:pt x="4794" y="9330"/>
                    <a:pt x="4834" y="9231"/>
                    <a:pt x="4834" y="9112"/>
                  </a:cubicBezTo>
                  <a:cubicBezTo>
                    <a:pt x="4854" y="9012"/>
                    <a:pt x="4854" y="8893"/>
                    <a:pt x="4874" y="8754"/>
                  </a:cubicBezTo>
                  <a:cubicBezTo>
                    <a:pt x="4954" y="8276"/>
                    <a:pt x="5093" y="7838"/>
                    <a:pt x="5292" y="7421"/>
                  </a:cubicBezTo>
                  <a:cubicBezTo>
                    <a:pt x="5332" y="7401"/>
                    <a:pt x="5332" y="7341"/>
                    <a:pt x="5351" y="7321"/>
                  </a:cubicBezTo>
                  <a:lnTo>
                    <a:pt x="5351" y="7281"/>
                  </a:lnTo>
                  <a:cubicBezTo>
                    <a:pt x="5550" y="6864"/>
                    <a:pt x="5789" y="6446"/>
                    <a:pt x="6127" y="6128"/>
                  </a:cubicBezTo>
                  <a:cubicBezTo>
                    <a:pt x="6266" y="5949"/>
                    <a:pt x="6446" y="5790"/>
                    <a:pt x="6585" y="5630"/>
                  </a:cubicBezTo>
                  <a:cubicBezTo>
                    <a:pt x="6684" y="5531"/>
                    <a:pt x="6764" y="5471"/>
                    <a:pt x="6863" y="5431"/>
                  </a:cubicBezTo>
                  <a:cubicBezTo>
                    <a:pt x="6963" y="5352"/>
                    <a:pt x="7042" y="5292"/>
                    <a:pt x="7122" y="5233"/>
                  </a:cubicBezTo>
                  <a:cubicBezTo>
                    <a:pt x="7719" y="4835"/>
                    <a:pt x="8355" y="4576"/>
                    <a:pt x="8952" y="4457"/>
                  </a:cubicBezTo>
                  <a:cubicBezTo>
                    <a:pt x="9310" y="4377"/>
                    <a:pt x="9668" y="4337"/>
                    <a:pt x="10026" y="4317"/>
                  </a:cubicBezTo>
                  <a:cubicBezTo>
                    <a:pt x="10089" y="4315"/>
                    <a:pt x="10152" y="4314"/>
                    <a:pt x="10214" y="4314"/>
                  </a:cubicBezTo>
                  <a:cubicBezTo>
                    <a:pt x="11146" y="4314"/>
                    <a:pt x="12068" y="4589"/>
                    <a:pt x="12851" y="5073"/>
                  </a:cubicBezTo>
                  <a:cubicBezTo>
                    <a:pt x="14144" y="4457"/>
                    <a:pt x="15536" y="4019"/>
                    <a:pt x="16969" y="3780"/>
                  </a:cubicBezTo>
                  <a:cubicBezTo>
                    <a:pt x="17491" y="3707"/>
                    <a:pt x="18022" y="3667"/>
                    <a:pt x="18554" y="3667"/>
                  </a:cubicBezTo>
                  <a:cubicBezTo>
                    <a:pt x="19605" y="3667"/>
                    <a:pt x="20660" y="3822"/>
                    <a:pt x="21663" y="4178"/>
                  </a:cubicBezTo>
                  <a:cubicBezTo>
                    <a:pt x="22002" y="4298"/>
                    <a:pt x="22360" y="4457"/>
                    <a:pt x="22678" y="4636"/>
                  </a:cubicBezTo>
                  <a:lnTo>
                    <a:pt x="22698" y="4636"/>
                  </a:lnTo>
                  <a:cubicBezTo>
                    <a:pt x="22738" y="4636"/>
                    <a:pt x="22758" y="4656"/>
                    <a:pt x="22758" y="4656"/>
                  </a:cubicBezTo>
                  <a:cubicBezTo>
                    <a:pt x="22777" y="4676"/>
                    <a:pt x="22797" y="4676"/>
                    <a:pt x="22857" y="4695"/>
                  </a:cubicBezTo>
                  <a:cubicBezTo>
                    <a:pt x="22877" y="4735"/>
                    <a:pt x="22897" y="4735"/>
                    <a:pt x="22956" y="4755"/>
                  </a:cubicBezTo>
                  <a:cubicBezTo>
                    <a:pt x="22976" y="4775"/>
                    <a:pt x="22996" y="4775"/>
                    <a:pt x="23036" y="4795"/>
                  </a:cubicBezTo>
                  <a:cubicBezTo>
                    <a:pt x="23076" y="4835"/>
                    <a:pt x="23096" y="4855"/>
                    <a:pt x="23155" y="4874"/>
                  </a:cubicBezTo>
                  <a:cubicBezTo>
                    <a:pt x="23533" y="5113"/>
                    <a:pt x="23891" y="5352"/>
                    <a:pt x="24230" y="5630"/>
                  </a:cubicBezTo>
                  <a:cubicBezTo>
                    <a:pt x="24269" y="5670"/>
                    <a:pt x="24329" y="5730"/>
                    <a:pt x="24369" y="5750"/>
                  </a:cubicBezTo>
                  <a:lnTo>
                    <a:pt x="24448" y="5829"/>
                  </a:lnTo>
                  <a:lnTo>
                    <a:pt x="24468" y="5849"/>
                  </a:lnTo>
                  <a:lnTo>
                    <a:pt x="24528" y="5889"/>
                  </a:lnTo>
                  <a:lnTo>
                    <a:pt x="24568" y="5949"/>
                  </a:lnTo>
                  <a:cubicBezTo>
                    <a:pt x="24886" y="6247"/>
                    <a:pt x="25184" y="6545"/>
                    <a:pt x="25463" y="6864"/>
                  </a:cubicBezTo>
                  <a:cubicBezTo>
                    <a:pt x="25562" y="7023"/>
                    <a:pt x="25682" y="7162"/>
                    <a:pt x="25821" y="7281"/>
                  </a:cubicBezTo>
                  <a:cubicBezTo>
                    <a:pt x="25940" y="7421"/>
                    <a:pt x="26080" y="7480"/>
                    <a:pt x="26219" y="7540"/>
                  </a:cubicBezTo>
                  <a:cubicBezTo>
                    <a:pt x="26249" y="7544"/>
                    <a:pt x="26278" y="7547"/>
                    <a:pt x="26306" y="7547"/>
                  </a:cubicBezTo>
                  <a:cubicBezTo>
                    <a:pt x="26410" y="7547"/>
                    <a:pt x="26507" y="7514"/>
                    <a:pt x="26617" y="7421"/>
                  </a:cubicBezTo>
                  <a:cubicBezTo>
                    <a:pt x="26736" y="7321"/>
                    <a:pt x="26836" y="7182"/>
                    <a:pt x="26855" y="7063"/>
                  </a:cubicBezTo>
                  <a:lnTo>
                    <a:pt x="26855" y="7043"/>
                  </a:lnTo>
                  <a:lnTo>
                    <a:pt x="26855" y="7023"/>
                  </a:lnTo>
                  <a:lnTo>
                    <a:pt x="26855" y="6963"/>
                  </a:lnTo>
                  <a:lnTo>
                    <a:pt x="26855" y="6864"/>
                  </a:lnTo>
                  <a:lnTo>
                    <a:pt x="26776" y="6645"/>
                  </a:lnTo>
                  <a:cubicBezTo>
                    <a:pt x="26756" y="6625"/>
                    <a:pt x="26736" y="6565"/>
                    <a:pt x="26716" y="6545"/>
                  </a:cubicBezTo>
                  <a:lnTo>
                    <a:pt x="26637" y="6446"/>
                  </a:lnTo>
                  <a:lnTo>
                    <a:pt x="26438" y="6227"/>
                  </a:lnTo>
                  <a:lnTo>
                    <a:pt x="26040" y="5770"/>
                  </a:lnTo>
                  <a:lnTo>
                    <a:pt x="25642" y="5372"/>
                  </a:lnTo>
                  <a:cubicBezTo>
                    <a:pt x="25383" y="5093"/>
                    <a:pt x="25085" y="4855"/>
                    <a:pt x="24806" y="4596"/>
                  </a:cubicBezTo>
                  <a:lnTo>
                    <a:pt x="24787" y="4576"/>
                  </a:lnTo>
                  <a:lnTo>
                    <a:pt x="24767" y="4556"/>
                  </a:lnTo>
                  <a:lnTo>
                    <a:pt x="24727" y="4496"/>
                  </a:lnTo>
                  <a:lnTo>
                    <a:pt x="24687" y="4477"/>
                  </a:lnTo>
                  <a:lnTo>
                    <a:pt x="24627" y="4417"/>
                  </a:lnTo>
                  <a:cubicBezTo>
                    <a:pt x="24568" y="4357"/>
                    <a:pt x="24528" y="4337"/>
                    <a:pt x="24468" y="4278"/>
                  </a:cubicBezTo>
                  <a:cubicBezTo>
                    <a:pt x="24289" y="4138"/>
                    <a:pt x="24090" y="3979"/>
                    <a:pt x="23891" y="3840"/>
                  </a:cubicBezTo>
                  <a:cubicBezTo>
                    <a:pt x="23732" y="3681"/>
                    <a:pt x="23533" y="3562"/>
                    <a:pt x="23354" y="3442"/>
                  </a:cubicBezTo>
                  <a:cubicBezTo>
                    <a:pt x="23295" y="3422"/>
                    <a:pt x="23275" y="3382"/>
                    <a:pt x="23235" y="3363"/>
                  </a:cubicBezTo>
                  <a:cubicBezTo>
                    <a:pt x="23195" y="3343"/>
                    <a:pt x="23175" y="3343"/>
                    <a:pt x="23155" y="3323"/>
                  </a:cubicBezTo>
                  <a:cubicBezTo>
                    <a:pt x="23135" y="3283"/>
                    <a:pt x="23096" y="3263"/>
                    <a:pt x="23076" y="3263"/>
                  </a:cubicBezTo>
                  <a:cubicBezTo>
                    <a:pt x="23056" y="3243"/>
                    <a:pt x="22996" y="3223"/>
                    <a:pt x="22976" y="3184"/>
                  </a:cubicBezTo>
                  <a:lnTo>
                    <a:pt x="22956" y="3164"/>
                  </a:lnTo>
                  <a:cubicBezTo>
                    <a:pt x="22956" y="3164"/>
                    <a:pt x="22937" y="3164"/>
                    <a:pt x="22937" y="3144"/>
                  </a:cubicBezTo>
                  <a:lnTo>
                    <a:pt x="22897" y="3124"/>
                  </a:lnTo>
                  <a:cubicBezTo>
                    <a:pt x="22777" y="3044"/>
                    <a:pt x="22658" y="2965"/>
                    <a:pt x="22559" y="2885"/>
                  </a:cubicBezTo>
                  <a:cubicBezTo>
                    <a:pt x="22081" y="2587"/>
                    <a:pt x="21584" y="2328"/>
                    <a:pt x="21087" y="2050"/>
                  </a:cubicBezTo>
                  <a:cubicBezTo>
                    <a:pt x="20808" y="1930"/>
                    <a:pt x="20569" y="1791"/>
                    <a:pt x="20291" y="1652"/>
                  </a:cubicBezTo>
                  <a:cubicBezTo>
                    <a:pt x="20012" y="1532"/>
                    <a:pt x="19734" y="1393"/>
                    <a:pt x="19475" y="1294"/>
                  </a:cubicBezTo>
                  <a:cubicBezTo>
                    <a:pt x="18918" y="1075"/>
                    <a:pt x="18341" y="876"/>
                    <a:pt x="17784" y="697"/>
                  </a:cubicBezTo>
                  <a:cubicBezTo>
                    <a:pt x="17506" y="637"/>
                    <a:pt x="17207" y="538"/>
                    <a:pt x="16909" y="478"/>
                  </a:cubicBezTo>
                  <a:lnTo>
                    <a:pt x="16491" y="379"/>
                  </a:lnTo>
                  <a:lnTo>
                    <a:pt x="16034" y="279"/>
                  </a:lnTo>
                  <a:cubicBezTo>
                    <a:pt x="15994" y="279"/>
                    <a:pt x="15914" y="259"/>
                    <a:pt x="15855" y="259"/>
                  </a:cubicBezTo>
                  <a:cubicBezTo>
                    <a:pt x="15715" y="239"/>
                    <a:pt x="15536" y="200"/>
                    <a:pt x="15397" y="180"/>
                  </a:cubicBezTo>
                  <a:cubicBezTo>
                    <a:pt x="14999" y="100"/>
                    <a:pt x="14621" y="80"/>
                    <a:pt x="14224" y="60"/>
                  </a:cubicBezTo>
                  <a:cubicBezTo>
                    <a:pt x="13826" y="1"/>
                    <a:pt x="13448" y="41"/>
                    <a:pt x="130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32"/>
            <p:cNvSpPr/>
            <p:nvPr/>
          </p:nvSpPr>
          <p:spPr>
            <a:xfrm>
              <a:off x="3384567" y="1847514"/>
              <a:ext cx="346996" cy="350353"/>
            </a:xfrm>
            <a:custGeom>
              <a:avLst/>
              <a:gdLst/>
              <a:ahLst/>
              <a:cxnLst/>
              <a:rect l="l" t="t" r="r" b="b"/>
              <a:pathLst>
                <a:path w="9510" h="9602" extrusionOk="0">
                  <a:moveTo>
                    <a:pt x="4944" y="0"/>
                  </a:moveTo>
                  <a:cubicBezTo>
                    <a:pt x="4707" y="0"/>
                    <a:pt x="4463" y="10"/>
                    <a:pt x="4218" y="33"/>
                  </a:cubicBezTo>
                  <a:cubicBezTo>
                    <a:pt x="3522" y="133"/>
                    <a:pt x="2766" y="411"/>
                    <a:pt x="2109" y="849"/>
                  </a:cubicBezTo>
                  <a:cubicBezTo>
                    <a:pt x="1970" y="948"/>
                    <a:pt x="1811" y="1068"/>
                    <a:pt x="1672" y="1207"/>
                  </a:cubicBezTo>
                  <a:cubicBezTo>
                    <a:pt x="1373" y="1465"/>
                    <a:pt x="1095" y="1804"/>
                    <a:pt x="856" y="2181"/>
                  </a:cubicBezTo>
                  <a:cubicBezTo>
                    <a:pt x="478" y="2778"/>
                    <a:pt x="200" y="3475"/>
                    <a:pt x="100" y="4270"/>
                  </a:cubicBezTo>
                  <a:cubicBezTo>
                    <a:pt x="1" y="4986"/>
                    <a:pt x="80" y="5762"/>
                    <a:pt x="339" y="6518"/>
                  </a:cubicBezTo>
                  <a:cubicBezTo>
                    <a:pt x="339" y="6578"/>
                    <a:pt x="359" y="6618"/>
                    <a:pt x="379" y="6677"/>
                  </a:cubicBezTo>
                  <a:cubicBezTo>
                    <a:pt x="379" y="6697"/>
                    <a:pt x="399" y="6717"/>
                    <a:pt x="399" y="6717"/>
                  </a:cubicBezTo>
                  <a:cubicBezTo>
                    <a:pt x="399" y="6717"/>
                    <a:pt x="399" y="6757"/>
                    <a:pt x="438" y="6757"/>
                  </a:cubicBezTo>
                  <a:cubicBezTo>
                    <a:pt x="438" y="6777"/>
                    <a:pt x="458" y="6797"/>
                    <a:pt x="458" y="6817"/>
                  </a:cubicBezTo>
                  <a:lnTo>
                    <a:pt x="458" y="6856"/>
                  </a:lnTo>
                  <a:lnTo>
                    <a:pt x="458" y="6876"/>
                  </a:lnTo>
                  <a:cubicBezTo>
                    <a:pt x="478" y="6936"/>
                    <a:pt x="498" y="6996"/>
                    <a:pt x="558" y="7075"/>
                  </a:cubicBezTo>
                  <a:cubicBezTo>
                    <a:pt x="896" y="7771"/>
                    <a:pt x="1433" y="8388"/>
                    <a:pt x="2109" y="8826"/>
                  </a:cubicBezTo>
                  <a:cubicBezTo>
                    <a:pt x="2507" y="9084"/>
                    <a:pt x="2945" y="9283"/>
                    <a:pt x="3382" y="9422"/>
                  </a:cubicBezTo>
                  <a:cubicBezTo>
                    <a:pt x="3840" y="9562"/>
                    <a:pt x="4298" y="9601"/>
                    <a:pt x="4775" y="9601"/>
                  </a:cubicBezTo>
                  <a:cubicBezTo>
                    <a:pt x="5730" y="9582"/>
                    <a:pt x="6645" y="9283"/>
                    <a:pt x="7381" y="8766"/>
                  </a:cubicBezTo>
                  <a:cubicBezTo>
                    <a:pt x="7560" y="8627"/>
                    <a:pt x="7759" y="8487"/>
                    <a:pt x="7918" y="8328"/>
                  </a:cubicBezTo>
                  <a:lnTo>
                    <a:pt x="8157" y="8090"/>
                  </a:lnTo>
                  <a:cubicBezTo>
                    <a:pt x="8236" y="8010"/>
                    <a:pt x="8316" y="7911"/>
                    <a:pt x="8376" y="7831"/>
                  </a:cubicBezTo>
                  <a:cubicBezTo>
                    <a:pt x="8535" y="7692"/>
                    <a:pt x="8634" y="7493"/>
                    <a:pt x="8754" y="7294"/>
                  </a:cubicBezTo>
                  <a:cubicBezTo>
                    <a:pt x="8853" y="7095"/>
                    <a:pt x="8972" y="6916"/>
                    <a:pt x="9052" y="6717"/>
                  </a:cubicBezTo>
                  <a:cubicBezTo>
                    <a:pt x="9410" y="5921"/>
                    <a:pt x="9509" y="5086"/>
                    <a:pt x="9430" y="4290"/>
                  </a:cubicBezTo>
                  <a:cubicBezTo>
                    <a:pt x="9330" y="3494"/>
                    <a:pt x="9052" y="2798"/>
                    <a:pt x="8714" y="2201"/>
                  </a:cubicBezTo>
                  <a:cubicBezTo>
                    <a:pt x="8415" y="1724"/>
                    <a:pt x="8037" y="1326"/>
                    <a:pt x="7659" y="1008"/>
                  </a:cubicBezTo>
                  <a:cubicBezTo>
                    <a:pt x="7620" y="948"/>
                    <a:pt x="7560" y="928"/>
                    <a:pt x="7520" y="869"/>
                  </a:cubicBezTo>
                  <a:lnTo>
                    <a:pt x="7480" y="849"/>
                  </a:lnTo>
                  <a:lnTo>
                    <a:pt x="7460" y="849"/>
                  </a:lnTo>
                  <a:cubicBezTo>
                    <a:pt x="7441" y="829"/>
                    <a:pt x="7421" y="809"/>
                    <a:pt x="7401" y="809"/>
                  </a:cubicBezTo>
                  <a:cubicBezTo>
                    <a:pt x="7361" y="769"/>
                    <a:pt x="7341" y="769"/>
                    <a:pt x="7321" y="749"/>
                  </a:cubicBezTo>
                  <a:cubicBezTo>
                    <a:pt x="7321" y="749"/>
                    <a:pt x="7301" y="749"/>
                    <a:pt x="7301" y="729"/>
                  </a:cubicBezTo>
                  <a:lnTo>
                    <a:pt x="7262" y="709"/>
                  </a:lnTo>
                  <a:cubicBezTo>
                    <a:pt x="7222" y="690"/>
                    <a:pt x="7162" y="650"/>
                    <a:pt x="7142" y="630"/>
                  </a:cubicBezTo>
                  <a:cubicBezTo>
                    <a:pt x="6764" y="411"/>
                    <a:pt x="6406" y="252"/>
                    <a:pt x="6108" y="152"/>
                  </a:cubicBezTo>
                  <a:cubicBezTo>
                    <a:pt x="5849" y="73"/>
                    <a:pt x="5630" y="33"/>
                    <a:pt x="5431" y="13"/>
                  </a:cubicBezTo>
                  <a:cubicBezTo>
                    <a:pt x="5275" y="5"/>
                    <a:pt x="5111" y="0"/>
                    <a:pt x="49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32"/>
            <p:cNvSpPr/>
            <p:nvPr/>
          </p:nvSpPr>
          <p:spPr>
            <a:xfrm>
              <a:off x="4948679" y="1678766"/>
              <a:ext cx="989359" cy="945245"/>
            </a:xfrm>
            <a:custGeom>
              <a:avLst/>
              <a:gdLst/>
              <a:ahLst/>
              <a:cxnLst/>
              <a:rect l="l" t="t" r="r" b="b"/>
              <a:pathLst>
                <a:path w="27115" h="25906" extrusionOk="0">
                  <a:moveTo>
                    <a:pt x="13869" y="0"/>
                  </a:moveTo>
                  <a:cubicBezTo>
                    <a:pt x="13090" y="0"/>
                    <a:pt x="12310" y="56"/>
                    <a:pt x="11538" y="162"/>
                  </a:cubicBezTo>
                  <a:cubicBezTo>
                    <a:pt x="9350" y="461"/>
                    <a:pt x="7241" y="1177"/>
                    <a:pt x="5332" y="2231"/>
                  </a:cubicBezTo>
                  <a:cubicBezTo>
                    <a:pt x="4874" y="2450"/>
                    <a:pt x="4456" y="2728"/>
                    <a:pt x="4039" y="2987"/>
                  </a:cubicBezTo>
                  <a:lnTo>
                    <a:pt x="3999" y="3027"/>
                  </a:lnTo>
                  <a:cubicBezTo>
                    <a:pt x="3979" y="3027"/>
                    <a:pt x="3979" y="3047"/>
                    <a:pt x="3959" y="3047"/>
                  </a:cubicBezTo>
                  <a:cubicBezTo>
                    <a:pt x="3939" y="3047"/>
                    <a:pt x="3939" y="3067"/>
                    <a:pt x="3899" y="3067"/>
                  </a:cubicBezTo>
                  <a:cubicBezTo>
                    <a:pt x="3880" y="3067"/>
                    <a:pt x="3880" y="3087"/>
                    <a:pt x="3860" y="3087"/>
                  </a:cubicBezTo>
                  <a:cubicBezTo>
                    <a:pt x="3840" y="3106"/>
                    <a:pt x="3800" y="3146"/>
                    <a:pt x="3780" y="3146"/>
                  </a:cubicBezTo>
                  <a:cubicBezTo>
                    <a:pt x="3760" y="3166"/>
                    <a:pt x="3701" y="3186"/>
                    <a:pt x="3681" y="3206"/>
                  </a:cubicBezTo>
                  <a:lnTo>
                    <a:pt x="3661" y="3246"/>
                  </a:lnTo>
                  <a:cubicBezTo>
                    <a:pt x="3263" y="3504"/>
                    <a:pt x="2865" y="3803"/>
                    <a:pt x="2487" y="4101"/>
                  </a:cubicBezTo>
                  <a:cubicBezTo>
                    <a:pt x="2447" y="4220"/>
                    <a:pt x="2447" y="4240"/>
                    <a:pt x="2427" y="4240"/>
                  </a:cubicBezTo>
                  <a:lnTo>
                    <a:pt x="2348" y="4320"/>
                  </a:lnTo>
                  <a:lnTo>
                    <a:pt x="2268" y="4380"/>
                  </a:lnTo>
                  <a:lnTo>
                    <a:pt x="2228" y="4439"/>
                  </a:lnTo>
                  <a:lnTo>
                    <a:pt x="2189" y="4459"/>
                  </a:lnTo>
                  <a:lnTo>
                    <a:pt x="2169" y="4479"/>
                  </a:lnTo>
                  <a:lnTo>
                    <a:pt x="2129" y="4539"/>
                  </a:lnTo>
                  <a:cubicBezTo>
                    <a:pt x="1453" y="5096"/>
                    <a:pt x="796" y="5732"/>
                    <a:pt x="199" y="6389"/>
                  </a:cubicBezTo>
                  <a:cubicBezTo>
                    <a:pt x="160" y="6448"/>
                    <a:pt x="160" y="6508"/>
                    <a:pt x="100" y="6548"/>
                  </a:cubicBezTo>
                  <a:lnTo>
                    <a:pt x="40" y="6687"/>
                  </a:lnTo>
                  <a:cubicBezTo>
                    <a:pt x="0" y="6747"/>
                    <a:pt x="0" y="6787"/>
                    <a:pt x="0" y="6846"/>
                  </a:cubicBezTo>
                  <a:lnTo>
                    <a:pt x="0" y="6866"/>
                  </a:lnTo>
                  <a:lnTo>
                    <a:pt x="0" y="6966"/>
                  </a:lnTo>
                  <a:cubicBezTo>
                    <a:pt x="0" y="6986"/>
                    <a:pt x="0" y="7025"/>
                    <a:pt x="40" y="7045"/>
                  </a:cubicBezTo>
                  <a:cubicBezTo>
                    <a:pt x="40" y="7065"/>
                    <a:pt x="40" y="7065"/>
                    <a:pt x="60" y="7085"/>
                  </a:cubicBezTo>
                  <a:cubicBezTo>
                    <a:pt x="80" y="7145"/>
                    <a:pt x="100" y="7165"/>
                    <a:pt x="140" y="7224"/>
                  </a:cubicBezTo>
                  <a:cubicBezTo>
                    <a:pt x="160" y="7264"/>
                    <a:pt x="199" y="7284"/>
                    <a:pt x="239" y="7344"/>
                  </a:cubicBezTo>
                  <a:lnTo>
                    <a:pt x="299" y="7423"/>
                  </a:lnTo>
                  <a:lnTo>
                    <a:pt x="339" y="7443"/>
                  </a:lnTo>
                  <a:lnTo>
                    <a:pt x="378" y="7463"/>
                  </a:lnTo>
                  <a:cubicBezTo>
                    <a:pt x="474" y="7520"/>
                    <a:pt x="574" y="7550"/>
                    <a:pt x="675" y="7550"/>
                  </a:cubicBezTo>
                  <a:cubicBezTo>
                    <a:pt x="783" y="7550"/>
                    <a:pt x="892" y="7515"/>
                    <a:pt x="995" y="7443"/>
                  </a:cubicBezTo>
                  <a:cubicBezTo>
                    <a:pt x="1194" y="7324"/>
                    <a:pt x="1393" y="7085"/>
                    <a:pt x="1552" y="6866"/>
                  </a:cubicBezTo>
                  <a:lnTo>
                    <a:pt x="1572" y="6846"/>
                  </a:lnTo>
                  <a:cubicBezTo>
                    <a:pt x="1831" y="6548"/>
                    <a:pt x="2089" y="6269"/>
                    <a:pt x="2368" y="6031"/>
                  </a:cubicBezTo>
                  <a:lnTo>
                    <a:pt x="2447" y="5951"/>
                  </a:lnTo>
                  <a:lnTo>
                    <a:pt x="2467" y="5931"/>
                  </a:lnTo>
                  <a:cubicBezTo>
                    <a:pt x="2467" y="5931"/>
                    <a:pt x="2487" y="5931"/>
                    <a:pt x="2487" y="5891"/>
                  </a:cubicBezTo>
                  <a:cubicBezTo>
                    <a:pt x="2507" y="5872"/>
                    <a:pt x="2547" y="5872"/>
                    <a:pt x="2547" y="5852"/>
                  </a:cubicBezTo>
                  <a:cubicBezTo>
                    <a:pt x="2567" y="5832"/>
                    <a:pt x="2587" y="5792"/>
                    <a:pt x="2646" y="5772"/>
                  </a:cubicBezTo>
                  <a:cubicBezTo>
                    <a:pt x="2666" y="5752"/>
                    <a:pt x="2726" y="5732"/>
                    <a:pt x="2746" y="5693"/>
                  </a:cubicBezTo>
                  <a:cubicBezTo>
                    <a:pt x="2766" y="5673"/>
                    <a:pt x="2785" y="5673"/>
                    <a:pt x="2785" y="5653"/>
                  </a:cubicBezTo>
                  <a:cubicBezTo>
                    <a:pt x="3144" y="5354"/>
                    <a:pt x="3541" y="5096"/>
                    <a:pt x="3939" y="4877"/>
                  </a:cubicBezTo>
                  <a:cubicBezTo>
                    <a:pt x="3959" y="4877"/>
                    <a:pt x="3959" y="4857"/>
                    <a:pt x="3979" y="4857"/>
                  </a:cubicBezTo>
                  <a:cubicBezTo>
                    <a:pt x="3999" y="4837"/>
                    <a:pt x="4059" y="4817"/>
                    <a:pt x="4078" y="4817"/>
                  </a:cubicBezTo>
                  <a:cubicBezTo>
                    <a:pt x="4098" y="4777"/>
                    <a:pt x="4138" y="4777"/>
                    <a:pt x="4178" y="4758"/>
                  </a:cubicBezTo>
                  <a:cubicBezTo>
                    <a:pt x="4198" y="4758"/>
                    <a:pt x="4238" y="4738"/>
                    <a:pt x="4238" y="4738"/>
                  </a:cubicBezTo>
                  <a:cubicBezTo>
                    <a:pt x="4257" y="4738"/>
                    <a:pt x="4257" y="4718"/>
                    <a:pt x="4277" y="4718"/>
                  </a:cubicBezTo>
                  <a:cubicBezTo>
                    <a:pt x="4297" y="4718"/>
                    <a:pt x="4297" y="4678"/>
                    <a:pt x="4337" y="4678"/>
                  </a:cubicBezTo>
                  <a:cubicBezTo>
                    <a:pt x="4357" y="4678"/>
                    <a:pt x="4377" y="4658"/>
                    <a:pt x="4377" y="4658"/>
                  </a:cubicBezTo>
                  <a:cubicBezTo>
                    <a:pt x="4735" y="4479"/>
                    <a:pt x="5053" y="4340"/>
                    <a:pt x="5431" y="4220"/>
                  </a:cubicBezTo>
                  <a:cubicBezTo>
                    <a:pt x="6402" y="3871"/>
                    <a:pt x="7423" y="3724"/>
                    <a:pt x="8440" y="3724"/>
                  </a:cubicBezTo>
                  <a:cubicBezTo>
                    <a:pt x="8986" y="3724"/>
                    <a:pt x="9531" y="3766"/>
                    <a:pt x="10066" y="3842"/>
                  </a:cubicBezTo>
                  <a:cubicBezTo>
                    <a:pt x="11498" y="4061"/>
                    <a:pt x="12891" y="4539"/>
                    <a:pt x="14144" y="5155"/>
                  </a:cubicBezTo>
                  <a:cubicBezTo>
                    <a:pt x="14582" y="4877"/>
                    <a:pt x="15019" y="4658"/>
                    <a:pt x="15497" y="4519"/>
                  </a:cubicBezTo>
                  <a:cubicBezTo>
                    <a:pt x="15974" y="4360"/>
                    <a:pt x="16492" y="4260"/>
                    <a:pt x="16989" y="4260"/>
                  </a:cubicBezTo>
                  <a:cubicBezTo>
                    <a:pt x="17506" y="4260"/>
                    <a:pt x="18003" y="4320"/>
                    <a:pt x="18501" y="4439"/>
                  </a:cubicBezTo>
                  <a:cubicBezTo>
                    <a:pt x="18998" y="4579"/>
                    <a:pt x="19475" y="4777"/>
                    <a:pt x="19893" y="5056"/>
                  </a:cubicBezTo>
                  <a:cubicBezTo>
                    <a:pt x="20768" y="5613"/>
                    <a:pt x="21445" y="6409"/>
                    <a:pt x="21843" y="7304"/>
                  </a:cubicBezTo>
                  <a:cubicBezTo>
                    <a:pt x="22042" y="7741"/>
                    <a:pt x="22161" y="8219"/>
                    <a:pt x="22240" y="8657"/>
                  </a:cubicBezTo>
                  <a:cubicBezTo>
                    <a:pt x="22260" y="8895"/>
                    <a:pt x="22280" y="9134"/>
                    <a:pt x="22280" y="9353"/>
                  </a:cubicBezTo>
                  <a:cubicBezTo>
                    <a:pt x="22280" y="9611"/>
                    <a:pt x="22260" y="9810"/>
                    <a:pt x="22240" y="10029"/>
                  </a:cubicBezTo>
                  <a:cubicBezTo>
                    <a:pt x="22161" y="10606"/>
                    <a:pt x="22002" y="11143"/>
                    <a:pt x="21763" y="11621"/>
                  </a:cubicBezTo>
                  <a:cubicBezTo>
                    <a:pt x="21882" y="11800"/>
                    <a:pt x="21982" y="11979"/>
                    <a:pt x="22101" y="12138"/>
                  </a:cubicBezTo>
                  <a:cubicBezTo>
                    <a:pt x="22439" y="12675"/>
                    <a:pt x="22738" y="13212"/>
                    <a:pt x="22996" y="13789"/>
                  </a:cubicBezTo>
                  <a:cubicBezTo>
                    <a:pt x="23534" y="14903"/>
                    <a:pt x="23872" y="16116"/>
                    <a:pt x="24031" y="17370"/>
                  </a:cubicBezTo>
                  <a:cubicBezTo>
                    <a:pt x="24091" y="17986"/>
                    <a:pt x="24091" y="18603"/>
                    <a:pt x="24051" y="19239"/>
                  </a:cubicBezTo>
                  <a:cubicBezTo>
                    <a:pt x="23991" y="19856"/>
                    <a:pt x="23872" y="20473"/>
                    <a:pt x="23673" y="21070"/>
                  </a:cubicBezTo>
                  <a:cubicBezTo>
                    <a:pt x="23553" y="21467"/>
                    <a:pt x="23394" y="21845"/>
                    <a:pt x="23195" y="22184"/>
                  </a:cubicBezTo>
                  <a:cubicBezTo>
                    <a:pt x="23175" y="22223"/>
                    <a:pt x="23175" y="22263"/>
                    <a:pt x="23156" y="22283"/>
                  </a:cubicBezTo>
                  <a:cubicBezTo>
                    <a:pt x="23156" y="22323"/>
                    <a:pt x="23136" y="22343"/>
                    <a:pt x="23136" y="22363"/>
                  </a:cubicBezTo>
                  <a:lnTo>
                    <a:pt x="23096" y="22383"/>
                  </a:lnTo>
                  <a:cubicBezTo>
                    <a:pt x="23076" y="22422"/>
                    <a:pt x="23076" y="22442"/>
                    <a:pt x="23056" y="22482"/>
                  </a:cubicBezTo>
                  <a:cubicBezTo>
                    <a:pt x="23036" y="22522"/>
                    <a:pt x="22996" y="22562"/>
                    <a:pt x="22996" y="22581"/>
                  </a:cubicBezTo>
                  <a:cubicBezTo>
                    <a:pt x="22996" y="22581"/>
                    <a:pt x="22996" y="22621"/>
                    <a:pt x="22977" y="22621"/>
                  </a:cubicBezTo>
                  <a:cubicBezTo>
                    <a:pt x="22957" y="22661"/>
                    <a:pt x="22937" y="22721"/>
                    <a:pt x="22877" y="22780"/>
                  </a:cubicBezTo>
                  <a:cubicBezTo>
                    <a:pt x="22678" y="23138"/>
                    <a:pt x="22459" y="23457"/>
                    <a:pt x="22201" y="23775"/>
                  </a:cubicBezTo>
                  <a:cubicBezTo>
                    <a:pt x="22181" y="23815"/>
                    <a:pt x="22181" y="23835"/>
                    <a:pt x="22161" y="23855"/>
                  </a:cubicBezTo>
                  <a:cubicBezTo>
                    <a:pt x="22141" y="23874"/>
                    <a:pt x="22101" y="23934"/>
                    <a:pt x="22081" y="23954"/>
                  </a:cubicBezTo>
                  <a:cubicBezTo>
                    <a:pt x="22061" y="23974"/>
                    <a:pt x="22042" y="24014"/>
                    <a:pt x="22002" y="24053"/>
                  </a:cubicBezTo>
                  <a:lnTo>
                    <a:pt x="21982" y="24073"/>
                  </a:lnTo>
                  <a:lnTo>
                    <a:pt x="21942" y="24133"/>
                  </a:lnTo>
                  <a:cubicBezTo>
                    <a:pt x="21902" y="24153"/>
                    <a:pt x="21902" y="24173"/>
                    <a:pt x="21882" y="24173"/>
                  </a:cubicBezTo>
                  <a:cubicBezTo>
                    <a:pt x="21882" y="24213"/>
                    <a:pt x="21863" y="24213"/>
                    <a:pt x="21863" y="24233"/>
                  </a:cubicBezTo>
                  <a:cubicBezTo>
                    <a:pt x="21843" y="24252"/>
                    <a:pt x="21843" y="24272"/>
                    <a:pt x="21803" y="24312"/>
                  </a:cubicBezTo>
                  <a:cubicBezTo>
                    <a:pt x="21604" y="24471"/>
                    <a:pt x="21445" y="24670"/>
                    <a:pt x="21306" y="24929"/>
                  </a:cubicBezTo>
                  <a:cubicBezTo>
                    <a:pt x="21186" y="25148"/>
                    <a:pt x="21206" y="25426"/>
                    <a:pt x="21385" y="25605"/>
                  </a:cubicBezTo>
                  <a:cubicBezTo>
                    <a:pt x="21551" y="25790"/>
                    <a:pt x="21751" y="25906"/>
                    <a:pt x="21986" y="25906"/>
                  </a:cubicBezTo>
                  <a:cubicBezTo>
                    <a:pt x="22004" y="25906"/>
                    <a:pt x="22023" y="25905"/>
                    <a:pt x="22042" y="25904"/>
                  </a:cubicBezTo>
                  <a:cubicBezTo>
                    <a:pt x="22161" y="25864"/>
                    <a:pt x="22280" y="25824"/>
                    <a:pt x="22380" y="25744"/>
                  </a:cubicBezTo>
                  <a:cubicBezTo>
                    <a:pt x="22439" y="25705"/>
                    <a:pt x="22479" y="25665"/>
                    <a:pt x="22539" y="25625"/>
                  </a:cubicBezTo>
                  <a:lnTo>
                    <a:pt x="22658" y="25466"/>
                  </a:lnTo>
                  <a:cubicBezTo>
                    <a:pt x="22937" y="25167"/>
                    <a:pt x="23175" y="24849"/>
                    <a:pt x="23394" y="24511"/>
                  </a:cubicBezTo>
                  <a:lnTo>
                    <a:pt x="23434" y="24471"/>
                  </a:lnTo>
                  <a:lnTo>
                    <a:pt x="23474" y="24431"/>
                  </a:lnTo>
                  <a:cubicBezTo>
                    <a:pt x="23474" y="24412"/>
                    <a:pt x="23494" y="24412"/>
                    <a:pt x="23494" y="24372"/>
                  </a:cubicBezTo>
                  <a:cubicBezTo>
                    <a:pt x="23494" y="24352"/>
                    <a:pt x="23534" y="24352"/>
                    <a:pt x="23534" y="24332"/>
                  </a:cubicBezTo>
                  <a:cubicBezTo>
                    <a:pt x="23553" y="24312"/>
                    <a:pt x="23573" y="24272"/>
                    <a:pt x="23573" y="24252"/>
                  </a:cubicBezTo>
                  <a:cubicBezTo>
                    <a:pt x="23593" y="24233"/>
                    <a:pt x="23633" y="24213"/>
                    <a:pt x="23653" y="24153"/>
                  </a:cubicBezTo>
                  <a:cubicBezTo>
                    <a:pt x="23673" y="24133"/>
                    <a:pt x="23673" y="24113"/>
                    <a:pt x="23693" y="24073"/>
                  </a:cubicBezTo>
                  <a:cubicBezTo>
                    <a:pt x="23792" y="23934"/>
                    <a:pt x="23892" y="23775"/>
                    <a:pt x="23991" y="23616"/>
                  </a:cubicBezTo>
                  <a:cubicBezTo>
                    <a:pt x="24051" y="23516"/>
                    <a:pt x="24130" y="23437"/>
                    <a:pt x="24170" y="23337"/>
                  </a:cubicBezTo>
                  <a:lnTo>
                    <a:pt x="24389" y="22959"/>
                  </a:lnTo>
                  <a:lnTo>
                    <a:pt x="24449" y="22860"/>
                  </a:lnTo>
                  <a:lnTo>
                    <a:pt x="24449" y="22840"/>
                  </a:lnTo>
                  <a:lnTo>
                    <a:pt x="24488" y="22741"/>
                  </a:lnTo>
                  <a:lnTo>
                    <a:pt x="24548" y="22661"/>
                  </a:lnTo>
                  <a:lnTo>
                    <a:pt x="24548" y="22641"/>
                  </a:lnTo>
                  <a:lnTo>
                    <a:pt x="24568" y="22621"/>
                  </a:lnTo>
                  <a:lnTo>
                    <a:pt x="24628" y="22542"/>
                  </a:lnTo>
                  <a:cubicBezTo>
                    <a:pt x="24648" y="22522"/>
                    <a:pt x="24648" y="22482"/>
                    <a:pt x="24667" y="22442"/>
                  </a:cubicBezTo>
                  <a:cubicBezTo>
                    <a:pt x="24787" y="22223"/>
                    <a:pt x="24926" y="21985"/>
                    <a:pt x="25025" y="21746"/>
                  </a:cubicBezTo>
                  <a:cubicBezTo>
                    <a:pt x="25165" y="21467"/>
                    <a:pt x="25264" y="21189"/>
                    <a:pt x="25384" y="20950"/>
                  </a:cubicBezTo>
                  <a:cubicBezTo>
                    <a:pt x="25642" y="20393"/>
                    <a:pt x="25841" y="19856"/>
                    <a:pt x="26040" y="19279"/>
                  </a:cubicBezTo>
                  <a:cubicBezTo>
                    <a:pt x="26139" y="19001"/>
                    <a:pt x="26219" y="18702"/>
                    <a:pt x="26318" y="18444"/>
                  </a:cubicBezTo>
                  <a:cubicBezTo>
                    <a:pt x="26358" y="18265"/>
                    <a:pt x="26418" y="18066"/>
                    <a:pt x="26458" y="17887"/>
                  </a:cubicBezTo>
                  <a:cubicBezTo>
                    <a:pt x="26577" y="17409"/>
                    <a:pt x="26677" y="16952"/>
                    <a:pt x="26756" y="16454"/>
                  </a:cubicBezTo>
                  <a:cubicBezTo>
                    <a:pt x="27114" y="14266"/>
                    <a:pt x="27055" y="12018"/>
                    <a:pt x="26537" y="9850"/>
                  </a:cubicBezTo>
                  <a:cubicBezTo>
                    <a:pt x="26040" y="7722"/>
                    <a:pt x="25025" y="5673"/>
                    <a:pt x="23553" y="4041"/>
                  </a:cubicBezTo>
                  <a:cubicBezTo>
                    <a:pt x="23374" y="3842"/>
                    <a:pt x="23175" y="3644"/>
                    <a:pt x="22977" y="3445"/>
                  </a:cubicBezTo>
                  <a:cubicBezTo>
                    <a:pt x="22778" y="3266"/>
                    <a:pt x="22579" y="3067"/>
                    <a:pt x="22380" y="2888"/>
                  </a:cubicBezTo>
                  <a:cubicBezTo>
                    <a:pt x="21942" y="2549"/>
                    <a:pt x="21504" y="2231"/>
                    <a:pt x="21047" y="1933"/>
                  </a:cubicBezTo>
                  <a:cubicBezTo>
                    <a:pt x="20112" y="1356"/>
                    <a:pt x="19097" y="898"/>
                    <a:pt x="18063" y="580"/>
                  </a:cubicBezTo>
                  <a:cubicBezTo>
                    <a:pt x="16692" y="183"/>
                    <a:pt x="15280" y="0"/>
                    <a:pt x="138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32"/>
            <p:cNvSpPr/>
            <p:nvPr/>
          </p:nvSpPr>
          <p:spPr>
            <a:xfrm>
              <a:off x="5393587" y="1848827"/>
              <a:ext cx="348456" cy="350645"/>
            </a:xfrm>
            <a:custGeom>
              <a:avLst/>
              <a:gdLst/>
              <a:ahLst/>
              <a:cxnLst/>
              <a:rect l="l" t="t" r="r" b="b"/>
              <a:pathLst>
                <a:path w="9550" h="9610" extrusionOk="0">
                  <a:moveTo>
                    <a:pt x="4579" y="0"/>
                  </a:moveTo>
                  <a:cubicBezTo>
                    <a:pt x="4179" y="0"/>
                    <a:pt x="3802" y="44"/>
                    <a:pt x="3462" y="116"/>
                  </a:cubicBezTo>
                  <a:cubicBezTo>
                    <a:pt x="2985" y="216"/>
                    <a:pt x="2587" y="415"/>
                    <a:pt x="2249" y="594"/>
                  </a:cubicBezTo>
                  <a:cubicBezTo>
                    <a:pt x="2229" y="594"/>
                    <a:pt x="2209" y="614"/>
                    <a:pt x="2209" y="614"/>
                  </a:cubicBezTo>
                  <a:lnTo>
                    <a:pt x="2189" y="654"/>
                  </a:lnTo>
                  <a:cubicBezTo>
                    <a:pt x="2189" y="654"/>
                    <a:pt x="2169" y="654"/>
                    <a:pt x="2169" y="673"/>
                  </a:cubicBezTo>
                  <a:cubicBezTo>
                    <a:pt x="2169" y="673"/>
                    <a:pt x="2129" y="673"/>
                    <a:pt x="2129" y="693"/>
                  </a:cubicBezTo>
                  <a:lnTo>
                    <a:pt x="2109" y="713"/>
                  </a:lnTo>
                  <a:cubicBezTo>
                    <a:pt x="2089" y="733"/>
                    <a:pt x="2070" y="733"/>
                    <a:pt x="2030" y="773"/>
                  </a:cubicBezTo>
                  <a:cubicBezTo>
                    <a:pt x="2010" y="773"/>
                    <a:pt x="2010" y="793"/>
                    <a:pt x="1990" y="793"/>
                  </a:cubicBezTo>
                  <a:cubicBezTo>
                    <a:pt x="1970" y="813"/>
                    <a:pt x="1910" y="833"/>
                    <a:pt x="1890" y="872"/>
                  </a:cubicBezTo>
                  <a:cubicBezTo>
                    <a:pt x="1890" y="872"/>
                    <a:pt x="1871" y="892"/>
                    <a:pt x="1831" y="892"/>
                  </a:cubicBezTo>
                  <a:cubicBezTo>
                    <a:pt x="1771" y="932"/>
                    <a:pt x="1692" y="1012"/>
                    <a:pt x="1632" y="1071"/>
                  </a:cubicBezTo>
                  <a:cubicBezTo>
                    <a:pt x="1513" y="1171"/>
                    <a:pt x="1413" y="1270"/>
                    <a:pt x="1333" y="1330"/>
                  </a:cubicBezTo>
                  <a:lnTo>
                    <a:pt x="1095" y="1588"/>
                  </a:lnTo>
                  <a:cubicBezTo>
                    <a:pt x="1095" y="1588"/>
                    <a:pt x="1015" y="1688"/>
                    <a:pt x="896" y="1867"/>
                  </a:cubicBezTo>
                  <a:cubicBezTo>
                    <a:pt x="816" y="1927"/>
                    <a:pt x="737" y="2066"/>
                    <a:pt x="677" y="2205"/>
                  </a:cubicBezTo>
                  <a:cubicBezTo>
                    <a:pt x="617" y="2285"/>
                    <a:pt x="578" y="2364"/>
                    <a:pt x="538" y="2424"/>
                  </a:cubicBezTo>
                  <a:cubicBezTo>
                    <a:pt x="498" y="2504"/>
                    <a:pt x="478" y="2603"/>
                    <a:pt x="418" y="2702"/>
                  </a:cubicBezTo>
                  <a:cubicBezTo>
                    <a:pt x="239" y="3080"/>
                    <a:pt x="100" y="3578"/>
                    <a:pt x="40" y="4155"/>
                  </a:cubicBezTo>
                  <a:cubicBezTo>
                    <a:pt x="1" y="4712"/>
                    <a:pt x="40" y="5368"/>
                    <a:pt x="239" y="6044"/>
                  </a:cubicBezTo>
                  <a:cubicBezTo>
                    <a:pt x="438" y="6701"/>
                    <a:pt x="816" y="7377"/>
                    <a:pt x="1333" y="7974"/>
                  </a:cubicBezTo>
                  <a:cubicBezTo>
                    <a:pt x="1871" y="8571"/>
                    <a:pt x="2587" y="9068"/>
                    <a:pt x="3422" y="9367"/>
                  </a:cubicBezTo>
                  <a:cubicBezTo>
                    <a:pt x="3879" y="9530"/>
                    <a:pt x="4371" y="9609"/>
                    <a:pt x="4869" y="9609"/>
                  </a:cubicBezTo>
                  <a:cubicBezTo>
                    <a:pt x="5283" y="9609"/>
                    <a:pt x="5702" y="9554"/>
                    <a:pt x="6108" y="9446"/>
                  </a:cubicBezTo>
                  <a:cubicBezTo>
                    <a:pt x="6565" y="9327"/>
                    <a:pt x="6983" y="9128"/>
                    <a:pt x="7381" y="8869"/>
                  </a:cubicBezTo>
                  <a:cubicBezTo>
                    <a:pt x="7779" y="8591"/>
                    <a:pt x="8137" y="8272"/>
                    <a:pt x="8435" y="7934"/>
                  </a:cubicBezTo>
                  <a:cubicBezTo>
                    <a:pt x="8654" y="7656"/>
                    <a:pt x="8853" y="7337"/>
                    <a:pt x="8992" y="7039"/>
                  </a:cubicBezTo>
                  <a:cubicBezTo>
                    <a:pt x="9032" y="6979"/>
                    <a:pt x="9052" y="6900"/>
                    <a:pt x="9072" y="6860"/>
                  </a:cubicBezTo>
                  <a:lnTo>
                    <a:pt x="9072" y="6840"/>
                  </a:lnTo>
                  <a:cubicBezTo>
                    <a:pt x="9072" y="6800"/>
                    <a:pt x="9092" y="6781"/>
                    <a:pt x="9092" y="6761"/>
                  </a:cubicBezTo>
                  <a:cubicBezTo>
                    <a:pt x="9092" y="6741"/>
                    <a:pt x="9131" y="6701"/>
                    <a:pt x="9131" y="6681"/>
                  </a:cubicBezTo>
                  <a:lnTo>
                    <a:pt x="9131" y="6661"/>
                  </a:lnTo>
                  <a:cubicBezTo>
                    <a:pt x="9151" y="6601"/>
                    <a:pt x="9171" y="6542"/>
                    <a:pt x="9191" y="6482"/>
                  </a:cubicBezTo>
                  <a:cubicBezTo>
                    <a:pt x="9330" y="6144"/>
                    <a:pt x="9390" y="5766"/>
                    <a:pt x="9450" y="5408"/>
                  </a:cubicBezTo>
                  <a:cubicBezTo>
                    <a:pt x="9549" y="4493"/>
                    <a:pt x="9370" y="3598"/>
                    <a:pt x="8992" y="2822"/>
                  </a:cubicBezTo>
                  <a:cubicBezTo>
                    <a:pt x="8833" y="2364"/>
                    <a:pt x="8594" y="2006"/>
                    <a:pt x="8336" y="1688"/>
                  </a:cubicBezTo>
                  <a:cubicBezTo>
                    <a:pt x="8177" y="1549"/>
                    <a:pt x="8057" y="1390"/>
                    <a:pt x="7898" y="1250"/>
                  </a:cubicBezTo>
                  <a:cubicBezTo>
                    <a:pt x="7759" y="1111"/>
                    <a:pt x="7580" y="972"/>
                    <a:pt x="7441" y="872"/>
                  </a:cubicBezTo>
                  <a:cubicBezTo>
                    <a:pt x="6784" y="415"/>
                    <a:pt x="6068" y="176"/>
                    <a:pt x="5372" y="57"/>
                  </a:cubicBezTo>
                  <a:cubicBezTo>
                    <a:pt x="5100" y="18"/>
                    <a:pt x="4835" y="0"/>
                    <a:pt x="45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32"/>
            <p:cNvSpPr/>
            <p:nvPr/>
          </p:nvSpPr>
          <p:spPr>
            <a:xfrm>
              <a:off x="5053210" y="4068928"/>
              <a:ext cx="46485" cy="102384"/>
            </a:xfrm>
            <a:custGeom>
              <a:avLst/>
              <a:gdLst/>
              <a:ahLst/>
              <a:cxnLst/>
              <a:rect l="l" t="t" r="r" b="b"/>
              <a:pathLst>
                <a:path w="1274" h="2806" extrusionOk="0">
                  <a:moveTo>
                    <a:pt x="716" y="1"/>
                  </a:moveTo>
                  <a:cubicBezTo>
                    <a:pt x="617" y="1"/>
                    <a:pt x="497" y="1"/>
                    <a:pt x="398" y="21"/>
                  </a:cubicBezTo>
                  <a:cubicBezTo>
                    <a:pt x="298" y="41"/>
                    <a:pt x="219" y="100"/>
                    <a:pt x="179" y="180"/>
                  </a:cubicBezTo>
                  <a:lnTo>
                    <a:pt x="119" y="240"/>
                  </a:lnTo>
                  <a:lnTo>
                    <a:pt x="99" y="299"/>
                  </a:lnTo>
                  <a:cubicBezTo>
                    <a:pt x="80" y="339"/>
                    <a:pt x="60" y="399"/>
                    <a:pt x="60" y="439"/>
                  </a:cubicBezTo>
                  <a:cubicBezTo>
                    <a:pt x="20" y="538"/>
                    <a:pt x="0" y="677"/>
                    <a:pt x="0" y="797"/>
                  </a:cubicBezTo>
                  <a:cubicBezTo>
                    <a:pt x="0" y="916"/>
                    <a:pt x="0" y="1035"/>
                    <a:pt x="20" y="1135"/>
                  </a:cubicBezTo>
                  <a:lnTo>
                    <a:pt x="20" y="1175"/>
                  </a:lnTo>
                  <a:lnTo>
                    <a:pt x="20" y="1195"/>
                  </a:lnTo>
                  <a:cubicBezTo>
                    <a:pt x="20" y="1433"/>
                    <a:pt x="20" y="1692"/>
                    <a:pt x="0" y="1950"/>
                  </a:cubicBezTo>
                  <a:cubicBezTo>
                    <a:pt x="358" y="2269"/>
                    <a:pt x="756" y="2567"/>
                    <a:pt x="1134" y="2806"/>
                  </a:cubicBezTo>
                  <a:cubicBezTo>
                    <a:pt x="1213" y="2090"/>
                    <a:pt x="1273" y="1334"/>
                    <a:pt x="1273" y="618"/>
                  </a:cubicBezTo>
                  <a:cubicBezTo>
                    <a:pt x="1273" y="538"/>
                    <a:pt x="1253" y="518"/>
                    <a:pt x="1253" y="478"/>
                  </a:cubicBezTo>
                  <a:cubicBezTo>
                    <a:pt x="1213" y="419"/>
                    <a:pt x="1213" y="379"/>
                    <a:pt x="1194" y="319"/>
                  </a:cubicBezTo>
                  <a:cubicBezTo>
                    <a:pt x="1174" y="279"/>
                    <a:pt x="1154" y="220"/>
                    <a:pt x="1114" y="200"/>
                  </a:cubicBezTo>
                  <a:cubicBezTo>
                    <a:pt x="1094" y="140"/>
                    <a:pt x="1034" y="120"/>
                    <a:pt x="1015" y="100"/>
                  </a:cubicBezTo>
                  <a:cubicBezTo>
                    <a:pt x="935" y="41"/>
                    <a:pt x="855" y="21"/>
                    <a:pt x="71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32"/>
            <p:cNvSpPr/>
            <p:nvPr/>
          </p:nvSpPr>
          <p:spPr>
            <a:xfrm>
              <a:off x="4026171" y="4066776"/>
              <a:ext cx="50134" cy="103807"/>
            </a:xfrm>
            <a:custGeom>
              <a:avLst/>
              <a:gdLst/>
              <a:ahLst/>
              <a:cxnLst/>
              <a:rect l="l" t="t" r="r" b="b"/>
              <a:pathLst>
                <a:path w="1374" h="2845" extrusionOk="0">
                  <a:moveTo>
                    <a:pt x="618" y="0"/>
                  </a:moveTo>
                  <a:cubicBezTo>
                    <a:pt x="558" y="0"/>
                    <a:pt x="518" y="0"/>
                    <a:pt x="458" y="40"/>
                  </a:cubicBezTo>
                  <a:cubicBezTo>
                    <a:pt x="319" y="60"/>
                    <a:pt x="259" y="100"/>
                    <a:pt x="180" y="179"/>
                  </a:cubicBezTo>
                  <a:cubicBezTo>
                    <a:pt x="100" y="259"/>
                    <a:pt x="61" y="378"/>
                    <a:pt x="1" y="478"/>
                  </a:cubicBezTo>
                  <a:cubicBezTo>
                    <a:pt x="21" y="557"/>
                    <a:pt x="1" y="597"/>
                    <a:pt x="1" y="677"/>
                  </a:cubicBezTo>
                  <a:lnTo>
                    <a:pt x="1" y="697"/>
                  </a:lnTo>
                  <a:lnTo>
                    <a:pt x="1" y="756"/>
                  </a:lnTo>
                  <a:lnTo>
                    <a:pt x="1" y="876"/>
                  </a:lnTo>
                  <a:cubicBezTo>
                    <a:pt x="1" y="1472"/>
                    <a:pt x="61" y="2069"/>
                    <a:pt x="100" y="2646"/>
                  </a:cubicBezTo>
                  <a:cubicBezTo>
                    <a:pt x="100" y="2726"/>
                    <a:pt x="120" y="2785"/>
                    <a:pt x="120" y="2845"/>
                  </a:cubicBezTo>
                  <a:cubicBezTo>
                    <a:pt x="578" y="2566"/>
                    <a:pt x="995" y="2268"/>
                    <a:pt x="1373" y="1910"/>
                  </a:cubicBezTo>
                  <a:cubicBezTo>
                    <a:pt x="1354" y="1691"/>
                    <a:pt x="1354" y="1472"/>
                    <a:pt x="1354" y="1273"/>
                  </a:cubicBezTo>
                  <a:lnTo>
                    <a:pt x="1354" y="1254"/>
                  </a:lnTo>
                  <a:lnTo>
                    <a:pt x="1354" y="1234"/>
                  </a:lnTo>
                  <a:cubicBezTo>
                    <a:pt x="1373" y="975"/>
                    <a:pt x="1373" y="677"/>
                    <a:pt x="1294" y="438"/>
                  </a:cubicBezTo>
                  <a:cubicBezTo>
                    <a:pt x="1214" y="179"/>
                    <a:pt x="1075" y="40"/>
                    <a:pt x="8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32"/>
            <p:cNvSpPr/>
            <p:nvPr/>
          </p:nvSpPr>
          <p:spPr>
            <a:xfrm>
              <a:off x="4047953" y="4232240"/>
              <a:ext cx="1030006" cy="487072"/>
            </a:xfrm>
            <a:custGeom>
              <a:avLst/>
              <a:gdLst/>
              <a:ahLst/>
              <a:cxnLst/>
              <a:rect l="l" t="t" r="r" b="b"/>
              <a:pathLst>
                <a:path w="28229" h="13349" extrusionOk="0">
                  <a:moveTo>
                    <a:pt x="1294" y="1"/>
                  </a:moveTo>
                  <a:cubicBezTo>
                    <a:pt x="1214" y="41"/>
                    <a:pt x="1154" y="120"/>
                    <a:pt x="1075" y="160"/>
                  </a:cubicBezTo>
                  <a:cubicBezTo>
                    <a:pt x="737" y="419"/>
                    <a:pt x="398" y="637"/>
                    <a:pt x="80" y="896"/>
                  </a:cubicBezTo>
                  <a:cubicBezTo>
                    <a:pt x="60" y="916"/>
                    <a:pt x="21" y="916"/>
                    <a:pt x="1" y="936"/>
                  </a:cubicBezTo>
                  <a:cubicBezTo>
                    <a:pt x="40" y="1174"/>
                    <a:pt x="120" y="1413"/>
                    <a:pt x="200" y="1632"/>
                  </a:cubicBezTo>
                  <a:cubicBezTo>
                    <a:pt x="379" y="2209"/>
                    <a:pt x="578" y="2746"/>
                    <a:pt x="796" y="3303"/>
                  </a:cubicBezTo>
                  <a:cubicBezTo>
                    <a:pt x="876" y="3502"/>
                    <a:pt x="975" y="3701"/>
                    <a:pt x="1055" y="3900"/>
                  </a:cubicBezTo>
                  <a:cubicBezTo>
                    <a:pt x="1572" y="4994"/>
                    <a:pt x="2169" y="6028"/>
                    <a:pt x="2885" y="7003"/>
                  </a:cubicBezTo>
                  <a:cubicBezTo>
                    <a:pt x="3542" y="7858"/>
                    <a:pt x="4238" y="8674"/>
                    <a:pt x="4994" y="9390"/>
                  </a:cubicBezTo>
                  <a:cubicBezTo>
                    <a:pt x="5770" y="10126"/>
                    <a:pt x="6625" y="10763"/>
                    <a:pt x="7520" y="11340"/>
                  </a:cubicBezTo>
                  <a:cubicBezTo>
                    <a:pt x="9291" y="12454"/>
                    <a:pt x="11359" y="13170"/>
                    <a:pt x="13488" y="13329"/>
                  </a:cubicBezTo>
                  <a:cubicBezTo>
                    <a:pt x="13746" y="13329"/>
                    <a:pt x="14005" y="13349"/>
                    <a:pt x="14264" y="13349"/>
                  </a:cubicBezTo>
                  <a:cubicBezTo>
                    <a:pt x="14542" y="13349"/>
                    <a:pt x="14821" y="13349"/>
                    <a:pt x="15059" y="13329"/>
                  </a:cubicBezTo>
                  <a:cubicBezTo>
                    <a:pt x="15338" y="13289"/>
                    <a:pt x="15597" y="13269"/>
                    <a:pt x="15855" y="13249"/>
                  </a:cubicBezTo>
                  <a:lnTo>
                    <a:pt x="16253" y="13190"/>
                  </a:lnTo>
                  <a:lnTo>
                    <a:pt x="16651" y="13130"/>
                  </a:lnTo>
                  <a:cubicBezTo>
                    <a:pt x="17705" y="12891"/>
                    <a:pt x="18720" y="12553"/>
                    <a:pt x="19675" y="12076"/>
                  </a:cubicBezTo>
                  <a:cubicBezTo>
                    <a:pt x="20629" y="11598"/>
                    <a:pt x="21525" y="11001"/>
                    <a:pt x="22360" y="10345"/>
                  </a:cubicBezTo>
                  <a:cubicBezTo>
                    <a:pt x="23176" y="9669"/>
                    <a:pt x="23951" y="8893"/>
                    <a:pt x="24608" y="8077"/>
                  </a:cubicBezTo>
                  <a:cubicBezTo>
                    <a:pt x="25980" y="6446"/>
                    <a:pt x="27055" y="4516"/>
                    <a:pt x="27751" y="2507"/>
                  </a:cubicBezTo>
                  <a:cubicBezTo>
                    <a:pt x="27930" y="1990"/>
                    <a:pt x="28069" y="1493"/>
                    <a:pt x="28228" y="956"/>
                  </a:cubicBezTo>
                  <a:cubicBezTo>
                    <a:pt x="28189" y="936"/>
                    <a:pt x="28169" y="936"/>
                    <a:pt x="28149" y="916"/>
                  </a:cubicBezTo>
                  <a:cubicBezTo>
                    <a:pt x="27831" y="598"/>
                    <a:pt x="27472" y="379"/>
                    <a:pt x="27154" y="120"/>
                  </a:cubicBezTo>
                  <a:cubicBezTo>
                    <a:pt x="27114" y="80"/>
                    <a:pt x="27055" y="41"/>
                    <a:pt x="27015" y="1"/>
                  </a:cubicBezTo>
                  <a:cubicBezTo>
                    <a:pt x="26836" y="438"/>
                    <a:pt x="26657" y="876"/>
                    <a:pt x="26418" y="1274"/>
                  </a:cubicBezTo>
                  <a:cubicBezTo>
                    <a:pt x="25642" y="2666"/>
                    <a:pt x="24449" y="3780"/>
                    <a:pt x="23136" y="4656"/>
                  </a:cubicBezTo>
                  <a:cubicBezTo>
                    <a:pt x="21902" y="5412"/>
                    <a:pt x="20570" y="5989"/>
                    <a:pt x="19197" y="6366"/>
                  </a:cubicBezTo>
                  <a:cubicBezTo>
                    <a:pt x="19018" y="6884"/>
                    <a:pt x="18799" y="7361"/>
                    <a:pt x="18501" y="7759"/>
                  </a:cubicBezTo>
                  <a:cubicBezTo>
                    <a:pt x="18083" y="8316"/>
                    <a:pt x="17586" y="8773"/>
                    <a:pt x="17088" y="9092"/>
                  </a:cubicBezTo>
                  <a:cubicBezTo>
                    <a:pt x="16810" y="9291"/>
                    <a:pt x="16531" y="9470"/>
                    <a:pt x="16213" y="9589"/>
                  </a:cubicBezTo>
                  <a:cubicBezTo>
                    <a:pt x="15756" y="9788"/>
                    <a:pt x="15318" y="9947"/>
                    <a:pt x="14880" y="9987"/>
                  </a:cubicBezTo>
                  <a:cubicBezTo>
                    <a:pt x="14642" y="10047"/>
                    <a:pt x="14423" y="10047"/>
                    <a:pt x="14204" y="10047"/>
                  </a:cubicBezTo>
                  <a:lnTo>
                    <a:pt x="13846" y="10047"/>
                  </a:lnTo>
                  <a:cubicBezTo>
                    <a:pt x="13746" y="10047"/>
                    <a:pt x="13647" y="10047"/>
                    <a:pt x="13528" y="10027"/>
                  </a:cubicBezTo>
                  <a:cubicBezTo>
                    <a:pt x="12752" y="9927"/>
                    <a:pt x="12056" y="9669"/>
                    <a:pt x="11499" y="9291"/>
                  </a:cubicBezTo>
                  <a:cubicBezTo>
                    <a:pt x="11419" y="9251"/>
                    <a:pt x="11339" y="9231"/>
                    <a:pt x="11260" y="9171"/>
                  </a:cubicBezTo>
                  <a:cubicBezTo>
                    <a:pt x="10743" y="8853"/>
                    <a:pt x="10166" y="8396"/>
                    <a:pt x="9728" y="7759"/>
                  </a:cubicBezTo>
                  <a:cubicBezTo>
                    <a:pt x="9430" y="7321"/>
                    <a:pt x="9211" y="6864"/>
                    <a:pt x="9032" y="6327"/>
                  </a:cubicBezTo>
                  <a:cubicBezTo>
                    <a:pt x="7659" y="5949"/>
                    <a:pt x="6346" y="5372"/>
                    <a:pt x="5153" y="4596"/>
                  </a:cubicBezTo>
                  <a:cubicBezTo>
                    <a:pt x="4755" y="4337"/>
                    <a:pt x="4377" y="4039"/>
                    <a:pt x="3999" y="3741"/>
                  </a:cubicBezTo>
                  <a:cubicBezTo>
                    <a:pt x="3164" y="3044"/>
                    <a:pt x="2447" y="2229"/>
                    <a:pt x="1890" y="1294"/>
                  </a:cubicBezTo>
                  <a:cubicBezTo>
                    <a:pt x="1652" y="856"/>
                    <a:pt x="1453" y="438"/>
                    <a:pt x="12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32"/>
            <p:cNvSpPr/>
            <p:nvPr/>
          </p:nvSpPr>
          <p:spPr>
            <a:xfrm>
              <a:off x="4389825" y="4232240"/>
              <a:ext cx="343347" cy="351338"/>
            </a:xfrm>
            <a:custGeom>
              <a:avLst/>
              <a:gdLst/>
              <a:ahLst/>
              <a:cxnLst/>
              <a:rect l="l" t="t" r="r" b="b"/>
              <a:pathLst>
                <a:path w="9410" h="9629" extrusionOk="0">
                  <a:moveTo>
                    <a:pt x="4814" y="1"/>
                  </a:moveTo>
                  <a:cubicBezTo>
                    <a:pt x="4615" y="1"/>
                    <a:pt x="4376" y="21"/>
                    <a:pt x="4178" y="41"/>
                  </a:cubicBezTo>
                  <a:cubicBezTo>
                    <a:pt x="3541" y="120"/>
                    <a:pt x="2964" y="319"/>
                    <a:pt x="2447" y="598"/>
                  </a:cubicBezTo>
                  <a:cubicBezTo>
                    <a:pt x="2328" y="677"/>
                    <a:pt x="2228" y="737"/>
                    <a:pt x="2089" y="816"/>
                  </a:cubicBezTo>
                  <a:cubicBezTo>
                    <a:pt x="1631" y="1135"/>
                    <a:pt x="1174" y="1612"/>
                    <a:pt x="796" y="2209"/>
                  </a:cubicBezTo>
                  <a:cubicBezTo>
                    <a:pt x="438" y="2806"/>
                    <a:pt x="159" y="3522"/>
                    <a:pt x="60" y="4298"/>
                  </a:cubicBezTo>
                  <a:cubicBezTo>
                    <a:pt x="40" y="4497"/>
                    <a:pt x="40" y="4695"/>
                    <a:pt x="0" y="4894"/>
                  </a:cubicBezTo>
                  <a:cubicBezTo>
                    <a:pt x="0" y="5093"/>
                    <a:pt x="0" y="5312"/>
                    <a:pt x="40" y="5511"/>
                  </a:cubicBezTo>
                  <a:cubicBezTo>
                    <a:pt x="60" y="5670"/>
                    <a:pt x="80" y="5849"/>
                    <a:pt x="100" y="5989"/>
                  </a:cubicBezTo>
                  <a:lnTo>
                    <a:pt x="100" y="6008"/>
                  </a:lnTo>
                  <a:lnTo>
                    <a:pt x="100" y="6068"/>
                  </a:lnTo>
                  <a:cubicBezTo>
                    <a:pt x="100" y="6088"/>
                    <a:pt x="100" y="6108"/>
                    <a:pt x="139" y="6148"/>
                  </a:cubicBezTo>
                  <a:lnTo>
                    <a:pt x="139" y="6168"/>
                  </a:lnTo>
                  <a:cubicBezTo>
                    <a:pt x="139" y="6187"/>
                    <a:pt x="159" y="6247"/>
                    <a:pt x="159" y="6267"/>
                  </a:cubicBezTo>
                  <a:cubicBezTo>
                    <a:pt x="159" y="6287"/>
                    <a:pt x="179" y="6307"/>
                    <a:pt x="179" y="6347"/>
                  </a:cubicBezTo>
                  <a:cubicBezTo>
                    <a:pt x="199" y="6386"/>
                    <a:pt x="199" y="6446"/>
                    <a:pt x="239" y="6466"/>
                  </a:cubicBezTo>
                  <a:cubicBezTo>
                    <a:pt x="259" y="6565"/>
                    <a:pt x="298" y="6665"/>
                    <a:pt x="338" y="6764"/>
                  </a:cubicBezTo>
                  <a:cubicBezTo>
                    <a:pt x="497" y="7182"/>
                    <a:pt x="736" y="7560"/>
                    <a:pt x="995" y="7938"/>
                  </a:cubicBezTo>
                  <a:cubicBezTo>
                    <a:pt x="1253" y="8256"/>
                    <a:pt x="1572" y="8535"/>
                    <a:pt x="1890" y="8773"/>
                  </a:cubicBezTo>
                  <a:cubicBezTo>
                    <a:pt x="1950" y="8793"/>
                    <a:pt x="1969" y="8833"/>
                    <a:pt x="2029" y="8853"/>
                  </a:cubicBezTo>
                  <a:cubicBezTo>
                    <a:pt x="2626" y="9231"/>
                    <a:pt x="3362" y="9490"/>
                    <a:pt x="4158" y="9589"/>
                  </a:cubicBezTo>
                  <a:cubicBezTo>
                    <a:pt x="4376" y="9629"/>
                    <a:pt x="4635" y="9629"/>
                    <a:pt x="4874" y="9629"/>
                  </a:cubicBezTo>
                  <a:cubicBezTo>
                    <a:pt x="5292" y="9589"/>
                    <a:pt x="5709" y="9529"/>
                    <a:pt x="6107" y="9390"/>
                  </a:cubicBezTo>
                  <a:cubicBezTo>
                    <a:pt x="6545" y="9251"/>
                    <a:pt x="6943" y="9052"/>
                    <a:pt x="7340" y="8773"/>
                  </a:cubicBezTo>
                  <a:cubicBezTo>
                    <a:pt x="7718" y="8495"/>
                    <a:pt x="8057" y="8197"/>
                    <a:pt x="8335" y="7858"/>
                  </a:cubicBezTo>
                  <a:cubicBezTo>
                    <a:pt x="8614" y="7500"/>
                    <a:pt x="8852" y="7142"/>
                    <a:pt x="9011" y="6744"/>
                  </a:cubicBezTo>
                  <a:cubicBezTo>
                    <a:pt x="9031" y="6665"/>
                    <a:pt x="9051" y="6605"/>
                    <a:pt x="9091" y="6546"/>
                  </a:cubicBezTo>
                  <a:lnTo>
                    <a:pt x="9151" y="6307"/>
                  </a:lnTo>
                  <a:lnTo>
                    <a:pt x="9151" y="6287"/>
                  </a:lnTo>
                  <a:lnTo>
                    <a:pt x="9151" y="6267"/>
                  </a:lnTo>
                  <a:cubicBezTo>
                    <a:pt x="9151" y="6247"/>
                    <a:pt x="9151" y="6247"/>
                    <a:pt x="9191" y="6207"/>
                  </a:cubicBezTo>
                  <a:cubicBezTo>
                    <a:pt x="9191" y="6187"/>
                    <a:pt x="9210" y="6168"/>
                    <a:pt x="9210" y="6148"/>
                  </a:cubicBezTo>
                  <a:lnTo>
                    <a:pt x="9210" y="6108"/>
                  </a:lnTo>
                  <a:lnTo>
                    <a:pt x="9210" y="6088"/>
                  </a:lnTo>
                  <a:cubicBezTo>
                    <a:pt x="9210" y="6048"/>
                    <a:pt x="9230" y="6008"/>
                    <a:pt x="9230" y="5969"/>
                  </a:cubicBezTo>
                  <a:cubicBezTo>
                    <a:pt x="9350" y="5412"/>
                    <a:pt x="9409" y="4855"/>
                    <a:pt x="9350" y="4318"/>
                  </a:cubicBezTo>
                  <a:cubicBezTo>
                    <a:pt x="9270" y="3562"/>
                    <a:pt x="8992" y="2826"/>
                    <a:pt x="8634" y="2229"/>
                  </a:cubicBezTo>
                  <a:cubicBezTo>
                    <a:pt x="8315" y="1612"/>
                    <a:pt x="7858" y="1135"/>
                    <a:pt x="7380" y="816"/>
                  </a:cubicBezTo>
                  <a:cubicBezTo>
                    <a:pt x="6923" y="478"/>
                    <a:pt x="6445" y="279"/>
                    <a:pt x="6047" y="140"/>
                  </a:cubicBezTo>
                  <a:cubicBezTo>
                    <a:pt x="6008" y="120"/>
                    <a:pt x="5948" y="120"/>
                    <a:pt x="5868" y="100"/>
                  </a:cubicBezTo>
                  <a:cubicBezTo>
                    <a:pt x="5729" y="80"/>
                    <a:pt x="5610" y="41"/>
                    <a:pt x="5451" y="21"/>
                  </a:cubicBezTo>
                  <a:cubicBezTo>
                    <a:pt x="5252" y="1"/>
                    <a:pt x="5033" y="1"/>
                    <a:pt x="48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32"/>
            <p:cNvSpPr/>
            <p:nvPr/>
          </p:nvSpPr>
          <p:spPr>
            <a:xfrm>
              <a:off x="4951597" y="3427066"/>
              <a:ext cx="987169" cy="938313"/>
            </a:xfrm>
            <a:custGeom>
              <a:avLst/>
              <a:gdLst/>
              <a:ahLst/>
              <a:cxnLst/>
              <a:rect l="l" t="t" r="r" b="b"/>
              <a:pathLst>
                <a:path w="27055" h="25716" extrusionOk="0">
                  <a:moveTo>
                    <a:pt x="21917" y="0"/>
                  </a:moveTo>
                  <a:cubicBezTo>
                    <a:pt x="21892" y="0"/>
                    <a:pt x="21867" y="3"/>
                    <a:pt x="21842" y="8"/>
                  </a:cubicBezTo>
                  <a:cubicBezTo>
                    <a:pt x="21743" y="8"/>
                    <a:pt x="21643" y="67"/>
                    <a:pt x="21564" y="127"/>
                  </a:cubicBezTo>
                  <a:cubicBezTo>
                    <a:pt x="21484" y="187"/>
                    <a:pt x="21385" y="286"/>
                    <a:pt x="21345" y="366"/>
                  </a:cubicBezTo>
                  <a:cubicBezTo>
                    <a:pt x="21285" y="426"/>
                    <a:pt x="21265" y="525"/>
                    <a:pt x="21265" y="624"/>
                  </a:cubicBezTo>
                  <a:lnTo>
                    <a:pt x="21265" y="704"/>
                  </a:lnTo>
                  <a:lnTo>
                    <a:pt x="21285" y="784"/>
                  </a:lnTo>
                  <a:cubicBezTo>
                    <a:pt x="21305" y="823"/>
                    <a:pt x="21305" y="883"/>
                    <a:pt x="21345" y="923"/>
                  </a:cubicBezTo>
                  <a:cubicBezTo>
                    <a:pt x="21385" y="1022"/>
                    <a:pt x="21464" y="1122"/>
                    <a:pt x="21544" y="1221"/>
                  </a:cubicBezTo>
                  <a:cubicBezTo>
                    <a:pt x="21584" y="1281"/>
                    <a:pt x="21603" y="1321"/>
                    <a:pt x="21663" y="1360"/>
                  </a:cubicBezTo>
                  <a:cubicBezTo>
                    <a:pt x="21703" y="1400"/>
                    <a:pt x="21763" y="1420"/>
                    <a:pt x="21783" y="1480"/>
                  </a:cubicBezTo>
                  <a:lnTo>
                    <a:pt x="21802" y="1480"/>
                  </a:lnTo>
                  <a:cubicBezTo>
                    <a:pt x="22001" y="1699"/>
                    <a:pt x="22200" y="1957"/>
                    <a:pt x="22379" y="2196"/>
                  </a:cubicBezTo>
                  <a:lnTo>
                    <a:pt x="22399" y="2216"/>
                  </a:lnTo>
                  <a:cubicBezTo>
                    <a:pt x="22399" y="2256"/>
                    <a:pt x="22439" y="2256"/>
                    <a:pt x="22439" y="2276"/>
                  </a:cubicBezTo>
                  <a:cubicBezTo>
                    <a:pt x="22439" y="2295"/>
                    <a:pt x="22459" y="2295"/>
                    <a:pt x="22459" y="2315"/>
                  </a:cubicBezTo>
                  <a:cubicBezTo>
                    <a:pt x="22479" y="2355"/>
                    <a:pt x="22479" y="2375"/>
                    <a:pt x="22499" y="2375"/>
                  </a:cubicBezTo>
                  <a:lnTo>
                    <a:pt x="22538" y="2395"/>
                  </a:lnTo>
                  <a:cubicBezTo>
                    <a:pt x="22538" y="2395"/>
                    <a:pt x="22538" y="2415"/>
                    <a:pt x="22558" y="2415"/>
                  </a:cubicBezTo>
                  <a:cubicBezTo>
                    <a:pt x="22777" y="2753"/>
                    <a:pt x="22976" y="3071"/>
                    <a:pt x="23155" y="3409"/>
                  </a:cubicBezTo>
                  <a:cubicBezTo>
                    <a:pt x="23235" y="3549"/>
                    <a:pt x="23274" y="3668"/>
                    <a:pt x="23334" y="3787"/>
                  </a:cubicBezTo>
                  <a:lnTo>
                    <a:pt x="23334" y="3807"/>
                  </a:lnTo>
                  <a:cubicBezTo>
                    <a:pt x="23334" y="3847"/>
                    <a:pt x="23354" y="3847"/>
                    <a:pt x="23354" y="3867"/>
                  </a:cubicBezTo>
                  <a:cubicBezTo>
                    <a:pt x="23354" y="3887"/>
                    <a:pt x="23374" y="3887"/>
                    <a:pt x="23374" y="3907"/>
                  </a:cubicBezTo>
                  <a:cubicBezTo>
                    <a:pt x="23374" y="3947"/>
                    <a:pt x="23394" y="3947"/>
                    <a:pt x="23394" y="3966"/>
                  </a:cubicBezTo>
                  <a:cubicBezTo>
                    <a:pt x="23394" y="3986"/>
                    <a:pt x="23434" y="4006"/>
                    <a:pt x="23434" y="4046"/>
                  </a:cubicBezTo>
                  <a:cubicBezTo>
                    <a:pt x="23434" y="4046"/>
                    <a:pt x="23434" y="4066"/>
                    <a:pt x="23454" y="4066"/>
                  </a:cubicBezTo>
                  <a:cubicBezTo>
                    <a:pt x="23454" y="4066"/>
                    <a:pt x="23454" y="4086"/>
                    <a:pt x="23473" y="4086"/>
                  </a:cubicBezTo>
                  <a:lnTo>
                    <a:pt x="23473" y="4106"/>
                  </a:lnTo>
                  <a:cubicBezTo>
                    <a:pt x="23672" y="4603"/>
                    <a:pt x="23831" y="5120"/>
                    <a:pt x="23951" y="5657"/>
                  </a:cubicBezTo>
                  <a:cubicBezTo>
                    <a:pt x="24269" y="7209"/>
                    <a:pt x="24130" y="8840"/>
                    <a:pt x="23672" y="10352"/>
                  </a:cubicBezTo>
                  <a:cubicBezTo>
                    <a:pt x="23454" y="11108"/>
                    <a:pt x="23155" y="11844"/>
                    <a:pt x="22797" y="12540"/>
                  </a:cubicBezTo>
                  <a:cubicBezTo>
                    <a:pt x="22499" y="13117"/>
                    <a:pt x="22180" y="13674"/>
                    <a:pt x="21802" y="14211"/>
                  </a:cubicBezTo>
                  <a:cubicBezTo>
                    <a:pt x="22200" y="15106"/>
                    <a:pt x="22340" y="16081"/>
                    <a:pt x="22240" y="16936"/>
                  </a:cubicBezTo>
                  <a:cubicBezTo>
                    <a:pt x="22141" y="17832"/>
                    <a:pt x="21802" y="18627"/>
                    <a:pt x="21345" y="19284"/>
                  </a:cubicBezTo>
                  <a:cubicBezTo>
                    <a:pt x="20987" y="19781"/>
                    <a:pt x="20569" y="20159"/>
                    <a:pt x="20171" y="20457"/>
                  </a:cubicBezTo>
                  <a:lnTo>
                    <a:pt x="20151" y="20457"/>
                  </a:lnTo>
                  <a:cubicBezTo>
                    <a:pt x="20052" y="20517"/>
                    <a:pt x="19972" y="20577"/>
                    <a:pt x="19893" y="20656"/>
                  </a:cubicBezTo>
                  <a:cubicBezTo>
                    <a:pt x="19157" y="21154"/>
                    <a:pt x="18361" y="21412"/>
                    <a:pt x="17585" y="21472"/>
                  </a:cubicBezTo>
                  <a:cubicBezTo>
                    <a:pt x="17420" y="21480"/>
                    <a:pt x="17256" y="21485"/>
                    <a:pt x="17092" y="21485"/>
                  </a:cubicBezTo>
                  <a:cubicBezTo>
                    <a:pt x="16861" y="21485"/>
                    <a:pt x="16633" y="21475"/>
                    <a:pt x="16412" y="21452"/>
                  </a:cubicBezTo>
                  <a:cubicBezTo>
                    <a:pt x="16193" y="21412"/>
                    <a:pt x="15914" y="21392"/>
                    <a:pt x="15596" y="21293"/>
                  </a:cubicBezTo>
                  <a:cubicBezTo>
                    <a:pt x="15198" y="21194"/>
                    <a:pt x="14701" y="21014"/>
                    <a:pt x="14203" y="20756"/>
                  </a:cubicBezTo>
                  <a:cubicBezTo>
                    <a:pt x="12890" y="21373"/>
                    <a:pt x="11458" y="21810"/>
                    <a:pt x="10006" y="22009"/>
                  </a:cubicBezTo>
                  <a:cubicBezTo>
                    <a:pt x="9528" y="22072"/>
                    <a:pt x="9065" y="22111"/>
                    <a:pt x="8598" y="22111"/>
                  </a:cubicBezTo>
                  <a:cubicBezTo>
                    <a:pt x="8328" y="22111"/>
                    <a:pt x="8056" y="22098"/>
                    <a:pt x="7778" y="22069"/>
                  </a:cubicBezTo>
                  <a:cubicBezTo>
                    <a:pt x="6962" y="22009"/>
                    <a:pt x="6147" y="21870"/>
                    <a:pt x="5371" y="21591"/>
                  </a:cubicBezTo>
                  <a:cubicBezTo>
                    <a:pt x="5053" y="21492"/>
                    <a:pt x="4734" y="21353"/>
                    <a:pt x="4436" y="21194"/>
                  </a:cubicBezTo>
                  <a:cubicBezTo>
                    <a:pt x="4376" y="21174"/>
                    <a:pt x="4337" y="21154"/>
                    <a:pt x="4297" y="21154"/>
                  </a:cubicBezTo>
                  <a:cubicBezTo>
                    <a:pt x="4277" y="21154"/>
                    <a:pt x="4257" y="21114"/>
                    <a:pt x="4257" y="21114"/>
                  </a:cubicBezTo>
                  <a:cubicBezTo>
                    <a:pt x="4237" y="21094"/>
                    <a:pt x="4197" y="21094"/>
                    <a:pt x="4177" y="21074"/>
                  </a:cubicBezTo>
                  <a:cubicBezTo>
                    <a:pt x="4177" y="21074"/>
                    <a:pt x="4158" y="21074"/>
                    <a:pt x="4158" y="21054"/>
                  </a:cubicBezTo>
                  <a:cubicBezTo>
                    <a:pt x="4138" y="21014"/>
                    <a:pt x="4098" y="21014"/>
                    <a:pt x="4058" y="20995"/>
                  </a:cubicBezTo>
                  <a:cubicBezTo>
                    <a:pt x="4038" y="20995"/>
                    <a:pt x="3998" y="20975"/>
                    <a:pt x="3979" y="20975"/>
                  </a:cubicBezTo>
                  <a:cubicBezTo>
                    <a:pt x="3959" y="20975"/>
                    <a:pt x="3959" y="20955"/>
                    <a:pt x="3939" y="20955"/>
                  </a:cubicBezTo>
                  <a:cubicBezTo>
                    <a:pt x="3541" y="20716"/>
                    <a:pt x="3143" y="20457"/>
                    <a:pt x="2765" y="20159"/>
                  </a:cubicBezTo>
                  <a:cubicBezTo>
                    <a:pt x="2705" y="20099"/>
                    <a:pt x="2666" y="20080"/>
                    <a:pt x="2606" y="20020"/>
                  </a:cubicBezTo>
                  <a:cubicBezTo>
                    <a:pt x="2586" y="20000"/>
                    <a:pt x="2566" y="19980"/>
                    <a:pt x="2507" y="19960"/>
                  </a:cubicBezTo>
                  <a:lnTo>
                    <a:pt x="2447" y="19881"/>
                  </a:lnTo>
                  <a:lnTo>
                    <a:pt x="2407" y="19861"/>
                  </a:lnTo>
                  <a:cubicBezTo>
                    <a:pt x="2347" y="19801"/>
                    <a:pt x="2288" y="19721"/>
                    <a:pt x="2248" y="19682"/>
                  </a:cubicBezTo>
                  <a:cubicBezTo>
                    <a:pt x="1989" y="19463"/>
                    <a:pt x="1770" y="19204"/>
                    <a:pt x="1552" y="18966"/>
                  </a:cubicBezTo>
                  <a:lnTo>
                    <a:pt x="1512" y="18926"/>
                  </a:lnTo>
                  <a:cubicBezTo>
                    <a:pt x="1373" y="18707"/>
                    <a:pt x="1174" y="18488"/>
                    <a:pt x="975" y="18369"/>
                  </a:cubicBezTo>
                  <a:cubicBezTo>
                    <a:pt x="853" y="18291"/>
                    <a:pt x="737" y="18251"/>
                    <a:pt x="624" y="18251"/>
                  </a:cubicBezTo>
                  <a:cubicBezTo>
                    <a:pt x="534" y="18251"/>
                    <a:pt x="446" y="18276"/>
                    <a:pt x="358" y="18329"/>
                  </a:cubicBezTo>
                  <a:lnTo>
                    <a:pt x="298" y="18369"/>
                  </a:lnTo>
                  <a:lnTo>
                    <a:pt x="279" y="18389"/>
                  </a:lnTo>
                  <a:lnTo>
                    <a:pt x="199" y="18468"/>
                  </a:lnTo>
                  <a:cubicBezTo>
                    <a:pt x="159" y="18508"/>
                    <a:pt x="119" y="18528"/>
                    <a:pt x="99" y="18588"/>
                  </a:cubicBezTo>
                  <a:cubicBezTo>
                    <a:pt x="20" y="18687"/>
                    <a:pt x="0" y="18787"/>
                    <a:pt x="0" y="18886"/>
                  </a:cubicBezTo>
                  <a:cubicBezTo>
                    <a:pt x="0" y="18985"/>
                    <a:pt x="20" y="19105"/>
                    <a:pt x="80" y="19224"/>
                  </a:cubicBezTo>
                  <a:cubicBezTo>
                    <a:pt x="99" y="19284"/>
                    <a:pt x="119" y="19363"/>
                    <a:pt x="179" y="19383"/>
                  </a:cubicBezTo>
                  <a:lnTo>
                    <a:pt x="179" y="19403"/>
                  </a:lnTo>
                  <a:lnTo>
                    <a:pt x="219" y="19463"/>
                  </a:lnTo>
                  <a:lnTo>
                    <a:pt x="298" y="19523"/>
                  </a:lnTo>
                  <a:cubicBezTo>
                    <a:pt x="696" y="19980"/>
                    <a:pt x="1094" y="20398"/>
                    <a:pt x="1552" y="20796"/>
                  </a:cubicBezTo>
                  <a:cubicBezTo>
                    <a:pt x="1691" y="20955"/>
                    <a:pt x="1870" y="21094"/>
                    <a:pt x="2009" y="21213"/>
                  </a:cubicBezTo>
                  <a:cubicBezTo>
                    <a:pt x="2069" y="21273"/>
                    <a:pt x="2148" y="21313"/>
                    <a:pt x="2188" y="21373"/>
                  </a:cubicBezTo>
                  <a:lnTo>
                    <a:pt x="2208" y="21373"/>
                  </a:lnTo>
                  <a:lnTo>
                    <a:pt x="2288" y="21412"/>
                  </a:lnTo>
                  <a:lnTo>
                    <a:pt x="2367" y="21492"/>
                  </a:lnTo>
                  <a:lnTo>
                    <a:pt x="2507" y="21611"/>
                  </a:lnTo>
                  <a:lnTo>
                    <a:pt x="2566" y="21651"/>
                  </a:lnTo>
                  <a:lnTo>
                    <a:pt x="2904" y="21910"/>
                  </a:lnTo>
                  <a:cubicBezTo>
                    <a:pt x="3143" y="22089"/>
                    <a:pt x="3382" y="22268"/>
                    <a:pt x="3640" y="22427"/>
                  </a:cubicBezTo>
                  <a:cubicBezTo>
                    <a:pt x="3660" y="22467"/>
                    <a:pt x="3680" y="22487"/>
                    <a:pt x="3700" y="22487"/>
                  </a:cubicBezTo>
                  <a:lnTo>
                    <a:pt x="3740" y="22506"/>
                  </a:lnTo>
                  <a:cubicBezTo>
                    <a:pt x="3760" y="22526"/>
                    <a:pt x="3780" y="22526"/>
                    <a:pt x="3800" y="22566"/>
                  </a:cubicBezTo>
                  <a:cubicBezTo>
                    <a:pt x="3839" y="22586"/>
                    <a:pt x="3859" y="22606"/>
                    <a:pt x="3879" y="22606"/>
                  </a:cubicBezTo>
                  <a:lnTo>
                    <a:pt x="3899" y="22606"/>
                  </a:lnTo>
                  <a:cubicBezTo>
                    <a:pt x="3939" y="22626"/>
                    <a:pt x="3959" y="22666"/>
                    <a:pt x="3979" y="22666"/>
                  </a:cubicBezTo>
                  <a:cubicBezTo>
                    <a:pt x="3998" y="22685"/>
                    <a:pt x="4038" y="22685"/>
                    <a:pt x="4038" y="22705"/>
                  </a:cubicBezTo>
                  <a:cubicBezTo>
                    <a:pt x="4078" y="22745"/>
                    <a:pt x="4098" y="22765"/>
                    <a:pt x="4158" y="22785"/>
                  </a:cubicBezTo>
                  <a:cubicBezTo>
                    <a:pt x="4237" y="22845"/>
                    <a:pt x="4277" y="22865"/>
                    <a:pt x="4357" y="22904"/>
                  </a:cubicBezTo>
                  <a:cubicBezTo>
                    <a:pt x="4834" y="23203"/>
                    <a:pt x="5291" y="23481"/>
                    <a:pt x="5789" y="23760"/>
                  </a:cubicBezTo>
                  <a:cubicBezTo>
                    <a:pt x="6982" y="24356"/>
                    <a:pt x="8236" y="24834"/>
                    <a:pt x="9529" y="25152"/>
                  </a:cubicBezTo>
                  <a:cubicBezTo>
                    <a:pt x="10563" y="25411"/>
                    <a:pt x="11637" y="25590"/>
                    <a:pt x="12711" y="25669"/>
                  </a:cubicBezTo>
                  <a:cubicBezTo>
                    <a:pt x="13125" y="25700"/>
                    <a:pt x="13536" y="25716"/>
                    <a:pt x="13946" y="25716"/>
                  </a:cubicBezTo>
                  <a:cubicBezTo>
                    <a:pt x="14601" y="25716"/>
                    <a:pt x="15254" y="25675"/>
                    <a:pt x="15914" y="25590"/>
                  </a:cubicBezTo>
                  <a:cubicBezTo>
                    <a:pt x="18063" y="25331"/>
                    <a:pt x="20092" y="24555"/>
                    <a:pt x="21842" y="23282"/>
                  </a:cubicBezTo>
                  <a:cubicBezTo>
                    <a:pt x="22061" y="23143"/>
                    <a:pt x="22260" y="22964"/>
                    <a:pt x="22479" y="22785"/>
                  </a:cubicBezTo>
                  <a:cubicBezTo>
                    <a:pt x="22678" y="22606"/>
                    <a:pt x="22877" y="22427"/>
                    <a:pt x="23076" y="22248"/>
                  </a:cubicBezTo>
                  <a:cubicBezTo>
                    <a:pt x="23274" y="22049"/>
                    <a:pt x="23454" y="21870"/>
                    <a:pt x="23633" y="21671"/>
                  </a:cubicBezTo>
                  <a:cubicBezTo>
                    <a:pt x="23792" y="21472"/>
                    <a:pt x="23971" y="21273"/>
                    <a:pt x="24150" y="21054"/>
                  </a:cubicBezTo>
                  <a:cubicBezTo>
                    <a:pt x="24826" y="20199"/>
                    <a:pt x="25363" y="19284"/>
                    <a:pt x="25821" y="18289"/>
                  </a:cubicBezTo>
                  <a:cubicBezTo>
                    <a:pt x="26238" y="17295"/>
                    <a:pt x="26557" y="16240"/>
                    <a:pt x="26756" y="15206"/>
                  </a:cubicBezTo>
                  <a:cubicBezTo>
                    <a:pt x="26955" y="14132"/>
                    <a:pt x="27054" y="13057"/>
                    <a:pt x="27034" y="11963"/>
                  </a:cubicBezTo>
                  <a:cubicBezTo>
                    <a:pt x="27014" y="9815"/>
                    <a:pt x="26577" y="7647"/>
                    <a:pt x="25781" y="5637"/>
                  </a:cubicBezTo>
                  <a:cubicBezTo>
                    <a:pt x="25443" y="5041"/>
                    <a:pt x="25144" y="4404"/>
                    <a:pt x="24846" y="3787"/>
                  </a:cubicBezTo>
                  <a:cubicBezTo>
                    <a:pt x="24819" y="3787"/>
                    <a:pt x="24811" y="3779"/>
                    <a:pt x="24819" y="3779"/>
                  </a:cubicBezTo>
                  <a:cubicBezTo>
                    <a:pt x="24824" y="3779"/>
                    <a:pt x="24833" y="3781"/>
                    <a:pt x="24846" y="3787"/>
                  </a:cubicBezTo>
                  <a:cubicBezTo>
                    <a:pt x="24826" y="3767"/>
                    <a:pt x="24826" y="3748"/>
                    <a:pt x="24826" y="3748"/>
                  </a:cubicBezTo>
                  <a:cubicBezTo>
                    <a:pt x="24826" y="3708"/>
                    <a:pt x="24786" y="3708"/>
                    <a:pt x="24786" y="3688"/>
                  </a:cubicBezTo>
                  <a:cubicBezTo>
                    <a:pt x="24786" y="3668"/>
                    <a:pt x="24766" y="3648"/>
                    <a:pt x="24766" y="3648"/>
                  </a:cubicBezTo>
                  <a:cubicBezTo>
                    <a:pt x="24766" y="3648"/>
                    <a:pt x="24766" y="3608"/>
                    <a:pt x="24747" y="3608"/>
                  </a:cubicBezTo>
                  <a:cubicBezTo>
                    <a:pt x="24747" y="3588"/>
                    <a:pt x="24727" y="3569"/>
                    <a:pt x="24727" y="3569"/>
                  </a:cubicBezTo>
                  <a:cubicBezTo>
                    <a:pt x="24727" y="3549"/>
                    <a:pt x="24687" y="3509"/>
                    <a:pt x="24687" y="3489"/>
                  </a:cubicBezTo>
                  <a:cubicBezTo>
                    <a:pt x="24448" y="3012"/>
                    <a:pt x="24150" y="2554"/>
                    <a:pt x="23851" y="2097"/>
                  </a:cubicBezTo>
                  <a:lnTo>
                    <a:pt x="23831" y="2077"/>
                  </a:lnTo>
                  <a:lnTo>
                    <a:pt x="23792" y="2057"/>
                  </a:lnTo>
                  <a:cubicBezTo>
                    <a:pt x="23792" y="2017"/>
                    <a:pt x="23772" y="2017"/>
                    <a:pt x="23772" y="1997"/>
                  </a:cubicBezTo>
                  <a:cubicBezTo>
                    <a:pt x="23772" y="1977"/>
                    <a:pt x="23752" y="1977"/>
                    <a:pt x="23752" y="1977"/>
                  </a:cubicBezTo>
                  <a:cubicBezTo>
                    <a:pt x="23752" y="1957"/>
                    <a:pt x="23732" y="1957"/>
                    <a:pt x="23732" y="1917"/>
                  </a:cubicBezTo>
                  <a:lnTo>
                    <a:pt x="23672" y="1878"/>
                  </a:lnTo>
                  <a:cubicBezTo>
                    <a:pt x="23274" y="1301"/>
                    <a:pt x="22857" y="764"/>
                    <a:pt x="22399" y="227"/>
                  </a:cubicBezTo>
                  <a:cubicBezTo>
                    <a:pt x="22340" y="167"/>
                    <a:pt x="22240" y="87"/>
                    <a:pt x="22141" y="67"/>
                  </a:cubicBezTo>
                  <a:cubicBezTo>
                    <a:pt x="22066" y="23"/>
                    <a:pt x="21991" y="0"/>
                    <a:pt x="219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32"/>
            <p:cNvSpPr/>
            <p:nvPr/>
          </p:nvSpPr>
          <p:spPr>
            <a:xfrm>
              <a:off x="5394317" y="3844685"/>
              <a:ext cx="344077" cy="352068"/>
            </a:xfrm>
            <a:custGeom>
              <a:avLst/>
              <a:gdLst/>
              <a:ahLst/>
              <a:cxnLst/>
              <a:rect l="l" t="t" r="r" b="b"/>
              <a:pathLst>
                <a:path w="9430" h="9649" extrusionOk="0">
                  <a:moveTo>
                    <a:pt x="4675" y="0"/>
                  </a:moveTo>
                  <a:cubicBezTo>
                    <a:pt x="4616" y="0"/>
                    <a:pt x="4516" y="0"/>
                    <a:pt x="4417" y="20"/>
                  </a:cubicBezTo>
                  <a:cubicBezTo>
                    <a:pt x="4198" y="40"/>
                    <a:pt x="3880" y="80"/>
                    <a:pt x="3482" y="199"/>
                  </a:cubicBezTo>
                  <a:cubicBezTo>
                    <a:pt x="3084" y="318"/>
                    <a:pt x="2607" y="517"/>
                    <a:pt x="2129" y="875"/>
                  </a:cubicBezTo>
                  <a:cubicBezTo>
                    <a:pt x="1672" y="1194"/>
                    <a:pt x="1194" y="1671"/>
                    <a:pt x="836" y="2268"/>
                  </a:cubicBezTo>
                  <a:cubicBezTo>
                    <a:pt x="478" y="2865"/>
                    <a:pt x="199" y="3581"/>
                    <a:pt x="100" y="4357"/>
                  </a:cubicBezTo>
                  <a:cubicBezTo>
                    <a:pt x="1" y="5152"/>
                    <a:pt x="80" y="6008"/>
                    <a:pt x="418" y="6843"/>
                  </a:cubicBezTo>
                  <a:cubicBezTo>
                    <a:pt x="697" y="7619"/>
                    <a:pt x="1234" y="8315"/>
                    <a:pt x="1950" y="8813"/>
                  </a:cubicBezTo>
                  <a:lnTo>
                    <a:pt x="1970" y="8832"/>
                  </a:lnTo>
                  <a:cubicBezTo>
                    <a:pt x="1990" y="8832"/>
                    <a:pt x="1990" y="8852"/>
                    <a:pt x="2010" y="8852"/>
                  </a:cubicBezTo>
                  <a:cubicBezTo>
                    <a:pt x="2010" y="8852"/>
                    <a:pt x="2030" y="8852"/>
                    <a:pt x="2030" y="8872"/>
                  </a:cubicBezTo>
                  <a:cubicBezTo>
                    <a:pt x="2069" y="8872"/>
                    <a:pt x="2069" y="8892"/>
                    <a:pt x="2089" y="8892"/>
                  </a:cubicBezTo>
                  <a:lnTo>
                    <a:pt x="2109" y="8892"/>
                  </a:lnTo>
                  <a:cubicBezTo>
                    <a:pt x="2129" y="8932"/>
                    <a:pt x="2189" y="8952"/>
                    <a:pt x="2209" y="8972"/>
                  </a:cubicBezTo>
                  <a:cubicBezTo>
                    <a:pt x="2229" y="8972"/>
                    <a:pt x="2229" y="8992"/>
                    <a:pt x="2268" y="8992"/>
                  </a:cubicBezTo>
                  <a:cubicBezTo>
                    <a:pt x="2308" y="9031"/>
                    <a:pt x="2328" y="9051"/>
                    <a:pt x="2388" y="9071"/>
                  </a:cubicBezTo>
                  <a:cubicBezTo>
                    <a:pt x="2686" y="9250"/>
                    <a:pt x="3024" y="9370"/>
                    <a:pt x="3362" y="9469"/>
                  </a:cubicBezTo>
                  <a:cubicBezTo>
                    <a:pt x="3800" y="9588"/>
                    <a:pt x="4278" y="9648"/>
                    <a:pt x="4755" y="9648"/>
                  </a:cubicBezTo>
                  <a:cubicBezTo>
                    <a:pt x="5690" y="9628"/>
                    <a:pt x="6605" y="9330"/>
                    <a:pt x="7361" y="8793"/>
                  </a:cubicBezTo>
                  <a:cubicBezTo>
                    <a:pt x="8097" y="8275"/>
                    <a:pt x="8694" y="7559"/>
                    <a:pt x="9032" y="6764"/>
                  </a:cubicBezTo>
                  <a:cubicBezTo>
                    <a:pt x="9191" y="6366"/>
                    <a:pt x="9290" y="5948"/>
                    <a:pt x="9370" y="5550"/>
                  </a:cubicBezTo>
                  <a:cubicBezTo>
                    <a:pt x="9390" y="5351"/>
                    <a:pt x="9430" y="5152"/>
                    <a:pt x="9430" y="4914"/>
                  </a:cubicBezTo>
                  <a:cubicBezTo>
                    <a:pt x="9430" y="4715"/>
                    <a:pt x="9430" y="4516"/>
                    <a:pt x="9390" y="4317"/>
                  </a:cubicBezTo>
                  <a:cubicBezTo>
                    <a:pt x="9350" y="3979"/>
                    <a:pt x="9271" y="3621"/>
                    <a:pt x="9171" y="3302"/>
                  </a:cubicBezTo>
                  <a:lnTo>
                    <a:pt x="9092" y="3083"/>
                  </a:lnTo>
                  <a:cubicBezTo>
                    <a:pt x="9092" y="3083"/>
                    <a:pt x="9092" y="3064"/>
                    <a:pt x="9072" y="3064"/>
                  </a:cubicBezTo>
                  <a:cubicBezTo>
                    <a:pt x="9072" y="3024"/>
                    <a:pt x="9052" y="3004"/>
                    <a:pt x="9052" y="2984"/>
                  </a:cubicBezTo>
                  <a:lnTo>
                    <a:pt x="9052" y="2964"/>
                  </a:lnTo>
                  <a:cubicBezTo>
                    <a:pt x="9052" y="2924"/>
                    <a:pt x="9032" y="2924"/>
                    <a:pt x="9032" y="2904"/>
                  </a:cubicBezTo>
                  <a:lnTo>
                    <a:pt x="9032" y="2885"/>
                  </a:lnTo>
                  <a:cubicBezTo>
                    <a:pt x="9032" y="2865"/>
                    <a:pt x="8992" y="2825"/>
                    <a:pt x="8992" y="2805"/>
                  </a:cubicBezTo>
                  <a:cubicBezTo>
                    <a:pt x="8893" y="2606"/>
                    <a:pt x="8793" y="2427"/>
                    <a:pt x="8694" y="2268"/>
                  </a:cubicBezTo>
                  <a:cubicBezTo>
                    <a:pt x="8336" y="1671"/>
                    <a:pt x="7878" y="1194"/>
                    <a:pt x="7401" y="875"/>
                  </a:cubicBezTo>
                  <a:cubicBezTo>
                    <a:pt x="6943" y="537"/>
                    <a:pt x="6466" y="318"/>
                    <a:pt x="6068" y="199"/>
                  </a:cubicBezTo>
                  <a:cubicBezTo>
                    <a:pt x="5670" y="80"/>
                    <a:pt x="5352" y="40"/>
                    <a:pt x="5113" y="20"/>
                  </a:cubicBezTo>
                  <a:cubicBezTo>
                    <a:pt x="4894" y="20"/>
                    <a:pt x="4775" y="0"/>
                    <a:pt x="477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32"/>
            <p:cNvSpPr/>
            <p:nvPr/>
          </p:nvSpPr>
          <p:spPr>
            <a:xfrm>
              <a:off x="3194403" y="3420535"/>
              <a:ext cx="983557" cy="944990"/>
            </a:xfrm>
            <a:custGeom>
              <a:avLst/>
              <a:gdLst/>
              <a:ahLst/>
              <a:cxnLst/>
              <a:rect l="l" t="t" r="r" b="b"/>
              <a:pathLst>
                <a:path w="26956" h="25899" extrusionOk="0">
                  <a:moveTo>
                    <a:pt x="5051" y="1"/>
                  </a:moveTo>
                  <a:cubicBezTo>
                    <a:pt x="5025" y="1"/>
                    <a:pt x="4999" y="3"/>
                    <a:pt x="4974" y="8"/>
                  </a:cubicBezTo>
                  <a:cubicBezTo>
                    <a:pt x="4835" y="48"/>
                    <a:pt x="4715" y="87"/>
                    <a:pt x="4616" y="147"/>
                  </a:cubicBezTo>
                  <a:cubicBezTo>
                    <a:pt x="4576" y="167"/>
                    <a:pt x="4516" y="207"/>
                    <a:pt x="4477" y="266"/>
                  </a:cubicBezTo>
                  <a:cubicBezTo>
                    <a:pt x="4437" y="286"/>
                    <a:pt x="4377" y="366"/>
                    <a:pt x="4337" y="406"/>
                  </a:cubicBezTo>
                  <a:cubicBezTo>
                    <a:pt x="3979" y="863"/>
                    <a:pt x="3621" y="1341"/>
                    <a:pt x="3283" y="1838"/>
                  </a:cubicBezTo>
                  <a:cubicBezTo>
                    <a:pt x="3243" y="1878"/>
                    <a:pt x="3223" y="1898"/>
                    <a:pt x="3184" y="1957"/>
                  </a:cubicBezTo>
                  <a:cubicBezTo>
                    <a:pt x="3144" y="1977"/>
                    <a:pt x="3144" y="1997"/>
                    <a:pt x="3124" y="1997"/>
                  </a:cubicBezTo>
                  <a:cubicBezTo>
                    <a:pt x="3124" y="2037"/>
                    <a:pt x="3104" y="2037"/>
                    <a:pt x="3104" y="2057"/>
                  </a:cubicBezTo>
                  <a:lnTo>
                    <a:pt x="3084" y="2077"/>
                  </a:lnTo>
                  <a:cubicBezTo>
                    <a:pt x="3044" y="2096"/>
                    <a:pt x="3044" y="2136"/>
                    <a:pt x="3025" y="2156"/>
                  </a:cubicBezTo>
                  <a:cubicBezTo>
                    <a:pt x="3005" y="2196"/>
                    <a:pt x="2945" y="2256"/>
                    <a:pt x="2925" y="2295"/>
                  </a:cubicBezTo>
                  <a:lnTo>
                    <a:pt x="2786" y="2534"/>
                  </a:lnTo>
                  <a:lnTo>
                    <a:pt x="2547" y="2892"/>
                  </a:lnTo>
                  <a:lnTo>
                    <a:pt x="2328" y="3290"/>
                  </a:lnTo>
                  <a:cubicBezTo>
                    <a:pt x="2289" y="3370"/>
                    <a:pt x="2229" y="3469"/>
                    <a:pt x="2189" y="3549"/>
                  </a:cubicBezTo>
                  <a:lnTo>
                    <a:pt x="2189" y="3569"/>
                  </a:lnTo>
                  <a:cubicBezTo>
                    <a:pt x="2149" y="3588"/>
                    <a:pt x="2149" y="3608"/>
                    <a:pt x="2129" y="3648"/>
                  </a:cubicBezTo>
                  <a:cubicBezTo>
                    <a:pt x="2109" y="3668"/>
                    <a:pt x="2109" y="3688"/>
                    <a:pt x="2090" y="3708"/>
                  </a:cubicBezTo>
                  <a:cubicBezTo>
                    <a:pt x="2090" y="3748"/>
                    <a:pt x="2050" y="3748"/>
                    <a:pt x="2050" y="3767"/>
                  </a:cubicBezTo>
                  <a:cubicBezTo>
                    <a:pt x="2050" y="3767"/>
                    <a:pt x="2050" y="3787"/>
                    <a:pt x="2030" y="3787"/>
                  </a:cubicBezTo>
                  <a:cubicBezTo>
                    <a:pt x="2030" y="3787"/>
                    <a:pt x="2030" y="3807"/>
                    <a:pt x="2010" y="3807"/>
                  </a:cubicBezTo>
                  <a:cubicBezTo>
                    <a:pt x="2010" y="3807"/>
                    <a:pt x="2010" y="3847"/>
                    <a:pt x="1990" y="3847"/>
                  </a:cubicBezTo>
                  <a:cubicBezTo>
                    <a:pt x="1950" y="3907"/>
                    <a:pt x="1911" y="3966"/>
                    <a:pt x="1891" y="4046"/>
                  </a:cubicBezTo>
                  <a:cubicBezTo>
                    <a:pt x="1732" y="4305"/>
                    <a:pt x="1632" y="4583"/>
                    <a:pt x="1513" y="4842"/>
                  </a:cubicBezTo>
                  <a:cubicBezTo>
                    <a:pt x="1294" y="5379"/>
                    <a:pt x="1055" y="5896"/>
                    <a:pt x="896" y="6473"/>
                  </a:cubicBezTo>
                  <a:cubicBezTo>
                    <a:pt x="339" y="8223"/>
                    <a:pt x="41" y="10034"/>
                    <a:pt x="21" y="11864"/>
                  </a:cubicBezTo>
                  <a:cubicBezTo>
                    <a:pt x="1" y="12998"/>
                    <a:pt x="100" y="14112"/>
                    <a:pt x="299" y="15206"/>
                  </a:cubicBezTo>
                  <a:cubicBezTo>
                    <a:pt x="498" y="16300"/>
                    <a:pt x="816" y="17374"/>
                    <a:pt x="1254" y="18389"/>
                  </a:cubicBezTo>
                  <a:cubicBezTo>
                    <a:pt x="1712" y="19403"/>
                    <a:pt x="2249" y="20378"/>
                    <a:pt x="2945" y="21253"/>
                  </a:cubicBezTo>
                  <a:cubicBezTo>
                    <a:pt x="3641" y="22109"/>
                    <a:pt x="4437" y="22884"/>
                    <a:pt x="5372" y="23541"/>
                  </a:cubicBezTo>
                  <a:cubicBezTo>
                    <a:pt x="6267" y="24177"/>
                    <a:pt x="7262" y="24695"/>
                    <a:pt x="8316" y="25073"/>
                  </a:cubicBezTo>
                  <a:cubicBezTo>
                    <a:pt x="9370" y="25451"/>
                    <a:pt x="10484" y="25689"/>
                    <a:pt x="11578" y="25828"/>
                  </a:cubicBezTo>
                  <a:cubicBezTo>
                    <a:pt x="12089" y="25874"/>
                    <a:pt x="12603" y="25899"/>
                    <a:pt x="13118" y="25899"/>
                  </a:cubicBezTo>
                  <a:cubicBezTo>
                    <a:pt x="13727" y="25899"/>
                    <a:pt x="14337" y="25864"/>
                    <a:pt x="14940" y="25789"/>
                  </a:cubicBezTo>
                  <a:cubicBezTo>
                    <a:pt x="16014" y="25669"/>
                    <a:pt x="17049" y="25451"/>
                    <a:pt x="18063" y="25132"/>
                  </a:cubicBezTo>
                  <a:cubicBezTo>
                    <a:pt x="18203" y="25073"/>
                    <a:pt x="18322" y="25053"/>
                    <a:pt x="18421" y="24993"/>
                  </a:cubicBezTo>
                  <a:cubicBezTo>
                    <a:pt x="18541" y="24973"/>
                    <a:pt x="18640" y="24933"/>
                    <a:pt x="18760" y="24874"/>
                  </a:cubicBezTo>
                  <a:lnTo>
                    <a:pt x="19356" y="24655"/>
                  </a:lnTo>
                  <a:cubicBezTo>
                    <a:pt x="19416" y="24635"/>
                    <a:pt x="19496" y="24595"/>
                    <a:pt x="19535" y="24575"/>
                  </a:cubicBezTo>
                  <a:cubicBezTo>
                    <a:pt x="19754" y="24476"/>
                    <a:pt x="19953" y="24396"/>
                    <a:pt x="20192" y="24297"/>
                  </a:cubicBezTo>
                  <a:lnTo>
                    <a:pt x="20331" y="24237"/>
                  </a:lnTo>
                  <a:lnTo>
                    <a:pt x="21087" y="23859"/>
                  </a:lnTo>
                  <a:cubicBezTo>
                    <a:pt x="21545" y="23601"/>
                    <a:pt x="22002" y="23342"/>
                    <a:pt x="22480" y="23063"/>
                  </a:cubicBezTo>
                  <a:cubicBezTo>
                    <a:pt x="22599" y="22984"/>
                    <a:pt x="22718" y="22904"/>
                    <a:pt x="22838" y="22805"/>
                  </a:cubicBezTo>
                  <a:cubicBezTo>
                    <a:pt x="22877" y="22785"/>
                    <a:pt x="22897" y="22785"/>
                    <a:pt x="22917" y="22765"/>
                  </a:cubicBezTo>
                  <a:cubicBezTo>
                    <a:pt x="22937" y="22745"/>
                    <a:pt x="22977" y="22705"/>
                    <a:pt x="22997" y="22705"/>
                  </a:cubicBezTo>
                  <a:cubicBezTo>
                    <a:pt x="23017" y="22685"/>
                    <a:pt x="23076" y="22666"/>
                    <a:pt x="23096" y="22646"/>
                  </a:cubicBezTo>
                  <a:cubicBezTo>
                    <a:pt x="23116" y="22646"/>
                    <a:pt x="23116" y="22606"/>
                    <a:pt x="23136" y="22606"/>
                  </a:cubicBezTo>
                  <a:cubicBezTo>
                    <a:pt x="23136" y="22606"/>
                    <a:pt x="23176" y="22606"/>
                    <a:pt x="23176" y="22586"/>
                  </a:cubicBezTo>
                  <a:cubicBezTo>
                    <a:pt x="23176" y="22586"/>
                    <a:pt x="23196" y="22586"/>
                    <a:pt x="23196" y="22566"/>
                  </a:cubicBezTo>
                  <a:cubicBezTo>
                    <a:pt x="23216" y="22566"/>
                    <a:pt x="23216" y="22546"/>
                    <a:pt x="23236" y="22546"/>
                  </a:cubicBezTo>
                  <a:lnTo>
                    <a:pt x="23295" y="22487"/>
                  </a:lnTo>
                  <a:cubicBezTo>
                    <a:pt x="23594" y="22288"/>
                    <a:pt x="23872" y="22089"/>
                    <a:pt x="24131" y="21870"/>
                  </a:cubicBezTo>
                  <a:cubicBezTo>
                    <a:pt x="24170" y="21890"/>
                    <a:pt x="24208" y="21898"/>
                    <a:pt x="24244" y="21898"/>
                  </a:cubicBezTo>
                  <a:cubicBezTo>
                    <a:pt x="24352" y="21898"/>
                    <a:pt x="24449" y="21820"/>
                    <a:pt x="24568" y="21731"/>
                  </a:cubicBezTo>
                  <a:lnTo>
                    <a:pt x="24608" y="21671"/>
                  </a:lnTo>
                  <a:lnTo>
                    <a:pt x="24628" y="21651"/>
                  </a:lnTo>
                  <a:cubicBezTo>
                    <a:pt x="24668" y="21651"/>
                    <a:pt x="24668" y="21631"/>
                    <a:pt x="24688" y="21631"/>
                  </a:cubicBezTo>
                  <a:cubicBezTo>
                    <a:pt x="24708" y="21631"/>
                    <a:pt x="24708" y="21591"/>
                    <a:pt x="24727" y="21591"/>
                  </a:cubicBezTo>
                  <a:cubicBezTo>
                    <a:pt x="24767" y="21571"/>
                    <a:pt x="24787" y="21552"/>
                    <a:pt x="24807" y="21552"/>
                  </a:cubicBezTo>
                  <a:lnTo>
                    <a:pt x="24887" y="21472"/>
                  </a:lnTo>
                  <a:cubicBezTo>
                    <a:pt x="25483" y="20955"/>
                    <a:pt x="26060" y="20378"/>
                    <a:pt x="26577" y="19781"/>
                  </a:cubicBezTo>
                  <a:lnTo>
                    <a:pt x="26717" y="19642"/>
                  </a:lnTo>
                  <a:cubicBezTo>
                    <a:pt x="26776" y="19582"/>
                    <a:pt x="26796" y="19562"/>
                    <a:pt x="26836" y="19483"/>
                  </a:cubicBezTo>
                  <a:cubicBezTo>
                    <a:pt x="26876" y="19383"/>
                    <a:pt x="26936" y="19264"/>
                    <a:pt x="26936" y="19145"/>
                  </a:cubicBezTo>
                  <a:cubicBezTo>
                    <a:pt x="26955" y="18906"/>
                    <a:pt x="26796" y="18707"/>
                    <a:pt x="26597" y="18568"/>
                  </a:cubicBezTo>
                  <a:cubicBezTo>
                    <a:pt x="26498" y="18488"/>
                    <a:pt x="26398" y="18468"/>
                    <a:pt x="26299" y="18468"/>
                  </a:cubicBezTo>
                  <a:lnTo>
                    <a:pt x="26219" y="18468"/>
                  </a:lnTo>
                  <a:cubicBezTo>
                    <a:pt x="26219" y="18468"/>
                    <a:pt x="26180" y="18488"/>
                    <a:pt x="26120" y="18488"/>
                  </a:cubicBezTo>
                  <a:lnTo>
                    <a:pt x="25981" y="18568"/>
                  </a:lnTo>
                  <a:cubicBezTo>
                    <a:pt x="25782" y="18687"/>
                    <a:pt x="25583" y="18906"/>
                    <a:pt x="25463" y="19105"/>
                  </a:cubicBezTo>
                  <a:lnTo>
                    <a:pt x="25463" y="19145"/>
                  </a:lnTo>
                  <a:cubicBezTo>
                    <a:pt x="25185" y="19443"/>
                    <a:pt x="24906" y="19741"/>
                    <a:pt x="24608" y="20000"/>
                  </a:cubicBezTo>
                  <a:cubicBezTo>
                    <a:pt x="24588" y="20040"/>
                    <a:pt x="24529" y="20060"/>
                    <a:pt x="24509" y="20099"/>
                  </a:cubicBezTo>
                  <a:cubicBezTo>
                    <a:pt x="24489" y="20139"/>
                    <a:pt x="24469" y="20159"/>
                    <a:pt x="24409" y="20179"/>
                  </a:cubicBezTo>
                  <a:lnTo>
                    <a:pt x="24369" y="20239"/>
                  </a:lnTo>
                  <a:lnTo>
                    <a:pt x="24349" y="20259"/>
                  </a:lnTo>
                  <a:lnTo>
                    <a:pt x="24310" y="20278"/>
                  </a:lnTo>
                  <a:cubicBezTo>
                    <a:pt x="24290" y="20298"/>
                    <a:pt x="24270" y="20338"/>
                    <a:pt x="24230" y="20338"/>
                  </a:cubicBezTo>
                  <a:cubicBezTo>
                    <a:pt x="24071" y="20477"/>
                    <a:pt x="23892" y="20597"/>
                    <a:pt x="23713" y="20736"/>
                  </a:cubicBezTo>
                  <a:cubicBezTo>
                    <a:pt x="23494" y="20895"/>
                    <a:pt x="23236" y="21054"/>
                    <a:pt x="22997" y="21174"/>
                  </a:cubicBezTo>
                  <a:cubicBezTo>
                    <a:pt x="22977" y="21193"/>
                    <a:pt x="22957" y="21193"/>
                    <a:pt x="22917" y="21233"/>
                  </a:cubicBezTo>
                  <a:lnTo>
                    <a:pt x="22897" y="21253"/>
                  </a:lnTo>
                  <a:cubicBezTo>
                    <a:pt x="22897" y="21253"/>
                    <a:pt x="22877" y="21253"/>
                    <a:pt x="22877" y="21273"/>
                  </a:cubicBezTo>
                  <a:cubicBezTo>
                    <a:pt x="22858" y="21273"/>
                    <a:pt x="22858" y="21293"/>
                    <a:pt x="22818" y="21293"/>
                  </a:cubicBezTo>
                  <a:cubicBezTo>
                    <a:pt x="22798" y="21313"/>
                    <a:pt x="22738" y="21353"/>
                    <a:pt x="22718" y="21353"/>
                  </a:cubicBezTo>
                  <a:cubicBezTo>
                    <a:pt x="22698" y="21373"/>
                    <a:pt x="22639" y="21373"/>
                    <a:pt x="22619" y="21392"/>
                  </a:cubicBezTo>
                  <a:cubicBezTo>
                    <a:pt x="22599" y="21392"/>
                    <a:pt x="22579" y="21412"/>
                    <a:pt x="22539" y="21412"/>
                  </a:cubicBezTo>
                  <a:cubicBezTo>
                    <a:pt x="22241" y="21571"/>
                    <a:pt x="21923" y="21711"/>
                    <a:pt x="21604" y="21810"/>
                  </a:cubicBezTo>
                  <a:cubicBezTo>
                    <a:pt x="20592" y="22188"/>
                    <a:pt x="19505" y="22356"/>
                    <a:pt x="18427" y="22356"/>
                  </a:cubicBezTo>
                  <a:cubicBezTo>
                    <a:pt x="17917" y="22356"/>
                    <a:pt x="17408" y="22318"/>
                    <a:pt x="16910" y="22248"/>
                  </a:cubicBezTo>
                  <a:cubicBezTo>
                    <a:pt x="16134" y="22148"/>
                    <a:pt x="15338" y="21949"/>
                    <a:pt x="14582" y="21691"/>
                  </a:cubicBezTo>
                  <a:cubicBezTo>
                    <a:pt x="13926" y="21472"/>
                    <a:pt x="13269" y="21193"/>
                    <a:pt x="12653" y="20895"/>
                  </a:cubicBezTo>
                  <a:cubicBezTo>
                    <a:pt x="12155" y="21174"/>
                    <a:pt x="11698" y="21313"/>
                    <a:pt x="11300" y="21452"/>
                  </a:cubicBezTo>
                  <a:cubicBezTo>
                    <a:pt x="10962" y="21512"/>
                    <a:pt x="10683" y="21571"/>
                    <a:pt x="10464" y="21591"/>
                  </a:cubicBezTo>
                  <a:cubicBezTo>
                    <a:pt x="10256" y="21626"/>
                    <a:pt x="10035" y="21647"/>
                    <a:pt x="9808" y="21647"/>
                  </a:cubicBezTo>
                  <a:cubicBezTo>
                    <a:pt x="9644" y="21647"/>
                    <a:pt x="9477" y="21636"/>
                    <a:pt x="9311" y="21611"/>
                  </a:cubicBezTo>
                  <a:cubicBezTo>
                    <a:pt x="8555" y="21552"/>
                    <a:pt x="7759" y="21293"/>
                    <a:pt x="7003" y="20796"/>
                  </a:cubicBezTo>
                  <a:cubicBezTo>
                    <a:pt x="6904" y="20756"/>
                    <a:pt x="6824" y="20676"/>
                    <a:pt x="6764" y="20597"/>
                  </a:cubicBezTo>
                  <a:cubicBezTo>
                    <a:pt x="6685" y="20517"/>
                    <a:pt x="6605" y="20497"/>
                    <a:pt x="6506" y="20398"/>
                  </a:cubicBezTo>
                  <a:cubicBezTo>
                    <a:pt x="6426" y="20358"/>
                    <a:pt x="6367" y="20278"/>
                    <a:pt x="6307" y="20219"/>
                  </a:cubicBezTo>
                  <a:cubicBezTo>
                    <a:pt x="6028" y="19980"/>
                    <a:pt x="5790" y="19721"/>
                    <a:pt x="5571" y="19403"/>
                  </a:cubicBezTo>
                  <a:cubicBezTo>
                    <a:pt x="5113" y="18786"/>
                    <a:pt x="4795" y="17971"/>
                    <a:pt x="4696" y="17076"/>
                  </a:cubicBezTo>
                  <a:cubicBezTo>
                    <a:pt x="4596" y="16200"/>
                    <a:pt x="4775" y="15246"/>
                    <a:pt x="5173" y="14410"/>
                  </a:cubicBezTo>
                  <a:cubicBezTo>
                    <a:pt x="4337" y="13197"/>
                    <a:pt x="3701" y="11864"/>
                    <a:pt x="3303" y="10471"/>
                  </a:cubicBezTo>
                  <a:cubicBezTo>
                    <a:pt x="3084" y="9735"/>
                    <a:pt x="2945" y="8940"/>
                    <a:pt x="2905" y="8164"/>
                  </a:cubicBezTo>
                  <a:cubicBezTo>
                    <a:pt x="2845" y="7368"/>
                    <a:pt x="2905" y="6592"/>
                    <a:pt x="3084" y="5836"/>
                  </a:cubicBezTo>
                  <a:cubicBezTo>
                    <a:pt x="3184" y="5279"/>
                    <a:pt x="3343" y="4782"/>
                    <a:pt x="3562" y="4265"/>
                  </a:cubicBezTo>
                  <a:cubicBezTo>
                    <a:pt x="3562" y="4265"/>
                    <a:pt x="3562" y="4245"/>
                    <a:pt x="3582" y="4245"/>
                  </a:cubicBezTo>
                  <a:lnTo>
                    <a:pt x="3582" y="4205"/>
                  </a:lnTo>
                  <a:cubicBezTo>
                    <a:pt x="3582" y="4205"/>
                    <a:pt x="3582" y="4185"/>
                    <a:pt x="3601" y="4185"/>
                  </a:cubicBezTo>
                  <a:cubicBezTo>
                    <a:pt x="3601" y="4165"/>
                    <a:pt x="3621" y="4165"/>
                    <a:pt x="3621" y="4145"/>
                  </a:cubicBezTo>
                  <a:lnTo>
                    <a:pt x="3621" y="4106"/>
                  </a:lnTo>
                  <a:cubicBezTo>
                    <a:pt x="3641" y="4086"/>
                    <a:pt x="3641" y="4066"/>
                    <a:pt x="3681" y="4006"/>
                  </a:cubicBezTo>
                  <a:cubicBezTo>
                    <a:pt x="3681" y="3986"/>
                    <a:pt x="3701" y="3966"/>
                    <a:pt x="3701" y="3946"/>
                  </a:cubicBezTo>
                  <a:cubicBezTo>
                    <a:pt x="3701" y="3907"/>
                    <a:pt x="3701" y="3907"/>
                    <a:pt x="3721" y="3887"/>
                  </a:cubicBezTo>
                  <a:cubicBezTo>
                    <a:pt x="3920" y="3469"/>
                    <a:pt x="4139" y="3071"/>
                    <a:pt x="4397" y="2693"/>
                  </a:cubicBezTo>
                  <a:cubicBezTo>
                    <a:pt x="4417" y="2653"/>
                    <a:pt x="4477" y="2594"/>
                    <a:pt x="4497" y="2554"/>
                  </a:cubicBezTo>
                  <a:cubicBezTo>
                    <a:pt x="4516" y="2534"/>
                    <a:pt x="4536" y="2494"/>
                    <a:pt x="4576" y="2455"/>
                  </a:cubicBezTo>
                  <a:cubicBezTo>
                    <a:pt x="4576" y="2415"/>
                    <a:pt x="4596" y="2415"/>
                    <a:pt x="4616" y="2395"/>
                  </a:cubicBezTo>
                  <a:lnTo>
                    <a:pt x="4636" y="2375"/>
                  </a:lnTo>
                  <a:cubicBezTo>
                    <a:pt x="4636" y="2375"/>
                    <a:pt x="4636" y="2355"/>
                    <a:pt x="4676" y="2355"/>
                  </a:cubicBezTo>
                  <a:lnTo>
                    <a:pt x="4696" y="2335"/>
                  </a:lnTo>
                  <a:cubicBezTo>
                    <a:pt x="4835" y="2096"/>
                    <a:pt x="5014" y="1898"/>
                    <a:pt x="5193" y="1679"/>
                  </a:cubicBezTo>
                  <a:cubicBezTo>
                    <a:pt x="5332" y="1559"/>
                    <a:pt x="5471" y="1400"/>
                    <a:pt x="5591" y="1241"/>
                  </a:cubicBezTo>
                  <a:cubicBezTo>
                    <a:pt x="5611" y="1201"/>
                    <a:pt x="5630" y="1162"/>
                    <a:pt x="5630" y="1142"/>
                  </a:cubicBezTo>
                  <a:cubicBezTo>
                    <a:pt x="5670" y="1082"/>
                    <a:pt x="5690" y="1062"/>
                    <a:pt x="5710" y="1002"/>
                  </a:cubicBezTo>
                  <a:cubicBezTo>
                    <a:pt x="5810" y="764"/>
                    <a:pt x="5790" y="505"/>
                    <a:pt x="5611" y="306"/>
                  </a:cubicBezTo>
                  <a:cubicBezTo>
                    <a:pt x="5452" y="130"/>
                    <a:pt x="5247" y="1"/>
                    <a:pt x="5051" y="1"/>
                  </a:cubicBezTo>
                  <a:close/>
                </a:path>
              </a:pathLst>
            </a:custGeom>
            <a:solidFill>
              <a:srgbClr val="C752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32"/>
            <p:cNvSpPr/>
            <p:nvPr/>
          </p:nvSpPr>
          <p:spPr>
            <a:xfrm>
              <a:off x="3384567" y="3844685"/>
              <a:ext cx="347726" cy="353272"/>
            </a:xfrm>
            <a:custGeom>
              <a:avLst/>
              <a:gdLst/>
              <a:ahLst/>
              <a:cxnLst/>
              <a:rect l="l" t="t" r="r" b="b"/>
              <a:pathLst>
                <a:path w="9530" h="9682" extrusionOk="0">
                  <a:moveTo>
                    <a:pt x="4795" y="0"/>
                  </a:moveTo>
                  <a:cubicBezTo>
                    <a:pt x="4795" y="0"/>
                    <a:pt x="4676" y="0"/>
                    <a:pt x="4457" y="20"/>
                  </a:cubicBezTo>
                  <a:cubicBezTo>
                    <a:pt x="4238" y="60"/>
                    <a:pt x="3900" y="80"/>
                    <a:pt x="3502" y="199"/>
                  </a:cubicBezTo>
                  <a:cubicBezTo>
                    <a:pt x="3104" y="318"/>
                    <a:pt x="2646" y="517"/>
                    <a:pt x="2169" y="875"/>
                  </a:cubicBezTo>
                  <a:cubicBezTo>
                    <a:pt x="1692" y="1194"/>
                    <a:pt x="1254" y="1671"/>
                    <a:pt x="856" y="2268"/>
                  </a:cubicBezTo>
                  <a:cubicBezTo>
                    <a:pt x="757" y="2407"/>
                    <a:pt x="677" y="2566"/>
                    <a:pt x="578" y="2745"/>
                  </a:cubicBezTo>
                  <a:lnTo>
                    <a:pt x="498" y="2885"/>
                  </a:lnTo>
                  <a:lnTo>
                    <a:pt x="498" y="2904"/>
                  </a:lnTo>
                  <a:cubicBezTo>
                    <a:pt x="498" y="2944"/>
                    <a:pt x="478" y="2964"/>
                    <a:pt x="478" y="2984"/>
                  </a:cubicBezTo>
                  <a:cubicBezTo>
                    <a:pt x="478" y="3004"/>
                    <a:pt x="458" y="3004"/>
                    <a:pt x="458" y="3044"/>
                  </a:cubicBezTo>
                  <a:lnTo>
                    <a:pt x="458" y="3064"/>
                  </a:lnTo>
                  <a:cubicBezTo>
                    <a:pt x="458" y="3064"/>
                    <a:pt x="458" y="3083"/>
                    <a:pt x="438" y="3083"/>
                  </a:cubicBezTo>
                  <a:cubicBezTo>
                    <a:pt x="399" y="3163"/>
                    <a:pt x="379" y="3203"/>
                    <a:pt x="359" y="3282"/>
                  </a:cubicBezTo>
                  <a:cubicBezTo>
                    <a:pt x="239" y="3601"/>
                    <a:pt x="160" y="3979"/>
                    <a:pt x="100" y="4337"/>
                  </a:cubicBezTo>
                  <a:cubicBezTo>
                    <a:pt x="1" y="5093"/>
                    <a:pt x="80" y="5948"/>
                    <a:pt x="379" y="6744"/>
                  </a:cubicBezTo>
                  <a:cubicBezTo>
                    <a:pt x="399" y="6823"/>
                    <a:pt x="438" y="6883"/>
                    <a:pt x="458" y="6943"/>
                  </a:cubicBezTo>
                  <a:cubicBezTo>
                    <a:pt x="856" y="7738"/>
                    <a:pt x="1433" y="8375"/>
                    <a:pt x="2089" y="8852"/>
                  </a:cubicBezTo>
                  <a:cubicBezTo>
                    <a:pt x="2607" y="9210"/>
                    <a:pt x="3223" y="9449"/>
                    <a:pt x="3780" y="9608"/>
                  </a:cubicBezTo>
                  <a:cubicBezTo>
                    <a:pt x="4025" y="9639"/>
                    <a:pt x="4292" y="9681"/>
                    <a:pt x="4548" y="9681"/>
                  </a:cubicBezTo>
                  <a:cubicBezTo>
                    <a:pt x="4625" y="9681"/>
                    <a:pt x="4701" y="9677"/>
                    <a:pt x="4775" y="9668"/>
                  </a:cubicBezTo>
                  <a:cubicBezTo>
                    <a:pt x="5571" y="9648"/>
                    <a:pt x="6346" y="9429"/>
                    <a:pt x="7023" y="9051"/>
                  </a:cubicBezTo>
                  <a:cubicBezTo>
                    <a:pt x="7063" y="9031"/>
                    <a:pt x="7142" y="8972"/>
                    <a:pt x="7202" y="8952"/>
                  </a:cubicBezTo>
                  <a:cubicBezTo>
                    <a:pt x="7222" y="8952"/>
                    <a:pt x="7222" y="8932"/>
                    <a:pt x="7242" y="8932"/>
                  </a:cubicBezTo>
                  <a:cubicBezTo>
                    <a:pt x="7262" y="8912"/>
                    <a:pt x="7321" y="8872"/>
                    <a:pt x="7341" y="8872"/>
                  </a:cubicBezTo>
                  <a:cubicBezTo>
                    <a:pt x="7361" y="8852"/>
                    <a:pt x="7401" y="8852"/>
                    <a:pt x="7421" y="8832"/>
                  </a:cubicBezTo>
                  <a:cubicBezTo>
                    <a:pt x="7421" y="8832"/>
                    <a:pt x="7441" y="8832"/>
                    <a:pt x="7441" y="8813"/>
                  </a:cubicBezTo>
                  <a:lnTo>
                    <a:pt x="7460" y="8773"/>
                  </a:lnTo>
                  <a:cubicBezTo>
                    <a:pt x="7520" y="8753"/>
                    <a:pt x="7560" y="8713"/>
                    <a:pt x="7580" y="8673"/>
                  </a:cubicBezTo>
                  <a:cubicBezTo>
                    <a:pt x="8236" y="8176"/>
                    <a:pt x="8754" y="7520"/>
                    <a:pt x="9072" y="6784"/>
                  </a:cubicBezTo>
                  <a:cubicBezTo>
                    <a:pt x="9430" y="5988"/>
                    <a:pt x="9529" y="5152"/>
                    <a:pt x="9450" y="4357"/>
                  </a:cubicBezTo>
                  <a:cubicBezTo>
                    <a:pt x="9390" y="3561"/>
                    <a:pt x="9112" y="2845"/>
                    <a:pt x="8734" y="2268"/>
                  </a:cubicBezTo>
                  <a:cubicBezTo>
                    <a:pt x="8356" y="1671"/>
                    <a:pt x="7918" y="1194"/>
                    <a:pt x="7441" y="875"/>
                  </a:cubicBezTo>
                  <a:cubicBezTo>
                    <a:pt x="6963" y="557"/>
                    <a:pt x="6486" y="318"/>
                    <a:pt x="6088" y="199"/>
                  </a:cubicBezTo>
                  <a:cubicBezTo>
                    <a:pt x="5690" y="80"/>
                    <a:pt x="5372" y="60"/>
                    <a:pt x="5153" y="20"/>
                  </a:cubicBezTo>
                  <a:cubicBezTo>
                    <a:pt x="5053" y="20"/>
                    <a:pt x="4954" y="20"/>
                    <a:pt x="4894" y="0"/>
                  </a:cubicBezTo>
                  <a:close/>
                </a:path>
              </a:pathLst>
            </a:custGeom>
            <a:solidFill>
              <a:srgbClr val="C752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3" name="Google Shape;2673;p32"/>
          <p:cNvSpPr txBox="1">
            <a:spLocks noGrp="1"/>
          </p:cNvSpPr>
          <p:nvPr>
            <p:ph type="title"/>
          </p:nvPr>
        </p:nvSpPr>
        <p:spPr>
          <a:xfrm>
            <a:off x="2270651" y="1513135"/>
            <a:ext cx="4478807" cy="214269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5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ce Script MT" panose="030303020206070C0B05" pitchFamily="66" charset="0"/>
              </a:rPr>
              <a:t>Thank you</a:t>
            </a:r>
            <a:endParaRPr sz="11500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ce Script MT" panose="030303020206070C0B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82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20"/>
          <p:cNvSpPr txBox="1">
            <a:spLocks noGrp="1"/>
          </p:cNvSpPr>
          <p:nvPr>
            <p:ph type="title"/>
          </p:nvPr>
        </p:nvSpPr>
        <p:spPr>
          <a:xfrm>
            <a:off x="1282274" y="193610"/>
            <a:ext cx="65793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Intending learning outcomes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67" name="Google Shape;667;p20"/>
          <p:cNvGrpSpPr/>
          <p:nvPr/>
        </p:nvGrpSpPr>
        <p:grpSpPr>
          <a:xfrm>
            <a:off x="3143743" y="960814"/>
            <a:ext cx="1435046" cy="2515437"/>
            <a:chOff x="3070613" y="907185"/>
            <a:chExt cx="1435046" cy="2515437"/>
          </a:xfrm>
        </p:grpSpPr>
        <p:sp>
          <p:nvSpPr>
            <p:cNvPr id="668" name="Google Shape;668;p20"/>
            <p:cNvSpPr/>
            <p:nvPr/>
          </p:nvSpPr>
          <p:spPr>
            <a:xfrm>
              <a:off x="3070613" y="1793381"/>
              <a:ext cx="1435046" cy="1629240"/>
            </a:xfrm>
            <a:custGeom>
              <a:avLst/>
              <a:gdLst/>
              <a:ahLst/>
              <a:cxnLst/>
              <a:rect l="l" t="t" r="r" b="b"/>
              <a:pathLst>
                <a:path w="44501" h="50523" extrusionOk="0">
                  <a:moveTo>
                    <a:pt x="11064" y="0"/>
                  </a:moveTo>
                  <a:cubicBezTo>
                    <a:pt x="9463" y="0"/>
                    <a:pt x="8008" y="1104"/>
                    <a:pt x="7619" y="2711"/>
                  </a:cubicBezTo>
                  <a:lnTo>
                    <a:pt x="478" y="32192"/>
                  </a:lnTo>
                  <a:cubicBezTo>
                    <a:pt x="0" y="34102"/>
                    <a:pt x="1194" y="36032"/>
                    <a:pt x="3084" y="36509"/>
                  </a:cubicBezTo>
                  <a:lnTo>
                    <a:pt x="12413" y="38757"/>
                  </a:lnTo>
                  <a:cubicBezTo>
                    <a:pt x="13309" y="38996"/>
                    <a:pt x="13607" y="40110"/>
                    <a:pt x="12931" y="40706"/>
                  </a:cubicBezTo>
                  <a:lnTo>
                    <a:pt x="12911" y="40726"/>
                  </a:lnTo>
                  <a:cubicBezTo>
                    <a:pt x="11518" y="41980"/>
                    <a:pt x="10723" y="43929"/>
                    <a:pt x="11140" y="46197"/>
                  </a:cubicBezTo>
                  <a:cubicBezTo>
                    <a:pt x="11379" y="47351"/>
                    <a:pt x="11956" y="48405"/>
                    <a:pt x="12891" y="49141"/>
                  </a:cubicBezTo>
                  <a:cubicBezTo>
                    <a:pt x="14085" y="50097"/>
                    <a:pt x="15397" y="50522"/>
                    <a:pt x="16652" y="50522"/>
                  </a:cubicBezTo>
                  <a:cubicBezTo>
                    <a:pt x="19181" y="50522"/>
                    <a:pt x="21476" y="48796"/>
                    <a:pt x="22101" y="46217"/>
                  </a:cubicBezTo>
                  <a:cubicBezTo>
                    <a:pt x="22380" y="45083"/>
                    <a:pt x="22280" y="43969"/>
                    <a:pt x="21902" y="42934"/>
                  </a:cubicBezTo>
                  <a:cubicBezTo>
                    <a:pt x="21902" y="42915"/>
                    <a:pt x="21882" y="42895"/>
                    <a:pt x="21882" y="42875"/>
                  </a:cubicBezTo>
                  <a:cubicBezTo>
                    <a:pt x="21614" y="42106"/>
                    <a:pt x="22230" y="41353"/>
                    <a:pt x="22993" y="41353"/>
                  </a:cubicBezTo>
                  <a:cubicBezTo>
                    <a:pt x="23079" y="41353"/>
                    <a:pt x="23166" y="41363"/>
                    <a:pt x="23255" y="41383"/>
                  </a:cubicBezTo>
                  <a:lnTo>
                    <a:pt x="32585" y="43631"/>
                  </a:lnTo>
                  <a:cubicBezTo>
                    <a:pt x="32873" y="43703"/>
                    <a:pt x="33161" y="43737"/>
                    <a:pt x="33444" y="43737"/>
                  </a:cubicBezTo>
                  <a:cubicBezTo>
                    <a:pt x="35038" y="43737"/>
                    <a:pt x="36476" y="42646"/>
                    <a:pt x="36881" y="41025"/>
                  </a:cubicBezTo>
                  <a:lnTo>
                    <a:pt x="39229" y="31357"/>
                  </a:lnTo>
                  <a:cubicBezTo>
                    <a:pt x="39195" y="30739"/>
                    <a:pt x="38671" y="30247"/>
                    <a:pt x="38055" y="30247"/>
                  </a:cubicBezTo>
                  <a:cubicBezTo>
                    <a:pt x="37938" y="30247"/>
                    <a:pt x="37818" y="30264"/>
                    <a:pt x="37697" y="30303"/>
                  </a:cubicBezTo>
                  <a:cubicBezTo>
                    <a:pt x="37677" y="30303"/>
                    <a:pt x="37657" y="30342"/>
                    <a:pt x="37637" y="30342"/>
                  </a:cubicBezTo>
                  <a:cubicBezTo>
                    <a:pt x="36997" y="30564"/>
                    <a:pt x="36327" y="30686"/>
                    <a:pt x="35640" y="30686"/>
                  </a:cubicBezTo>
                  <a:cubicBezTo>
                    <a:pt x="35217" y="30686"/>
                    <a:pt x="34787" y="30640"/>
                    <a:pt x="34355" y="30541"/>
                  </a:cubicBezTo>
                  <a:cubicBezTo>
                    <a:pt x="30496" y="29586"/>
                    <a:pt x="28546" y="24912"/>
                    <a:pt x="31431" y="21311"/>
                  </a:cubicBezTo>
                  <a:cubicBezTo>
                    <a:pt x="32167" y="20396"/>
                    <a:pt x="33221" y="19799"/>
                    <a:pt x="34375" y="19560"/>
                  </a:cubicBezTo>
                  <a:cubicBezTo>
                    <a:pt x="34788" y="19485"/>
                    <a:pt x="35189" y="19449"/>
                    <a:pt x="35578" y="19449"/>
                  </a:cubicBezTo>
                  <a:cubicBezTo>
                    <a:pt x="37343" y="19449"/>
                    <a:pt x="38835" y="20190"/>
                    <a:pt x="39845" y="21331"/>
                  </a:cubicBezTo>
                  <a:lnTo>
                    <a:pt x="39865" y="21351"/>
                  </a:lnTo>
                  <a:cubicBezTo>
                    <a:pt x="40083" y="21602"/>
                    <a:pt x="40378" y="21716"/>
                    <a:pt x="40673" y="21716"/>
                  </a:cubicBezTo>
                  <a:cubicBezTo>
                    <a:pt x="41077" y="21716"/>
                    <a:pt x="41480" y="21501"/>
                    <a:pt x="41676" y="21132"/>
                  </a:cubicBezTo>
                  <a:lnTo>
                    <a:pt x="44023" y="11504"/>
                  </a:lnTo>
                  <a:cubicBezTo>
                    <a:pt x="44500" y="9594"/>
                    <a:pt x="43287" y="7685"/>
                    <a:pt x="41397" y="7207"/>
                  </a:cubicBezTo>
                  <a:lnTo>
                    <a:pt x="11916" y="105"/>
                  </a:lnTo>
                  <a:cubicBezTo>
                    <a:pt x="11631" y="34"/>
                    <a:pt x="11345" y="0"/>
                    <a:pt x="11064" y="0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0"/>
            <p:cNvSpPr/>
            <p:nvPr/>
          </p:nvSpPr>
          <p:spPr>
            <a:xfrm>
              <a:off x="3505255" y="1224190"/>
              <a:ext cx="93969" cy="71170"/>
            </a:xfrm>
            <a:custGeom>
              <a:avLst/>
              <a:gdLst/>
              <a:ahLst/>
              <a:cxnLst/>
              <a:rect l="l" t="t" r="r" b="b"/>
              <a:pathLst>
                <a:path w="2914" h="2207" extrusionOk="0">
                  <a:moveTo>
                    <a:pt x="1292" y="0"/>
                  </a:moveTo>
                  <a:cubicBezTo>
                    <a:pt x="1077" y="0"/>
                    <a:pt x="1601" y="668"/>
                    <a:pt x="1601" y="668"/>
                  </a:cubicBezTo>
                  <a:cubicBezTo>
                    <a:pt x="1601" y="668"/>
                    <a:pt x="209" y="1026"/>
                    <a:pt x="69" y="1722"/>
                  </a:cubicBezTo>
                  <a:cubicBezTo>
                    <a:pt x="1" y="2121"/>
                    <a:pt x="947" y="2206"/>
                    <a:pt x="1767" y="2206"/>
                  </a:cubicBezTo>
                  <a:cubicBezTo>
                    <a:pt x="2375" y="2206"/>
                    <a:pt x="2914" y="2159"/>
                    <a:pt x="2914" y="2159"/>
                  </a:cubicBezTo>
                  <a:lnTo>
                    <a:pt x="2795" y="807"/>
                  </a:lnTo>
                  <a:cubicBezTo>
                    <a:pt x="2795" y="807"/>
                    <a:pt x="1840" y="210"/>
                    <a:pt x="1402" y="31"/>
                  </a:cubicBezTo>
                  <a:cubicBezTo>
                    <a:pt x="1353" y="10"/>
                    <a:pt x="1317" y="0"/>
                    <a:pt x="1292" y="0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0"/>
            <p:cNvSpPr/>
            <p:nvPr/>
          </p:nvSpPr>
          <p:spPr>
            <a:xfrm>
              <a:off x="3692230" y="1287398"/>
              <a:ext cx="494612" cy="557495"/>
            </a:xfrm>
            <a:custGeom>
              <a:avLst/>
              <a:gdLst/>
              <a:ahLst/>
              <a:cxnLst/>
              <a:rect l="l" t="t" r="r" b="b"/>
              <a:pathLst>
                <a:path w="15338" h="17288" extrusionOk="0">
                  <a:moveTo>
                    <a:pt x="9449" y="1"/>
                  </a:moveTo>
                  <a:cubicBezTo>
                    <a:pt x="9449" y="1"/>
                    <a:pt x="9290" y="1333"/>
                    <a:pt x="6585" y="6108"/>
                  </a:cubicBezTo>
                  <a:cubicBezTo>
                    <a:pt x="3879" y="10882"/>
                    <a:pt x="0" y="16850"/>
                    <a:pt x="0" y="16850"/>
                  </a:cubicBezTo>
                  <a:cubicBezTo>
                    <a:pt x="0" y="16850"/>
                    <a:pt x="934" y="17288"/>
                    <a:pt x="2018" y="17288"/>
                  </a:cubicBezTo>
                  <a:cubicBezTo>
                    <a:pt x="2042" y="17288"/>
                    <a:pt x="2065" y="17288"/>
                    <a:pt x="2089" y="17287"/>
                  </a:cubicBezTo>
                  <a:cubicBezTo>
                    <a:pt x="2089" y="17287"/>
                    <a:pt x="8554" y="11757"/>
                    <a:pt x="10862" y="8196"/>
                  </a:cubicBezTo>
                  <a:lnTo>
                    <a:pt x="15338" y="2865"/>
                  </a:lnTo>
                  <a:lnTo>
                    <a:pt x="9449" y="1"/>
                  </a:lnTo>
                  <a:close/>
                </a:path>
              </a:pathLst>
            </a:custGeom>
            <a:solidFill>
              <a:srgbClr val="9E6C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0"/>
            <p:cNvSpPr/>
            <p:nvPr/>
          </p:nvSpPr>
          <p:spPr>
            <a:xfrm>
              <a:off x="3942412" y="1365666"/>
              <a:ext cx="259205" cy="537243"/>
            </a:xfrm>
            <a:custGeom>
              <a:avLst/>
              <a:gdLst/>
              <a:ahLst/>
              <a:cxnLst/>
              <a:rect l="l" t="t" r="r" b="b"/>
              <a:pathLst>
                <a:path w="8038" h="16660" extrusionOk="0">
                  <a:moveTo>
                    <a:pt x="6486" y="0"/>
                  </a:moveTo>
                  <a:lnTo>
                    <a:pt x="3163" y="5451"/>
                  </a:lnTo>
                  <a:cubicBezTo>
                    <a:pt x="3163" y="5451"/>
                    <a:pt x="5292" y="11817"/>
                    <a:pt x="1" y="16293"/>
                  </a:cubicBezTo>
                  <a:cubicBezTo>
                    <a:pt x="1" y="16293"/>
                    <a:pt x="485" y="16659"/>
                    <a:pt x="1466" y="16659"/>
                  </a:cubicBezTo>
                  <a:cubicBezTo>
                    <a:pt x="1693" y="16659"/>
                    <a:pt x="1947" y="16640"/>
                    <a:pt x="2229" y="16591"/>
                  </a:cubicBezTo>
                  <a:cubicBezTo>
                    <a:pt x="2229" y="16591"/>
                    <a:pt x="4894" y="14283"/>
                    <a:pt x="6406" y="12294"/>
                  </a:cubicBezTo>
                  <a:cubicBezTo>
                    <a:pt x="7958" y="10305"/>
                    <a:pt x="8037" y="7838"/>
                    <a:pt x="7878" y="5809"/>
                  </a:cubicBezTo>
                  <a:cubicBezTo>
                    <a:pt x="7739" y="3760"/>
                    <a:pt x="6983" y="438"/>
                    <a:pt x="6983" y="438"/>
                  </a:cubicBezTo>
                  <a:lnTo>
                    <a:pt x="6486" y="0"/>
                  </a:lnTo>
                  <a:close/>
                </a:path>
              </a:pathLst>
            </a:custGeom>
            <a:solidFill>
              <a:srgbClr val="9E6C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0"/>
            <p:cNvSpPr/>
            <p:nvPr/>
          </p:nvSpPr>
          <p:spPr>
            <a:xfrm>
              <a:off x="3579974" y="1074879"/>
              <a:ext cx="682551" cy="398579"/>
            </a:xfrm>
            <a:custGeom>
              <a:avLst/>
              <a:gdLst/>
              <a:ahLst/>
              <a:cxnLst/>
              <a:rect l="l" t="t" r="r" b="b"/>
              <a:pathLst>
                <a:path w="21166" h="12360" extrusionOk="0">
                  <a:moveTo>
                    <a:pt x="17712" y="1"/>
                  </a:moveTo>
                  <a:cubicBezTo>
                    <a:pt x="17186" y="1"/>
                    <a:pt x="16668" y="99"/>
                    <a:pt x="16193" y="324"/>
                  </a:cubicBezTo>
                  <a:cubicBezTo>
                    <a:pt x="15795" y="523"/>
                    <a:pt x="15437" y="762"/>
                    <a:pt x="15039" y="961"/>
                  </a:cubicBezTo>
                  <a:cubicBezTo>
                    <a:pt x="14789" y="1074"/>
                    <a:pt x="14507" y="1155"/>
                    <a:pt x="14233" y="1155"/>
                  </a:cubicBezTo>
                  <a:cubicBezTo>
                    <a:pt x="14072" y="1155"/>
                    <a:pt x="13913" y="1127"/>
                    <a:pt x="13766" y="1060"/>
                  </a:cubicBezTo>
                  <a:cubicBezTo>
                    <a:pt x="13527" y="961"/>
                    <a:pt x="13328" y="742"/>
                    <a:pt x="13050" y="682"/>
                  </a:cubicBezTo>
                  <a:cubicBezTo>
                    <a:pt x="12999" y="675"/>
                    <a:pt x="12942" y="671"/>
                    <a:pt x="12883" y="671"/>
                  </a:cubicBezTo>
                  <a:cubicBezTo>
                    <a:pt x="12779" y="671"/>
                    <a:pt x="12666" y="684"/>
                    <a:pt x="12552" y="722"/>
                  </a:cubicBezTo>
                  <a:cubicBezTo>
                    <a:pt x="10822" y="1040"/>
                    <a:pt x="9429" y="2254"/>
                    <a:pt x="7858" y="3050"/>
                  </a:cubicBezTo>
                  <a:cubicBezTo>
                    <a:pt x="6465" y="3746"/>
                    <a:pt x="4953" y="4144"/>
                    <a:pt x="3382" y="4164"/>
                  </a:cubicBezTo>
                  <a:cubicBezTo>
                    <a:pt x="2686" y="4203"/>
                    <a:pt x="1989" y="4144"/>
                    <a:pt x="1313" y="4343"/>
                  </a:cubicBezTo>
                  <a:cubicBezTo>
                    <a:pt x="637" y="4542"/>
                    <a:pt x="40" y="5099"/>
                    <a:pt x="20" y="5795"/>
                  </a:cubicBezTo>
                  <a:cubicBezTo>
                    <a:pt x="0" y="6292"/>
                    <a:pt x="299" y="6730"/>
                    <a:pt x="677" y="7048"/>
                  </a:cubicBezTo>
                  <a:cubicBezTo>
                    <a:pt x="1074" y="7346"/>
                    <a:pt x="1532" y="7526"/>
                    <a:pt x="2009" y="7625"/>
                  </a:cubicBezTo>
                  <a:cubicBezTo>
                    <a:pt x="2708" y="7794"/>
                    <a:pt x="3427" y="7877"/>
                    <a:pt x="4145" y="7877"/>
                  </a:cubicBezTo>
                  <a:cubicBezTo>
                    <a:pt x="5799" y="7877"/>
                    <a:pt x="7452" y="7437"/>
                    <a:pt x="8852" y="6591"/>
                  </a:cubicBezTo>
                  <a:cubicBezTo>
                    <a:pt x="9031" y="8003"/>
                    <a:pt x="9230" y="9415"/>
                    <a:pt x="9688" y="10768"/>
                  </a:cubicBezTo>
                  <a:cubicBezTo>
                    <a:pt x="9847" y="11186"/>
                    <a:pt x="10046" y="11623"/>
                    <a:pt x="10424" y="11902"/>
                  </a:cubicBezTo>
                  <a:cubicBezTo>
                    <a:pt x="10862" y="12260"/>
                    <a:pt x="11458" y="12280"/>
                    <a:pt x="12035" y="12280"/>
                  </a:cubicBezTo>
                  <a:cubicBezTo>
                    <a:pt x="13666" y="12260"/>
                    <a:pt x="15596" y="12359"/>
                    <a:pt x="17148" y="11842"/>
                  </a:cubicBezTo>
                  <a:cubicBezTo>
                    <a:pt x="17585" y="11703"/>
                    <a:pt x="18480" y="11743"/>
                    <a:pt x="18799" y="11444"/>
                  </a:cubicBezTo>
                  <a:cubicBezTo>
                    <a:pt x="19097" y="11186"/>
                    <a:pt x="19137" y="8480"/>
                    <a:pt x="19197" y="8082"/>
                  </a:cubicBezTo>
                  <a:cubicBezTo>
                    <a:pt x="19296" y="7128"/>
                    <a:pt x="19197" y="6213"/>
                    <a:pt x="19097" y="5258"/>
                  </a:cubicBezTo>
                  <a:cubicBezTo>
                    <a:pt x="19037" y="4701"/>
                    <a:pt x="18978" y="4144"/>
                    <a:pt x="18918" y="3567"/>
                  </a:cubicBezTo>
                  <a:cubicBezTo>
                    <a:pt x="18898" y="3328"/>
                    <a:pt x="18878" y="3050"/>
                    <a:pt x="18918" y="2811"/>
                  </a:cubicBezTo>
                  <a:cubicBezTo>
                    <a:pt x="19018" y="2314"/>
                    <a:pt x="19376" y="1916"/>
                    <a:pt x="19793" y="1657"/>
                  </a:cubicBezTo>
                  <a:cubicBezTo>
                    <a:pt x="20012" y="1538"/>
                    <a:pt x="20231" y="1438"/>
                    <a:pt x="20470" y="1359"/>
                  </a:cubicBezTo>
                  <a:cubicBezTo>
                    <a:pt x="20669" y="1279"/>
                    <a:pt x="21007" y="1279"/>
                    <a:pt x="21166" y="1160"/>
                  </a:cubicBezTo>
                  <a:cubicBezTo>
                    <a:pt x="20510" y="663"/>
                    <a:pt x="19575" y="324"/>
                    <a:pt x="18779" y="125"/>
                  </a:cubicBezTo>
                  <a:cubicBezTo>
                    <a:pt x="18426" y="45"/>
                    <a:pt x="18067" y="1"/>
                    <a:pt x="17712" y="1"/>
                  </a:cubicBezTo>
                  <a:close/>
                </a:path>
              </a:pathLst>
            </a:custGeom>
            <a:solidFill>
              <a:srgbClr val="CBC2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0"/>
            <p:cNvSpPr/>
            <p:nvPr/>
          </p:nvSpPr>
          <p:spPr>
            <a:xfrm>
              <a:off x="3984432" y="951237"/>
              <a:ext cx="148532" cy="184391"/>
            </a:xfrm>
            <a:custGeom>
              <a:avLst/>
              <a:gdLst/>
              <a:ahLst/>
              <a:cxnLst/>
              <a:rect l="l" t="t" r="r" b="b"/>
              <a:pathLst>
                <a:path w="4606" h="5718" extrusionOk="0">
                  <a:moveTo>
                    <a:pt x="3472" y="1"/>
                  </a:moveTo>
                  <a:cubicBezTo>
                    <a:pt x="3472" y="1"/>
                    <a:pt x="2079" y="299"/>
                    <a:pt x="1363" y="677"/>
                  </a:cubicBezTo>
                  <a:cubicBezTo>
                    <a:pt x="627" y="1035"/>
                    <a:pt x="826" y="2209"/>
                    <a:pt x="826" y="2209"/>
                  </a:cubicBezTo>
                  <a:cubicBezTo>
                    <a:pt x="826" y="2209"/>
                    <a:pt x="603" y="2087"/>
                    <a:pt x="390" y="2087"/>
                  </a:cubicBezTo>
                  <a:cubicBezTo>
                    <a:pt x="191" y="2087"/>
                    <a:pt x="1" y="2193"/>
                    <a:pt x="10" y="2607"/>
                  </a:cubicBezTo>
                  <a:cubicBezTo>
                    <a:pt x="22" y="3195"/>
                    <a:pt x="299" y="3325"/>
                    <a:pt x="542" y="3325"/>
                  </a:cubicBezTo>
                  <a:cubicBezTo>
                    <a:pt x="734" y="3325"/>
                    <a:pt x="906" y="3243"/>
                    <a:pt x="906" y="3243"/>
                  </a:cubicBezTo>
                  <a:lnTo>
                    <a:pt x="906" y="3243"/>
                  </a:lnTo>
                  <a:cubicBezTo>
                    <a:pt x="906" y="3244"/>
                    <a:pt x="667" y="5471"/>
                    <a:pt x="786" y="5551"/>
                  </a:cubicBezTo>
                  <a:cubicBezTo>
                    <a:pt x="1002" y="5669"/>
                    <a:pt x="1199" y="5718"/>
                    <a:pt x="1377" y="5718"/>
                  </a:cubicBezTo>
                  <a:cubicBezTo>
                    <a:pt x="2170" y="5718"/>
                    <a:pt x="2583" y="4754"/>
                    <a:pt x="2596" y="4754"/>
                  </a:cubicBezTo>
                  <a:cubicBezTo>
                    <a:pt x="2596" y="4754"/>
                    <a:pt x="2596" y="4755"/>
                    <a:pt x="2596" y="4755"/>
                  </a:cubicBezTo>
                  <a:lnTo>
                    <a:pt x="3014" y="4119"/>
                  </a:lnTo>
                  <a:cubicBezTo>
                    <a:pt x="3014" y="4119"/>
                    <a:pt x="3512" y="3920"/>
                    <a:pt x="4069" y="3681"/>
                  </a:cubicBezTo>
                  <a:cubicBezTo>
                    <a:pt x="4606" y="3422"/>
                    <a:pt x="4208" y="1910"/>
                    <a:pt x="4088" y="1314"/>
                  </a:cubicBezTo>
                  <a:cubicBezTo>
                    <a:pt x="3949" y="598"/>
                    <a:pt x="3472" y="1"/>
                    <a:pt x="3472" y="1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0"/>
            <p:cNvSpPr/>
            <p:nvPr/>
          </p:nvSpPr>
          <p:spPr>
            <a:xfrm>
              <a:off x="3988592" y="970747"/>
              <a:ext cx="150144" cy="150080"/>
            </a:xfrm>
            <a:custGeom>
              <a:avLst/>
              <a:gdLst/>
              <a:ahLst/>
              <a:cxnLst/>
              <a:rect l="l" t="t" r="r" b="b"/>
              <a:pathLst>
                <a:path w="4656" h="4654" extrusionOk="0">
                  <a:moveTo>
                    <a:pt x="557" y="0"/>
                  </a:moveTo>
                  <a:cubicBezTo>
                    <a:pt x="497" y="0"/>
                    <a:pt x="436" y="10"/>
                    <a:pt x="379" y="32"/>
                  </a:cubicBezTo>
                  <a:cubicBezTo>
                    <a:pt x="140" y="132"/>
                    <a:pt x="1" y="410"/>
                    <a:pt x="1" y="689"/>
                  </a:cubicBezTo>
                  <a:cubicBezTo>
                    <a:pt x="1" y="967"/>
                    <a:pt x="80" y="1206"/>
                    <a:pt x="180" y="1465"/>
                  </a:cubicBezTo>
                  <a:cubicBezTo>
                    <a:pt x="379" y="1982"/>
                    <a:pt x="558" y="2499"/>
                    <a:pt x="757" y="3016"/>
                  </a:cubicBezTo>
                  <a:cubicBezTo>
                    <a:pt x="896" y="3454"/>
                    <a:pt x="1075" y="3892"/>
                    <a:pt x="1433" y="4190"/>
                  </a:cubicBezTo>
                  <a:cubicBezTo>
                    <a:pt x="1692" y="4409"/>
                    <a:pt x="2030" y="4508"/>
                    <a:pt x="2368" y="4588"/>
                  </a:cubicBezTo>
                  <a:cubicBezTo>
                    <a:pt x="2574" y="4629"/>
                    <a:pt x="2783" y="4653"/>
                    <a:pt x="2991" y="4653"/>
                  </a:cubicBezTo>
                  <a:cubicBezTo>
                    <a:pt x="3284" y="4653"/>
                    <a:pt x="3572" y="4605"/>
                    <a:pt x="3840" y="4488"/>
                  </a:cubicBezTo>
                  <a:cubicBezTo>
                    <a:pt x="4278" y="4289"/>
                    <a:pt x="4656" y="3852"/>
                    <a:pt x="4656" y="3354"/>
                  </a:cubicBezTo>
                  <a:cubicBezTo>
                    <a:pt x="4656" y="3076"/>
                    <a:pt x="4556" y="2797"/>
                    <a:pt x="4457" y="2559"/>
                  </a:cubicBezTo>
                  <a:cubicBezTo>
                    <a:pt x="4337" y="2260"/>
                    <a:pt x="4218" y="1962"/>
                    <a:pt x="4119" y="1664"/>
                  </a:cubicBezTo>
                  <a:cubicBezTo>
                    <a:pt x="3661" y="2022"/>
                    <a:pt x="3064" y="2260"/>
                    <a:pt x="2487" y="2280"/>
                  </a:cubicBezTo>
                  <a:cubicBezTo>
                    <a:pt x="2288" y="2280"/>
                    <a:pt x="2090" y="2280"/>
                    <a:pt x="1950" y="2181"/>
                  </a:cubicBezTo>
                  <a:cubicBezTo>
                    <a:pt x="1592" y="1982"/>
                    <a:pt x="1533" y="1504"/>
                    <a:pt x="1493" y="1107"/>
                  </a:cubicBezTo>
                  <a:cubicBezTo>
                    <a:pt x="1453" y="709"/>
                    <a:pt x="1354" y="231"/>
                    <a:pt x="976" y="92"/>
                  </a:cubicBezTo>
                  <a:lnTo>
                    <a:pt x="976" y="92"/>
                  </a:lnTo>
                  <a:lnTo>
                    <a:pt x="995" y="327"/>
                  </a:lnTo>
                  <a:lnTo>
                    <a:pt x="995" y="327"/>
                  </a:lnTo>
                  <a:cubicBezTo>
                    <a:pt x="977" y="127"/>
                    <a:pt x="770" y="0"/>
                    <a:pt x="55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0"/>
            <p:cNvSpPr/>
            <p:nvPr/>
          </p:nvSpPr>
          <p:spPr>
            <a:xfrm>
              <a:off x="4007876" y="907185"/>
              <a:ext cx="115478" cy="74234"/>
            </a:xfrm>
            <a:custGeom>
              <a:avLst/>
              <a:gdLst/>
              <a:ahLst/>
              <a:cxnLst/>
              <a:rect l="l" t="t" r="r" b="b"/>
              <a:pathLst>
                <a:path w="3581" h="2302" extrusionOk="0">
                  <a:moveTo>
                    <a:pt x="3033" y="0"/>
                  </a:moveTo>
                  <a:cubicBezTo>
                    <a:pt x="2814" y="0"/>
                    <a:pt x="2570" y="131"/>
                    <a:pt x="2387" y="273"/>
                  </a:cubicBezTo>
                  <a:cubicBezTo>
                    <a:pt x="1969" y="591"/>
                    <a:pt x="1551" y="1009"/>
                    <a:pt x="1034" y="1108"/>
                  </a:cubicBezTo>
                  <a:cubicBezTo>
                    <a:pt x="775" y="1168"/>
                    <a:pt x="497" y="1168"/>
                    <a:pt x="298" y="1307"/>
                  </a:cubicBezTo>
                  <a:cubicBezTo>
                    <a:pt x="218" y="1387"/>
                    <a:pt x="159" y="1486"/>
                    <a:pt x="99" y="1586"/>
                  </a:cubicBezTo>
                  <a:cubicBezTo>
                    <a:pt x="6" y="1790"/>
                    <a:pt x="0" y="2063"/>
                    <a:pt x="145" y="2260"/>
                  </a:cubicBezTo>
                  <a:lnTo>
                    <a:pt x="145" y="2260"/>
                  </a:lnTo>
                  <a:cubicBezTo>
                    <a:pt x="740" y="2084"/>
                    <a:pt x="1394" y="2242"/>
                    <a:pt x="2009" y="2083"/>
                  </a:cubicBezTo>
                  <a:cubicBezTo>
                    <a:pt x="2586" y="1964"/>
                    <a:pt x="3123" y="1566"/>
                    <a:pt x="3381" y="1009"/>
                  </a:cubicBezTo>
                  <a:cubicBezTo>
                    <a:pt x="3540" y="730"/>
                    <a:pt x="3580" y="273"/>
                    <a:pt x="3282" y="74"/>
                  </a:cubicBezTo>
                  <a:cubicBezTo>
                    <a:pt x="3207" y="22"/>
                    <a:pt x="3122" y="0"/>
                    <a:pt x="3033" y="0"/>
                  </a:cubicBezTo>
                  <a:close/>
                  <a:moveTo>
                    <a:pt x="145" y="2260"/>
                  </a:moveTo>
                  <a:cubicBezTo>
                    <a:pt x="143" y="2261"/>
                    <a:pt x="141" y="2261"/>
                    <a:pt x="139" y="2262"/>
                  </a:cubicBezTo>
                  <a:lnTo>
                    <a:pt x="179" y="2302"/>
                  </a:lnTo>
                  <a:cubicBezTo>
                    <a:pt x="167" y="2288"/>
                    <a:pt x="155" y="2274"/>
                    <a:pt x="145" y="226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0"/>
            <p:cNvSpPr/>
            <p:nvPr/>
          </p:nvSpPr>
          <p:spPr>
            <a:xfrm>
              <a:off x="3919645" y="1891063"/>
              <a:ext cx="167784" cy="46952"/>
            </a:xfrm>
            <a:custGeom>
              <a:avLst/>
              <a:gdLst/>
              <a:ahLst/>
              <a:cxnLst/>
              <a:rect l="l" t="t" r="r" b="b"/>
              <a:pathLst>
                <a:path w="5203" h="1456" extrusionOk="0">
                  <a:moveTo>
                    <a:pt x="707" y="1"/>
                  </a:moveTo>
                  <a:lnTo>
                    <a:pt x="707" y="1"/>
                  </a:lnTo>
                  <a:cubicBezTo>
                    <a:pt x="706" y="1"/>
                    <a:pt x="1" y="799"/>
                    <a:pt x="815" y="799"/>
                  </a:cubicBezTo>
                  <a:cubicBezTo>
                    <a:pt x="843" y="799"/>
                    <a:pt x="873" y="798"/>
                    <a:pt x="905" y="796"/>
                  </a:cubicBezTo>
                  <a:cubicBezTo>
                    <a:pt x="950" y="793"/>
                    <a:pt x="995" y="791"/>
                    <a:pt x="1040" y="791"/>
                  </a:cubicBezTo>
                  <a:cubicBezTo>
                    <a:pt x="1902" y="791"/>
                    <a:pt x="2819" y="1456"/>
                    <a:pt x="3900" y="1456"/>
                  </a:cubicBezTo>
                  <a:cubicBezTo>
                    <a:pt x="3942" y="1456"/>
                    <a:pt x="3985" y="1455"/>
                    <a:pt x="4029" y="1453"/>
                  </a:cubicBezTo>
                  <a:cubicBezTo>
                    <a:pt x="5202" y="1373"/>
                    <a:pt x="4287" y="955"/>
                    <a:pt x="3571" y="856"/>
                  </a:cubicBezTo>
                  <a:cubicBezTo>
                    <a:pt x="2835" y="737"/>
                    <a:pt x="2974" y="418"/>
                    <a:pt x="2974" y="418"/>
                  </a:cubicBezTo>
                  <a:lnTo>
                    <a:pt x="707" y="1"/>
                  </a:ln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0"/>
            <p:cNvSpPr/>
            <p:nvPr/>
          </p:nvSpPr>
          <p:spPr>
            <a:xfrm>
              <a:off x="3671914" y="1830758"/>
              <a:ext cx="155691" cy="47049"/>
            </a:xfrm>
            <a:custGeom>
              <a:avLst/>
              <a:gdLst/>
              <a:ahLst/>
              <a:cxnLst/>
              <a:rect l="l" t="t" r="r" b="b"/>
              <a:pathLst>
                <a:path w="4828" h="1459" extrusionOk="0">
                  <a:moveTo>
                    <a:pt x="650" y="1"/>
                  </a:moveTo>
                  <a:lnTo>
                    <a:pt x="650" y="1"/>
                  </a:lnTo>
                  <a:cubicBezTo>
                    <a:pt x="650" y="1"/>
                    <a:pt x="0" y="799"/>
                    <a:pt x="746" y="799"/>
                  </a:cubicBezTo>
                  <a:cubicBezTo>
                    <a:pt x="772" y="799"/>
                    <a:pt x="800" y="798"/>
                    <a:pt x="829" y="796"/>
                  </a:cubicBezTo>
                  <a:cubicBezTo>
                    <a:pt x="851" y="795"/>
                    <a:pt x="873" y="795"/>
                    <a:pt x="895" y="795"/>
                  </a:cubicBezTo>
                  <a:cubicBezTo>
                    <a:pt x="1709" y="795"/>
                    <a:pt x="2575" y="1459"/>
                    <a:pt x="3574" y="1459"/>
                  </a:cubicBezTo>
                  <a:cubicBezTo>
                    <a:pt x="3627" y="1459"/>
                    <a:pt x="3680" y="1457"/>
                    <a:pt x="3734" y="1453"/>
                  </a:cubicBezTo>
                  <a:cubicBezTo>
                    <a:pt x="4828" y="1373"/>
                    <a:pt x="3972" y="956"/>
                    <a:pt x="3296" y="856"/>
                  </a:cubicBezTo>
                  <a:cubicBezTo>
                    <a:pt x="2620" y="757"/>
                    <a:pt x="2739" y="399"/>
                    <a:pt x="2739" y="399"/>
                  </a:cubicBezTo>
                  <a:lnTo>
                    <a:pt x="650" y="1"/>
                  </a:ln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0"/>
            <p:cNvSpPr/>
            <p:nvPr/>
          </p:nvSpPr>
          <p:spPr>
            <a:xfrm>
              <a:off x="3901360" y="1440709"/>
              <a:ext cx="284842" cy="60883"/>
            </a:xfrm>
            <a:custGeom>
              <a:avLst/>
              <a:gdLst/>
              <a:ahLst/>
              <a:cxnLst/>
              <a:rect l="l" t="t" r="r" b="b"/>
              <a:pathLst>
                <a:path w="8833" h="1888" extrusionOk="0">
                  <a:moveTo>
                    <a:pt x="0" y="1"/>
                  </a:moveTo>
                  <a:lnTo>
                    <a:pt x="100" y="1374"/>
                  </a:lnTo>
                  <a:cubicBezTo>
                    <a:pt x="111" y="1384"/>
                    <a:pt x="1473" y="1887"/>
                    <a:pt x="3351" y="1887"/>
                  </a:cubicBezTo>
                  <a:cubicBezTo>
                    <a:pt x="4973" y="1887"/>
                    <a:pt x="6980" y="1512"/>
                    <a:pt x="8833" y="120"/>
                  </a:cubicBezTo>
                  <a:lnTo>
                    <a:pt x="8833" y="120"/>
                  </a:lnTo>
                  <a:cubicBezTo>
                    <a:pt x="8832" y="120"/>
                    <a:pt x="6510" y="846"/>
                    <a:pt x="3963" y="846"/>
                  </a:cubicBezTo>
                  <a:cubicBezTo>
                    <a:pt x="2600" y="846"/>
                    <a:pt x="1172" y="639"/>
                    <a:pt x="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0"/>
            <p:cNvSpPr/>
            <p:nvPr/>
          </p:nvSpPr>
          <p:spPr>
            <a:xfrm>
              <a:off x="3718513" y="1259825"/>
              <a:ext cx="146952" cy="72525"/>
            </a:xfrm>
            <a:custGeom>
              <a:avLst/>
              <a:gdLst/>
              <a:ahLst/>
              <a:cxnLst/>
              <a:rect l="l" t="t" r="r" b="b"/>
              <a:pathLst>
                <a:path w="4557" h="2249" extrusionOk="0">
                  <a:moveTo>
                    <a:pt x="4477" y="0"/>
                  </a:moveTo>
                  <a:cubicBezTo>
                    <a:pt x="4477" y="0"/>
                    <a:pt x="2080" y="1862"/>
                    <a:pt x="15" y="2246"/>
                  </a:cubicBezTo>
                  <a:lnTo>
                    <a:pt x="15" y="2246"/>
                  </a:lnTo>
                  <a:cubicBezTo>
                    <a:pt x="230" y="2221"/>
                    <a:pt x="2947" y="2101"/>
                    <a:pt x="4556" y="856"/>
                  </a:cubicBezTo>
                  <a:lnTo>
                    <a:pt x="4477" y="0"/>
                  </a:lnTo>
                  <a:close/>
                  <a:moveTo>
                    <a:pt x="15" y="2246"/>
                  </a:moveTo>
                  <a:cubicBezTo>
                    <a:pt x="6" y="2246"/>
                    <a:pt x="2" y="2247"/>
                    <a:pt x="1" y="2248"/>
                  </a:cubicBezTo>
                  <a:cubicBezTo>
                    <a:pt x="5" y="2247"/>
                    <a:pt x="10" y="2246"/>
                    <a:pt x="15" y="224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0"/>
            <p:cNvSpPr/>
            <p:nvPr/>
          </p:nvSpPr>
          <p:spPr>
            <a:xfrm>
              <a:off x="4381860" y="966877"/>
              <a:ext cx="103934" cy="86391"/>
            </a:xfrm>
            <a:custGeom>
              <a:avLst/>
              <a:gdLst/>
              <a:ahLst/>
              <a:cxnLst/>
              <a:rect l="l" t="t" r="r" b="b"/>
              <a:pathLst>
                <a:path w="3223" h="2679" extrusionOk="0">
                  <a:moveTo>
                    <a:pt x="826" y="0"/>
                  </a:moveTo>
                  <a:cubicBezTo>
                    <a:pt x="798" y="0"/>
                    <a:pt x="762" y="27"/>
                    <a:pt x="716" y="93"/>
                  </a:cubicBezTo>
                  <a:cubicBezTo>
                    <a:pt x="438" y="490"/>
                    <a:pt x="0" y="1505"/>
                    <a:pt x="0" y="1505"/>
                  </a:cubicBezTo>
                  <a:lnTo>
                    <a:pt x="617" y="2679"/>
                  </a:lnTo>
                  <a:cubicBezTo>
                    <a:pt x="617" y="2679"/>
                    <a:pt x="3223" y="1286"/>
                    <a:pt x="2765" y="749"/>
                  </a:cubicBezTo>
                  <a:cubicBezTo>
                    <a:pt x="2597" y="567"/>
                    <a:pt x="2319" y="508"/>
                    <a:pt x="2029" y="508"/>
                  </a:cubicBezTo>
                  <a:cubicBezTo>
                    <a:pt x="1493" y="508"/>
                    <a:pt x="915" y="709"/>
                    <a:pt x="915" y="709"/>
                  </a:cubicBezTo>
                  <a:cubicBezTo>
                    <a:pt x="915" y="709"/>
                    <a:pt x="971" y="0"/>
                    <a:pt x="826" y="0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0"/>
            <p:cNvSpPr/>
            <p:nvPr/>
          </p:nvSpPr>
          <p:spPr>
            <a:xfrm>
              <a:off x="4134257" y="998159"/>
              <a:ext cx="291130" cy="196258"/>
            </a:xfrm>
            <a:custGeom>
              <a:avLst/>
              <a:gdLst/>
              <a:ahLst/>
              <a:cxnLst/>
              <a:rect l="l" t="t" r="r" b="b"/>
              <a:pathLst>
                <a:path w="9028" h="6086" extrusionOk="0">
                  <a:moveTo>
                    <a:pt x="6960" y="0"/>
                  </a:moveTo>
                  <a:cubicBezTo>
                    <a:pt x="6515" y="0"/>
                    <a:pt x="6018" y="141"/>
                    <a:pt x="5530" y="455"/>
                  </a:cubicBezTo>
                  <a:cubicBezTo>
                    <a:pt x="4626" y="1046"/>
                    <a:pt x="3449" y="2503"/>
                    <a:pt x="1666" y="2503"/>
                  </a:cubicBezTo>
                  <a:cubicBezTo>
                    <a:pt x="1409" y="2503"/>
                    <a:pt x="1139" y="2473"/>
                    <a:pt x="855" y="2405"/>
                  </a:cubicBezTo>
                  <a:cubicBezTo>
                    <a:pt x="816" y="2395"/>
                    <a:pt x="780" y="2390"/>
                    <a:pt x="748" y="2390"/>
                  </a:cubicBezTo>
                  <a:lnTo>
                    <a:pt x="748" y="2390"/>
                  </a:lnTo>
                  <a:cubicBezTo>
                    <a:pt x="1" y="2390"/>
                    <a:pt x="928" y="4941"/>
                    <a:pt x="1690" y="6085"/>
                  </a:cubicBezTo>
                  <a:cubicBezTo>
                    <a:pt x="4197" y="5846"/>
                    <a:pt x="6823" y="4434"/>
                    <a:pt x="8076" y="2544"/>
                  </a:cubicBezTo>
                  <a:cubicBezTo>
                    <a:pt x="9028" y="1094"/>
                    <a:pt x="8201" y="0"/>
                    <a:pt x="6960" y="0"/>
                  </a:cubicBezTo>
                  <a:close/>
                </a:path>
              </a:pathLst>
            </a:custGeom>
            <a:solidFill>
              <a:srgbClr val="CBC2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0"/>
            <p:cNvSpPr/>
            <p:nvPr/>
          </p:nvSpPr>
          <p:spPr>
            <a:xfrm>
              <a:off x="4173342" y="1151405"/>
              <a:ext cx="150144" cy="44276"/>
            </a:xfrm>
            <a:custGeom>
              <a:avLst/>
              <a:gdLst/>
              <a:ahLst/>
              <a:cxnLst/>
              <a:rect l="l" t="t" r="r" b="b"/>
              <a:pathLst>
                <a:path w="4656" h="1373" extrusionOk="0">
                  <a:moveTo>
                    <a:pt x="4656" y="0"/>
                  </a:moveTo>
                  <a:lnTo>
                    <a:pt x="4656" y="0"/>
                  </a:lnTo>
                  <a:cubicBezTo>
                    <a:pt x="3366" y="562"/>
                    <a:pt x="1569" y="644"/>
                    <a:pt x="530" y="644"/>
                  </a:cubicBezTo>
                  <a:cubicBezTo>
                    <a:pt x="319" y="644"/>
                    <a:pt x="139" y="640"/>
                    <a:pt x="1" y="637"/>
                  </a:cubicBezTo>
                  <a:lnTo>
                    <a:pt x="1" y="637"/>
                  </a:lnTo>
                  <a:cubicBezTo>
                    <a:pt x="180" y="856"/>
                    <a:pt x="339" y="1114"/>
                    <a:pt x="518" y="1373"/>
                  </a:cubicBezTo>
                  <a:cubicBezTo>
                    <a:pt x="2507" y="1333"/>
                    <a:pt x="4655" y="1"/>
                    <a:pt x="465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3" name="Google Shape;683;p20"/>
          <p:cNvGrpSpPr/>
          <p:nvPr/>
        </p:nvGrpSpPr>
        <p:grpSpPr>
          <a:xfrm>
            <a:off x="2761317" y="3461521"/>
            <a:ext cx="2014228" cy="1265641"/>
            <a:chOff x="2761317" y="3461521"/>
            <a:chExt cx="2014228" cy="1265641"/>
          </a:xfrm>
        </p:grpSpPr>
        <p:sp>
          <p:nvSpPr>
            <p:cNvPr id="684" name="Google Shape;684;p20"/>
            <p:cNvSpPr/>
            <p:nvPr/>
          </p:nvSpPr>
          <p:spPr>
            <a:xfrm>
              <a:off x="3192311" y="3461521"/>
              <a:ext cx="1583233" cy="1200655"/>
            </a:xfrm>
            <a:custGeom>
              <a:avLst/>
              <a:gdLst/>
              <a:ahLst/>
              <a:cxnLst/>
              <a:rect l="l" t="t" r="r" b="b"/>
              <a:pathLst>
                <a:path w="49395" h="37459" extrusionOk="0">
                  <a:moveTo>
                    <a:pt x="3562" y="0"/>
                  </a:moveTo>
                  <a:cubicBezTo>
                    <a:pt x="1592" y="0"/>
                    <a:pt x="1" y="1592"/>
                    <a:pt x="1" y="3561"/>
                  </a:cubicBezTo>
                  <a:lnTo>
                    <a:pt x="1" y="33898"/>
                  </a:lnTo>
                  <a:cubicBezTo>
                    <a:pt x="1" y="35867"/>
                    <a:pt x="1592" y="37458"/>
                    <a:pt x="3562" y="37458"/>
                  </a:cubicBezTo>
                  <a:lnTo>
                    <a:pt x="33898" y="37458"/>
                  </a:lnTo>
                  <a:cubicBezTo>
                    <a:pt x="35868" y="37458"/>
                    <a:pt x="37459" y="35867"/>
                    <a:pt x="37459" y="33898"/>
                  </a:cubicBezTo>
                  <a:lnTo>
                    <a:pt x="37459" y="24309"/>
                  </a:lnTo>
                  <a:cubicBezTo>
                    <a:pt x="37459" y="23620"/>
                    <a:pt x="38010" y="23137"/>
                    <a:pt x="38602" y="23137"/>
                  </a:cubicBezTo>
                  <a:cubicBezTo>
                    <a:pt x="38814" y="23137"/>
                    <a:pt x="39030" y="23198"/>
                    <a:pt x="39229" y="23335"/>
                  </a:cubicBezTo>
                  <a:lnTo>
                    <a:pt x="39249" y="23335"/>
                  </a:lnTo>
                  <a:cubicBezTo>
                    <a:pt x="40150" y="23966"/>
                    <a:pt x="41242" y="24336"/>
                    <a:pt x="42423" y="24336"/>
                  </a:cubicBezTo>
                  <a:cubicBezTo>
                    <a:pt x="43250" y="24336"/>
                    <a:pt x="44121" y="24154"/>
                    <a:pt x="44998" y="23752"/>
                  </a:cubicBezTo>
                  <a:cubicBezTo>
                    <a:pt x="46053" y="23275"/>
                    <a:pt x="46928" y="22439"/>
                    <a:pt x="47425" y="21365"/>
                  </a:cubicBezTo>
                  <a:cubicBezTo>
                    <a:pt x="49395" y="17188"/>
                    <a:pt x="46391" y="13090"/>
                    <a:pt x="42432" y="13090"/>
                  </a:cubicBezTo>
                  <a:cubicBezTo>
                    <a:pt x="41258" y="13090"/>
                    <a:pt x="40184" y="13428"/>
                    <a:pt x="39289" y="14045"/>
                  </a:cubicBezTo>
                  <a:cubicBezTo>
                    <a:pt x="39269" y="14084"/>
                    <a:pt x="39249" y="14084"/>
                    <a:pt x="39229" y="14104"/>
                  </a:cubicBezTo>
                  <a:cubicBezTo>
                    <a:pt x="39032" y="14231"/>
                    <a:pt x="38821" y="14288"/>
                    <a:pt x="38615" y="14288"/>
                  </a:cubicBezTo>
                  <a:cubicBezTo>
                    <a:pt x="38012" y="14288"/>
                    <a:pt x="37459" y="13797"/>
                    <a:pt x="37459" y="13130"/>
                  </a:cubicBezTo>
                  <a:lnTo>
                    <a:pt x="37459" y="3561"/>
                  </a:lnTo>
                  <a:cubicBezTo>
                    <a:pt x="37499" y="1592"/>
                    <a:pt x="35887" y="0"/>
                    <a:pt x="33918" y="0"/>
                  </a:cubicBezTo>
                  <a:lnTo>
                    <a:pt x="23972" y="0"/>
                  </a:lnTo>
                  <a:cubicBezTo>
                    <a:pt x="23275" y="199"/>
                    <a:pt x="22897" y="1055"/>
                    <a:pt x="23335" y="1711"/>
                  </a:cubicBezTo>
                  <a:cubicBezTo>
                    <a:pt x="23355" y="1751"/>
                    <a:pt x="23355" y="1771"/>
                    <a:pt x="23375" y="1791"/>
                  </a:cubicBezTo>
                  <a:cubicBezTo>
                    <a:pt x="23972" y="2686"/>
                    <a:pt x="24350" y="3780"/>
                    <a:pt x="24350" y="4934"/>
                  </a:cubicBezTo>
                  <a:cubicBezTo>
                    <a:pt x="24350" y="8020"/>
                    <a:pt x="21833" y="10545"/>
                    <a:pt x="18733" y="10545"/>
                  </a:cubicBezTo>
                  <a:cubicBezTo>
                    <a:pt x="17878" y="10545"/>
                    <a:pt x="16978" y="10353"/>
                    <a:pt x="16074" y="9927"/>
                  </a:cubicBezTo>
                  <a:cubicBezTo>
                    <a:pt x="15000" y="9429"/>
                    <a:pt x="14184" y="8554"/>
                    <a:pt x="13687" y="7500"/>
                  </a:cubicBezTo>
                  <a:cubicBezTo>
                    <a:pt x="12732" y="5371"/>
                    <a:pt x="13070" y="3283"/>
                    <a:pt x="14105" y="1751"/>
                  </a:cubicBezTo>
                  <a:lnTo>
                    <a:pt x="14105" y="1711"/>
                  </a:lnTo>
                  <a:cubicBezTo>
                    <a:pt x="14562" y="1075"/>
                    <a:pt x="14184" y="199"/>
                    <a:pt x="13468" y="0"/>
                  </a:cubicBezTo>
                  <a:close/>
                </a:path>
              </a:pathLst>
            </a:custGeom>
            <a:solidFill>
              <a:srgbClr val="CBC2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0"/>
            <p:cNvSpPr/>
            <p:nvPr/>
          </p:nvSpPr>
          <p:spPr>
            <a:xfrm>
              <a:off x="3403369" y="4001553"/>
              <a:ext cx="81638" cy="61893"/>
            </a:xfrm>
            <a:custGeom>
              <a:avLst/>
              <a:gdLst/>
              <a:ahLst/>
              <a:cxnLst/>
              <a:rect l="l" t="t" r="r" b="b"/>
              <a:pathLst>
                <a:path w="2547" h="1931" extrusionOk="0">
                  <a:moveTo>
                    <a:pt x="1174" y="0"/>
                  </a:moveTo>
                  <a:cubicBezTo>
                    <a:pt x="597" y="0"/>
                    <a:pt x="0" y="259"/>
                    <a:pt x="0" y="259"/>
                  </a:cubicBezTo>
                  <a:lnTo>
                    <a:pt x="20" y="259"/>
                  </a:lnTo>
                  <a:lnTo>
                    <a:pt x="20" y="1930"/>
                  </a:lnTo>
                  <a:cubicBezTo>
                    <a:pt x="1313" y="1910"/>
                    <a:pt x="2547" y="1413"/>
                    <a:pt x="2209" y="1015"/>
                  </a:cubicBezTo>
                  <a:cubicBezTo>
                    <a:pt x="1850" y="637"/>
                    <a:pt x="1035" y="418"/>
                    <a:pt x="1035" y="418"/>
                  </a:cubicBezTo>
                  <a:cubicBezTo>
                    <a:pt x="1035" y="418"/>
                    <a:pt x="1751" y="0"/>
                    <a:pt x="1174" y="0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0"/>
            <p:cNvSpPr/>
            <p:nvPr/>
          </p:nvSpPr>
          <p:spPr>
            <a:xfrm>
              <a:off x="2768977" y="4078700"/>
              <a:ext cx="351969" cy="634383"/>
            </a:xfrm>
            <a:custGeom>
              <a:avLst/>
              <a:gdLst/>
              <a:ahLst/>
              <a:cxnLst/>
              <a:rect l="l" t="t" r="r" b="b"/>
              <a:pathLst>
                <a:path w="10981" h="19792" extrusionOk="0">
                  <a:moveTo>
                    <a:pt x="4914" y="1"/>
                  </a:moveTo>
                  <a:cubicBezTo>
                    <a:pt x="4914" y="1"/>
                    <a:pt x="3163" y="3382"/>
                    <a:pt x="3263" y="5590"/>
                  </a:cubicBezTo>
                  <a:cubicBezTo>
                    <a:pt x="3362" y="7798"/>
                    <a:pt x="4019" y="10743"/>
                    <a:pt x="2248" y="14721"/>
                  </a:cubicBezTo>
                  <a:cubicBezTo>
                    <a:pt x="478" y="18700"/>
                    <a:pt x="0" y="19694"/>
                    <a:pt x="0" y="19694"/>
                  </a:cubicBezTo>
                  <a:cubicBezTo>
                    <a:pt x="0" y="19694"/>
                    <a:pt x="495" y="19792"/>
                    <a:pt x="1161" y="19792"/>
                  </a:cubicBezTo>
                  <a:cubicBezTo>
                    <a:pt x="1494" y="19792"/>
                    <a:pt x="1870" y="19767"/>
                    <a:pt x="2248" y="19694"/>
                  </a:cubicBezTo>
                  <a:cubicBezTo>
                    <a:pt x="2248" y="19694"/>
                    <a:pt x="4914" y="17367"/>
                    <a:pt x="6664" y="13886"/>
                  </a:cubicBezTo>
                  <a:cubicBezTo>
                    <a:pt x="8136" y="11001"/>
                    <a:pt x="8614" y="7560"/>
                    <a:pt x="8733" y="6466"/>
                  </a:cubicBezTo>
                  <a:lnTo>
                    <a:pt x="10981" y="518"/>
                  </a:lnTo>
                  <a:lnTo>
                    <a:pt x="4914" y="1"/>
                  </a:ln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0"/>
            <p:cNvSpPr/>
            <p:nvPr/>
          </p:nvSpPr>
          <p:spPr>
            <a:xfrm>
              <a:off x="3048881" y="4094598"/>
              <a:ext cx="290780" cy="610889"/>
            </a:xfrm>
            <a:custGeom>
              <a:avLst/>
              <a:gdLst/>
              <a:ahLst/>
              <a:cxnLst/>
              <a:rect l="l" t="t" r="r" b="b"/>
              <a:pathLst>
                <a:path w="9072" h="19059" extrusionOk="0">
                  <a:moveTo>
                    <a:pt x="2214" y="0"/>
                  </a:moveTo>
                  <a:cubicBezTo>
                    <a:pt x="2209" y="0"/>
                    <a:pt x="2208" y="2"/>
                    <a:pt x="2208" y="2"/>
                  </a:cubicBezTo>
                  <a:lnTo>
                    <a:pt x="106" y="5684"/>
                  </a:lnTo>
                  <a:lnTo>
                    <a:pt x="106" y="5684"/>
                  </a:lnTo>
                  <a:cubicBezTo>
                    <a:pt x="50" y="5636"/>
                    <a:pt x="20" y="5612"/>
                    <a:pt x="20" y="5612"/>
                  </a:cubicBezTo>
                  <a:cubicBezTo>
                    <a:pt x="20" y="5612"/>
                    <a:pt x="20" y="5751"/>
                    <a:pt x="0" y="5970"/>
                  </a:cubicBezTo>
                  <a:lnTo>
                    <a:pt x="106" y="5684"/>
                  </a:lnTo>
                  <a:lnTo>
                    <a:pt x="106" y="5684"/>
                  </a:lnTo>
                  <a:cubicBezTo>
                    <a:pt x="616" y="6120"/>
                    <a:pt x="3263" y="8459"/>
                    <a:pt x="4178" y="10863"/>
                  </a:cubicBezTo>
                  <a:cubicBezTo>
                    <a:pt x="5192" y="13529"/>
                    <a:pt x="3362" y="18940"/>
                    <a:pt x="3362" y="18940"/>
                  </a:cubicBezTo>
                  <a:cubicBezTo>
                    <a:pt x="3362" y="18940"/>
                    <a:pt x="3818" y="19059"/>
                    <a:pt x="4513" y="19059"/>
                  </a:cubicBezTo>
                  <a:cubicBezTo>
                    <a:pt x="4803" y="19059"/>
                    <a:pt x="5134" y="19038"/>
                    <a:pt x="5491" y="18979"/>
                  </a:cubicBezTo>
                  <a:cubicBezTo>
                    <a:pt x="5491" y="18979"/>
                    <a:pt x="7579" y="16652"/>
                    <a:pt x="8335" y="13370"/>
                  </a:cubicBezTo>
                  <a:cubicBezTo>
                    <a:pt x="9071" y="10068"/>
                    <a:pt x="8554" y="7800"/>
                    <a:pt x="5451" y="3801"/>
                  </a:cubicBezTo>
                  <a:cubicBezTo>
                    <a:pt x="2628" y="165"/>
                    <a:pt x="2258" y="0"/>
                    <a:pt x="2214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0"/>
            <p:cNvSpPr/>
            <p:nvPr/>
          </p:nvSpPr>
          <p:spPr>
            <a:xfrm>
              <a:off x="3038657" y="3598604"/>
              <a:ext cx="160711" cy="260811"/>
            </a:xfrm>
            <a:custGeom>
              <a:avLst/>
              <a:gdLst/>
              <a:ahLst/>
              <a:cxnLst/>
              <a:rect l="l" t="t" r="r" b="b"/>
              <a:pathLst>
                <a:path w="5014" h="8137" extrusionOk="0">
                  <a:moveTo>
                    <a:pt x="5014" y="0"/>
                  </a:moveTo>
                  <a:cubicBezTo>
                    <a:pt x="1095" y="1990"/>
                    <a:pt x="1" y="6843"/>
                    <a:pt x="1" y="6843"/>
                  </a:cubicBezTo>
                  <a:lnTo>
                    <a:pt x="1732" y="8136"/>
                  </a:lnTo>
                  <a:lnTo>
                    <a:pt x="5014" y="2905"/>
                  </a:lnTo>
                  <a:lnTo>
                    <a:pt x="5014" y="0"/>
                  </a:lnTo>
                  <a:close/>
                </a:path>
              </a:pathLst>
            </a:custGeom>
            <a:solidFill>
              <a:srgbClr val="9E6C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0"/>
            <p:cNvSpPr/>
            <p:nvPr/>
          </p:nvSpPr>
          <p:spPr>
            <a:xfrm>
              <a:off x="3038657" y="3598604"/>
              <a:ext cx="160711" cy="260811"/>
            </a:xfrm>
            <a:custGeom>
              <a:avLst/>
              <a:gdLst/>
              <a:ahLst/>
              <a:cxnLst/>
              <a:rect l="l" t="t" r="r" b="b"/>
              <a:pathLst>
                <a:path w="5014" h="8137" extrusionOk="0">
                  <a:moveTo>
                    <a:pt x="5014" y="0"/>
                  </a:moveTo>
                  <a:cubicBezTo>
                    <a:pt x="1095" y="1990"/>
                    <a:pt x="1" y="6843"/>
                    <a:pt x="1" y="6843"/>
                  </a:cubicBezTo>
                  <a:lnTo>
                    <a:pt x="1732" y="8136"/>
                  </a:lnTo>
                  <a:lnTo>
                    <a:pt x="5014" y="2905"/>
                  </a:lnTo>
                  <a:lnTo>
                    <a:pt x="501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0"/>
            <p:cNvSpPr/>
            <p:nvPr/>
          </p:nvSpPr>
          <p:spPr>
            <a:xfrm>
              <a:off x="2847406" y="3784117"/>
              <a:ext cx="571913" cy="423029"/>
            </a:xfrm>
            <a:custGeom>
              <a:avLst/>
              <a:gdLst/>
              <a:ahLst/>
              <a:cxnLst/>
              <a:rect l="l" t="t" r="r" b="b"/>
              <a:pathLst>
                <a:path w="17843" h="13198" extrusionOk="0">
                  <a:moveTo>
                    <a:pt x="7882" y="1"/>
                  </a:moveTo>
                  <a:cubicBezTo>
                    <a:pt x="6398" y="1"/>
                    <a:pt x="5136" y="1581"/>
                    <a:pt x="4675" y="2169"/>
                  </a:cubicBezTo>
                  <a:cubicBezTo>
                    <a:pt x="4118" y="2945"/>
                    <a:pt x="0" y="10703"/>
                    <a:pt x="1989" y="11976"/>
                  </a:cubicBezTo>
                  <a:cubicBezTo>
                    <a:pt x="3287" y="12807"/>
                    <a:pt x="4719" y="13197"/>
                    <a:pt x="6299" y="13197"/>
                  </a:cubicBezTo>
                  <a:cubicBezTo>
                    <a:pt x="7141" y="13197"/>
                    <a:pt x="8025" y="13086"/>
                    <a:pt x="8952" y="12872"/>
                  </a:cubicBezTo>
                  <a:cubicBezTo>
                    <a:pt x="11617" y="12255"/>
                    <a:pt x="11259" y="11161"/>
                    <a:pt x="11359" y="10305"/>
                  </a:cubicBezTo>
                  <a:cubicBezTo>
                    <a:pt x="11438" y="9430"/>
                    <a:pt x="11677" y="8217"/>
                    <a:pt x="11677" y="8217"/>
                  </a:cubicBezTo>
                  <a:cubicBezTo>
                    <a:pt x="12453" y="8734"/>
                    <a:pt x="13507" y="8993"/>
                    <a:pt x="15656" y="9271"/>
                  </a:cubicBezTo>
                  <a:cubicBezTo>
                    <a:pt x="15834" y="9292"/>
                    <a:pt x="15998" y="9302"/>
                    <a:pt x="16148" y="9302"/>
                  </a:cubicBezTo>
                  <a:cubicBezTo>
                    <a:pt x="17843" y="9302"/>
                    <a:pt x="17832" y="8036"/>
                    <a:pt x="17705" y="7123"/>
                  </a:cubicBezTo>
                  <a:cubicBezTo>
                    <a:pt x="17545" y="6128"/>
                    <a:pt x="15099" y="6486"/>
                    <a:pt x="13825" y="5810"/>
                  </a:cubicBezTo>
                  <a:cubicBezTo>
                    <a:pt x="12532" y="5133"/>
                    <a:pt x="11737" y="4099"/>
                    <a:pt x="10842" y="2249"/>
                  </a:cubicBezTo>
                  <a:cubicBezTo>
                    <a:pt x="10177" y="891"/>
                    <a:pt x="9119" y="716"/>
                    <a:pt x="8617" y="716"/>
                  </a:cubicBezTo>
                  <a:cubicBezTo>
                    <a:pt x="8442" y="716"/>
                    <a:pt x="8335" y="737"/>
                    <a:pt x="8335" y="737"/>
                  </a:cubicBezTo>
                  <a:lnTo>
                    <a:pt x="9031" y="339"/>
                  </a:lnTo>
                  <a:cubicBezTo>
                    <a:pt x="8640" y="100"/>
                    <a:pt x="8254" y="1"/>
                    <a:pt x="7882" y="1"/>
                  </a:cubicBezTo>
                  <a:close/>
                </a:path>
              </a:pathLst>
            </a:custGeom>
            <a:solidFill>
              <a:srgbClr val="9E6C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20"/>
            <p:cNvSpPr/>
            <p:nvPr/>
          </p:nvSpPr>
          <p:spPr>
            <a:xfrm>
              <a:off x="3094907" y="3706649"/>
              <a:ext cx="144012" cy="132986"/>
            </a:xfrm>
            <a:custGeom>
              <a:avLst/>
              <a:gdLst/>
              <a:ahLst/>
              <a:cxnLst/>
              <a:rect l="l" t="t" r="r" b="b"/>
              <a:pathLst>
                <a:path w="4493" h="4149" extrusionOk="0">
                  <a:moveTo>
                    <a:pt x="2590" y="1"/>
                  </a:moveTo>
                  <a:cubicBezTo>
                    <a:pt x="2356" y="1"/>
                    <a:pt x="2106" y="39"/>
                    <a:pt x="1827" y="111"/>
                  </a:cubicBezTo>
                  <a:cubicBezTo>
                    <a:pt x="1071" y="309"/>
                    <a:pt x="1031" y="1702"/>
                    <a:pt x="1031" y="1702"/>
                  </a:cubicBezTo>
                  <a:cubicBezTo>
                    <a:pt x="999" y="1553"/>
                    <a:pt x="779" y="1386"/>
                    <a:pt x="563" y="1386"/>
                  </a:cubicBezTo>
                  <a:cubicBezTo>
                    <a:pt x="375" y="1386"/>
                    <a:pt x="191" y="1511"/>
                    <a:pt x="136" y="1881"/>
                  </a:cubicBezTo>
                  <a:cubicBezTo>
                    <a:pt x="1" y="2641"/>
                    <a:pt x="611" y="2698"/>
                    <a:pt x="799" y="2698"/>
                  </a:cubicBezTo>
                  <a:cubicBezTo>
                    <a:pt x="832" y="2698"/>
                    <a:pt x="852" y="2697"/>
                    <a:pt x="852" y="2697"/>
                  </a:cubicBezTo>
                  <a:cubicBezTo>
                    <a:pt x="852" y="2796"/>
                    <a:pt x="872" y="2975"/>
                    <a:pt x="931" y="3154"/>
                  </a:cubicBezTo>
                  <a:cubicBezTo>
                    <a:pt x="987" y="3143"/>
                    <a:pt x="1042" y="3138"/>
                    <a:pt x="1098" y="3138"/>
                  </a:cubicBezTo>
                  <a:cubicBezTo>
                    <a:pt x="1240" y="3138"/>
                    <a:pt x="1379" y="3171"/>
                    <a:pt x="1508" y="3214"/>
                  </a:cubicBezTo>
                  <a:cubicBezTo>
                    <a:pt x="2105" y="3452"/>
                    <a:pt x="2503" y="3671"/>
                    <a:pt x="2821" y="4149"/>
                  </a:cubicBezTo>
                  <a:cubicBezTo>
                    <a:pt x="3856" y="4069"/>
                    <a:pt x="4154" y="3393"/>
                    <a:pt x="4313" y="2299"/>
                  </a:cubicBezTo>
                  <a:cubicBezTo>
                    <a:pt x="4492" y="807"/>
                    <a:pt x="3736" y="389"/>
                    <a:pt x="3736" y="389"/>
                  </a:cubicBezTo>
                  <a:cubicBezTo>
                    <a:pt x="3367" y="122"/>
                    <a:pt x="3006" y="1"/>
                    <a:pt x="2590" y="1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0"/>
            <p:cNvSpPr/>
            <p:nvPr/>
          </p:nvSpPr>
          <p:spPr>
            <a:xfrm>
              <a:off x="3114554" y="3658540"/>
              <a:ext cx="156224" cy="107825"/>
            </a:xfrm>
            <a:custGeom>
              <a:avLst/>
              <a:gdLst/>
              <a:ahLst/>
              <a:cxnLst/>
              <a:rect l="l" t="t" r="r" b="b"/>
              <a:pathLst>
                <a:path w="4874" h="3364" extrusionOk="0">
                  <a:moveTo>
                    <a:pt x="4118" y="0"/>
                  </a:moveTo>
                  <a:cubicBezTo>
                    <a:pt x="3780" y="20"/>
                    <a:pt x="3541" y="338"/>
                    <a:pt x="3223" y="458"/>
                  </a:cubicBezTo>
                  <a:cubicBezTo>
                    <a:pt x="3121" y="490"/>
                    <a:pt x="3018" y="502"/>
                    <a:pt x="2915" y="502"/>
                  </a:cubicBezTo>
                  <a:cubicBezTo>
                    <a:pt x="2634" y="502"/>
                    <a:pt x="2351" y="413"/>
                    <a:pt x="2089" y="398"/>
                  </a:cubicBezTo>
                  <a:cubicBezTo>
                    <a:pt x="2068" y="397"/>
                    <a:pt x="2048" y="397"/>
                    <a:pt x="2027" y="397"/>
                  </a:cubicBezTo>
                  <a:cubicBezTo>
                    <a:pt x="1390" y="397"/>
                    <a:pt x="745" y="693"/>
                    <a:pt x="418" y="1214"/>
                  </a:cubicBezTo>
                  <a:cubicBezTo>
                    <a:pt x="119" y="1771"/>
                    <a:pt x="100" y="2009"/>
                    <a:pt x="20" y="2606"/>
                  </a:cubicBezTo>
                  <a:cubicBezTo>
                    <a:pt x="20" y="2765"/>
                    <a:pt x="0" y="2905"/>
                    <a:pt x="40" y="3064"/>
                  </a:cubicBezTo>
                  <a:cubicBezTo>
                    <a:pt x="100" y="3203"/>
                    <a:pt x="199" y="3342"/>
                    <a:pt x="338" y="3362"/>
                  </a:cubicBezTo>
                  <a:cubicBezTo>
                    <a:pt x="350" y="3363"/>
                    <a:pt x="361" y="3364"/>
                    <a:pt x="372" y="3364"/>
                  </a:cubicBezTo>
                  <a:cubicBezTo>
                    <a:pt x="557" y="3364"/>
                    <a:pt x="722" y="3214"/>
                    <a:pt x="816" y="3064"/>
                  </a:cubicBezTo>
                  <a:cubicBezTo>
                    <a:pt x="915" y="2885"/>
                    <a:pt x="955" y="2686"/>
                    <a:pt x="1054" y="2527"/>
                  </a:cubicBezTo>
                  <a:cubicBezTo>
                    <a:pt x="1214" y="2308"/>
                    <a:pt x="1492" y="2188"/>
                    <a:pt x="1751" y="2188"/>
                  </a:cubicBezTo>
                  <a:cubicBezTo>
                    <a:pt x="1950" y="2188"/>
                    <a:pt x="2129" y="2288"/>
                    <a:pt x="2328" y="2348"/>
                  </a:cubicBezTo>
                  <a:cubicBezTo>
                    <a:pt x="2491" y="2389"/>
                    <a:pt x="2658" y="2409"/>
                    <a:pt x="2825" y="2409"/>
                  </a:cubicBezTo>
                  <a:cubicBezTo>
                    <a:pt x="3530" y="2409"/>
                    <a:pt x="4225" y="2051"/>
                    <a:pt x="4595" y="1472"/>
                  </a:cubicBezTo>
                  <a:cubicBezTo>
                    <a:pt x="4774" y="1194"/>
                    <a:pt x="4874" y="875"/>
                    <a:pt x="4794" y="577"/>
                  </a:cubicBezTo>
                  <a:cubicBezTo>
                    <a:pt x="4715" y="279"/>
                    <a:pt x="4436" y="0"/>
                    <a:pt x="411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0"/>
            <p:cNvSpPr/>
            <p:nvPr/>
          </p:nvSpPr>
          <p:spPr>
            <a:xfrm>
              <a:off x="3115163" y="3935239"/>
              <a:ext cx="106543" cy="177923"/>
            </a:xfrm>
            <a:custGeom>
              <a:avLst/>
              <a:gdLst/>
              <a:ahLst/>
              <a:cxnLst/>
              <a:rect l="l" t="t" r="r" b="b"/>
              <a:pathLst>
                <a:path w="3324" h="5551" extrusionOk="0">
                  <a:moveTo>
                    <a:pt x="1" y="1"/>
                  </a:moveTo>
                  <a:cubicBezTo>
                    <a:pt x="1" y="2"/>
                    <a:pt x="717" y="4795"/>
                    <a:pt x="3005" y="5551"/>
                  </a:cubicBezTo>
                  <a:lnTo>
                    <a:pt x="3323" y="3482"/>
                  </a:lnTo>
                  <a:cubicBezTo>
                    <a:pt x="2627" y="3164"/>
                    <a:pt x="319" y="1314"/>
                    <a:pt x="1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0"/>
            <p:cNvSpPr/>
            <p:nvPr/>
          </p:nvSpPr>
          <p:spPr>
            <a:xfrm>
              <a:off x="3147696" y="4703155"/>
              <a:ext cx="152410" cy="24007"/>
            </a:xfrm>
            <a:custGeom>
              <a:avLst/>
              <a:gdLst/>
              <a:ahLst/>
              <a:cxnLst/>
              <a:rect l="l" t="t" r="r" b="b"/>
              <a:pathLst>
                <a:path w="4755" h="749" extrusionOk="0">
                  <a:moveTo>
                    <a:pt x="1531" y="0"/>
                  </a:moveTo>
                  <a:cubicBezTo>
                    <a:pt x="87" y="0"/>
                    <a:pt x="160" y="132"/>
                    <a:pt x="160" y="132"/>
                  </a:cubicBezTo>
                  <a:cubicBezTo>
                    <a:pt x="160" y="132"/>
                    <a:pt x="1" y="748"/>
                    <a:pt x="657" y="748"/>
                  </a:cubicBezTo>
                  <a:lnTo>
                    <a:pt x="4437" y="748"/>
                  </a:lnTo>
                  <a:cubicBezTo>
                    <a:pt x="4755" y="748"/>
                    <a:pt x="4437" y="32"/>
                    <a:pt x="2388" y="12"/>
                  </a:cubicBezTo>
                  <a:cubicBezTo>
                    <a:pt x="2055" y="4"/>
                    <a:pt x="1772" y="0"/>
                    <a:pt x="153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20"/>
            <p:cNvSpPr/>
            <p:nvPr/>
          </p:nvSpPr>
          <p:spPr>
            <a:xfrm>
              <a:off x="2761317" y="4703155"/>
              <a:ext cx="152410" cy="24007"/>
            </a:xfrm>
            <a:custGeom>
              <a:avLst/>
              <a:gdLst/>
              <a:ahLst/>
              <a:cxnLst/>
              <a:rect l="l" t="t" r="r" b="b"/>
              <a:pathLst>
                <a:path w="4755" h="749" extrusionOk="0">
                  <a:moveTo>
                    <a:pt x="1524" y="0"/>
                  </a:moveTo>
                  <a:cubicBezTo>
                    <a:pt x="67" y="0"/>
                    <a:pt x="140" y="132"/>
                    <a:pt x="140" y="132"/>
                  </a:cubicBezTo>
                  <a:cubicBezTo>
                    <a:pt x="140" y="132"/>
                    <a:pt x="1" y="748"/>
                    <a:pt x="637" y="748"/>
                  </a:cubicBezTo>
                  <a:lnTo>
                    <a:pt x="4417" y="748"/>
                  </a:lnTo>
                  <a:cubicBezTo>
                    <a:pt x="4755" y="748"/>
                    <a:pt x="4417" y="32"/>
                    <a:pt x="2388" y="12"/>
                  </a:cubicBezTo>
                  <a:cubicBezTo>
                    <a:pt x="2052" y="4"/>
                    <a:pt x="1767" y="0"/>
                    <a:pt x="1524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6" name="Google Shape;696;p20"/>
          <p:cNvGrpSpPr/>
          <p:nvPr/>
        </p:nvGrpSpPr>
        <p:grpSpPr>
          <a:xfrm>
            <a:off x="4574622" y="3122194"/>
            <a:ext cx="1365142" cy="1583910"/>
            <a:chOff x="4574622" y="3122194"/>
            <a:chExt cx="1365142" cy="1583910"/>
          </a:xfrm>
        </p:grpSpPr>
        <p:sp>
          <p:nvSpPr>
            <p:cNvPr id="697" name="Google Shape;697;p20"/>
            <p:cNvSpPr/>
            <p:nvPr/>
          </p:nvSpPr>
          <p:spPr>
            <a:xfrm>
              <a:off x="4739109" y="3122194"/>
              <a:ext cx="1200655" cy="1539994"/>
            </a:xfrm>
            <a:custGeom>
              <a:avLst/>
              <a:gdLst/>
              <a:ahLst/>
              <a:cxnLst/>
              <a:rect l="l" t="t" r="r" b="b"/>
              <a:pathLst>
                <a:path w="37459" h="48046" extrusionOk="0">
                  <a:moveTo>
                    <a:pt x="18698" y="1"/>
                  </a:moveTo>
                  <a:cubicBezTo>
                    <a:pt x="15602" y="1"/>
                    <a:pt x="13090" y="2515"/>
                    <a:pt x="13090" y="5614"/>
                  </a:cubicBezTo>
                  <a:cubicBezTo>
                    <a:pt x="13090" y="6788"/>
                    <a:pt x="13448" y="7862"/>
                    <a:pt x="14065" y="8757"/>
                  </a:cubicBezTo>
                  <a:cubicBezTo>
                    <a:pt x="14085" y="8777"/>
                    <a:pt x="14085" y="8797"/>
                    <a:pt x="14105" y="8817"/>
                  </a:cubicBezTo>
                  <a:cubicBezTo>
                    <a:pt x="14602" y="9593"/>
                    <a:pt x="14045" y="10587"/>
                    <a:pt x="13150" y="10587"/>
                  </a:cubicBezTo>
                  <a:lnTo>
                    <a:pt x="3542" y="10587"/>
                  </a:lnTo>
                  <a:cubicBezTo>
                    <a:pt x="1592" y="10587"/>
                    <a:pt x="1" y="12179"/>
                    <a:pt x="1" y="14148"/>
                  </a:cubicBezTo>
                  <a:lnTo>
                    <a:pt x="1" y="24095"/>
                  </a:lnTo>
                  <a:cubicBezTo>
                    <a:pt x="142" y="24591"/>
                    <a:pt x="618" y="24925"/>
                    <a:pt x="1124" y="24925"/>
                  </a:cubicBezTo>
                  <a:cubicBezTo>
                    <a:pt x="1328" y="24925"/>
                    <a:pt x="1537" y="24871"/>
                    <a:pt x="1731" y="24751"/>
                  </a:cubicBezTo>
                  <a:cubicBezTo>
                    <a:pt x="1751" y="24711"/>
                    <a:pt x="1771" y="24711"/>
                    <a:pt x="1791" y="24691"/>
                  </a:cubicBezTo>
                  <a:cubicBezTo>
                    <a:pt x="2686" y="24095"/>
                    <a:pt x="3780" y="23717"/>
                    <a:pt x="4934" y="23717"/>
                  </a:cubicBezTo>
                  <a:cubicBezTo>
                    <a:pt x="8893" y="23717"/>
                    <a:pt x="11896" y="27834"/>
                    <a:pt x="9927" y="32012"/>
                  </a:cubicBezTo>
                  <a:cubicBezTo>
                    <a:pt x="9430" y="33066"/>
                    <a:pt x="8554" y="33902"/>
                    <a:pt x="7500" y="34399"/>
                  </a:cubicBezTo>
                  <a:cubicBezTo>
                    <a:pt x="6633" y="34780"/>
                    <a:pt x="5773" y="34953"/>
                    <a:pt x="4954" y="34953"/>
                  </a:cubicBezTo>
                  <a:cubicBezTo>
                    <a:pt x="3763" y="34953"/>
                    <a:pt x="2659" y="34586"/>
                    <a:pt x="1751" y="33961"/>
                  </a:cubicBezTo>
                  <a:lnTo>
                    <a:pt x="1731" y="33961"/>
                  </a:lnTo>
                  <a:cubicBezTo>
                    <a:pt x="1539" y="33833"/>
                    <a:pt x="1327" y="33775"/>
                    <a:pt x="1119" y="33775"/>
                  </a:cubicBezTo>
                  <a:cubicBezTo>
                    <a:pt x="619" y="33775"/>
                    <a:pt x="141" y="34112"/>
                    <a:pt x="1" y="34618"/>
                  </a:cubicBezTo>
                  <a:lnTo>
                    <a:pt x="1" y="44485"/>
                  </a:lnTo>
                  <a:cubicBezTo>
                    <a:pt x="1" y="46454"/>
                    <a:pt x="1592" y="48045"/>
                    <a:pt x="3561" y="48045"/>
                  </a:cubicBezTo>
                  <a:lnTo>
                    <a:pt x="33898" y="48045"/>
                  </a:lnTo>
                  <a:cubicBezTo>
                    <a:pt x="35867" y="48045"/>
                    <a:pt x="37459" y="46454"/>
                    <a:pt x="37459" y="44485"/>
                  </a:cubicBezTo>
                  <a:lnTo>
                    <a:pt x="37459" y="14148"/>
                  </a:lnTo>
                  <a:cubicBezTo>
                    <a:pt x="37459" y="12179"/>
                    <a:pt x="35867" y="10587"/>
                    <a:pt x="33898" y="10587"/>
                  </a:cubicBezTo>
                  <a:lnTo>
                    <a:pt x="24309" y="10587"/>
                  </a:lnTo>
                  <a:cubicBezTo>
                    <a:pt x="23375" y="10587"/>
                    <a:pt x="22818" y="9573"/>
                    <a:pt x="23335" y="8817"/>
                  </a:cubicBezTo>
                  <a:lnTo>
                    <a:pt x="23335" y="8797"/>
                  </a:lnTo>
                  <a:cubicBezTo>
                    <a:pt x="24409" y="7265"/>
                    <a:pt x="24727" y="5177"/>
                    <a:pt x="23753" y="3048"/>
                  </a:cubicBezTo>
                  <a:cubicBezTo>
                    <a:pt x="23275" y="1994"/>
                    <a:pt x="22440" y="1118"/>
                    <a:pt x="21365" y="621"/>
                  </a:cubicBezTo>
                  <a:cubicBezTo>
                    <a:pt x="20459" y="194"/>
                    <a:pt x="19556" y="1"/>
                    <a:pt x="18698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20"/>
            <p:cNvSpPr/>
            <p:nvPr/>
          </p:nvSpPr>
          <p:spPr>
            <a:xfrm>
              <a:off x="5160552" y="4008123"/>
              <a:ext cx="418958" cy="677622"/>
            </a:xfrm>
            <a:custGeom>
              <a:avLst/>
              <a:gdLst/>
              <a:ahLst/>
              <a:cxnLst/>
              <a:rect l="l" t="t" r="r" b="b"/>
              <a:pathLst>
                <a:path w="13071" h="21141" extrusionOk="0">
                  <a:moveTo>
                    <a:pt x="2607" y="1"/>
                  </a:moveTo>
                  <a:cubicBezTo>
                    <a:pt x="2496" y="1"/>
                    <a:pt x="2448" y="34"/>
                    <a:pt x="2448" y="34"/>
                  </a:cubicBezTo>
                  <a:lnTo>
                    <a:pt x="1" y="711"/>
                  </a:lnTo>
                  <a:cubicBezTo>
                    <a:pt x="816" y="3038"/>
                    <a:pt x="1672" y="7275"/>
                    <a:pt x="1711" y="7275"/>
                  </a:cubicBezTo>
                  <a:cubicBezTo>
                    <a:pt x="1731" y="7414"/>
                    <a:pt x="9669" y="17420"/>
                    <a:pt x="10663" y="21140"/>
                  </a:cubicBezTo>
                  <a:lnTo>
                    <a:pt x="13070" y="21140"/>
                  </a:lnTo>
                  <a:cubicBezTo>
                    <a:pt x="13070" y="21140"/>
                    <a:pt x="10683" y="9742"/>
                    <a:pt x="7082" y="4530"/>
                  </a:cubicBezTo>
                  <a:cubicBezTo>
                    <a:pt x="4258" y="442"/>
                    <a:pt x="3013" y="1"/>
                    <a:pt x="2607" y="1"/>
                  </a:cubicBezTo>
                  <a:close/>
                </a:path>
              </a:pathLst>
            </a:custGeom>
            <a:solidFill>
              <a:srgbClr val="9E6C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0"/>
            <p:cNvSpPr/>
            <p:nvPr/>
          </p:nvSpPr>
          <p:spPr>
            <a:xfrm>
              <a:off x="4932315" y="4030880"/>
              <a:ext cx="309275" cy="650409"/>
            </a:xfrm>
            <a:custGeom>
              <a:avLst/>
              <a:gdLst/>
              <a:ahLst/>
              <a:cxnLst/>
              <a:rect l="l" t="t" r="r" b="b"/>
              <a:pathLst>
                <a:path w="9649" h="20292" extrusionOk="0">
                  <a:moveTo>
                    <a:pt x="7122" y="1"/>
                  </a:moveTo>
                  <a:cubicBezTo>
                    <a:pt x="6187" y="339"/>
                    <a:pt x="5073" y="896"/>
                    <a:pt x="3859" y="1731"/>
                  </a:cubicBezTo>
                  <a:cubicBezTo>
                    <a:pt x="3859" y="1731"/>
                    <a:pt x="1313" y="5471"/>
                    <a:pt x="676" y="9967"/>
                  </a:cubicBezTo>
                  <a:cubicBezTo>
                    <a:pt x="0" y="14463"/>
                    <a:pt x="1472" y="17725"/>
                    <a:pt x="4297" y="20291"/>
                  </a:cubicBezTo>
                  <a:lnTo>
                    <a:pt x="6445" y="20291"/>
                  </a:lnTo>
                  <a:cubicBezTo>
                    <a:pt x="6445" y="20291"/>
                    <a:pt x="4217" y="16929"/>
                    <a:pt x="4556" y="14005"/>
                  </a:cubicBezTo>
                  <a:cubicBezTo>
                    <a:pt x="4870" y="11098"/>
                    <a:pt x="8655" y="6563"/>
                    <a:pt x="8789" y="6563"/>
                  </a:cubicBezTo>
                  <a:cubicBezTo>
                    <a:pt x="8791" y="6563"/>
                    <a:pt x="8792" y="6564"/>
                    <a:pt x="8793" y="6565"/>
                  </a:cubicBezTo>
                  <a:cubicBezTo>
                    <a:pt x="8793" y="6565"/>
                    <a:pt x="9648" y="2905"/>
                    <a:pt x="7122" y="1"/>
                  </a:cubicBezTo>
                  <a:close/>
                </a:path>
              </a:pathLst>
            </a:custGeom>
            <a:solidFill>
              <a:srgbClr val="9E6C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0"/>
            <p:cNvSpPr/>
            <p:nvPr/>
          </p:nvSpPr>
          <p:spPr>
            <a:xfrm>
              <a:off x="4901706" y="3701970"/>
              <a:ext cx="124524" cy="118851"/>
            </a:xfrm>
            <a:custGeom>
              <a:avLst/>
              <a:gdLst/>
              <a:ahLst/>
              <a:cxnLst/>
              <a:rect l="l" t="t" r="r" b="b"/>
              <a:pathLst>
                <a:path w="3885" h="3708" extrusionOk="0">
                  <a:moveTo>
                    <a:pt x="1678" y="1"/>
                  </a:moveTo>
                  <a:cubicBezTo>
                    <a:pt x="1432" y="1"/>
                    <a:pt x="1180" y="66"/>
                    <a:pt x="935" y="217"/>
                  </a:cubicBezTo>
                  <a:cubicBezTo>
                    <a:pt x="935" y="217"/>
                    <a:pt x="0" y="814"/>
                    <a:pt x="259" y="1947"/>
                  </a:cubicBezTo>
                  <a:cubicBezTo>
                    <a:pt x="498" y="3101"/>
                    <a:pt x="776" y="3618"/>
                    <a:pt x="1532" y="3698"/>
                  </a:cubicBezTo>
                  <a:cubicBezTo>
                    <a:pt x="1590" y="3704"/>
                    <a:pt x="1652" y="3707"/>
                    <a:pt x="1716" y="3707"/>
                  </a:cubicBezTo>
                  <a:cubicBezTo>
                    <a:pt x="2463" y="3707"/>
                    <a:pt x="3555" y="3276"/>
                    <a:pt x="3720" y="2305"/>
                  </a:cubicBezTo>
                  <a:cubicBezTo>
                    <a:pt x="3884" y="1437"/>
                    <a:pt x="2832" y="1"/>
                    <a:pt x="1678" y="1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0"/>
            <p:cNvSpPr/>
            <p:nvPr/>
          </p:nvSpPr>
          <p:spPr>
            <a:xfrm>
              <a:off x="5346739" y="3592066"/>
              <a:ext cx="72887" cy="76061"/>
            </a:xfrm>
            <a:custGeom>
              <a:avLst/>
              <a:gdLst/>
              <a:ahLst/>
              <a:cxnLst/>
              <a:rect l="l" t="t" r="r" b="b"/>
              <a:pathLst>
                <a:path w="2274" h="2373" extrusionOk="0">
                  <a:moveTo>
                    <a:pt x="1824" y="0"/>
                  </a:moveTo>
                  <a:cubicBezTo>
                    <a:pt x="1807" y="0"/>
                    <a:pt x="1789" y="2"/>
                    <a:pt x="1771" y="5"/>
                  </a:cubicBezTo>
                  <a:cubicBezTo>
                    <a:pt x="1254" y="105"/>
                    <a:pt x="657" y="702"/>
                    <a:pt x="657" y="702"/>
                  </a:cubicBezTo>
                  <a:cubicBezTo>
                    <a:pt x="657" y="702"/>
                    <a:pt x="657" y="205"/>
                    <a:pt x="511" y="205"/>
                  </a:cubicBezTo>
                  <a:cubicBezTo>
                    <a:pt x="468" y="205"/>
                    <a:pt x="412" y="249"/>
                    <a:pt x="339" y="363"/>
                  </a:cubicBezTo>
                  <a:cubicBezTo>
                    <a:pt x="80" y="841"/>
                    <a:pt x="0" y="1497"/>
                    <a:pt x="0" y="1497"/>
                  </a:cubicBezTo>
                  <a:lnTo>
                    <a:pt x="1453" y="2373"/>
                  </a:lnTo>
                  <a:cubicBezTo>
                    <a:pt x="2066" y="1260"/>
                    <a:pt x="2273" y="0"/>
                    <a:pt x="1824" y="0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0"/>
            <p:cNvSpPr/>
            <p:nvPr/>
          </p:nvSpPr>
          <p:spPr>
            <a:xfrm>
              <a:off x="4574622" y="3925559"/>
              <a:ext cx="89298" cy="73464"/>
            </a:xfrm>
            <a:custGeom>
              <a:avLst/>
              <a:gdLst/>
              <a:ahLst/>
              <a:cxnLst/>
              <a:rect l="l" t="t" r="r" b="b"/>
              <a:pathLst>
                <a:path w="2786" h="2292" extrusionOk="0">
                  <a:moveTo>
                    <a:pt x="1649" y="0"/>
                  </a:moveTo>
                  <a:cubicBezTo>
                    <a:pt x="1422" y="0"/>
                    <a:pt x="1791" y="502"/>
                    <a:pt x="1791" y="502"/>
                  </a:cubicBezTo>
                  <a:cubicBezTo>
                    <a:pt x="1791" y="502"/>
                    <a:pt x="1558" y="469"/>
                    <a:pt x="1267" y="469"/>
                  </a:cubicBezTo>
                  <a:cubicBezTo>
                    <a:pt x="1001" y="469"/>
                    <a:pt x="686" y="496"/>
                    <a:pt x="458" y="601"/>
                  </a:cubicBezTo>
                  <a:cubicBezTo>
                    <a:pt x="0" y="820"/>
                    <a:pt x="935" y="1775"/>
                    <a:pt x="2129" y="2292"/>
                  </a:cubicBezTo>
                  <a:lnTo>
                    <a:pt x="2785" y="780"/>
                  </a:lnTo>
                  <a:cubicBezTo>
                    <a:pt x="2785" y="780"/>
                    <a:pt x="2328" y="283"/>
                    <a:pt x="1811" y="44"/>
                  </a:cubicBezTo>
                  <a:cubicBezTo>
                    <a:pt x="1739" y="14"/>
                    <a:pt x="1686" y="0"/>
                    <a:pt x="1649" y="0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0"/>
            <p:cNvSpPr/>
            <p:nvPr/>
          </p:nvSpPr>
          <p:spPr>
            <a:xfrm>
              <a:off x="4612058" y="3632739"/>
              <a:ext cx="808685" cy="453030"/>
            </a:xfrm>
            <a:custGeom>
              <a:avLst/>
              <a:gdLst/>
              <a:ahLst/>
              <a:cxnLst/>
              <a:rect l="l" t="t" r="r" b="b"/>
              <a:pathLst>
                <a:path w="25230" h="14134" extrusionOk="0">
                  <a:moveTo>
                    <a:pt x="23207" y="0"/>
                  </a:moveTo>
                  <a:cubicBezTo>
                    <a:pt x="22185" y="0"/>
                    <a:pt x="21618" y="2305"/>
                    <a:pt x="20754" y="3073"/>
                  </a:cubicBezTo>
                  <a:cubicBezTo>
                    <a:pt x="19982" y="3743"/>
                    <a:pt x="19135" y="4442"/>
                    <a:pt x="17204" y="4442"/>
                  </a:cubicBezTo>
                  <a:cubicBezTo>
                    <a:pt x="16898" y="4442"/>
                    <a:pt x="16564" y="4424"/>
                    <a:pt x="16199" y="4386"/>
                  </a:cubicBezTo>
                  <a:cubicBezTo>
                    <a:pt x="15826" y="4346"/>
                    <a:pt x="15509" y="4329"/>
                    <a:pt x="15239" y="4329"/>
                  </a:cubicBezTo>
                  <a:cubicBezTo>
                    <a:pt x="13619" y="4329"/>
                    <a:pt x="13692" y="4943"/>
                    <a:pt x="13692" y="4943"/>
                  </a:cubicBezTo>
                  <a:cubicBezTo>
                    <a:pt x="13692" y="4943"/>
                    <a:pt x="12001" y="5082"/>
                    <a:pt x="10808" y="5341"/>
                  </a:cubicBezTo>
                  <a:cubicBezTo>
                    <a:pt x="9614" y="5579"/>
                    <a:pt x="8898" y="5977"/>
                    <a:pt x="7903" y="7589"/>
                  </a:cubicBezTo>
                  <a:cubicBezTo>
                    <a:pt x="6909" y="9240"/>
                    <a:pt x="5516" y="9936"/>
                    <a:pt x="4820" y="10035"/>
                  </a:cubicBezTo>
                  <a:cubicBezTo>
                    <a:pt x="4625" y="10063"/>
                    <a:pt x="4438" y="10075"/>
                    <a:pt x="4258" y="10075"/>
                  </a:cubicBezTo>
                  <a:cubicBezTo>
                    <a:pt x="3282" y="10075"/>
                    <a:pt x="2541" y="9722"/>
                    <a:pt x="2154" y="9638"/>
                  </a:cubicBezTo>
                  <a:cubicBezTo>
                    <a:pt x="2098" y="9625"/>
                    <a:pt x="2041" y="9619"/>
                    <a:pt x="1984" y="9619"/>
                  </a:cubicBezTo>
                  <a:cubicBezTo>
                    <a:pt x="1028" y="9619"/>
                    <a:pt x="1" y="11269"/>
                    <a:pt x="1239" y="12263"/>
                  </a:cubicBezTo>
                  <a:cubicBezTo>
                    <a:pt x="1894" y="12799"/>
                    <a:pt x="3228" y="13365"/>
                    <a:pt x="4753" y="13365"/>
                  </a:cubicBezTo>
                  <a:cubicBezTo>
                    <a:pt x="6285" y="13365"/>
                    <a:pt x="8010" y="12794"/>
                    <a:pt x="9435" y="11050"/>
                  </a:cubicBezTo>
                  <a:cubicBezTo>
                    <a:pt x="9435" y="11050"/>
                    <a:pt x="9841" y="12536"/>
                    <a:pt x="11445" y="12536"/>
                  </a:cubicBezTo>
                  <a:cubicBezTo>
                    <a:pt x="11582" y="12536"/>
                    <a:pt x="11727" y="12526"/>
                    <a:pt x="11882" y="12502"/>
                  </a:cubicBezTo>
                  <a:cubicBezTo>
                    <a:pt x="11882" y="12502"/>
                    <a:pt x="12956" y="13716"/>
                    <a:pt x="13812" y="14133"/>
                  </a:cubicBezTo>
                  <a:cubicBezTo>
                    <a:pt x="13812" y="14133"/>
                    <a:pt x="16139" y="12403"/>
                    <a:pt x="19541" y="11726"/>
                  </a:cubicBezTo>
                  <a:cubicBezTo>
                    <a:pt x="19541" y="11726"/>
                    <a:pt x="19063" y="9657"/>
                    <a:pt x="18228" y="8384"/>
                  </a:cubicBezTo>
                  <a:cubicBezTo>
                    <a:pt x="18228" y="8384"/>
                    <a:pt x="21550" y="8384"/>
                    <a:pt x="23400" y="4983"/>
                  </a:cubicBezTo>
                  <a:cubicBezTo>
                    <a:pt x="25230" y="1581"/>
                    <a:pt x="24414" y="189"/>
                    <a:pt x="23320" y="9"/>
                  </a:cubicBezTo>
                  <a:cubicBezTo>
                    <a:pt x="23282" y="3"/>
                    <a:pt x="23244" y="0"/>
                    <a:pt x="23207" y="0"/>
                  </a:cubicBezTo>
                  <a:close/>
                </a:path>
              </a:pathLst>
            </a:custGeom>
            <a:solidFill>
              <a:srgbClr val="92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20"/>
            <p:cNvSpPr/>
            <p:nvPr/>
          </p:nvSpPr>
          <p:spPr>
            <a:xfrm>
              <a:off x="4897859" y="3677547"/>
              <a:ext cx="313121" cy="202123"/>
            </a:xfrm>
            <a:custGeom>
              <a:avLst/>
              <a:gdLst/>
              <a:ahLst/>
              <a:cxnLst/>
              <a:rect l="l" t="t" r="r" b="b"/>
              <a:pathLst>
                <a:path w="9769" h="6306" extrusionOk="0">
                  <a:moveTo>
                    <a:pt x="2482" y="1"/>
                  </a:moveTo>
                  <a:cubicBezTo>
                    <a:pt x="1883" y="1"/>
                    <a:pt x="1303" y="192"/>
                    <a:pt x="618" y="700"/>
                  </a:cubicBezTo>
                  <a:cubicBezTo>
                    <a:pt x="478" y="879"/>
                    <a:pt x="160" y="1257"/>
                    <a:pt x="80" y="1456"/>
                  </a:cubicBezTo>
                  <a:cubicBezTo>
                    <a:pt x="1" y="1675"/>
                    <a:pt x="1" y="1914"/>
                    <a:pt x="180" y="2093"/>
                  </a:cubicBezTo>
                  <a:cubicBezTo>
                    <a:pt x="290" y="2215"/>
                    <a:pt x="452" y="2262"/>
                    <a:pt x="625" y="2262"/>
                  </a:cubicBezTo>
                  <a:cubicBezTo>
                    <a:pt x="734" y="2262"/>
                    <a:pt x="848" y="2243"/>
                    <a:pt x="956" y="2212"/>
                  </a:cubicBezTo>
                  <a:cubicBezTo>
                    <a:pt x="1194" y="2152"/>
                    <a:pt x="1453" y="1993"/>
                    <a:pt x="1712" y="1914"/>
                  </a:cubicBezTo>
                  <a:cubicBezTo>
                    <a:pt x="1789" y="1896"/>
                    <a:pt x="1867" y="1888"/>
                    <a:pt x="1945" y="1888"/>
                  </a:cubicBezTo>
                  <a:cubicBezTo>
                    <a:pt x="2575" y="1888"/>
                    <a:pt x="3210" y="2430"/>
                    <a:pt x="3263" y="3067"/>
                  </a:cubicBezTo>
                  <a:cubicBezTo>
                    <a:pt x="3283" y="3505"/>
                    <a:pt x="3064" y="3903"/>
                    <a:pt x="2965" y="4341"/>
                  </a:cubicBezTo>
                  <a:cubicBezTo>
                    <a:pt x="2865" y="4758"/>
                    <a:pt x="2905" y="5295"/>
                    <a:pt x="3283" y="5534"/>
                  </a:cubicBezTo>
                  <a:cubicBezTo>
                    <a:pt x="3396" y="5598"/>
                    <a:pt x="3515" y="5624"/>
                    <a:pt x="3639" y="5624"/>
                  </a:cubicBezTo>
                  <a:cubicBezTo>
                    <a:pt x="4115" y="5624"/>
                    <a:pt x="4655" y="5242"/>
                    <a:pt x="5172" y="5242"/>
                  </a:cubicBezTo>
                  <a:cubicBezTo>
                    <a:pt x="5226" y="5242"/>
                    <a:pt x="5279" y="5247"/>
                    <a:pt x="5332" y="5256"/>
                  </a:cubicBezTo>
                  <a:cubicBezTo>
                    <a:pt x="5790" y="5355"/>
                    <a:pt x="6068" y="5793"/>
                    <a:pt x="6466" y="6051"/>
                  </a:cubicBezTo>
                  <a:cubicBezTo>
                    <a:pt x="6738" y="6229"/>
                    <a:pt x="7058" y="6306"/>
                    <a:pt x="7385" y="6306"/>
                  </a:cubicBezTo>
                  <a:cubicBezTo>
                    <a:pt x="7753" y="6306"/>
                    <a:pt x="8129" y="6209"/>
                    <a:pt x="8455" y="6051"/>
                  </a:cubicBezTo>
                  <a:cubicBezTo>
                    <a:pt x="8933" y="5793"/>
                    <a:pt x="9350" y="5435"/>
                    <a:pt x="9569" y="4937"/>
                  </a:cubicBezTo>
                  <a:cubicBezTo>
                    <a:pt x="9768" y="4440"/>
                    <a:pt x="9748" y="3843"/>
                    <a:pt x="9410" y="3406"/>
                  </a:cubicBezTo>
                  <a:cubicBezTo>
                    <a:pt x="9112" y="3067"/>
                    <a:pt x="8555" y="2809"/>
                    <a:pt x="8515" y="2351"/>
                  </a:cubicBezTo>
                  <a:cubicBezTo>
                    <a:pt x="8475" y="2053"/>
                    <a:pt x="8674" y="1774"/>
                    <a:pt x="8754" y="1476"/>
                  </a:cubicBezTo>
                  <a:cubicBezTo>
                    <a:pt x="8853" y="959"/>
                    <a:pt x="8435" y="422"/>
                    <a:pt x="7918" y="263"/>
                  </a:cubicBezTo>
                  <a:cubicBezTo>
                    <a:pt x="7670" y="173"/>
                    <a:pt x="7396" y="128"/>
                    <a:pt x="7122" y="128"/>
                  </a:cubicBezTo>
                  <a:cubicBezTo>
                    <a:pt x="6849" y="128"/>
                    <a:pt x="6575" y="173"/>
                    <a:pt x="6327" y="263"/>
                  </a:cubicBezTo>
                  <a:cubicBezTo>
                    <a:pt x="5906" y="385"/>
                    <a:pt x="5424" y="678"/>
                    <a:pt x="4948" y="678"/>
                  </a:cubicBezTo>
                  <a:cubicBezTo>
                    <a:pt x="4884" y="678"/>
                    <a:pt x="4819" y="672"/>
                    <a:pt x="4755" y="660"/>
                  </a:cubicBezTo>
                  <a:cubicBezTo>
                    <a:pt x="4457" y="601"/>
                    <a:pt x="3860" y="263"/>
                    <a:pt x="3542" y="163"/>
                  </a:cubicBezTo>
                  <a:cubicBezTo>
                    <a:pt x="3167" y="62"/>
                    <a:pt x="2822" y="1"/>
                    <a:pt x="248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20"/>
            <p:cNvSpPr/>
            <p:nvPr/>
          </p:nvSpPr>
          <p:spPr>
            <a:xfrm>
              <a:off x="4999238" y="4681264"/>
              <a:ext cx="152442" cy="24841"/>
            </a:xfrm>
            <a:custGeom>
              <a:avLst/>
              <a:gdLst/>
              <a:ahLst/>
              <a:cxnLst/>
              <a:rect l="l" t="t" r="r" b="b"/>
              <a:pathLst>
                <a:path w="4756" h="775" extrusionOk="0">
                  <a:moveTo>
                    <a:pt x="3341" y="0"/>
                  </a:moveTo>
                  <a:cubicBezTo>
                    <a:pt x="3076" y="0"/>
                    <a:pt x="2756" y="6"/>
                    <a:pt x="2368" y="19"/>
                  </a:cubicBezTo>
                  <a:cubicBezTo>
                    <a:pt x="319" y="39"/>
                    <a:pt x="1" y="775"/>
                    <a:pt x="319" y="775"/>
                  </a:cubicBezTo>
                  <a:lnTo>
                    <a:pt x="4099" y="775"/>
                  </a:lnTo>
                  <a:cubicBezTo>
                    <a:pt x="4755" y="775"/>
                    <a:pt x="4596" y="138"/>
                    <a:pt x="4596" y="138"/>
                  </a:cubicBezTo>
                  <a:cubicBezTo>
                    <a:pt x="4596" y="138"/>
                    <a:pt x="4665" y="0"/>
                    <a:pt x="3341" y="0"/>
                  </a:cubicBezTo>
                  <a:close/>
                </a:path>
              </a:pathLst>
            </a:custGeom>
            <a:solidFill>
              <a:srgbClr val="CBC2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20"/>
            <p:cNvSpPr/>
            <p:nvPr/>
          </p:nvSpPr>
          <p:spPr>
            <a:xfrm>
              <a:off x="5434079" y="4681264"/>
              <a:ext cx="152442" cy="24841"/>
            </a:xfrm>
            <a:custGeom>
              <a:avLst/>
              <a:gdLst/>
              <a:ahLst/>
              <a:cxnLst/>
              <a:rect l="l" t="t" r="r" b="b"/>
              <a:pathLst>
                <a:path w="4756" h="775" extrusionOk="0">
                  <a:moveTo>
                    <a:pt x="3356" y="0"/>
                  </a:moveTo>
                  <a:cubicBezTo>
                    <a:pt x="3088" y="0"/>
                    <a:pt x="2762" y="6"/>
                    <a:pt x="2368" y="19"/>
                  </a:cubicBezTo>
                  <a:cubicBezTo>
                    <a:pt x="339" y="39"/>
                    <a:pt x="1" y="775"/>
                    <a:pt x="339" y="775"/>
                  </a:cubicBezTo>
                  <a:lnTo>
                    <a:pt x="4118" y="775"/>
                  </a:lnTo>
                  <a:cubicBezTo>
                    <a:pt x="4755" y="775"/>
                    <a:pt x="4616" y="138"/>
                    <a:pt x="4616" y="138"/>
                  </a:cubicBezTo>
                  <a:cubicBezTo>
                    <a:pt x="4616" y="138"/>
                    <a:pt x="4699" y="0"/>
                    <a:pt x="3356" y="0"/>
                  </a:cubicBezTo>
                  <a:close/>
                </a:path>
              </a:pathLst>
            </a:custGeom>
            <a:solidFill>
              <a:srgbClr val="CBC2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20"/>
            <p:cNvSpPr/>
            <p:nvPr/>
          </p:nvSpPr>
          <p:spPr>
            <a:xfrm>
              <a:off x="5092988" y="4089534"/>
              <a:ext cx="86093" cy="95677"/>
            </a:xfrm>
            <a:custGeom>
              <a:avLst/>
              <a:gdLst/>
              <a:ahLst/>
              <a:cxnLst/>
              <a:rect l="l" t="t" r="r" b="b"/>
              <a:pathLst>
                <a:path w="2686" h="2985" extrusionOk="0">
                  <a:moveTo>
                    <a:pt x="1930" y="1"/>
                  </a:moveTo>
                  <a:lnTo>
                    <a:pt x="0" y="896"/>
                  </a:lnTo>
                  <a:lnTo>
                    <a:pt x="637" y="2428"/>
                  </a:lnTo>
                  <a:lnTo>
                    <a:pt x="2069" y="2985"/>
                  </a:lnTo>
                  <a:lnTo>
                    <a:pt x="2686" y="1632"/>
                  </a:lnTo>
                  <a:lnTo>
                    <a:pt x="1930" y="1"/>
                  </a:ln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0"/>
            <p:cNvSpPr/>
            <p:nvPr/>
          </p:nvSpPr>
          <p:spPr>
            <a:xfrm>
              <a:off x="5226226" y="4041072"/>
              <a:ext cx="86766" cy="95677"/>
            </a:xfrm>
            <a:custGeom>
              <a:avLst/>
              <a:gdLst/>
              <a:ahLst/>
              <a:cxnLst/>
              <a:rect l="l" t="t" r="r" b="b"/>
              <a:pathLst>
                <a:path w="2707" h="2985" extrusionOk="0">
                  <a:moveTo>
                    <a:pt x="1950" y="1"/>
                  </a:moveTo>
                  <a:lnTo>
                    <a:pt x="1" y="896"/>
                  </a:lnTo>
                  <a:lnTo>
                    <a:pt x="617" y="2408"/>
                  </a:lnTo>
                  <a:lnTo>
                    <a:pt x="2089" y="2985"/>
                  </a:lnTo>
                  <a:lnTo>
                    <a:pt x="2706" y="1612"/>
                  </a:lnTo>
                  <a:lnTo>
                    <a:pt x="195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9" name="Google Shape;709;p20"/>
          <p:cNvGrpSpPr/>
          <p:nvPr/>
        </p:nvGrpSpPr>
        <p:grpSpPr>
          <a:xfrm>
            <a:off x="4358467" y="1615048"/>
            <a:ext cx="1582592" cy="1846552"/>
            <a:chOff x="4358467" y="1615048"/>
            <a:chExt cx="1582592" cy="1846552"/>
          </a:xfrm>
        </p:grpSpPr>
        <p:sp>
          <p:nvSpPr>
            <p:cNvPr id="710" name="Google Shape;710;p20"/>
            <p:cNvSpPr/>
            <p:nvPr/>
          </p:nvSpPr>
          <p:spPr>
            <a:xfrm>
              <a:off x="4942507" y="1863061"/>
              <a:ext cx="88657" cy="70836"/>
            </a:xfrm>
            <a:custGeom>
              <a:avLst/>
              <a:gdLst/>
              <a:ahLst/>
              <a:cxnLst/>
              <a:rect l="l" t="t" r="r" b="b"/>
              <a:pathLst>
                <a:path w="2766" h="2210" extrusionOk="0">
                  <a:moveTo>
                    <a:pt x="1577" y="0"/>
                  </a:moveTo>
                  <a:cubicBezTo>
                    <a:pt x="1288" y="0"/>
                    <a:pt x="1751" y="479"/>
                    <a:pt x="1751" y="479"/>
                  </a:cubicBezTo>
                  <a:cubicBezTo>
                    <a:pt x="1751" y="479"/>
                    <a:pt x="896" y="479"/>
                    <a:pt x="458" y="737"/>
                  </a:cubicBezTo>
                  <a:cubicBezTo>
                    <a:pt x="0" y="1016"/>
                    <a:pt x="1075" y="1831"/>
                    <a:pt x="2308" y="2209"/>
                  </a:cubicBezTo>
                  <a:lnTo>
                    <a:pt x="2765" y="598"/>
                  </a:lnTo>
                  <a:cubicBezTo>
                    <a:pt x="2765" y="598"/>
                    <a:pt x="2268" y="180"/>
                    <a:pt x="1711" y="21"/>
                  </a:cubicBezTo>
                  <a:cubicBezTo>
                    <a:pt x="1655" y="7"/>
                    <a:pt x="1611" y="0"/>
                    <a:pt x="1577" y="0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20"/>
            <p:cNvSpPr/>
            <p:nvPr/>
          </p:nvSpPr>
          <p:spPr>
            <a:xfrm>
              <a:off x="5006257" y="1821074"/>
              <a:ext cx="345622" cy="186770"/>
            </a:xfrm>
            <a:custGeom>
              <a:avLst/>
              <a:gdLst/>
              <a:ahLst/>
              <a:cxnLst/>
              <a:rect l="l" t="t" r="r" b="b"/>
              <a:pathLst>
                <a:path w="10783" h="5827" extrusionOk="0">
                  <a:moveTo>
                    <a:pt x="10009" y="1"/>
                  </a:moveTo>
                  <a:cubicBezTo>
                    <a:pt x="9768" y="1"/>
                    <a:pt x="9518" y="29"/>
                    <a:pt x="9251" y="58"/>
                  </a:cubicBezTo>
                  <a:cubicBezTo>
                    <a:pt x="8594" y="138"/>
                    <a:pt x="7659" y="595"/>
                    <a:pt x="7043" y="834"/>
                  </a:cubicBezTo>
                  <a:cubicBezTo>
                    <a:pt x="6446" y="1092"/>
                    <a:pt x="5809" y="1311"/>
                    <a:pt x="5173" y="1490"/>
                  </a:cubicBezTo>
                  <a:cubicBezTo>
                    <a:pt x="4815" y="1580"/>
                    <a:pt x="4445" y="1658"/>
                    <a:pt x="4090" y="1658"/>
                  </a:cubicBezTo>
                  <a:cubicBezTo>
                    <a:pt x="3972" y="1658"/>
                    <a:pt x="3855" y="1649"/>
                    <a:pt x="3740" y="1630"/>
                  </a:cubicBezTo>
                  <a:cubicBezTo>
                    <a:pt x="3263" y="1530"/>
                    <a:pt x="2845" y="1271"/>
                    <a:pt x="2368" y="1212"/>
                  </a:cubicBezTo>
                  <a:cubicBezTo>
                    <a:pt x="2279" y="1197"/>
                    <a:pt x="2191" y="1190"/>
                    <a:pt x="2103" y="1190"/>
                  </a:cubicBezTo>
                  <a:cubicBezTo>
                    <a:pt x="1345" y="1190"/>
                    <a:pt x="642" y="1712"/>
                    <a:pt x="339" y="2425"/>
                  </a:cubicBezTo>
                  <a:cubicBezTo>
                    <a:pt x="1" y="3221"/>
                    <a:pt x="180" y="4136"/>
                    <a:pt x="657" y="4832"/>
                  </a:cubicBezTo>
                  <a:cubicBezTo>
                    <a:pt x="796" y="5071"/>
                    <a:pt x="995" y="5270"/>
                    <a:pt x="1214" y="5409"/>
                  </a:cubicBezTo>
                  <a:cubicBezTo>
                    <a:pt x="1572" y="5628"/>
                    <a:pt x="2010" y="5727"/>
                    <a:pt x="2447" y="5787"/>
                  </a:cubicBezTo>
                  <a:cubicBezTo>
                    <a:pt x="2699" y="5814"/>
                    <a:pt x="2950" y="5827"/>
                    <a:pt x="3200" y="5827"/>
                  </a:cubicBezTo>
                  <a:cubicBezTo>
                    <a:pt x="5371" y="5827"/>
                    <a:pt x="7503" y="4857"/>
                    <a:pt x="9251" y="3519"/>
                  </a:cubicBezTo>
                  <a:cubicBezTo>
                    <a:pt x="9708" y="3181"/>
                    <a:pt x="10146" y="2744"/>
                    <a:pt x="10245" y="2206"/>
                  </a:cubicBezTo>
                  <a:lnTo>
                    <a:pt x="10783" y="138"/>
                  </a:lnTo>
                  <a:cubicBezTo>
                    <a:pt x="10524" y="34"/>
                    <a:pt x="10271" y="1"/>
                    <a:pt x="10009" y="1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0"/>
            <p:cNvSpPr/>
            <p:nvPr/>
          </p:nvSpPr>
          <p:spPr>
            <a:xfrm>
              <a:off x="5544399" y="2204535"/>
              <a:ext cx="130101" cy="60900"/>
            </a:xfrm>
            <a:custGeom>
              <a:avLst/>
              <a:gdLst/>
              <a:ahLst/>
              <a:cxnLst/>
              <a:rect l="l" t="t" r="r" b="b"/>
              <a:pathLst>
                <a:path w="4059" h="1900" extrusionOk="0">
                  <a:moveTo>
                    <a:pt x="576" y="1"/>
                  </a:moveTo>
                  <a:cubicBezTo>
                    <a:pt x="352" y="1"/>
                    <a:pt x="139" y="89"/>
                    <a:pt x="139" y="89"/>
                  </a:cubicBezTo>
                  <a:cubicBezTo>
                    <a:pt x="139" y="89"/>
                    <a:pt x="0" y="825"/>
                    <a:pt x="517" y="1721"/>
                  </a:cubicBezTo>
                  <a:cubicBezTo>
                    <a:pt x="517" y="1721"/>
                    <a:pt x="1950" y="1900"/>
                    <a:pt x="2785" y="1900"/>
                  </a:cubicBezTo>
                  <a:cubicBezTo>
                    <a:pt x="3621" y="1900"/>
                    <a:pt x="4058" y="1502"/>
                    <a:pt x="2725" y="1164"/>
                  </a:cubicBezTo>
                  <a:cubicBezTo>
                    <a:pt x="1790" y="905"/>
                    <a:pt x="1790" y="766"/>
                    <a:pt x="895" y="89"/>
                  </a:cubicBezTo>
                  <a:cubicBezTo>
                    <a:pt x="802" y="23"/>
                    <a:pt x="688" y="1"/>
                    <a:pt x="576" y="1"/>
                  </a:cubicBezTo>
                  <a:close/>
                </a:path>
              </a:pathLst>
            </a:custGeom>
            <a:solidFill>
              <a:srgbClr val="9E6C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0"/>
            <p:cNvSpPr/>
            <p:nvPr/>
          </p:nvSpPr>
          <p:spPr>
            <a:xfrm>
              <a:off x="5105712" y="2236073"/>
              <a:ext cx="152442" cy="24905"/>
            </a:xfrm>
            <a:custGeom>
              <a:avLst/>
              <a:gdLst/>
              <a:ahLst/>
              <a:cxnLst/>
              <a:rect l="l" t="t" r="r" b="b"/>
              <a:pathLst>
                <a:path w="4756" h="777" extrusionOk="0">
                  <a:moveTo>
                    <a:pt x="2368" y="1"/>
                  </a:moveTo>
                  <a:cubicBezTo>
                    <a:pt x="339" y="20"/>
                    <a:pt x="1" y="776"/>
                    <a:pt x="339" y="776"/>
                  </a:cubicBezTo>
                  <a:cubicBezTo>
                    <a:pt x="657" y="776"/>
                    <a:pt x="3442" y="737"/>
                    <a:pt x="4119" y="737"/>
                  </a:cubicBezTo>
                  <a:cubicBezTo>
                    <a:pt x="4755" y="737"/>
                    <a:pt x="4338" y="1"/>
                    <a:pt x="4338" y="1"/>
                  </a:cubicBezTo>
                  <a:close/>
                </a:path>
              </a:pathLst>
            </a:custGeom>
            <a:solidFill>
              <a:srgbClr val="9E6C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0"/>
            <p:cNvSpPr/>
            <p:nvPr/>
          </p:nvSpPr>
          <p:spPr>
            <a:xfrm>
              <a:off x="5094238" y="1978125"/>
              <a:ext cx="318698" cy="257991"/>
            </a:xfrm>
            <a:custGeom>
              <a:avLst/>
              <a:gdLst/>
              <a:ahLst/>
              <a:cxnLst/>
              <a:rect l="l" t="t" r="r" b="b"/>
              <a:pathLst>
                <a:path w="9943" h="8049" extrusionOk="0">
                  <a:moveTo>
                    <a:pt x="2999" y="0"/>
                  </a:moveTo>
                  <a:cubicBezTo>
                    <a:pt x="2915" y="0"/>
                    <a:pt x="2831" y="4"/>
                    <a:pt x="2746" y="12"/>
                  </a:cubicBezTo>
                  <a:cubicBezTo>
                    <a:pt x="598" y="211"/>
                    <a:pt x="1" y="4448"/>
                    <a:pt x="2527" y="7730"/>
                  </a:cubicBezTo>
                  <a:lnTo>
                    <a:pt x="2726" y="8049"/>
                  </a:lnTo>
                  <a:lnTo>
                    <a:pt x="4715" y="8029"/>
                  </a:lnTo>
                  <a:cubicBezTo>
                    <a:pt x="4715" y="8029"/>
                    <a:pt x="4377" y="5403"/>
                    <a:pt x="4218" y="4607"/>
                  </a:cubicBezTo>
                  <a:cubicBezTo>
                    <a:pt x="4191" y="4449"/>
                    <a:pt x="4232" y="4384"/>
                    <a:pt x="4321" y="4384"/>
                  </a:cubicBezTo>
                  <a:cubicBezTo>
                    <a:pt x="4681" y="4384"/>
                    <a:pt x="5824" y="5458"/>
                    <a:pt x="6367" y="5840"/>
                  </a:cubicBezTo>
                  <a:cubicBezTo>
                    <a:pt x="6539" y="5961"/>
                    <a:pt x="6876" y="6041"/>
                    <a:pt x="7270" y="6041"/>
                  </a:cubicBezTo>
                  <a:cubicBezTo>
                    <a:pt x="8377" y="6041"/>
                    <a:pt x="9942" y="5410"/>
                    <a:pt x="9649" y="3254"/>
                  </a:cubicBezTo>
                  <a:cubicBezTo>
                    <a:pt x="9478" y="1988"/>
                    <a:pt x="8931" y="1627"/>
                    <a:pt x="8363" y="1627"/>
                  </a:cubicBezTo>
                  <a:cubicBezTo>
                    <a:pt x="7612" y="1627"/>
                    <a:pt x="6824" y="2260"/>
                    <a:pt x="6824" y="2260"/>
                  </a:cubicBezTo>
                  <a:cubicBezTo>
                    <a:pt x="6824" y="2260"/>
                    <a:pt x="5061" y="0"/>
                    <a:pt x="2999" y="0"/>
                  </a:cubicBezTo>
                  <a:close/>
                </a:path>
              </a:pathLst>
            </a:custGeom>
            <a:solidFill>
              <a:srgbClr val="CBC2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0"/>
            <p:cNvSpPr/>
            <p:nvPr/>
          </p:nvSpPr>
          <p:spPr>
            <a:xfrm>
              <a:off x="5094238" y="1978125"/>
              <a:ext cx="318698" cy="257991"/>
            </a:xfrm>
            <a:custGeom>
              <a:avLst/>
              <a:gdLst/>
              <a:ahLst/>
              <a:cxnLst/>
              <a:rect l="l" t="t" r="r" b="b"/>
              <a:pathLst>
                <a:path w="9943" h="8049" extrusionOk="0">
                  <a:moveTo>
                    <a:pt x="2999" y="0"/>
                  </a:moveTo>
                  <a:cubicBezTo>
                    <a:pt x="2915" y="0"/>
                    <a:pt x="2831" y="4"/>
                    <a:pt x="2746" y="12"/>
                  </a:cubicBezTo>
                  <a:cubicBezTo>
                    <a:pt x="598" y="211"/>
                    <a:pt x="1" y="4448"/>
                    <a:pt x="2527" y="7730"/>
                  </a:cubicBezTo>
                  <a:lnTo>
                    <a:pt x="2726" y="8049"/>
                  </a:lnTo>
                  <a:lnTo>
                    <a:pt x="4715" y="8029"/>
                  </a:lnTo>
                  <a:cubicBezTo>
                    <a:pt x="4715" y="8029"/>
                    <a:pt x="4377" y="5403"/>
                    <a:pt x="4218" y="4607"/>
                  </a:cubicBezTo>
                  <a:cubicBezTo>
                    <a:pt x="4191" y="4449"/>
                    <a:pt x="4232" y="4384"/>
                    <a:pt x="4321" y="4384"/>
                  </a:cubicBezTo>
                  <a:cubicBezTo>
                    <a:pt x="4681" y="4384"/>
                    <a:pt x="5824" y="5458"/>
                    <a:pt x="6367" y="5840"/>
                  </a:cubicBezTo>
                  <a:cubicBezTo>
                    <a:pt x="6539" y="5961"/>
                    <a:pt x="6876" y="6041"/>
                    <a:pt x="7270" y="6041"/>
                  </a:cubicBezTo>
                  <a:cubicBezTo>
                    <a:pt x="8377" y="6041"/>
                    <a:pt x="9942" y="5410"/>
                    <a:pt x="9649" y="3254"/>
                  </a:cubicBezTo>
                  <a:cubicBezTo>
                    <a:pt x="9478" y="1988"/>
                    <a:pt x="8931" y="1627"/>
                    <a:pt x="8363" y="1627"/>
                  </a:cubicBezTo>
                  <a:cubicBezTo>
                    <a:pt x="7612" y="1627"/>
                    <a:pt x="6824" y="2260"/>
                    <a:pt x="6824" y="2260"/>
                  </a:cubicBezTo>
                  <a:cubicBezTo>
                    <a:pt x="6824" y="2260"/>
                    <a:pt x="5061" y="0"/>
                    <a:pt x="29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0"/>
            <p:cNvSpPr/>
            <p:nvPr/>
          </p:nvSpPr>
          <p:spPr>
            <a:xfrm>
              <a:off x="5199463" y="2050529"/>
              <a:ext cx="399150" cy="222573"/>
            </a:xfrm>
            <a:custGeom>
              <a:avLst/>
              <a:gdLst/>
              <a:ahLst/>
              <a:cxnLst/>
              <a:rect l="l" t="t" r="r" b="b"/>
              <a:pathLst>
                <a:path w="12453" h="6944" extrusionOk="0">
                  <a:moveTo>
                    <a:pt x="10464" y="1"/>
                  </a:moveTo>
                  <a:lnTo>
                    <a:pt x="7679" y="916"/>
                  </a:lnTo>
                  <a:cubicBezTo>
                    <a:pt x="7679" y="916"/>
                    <a:pt x="3282" y="2786"/>
                    <a:pt x="2149" y="3601"/>
                  </a:cubicBezTo>
                  <a:cubicBezTo>
                    <a:pt x="1035" y="4417"/>
                    <a:pt x="0" y="6406"/>
                    <a:pt x="3641" y="6804"/>
                  </a:cubicBezTo>
                  <a:cubicBezTo>
                    <a:pt x="4579" y="6906"/>
                    <a:pt x="5550" y="6944"/>
                    <a:pt x="6476" y="6944"/>
                  </a:cubicBezTo>
                  <a:cubicBezTo>
                    <a:pt x="9160" y="6944"/>
                    <a:pt x="11458" y="6625"/>
                    <a:pt x="11458" y="6625"/>
                  </a:cubicBezTo>
                  <a:cubicBezTo>
                    <a:pt x="11458" y="6625"/>
                    <a:pt x="10683" y="4815"/>
                    <a:pt x="10961" y="4616"/>
                  </a:cubicBezTo>
                  <a:cubicBezTo>
                    <a:pt x="11240" y="4437"/>
                    <a:pt x="12453" y="3382"/>
                    <a:pt x="11976" y="2149"/>
                  </a:cubicBezTo>
                  <a:cubicBezTo>
                    <a:pt x="11518" y="936"/>
                    <a:pt x="10464" y="1"/>
                    <a:pt x="10464" y="1"/>
                  </a:cubicBezTo>
                  <a:close/>
                </a:path>
              </a:pathLst>
            </a:custGeom>
            <a:solidFill>
              <a:srgbClr val="CBC2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0"/>
            <p:cNvSpPr/>
            <p:nvPr/>
          </p:nvSpPr>
          <p:spPr>
            <a:xfrm>
              <a:off x="5194975" y="1615048"/>
              <a:ext cx="276773" cy="173468"/>
            </a:xfrm>
            <a:custGeom>
              <a:avLst/>
              <a:gdLst/>
              <a:ahLst/>
              <a:cxnLst/>
              <a:rect l="l" t="t" r="r" b="b"/>
              <a:pathLst>
                <a:path w="8635" h="5412" extrusionOk="0">
                  <a:moveTo>
                    <a:pt x="5947" y="0"/>
                  </a:moveTo>
                  <a:cubicBezTo>
                    <a:pt x="5607" y="0"/>
                    <a:pt x="5249" y="140"/>
                    <a:pt x="4974" y="339"/>
                  </a:cubicBezTo>
                  <a:cubicBezTo>
                    <a:pt x="4775" y="498"/>
                    <a:pt x="4616" y="697"/>
                    <a:pt x="4377" y="777"/>
                  </a:cubicBezTo>
                  <a:cubicBezTo>
                    <a:pt x="4303" y="799"/>
                    <a:pt x="4229" y="808"/>
                    <a:pt x="4155" y="808"/>
                  </a:cubicBezTo>
                  <a:cubicBezTo>
                    <a:pt x="3831" y="808"/>
                    <a:pt x="3508" y="634"/>
                    <a:pt x="3184" y="618"/>
                  </a:cubicBezTo>
                  <a:cubicBezTo>
                    <a:pt x="3172" y="617"/>
                    <a:pt x="3161" y="617"/>
                    <a:pt x="3149" y="617"/>
                  </a:cubicBezTo>
                  <a:cubicBezTo>
                    <a:pt x="2568" y="617"/>
                    <a:pt x="2084" y="1105"/>
                    <a:pt x="1791" y="1612"/>
                  </a:cubicBezTo>
                  <a:cubicBezTo>
                    <a:pt x="1493" y="2130"/>
                    <a:pt x="1274" y="2726"/>
                    <a:pt x="856" y="3124"/>
                  </a:cubicBezTo>
                  <a:cubicBezTo>
                    <a:pt x="657" y="3303"/>
                    <a:pt x="419" y="3462"/>
                    <a:pt x="279" y="3701"/>
                  </a:cubicBezTo>
                  <a:cubicBezTo>
                    <a:pt x="1" y="4258"/>
                    <a:pt x="498" y="4875"/>
                    <a:pt x="1055" y="5113"/>
                  </a:cubicBezTo>
                  <a:cubicBezTo>
                    <a:pt x="1453" y="5312"/>
                    <a:pt x="1901" y="5412"/>
                    <a:pt x="2348" y="5412"/>
                  </a:cubicBezTo>
                  <a:cubicBezTo>
                    <a:pt x="2796" y="5412"/>
                    <a:pt x="3243" y="5312"/>
                    <a:pt x="3641" y="5113"/>
                  </a:cubicBezTo>
                  <a:lnTo>
                    <a:pt x="3641" y="5113"/>
                  </a:lnTo>
                  <a:lnTo>
                    <a:pt x="3462" y="5253"/>
                  </a:lnTo>
                  <a:cubicBezTo>
                    <a:pt x="4218" y="5094"/>
                    <a:pt x="4974" y="4994"/>
                    <a:pt x="5750" y="4974"/>
                  </a:cubicBezTo>
                  <a:cubicBezTo>
                    <a:pt x="6406" y="4954"/>
                    <a:pt x="7122" y="4974"/>
                    <a:pt x="7699" y="4656"/>
                  </a:cubicBezTo>
                  <a:cubicBezTo>
                    <a:pt x="8256" y="4318"/>
                    <a:pt x="8634" y="3502"/>
                    <a:pt x="8236" y="2985"/>
                  </a:cubicBezTo>
                  <a:cubicBezTo>
                    <a:pt x="7918" y="2567"/>
                    <a:pt x="7162" y="2468"/>
                    <a:pt x="7023" y="1931"/>
                  </a:cubicBezTo>
                  <a:cubicBezTo>
                    <a:pt x="6943" y="1632"/>
                    <a:pt x="7063" y="1314"/>
                    <a:pt x="7063" y="1016"/>
                  </a:cubicBezTo>
                  <a:cubicBezTo>
                    <a:pt x="7043" y="578"/>
                    <a:pt x="6705" y="180"/>
                    <a:pt x="6247" y="41"/>
                  </a:cubicBezTo>
                  <a:cubicBezTo>
                    <a:pt x="6150" y="13"/>
                    <a:pt x="6050" y="0"/>
                    <a:pt x="594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0"/>
            <p:cNvSpPr/>
            <p:nvPr/>
          </p:nvSpPr>
          <p:spPr>
            <a:xfrm>
              <a:off x="5270232" y="1799567"/>
              <a:ext cx="318826" cy="299242"/>
            </a:xfrm>
            <a:custGeom>
              <a:avLst/>
              <a:gdLst/>
              <a:ahLst/>
              <a:cxnLst/>
              <a:rect l="l" t="t" r="r" b="b"/>
              <a:pathLst>
                <a:path w="9947" h="9336" extrusionOk="0">
                  <a:moveTo>
                    <a:pt x="4713" y="0"/>
                  </a:moveTo>
                  <a:cubicBezTo>
                    <a:pt x="3906" y="0"/>
                    <a:pt x="3115" y="225"/>
                    <a:pt x="2467" y="709"/>
                  </a:cubicBezTo>
                  <a:lnTo>
                    <a:pt x="2566" y="510"/>
                  </a:lnTo>
                  <a:lnTo>
                    <a:pt x="2566" y="510"/>
                  </a:lnTo>
                  <a:cubicBezTo>
                    <a:pt x="1671" y="709"/>
                    <a:pt x="935" y="1385"/>
                    <a:pt x="537" y="2201"/>
                  </a:cubicBezTo>
                  <a:cubicBezTo>
                    <a:pt x="120" y="2997"/>
                    <a:pt x="0" y="3952"/>
                    <a:pt x="0" y="4847"/>
                  </a:cubicBezTo>
                  <a:cubicBezTo>
                    <a:pt x="0" y="6200"/>
                    <a:pt x="299" y="7672"/>
                    <a:pt x="1333" y="8547"/>
                  </a:cubicBezTo>
                  <a:cubicBezTo>
                    <a:pt x="2044" y="9137"/>
                    <a:pt x="2974" y="9336"/>
                    <a:pt x="3904" y="9336"/>
                  </a:cubicBezTo>
                  <a:cubicBezTo>
                    <a:pt x="4197" y="9336"/>
                    <a:pt x="4489" y="9316"/>
                    <a:pt x="4774" y="9283"/>
                  </a:cubicBezTo>
                  <a:cubicBezTo>
                    <a:pt x="6247" y="9164"/>
                    <a:pt x="7699" y="8746"/>
                    <a:pt x="8972" y="7970"/>
                  </a:cubicBezTo>
                  <a:cubicBezTo>
                    <a:pt x="9250" y="7791"/>
                    <a:pt x="9549" y="7592"/>
                    <a:pt x="9728" y="7294"/>
                  </a:cubicBezTo>
                  <a:cubicBezTo>
                    <a:pt x="9947" y="6936"/>
                    <a:pt x="9947" y="6478"/>
                    <a:pt x="9927" y="6040"/>
                  </a:cubicBezTo>
                  <a:cubicBezTo>
                    <a:pt x="9787" y="4170"/>
                    <a:pt x="9091" y="2261"/>
                    <a:pt x="7659" y="1067"/>
                  </a:cubicBezTo>
                  <a:cubicBezTo>
                    <a:pt x="6838" y="381"/>
                    <a:pt x="5762" y="0"/>
                    <a:pt x="4713" y="0"/>
                  </a:cubicBez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0"/>
            <p:cNvSpPr/>
            <p:nvPr/>
          </p:nvSpPr>
          <p:spPr>
            <a:xfrm>
              <a:off x="5243149" y="2117484"/>
              <a:ext cx="76830" cy="66605"/>
            </a:xfrm>
            <a:custGeom>
              <a:avLst/>
              <a:gdLst/>
              <a:ahLst/>
              <a:cxnLst/>
              <a:rect l="l" t="t" r="r" b="b"/>
              <a:pathLst>
                <a:path w="2397" h="2078" extrusionOk="0">
                  <a:moveTo>
                    <a:pt x="1482" y="0"/>
                  </a:moveTo>
                  <a:cubicBezTo>
                    <a:pt x="1482" y="0"/>
                    <a:pt x="825" y="100"/>
                    <a:pt x="348" y="398"/>
                  </a:cubicBezTo>
                  <a:cubicBezTo>
                    <a:pt x="1" y="630"/>
                    <a:pt x="348" y="661"/>
                    <a:pt x="563" y="661"/>
                  </a:cubicBezTo>
                  <a:cubicBezTo>
                    <a:pt x="644" y="661"/>
                    <a:pt x="706" y="657"/>
                    <a:pt x="706" y="657"/>
                  </a:cubicBezTo>
                  <a:lnTo>
                    <a:pt x="706" y="657"/>
                  </a:lnTo>
                  <a:cubicBezTo>
                    <a:pt x="706" y="657"/>
                    <a:pt x="129" y="1274"/>
                    <a:pt x="50" y="1811"/>
                  </a:cubicBezTo>
                  <a:cubicBezTo>
                    <a:pt x="21" y="1994"/>
                    <a:pt x="166" y="2078"/>
                    <a:pt x="415" y="2078"/>
                  </a:cubicBezTo>
                  <a:cubicBezTo>
                    <a:pt x="868" y="2078"/>
                    <a:pt x="1665" y="1802"/>
                    <a:pt x="2397" y="1353"/>
                  </a:cubicBezTo>
                  <a:lnTo>
                    <a:pt x="1482" y="0"/>
                  </a:ln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0"/>
            <p:cNvSpPr/>
            <p:nvPr/>
          </p:nvSpPr>
          <p:spPr>
            <a:xfrm>
              <a:off x="5271514" y="1686202"/>
              <a:ext cx="130101" cy="153980"/>
            </a:xfrm>
            <a:custGeom>
              <a:avLst/>
              <a:gdLst/>
              <a:ahLst/>
              <a:cxnLst/>
              <a:rect l="l" t="t" r="r" b="b"/>
              <a:pathLst>
                <a:path w="4059" h="4804" extrusionOk="0">
                  <a:moveTo>
                    <a:pt x="2048" y="1"/>
                  </a:moveTo>
                  <a:cubicBezTo>
                    <a:pt x="1811" y="1"/>
                    <a:pt x="1541" y="40"/>
                    <a:pt x="1233" y="128"/>
                  </a:cubicBezTo>
                  <a:cubicBezTo>
                    <a:pt x="1233" y="128"/>
                    <a:pt x="0" y="228"/>
                    <a:pt x="99" y="1481"/>
                  </a:cubicBezTo>
                  <a:cubicBezTo>
                    <a:pt x="191" y="2647"/>
                    <a:pt x="415" y="3880"/>
                    <a:pt x="1538" y="3880"/>
                  </a:cubicBezTo>
                  <a:cubicBezTo>
                    <a:pt x="1641" y="3880"/>
                    <a:pt x="1751" y="3870"/>
                    <a:pt x="1870" y="3848"/>
                  </a:cubicBezTo>
                  <a:lnTo>
                    <a:pt x="2029" y="4803"/>
                  </a:lnTo>
                  <a:cubicBezTo>
                    <a:pt x="2029" y="4803"/>
                    <a:pt x="2040" y="4804"/>
                    <a:pt x="2060" y="4804"/>
                  </a:cubicBezTo>
                  <a:cubicBezTo>
                    <a:pt x="2246" y="4804"/>
                    <a:pt x="3250" y="4755"/>
                    <a:pt x="4058" y="3749"/>
                  </a:cubicBezTo>
                  <a:lnTo>
                    <a:pt x="3720" y="2237"/>
                  </a:lnTo>
                  <a:cubicBezTo>
                    <a:pt x="3720" y="2219"/>
                    <a:pt x="3828" y="1"/>
                    <a:pt x="2048" y="1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0"/>
            <p:cNvSpPr/>
            <p:nvPr/>
          </p:nvSpPr>
          <p:spPr>
            <a:xfrm>
              <a:off x="5248533" y="1665240"/>
              <a:ext cx="183661" cy="103594"/>
            </a:xfrm>
            <a:custGeom>
              <a:avLst/>
              <a:gdLst/>
              <a:ahLst/>
              <a:cxnLst/>
              <a:rect l="l" t="t" r="r" b="b"/>
              <a:pathLst>
                <a:path w="5730" h="3232" extrusionOk="0">
                  <a:moveTo>
                    <a:pt x="2465" y="0"/>
                  </a:moveTo>
                  <a:cubicBezTo>
                    <a:pt x="1561" y="0"/>
                    <a:pt x="686" y="371"/>
                    <a:pt x="1" y="1001"/>
                  </a:cubicBezTo>
                  <a:lnTo>
                    <a:pt x="160" y="1021"/>
                  </a:lnTo>
                  <a:cubicBezTo>
                    <a:pt x="259" y="1419"/>
                    <a:pt x="657" y="1697"/>
                    <a:pt x="1055" y="1737"/>
                  </a:cubicBezTo>
                  <a:cubicBezTo>
                    <a:pt x="1152" y="1752"/>
                    <a:pt x="1251" y="1758"/>
                    <a:pt x="1349" y="1758"/>
                  </a:cubicBezTo>
                  <a:cubicBezTo>
                    <a:pt x="1656" y="1758"/>
                    <a:pt x="1968" y="1698"/>
                    <a:pt x="2269" y="1638"/>
                  </a:cubicBezTo>
                  <a:cubicBezTo>
                    <a:pt x="2516" y="1601"/>
                    <a:pt x="2770" y="1556"/>
                    <a:pt x="3023" y="1556"/>
                  </a:cubicBezTo>
                  <a:cubicBezTo>
                    <a:pt x="3178" y="1556"/>
                    <a:pt x="3331" y="1573"/>
                    <a:pt x="3482" y="1618"/>
                  </a:cubicBezTo>
                  <a:cubicBezTo>
                    <a:pt x="3781" y="1717"/>
                    <a:pt x="4099" y="1996"/>
                    <a:pt x="3999" y="2294"/>
                  </a:cubicBezTo>
                  <a:cubicBezTo>
                    <a:pt x="3979" y="2414"/>
                    <a:pt x="3880" y="2513"/>
                    <a:pt x="3860" y="2632"/>
                  </a:cubicBezTo>
                  <a:cubicBezTo>
                    <a:pt x="3800" y="2911"/>
                    <a:pt x="4079" y="3130"/>
                    <a:pt x="4357" y="3209"/>
                  </a:cubicBezTo>
                  <a:cubicBezTo>
                    <a:pt x="4429" y="3224"/>
                    <a:pt x="4502" y="3232"/>
                    <a:pt x="4574" y="3232"/>
                  </a:cubicBezTo>
                  <a:cubicBezTo>
                    <a:pt x="4881" y="3232"/>
                    <a:pt x="5179" y="3100"/>
                    <a:pt x="5372" y="2891"/>
                  </a:cubicBezTo>
                  <a:cubicBezTo>
                    <a:pt x="5631" y="2612"/>
                    <a:pt x="5730" y="2195"/>
                    <a:pt x="5631" y="1837"/>
                  </a:cubicBezTo>
                  <a:cubicBezTo>
                    <a:pt x="5551" y="1598"/>
                    <a:pt x="5392" y="1399"/>
                    <a:pt x="5233" y="1200"/>
                  </a:cubicBezTo>
                  <a:cubicBezTo>
                    <a:pt x="4576" y="484"/>
                    <a:pt x="3641" y="26"/>
                    <a:pt x="2667" y="7"/>
                  </a:cubicBezTo>
                  <a:cubicBezTo>
                    <a:pt x="2599" y="2"/>
                    <a:pt x="2532" y="0"/>
                    <a:pt x="246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0"/>
            <p:cNvSpPr/>
            <p:nvPr/>
          </p:nvSpPr>
          <p:spPr>
            <a:xfrm>
              <a:off x="5276386" y="1879663"/>
              <a:ext cx="180039" cy="215553"/>
            </a:xfrm>
            <a:custGeom>
              <a:avLst/>
              <a:gdLst/>
              <a:ahLst/>
              <a:cxnLst/>
              <a:rect l="l" t="t" r="r" b="b"/>
              <a:pathLst>
                <a:path w="5617" h="6725" extrusionOk="0">
                  <a:moveTo>
                    <a:pt x="27" y="4258"/>
                  </a:moveTo>
                  <a:lnTo>
                    <a:pt x="27" y="4258"/>
                  </a:lnTo>
                  <a:cubicBezTo>
                    <a:pt x="27" y="4258"/>
                    <a:pt x="0" y="4391"/>
                    <a:pt x="61" y="4522"/>
                  </a:cubicBezTo>
                  <a:lnTo>
                    <a:pt x="61" y="4522"/>
                  </a:lnTo>
                  <a:cubicBezTo>
                    <a:pt x="27" y="4357"/>
                    <a:pt x="27" y="4258"/>
                    <a:pt x="27" y="4258"/>
                  </a:cubicBezTo>
                  <a:close/>
                  <a:moveTo>
                    <a:pt x="4503" y="0"/>
                  </a:moveTo>
                  <a:lnTo>
                    <a:pt x="4503" y="0"/>
                  </a:lnTo>
                  <a:cubicBezTo>
                    <a:pt x="4503" y="1"/>
                    <a:pt x="3667" y="3661"/>
                    <a:pt x="1738" y="4456"/>
                  </a:cubicBezTo>
                  <a:cubicBezTo>
                    <a:pt x="1192" y="4684"/>
                    <a:pt x="819" y="4765"/>
                    <a:pt x="564" y="4765"/>
                  </a:cubicBezTo>
                  <a:cubicBezTo>
                    <a:pt x="253" y="4765"/>
                    <a:pt x="118" y="4645"/>
                    <a:pt x="61" y="4522"/>
                  </a:cubicBezTo>
                  <a:lnTo>
                    <a:pt x="61" y="4522"/>
                  </a:lnTo>
                  <a:cubicBezTo>
                    <a:pt x="157" y="4994"/>
                    <a:pt x="531" y="6001"/>
                    <a:pt x="1977" y="6724"/>
                  </a:cubicBezTo>
                  <a:cubicBezTo>
                    <a:pt x="1996" y="6724"/>
                    <a:pt x="5617" y="3880"/>
                    <a:pt x="4503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0"/>
            <p:cNvSpPr/>
            <p:nvPr/>
          </p:nvSpPr>
          <p:spPr>
            <a:xfrm>
              <a:off x="5455777" y="1926202"/>
              <a:ext cx="76541" cy="170295"/>
            </a:xfrm>
            <a:custGeom>
              <a:avLst/>
              <a:gdLst/>
              <a:ahLst/>
              <a:cxnLst/>
              <a:rect l="l" t="t" r="r" b="b"/>
              <a:pathLst>
                <a:path w="2388" h="5313" extrusionOk="0">
                  <a:moveTo>
                    <a:pt x="1591" y="1"/>
                  </a:moveTo>
                  <a:cubicBezTo>
                    <a:pt x="1591" y="1"/>
                    <a:pt x="915" y="4974"/>
                    <a:pt x="0" y="5312"/>
                  </a:cubicBezTo>
                  <a:cubicBezTo>
                    <a:pt x="0" y="5312"/>
                    <a:pt x="1074" y="5093"/>
                    <a:pt x="1910" y="4675"/>
                  </a:cubicBezTo>
                  <a:cubicBezTo>
                    <a:pt x="1910" y="4675"/>
                    <a:pt x="2387" y="2249"/>
                    <a:pt x="1591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0"/>
            <p:cNvSpPr/>
            <p:nvPr/>
          </p:nvSpPr>
          <p:spPr>
            <a:xfrm>
              <a:off x="5281065" y="1879663"/>
              <a:ext cx="237221" cy="286325"/>
            </a:xfrm>
            <a:custGeom>
              <a:avLst/>
              <a:gdLst/>
              <a:ahLst/>
              <a:cxnLst/>
              <a:rect l="l" t="t" r="r" b="b"/>
              <a:pathLst>
                <a:path w="7401" h="8933" extrusionOk="0">
                  <a:moveTo>
                    <a:pt x="4317" y="0"/>
                  </a:moveTo>
                  <a:lnTo>
                    <a:pt x="4317" y="0"/>
                  </a:lnTo>
                  <a:cubicBezTo>
                    <a:pt x="4456" y="1473"/>
                    <a:pt x="4078" y="2984"/>
                    <a:pt x="3322" y="4258"/>
                  </a:cubicBezTo>
                  <a:cubicBezTo>
                    <a:pt x="3044" y="4675"/>
                    <a:pt x="2726" y="5093"/>
                    <a:pt x="2328" y="5391"/>
                  </a:cubicBezTo>
                  <a:cubicBezTo>
                    <a:pt x="1791" y="5769"/>
                    <a:pt x="1154" y="5988"/>
                    <a:pt x="657" y="6386"/>
                  </a:cubicBezTo>
                  <a:cubicBezTo>
                    <a:pt x="398" y="6585"/>
                    <a:pt x="179" y="6863"/>
                    <a:pt x="100" y="7182"/>
                  </a:cubicBezTo>
                  <a:cubicBezTo>
                    <a:pt x="0" y="7679"/>
                    <a:pt x="259" y="8196"/>
                    <a:pt x="657" y="8515"/>
                  </a:cubicBezTo>
                  <a:cubicBezTo>
                    <a:pt x="1055" y="8833"/>
                    <a:pt x="1572" y="8932"/>
                    <a:pt x="2069" y="8932"/>
                  </a:cubicBezTo>
                  <a:cubicBezTo>
                    <a:pt x="2084" y="8932"/>
                    <a:pt x="2100" y="8933"/>
                    <a:pt x="2115" y="8933"/>
                  </a:cubicBezTo>
                  <a:cubicBezTo>
                    <a:pt x="3788" y="8933"/>
                    <a:pt x="5340" y="7845"/>
                    <a:pt x="6227" y="6426"/>
                  </a:cubicBezTo>
                  <a:cubicBezTo>
                    <a:pt x="7122" y="4974"/>
                    <a:pt x="7400" y="3243"/>
                    <a:pt x="7400" y="1552"/>
                  </a:cubicBezTo>
                  <a:lnTo>
                    <a:pt x="4317" y="0"/>
                  </a:lnTo>
                  <a:close/>
                </a:path>
              </a:pathLst>
            </a:custGeom>
            <a:solidFill>
              <a:srgbClr val="4347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0"/>
            <p:cNvSpPr/>
            <p:nvPr/>
          </p:nvSpPr>
          <p:spPr>
            <a:xfrm>
              <a:off x="5387764" y="2202291"/>
              <a:ext cx="163660" cy="21635"/>
            </a:xfrm>
            <a:custGeom>
              <a:avLst/>
              <a:gdLst/>
              <a:ahLst/>
              <a:cxnLst/>
              <a:rect l="l" t="t" r="r" b="b"/>
              <a:pathLst>
                <a:path w="5106" h="675" extrusionOk="0">
                  <a:moveTo>
                    <a:pt x="5006" y="0"/>
                  </a:moveTo>
                  <a:cubicBezTo>
                    <a:pt x="5006" y="0"/>
                    <a:pt x="1505" y="478"/>
                    <a:pt x="13" y="577"/>
                  </a:cubicBezTo>
                  <a:cubicBezTo>
                    <a:pt x="0" y="577"/>
                    <a:pt x="1428" y="674"/>
                    <a:pt x="2941" y="674"/>
                  </a:cubicBezTo>
                  <a:cubicBezTo>
                    <a:pt x="3698" y="674"/>
                    <a:pt x="4476" y="650"/>
                    <a:pt x="5106" y="577"/>
                  </a:cubicBezTo>
                  <a:lnTo>
                    <a:pt x="5006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0"/>
            <p:cNvSpPr/>
            <p:nvPr/>
          </p:nvSpPr>
          <p:spPr>
            <a:xfrm>
              <a:off x="4358467" y="2261586"/>
              <a:ext cx="1582592" cy="1200014"/>
            </a:xfrm>
            <a:custGeom>
              <a:avLst/>
              <a:gdLst/>
              <a:ahLst/>
              <a:cxnLst/>
              <a:rect l="l" t="t" r="r" b="b"/>
              <a:pathLst>
                <a:path w="49375" h="37439" extrusionOk="0">
                  <a:moveTo>
                    <a:pt x="15497" y="0"/>
                  </a:moveTo>
                  <a:cubicBezTo>
                    <a:pt x="13528" y="0"/>
                    <a:pt x="11936" y="1592"/>
                    <a:pt x="11936" y="3561"/>
                  </a:cubicBezTo>
                  <a:lnTo>
                    <a:pt x="11936" y="13149"/>
                  </a:lnTo>
                  <a:cubicBezTo>
                    <a:pt x="11936" y="13827"/>
                    <a:pt x="11380" y="14319"/>
                    <a:pt x="10785" y="14319"/>
                  </a:cubicBezTo>
                  <a:cubicBezTo>
                    <a:pt x="10576" y="14319"/>
                    <a:pt x="10362" y="14258"/>
                    <a:pt x="10166" y="14124"/>
                  </a:cubicBezTo>
                  <a:lnTo>
                    <a:pt x="10146" y="14124"/>
                  </a:lnTo>
                  <a:cubicBezTo>
                    <a:pt x="9234" y="13493"/>
                    <a:pt x="8136" y="13122"/>
                    <a:pt x="6958" y="13122"/>
                  </a:cubicBezTo>
                  <a:cubicBezTo>
                    <a:pt x="6132" y="13122"/>
                    <a:pt x="5266" y="13305"/>
                    <a:pt x="4397" y="13706"/>
                  </a:cubicBezTo>
                  <a:cubicBezTo>
                    <a:pt x="3323" y="14164"/>
                    <a:pt x="2467" y="15019"/>
                    <a:pt x="1970" y="16093"/>
                  </a:cubicBezTo>
                  <a:cubicBezTo>
                    <a:pt x="1" y="20271"/>
                    <a:pt x="3005" y="24369"/>
                    <a:pt x="6963" y="24369"/>
                  </a:cubicBezTo>
                  <a:cubicBezTo>
                    <a:pt x="8137" y="24369"/>
                    <a:pt x="9191" y="24011"/>
                    <a:pt x="10086" y="23394"/>
                  </a:cubicBezTo>
                  <a:cubicBezTo>
                    <a:pt x="10126" y="23374"/>
                    <a:pt x="10146" y="23374"/>
                    <a:pt x="10166" y="23354"/>
                  </a:cubicBezTo>
                  <a:cubicBezTo>
                    <a:pt x="10366" y="23226"/>
                    <a:pt x="10582" y="23168"/>
                    <a:pt x="10791" y="23168"/>
                  </a:cubicBezTo>
                  <a:cubicBezTo>
                    <a:pt x="11390" y="23168"/>
                    <a:pt x="11936" y="23645"/>
                    <a:pt x="11936" y="24309"/>
                  </a:cubicBezTo>
                  <a:lnTo>
                    <a:pt x="11936" y="33917"/>
                  </a:lnTo>
                  <a:cubicBezTo>
                    <a:pt x="11877" y="35847"/>
                    <a:pt x="13468" y="37438"/>
                    <a:pt x="15457" y="37438"/>
                  </a:cubicBezTo>
                  <a:lnTo>
                    <a:pt x="25404" y="37438"/>
                  </a:lnTo>
                  <a:cubicBezTo>
                    <a:pt x="26100" y="37239"/>
                    <a:pt x="26478" y="36404"/>
                    <a:pt x="26060" y="35728"/>
                  </a:cubicBezTo>
                  <a:cubicBezTo>
                    <a:pt x="26040" y="35708"/>
                    <a:pt x="26040" y="35688"/>
                    <a:pt x="26000" y="35648"/>
                  </a:cubicBezTo>
                  <a:cubicBezTo>
                    <a:pt x="25404" y="34753"/>
                    <a:pt x="25046" y="33659"/>
                    <a:pt x="25046" y="32525"/>
                  </a:cubicBezTo>
                  <a:cubicBezTo>
                    <a:pt x="25046" y="29425"/>
                    <a:pt x="27558" y="26911"/>
                    <a:pt x="30653" y="26911"/>
                  </a:cubicBezTo>
                  <a:cubicBezTo>
                    <a:pt x="31511" y="26911"/>
                    <a:pt x="32414" y="27104"/>
                    <a:pt x="33321" y="27532"/>
                  </a:cubicBezTo>
                  <a:cubicBezTo>
                    <a:pt x="34395" y="28029"/>
                    <a:pt x="35211" y="28884"/>
                    <a:pt x="35708" y="29959"/>
                  </a:cubicBezTo>
                  <a:cubicBezTo>
                    <a:pt x="36643" y="32067"/>
                    <a:pt x="36325" y="34156"/>
                    <a:pt x="35290" y="35708"/>
                  </a:cubicBezTo>
                  <a:lnTo>
                    <a:pt x="35290" y="35728"/>
                  </a:lnTo>
                  <a:cubicBezTo>
                    <a:pt x="34833" y="36384"/>
                    <a:pt x="35211" y="37239"/>
                    <a:pt x="35927" y="37438"/>
                  </a:cubicBezTo>
                  <a:lnTo>
                    <a:pt x="45833" y="37438"/>
                  </a:lnTo>
                  <a:cubicBezTo>
                    <a:pt x="47783" y="37438"/>
                    <a:pt x="49374" y="35847"/>
                    <a:pt x="49374" y="33897"/>
                  </a:cubicBezTo>
                  <a:lnTo>
                    <a:pt x="49374" y="3561"/>
                  </a:lnTo>
                  <a:cubicBezTo>
                    <a:pt x="49374" y="1592"/>
                    <a:pt x="47783" y="0"/>
                    <a:pt x="45833" y="0"/>
                  </a:cubicBezTo>
                  <a:close/>
                </a:path>
              </a:pathLst>
            </a:custGeom>
            <a:solidFill>
              <a:srgbClr val="F0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7" name="Google Shape;727;p20"/>
          <p:cNvSpPr txBox="1"/>
          <p:nvPr/>
        </p:nvSpPr>
        <p:spPr>
          <a:xfrm>
            <a:off x="340444" y="3303778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dirty="0">
                <a:solidFill>
                  <a:schemeClr val="accent4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Summary:</a:t>
            </a:r>
            <a:endParaRPr sz="2500" b="1" dirty="0">
              <a:solidFill>
                <a:schemeClr val="accent4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28" name="Google Shape;728;p20"/>
          <p:cNvSpPr txBox="1"/>
          <p:nvPr/>
        </p:nvSpPr>
        <p:spPr>
          <a:xfrm>
            <a:off x="282712" y="1441141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Introduction:</a:t>
            </a:r>
            <a:endParaRPr sz="25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29" name="Google Shape;729;p20"/>
          <p:cNvSpPr txBox="1"/>
          <p:nvPr/>
        </p:nvSpPr>
        <p:spPr>
          <a:xfrm>
            <a:off x="6410955" y="3294642"/>
            <a:ext cx="2733045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dirty="0">
                <a:solidFill>
                  <a:schemeClr val="accent6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managerial affairs:</a:t>
            </a:r>
          </a:p>
        </p:txBody>
      </p:sp>
      <p:sp>
        <p:nvSpPr>
          <p:cNvPr id="730" name="Google Shape;730;p20"/>
          <p:cNvSpPr txBox="1"/>
          <p:nvPr/>
        </p:nvSpPr>
        <p:spPr>
          <a:xfrm>
            <a:off x="6645648" y="1409909"/>
            <a:ext cx="2102351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dirty="0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List the factors:</a:t>
            </a:r>
          </a:p>
        </p:txBody>
      </p:sp>
      <p:sp>
        <p:nvSpPr>
          <p:cNvPr id="731" name="Google Shape;731;p20"/>
          <p:cNvSpPr txBox="1"/>
          <p:nvPr/>
        </p:nvSpPr>
        <p:spPr>
          <a:xfrm>
            <a:off x="277471" y="1768834"/>
            <a:ext cx="3004287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600" b="1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Definition of internal environment.</a:t>
            </a:r>
          </a:p>
        </p:txBody>
      </p:sp>
      <p:sp>
        <p:nvSpPr>
          <p:cNvPr id="732" name="Google Shape;732;p20"/>
          <p:cNvSpPr txBox="1"/>
          <p:nvPr/>
        </p:nvSpPr>
        <p:spPr>
          <a:xfrm>
            <a:off x="6677694" y="3617781"/>
            <a:ext cx="2199565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pen Sans"/>
                <a:sym typeface="Fira Sans Extra Condensed Medium"/>
              </a:rPr>
              <a:t>implication for managerial affairs.</a:t>
            </a:r>
            <a:endParaRPr lang="en-GB" sz="700" b="1" dirty="0">
              <a:solidFill>
                <a:srgbClr val="000000"/>
              </a:solidFill>
              <a:latin typeface="Open Sans"/>
              <a:ea typeface="Roboto"/>
              <a:cs typeface="Roboto"/>
              <a:sym typeface="Roboto"/>
            </a:endParaRPr>
          </a:p>
        </p:txBody>
      </p:sp>
      <p:sp>
        <p:nvSpPr>
          <p:cNvPr id="733" name="Google Shape;733;p20"/>
          <p:cNvSpPr txBox="1"/>
          <p:nvPr/>
        </p:nvSpPr>
        <p:spPr>
          <a:xfrm>
            <a:off x="6658833" y="1783965"/>
            <a:ext cx="2389131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GB" sz="1600" b="1" i="0" dirty="0">
                <a:solidFill>
                  <a:srgbClr val="222222"/>
                </a:solidFill>
                <a:effectLst/>
                <a:latin typeface="Open Sans"/>
              </a:rPr>
              <a:t>Factors </a:t>
            </a:r>
            <a:r>
              <a:rPr lang="en-GB" sz="1600" b="1" dirty="0">
                <a:solidFill>
                  <a:srgbClr val="222222"/>
                </a:solidFill>
                <a:latin typeface="Open Sans"/>
              </a:rPr>
              <a:t>a</a:t>
            </a:r>
            <a:r>
              <a:rPr lang="en-GB" sz="1600" b="1" i="0" dirty="0">
                <a:solidFill>
                  <a:srgbClr val="222222"/>
                </a:solidFill>
                <a:effectLst/>
                <a:latin typeface="Open Sans"/>
              </a:rPr>
              <a:t>ffects on</a:t>
            </a:r>
          </a:p>
          <a:p>
            <a:pPr algn="l"/>
            <a:r>
              <a:rPr lang="en-GB" sz="1600" b="1" i="0" dirty="0">
                <a:solidFill>
                  <a:srgbClr val="222222"/>
                </a:solidFill>
                <a:effectLst/>
                <a:latin typeface="Open Sans"/>
              </a:rPr>
              <a:t>Internal Environment.</a:t>
            </a:r>
          </a:p>
        </p:txBody>
      </p:sp>
      <p:sp>
        <p:nvSpPr>
          <p:cNvPr id="734" name="Google Shape;734;p20"/>
          <p:cNvSpPr txBox="1"/>
          <p:nvPr/>
        </p:nvSpPr>
        <p:spPr>
          <a:xfrm>
            <a:off x="340444" y="3716748"/>
            <a:ext cx="18996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600" b="1" dirty="0">
                <a:solidFill>
                  <a:srgbClr val="000000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Conclusion.</a:t>
            </a:r>
            <a:endParaRPr sz="1600" b="1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sp>
        <p:nvSpPr>
          <p:cNvPr id="735" name="Google Shape;735;p20"/>
          <p:cNvSpPr txBox="1"/>
          <p:nvPr/>
        </p:nvSpPr>
        <p:spPr>
          <a:xfrm>
            <a:off x="340444" y="2889428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chemeClr val="accent4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04</a:t>
            </a:r>
            <a:endParaRPr sz="4500" b="1">
              <a:solidFill>
                <a:schemeClr val="accent4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36" name="Google Shape;736;p20"/>
          <p:cNvSpPr txBox="1"/>
          <p:nvPr/>
        </p:nvSpPr>
        <p:spPr>
          <a:xfrm>
            <a:off x="282712" y="1026791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sz="4500" b="1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37" name="Google Shape;737;p20"/>
          <p:cNvSpPr txBox="1"/>
          <p:nvPr/>
        </p:nvSpPr>
        <p:spPr>
          <a:xfrm>
            <a:off x="6958798" y="2842556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 dirty="0">
                <a:solidFill>
                  <a:schemeClr val="accent6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sz="4500" b="1" dirty="0">
              <a:solidFill>
                <a:schemeClr val="accent6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38" name="Google Shape;738;p20"/>
          <p:cNvSpPr txBox="1"/>
          <p:nvPr/>
        </p:nvSpPr>
        <p:spPr>
          <a:xfrm>
            <a:off x="6958799" y="1000334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 dirty="0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sz="4500" b="1" dirty="0">
              <a:solidFill>
                <a:schemeClr val="accen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61574" y="4472448"/>
            <a:ext cx="778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Google Shape;1482;p25"/>
          <p:cNvSpPr txBox="1">
            <a:spLocks noGrp="1"/>
          </p:cNvSpPr>
          <p:nvPr>
            <p:ph type="title"/>
          </p:nvPr>
        </p:nvSpPr>
        <p:spPr>
          <a:xfrm>
            <a:off x="1282350" y="161659"/>
            <a:ext cx="65793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571500" lvl="0" indent="-571500" algn="ctr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</a:t>
            </a:r>
            <a:endParaRPr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98" name="Google Shape;1498;p25"/>
          <p:cNvGrpSpPr/>
          <p:nvPr/>
        </p:nvGrpSpPr>
        <p:grpSpPr>
          <a:xfrm>
            <a:off x="4611000" y="874644"/>
            <a:ext cx="4075802" cy="3578086"/>
            <a:chOff x="4611000" y="1692525"/>
            <a:chExt cx="4075802" cy="2846476"/>
          </a:xfrm>
        </p:grpSpPr>
        <p:sp>
          <p:nvSpPr>
            <p:cNvPr id="1499" name="Google Shape;1499;p25"/>
            <p:cNvSpPr/>
            <p:nvPr/>
          </p:nvSpPr>
          <p:spPr>
            <a:xfrm>
              <a:off x="6262085" y="2220911"/>
              <a:ext cx="1119328" cy="1118679"/>
            </a:xfrm>
            <a:custGeom>
              <a:avLst/>
              <a:gdLst/>
              <a:ahLst/>
              <a:cxnLst/>
              <a:rect l="l" t="t" r="r" b="b"/>
              <a:pathLst>
                <a:path w="32784" h="32765" extrusionOk="0">
                  <a:moveTo>
                    <a:pt x="16372" y="1"/>
                  </a:moveTo>
                  <a:cubicBezTo>
                    <a:pt x="15577" y="1"/>
                    <a:pt x="14781" y="41"/>
                    <a:pt x="14005" y="160"/>
                  </a:cubicBezTo>
                  <a:lnTo>
                    <a:pt x="13110" y="2746"/>
                  </a:lnTo>
                  <a:cubicBezTo>
                    <a:pt x="11419" y="3482"/>
                    <a:pt x="10584" y="3820"/>
                    <a:pt x="8893" y="4536"/>
                  </a:cubicBezTo>
                  <a:lnTo>
                    <a:pt x="6406" y="3402"/>
                  </a:lnTo>
                  <a:cubicBezTo>
                    <a:pt x="5213" y="4318"/>
                    <a:pt x="4138" y="5392"/>
                    <a:pt x="3243" y="6605"/>
                  </a:cubicBezTo>
                  <a:lnTo>
                    <a:pt x="4437" y="9072"/>
                  </a:lnTo>
                  <a:cubicBezTo>
                    <a:pt x="3741" y="10763"/>
                    <a:pt x="3382" y="11638"/>
                    <a:pt x="2726" y="13309"/>
                  </a:cubicBezTo>
                  <a:lnTo>
                    <a:pt x="160" y="14264"/>
                  </a:lnTo>
                  <a:cubicBezTo>
                    <a:pt x="60" y="14960"/>
                    <a:pt x="1" y="15676"/>
                    <a:pt x="1" y="16392"/>
                  </a:cubicBezTo>
                  <a:cubicBezTo>
                    <a:pt x="1" y="17188"/>
                    <a:pt x="60" y="18004"/>
                    <a:pt x="180" y="18760"/>
                  </a:cubicBezTo>
                  <a:lnTo>
                    <a:pt x="2766" y="19655"/>
                  </a:lnTo>
                  <a:cubicBezTo>
                    <a:pt x="3502" y="21346"/>
                    <a:pt x="3840" y="22201"/>
                    <a:pt x="4556" y="23892"/>
                  </a:cubicBezTo>
                  <a:lnTo>
                    <a:pt x="3422" y="26379"/>
                  </a:lnTo>
                  <a:cubicBezTo>
                    <a:pt x="4337" y="27572"/>
                    <a:pt x="5412" y="28626"/>
                    <a:pt x="6625" y="29522"/>
                  </a:cubicBezTo>
                  <a:lnTo>
                    <a:pt x="9092" y="28328"/>
                  </a:lnTo>
                  <a:cubicBezTo>
                    <a:pt x="10783" y="29024"/>
                    <a:pt x="11658" y="29382"/>
                    <a:pt x="13349" y="30059"/>
                  </a:cubicBezTo>
                  <a:lnTo>
                    <a:pt x="14284" y="32605"/>
                  </a:lnTo>
                  <a:cubicBezTo>
                    <a:pt x="14980" y="32724"/>
                    <a:pt x="15696" y="32764"/>
                    <a:pt x="16432" y="32764"/>
                  </a:cubicBezTo>
                  <a:cubicBezTo>
                    <a:pt x="17228" y="32764"/>
                    <a:pt x="18023" y="32724"/>
                    <a:pt x="18779" y="32585"/>
                  </a:cubicBezTo>
                  <a:lnTo>
                    <a:pt x="19675" y="29999"/>
                  </a:lnTo>
                  <a:cubicBezTo>
                    <a:pt x="21365" y="29283"/>
                    <a:pt x="22221" y="28925"/>
                    <a:pt x="23912" y="28209"/>
                  </a:cubicBezTo>
                  <a:lnTo>
                    <a:pt x="26398" y="29363"/>
                  </a:lnTo>
                  <a:cubicBezTo>
                    <a:pt x="27592" y="28447"/>
                    <a:pt x="28646" y="27373"/>
                    <a:pt x="29561" y="26140"/>
                  </a:cubicBezTo>
                  <a:lnTo>
                    <a:pt x="28368" y="23693"/>
                  </a:lnTo>
                  <a:cubicBezTo>
                    <a:pt x="29064" y="22002"/>
                    <a:pt x="29402" y="21127"/>
                    <a:pt x="30078" y="19436"/>
                  </a:cubicBezTo>
                  <a:lnTo>
                    <a:pt x="32645" y="18501"/>
                  </a:lnTo>
                  <a:cubicBezTo>
                    <a:pt x="32744" y="17765"/>
                    <a:pt x="32784" y="17069"/>
                    <a:pt x="32784" y="16353"/>
                  </a:cubicBezTo>
                  <a:cubicBezTo>
                    <a:pt x="32784" y="15557"/>
                    <a:pt x="32744" y="14761"/>
                    <a:pt x="32605" y="13985"/>
                  </a:cubicBezTo>
                  <a:lnTo>
                    <a:pt x="30019" y="13090"/>
                  </a:lnTo>
                  <a:cubicBezTo>
                    <a:pt x="29303" y="11399"/>
                    <a:pt x="28945" y="10564"/>
                    <a:pt x="28228" y="8873"/>
                  </a:cubicBezTo>
                  <a:lnTo>
                    <a:pt x="29382" y="6386"/>
                  </a:lnTo>
                  <a:cubicBezTo>
                    <a:pt x="28447" y="5193"/>
                    <a:pt x="27393" y="4119"/>
                    <a:pt x="26160" y="3223"/>
                  </a:cubicBezTo>
                  <a:lnTo>
                    <a:pt x="23713" y="4417"/>
                  </a:lnTo>
                  <a:cubicBezTo>
                    <a:pt x="22022" y="3721"/>
                    <a:pt x="21147" y="3383"/>
                    <a:pt x="19456" y="2706"/>
                  </a:cubicBezTo>
                  <a:lnTo>
                    <a:pt x="18501" y="140"/>
                  </a:lnTo>
                  <a:cubicBezTo>
                    <a:pt x="17805" y="41"/>
                    <a:pt x="17089" y="1"/>
                    <a:pt x="16372" y="1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25"/>
            <p:cNvSpPr/>
            <p:nvPr/>
          </p:nvSpPr>
          <p:spPr>
            <a:xfrm>
              <a:off x="7446583" y="2015818"/>
              <a:ext cx="1194714" cy="1189969"/>
            </a:xfrm>
            <a:custGeom>
              <a:avLst/>
              <a:gdLst/>
              <a:ahLst/>
              <a:cxnLst/>
              <a:rect l="l" t="t" r="r" b="b"/>
              <a:pathLst>
                <a:path w="34992" h="34853" extrusionOk="0">
                  <a:moveTo>
                    <a:pt x="18978" y="0"/>
                  </a:moveTo>
                  <a:lnTo>
                    <a:pt x="16531" y="2885"/>
                  </a:lnTo>
                  <a:cubicBezTo>
                    <a:pt x="14761" y="3302"/>
                    <a:pt x="13488" y="3641"/>
                    <a:pt x="11697" y="4058"/>
                  </a:cubicBezTo>
                  <a:lnTo>
                    <a:pt x="8176" y="2606"/>
                  </a:lnTo>
                  <a:cubicBezTo>
                    <a:pt x="6187" y="3859"/>
                    <a:pt x="4476" y="5491"/>
                    <a:pt x="3144" y="7420"/>
                  </a:cubicBezTo>
                  <a:lnTo>
                    <a:pt x="4437" y="10981"/>
                  </a:lnTo>
                  <a:cubicBezTo>
                    <a:pt x="3919" y="12732"/>
                    <a:pt x="3541" y="14005"/>
                    <a:pt x="3024" y="15775"/>
                  </a:cubicBezTo>
                  <a:lnTo>
                    <a:pt x="1" y="18083"/>
                  </a:lnTo>
                  <a:cubicBezTo>
                    <a:pt x="100" y="20490"/>
                    <a:pt x="677" y="22777"/>
                    <a:pt x="1652" y="24846"/>
                  </a:cubicBezTo>
                  <a:lnTo>
                    <a:pt x="5372" y="25523"/>
                  </a:lnTo>
                  <a:cubicBezTo>
                    <a:pt x="6645" y="26855"/>
                    <a:pt x="7540" y="27810"/>
                    <a:pt x="8833" y="29123"/>
                  </a:cubicBezTo>
                  <a:lnTo>
                    <a:pt x="9330" y="32883"/>
                  </a:lnTo>
                  <a:cubicBezTo>
                    <a:pt x="11339" y="33957"/>
                    <a:pt x="13607" y="34633"/>
                    <a:pt x="16014" y="34852"/>
                  </a:cubicBezTo>
                  <a:lnTo>
                    <a:pt x="18461" y="31968"/>
                  </a:lnTo>
                  <a:cubicBezTo>
                    <a:pt x="20251" y="31530"/>
                    <a:pt x="21524" y="31212"/>
                    <a:pt x="23315" y="30794"/>
                  </a:cubicBezTo>
                  <a:lnTo>
                    <a:pt x="26816" y="32226"/>
                  </a:lnTo>
                  <a:cubicBezTo>
                    <a:pt x="28805" y="30993"/>
                    <a:pt x="30516" y="29342"/>
                    <a:pt x="31869" y="27432"/>
                  </a:cubicBezTo>
                  <a:lnTo>
                    <a:pt x="30576" y="23872"/>
                  </a:lnTo>
                  <a:cubicBezTo>
                    <a:pt x="31093" y="22081"/>
                    <a:pt x="31471" y="20848"/>
                    <a:pt x="31988" y="19077"/>
                  </a:cubicBezTo>
                  <a:lnTo>
                    <a:pt x="34992" y="16770"/>
                  </a:lnTo>
                  <a:cubicBezTo>
                    <a:pt x="34892" y="14343"/>
                    <a:pt x="34315" y="12075"/>
                    <a:pt x="33361" y="10006"/>
                  </a:cubicBezTo>
                  <a:lnTo>
                    <a:pt x="29621" y="9330"/>
                  </a:lnTo>
                  <a:cubicBezTo>
                    <a:pt x="28348" y="7997"/>
                    <a:pt x="27452" y="7042"/>
                    <a:pt x="26159" y="5729"/>
                  </a:cubicBezTo>
                  <a:lnTo>
                    <a:pt x="25662" y="1970"/>
                  </a:lnTo>
                  <a:cubicBezTo>
                    <a:pt x="23653" y="895"/>
                    <a:pt x="21385" y="199"/>
                    <a:pt x="18978" y="0"/>
                  </a:cubicBezTo>
                  <a:close/>
                </a:path>
              </a:pathLst>
            </a:custGeom>
            <a:solidFill>
              <a:schemeClr val="accent3"/>
            </a:solidFill>
            <a:ln w="9450" cap="flat" cmpd="sng">
              <a:solidFill>
                <a:srgbClr val="000000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25"/>
            <p:cNvSpPr/>
            <p:nvPr/>
          </p:nvSpPr>
          <p:spPr>
            <a:xfrm>
              <a:off x="6753153" y="3268908"/>
              <a:ext cx="1010652" cy="1005223"/>
            </a:xfrm>
            <a:custGeom>
              <a:avLst/>
              <a:gdLst/>
              <a:ahLst/>
              <a:cxnLst/>
              <a:rect l="l" t="t" r="r" b="b"/>
              <a:pathLst>
                <a:path w="29601" h="29442" extrusionOk="0">
                  <a:moveTo>
                    <a:pt x="11458" y="0"/>
                  </a:moveTo>
                  <a:cubicBezTo>
                    <a:pt x="9668" y="398"/>
                    <a:pt x="8017" y="1154"/>
                    <a:pt x="6525" y="2109"/>
                  </a:cubicBezTo>
                  <a:lnTo>
                    <a:pt x="6684" y="5570"/>
                  </a:lnTo>
                  <a:cubicBezTo>
                    <a:pt x="6167" y="6187"/>
                    <a:pt x="5849" y="6585"/>
                    <a:pt x="5331" y="7221"/>
                  </a:cubicBezTo>
                  <a:lnTo>
                    <a:pt x="1492" y="7719"/>
                  </a:lnTo>
                  <a:cubicBezTo>
                    <a:pt x="756" y="9151"/>
                    <a:pt x="219" y="10742"/>
                    <a:pt x="0" y="12413"/>
                  </a:cubicBezTo>
                  <a:lnTo>
                    <a:pt x="3402" y="14860"/>
                  </a:lnTo>
                  <a:cubicBezTo>
                    <a:pt x="3581" y="15636"/>
                    <a:pt x="3680" y="16133"/>
                    <a:pt x="3839" y="16949"/>
                  </a:cubicBezTo>
                  <a:lnTo>
                    <a:pt x="1353" y="21067"/>
                  </a:lnTo>
                  <a:cubicBezTo>
                    <a:pt x="1969" y="22360"/>
                    <a:pt x="2785" y="23533"/>
                    <a:pt x="3740" y="24568"/>
                  </a:cubicBezTo>
                  <a:lnTo>
                    <a:pt x="8634" y="23175"/>
                  </a:lnTo>
                  <a:cubicBezTo>
                    <a:pt x="9350" y="23553"/>
                    <a:pt x="9807" y="23772"/>
                    <a:pt x="10523" y="24150"/>
                  </a:cubicBezTo>
                  <a:lnTo>
                    <a:pt x="12433" y="29282"/>
                  </a:lnTo>
                  <a:cubicBezTo>
                    <a:pt x="13209" y="29402"/>
                    <a:pt x="13985" y="29442"/>
                    <a:pt x="14780" y="29442"/>
                  </a:cubicBezTo>
                  <a:cubicBezTo>
                    <a:pt x="15278" y="29442"/>
                    <a:pt x="15795" y="29422"/>
                    <a:pt x="16272" y="29362"/>
                  </a:cubicBezTo>
                  <a:lnTo>
                    <a:pt x="18381" y="24289"/>
                  </a:lnTo>
                  <a:cubicBezTo>
                    <a:pt x="19117" y="23951"/>
                    <a:pt x="19575" y="23752"/>
                    <a:pt x="20311" y="23394"/>
                  </a:cubicBezTo>
                  <a:lnTo>
                    <a:pt x="25323" y="25045"/>
                  </a:lnTo>
                  <a:cubicBezTo>
                    <a:pt x="26278" y="24071"/>
                    <a:pt x="27114" y="22976"/>
                    <a:pt x="27770" y="21783"/>
                  </a:cubicBezTo>
                  <a:lnTo>
                    <a:pt x="25343" y="17327"/>
                  </a:lnTo>
                  <a:cubicBezTo>
                    <a:pt x="25542" y="16531"/>
                    <a:pt x="25662" y="16074"/>
                    <a:pt x="25861" y="15278"/>
                  </a:cubicBezTo>
                  <a:lnTo>
                    <a:pt x="29600" y="12831"/>
                  </a:lnTo>
                  <a:cubicBezTo>
                    <a:pt x="29501" y="11299"/>
                    <a:pt x="29043" y="9748"/>
                    <a:pt x="28407" y="8335"/>
                  </a:cubicBezTo>
                  <a:lnTo>
                    <a:pt x="24349" y="7639"/>
                  </a:lnTo>
                  <a:cubicBezTo>
                    <a:pt x="23851" y="7003"/>
                    <a:pt x="23553" y="6605"/>
                    <a:pt x="23056" y="5948"/>
                  </a:cubicBezTo>
                  <a:lnTo>
                    <a:pt x="23394" y="2348"/>
                  </a:lnTo>
                  <a:cubicBezTo>
                    <a:pt x="21962" y="1313"/>
                    <a:pt x="20350" y="577"/>
                    <a:pt x="18580" y="100"/>
                  </a:cubicBezTo>
                  <a:lnTo>
                    <a:pt x="16014" y="2368"/>
                  </a:lnTo>
                  <a:cubicBezTo>
                    <a:pt x="15198" y="2348"/>
                    <a:pt x="14701" y="2348"/>
                    <a:pt x="13885" y="2308"/>
                  </a:cubicBezTo>
                  <a:lnTo>
                    <a:pt x="11458" y="0"/>
                  </a:lnTo>
                  <a:close/>
                </a:path>
              </a:pathLst>
            </a:custGeom>
            <a:solidFill>
              <a:schemeClr val="accent1"/>
            </a:solidFill>
            <a:ln w="9450" cap="flat" cmpd="sng">
              <a:solidFill>
                <a:srgbClr val="000000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25"/>
            <p:cNvSpPr/>
            <p:nvPr/>
          </p:nvSpPr>
          <p:spPr>
            <a:xfrm>
              <a:off x="8034068" y="2275265"/>
              <a:ext cx="336235" cy="336235"/>
            </a:xfrm>
            <a:custGeom>
              <a:avLst/>
              <a:gdLst/>
              <a:ahLst/>
              <a:cxnLst/>
              <a:rect l="l" t="t" r="r" b="b"/>
              <a:pathLst>
                <a:path w="9848" h="9848" fill="none" extrusionOk="0">
                  <a:moveTo>
                    <a:pt x="1" y="0"/>
                  </a:moveTo>
                  <a:cubicBezTo>
                    <a:pt x="5451" y="0"/>
                    <a:pt x="9848" y="4397"/>
                    <a:pt x="9848" y="9847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25"/>
            <p:cNvSpPr/>
            <p:nvPr/>
          </p:nvSpPr>
          <p:spPr>
            <a:xfrm>
              <a:off x="7651709" y="2218213"/>
              <a:ext cx="785824" cy="785858"/>
            </a:xfrm>
            <a:custGeom>
              <a:avLst/>
              <a:gdLst/>
              <a:ahLst/>
              <a:cxnLst/>
              <a:rect l="l" t="t" r="r" b="b"/>
              <a:pathLst>
                <a:path w="23016" h="23017" extrusionOk="0">
                  <a:moveTo>
                    <a:pt x="11384" y="4019"/>
                  </a:moveTo>
                  <a:cubicBezTo>
                    <a:pt x="11935" y="4019"/>
                    <a:pt x="12491" y="4118"/>
                    <a:pt x="13050" y="4317"/>
                  </a:cubicBezTo>
                  <a:cubicBezTo>
                    <a:pt x="14144" y="4695"/>
                    <a:pt x="15039" y="5391"/>
                    <a:pt x="15715" y="6306"/>
                  </a:cubicBezTo>
                  <a:lnTo>
                    <a:pt x="15735" y="6306"/>
                  </a:lnTo>
                  <a:lnTo>
                    <a:pt x="15735" y="6346"/>
                  </a:lnTo>
                  <a:cubicBezTo>
                    <a:pt x="16451" y="7341"/>
                    <a:pt x="16869" y="8554"/>
                    <a:pt x="16869" y="9847"/>
                  </a:cubicBezTo>
                  <a:lnTo>
                    <a:pt x="16869" y="10981"/>
                  </a:lnTo>
                  <a:lnTo>
                    <a:pt x="16849" y="10981"/>
                  </a:lnTo>
                  <a:cubicBezTo>
                    <a:pt x="16849" y="11041"/>
                    <a:pt x="16869" y="11120"/>
                    <a:pt x="16869" y="11160"/>
                  </a:cubicBezTo>
                  <a:cubicBezTo>
                    <a:pt x="16869" y="11777"/>
                    <a:pt x="16372" y="12274"/>
                    <a:pt x="15755" y="12274"/>
                  </a:cubicBezTo>
                  <a:lnTo>
                    <a:pt x="15735" y="12274"/>
                  </a:lnTo>
                  <a:lnTo>
                    <a:pt x="15735" y="12354"/>
                  </a:lnTo>
                  <a:cubicBezTo>
                    <a:pt x="15735" y="14363"/>
                    <a:pt x="14343" y="16054"/>
                    <a:pt x="12453" y="16511"/>
                  </a:cubicBezTo>
                  <a:lnTo>
                    <a:pt x="12453" y="17207"/>
                  </a:lnTo>
                  <a:lnTo>
                    <a:pt x="12692" y="17207"/>
                  </a:lnTo>
                  <a:cubicBezTo>
                    <a:pt x="15119" y="17207"/>
                    <a:pt x="17168" y="18640"/>
                    <a:pt x="18122" y="20709"/>
                  </a:cubicBezTo>
                  <a:cubicBezTo>
                    <a:pt x="18023" y="20808"/>
                    <a:pt x="17923" y="20868"/>
                    <a:pt x="17824" y="20927"/>
                  </a:cubicBezTo>
                  <a:cubicBezTo>
                    <a:pt x="17227" y="21325"/>
                    <a:pt x="16571" y="21663"/>
                    <a:pt x="15914" y="21962"/>
                  </a:cubicBezTo>
                  <a:lnTo>
                    <a:pt x="15536" y="22101"/>
                  </a:lnTo>
                  <a:cubicBezTo>
                    <a:pt x="14263" y="22579"/>
                    <a:pt x="12930" y="22817"/>
                    <a:pt x="11498" y="22817"/>
                  </a:cubicBezTo>
                  <a:cubicBezTo>
                    <a:pt x="10046" y="22817"/>
                    <a:pt x="8653" y="22559"/>
                    <a:pt x="7380" y="22061"/>
                  </a:cubicBezTo>
                  <a:lnTo>
                    <a:pt x="7002" y="21902"/>
                  </a:lnTo>
                  <a:cubicBezTo>
                    <a:pt x="6326" y="21624"/>
                    <a:pt x="5709" y="21285"/>
                    <a:pt x="5113" y="20888"/>
                  </a:cubicBezTo>
                  <a:lnTo>
                    <a:pt x="4814" y="20669"/>
                  </a:lnTo>
                  <a:cubicBezTo>
                    <a:pt x="5769" y="18620"/>
                    <a:pt x="7818" y="17207"/>
                    <a:pt x="10205" y="17207"/>
                  </a:cubicBezTo>
                  <a:lnTo>
                    <a:pt x="10464" y="17207"/>
                  </a:lnTo>
                  <a:lnTo>
                    <a:pt x="10464" y="16511"/>
                  </a:lnTo>
                  <a:cubicBezTo>
                    <a:pt x="8594" y="16054"/>
                    <a:pt x="7181" y="14363"/>
                    <a:pt x="7181" y="12354"/>
                  </a:cubicBezTo>
                  <a:lnTo>
                    <a:pt x="7181" y="12274"/>
                  </a:lnTo>
                  <a:lnTo>
                    <a:pt x="7161" y="12274"/>
                  </a:lnTo>
                  <a:cubicBezTo>
                    <a:pt x="6525" y="12274"/>
                    <a:pt x="6028" y="11777"/>
                    <a:pt x="6028" y="11160"/>
                  </a:cubicBezTo>
                  <a:cubicBezTo>
                    <a:pt x="6028" y="10543"/>
                    <a:pt x="6525" y="10046"/>
                    <a:pt x="7161" y="10046"/>
                  </a:cubicBezTo>
                  <a:lnTo>
                    <a:pt x="7181" y="10046"/>
                  </a:lnTo>
                  <a:lnTo>
                    <a:pt x="7181" y="9787"/>
                  </a:lnTo>
                  <a:lnTo>
                    <a:pt x="6903" y="9787"/>
                  </a:lnTo>
                  <a:cubicBezTo>
                    <a:pt x="6684" y="9787"/>
                    <a:pt x="6425" y="9768"/>
                    <a:pt x="6187" y="9748"/>
                  </a:cubicBezTo>
                  <a:lnTo>
                    <a:pt x="6008" y="9728"/>
                  </a:lnTo>
                  <a:lnTo>
                    <a:pt x="6008" y="8892"/>
                  </a:lnTo>
                  <a:cubicBezTo>
                    <a:pt x="6008" y="7838"/>
                    <a:pt x="6425" y="6843"/>
                    <a:pt x="7122" y="6107"/>
                  </a:cubicBezTo>
                  <a:lnTo>
                    <a:pt x="7221" y="6008"/>
                  </a:lnTo>
                  <a:cubicBezTo>
                    <a:pt x="8557" y="4687"/>
                    <a:pt x="9954" y="4019"/>
                    <a:pt x="11384" y="4019"/>
                  </a:cubicBezTo>
                  <a:close/>
                  <a:moveTo>
                    <a:pt x="11498" y="0"/>
                  </a:moveTo>
                  <a:cubicBezTo>
                    <a:pt x="5152" y="0"/>
                    <a:pt x="0" y="5152"/>
                    <a:pt x="0" y="11518"/>
                  </a:cubicBezTo>
                  <a:cubicBezTo>
                    <a:pt x="0" y="17844"/>
                    <a:pt x="5132" y="23016"/>
                    <a:pt x="11498" y="23016"/>
                  </a:cubicBezTo>
                  <a:cubicBezTo>
                    <a:pt x="17844" y="23016"/>
                    <a:pt x="23016" y="17884"/>
                    <a:pt x="23016" y="11518"/>
                  </a:cubicBezTo>
                  <a:cubicBezTo>
                    <a:pt x="22996" y="5152"/>
                    <a:pt x="17844" y="0"/>
                    <a:pt x="11498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25"/>
            <p:cNvSpPr/>
            <p:nvPr/>
          </p:nvSpPr>
          <p:spPr>
            <a:xfrm>
              <a:off x="7979065" y="2818605"/>
              <a:ext cx="129059" cy="58452"/>
            </a:xfrm>
            <a:custGeom>
              <a:avLst/>
              <a:gdLst/>
              <a:ahLst/>
              <a:cxnLst/>
              <a:rect l="l" t="t" r="r" b="b"/>
              <a:pathLst>
                <a:path w="3780" h="1712" extrusionOk="0">
                  <a:moveTo>
                    <a:pt x="617" y="0"/>
                  </a:moveTo>
                  <a:cubicBezTo>
                    <a:pt x="418" y="0"/>
                    <a:pt x="199" y="20"/>
                    <a:pt x="0" y="40"/>
                  </a:cubicBezTo>
                  <a:cubicBezTo>
                    <a:pt x="100" y="995"/>
                    <a:pt x="915" y="1711"/>
                    <a:pt x="1890" y="1711"/>
                  </a:cubicBezTo>
                  <a:cubicBezTo>
                    <a:pt x="2865" y="1711"/>
                    <a:pt x="3661" y="995"/>
                    <a:pt x="3780" y="40"/>
                  </a:cubicBezTo>
                  <a:cubicBezTo>
                    <a:pt x="3581" y="20"/>
                    <a:pt x="3362" y="0"/>
                    <a:pt x="3163" y="0"/>
                  </a:cubicBezTo>
                  <a:lnTo>
                    <a:pt x="2905" y="0"/>
                  </a:lnTo>
                  <a:cubicBezTo>
                    <a:pt x="2785" y="498"/>
                    <a:pt x="2368" y="856"/>
                    <a:pt x="1870" y="856"/>
                  </a:cubicBezTo>
                  <a:cubicBezTo>
                    <a:pt x="1373" y="856"/>
                    <a:pt x="955" y="498"/>
                    <a:pt x="8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25"/>
            <p:cNvSpPr/>
            <p:nvPr/>
          </p:nvSpPr>
          <p:spPr>
            <a:xfrm>
              <a:off x="7825562" y="2821985"/>
              <a:ext cx="435385" cy="175288"/>
            </a:xfrm>
            <a:custGeom>
              <a:avLst/>
              <a:gdLst/>
              <a:ahLst/>
              <a:cxnLst/>
              <a:rect l="l" t="t" r="r" b="b"/>
              <a:pathLst>
                <a:path w="12752" h="5134" extrusionOk="0">
                  <a:moveTo>
                    <a:pt x="4079" y="1"/>
                  </a:moveTo>
                  <a:cubicBezTo>
                    <a:pt x="2229" y="319"/>
                    <a:pt x="717" y="1553"/>
                    <a:pt x="1" y="3204"/>
                  </a:cubicBezTo>
                  <a:cubicBezTo>
                    <a:pt x="597" y="3601"/>
                    <a:pt x="1214" y="3940"/>
                    <a:pt x="1890" y="4218"/>
                  </a:cubicBezTo>
                  <a:lnTo>
                    <a:pt x="1890" y="2826"/>
                  </a:lnTo>
                  <a:cubicBezTo>
                    <a:pt x="1890" y="2726"/>
                    <a:pt x="1970" y="2627"/>
                    <a:pt x="2089" y="2627"/>
                  </a:cubicBezTo>
                  <a:cubicBezTo>
                    <a:pt x="2209" y="2627"/>
                    <a:pt x="2288" y="2706"/>
                    <a:pt x="2288" y="2826"/>
                  </a:cubicBezTo>
                  <a:lnTo>
                    <a:pt x="2288" y="4377"/>
                  </a:lnTo>
                  <a:cubicBezTo>
                    <a:pt x="3581" y="4875"/>
                    <a:pt x="4974" y="5133"/>
                    <a:pt x="6406" y="5133"/>
                  </a:cubicBezTo>
                  <a:cubicBezTo>
                    <a:pt x="7818" y="5133"/>
                    <a:pt x="9191" y="4895"/>
                    <a:pt x="10444" y="4417"/>
                  </a:cubicBezTo>
                  <a:lnTo>
                    <a:pt x="10444" y="2846"/>
                  </a:lnTo>
                  <a:cubicBezTo>
                    <a:pt x="10444" y="2746"/>
                    <a:pt x="10504" y="2647"/>
                    <a:pt x="10643" y="2647"/>
                  </a:cubicBezTo>
                  <a:cubicBezTo>
                    <a:pt x="10763" y="2647"/>
                    <a:pt x="10842" y="2726"/>
                    <a:pt x="10842" y="2846"/>
                  </a:cubicBezTo>
                  <a:lnTo>
                    <a:pt x="10842" y="4278"/>
                  </a:lnTo>
                  <a:cubicBezTo>
                    <a:pt x="11499" y="3999"/>
                    <a:pt x="12135" y="3641"/>
                    <a:pt x="12752" y="3243"/>
                  </a:cubicBezTo>
                  <a:cubicBezTo>
                    <a:pt x="11976" y="1592"/>
                    <a:pt x="10464" y="339"/>
                    <a:pt x="8594" y="1"/>
                  </a:cubicBezTo>
                  <a:cubicBezTo>
                    <a:pt x="8455" y="1115"/>
                    <a:pt x="7500" y="1990"/>
                    <a:pt x="6346" y="1990"/>
                  </a:cubicBezTo>
                  <a:cubicBezTo>
                    <a:pt x="5173" y="1990"/>
                    <a:pt x="4218" y="1115"/>
                    <a:pt x="40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25"/>
            <p:cNvSpPr/>
            <p:nvPr/>
          </p:nvSpPr>
          <p:spPr>
            <a:xfrm>
              <a:off x="8076849" y="2805699"/>
              <a:ext cx="193622" cy="127044"/>
            </a:xfrm>
            <a:custGeom>
              <a:avLst/>
              <a:gdLst/>
              <a:ahLst/>
              <a:cxnLst/>
              <a:rect l="l" t="t" r="r" b="b"/>
              <a:pathLst>
                <a:path w="5671" h="3721" extrusionOk="0">
                  <a:moveTo>
                    <a:pt x="21" y="0"/>
                  </a:moveTo>
                  <a:lnTo>
                    <a:pt x="21" y="219"/>
                  </a:lnTo>
                  <a:cubicBezTo>
                    <a:pt x="21" y="279"/>
                    <a:pt x="21" y="319"/>
                    <a:pt x="1" y="378"/>
                  </a:cubicBezTo>
                  <a:lnTo>
                    <a:pt x="240" y="378"/>
                  </a:lnTo>
                  <a:cubicBezTo>
                    <a:pt x="439" y="378"/>
                    <a:pt x="657" y="398"/>
                    <a:pt x="876" y="418"/>
                  </a:cubicBezTo>
                  <a:cubicBezTo>
                    <a:pt x="876" y="339"/>
                    <a:pt x="896" y="279"/>
                    <a:pt x="896" y="199"/>
                  </a:cubicBezTo>
                  <a:lnTo>
                    <a:pt x="1274" y="199"/>
                  </a:lnTo>
                  <a:cubicBezTo>
                    <a:pt x="1274" y="299"/>
                    <a:pt x="1274" y="398"/>
                    <a:pt x="1234" y="478"/>
                  </a:cubicBezTo>
                  <a:cubicBezTo>
                    <a:pt x="3084" y="796"/>
                    <a:pt x="4616" y="2069"/>
                    <a:pt x="5352" y="3720"/>
                  </a:cubicBezTo>
                  <a:cubicBezTo>
                    <a:pt x="5452" y="3661"/>
                    <a:pt x="5551" y="3581"/>
                    <a:pt x="5670" y="3502"/>
                  </a:cubicBezTo>
                  <a:cubicBezTo>
                    <a:pt x="4755" y="1473"/>
                    <a:pt x="2647" y="0"/>
                    <a:pt x="2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25"/>
            <p:cNvSpPr/>
            <p:nvPr/>
          </p:nvSpPr>
          <p:spPr>
            <a:xfrm>
              <a:off x="7814704" y="2805699"/>
              <a:ext cx="193588" cy="125679"/>
            </a:xfrm>
            <a:custGeom>
              <a:avLst/>
              <a:gdLst/>
              <a:ahLst/>
              <a:cxnLst/>
              <a:rect l="l" t="t" r="r" b="b"/>
              <a:pathLst>
                <a:path w="5670" h="3681" extrusionOk="0">
                  <a:moveTo>
                    <a:pt x="5391" y="0"/>
                  </a:moveTo>
                  <a:cubicBezTo>
                    <a:pt x="3004" y="0"/>
                    <a:pt x="935" y="1413"/>
                    <a:pt x="0" y="3462"/>
                  </a:cubicBezTo>
                  <a:lnTo>
                    <a:pt x="299" y="3681"/>
                  </a:lnTo>
                  <a:cubicBezTo>
                    <a:pt x="1094" y="2030"/>
                    <a:pt x="2606" y="816"/>
                    <a:pt x="4417" y="478"/>
                  </a:cubicBezTo>
                  <a:cubicBezTo>
                    <a:pt x="4417" y="378"/>
                    <a:pt x="4397" y="299"/>
                    <a:pt x="4397" y="199"/>
                  </a:cubicBezTo>
                  <a:lnTo>
                    <a:pt x="4775" y="199"/>
                  </a:lnTo>
                  <a:cubicBezTo>
                    <a:pt x="4775" y="279"/>
                    <a:pt x="4775" y="339"/>
                    <a:pt x="4795" y="418"/>
                  </a:cubicBezTo>
                  <a:cubicBezTo>
                    <a:pt x="4993" y="398"/>
                    <a:pt x="5212" y="378"/>
                    <a:pt x="5411" y="378"/>
                  </a:cubicBezTo>
                  <a:lnTo>
                    <a:pt x="5670" y="378"/>
                  </a:lnTo>
                  <a:cubicBezTo>
                    <a:pt x="5670" y="319"/>
                    <a:pt x="5630" y="279"/>
                    <a:pt x="5630" y="219"/>
                  </a:cubicBezTo>
                  <a:lnTo>
                    <a:pt x="56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25"/>
            <p:cNvSpPr/>
            <p:nvPr/>
          </p:nvSpPr>
          <p:spPr>
            <a:xfrm>
              <a:off x="8020480" y="2784634"/>
              <a:ext cx="44180" cy="50975"/>
            </a:xfrm>
            <a:custGeom>
              <a:avLst/>
              <a:gdLst/>
              <a:ahLst/>
              <a:cxnLst/>
              <a:rect l="l" t="t" r="r" b="b"/>
              <a:pathLst>
                <a:path w="1294" h="1493" extrusionOk="0">
                  <a:moveTo>
                    <a:pt x="1" y="1"/>
                  </a:moveTo>
                  <a:lnTo>
                    <a:pt x="1" y="836"/>
                  </a:lnTo>
                  <a:cubicBezTo>
                    <a:pt x="1" y="1194"/>
                    <a:pt x="299" y="1493"/>
                    <a:pt x="657" y="1493"/>
                  </a:cubicBezTo>
                  <a:cubicBezTo>
                    <a:pt x="995" y="1493"/>
                    <a:pt x="1294" y="1194"/>
                    <a:pt x="1294" y="836"/>
                  </a:cubicBezTo>
                  <a:lnTo>
                    <a:pt x="1294" y="1"/>
                  </a:lnTo>
                  <a:cubicBezTo>
                    <a:pt x="1095" y="21"/>
                    <a:pt x="876" y="41"/>
                    <a:pt x="657" y="41"/>
                  </a:cubicBezTo>
                  <a:cubicBezTo>
                    <a:pt x="438" y="41"/>
                    <a:pt x="200" y="2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25"/>
            <p:cNvSpPr/>
            <p:nvPr/>
          </p:nvSpPr>
          <p:spPr>
            <a:xfrm>
              <a:off x="8008257" y="2781936"/>
              <a:ext cx="69309" cy="65895"/>
            </a:xfrm>
            <a:custGeom>
              <a:avLst/>
              <a:gdLst/>
              <a:ahLst/>
              <a:cxnLst/>
              <a:rect l="l" t="t" r="r" b="b"/>
              <a:pathLst>
                <a:path w="2030" h="1930" extrusionOk="0">
                  <a:moveTo>
                    <a:pt x="1" y="0"/>
                  </a:moveTo>
                  <a:lnTo>
                    <a:pt x="1" y="696"/>
                  </a:lnTo>
                  <a:lnTo>
                    <a:pt x="1" y="915"/>
                  </a:lnTo>
                  <a:cubicBezTo>
                    <a:pt x="1" y="975"/>
                    <a:pt x="1" y="1015"/>
                    <a:pt x="21" y="1074"/>
                  </a:cubicBezTo>
                  <a:cubicBezTo>
                    <a:pt x="100" y="1572"/>
                    <a:pt x="518" y="1930"/>
                    <a:pt x="1015" y="1930"/>
                  </a:cubicBezTo>
                  <a:cubicBezTo>
                    <a:pt x="1513" y="1930"/>
                    <a:pt x="1930" y="1572"/>
                    <a:pt x="2010" y="1074"/>
                  </a:cubicBezTo>
                  <a:cubicBezTo>
                    <a:pt x="2010" y="1015"/>
                    <a:pt x="2030" y="955"/>
                    <a:pt x="2030" y="915"/>
                  </a:cubicBezTo>
                  <a:lnTo>
                    <a:pt x="2030" y="696"/>
                  </a:lnTo>
                  <a:lnTo>
                    <a:pt x="2030" y="0"/>
                  </a:lnTo>
                  <a:lnTo>
                    <a:pt x="1652" y="60"/>
                  </a:lnTo>
                  <a:lnTo>
                    <a:pt x="1652" y="915"/>
                  </a:lnTo>
                  <a:cubicBezTo>
                    <a:pt x="1652" y="1273"/>
                    <a:pt x="1353" y="1572"/>
                    <a:pt x="1015" y="1572"/>
                  </a:cubicBezTo>
                  <a:cubicBezTo>
                    <a:pt x="657" y="1572"/>
                    <a:pt x="359" y="1253"/>
                    <a:pt x="359" y="915"/>
                  </a:cubicBezTo>
                  <a:lnTo>
                    <a:pt x="359" y="6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25"/>
            <p:cNvSpPr/>
            <p:nvPr/>
          </p:nvSpPr>
          <p:spPr>
            <a:xfrm>
              <a:off x="7908425" y="2527235"/>
              <a:ext cx="268326" cy="245894"/>
            </a:xfrm>
            <a:custGeom>
              <a:avLst/>
              <a:gdLst/>
              <a:ahLst/>
              <a:cxnLst/>
              <a:rect l="l" t="t" r="r" b="b"/>
              <a:pathLst>
                <a:path w="7859" h="7202" extrusionOk="0">
                  <a:moveTo>
                    <a:pt x="1469" y="1659"/>
                  </a:moveTo>
                  <a:cubicBezTo>
                    <a:pt x="1490" y="1659"/>
                    <a:pt x="1511" y="1663"/>
                    <a:pt x="1532" y="1671"/>
                  </a:cubicBezTo>
                  <a:lnTo>
                    <a:pt x="2686" y="1970"/>
                  </a:lnTo>
                  <a:cubicBezTo>
                    <a:pt x="2786" y="1990"/>
                    <a:pt x="2845" y="2089"/>
                    <a:pt x="2825" y="2189"/>
                  </a:cubicBezTo>
                  <a:cubicBezTo>
                    <a:pt x="2786" y="2268"/>
                    <a:pt x="2726" y="2328"/>
                    <a:pt x="2646" y="2328"/>
                  </a:cubicBezTo>
                  <a:lnTo>
                    <a:pt x="2587" y="2328"/>
                  </a:lnTo>
                  <a:lnTo>
                    <a:pt x="1433" y="2030"/>
                  </a:lnTo>
                  <a:cubicBezTo>
                    <a:pt x="1353" y="1990"/>
                    <a:pt x="1274" y="1890"/>
                    <a:pt x="1294" y="1791"/>
                  </a:cubicBezTo>
                  <a:cubicBezTo>
                    <a:pt x="1325" y="1713"/>
                    <a:pt x="1393" y="1659"/>
                    <a:pt x="1469" y="1659"/>
                  </a:cubicBezTo>
                  <a:close/>
                  <a:moveTo>
                    <a:pt x="3939" y="2228"/>
                  </a:moveTo>
                  <a:cubicBezTo>
                    <a:pt x="4059" y="2228"/>
                    <a:pt x="4138" y="2308"/>
                    <a:pt x="4138" y="2427"/>
                  </a:cubicBezTo>
                  <a:lnTo>
                    <a:pt x="4138" y="3880"/>
                  </a:lnTo>
                  <a:cubicBezTo>
                    <a:pt x="4138" y="3979"/>
                    <a:pt x="4059" y="4078"/>
                    <a:pt x="3939" y="4078"/>
                  </a:cubicBezTo>
                  <a:cubicBezTo>
                    <a:pt x="3820" y="4078"/>
                    <a:pt x="3740" y="3999"/>
                    <a:pt x="3740" y="3880"/>
                  </a:cubicBezTo>
                  <a:lnTo>
                    <a:pt x="3740" y="2427"/>
                  </a:lnTo>
                  <a:cubicBezTo>
                    <a:pt x="3740" y="2328"/>
                    <a:pt x="3820" y="2228"/>
                    <a:pt x="3939" y="2228"/>
                  </a:cubicBezTo>
                  <a:close/>
                  <a:moveTo>
                    <a:pt x="5272" y="4516"/>
                  </a:moveTo>
                  <a:lnTo>
                    <a:pt x="5272" y="4715"/>
                  </a:lnTo>
                  <a:cubicBezTo>
                    <a:pt x="5272" y="5292"/>
                    <a:pt x="4675" y="5769"/>
                    <a:pt x="3939" y="5769"/>
                  </a:cubicBezTo>
                  <a:cubicBezTo>
                    <a:pt x="3183" y="5769"/>
                    <a:pt x="2587" y="5292"/>
                    <a:pt x="2587" y="4715"/>
                  </a:cubicBezTo>
                  <a:lnTo>
                    <a:pt x="2587" y="4516"/>
                  </a:lnTo>
                  <a:close/>
                  <a:moveTo>
                    <a:pt x="2348" y="0"/>
                  </a:moveTo>
                  <a:cubicBezTo>
                    <a:pt x="1672" y="339"/>
                    <a:pt x="896" y="617"/>
                    <a:pt x="1" y="717"/>
                  </a:cubicBezTo>
                  <a:lnTo>
                    <a:pt x="1" y="995"/>
                  </a:lnTo>
                  <a:lnTo>
                    <a:pt x="1" y="3203"/>
                  </a:lnTo>
                  <a:lnTo>
                    <a:pt x="1" y="3283"/>
                  </a:lnTo>
                  <a:cubicBezTo>
                    <a:pt x="1" y="5451"/>
                    <a:pt x="1771" y="7202"/>
                    <a:pt x="3939" y="7202"/>
                  </a:cubicBezTo>
                  <a:cubicBezTo>
                    <a:pt x="6108" y="7202"/>
                    <a:pt x="7858" y="5451"/>
                    <a:pt x="7858" y="3283"/>
                  </a:cubicBezTo>
                  <a:lnTo>
                    <a:pt x="7858" y="3203"/>
                  </a:lnTo>
                  <a:lnTo>
                    <a:pt x="7858" y="1990"/>
                  </a:lnTo>
                  <a:cubicBezTo>
                    <a:pt x="7421" y="1990"/>
                    <a:pt x="6963" y="1930"/>
                    <a:pt x="6565" y="1870"/>
                  </a:cubicBezTo>
                  <a:cubicBezTo>
                    <a:pt x="6545" y="1930"/>
                    <a:pt x="6486" y="1990"/>
                    <a:pt x="6446" y="2010"/>
                  </a:cubicBezTo>
                  <a:lnTo>
                    <a:pt x="5272" y="2308"/>
                  </a:lnTo>
                  <a:lnTo>
                    <a:pt x="5232" y="2308"/>
                  </a:lnTo>
                  <a:cubicBezTo>
                    <a:pt x="5153" y="2308"/>
                    <a:pt x="5073" y="2268"/>
                    <a:pt x="5053" y="2169"/>
                  </a:cubicBezTo>
                  <a:cubicBezTo>
                    <a:pt x="5033" y="2069"/>
                    <a:pt x="5073" y="1970"/>
                    <a:pt x="5173" y="1930"/>
                  </a:cubicBezTo>
                  <a:lnTo>
                    <a:pt x="5948" y="1731"/>
                  </a:lnTo>
                  <a:cubicBezTo>
                    <a:pt x="4516" y="1393"/>
                    <a:pt x="3323" y="717"/>
                    <a:pt x="23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25"/>
            <p:cNvSpPr/>
            <p:nvPr/>
          </p:nvSpPr>
          <p:spPr>
            <a:xfrm>
              <a:off x="8188938" y="2433515"/>
              <a:ext cx="34" cy="1400"/>
            </a:xfrm>
            <a:custGeom>
              <a:avLst/>
              <a:gdLst/>
              <a:ahLst/>
              <a:cxnLst/>
              <a:rect l="l" t="t" r="r" b="b"/>
              <a:pathLst>
                <a:path w="1" h="41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4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25"/>
            <p:cNvSpPr/>
            <p:nvPr/>
          </p:nvSpPr>
          <p:spPr>
            <a:xfrm>
              <a:off x="7895519" y="2637276"/>
              <a:ext cx="294138" cy="148759"/>
            </a:xfrm>
            <a:custGeom>
              <a:avLst/>
              <a:gdLst/>
              <a:ahLst/>
              <a:cxnLst/>
              <a:rect l="l" t="t" r="r" b="b"/>
              <a:pathLst>
                <a:path w="8615" h="4357" extrusionOk="0">
                  <a:moveTo>
                    <a:pt x="1" y="0"/>
                  </a:moveTo>
                  <a:lnTo>
                    <a:pt x="1" y="80"/>
                  </a:lnTo>
                  <a:cubicBezTo>
                    <a:pt x="1" y="2089"/>
                    <a:pt x="1393" y="3780"/>
                    <a:pt x="3283" y="4237"/>
                  </a:cubicBezTo>
                  <a:lnTo>
                    <a:pt x="3661" y="4317"/>
                  </a:lnTo>
                  <a:cubicBezTo>
                    <a:pt x="3860" y="4337"/>
                    <a:pt x="4098" y="4357"/>
                    <a:pt x="4317" y="4357"/>
                  </a:cubicBezTo>
                  <a:cubicBezTo>
                    <a:pt x="4536" y="4357"/>
                    <a:pt x="4735" y="4337"/>
                    <a:pt x="4954" y="4317"/>
                  </a:cubicBezTo>
                  <a:lnTo>
                    <a:pt x="5332" y="4237"/>
                  </a:lnTo>
                  <a:cubicBezTo>
                    <a:pt x="7202" y="3780"/>
                    <a:pt x="8614" y="2089"/>
                    <a:pt x="8614" y="80"/>
                  </a:cubicBezTo>
                  <a:lnTo>
                    <a:pt x="8614" y="0"/>
                  </a:lnTo>
                  <a:lnTo>
                    <a:pt x="8236" y="0"/>
                  </a:lnTo>
                  <a:lnTo>
                    <a:pt x="8236" y="80"/>
                  </a:lnTo>
                  <a:cubicBezTo>
                    <a:pt x="8236" y="2248"/>
                    <a:pt x="6466" y="4018"/>
                    <a:pt x="4317" y="4018"/>
                  </a:cubicBezTo>
                  <a:cubicBezTo>
                    <a:pt x="2149" y="4018"/>
                    <a:pt x="379" y="2248"/>
                    <a:pt x="379" y="80"/>
                  </a:cubicBezTo>
                  <a:lnTo>
                    <a:pt x="3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25"/>
            <p:cNvSpPr/>
            <p:nvPr/>
          </p:nvSpPr>
          <p:spPr>
            <a:xfrm>
              <a:off x="7896202" y="2551681"/>
              <a:ext cx="12257" cy="9560"/>
            </a:xfrm>
            <a:custGeom>
              <a:avLst/>
              <a:gdLst/>
              <a:ahLst/>
              <a:cxnLst/>
              <a:rect l="l" t="t" r="r" b="b"/>
              <a:pathLst>
                <a:path w="359" h="280" extrusionOk="0">
                  <a:moveTo>
                    <a:pt x="359" y="1"/>
                  </a:moveTo>
                  <a:cubicBezTo>
                    <a:pt x="239" y="1"/>
                    <a:pt x="120" y="20"/>
                    <a:pt x="0" y="20"/>
                  </a:cubicBezTo>
                  <a:lnTo>
                    <a:pt x="0" y="279"/>
                  </a:lnTo>
                  <a:lnTo>
                    <a:pt x="359" y="279"/>
                  </a:lnTo>
                  <a:lnTo>
                    <a:pt x="35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25"/>
            <p:cNvSpPr/>
            <p:nvPr/>
          </p:nvSpPr>
          <p:spPr>
            <a:xfrm>
              <a:off x="7869708" y="2574761"/>
              <a:ext cx="26529" cy="50975"/>
            </a:xfrm>
            <a:custGeom>
              <a:avLst/>
              <a:gdLst/>
              <a:ahLst/>
              <a:cxnLst/>
              <a:rect l="l" t="t" r="r" b="b"/>
              <a:pathLst>
                <a:path w="777" h="1493" extrusionOk="0">
                  <a:moveTo>
                    <a:pt x="737" y="1"/>
                  </a:moveTo>
                  <a:cubicBezTo>
                    <a:pt x="339" y="1"/>
                    <a:pt x="1" y="319"/>
                    <a:pt x="1" y="737"/>
                  </a:cubicBezTo>
                  <a:cubicBezTo>
                    <a:pt x="1" y="1135"/>
                    <a:pt x="319" y="1493"/>
                    <a:pt x="737" y="1493"/>
                  </a:cubicBezTo>
                  <a:lnTo>
                    <a:pt x="776" y="1493"/>
                  </a:lnTo>
                  <a:lnTo>
                    <a:pt x="77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25"/>
            <p:cNvSpPr/>
            <p:nvPr/>
          </p:nvSpPr>
          <p:spPr>
            <a:xfrm>
              <a:off x="7856802" y="2561855"/>
              <a:ext cx="51658" cy="76104"/>
            </a:xfrm>
            <a:custGeom>
              <a:avLst/>
              <a:gdLst/>
              <a:ahLst/>
              <a:cxnLst/>
              <a:rect l="l" t="t" r="r" b="b"/>
              <a:pathLst>
                <a:path w="1513" h="2229" extrusionOk="0">
                  <a:moveTo>
                    <a:pt x="1174" y="359"/>
                  </a:moveTo>
                  <a:lnTo>
                    <a:pt x="1174" y="1811"/>
                  </a:lnTo>
                  <a:lnTo>
                    <a:pt x="1154" y="1811"/>
                  </a:lnTo>
                  <a:cubicBezTo>
                    <a:pt x="1132" y="1813"/>
                    <a:pt x="1110" y="1814"/>
                    <a:pt x="1088" y="1814"/>
                  </a:cubicBezTo>
                  <a:cubicBezTo>
                    <a:pt x="685" y="1814"/>
                    <a:pt x="399" y="1473"/>
                    <a:pt x="399" y="1095"/>
                  </a:cubicBezTo>
                  <a:cubicBezTo>
                    <a:pt x="399" y="697"/>
                    <a:pt x="717" y="359"/>
                    <a:pt x="1154" y="359"/>
                  </a:cubicBezTo>
                  <a:close/>
                  <a:moveTo>
                    <a:pt x="1115" y="1"/>
                  </a:moveTo>
                  <a:cubicBezTo>
                    <a:pt x="498" y="1"/>
                    <a:pt x="1" y="498"/>
                    <a:pt x="1" y="1115"/>
                  </a:cubicBezTo>
                  <a:cubicBezTo>
                    <a:pt x="1" y="1752"/>
                    <a:pt x="498" y="2229"/>
                    <a:pt x="1115" y="2229"/>
                  </a:cubicBezTo>
                  <a:lnTo>
                    <a:pt x="1513" y="2229"/>
                  </a:lnTo>
                  <a:lnTo>
                    <a:pt x="1513" y="2209"/>
                  </a:lnTo>
                  <a:lnTo>
                    <a:pt x="151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25"/>
            <p:cNvSpPr/>
            <p:nvPr/>
          </p:nvSpPr>
          <p:spPr>
            <a:xfrm>
              <a:off x="8189620" y="2594461"/>
              <a:ext cx="26495" cy="30626"/>
            </a:xfrm>
            <a:custGeom>
              <a:avLst/>
              <a:gdLst/>
              <a:ahLst/>
              <a:cxnLst/>
              <a:rect l="l" t="t" r="r" b="b"/>
              <a:pathLst>
                <a:path w="776" h="897" extrusionOk="0">
                  <a:moveTo>
                    <a:pt x="756" y="1"/>
                  </a:moveTo>
                  <a:cubicBezTo>
                    <a:pt x="497" y="21"/>
                    <a:pt x="259" y="21"/>
                    <a:pt x="0" y="21"/>
                  </a:cubicBezTo>
                  <a:lnTo>
                    <a:pt x="0" y="856"/>
                  </a:lnTo>
                  <a:lnTo>
                    <a:pt x="20" y="856"/>
                  </a:lnTo>
                  <a:lnTo>
                    <a:pt x="20" y="896"/>
                  </a:lnTo>
                  <a:cubicBezTo>
                    <a:pt x="418" y="896"/>
                    <a:pt x="776" y="558"/>
                    <a:pt x="776" y="140"/>
                  </a:cubicBezTo>
                  <a:cubicBezTo>
                    <a:pt x="776" y="100"/>
                    <a:pt x="776" y="41"/>
                    <a:pt x="7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25"/>
            <p:cNvSpPr/>
            <p:nvPr/>
          </p:nvSpPr>
          <p:spPr>
            <a:xfrm>
              <a:off x="8176715" y="2593130"/>
              <a:ext cx="52306" cy="44180"/>
            </a:xfrm>
            <a:custGeom>
              <a:avLst/>
              <a:gdLst/>
              <a:ahLst/>
              <a:cxnLst/>
              <a:rect l="l" t="t" r="r" b="b"/>
              <a:pathLst>
                <a:path w="1532" h="1294" extrusionOk="0">
                  <a:moveTo>
                    <a:pt x="1492" y="0"/>
                  </a:moveTo>
                  <a:lnTo>
                    <a:pt x="1353" y="40"/>
                  </a:lnTo>
                  <a:lnTo>
                    <a:pt x="1134" y="40"/>
                  </a:lnTo>
                  <a:cubicBezTo>
                    <a:pt x="1134" y="80"/>
                    <a:pt x="1154" y="139"/>
                    <a:pt x="1154" y="179"/>
                  </a:cubicBezTo>
                  <a:cubicBezTo>
                    <a:pt x="1154" y="577"/>
                    <a:pt x="836" y="935"/>
                    <a:pt x="398" y="935"/>
                  </a:cubicBezTo>
                  <a:lnTo>
                    <a:pt x="378" y="935"/>
                  </a:lnTo>
                  <a:lnTo>
                    <a:pt x="378" y="80"/>
                  </a:lnTo>
                  <a:lnTo>
                    <a:pt x="0" y="80"/>
                  </a:lnTo>
                  <a:lnTo>
                    <a:pt x="0" y="1293"/>
                  </a:lnTo>
                  <a:lnTo>
                    <a:pt x="398" y="1293"/>
                  </a:lnTo>
                  <a:cubicBezTo>
                    <a:pt x="1035" y="1293"/>
                    <a:pt x="1532" y="796"/>
                    <a:pt x="1532" y="179"/>
                  </a:cubicBezTo>
                  <a:cubicBezTo>
                    <a:pt x="1532" y="100"/>
                    <a:pt x="1532" y="60"/>
                    <a:pt x="149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25"/>
            <p:cNvSpPr/>
            <p:nvPr/>
          </p:nvSpPr>
          <p:spPr>
            <a:xfrm>
              <a:off x="7870390" y="2438943"/>
              <a:ext cx="108027" cy="100584"/>
            </a:xfrm>
            <a:custGeom>
              <a:avLst/>
              <a:gdLst/>
              <a:ahLst/>
              <a:cxnLst/>
              <a:rect l="l" t="t" r="r" b="b"/>
              <a:pathLst>
                <a:path w="3164" h="2946" extrusionOk="0">
                  <a:moveTo>
                    <a:pt x="955" y="0"/>
                  </a:moveTo>
                  <a:cubicBezTo>
                    <a:pt x="359" y="637"/>
                    <a:pt x="1" y="1512"/>
                    <a:pt x="1" y="2467"/>
                  </a:cubicBezTo>
                  <a:lnTo>
                    <a:pt x="1" y="2925"/>
                  </a:lnTo>
                  <a:cubicBezTo>
                    <a:pt x="180" y="2939"/>
                    <a:pt x="356" y="2946"/>
                    <a:pt x="527" y="2946"/>
                  </a:cubicBezTo>
                  <a:cubicBezTo>
                    <a:pt x="1547" y="2946"/>
                    <a:pt x="2414" y="2700"/>
                    <a:pt x="3164" y="2308"/>
                  </a:cubicBezTo>
                  <a:cubicBezTo>
                    <a:pt x="1970" y="1393"/>
                    <a:pt x="1214" y="418"/>
                    <a:pt x="9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25"/>
            <p:cNvSpPr/>
            <p:nvPr/>
          </p:nvSpPr>
          <p:spPr>
            <a:xfrm>
              <a:off x="7856802" y="2428769"/>
              <a:ext cx="131790" cy="125679"/>
            </a:xfrm>
            <a:custGeom>
              <a:avLst/>
              <a:gdLst/>
              <a:ahLst/>
              <a:cxnLst/>
              <a:rect l="l" t="t" r="r" b="b"/>
              <a:pathLst>
                <a:path w="3860" h="3681" extrusionOk="0">
                  <a:moveTo>
                    <a:pt x="1115" y="0"/>
                  </a:moveTo>
                  <a:cubicBezTo>
                    <a:pt x="418" y="716"/>
                    <a:pt x="1" y="1711"/>
                    <a:pt x="1" y="2785"/>
                  </a:cubicBezTo>
                  <a:lnTo>
                    <a:pt x="1" y="3601"/>
                  </a:lnTo>
                  <a:lnTo>
                    <a:pt x="180" y="3620"/>
                  </a:lnTo>
                  <a:cubicBezTo>
                    <a:pt x="418" y="3660"/>
                    <a:pt x="637" y="3680"/>
                    <a:pt x="896" y="3680"/>
                  </a:cubicBezTo>
                  <a:lnTo>
                    <a:pt x="1174" y="3680"/>
                  </a:lnTo>
                  <a:cubicBezTo>
                    <a:pt x="1294" y="3620"/>
                    <a:pt x="1413" y="3620"/>
                    <a:pt x="1513" y="3601"/>
                  </a:cubicBezTo>
                  <a:cubicBezTo>
                    <a:pt x="2408" y="3501"/>
                    <a:pt x="3184" y="3223"/>
                    <a:pt x="3860" y="2884"/>
                  </a:cubicBezTo>
                  <a:cubicBezTo>
                    <a:pt x="3760" y="2805"/>
                    <a:pt x="3621" y="2705"/>
                    <a:pt x="3522" y="2626"/>
                  </a:cubicBezTo>
                  <a:cubicBezTo>
                    <a:pt x="2778" y="3006"/>
                    <a:pt x="1884" y="3282"/>
                    <a:pt x="852" y="3282"/>
                  </a:cubicBezTo>
                  <a:cubicBezTo>
                    <a:pt x="698" y="3282"/>
                    <a:pt x="540" y="3275"/>
                    <a:pt x="379" y="3262"/>
                  </a:cubicBezTo>
                  <a:lnTo>
                    <a:pt x="379" y="2785"/>
                  </a:lnTo>
                  <a:cubicBezTo>
                    <a:pt x="379" y="1830"/>
                    <a:pt x="717" y="975"/>
                    <a:pt x="1314" y="318"/>
                  </a:cubicBezTo>
                  <a:cubicBezTo>
                    <a:pt x="1234" y="199"/>
                    <a:pt x="1194" y="119"/>
                    <a:pt x="1194" y="119"/>
                  </a:cubicBezTo>
                  <a:lnTo>
                    <a:pt x="1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25"/>
            <p:cNvSpPr/>
            <p:nvPr/>
          </p:nvSpPr>
          <p:spPr>
            <a:xfrm>
              <a:off x="7911839" y="2368952"/>
              <a:ext cx="303595" cy="214039"/>
            </a:xfrm>
            <a:custGeom>
              <a:avLst/>
              <a:gdLst/>
              <a:ahLst/>
              <a:cxnLst/>
              <a:rect l="l" t="t" r="r" b="b"/>
              <a:pathLst>
                <a:path w="8892" h="6269" extrusionOk="0">
                  <a:moveTo>
                    <a:pt x="3772" y="0"/>
                  </a:moveTo>
                  <a:cubicBezTo>
                    <a:pt x="2473" y="0"/>
                    <a:pt x="1211" y="595"/>
                    <a:pt x="0" y="1792"/>
                  </a:cubicBezTo>
                  <a:cubicBezTo>
                    <a:pt x="507" y="2505"/>
                    <a:pt x="3284" y="6269"/>
                    <a:pt x="8029" y="6269"/>
                  </a:cubicBezTo>
                  <a:cubicBezTo>
                    <a:pt x="8310" y="6269"/>
                    <a:pt x="8597" y="6256"/>
                    <a:pt x="8892" y="6228"/>
                  </a:cubicBezTo>
                  <a:lnTo>
                    <a:pt x="8892" y="5432"/>
                  </a:lnTo>
                  <a:cubicBezTo>
                    <a:pt x="8892" y="3085"/>
                    <a:pt x="7440" y="1016"/>
                    <a:pt x="5331" y="280"/>
                  </a:cubicBezTo>
                  <a:cubicBezTo>
                    <a:pt x="4806" y="94"/>
                    <a:pt x="4286" y="0"/>
                    <a:pt x="37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25"/>
            <p:cNvSpPr/>
            <p:nvPr/>
          </p:nvSpPr>
          <p:spPr>
            <a:xfrm>
              <a:off x="7896202" y="2354612"/>
              <a:ext cx="332821" cy="240568"/>
            </a:xfrm>
            <a:custGeom>
              <a:avLst/>
              <a:gdLst/>
              <a:ahLst/>
              <a:cxnLst/>
              <a:rect l="l" t="t" r="r" b="b"/>
              <a:pathLst>
                <a:path w="9748" h="7046" extrusionOk="0">
                  <a:moveTo>
                    <a:pt x="4251" y="424"/>
                  </a:moveTo>
                  <a:cubicBezTo>
                    <a:pt x="4752" y="424"/>
                    <a:pt x="5259" y="510"/>
                    <a:pt x="5769" y="680"/>
                  </a:cubicBezTo>
                  <a:cubicBezTo>
                    <a:pt x="7898" y="1416"/>
                    <a:pt x="9310" y="3485"/>
                    <a:pt x="9310" y="5832"/>
                  </a:cubicBezTo>
                  <a:lnTo>
                    <a:pt x="9310" y="6628"/>
                  </a:lnTo>
                  <a:cubicBezTo>
                    <a:pt x="9007" y="6658"/>
                    <a:pt x="8711" y="6672"/>
                    <a:pt x="8422" y="6672"/>
                  </a:cubicBezTo>
                  <a:cubicBezTo>
                    <a:pt x="3729" y="6672"/>
                    <a:pt x="963" y="2923"/>
                    <a:pt x="438" y="2192"/>
                  </a:cubicBezTo>
                  <a:cubicBezTo>
                    <a:pt x="1662" y="1011"/>
                    <a:pt x="2938" y="424"/>
                    <a:pt x="4251" y="424"/>
                  </a:cubicBezTo>
                  <a:close/>
                  <a:moveTo>
                    <a:pt x="4220" y="0"/>
                  </a:moveTo>
                  <a:cubicBezTo>
                    <a:pt x="2795" y="0"/>
                    <a:pt x="1416" y="662"/>
                    <a:pt x="100" y="1993"/>
                  </a:cubicBezTo>
                  <a:lnTo>
                    <a:pt x="0" y="2092"/>
                  </a:lnTo>
                  <a:lnTo>
                    <a:pt x="60" y="2212"/>
                  </a:lnTo>
                  <a:cubicBezTo>
                    <a:pt x="60" y="2271"/>
                    <a:pt x="100" y="2351"/>
                    <a:pt x="199" y="2470"/>
                  </a:cubicBezTo>
                  <a:cubicBezTo>
                    <a:pt x="458" y="2868"/>
                    <a:pt x="1214" y="3863"/>
                    <a:pt x="2388" y="4798"/>
                  </a:cubicBezTo>
                  <a:cubicBezTo>
                    <a:pt x="2487" y="4877"/>
                    <a:pt x="2606" y="4977"/>
                    <a:pt x="2706" y="5056"/>
                  </a:cubicBezTo>
                  <a:cubicBezTo>
                    <a:pt x="3641" y="5773"/>
                    <a:pt x="4874" y="6449"/>
                    <a:pt x="6306" y="6787"/>
                  </a:cubicBezTo>
                  <a:lnTo>
                    <a:pt x="6704" y="6688"/>
                  </a:lnTo>
                  <a:cubicBezTo>
                    <a:pt x="6717" y="6685"/>
                    <a:pt x="6730" y="6684"/>
                    <a:pt x="6743" y="6684"/>
                  </a:cubicBezTo>
                  <a:cubicBezTo>
                    <a:pt x="6828" y="6684"/>
                    <a:pt x="6906" y="6740"/>
                    <a:pt x="6923" y="6827"/>
                  </a:cubicBezTo>
                  <a:lnTo>
                    <a:pt x="6923" y="6926"/>
                  </a:lnTo>
                  <a:cubicBezTo>
                    <a:pt x="7361" y="6986"/>
                    <a:pt x="7779" y="7046"/>
                    <a:pt x="8216" y="7046"/>
                  </a:cubicBezTo>
                  <a:lnTo>
                    <a:pt x="8594" y="7046"/>
                  </a:lnTo>
                  <a:cubicBezTo>
                    <a:pt x="8853" y="7046"/>
                    <a:pt x="9091" y="7026"/>
                    <a:pt x="9350" y="7026"/>
                  </a:cubicBezTo>
                  <a:cubicBezTo>
                    <a:pt x="9410" y="7026"/>
                    <a:pt x="9489" y="7026"/>
                    <a:pt x="9569" y="6986"/>
                  </a:cubicBezTo>
                  <a:lnTo>
                    <a:pt x="9708" y="6966"/>
                  </a:lnTo>
                  <a:lnTo>
                    <a:pt x="9748" y="6966"/>
                  </a:lnTo>
                  <a:lnTo>
                    <a:pt x="9748" y="5832"/>
                  </a:lnTo>
                  <a:cubicBezTo>
                    <a:pt x="9748" y="4519"/>
                    <a:pt x="9310" y="3306"/>
                    <a:pt x="8594" y="2311"/>
                  </a:cubicBezTo>
                  <a:cubicBezTo>
                    <a:pt x="8594" y="2311"/>
                    <a:pt x="8594" y="2291"/>
                    <a:pt x="8574" y="2291"/>
                  </a:cubicBezTo>
                  <a:cubicBezTo>
                    <a:pt x="7898" y="1396"/>
                    <a:pt x="7003" y="700"/>
                    <a:pt x="5909" y="302"/>
                  </a:cubicBezTo>
                  <a:cubicBezTo>
                    <a:pt x="5339" y="101"/>
                    <a:pt x="4776" y="0"/>
                    <a:pt x="42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25"/>
            <p:cNvSpPr/>
            <p:nvPr/>
          </p:nvSpPr>
          <p:spPr>
            <a:xfrm>
              <a:off x="7890090" y="2912326"/>
              <a:ext cx="13623" cy="59818"/>
            </a:xfrm>
            <a:custGeom>
              <a:avLst/>
              <a:gdLst/>
              <a:ahLst/>
              <a:cxnLst/>
              <a:rect l="l" t="t" r="r" b="b"/>
              <a:pathLst>
                <a:path w="399" h="1752" extrusionOk="0">
                  <a:moveTo>
                    <a:pt x="199" y="1"/>
                  </a:moveTo>
                  <a:cubicBezTo>
                    <a:pt x="100" y="1"/>
                    <a:pt x="0" y="80"/>
                    <a:pt x="0" y="200"/>
                  </a:cubicBezTo>
                  <a:lnTo>
                    <a:pt x="0" y="1592"/>
                  </a:lnTo>
                  <a:lnTo>
                    <a:pt x="378" y="1751"/>
                  </a:lnTo>
                  <a:lnTo>
                    <a:pt x="378" y="200"/>
                  </a:lnTo>
                  <a:cubicBezTo>
                    <a:pt x="398" y="80"/>
                    <a:pt x="299" y="1"/>
                    <a:pt x="1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25"/>
            <p:cNvSpPr/>
            <p:nvPr/>
          </p:nvSpPr>
          <p:spPr>
            <a:xfrm>
              <a:off x="8182143" y="2912326"/>
              <a:ext cx="12940" cy="60501"/>
            </a:xfrm>
            <a:custGeom>
              <a:avLst/>
              <a:gdLst/>
              <a:ahLst/>
              <a:cxnLst/>
              <a:rect l="l" t="t" r="r" b="b"/>
              <a:pathLst>
                <a:path w="379" h="1772" extrusionOk="0">
                  <a:moveTo>
                    <a:pt x="199" y="1"/>
                  </a:moveTo>
                  <a:cubicBezTo>
                    <a:pt x="100" y="1"/>
                    <a:pt x="0" y="80"/>
                    <a:pt x="0" y="200"/>
                  </a:cubicBezTo>
                  <a:lnTo>
                    <a:pt x="0" y="1771"/>
                  </a:lnTo>
                  <a:lnTo>
                    <a:pt x="358" y="1632"/>
                  </a:lnTo>
                  <a:lnTo>
                    <a:pt x="358" y="200"/>
                  </a:lnTo>
                  <a:cubicBezTo>
                    <a:pt x="378" y="80"/>
                    <a:pt x="299" y="1"/>
                    <a:pt x="1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25"/>
            <p:cNvSpPr/>
            <p:nvPr/>
          </p:nvSpPr>
          <p:spPr>
            <a:xfrm>
              <a:off x="7964794" y="2812494"/>
              <a:ext cx="156236" cy="76786"/>
            </a:xfrm>
            <a:custGeom>
              <a:avLst/>
              <a:gdLst/>
              <a:ahLst/>
              <a:cxnLst/>
              <a:rect l="l" t="t" r="r" b="b"/>
              <a:pathLst>
                <a:path w="4576" h="2249" extrusionOk="0">
                  <a:moveTo>
                    <a:pt x="1" y="0"/>
                  </a:moveTo>
                  <a:cubicBezTo>
                    <a:pt x="1" y="100"/>
                    <a:pt x="1" y="199"/>
                    <a:pt x="21" y="259"/>
                  </a:cubicBezTo>
                  <a:cubicBezTo>
                    <a:pt x="180" y="1393"/>
                    <a:pt x="1115" y="2248"/>
                    <a:pt x="2288" y="2248"/>
                  </a:cubicBezTo>
                  <a:cubicBezTo>
                    <a:pt x="3442" y="2248"/>
                    <a:pt x="4397" y="1393"/>
                    <a:pt x="4556" y="259"/>
                  </a:cubicBezTo>
                  <a:cubicBezTo>
                    <a:pt x="4556" y="160"/>
                    <a:pt x="4576" y="100"/>
                    <a:pt x="4576" y="0"/>
                  </a:cubicBezTo>
                  <a:lnTo>
                    <a:pt x="4198" y="0"/>
                  </a:lnTo>
                  <a:cubicBezTo>
                    <a:pt x="4198" y="60"/>
                    <a:pt x="4198" y="140"/>
                    <a:pt x="4178" y="219"/>
                  </a:cubicBezTo>
                  <a:cubicBezTo>
                    <a:pt x="4059" y="1174"/>
                    <a:pt x="3263" y="1890"/>
                    <a:pt x="2288" y="1890"/>
                  </a:cubicBezTo>
                  <a:cubicBezTo>
                    <a:pt x="1314" y="1890"/>
                    <a:pt x="518" y="1174"/>
                    <a:pt x="399" y="219"/>
                  </a:cubicBezTo>
                  <a:cubicBezTo>
                    <a:pt x="399" y="140"/>
                    <a:pt x="379" y="80"/>
                    <a:pt x="3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25"/>
            <p:cNvSpPr/>
            <p:nvPr/>
          </p:nvSpPr>
          <p:spPr>
            <a:xfrm>
              <a:off x="8011671" y="2694976"/>
              <a:ext cx="63198" cy="16354"/>
            </a:xfrm>
            <a:custGeom>
              <a:avLst/>
              <a:gdLst/>
              <a:ahLst/>
              <a:cxnLst/>
              <a:rect l="l" t="t" r="r" b="b"/>
              <a:pathLst>
                <a:path w="1851" h="479" extrusionOk="0">
                  <a:moveTo>
                    <a:pt x="0" y="1"/>
                  </a:moveTo>
                  <a:cubicBezTo>
                    <a:pt x="120" y="279"/>
                    <a:pt x="498" y="478"/>
                    <a:pt x="935" y="478"/>
                  </a:cubicBezTo>
                  <a:cubicBezTo>
                    <a:pt x="1393" y="478"/>
                    <a:pt x="1731" y="279"/>
                    <a:pt x="18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25"/>
            <p:cNvSpPr/>
            <p:nvPr/>
          </p:nvSpPr>
          <p:spPr>
            <a:xfrm>
              <a:off x="7996717" y="2681422"/>
              <a:ext cx="91741" cy="42815"/>
            </a:xfrm>
            <a:custGeom>
              <a:avLst/>
              <a:gdLst/>
              <a:ahLst/>
              <a:cxnLst/>
              <a:rect l="l" t="t" r="r" b="b"/>
              <a:pathLst>
                <a:path w="2687" h="1254" extrusionOk="0">
                  <a:moveTo>
                    <a:pt x="2268" y="398"/>
                  </a:moveTo>
                  <a:cubicBezTo>
                    <a:pt x="2149" y="676"/>
                    <a:pt x="1771" y="875"/>
                    <a:pt x="1314" y="875"/>
                  </a:cubicBezTo>
                  <a:cubicBezTo>
                    <a:pt x="876" y="875"/>
                    <a:pt x="518" y="676"/>
                    <a:pt x="398" y="398"/>
                  </a:cubicBezTo>
                  <a:close/>
                  <a:moveTo>
                    <a:pt x="1" y="0"/>
                  </a:moveTo>
                  <a:lnTo>
                    <a:pt x="1" y="199"/>
                  </a:lnTo>
                  <a:cubicBezTo>
                    <a:pt x="1" y="776"/>
                    <a:pt x="597" y="1253"/>
                    <a:pt x="1353" y="1253"/>
                  </a:cubicBezTo>
                  <a:cubicBezTo>
                    <a:pt x="2089" y="1253"/>
                    <a:pt x="2686" y="776"/>
                    <a:pt x="2686" y="199"/>
                  </a:cubicBezTo>
                  <a:lnTo>
                    <a:pt x="268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25"/>
            <p:cNvSpPr/>
            <p:nvPr/>
          </p:nvSpPr>
          <p:spPr>
            <a:xfrm>
              <a:off x="8036117" y="2602621"/>
              <a:ext cx="13623" cy="63198"/>
            </a:xfrm>
            <a:custGeom>
              <a:avLst/>
              <a:gdLst/>
              <a:ahLst/>
              <a:cxnLst/>
              <a:rect l="l" t="t" r="r" b="b"/>
              <a:pathLst>
                <a:path w="399" h="1851" extrusionOk="0">
                  <a:moveTo>
                    <a:pt x="199" y="1"/>
                  </a:moveTo>
                  <a:cubicBezTo>
                    <a:pt x="80" y="1"/>
                    <a:pt x="0" y="80"/>
                    <a:pt x="0" y="199"/>
                  </a:cubicBezTo>
                  <a:lnTo>
                    <a:pt x="0" y="1652"/>
                  </a:lnTo>
                  <a:cubicBezTo>
                    <a:pt x="0" y="1771"/>
                    <a:pt x="100" y="1851"/>
                    <a:pt x="199" y="1851"/>
                  </a:cubicBezTo>
                  <a:cubicBezTo>
                    <a:pt x="299" y="1851"/>
                    <a:pt x="398" y="1771"/>
                    <a:pt x="398" y="1652"/>
                  </a:cubicBezTo>
                  <a:lnTo>
                    <a:pt x="398" y="199"/>
                  </a:lnTo>
                  <a:cubicBezTo>
                    <a:pt x="398" y="100"/>
                    <a:pt x="319" y="1"/>
                    <a:pt x="1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25"/>
            <p:cNvSpPr/>
            <p:nvPr/>
          </p:nvSpPr>
          <p:spPr>
            <a:xfrm>
              <a:off x="8079580" y="2582785"/>
              <a:ext cx="52340" cy="23285"/>
            </a:xfrm>
            <a:custGeom>
              <a:avLst/>
              <a:gdLst/>
              <a:ahLst/>
              <a:cxnLst/>
              <a:rect l="l" t="t" r="r" b="b"/>
              <a:pathLst>
                <a:path w="1533" h="682" extrusionOk="0">
                  <a:moveTo>
                    <a:pt x="1352" y="1"/>
                  </a:moveTo>
                  <a:cubicBezTo>
                    <a:pt x="1339" y="1"/>
                    <a:pt x="1326" y="2"/>
                    <a:pt x="1313" y="5"/>
                  </a:cubicBezTo>
                  <a:lnTo>
                    <a:pt x="916" y="104"/>
                  </a:lnTo>
                  <a:lnTo>
                    <a:pt x="140" y="303"/>
                  </a:lnTo>
                  <a:cubicBezTo>
                    <a:pt x="60" y="343"/>
                    <a:pt x="1" y="442"/>
                    <a:pt x="20" y="542"/>
                  </a:cubicBezTo>
                  <a:cubicBezTo>
                    <a:pt x="40" y="601"/>
                    <a:pt x="120" y="681"/>
                    <a:pt x="199" y="681"/>
                  </a:cubicBezTo>
                  <a:lnTo>
                    <a:pt x="239" y="681"/>
                  </a:lnTo>
                  <a:lnTo>
                    <a:pt x="1413" y="383"/>
                  </a:lnTo>
                  <a:cubicBezTo>
                    <a:pt x="1473" y="363"/>
                    <a:pt x="1532" y="303"/>
                    <a:pt x="1532" y="223"/>
                  </a:cubicBezTo>
                  <a:lnTo>
                    <a:pt x="1532" y="144"/>
                  </a:lnTo>
                  <a:cubicBezTo>
                    <a:pt x="1515" y="57"/>
                    <a:pt x="1437" y="1"/>
                    <a:pt x="13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25"/>
            <p:cNvSpPr/>
            <p:nvPr/>
          </p:nvSpPr>
          <p:spPr>
            <a:xfrm>
              <a:off x="7951888" y="2582785"/>
              <a:ext cx="53706" cy="23285"/>
            </a:xfrm>
            <a:custGeom>
              <a:avLst/>
              <a:gdLst/>
              <a:ahLst/>
              <a:cxnLst/>
              <a:rect l="l" t="t" r="r" b="b"/>
              <a:pathLst>
                <a:path w="1573" h="682" extrusionOk="0">
                  <a:moveTo>
                    <a:pt x="221" y="1"/>
                  </a:moveTo>
                  <a:cubicBezTo>
                    <a:pt x="135" y="1"/>
                    <a:pt x="55" y="57"/>
                    <a:pt x="21" y="144"/>
                  </a:cubicBezTo>
                  <a:cubicBezTo>
                    <a:pt x="1" y="223"/>
                    <a:pt x="60" y="323"/>
                    <a:pt x="160" y="363"/>
                  </a:cubicBezTo>
                  <a:lnTo>
                    <a:pt x="1314" y="661"/>
                  </a:lnTo>
                  <a:cubicBezTo>
                    <a:pt x="1334" y="681"/>
                    <a:pt x="1373" y="681"/>
                    <a:pt x="1373" y="681"/>
                  </a:cubicBezTo>
                  <a:cubicBezTo>
                    <a:pt x="1453" y="681"/>
                    <a:pt x="1513" y="641"/>
                    <a:pt x="1552" y="542"/>
                  </a:cubicBezTo>
                  <a:cubicBezTo>
                    <a:pt x="1572" y="442"/>
                    <a:pt x="1513" y="343"/>
                    <a:pt x="1413" y="303"/>
                  </a:cubicBezTo>
                  <a:lnTo>
                    <a:pt x="259" y="5"/>
                  </a:lnTo>
                  <a:cubicBezTo>
                    <a:pt x="246" y="2"/>
                    <a:pt x="234" y="1"/>
                    <a:pt x="2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25"/>
            <p:cNvSpPr/>
            <p:nvPr/>
          </p:nvSpPr>
          <p:spPr>
            <a:xfrm>
              <a:off x="5322115" y="3020318"/>
              <a:ext cx="1268052" cy="1268768"/>
            </a:xfrm>
            <a:custGeom>
              <a:avLst/>
              <a:gdLst/>
              <a:ahLst/>
              <a:cxnLst/>
              <a:rect l="l" t="t" r="r" b="b"/>
              <a:pathLst>
                <a:path w="37140" h="37161" extrusionOk="0">
                  <a:moveTo>
                    <a:pt x="18560" y="1"/>
                  </a:moveTo>
                  <a:cubicBezTo>
                    <a:pt x="17645" y="1"/>
                    <a:pt x="16750" y="80"/>
                    <a:pt x="15875" y="200"/>
                  </a:cubicBezTo>
                  <a:lnTo>
                    <a:pt x="14860" y="3124"/>
                  </a:lnTo>
                  <a:cubicBezTo>
                    <a:pt x="12950" y="3959"/>
                    <a:pt x="11976" y="4357"/>
                    <a:pt x="10066" y="5173"/>
                  </a:cubicBezTo>
                  <a:lnTo>
                    <a:pt x="7261" y="3860"/>
                  </a:lnTo>
                  <a:cubicBezTo>
                    <a:pt x="5908" y="4894"/>
                    <a:pt x="4695" y="6108"/>
                    <a:pt x="3680" y="7480"/>
                  </a:cubicBezTo>
                  <a:lnTo>
                    <a:pt x="5013" y="10265"/>
                  </a:lnTo>
                  <a:cubicBezTo>
                    <a:pt x="4237" y="12175"/>
                    <a:pt x="3839" y="13170"/>
                    <a:pt x="3044" y="15099"/>
                  </a:cubicBezTo>
                  <a:lnTo>
                    <a:pt x="139" y="16173"/>
                  </a:lnTo>
                  <a:cubicBezTo>
                    <a:pt x="40" y="16949"/>
                    <a:pt x="0" y="17765"/>
                    <a:pt x="0" y="18580"/>
                  </a:cubicBezTo>
                  <a:cubicBezTo>
                    <a:pt x="0" y="19495"/>
                    <a:pt x="60" y="20391"/>
                    <a:pt x="199" y="21266"/>
                  </a:cubicBezTo>
                  <a:lnTo>
                    <a:pt x="3123" y="22280"/>
                  </a:lnTo>
                  <a:cubicBezTo>
                    <a:pt x="3939" y="24190"/>
                    <a:pt x="4337" y="25165"/>
                    <a:pt x="5172" y="27075"/>
                  </a:cubicBezTo>
                  <a:lnTo>
                    <a:pt x="3839" y="29899"/>
                  </a:lnTo>
                  <a:cubicBezTo>
                    <a:pt x="4894" y="31232"/>
                    <a:pt x="6107" y="32446"/>
                    <a:pt x="7480" y="33480"/>
                  </a:cubicBezTo>
                  <a:lnTo>
                    <a:pt x="10265" y="32127"/>
                  </a:lnTo>
                  <a:cubicBezTo>
                    <a:pt x="12175" y="32903"/>
                    <a:pt x="13169" y="33301"/>
                    <a:pt x="15079" y="34097"/>
                  </a:cubicBezTo>
                  <a:lnTo>
                    <a:pt x="16153" y="37001"/>
                  </a:lnTo>
                  <a:cubicBezTo>
                    <a:pt x="16949" y="37101"/>
                    <a:pt x="17744" y="37160"/>
                    <a:pt x="18560" y="37160"/>
                  </a:cubicBezTo>
                  <a:cubicBezTo>
                    <a:pt x="19495" y="37160"/>
                    <a:pt x="20390" y="37081"/>
                    <a:pt x="21246" y="36961"/>
                  </a:cubicBezTo>
                  <a:lnTo>
                    <a:pt x="22280" y="34017"/>
                  </a:lnTo>
                  <a:cubicBezTo>
                    <a:pt x="24190" y="33202"/>
                    <a:pt x="25164" y="32804"/>
                    <a:pt x="27074" y="31988"/>
                  </a:cubicBezTo>
                  <a:lnTo>
                    <a:pt x="29879" y="33301"/>
                  </a:lnTo>
                  <a:cubicBezTo>
                    <a:pt x="31232" y="32247"/>
                    <a:pt x="32445" y="31033"/>
                    <a:pt x="33460" y="29661"/>
                  </a:cubicBezTo>
                  <a:lnTo>
                    <a:pt x="32127" y="26876"/>
                  </a:lnTo>
                  <a:cubicBezTo>
                    <a:pt x="32883" y="24966"/>
                    <a:pt x="33281" y="23971"/>
                    <a:pt x="34076" y="22062"/>
                  </a:cubicBezTo>
                  <a:lnTo>
                    <a:pt x="37001" y="20987"/>
                  </a:lnTo>
                  <a:cubicBezTo>
                    <a:pt x="37100" y="20192"/>
                    <a:pt x="37140" y="19396"/>
                    <a:pt x="37140" y="18580"/>
                  </a:cubicBezTo>
                  <a:cubicBezTo>
                    <a:pt x="37140" y="17665"/>
                    <a:pt x="37060" y="16770"/>
                    <a:pt x="36941" y="15895"/>
                  </a:cubicBezTo>
                  <a:lnTo>
                    <a:pt x="34017" y="14880"/>
                  </a:lnTo>
                  <a:cubicBezTo>
                    <a:pt x="33181" y="12951"/>
                    <a:pt x="32783" y="11996"/>
                    <a:pt x="31968" y="10066"/>
                  </a:cubicBezTo>
                  <a:lnTo>
                    <a:pt x="33281" y="7261"/>
                  </a:lnTo>
                  <a:cubicBezTo>
                    <a:pt x="32246" y="5909"/>
                    <a:pt x="31033" y="4695"/>
                    <a:pt x="29660" y="3681"/>
                  </a:cubicBezTo>
                  <a:lnTo>
                    <a:pt x="26875" y="5014"/>
                  </a:lnTo>
                  <a:cubicBezTo>
                    <a:pt x="24966" y="4258"/>
                    <a:pt x="23971" y="3860"/>
                    <a:pt x="22041" y="3064"/>
                  </a:cubicBezTo>
                  <a:lnTo>
                    <a:pt x="20987" y="140"/>
                  </a:lnTo>
                  <a:cubicBezTo>
                    <a:pt x="20191" y="40"/>
                    <a:pt x="19396" y="1"/>
                    <a:pt x="18560" y="1"/>
                  </a:cubicBezTo>
                  <a:close/>
                </a:path>
              </a:pathLst>
            </a:custGeom>
            <a:solidFill>
              <a:schemeClr val="accent2"/>
            </a:solidFill>
            <a:ln w="9450" cap="flat" cmpd="sng">
              <a:solidFill>
                <a:srgbClr val="000000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25"/>
            <p:cNvSpPr/>
            <p:nvPr/>
          </p:nvSpPr>
          <p:spPr>
            <a:xfrm>
              <a:off x="4611000" y="2168639"/>
              <a:ext cx="1193349" cy="1205060"/>
            </a:xfrm>
            <a:custGeom>
              <a:avLst/>
              <a:gdLst/>
              <a:ahLst/>
              <a:cxnLst/>
              <a:rect l="l" t="t" r="r" b="b"/>
              <a:pathLst>
                <a:path w="34952" h="35295" extrusionOk="0">
                  <a:moveTo>
                    <a:pt x="19993" y="0"/>
                  </a:moveTo>
                  <a:lnTo>
                    <a:pt x="17347" y="3024"/>
                  </a:lnTo>
                  <a:cubicBezTo>
                    <a:pt x="16372" y="3123"/>
                    <a:pt x="15795" y="3183"/>
                    <a:pt x="14821" y="3282"/>
                  </a:cubicBezTo>
                  <a:lnTo>
                    <a:pt x="11638" y="935"/>
                  </a:lnTo>
                  <a:cubicBezTo>
                    <a:pt x="9609" y="1671"/>
                    <a:pt x="7739" y="2785"/>
                    <a:pt x="6147" y="4158"/>
                  </a:cubicBezTo>
                  <a:lnTo>
                    <a:pt x="6864" y="8216"/>
                  </a:lnTo>
                  <a:cubicBezTo>
                    <a:pt x="6346" y="9031"/>
                    <a:pt x="6028" y="9529"/>
                    <a:pt x="5511" y="10344"/>
                  </a:cubicBezTo>
                  <a:lnTo>
                    <a:pt x="1075" y="11518"/>
                  </a:lnTo>
                  <a:cubicBezTo>
                    <a:pt x="398" y="13328"/>
                    <a:pt x="60" y="15278"/>
                    <a:pt x="1" y="17287"/>
                  </a:cubicBezTo>
                  <a:lnTo>
                    <a:pt x="4377" y="19654"/>
                  </a:lnTo>
                  <a:cubicBezTo>
                    <a:pt x="4715" y="20569"/>
                    <a:pt x="4874" y="21126"/>
                    <a:pt x="5212" y="22041"/>
                  </a:cubicBezTo>
                  <a:lnTo>
                    <a:pt x="2885" y="27293"/>
                  </a:lnTo>
                  <a:cubicBezTo>
                    <a:pt x="3820" y="28705"/>
                    <a:pt x="4954" y="29978"/>
                    <a:pt x="6227" y="31053"/>
                  </a:cubicBezTo>
                  <a:lnTo>
                    <a:pt x="11777" y="28705"/>
                  </a:lnTo>
                  <a:cubicBezTo>
                    <a:pt x="12692" y="29024"/>
                    <a:pt x="13229" y="29223"/>
                    <a:pt x="14164" y="29541"/>
                  </a:cubicBezTo>
                  <a:lnTo>
                    <a:pt x="17168" y="35290"/>
                  </a:lnTo>
                  <a:cubicBezTo>
                    <a:pt x="17320" y="35293"/>
                    <a:pt x="17474" y="35295"/>
                    <a:pt x="17628" y="35295"/>
                  </a:cubicBezTo>
                  <a:cubicBezTo>
                    <a:pt x="18400" y="35295"/>
                    <a:pt x="19190" y="35253"/>
                    <a:pt x="19953" y="35170"/>
                  </a:cubicBezTo>
                  <a:cubicBezTo>
                    <a:pt x="20550" y="35091"/>
                    <a:pt x="21146" y="34991"/>
                    <a:pt x="21723" y="34832"/>
                  </a:cubicBezTo>
                  <a:lnTo>
                    <a:pt x="23454" y="28546"/>
                  </a:lnTo>
                  <a:cubicBezTo>
                    <a:pt x="24270" y="28029"/>
                    <a:pt x="24767" y="27731"/>
                    <a:pt x="25602" y="27213"/>
                  </a:cubicBezTo>
                  <a:lnTo>
                    <a:pt x="31729" y="28407"/>
                  </a:lnTo>
                  <a:cubicBezTo>
                    <a:pt x="32724" y="27114"/>
                    <a:pt x="33520" y="25682"/>
                    <a:pt x="34156" y="24190"/>
                  </a:cubicBezTo>
                  <a:lnTo>
                    <a:pt x="30615" y="19316"/>
                  </a:lnTo>
                  <a:cubicBezTo>
                    <a:pt x="30735" y="18361"/>
                    <a:pt x="30794" y="17784"/>
                    <a:pt x="30914" y="16809"/>
                  </a:cubicBezTo>
                  <a:lnTo>
                    <a:pt x="34952" y="13388"/>
                  </a:lnTo>
                  <a:cubicBezTo>
                    <a:pt x="34514" y="11498"/>
                    <a:pt x="33778" y="9748"/>
                    <a:pt x="32784" y="8196"/>
                  </a:cubicBezTo>
                  <a:lnTo>
                    <a:pt x="27910" y="7957"/>
                  </a:lnTo>
                  <a:cubicBezTo>
                    <a:pt x="27234" y="7261"/>
                    <a:pt x="26816" y="6843"/>
                    <a:pt x="26140" y="6167"/>
                  </a:cubicBezTo>
                  <a:lnTo>
                    <a:pt x="26000" y="1890"/>
                  </a:lnTo>
                  <a:cubicBezTo>
                    <a:pt x="24150" y="915"/>
                    <a:pt x="22121" y="259"/>
                    <a:pt x="19993" y="0"/>
                  </a:cubicBezTo>
                  <a:close/>
                </a:path>
              </a:pathLst>
            </a:custGeom>
            <a:solidFill>
              <a:schemeClr val="accent5"/>
            </a:solidFill>
            <a:ln w="9450" cap="flat" cmpd="sng">
              <a:solidFill>
                <a:srgbClr val="000000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25"/>
            <p:cNvSpPr/>
            <p:nvPr/>
          </p:nvSpPr>
          <p:spPr>
            <a:xfrm>
              <a:off x="8165823" y="3202330"/>
              <a:ext cx="2766" cy="21100"/>
            </a:xfrm>
            <a:custGeom>
              <a:avLst/>
              <a:gdLst/>
              <a:ahLst/>
              <a:cxnLst/>
              <a:rect l="l" t="t" r="r" b="b"/>
              <a:pathLst>
                <a:path w="81" h="618" fill="none" extrusionOk="0">
                  <a:moveTo>
                    <a:pt x="1" y="1"/>
                  </a:moveTo>
                  <a:cubicBezTo>
                    <a:pt x="1" y="1"/>
                    <a:pt x="21" y="220"/>
                    <a:pt x="80" y="618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25"/>
            <p:cNvSpPr/>
            <p:nvPr/>
          </p:nvSpPr>
          <p:spPr>
            <a:xfrm>
              <a:off x="7867659" y="3249208"/>
              <a:ext cx="304995" cy="488374"/>
            </a:xfrm>
            <a:custGeom>
              <a:avLst/>
              <a:gdLst/>
              <a:ahLst/>
              <a:cxnLst/>
              <a:rect l="l" t="t" r="r" b="b"/>
              <a:pathLst>
                <a:path w="8933" h="14304" fill="none" extrusionOk="0">
                  <a:moveTo>
                    <a:pt x="8833" y="0"/>
                  </a:moveTo>
                  <a:cubicBezTo>
                    <a:pt x="8933" y="3143"/>
                    <a:pt x="8296" y="10862"/>
                    <a:pt x="1" y="14303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25"/>
            <p:cNvSpPr/>
            <p:nvPr/>
          </p:nvSpPr>
          <p:spPr>
            <a:xfrm>
              <a:off x="7836419" y="3742290"/>
              <a:ext cx="19734" cy="7511"/>
            </a:xfrm>
            <a:custGeom>
              <a:avLst/>
              <a:gdLst/>
              <a:ahLst/>
              <a:cxnLst/>
              <a:rect l="l" t="t" r="r" b="b"/>
              <a:pathLst>
                <a:path w="578" h="220" fill="none" extrusionOk="0">
                  <a:moveTo>
                    <a:pt x="578" y="1"/>
                  </a:moveTo>
                  <a:cubicBezTo>
                    <a:pt x="379" y="60"/>
                    <a:pt x="200" y="140"/>
                    <a:pt x="1" y="219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25"/>
            <p:cNvSpPr/>
            <p:nvPr/>
          </p:nvSpPr>
          <p:spPr>
            <a:xfrm>
              <a:off x="7822864" y="3685921"/>
              <a:ext cx="75421" cy="97170"/>
            </a:xfrm>
            <a:custGeom>
              <a:avLst/>
              <a:gdLst/>
              <a:ahLst/>
              <a:cxnLst/>
              <a:rect l="l" t="t" r="r" b="b"/>
              <a:pathLst>
                <a:path w="2209" h="2846" extrusionOk="0">
                  <a:moveTo>
                    <a:pt x="995" y="0"/>
                  </a:moveTo>
                  <a:lnTo>
                    <a:pt x="0" y="1990"/>
                  </a:lnTo>
                  <a:lnTo>
                    <a:pt x="2089" y="2845"/>
                  </a:lnTo>
                  <a:lnTo>
                    <a:pt x="2208" y="2507"/>
                  </a:lnTo>
                  <a:lnTo>
                    <a:pt x="517" y="1791"/>
                  </a:lnTo>
                  <a:lnTo>
                    <a:pt x="1353" y="160"/>
                  </a:lnTo>
                  <a:lnTo>
                    <a:pt x="99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25"/>
            <p:cNvSpPr/>
            <p:nvPr/>
          </p:nvSpPr>
          <p:spPr>
            <a:xfrm>
              <a:off x="4814761" y="2375643"/>
              <a:ext cx="787189" cy="741302"/>
            </a:xfrm>
            <a:custGeom>
              <a:avLst/>
              <a:gdLst/>
              <a:ahLst/>
              <a:cxnLst/>
              <a:rect l="l" t="t" r="r" b="b"/>
              <a:pathLst>
                <a:path w="23056" h="21712" extrusionOk="0">
                  <a:moveTo>
                    <a:pt x="12195" y="3187"/>
                  </a:moveTo>
                  <a:cubicBezTo>
                    <a:pt x="12891" y="3187"/>
                    <a:pt x="13468" y="3784"/>
                    <a:pt x="13468" y="4540"/>
                  </a:cubicBezTo>
                  <a:lnTo>
                    <a:pt x="13468" y="4679"/>
                  </a:lnTo>
                  <a:cubicBezTo>
                    <a:pt x="13527" y="4659"/>
                    <a:pt x="13627" y="4659"/>
                    <a:pt x="13706" y="4659"/>
                  </a:cubicBezTo>
                  <a:cubicBezTo>
                    <a:pt x="14343" y="4659"/>
                    <a:pt x="14900" y="5196"/>
                    <a:pt x="14960" y="5873"/>
                  </a:cubicBezTo>
                  <a:cubicBezTo>
                    <a:pt x="15119" y="5773"/>
                    <a:pt x="15338" y="5694"/>
                    <a:pt x="15556" y="5694"/>
                  </a:cubicBezTo>
                  <a:cubicBezTo>
                    <a:pt x="16253" y="5694"/>
                    <a:pt x="16810" y="6290"/>
                    <a:pt x="16810" y="7046"/>
                  </a:cubicBezTo>
                  <a:cubicBezTo>
                    <a:pt x="16810" y="7345"/>
                    <a:pt x="16710" y="7643"/>
                    <a:pt x="16551" y="7862"/>
                  </a:cubicBezTo>
                  <a:cubicBezTo>
                    <a:pt x="16591" y="8021"/>
                    <a:pt x="16611" y="8141"/>
                    <a:pt x="16611" y="8280"/>
                  </a:cubicBezTo>
                  <a:cubicBezTo>
                    <a:pt x="16611" y="8956"/>
                    <a:pt x="16133" y="9533"/>
                    <a:pt x="15517" y="9613"/>
                  </a:cubicBezTo>
                  <a:cubicBezTo>
                    <a:pt x="16094" y="9613"/>
                    <a:pt x="16571" y="10070"/>
                    <a:pt x="16571" y="10647"/>
                  </a:cubicBezTo>
                  <a:cubicBezTo>
                    <a:pt x="16571" y="11224"/>
                    <a:pt x="16094" y="11701"/>
                    <a:pt x="15517" y="11701"/>
                  </a:cubicBezTo>
                  <a:lnTo>
                    <a:pt x="15517" y="11741"/>
                  </a:lnTo>
                  <a:cubicBezTo>
                    <a:pt x="15517" y="13611"/>
                    <a:pt x="14224" y="15183"/>
                    <a:pt x="12513" y="15600"/>
                  </a:cubicBezTo>
                  <a:lnTo>
                    <a:pt x="12513" y="16217"/>
                  </a:lnTo>
                  <a:lnTo>
                    <a:pt x="12712" y="16217"/>
                  </a:lnTo>
                  <a:cubicBezTo>
                    <a:pt x="14960" y="16217"/>
                    <a:pt x="16889" y="17570"/>
                    <a:pt x="17745" y="19499"/>
                  </a:cubicBezTo>
                  <a:cubicBezTo>
                    <a:pt x="17605" y="19638"/>
                    <a:pt x="17486" y="19698"/>
                    <a:pt x="17387" y="19778"/>
                  </a:cubicBezTo>
                  <a:cubicBezTo>
                    <a:pt x="16849" y="20136"/>
                    <a:pt x="16273" y="20454"/>
                    <a:pt x="15656" y="20693"/>
                  </a:cubicBezTo>
                  <a:lnTo>
                    <a:pt x="15278" y="20852"/>
                  </a:lnTo>
                  <a:cubicBezTo>
                    <a:pt x="14502" y="21111"/>
                    <a:pt x="13706" y="21349"/>
                    <a:pt x="12871" y="21449"/>
                  </a:cubicBezTo>
                  <a:cubicBezTo>
                    <a:pt x="12415" y="21504"/>
                    <a:pt x="11963" y="21532"/>
                    <a:pt x="11514" y="21532"/>
                  </a:cubicBezTo>
                  <a:cubicBezTo>
                    <a:pt x="10201" y="21532"/>
                    <a:pt x="8930" y="21297"/>
                    <a:pt x="7759" y="20852"/>
                  </a:cubicBezTo>
                  <a:lnTo>
                    <a:pt x="7400" y="20693"/>
                  </a:lnTo>
                  <a:cubicBezTo>
                    <a:pt x="6804" y="20454"/>
                    <a:pt x="6207" y="20136"/>
                    <a:pt x="5650" y="19778"/>
                  </a:cubicBezTo>
                  <a:cubicBezTo>
                    <a:pt x="5550" y="19698"/>
                    <a:pt x="5431" y="19638"/>
                    <a:pt x="5332" y="19559"/>
                  </a:cubicBezTo>
                  <a:cubicBezTo>
                    <a:pt x="6167" y="17629"/>
                    <a:pt x="8117" y="16277"/>
                    <a:pt x="10345" y="16277"/>
                  </a:cubicBezTo>
                  <a:lnTo>
                    <a:pt x="10543" y="16277"/>
                  </a:lnTo>
                  <a:lnTo>
                    <a:pt x="10543" y="15640"/>
                  </a:lnTo>
                  <a:cubicBezTo>
                    <a:pt x="8813" y="15222"/>
                    <a:pt x="7540" y="13651"/>
                    <a:pt x="7540" y="11801"/>
                  </a:cubicBezTo>
                  <a:lnTo>
                    <a:pt x="7540" y="11741"/>
                  </a:lnTo>
                  <a:cubicBezTo>
                    <a:pt x="6963" y="11741"/>
                    <a:pt x="6505" y="11264"/>
                    <a:pt x="6505" y="10707"/>
                  </a:cubicBezTo>
                  <a:cubicBezTo>
                    <a:pt x="6505" y="10130"/>
                    <a:pt x="6963" y="9652"/>
                    <a:pt x="7540" y="9652"/>
                  </a:cubicBezTo>
                  <a:lnTo>
                    <a:pt x="7540" y="9553"/>
                  </a:lnTo>
                  <a:lnTo>
                    <a:pt x="7520" y="9553"/>
                  </a:lnTo>
                  <a:cubicBezTo>
                    <a:pt x="6824" y="9553"/>
                    <a:pt x="6247" y="8956"/>
                    <a:pt x="6247" y="8220"/>
                  </a:cubicBezTo>
                  <a:cubicBezTo>
                    <a:pt x="6247" y="7961"/>
                    <a:pt x="6306" y="7743"/>
                    <a:pt x="6426" y="7544"/>
                  </a:cubicBezTo>
                  <a:cubicBezTo>
                    <a:pt x="6406" y="7424"/>
                    <a:pt x="6366" y="7285"/>
                    <a:pt x="6366" y="7166"/>
                  </a:cubicBezTo>
                  <a:cubicBezTo>
                    <a:pt x="6366" y="6430"/>
                    <a:pt x="6943" y="5833"/>
                    <a:pt x="7639" y="5833"/>
                  </a:cubicBezTo>
                  <a:cubicBezTo>
                    <a:pt x="7739" y="5833"/>
                    <a:pt x="7818" y="5833"/>
                    <a:pt x="7918" y="5853"/>
                  </a:cubicBezTo>
                  <a:lnTo>
                    <a:pt x="7918" y="5694"/>
                  </a:lnTo>
                  <a:cubicBezTo>
                    <a:pt x="7918" y="4958"/>
                    <a:pt x="8495" y="4361"/>
                    <a:pt x="9191" y="4361"/>
                  </a:cubicBezTo>
                  <a:cubicBezTo>
                    <a:pt x="9410" y="4361"/>
                    <a:pt x="9648" y="4440"/>
                    <a:pt x="9847" y="4560"/>
                  </a:cubicBezTo>
                  <a:cubicBezTo>
                    <a:pt x="10088" y="4251"/>
                    <a:pt x="10461" y="4090"/>
                    <a:pt x="10827" y="4090"/>
                  </a:cubicBezTo>
                  <a:cubicBezTo>
                    <a:pt x="10886" y="4090"/>
                    <a:pt x="10944" y="4094"/>
                    <a:pt x="11001" y="4102"/>
                  </a:cubicBezTo>
                  <a:cubicBezTo>
                    <a:pt x="11180" y="3565"/>
                    <a:pt x="11638" y="3187"/>
                    <a:pt x="12195" y="3187"/>
                  </a:cubicBezTo>
                  <a:close/>
                  <a:moveTo>
                    <a:pt x="11500" y="0"/>
                  </a:moveTo>
                  <a:cubicBezTo>
                    <a:pt x="11053" y="0"/>
                    <a:pt x="10601" y="28"/>
                    <a:pt x="10146" y="84"/>
                  </a:cubicBezTo>
                  <a:cubicBezTo>
                    <a:pt x="4218" y="840"/>
                    <a:pt x="0" y="6271"/>
                    <a:pt x="756" y="12219"/>
                  </a:cubicBezTo>
                  <a:cubicBezTo>
                    <a:pt x="1436" y="17712"/>
                    <a:pt x="6137" y="21712"/>
                    <a:pt x="11537" y="21712"/>
                  </a:cubicBezTo>
                  <a:cubicBezTo>
                    <a:pt x="11984" y="21712"/>
                    <a:pt x="12436" y="21684"/>
                    <a:pt x="12891" y="21628"/>
                  </a:cubicBezTo>
                  <a:cubicBezTo>
                    <a:pt x="18859" y="20872"/>
                    <a:pt x="23056" y="15421"/>
                    <a:pt x="22280" y="9493"/>
                  </a:cubicBezTo>
                  <a:cubicBezTo>
                    <a:pt x="21600" y="4000"/>
                    <a:pt x="16900" y="0"/>
                    <a:pt x="11500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25"/>
            <p:cNvSpPr/>
            <p:nvPr/>
          </p:nvSpPr>
          <p:spPr>
            <a:xfrm>
              <a:off x="5007631" y="2954423"/>
              <a:ext cx="402813" cy="156373"/>
            </a:xfrm>
            <a:custGeom>
              <a:avLst/>
              <a:gdLst/>
              <a:ahLst/>
              <a:cxnLst/>
              <a:rect l="l" t="t" r="r" b="b"/>
              <a:pathLst>
                <a:path w="11798" h="4580" extrusionOk="0">
                  <a:moveTo>
                    <a:pt x="5869" y="3323"/>
                  </a:moveTo>
                  <a:cubicBezTo>
                    <a:pt x="6068" y="3323"/>
                    <a:pt x="6227" y="3462"/>
                    <a:pt x="6227" y="3661"/>
                  </a:cubicBezTo>
                  <a:cubicBezTo>
                    <a:pt x="6227" y="3880"/>
                    <a:pt x="6068" y="4019"/>
                    <a:pt x="5869" y="4019"/>
                  </a:cubicBezTo>
                  <a:cubicBezTo>
                    <a:pt x="5670" y="4019"/>
                    <a:pt x="5511" y="3880"/>
                    <a:pt x="5511" y="3661"/>
                  </a:cubicBezTo>
                  <a:cubicBezTo>
                    <a:pt x="5511" y="3462"/>
                    <a:pt x="5670" y="3323"/>
                    <a:pt x="5869" y="3323"/>
                  </a:cubicBezTo>
                  <a:close/>
                  <a:moveTo>
                    <a:pt x="3064" y="1"/>
                  </a:moveTo>
                  <a:cubicBezTo>
                    <a:pt x="1692" y="459"/>
                    <a:pt x="578" y="1513"/>
                    <a:pt x="1" y="2826"/>
                  </a:cubicBezTo>
                  <a:cubicBezTo>
                    <a:pt x="558" y="3204"/>
                    <a:pt x="1115" y="3502"/>
                    <a:pt x="1751" y="3741"/>
                  </a:cubicBezTo>
                  <a:lnTo>
                    <a:pt x="1751" y="2408"/>
                  </a:lnTo>
                  <a:cubicBezTo>
                    <a:pt x="1751" y="2309"/>
                    <a:pt x="1811" y="2209"/>
                    <a:pt x="1950" y="2209"/>
                  </a:cubicBezTo>
                  <a:cubicBezTo>
                    <a:pt x="2070" y="2209"/>
                    <a:pt x="2149" y="2289"/>
                    <a:pt x="2149" y="2408"/>
                  </a:cubicBezTo>
                  <a:lnTo>
                    <a:pt x="2149" y="3900"/>
                  </a:lnTo>
                  <a:cubicBezTo>
                    <a:pt x="3306" y="4345"/>
                    <a:pt x="4574" y="4580"/>
                    <a:pt x="5886" y="4580"/>
                  </a:cubicBezTo>
                  <a:cubicBezTo>
                    <a:pt x="6333" y="4580"/>
                    <a:pt x="6786" y="4552"/>
                    <a:pt x="7242" y="4497"/>
                  </a:cubicBezTo>
                  <a:cubicBezTo>
                    <a:pt x="8077" y="4397"/>
                    <a:pt x="8873" y="4178"/>
                    <a:pt x="9649" y="3900"/>
                  </a:cubicBezTo>
                  <a:lnTo>
                    <a:pt x="9649" y="2408"/>
                  </a:lnTo>
                  <a:cubicBezTo>
                    <a:pt x="9649" y="2309"/>
                    <a:pt x="9728" y="2209"/>
                    <a:pt x="9848" y="2209"/>
                  </a:cubicBezTo>
                  <a:cubicBezTo>
                    <a:pt x="9967" y="2209"/>
                    <a:pt x="10047" y="2289"/>
                    <a:pt x="10047" y="2408"/>
                  </a:cubicBezTo>
                  <a:lnTo>
                    <a:pt x="10047" y="3741"/>
                  </a:lnTo>
                  <a:cubicBezTo>
                    <a:pt x="10663" y="3502"/>
                    <a:pt x="11240" y="3184"/>
                    <a:pt x="11797" y="2826"/>
                  </a:cubicBezTo>
                  <a:cubicBezTo>
                    <a:pt x="11161" y="1493"/>
                    <a:pt x="10067" y="459"/>
                    <a:pt x="8674" y="1"/>
                  </a:cubicBezTo>
                  <a:cubicBezTo>
                    <a:pt x="8575" y="1453"/>
                    <a:pt x="7361" y="2607"/>
                    <a:pt x="5869" y="2607"/>
                  </a:cubicBezTo>
                  <a:cubicBezTo>
                    <a:pt x="4377" y="2607"/>
                    <a:pt x="3164" y="1433"/>
                    <a:pt x="306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25"/>
            <p:cNvSpPr/>
            <p:nvPr/>
          </p:nvSpPr>
          <p:spPr>
            <a:xfrm>
              <a:off x="5149594" y="2944932"/>
              <a:ext cx="116836" cy="52340"/>
            </a:xfrm>
            <a:custGeom>
              <a:avLst/>
              <a:gdLst/>
              <a:ahLst/>
              <a:cxnLst/>
              <a:rect l="l" t="t" r="r" b="b"/>
              <a:pathLst>
                <a:path w="3422" h="1533" extrusionOk="0">
                  <a:moveTo>
                    <a:pt x="538" y="0"/>
                  </a:moveTo>
                  <a:cubicBezTo>
                    <a:pt x="339" y="0"/>
                    <a:pt x="179" y="0"/>
                    <a:pt x="0" y="20"/>
                  </a:cubicBezTo>
                  <a:cubicBezTo>
                    <a:pt x="100" y="876"/>
                    <a:pt x="836" y="1532"/>
                    <a:pt x="1711" y="1532"/>
                  </a:cubicBezTo>
                  <a:cubicBezTo>
                    <a:pt x="2587" y="1532"/>
                    <a:pt x="3323" y="856"/>
                    <a:pt x="3422" y="20"/>
                  </a:cubicBezTo>
                  <a:cubicBezTo>
                    <a:pt x="3263" y="0"/>
                    <a:pt x="3064" y="0"/>
                    <a:pt x="2885" y="0"/>
                  </a:cubicBezTo>
                  <a:lnTo>
                    <a:pt x="2666" y="0"/>
                  </a:lnTo>
                  <a:cubicBezTo>
                    <a:pt x="2587" y="438"/>
                    <a:pt x="2189" y="796"/>
                    <a:pt x="1711" y="796"/>
                  </a:cubicBezTo>
                  <a:cubicBezTo>
                    <a:pt x="1234" y="796"/>
                    <a:pt x="836" y="438"/>
                    <a:pt x="7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25"/>
            <p:cNvSpPr/>
            <p:nvPr/>
          </p:nvSpPr>
          <p:spPr>
            <a:xfrm>
              <a:off x="5124465" y="2947663"/>
              <a:ext cx="166445" cy="82864"/>
            </a:xfrm>
            <a:custGeom>
              <a:avLst/>
              <a:gdLst/>
              <a:ahLst/>
              <a:cxnLst/>
              <a:rect l="l" t="t" r="r" b="b"/>
              <a:pathLst>
                <a:path w="4875" h="2427" extrusionOk="0">
                  <a:moveTo>
                    <a:pt x="358" y="0"/>
                  </a:moveTo>
                  <a:cubicBezTo>
                    <a:pt x="239" y="20"/>
                    <a:pt x="100" y="40"/>
                    <a:pt x="0" y="60"/>
                  </a:cubicBezTo>
                  <a:cubicBezTo>
                    <a:pt x="60" y="1373"/>
                    <a:pt x="1134" y="2427"/>
                    <a:pt x="2447" y="2427"/>
                  </a:cubicBezTo>
                  <a:cubicBezTo>
                    <a:pt x="3760" y="2427"/>
                    <a:pt x="4834" y="1373"/>
                    <a:pt x="4874" y="60"/>
                  </a:cubicBezTo>
                  <a:cubicBezTo>
                    <a:pt x="4755" y="40"/>
                    <a:pt x="4655" y="20"/>
                    <a:pt x="4536" y="0"/>
                  </a:cubicBezTo>
                  <a:cubicBezTo>
                    <a:pt x="4417" y="1034"/>
                    <a:pt x="3521" y="1830"/>
                    <a:pt x="2447" y="1830"/>
                  </a:cubicBezTo>
                  <a:cubicBezTo>
                    <a:pt x="1373" y="1830"/>
                    <a:pt x="478" y="1034"/>
                    <a:pt x="3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25"/>
            <p:cNvSpPr/>
            <p:nvPr/>
          </p:nvSpPr>
          <p:spPr>
            <a:xfrm>
              <a:off x="5240617" y="2932026"/>
              <a:ext cx="179999" cy="118201"/>
            </a:xfrm>
            <a:custGeom>
              <a:avLst/>
              <a:gdLst/>
              <a:ahLst/>
              <a:cxnLst/>
              <a:rect l="l" t="t" r="r" b="b"/>
              <a:pathLst>
                <a:path w="5272" h="3462" extrusionOk="0">
                  <a:moveTo>
                    <a:pt x="20" y="1"/>
                  </a:moveTo>
                  <a:lnTo>
                    <a:pt x="20" y="219"/>
                  </a:lnTo>
                  <a:cubicBezTo>
                    <a:pt x="20" y="279"/>
                    <a:pt x="20" y="319"/>
                    <a:pt x="0" y="378"/>
                  </a:cubicBezTo>
                  <a:lnTo>
                    <a:pt x="219" y="378"/>
                  </a:lnTo>
                  <a:cubicBezTo>
                    <a:pt x="418" y="378"/>
                    <a:pt x="597" y="378"/>
                    <a:pt x="756" y="398"/>
                  </a:cubicBezTo>
                  <a:cubicBezTo>
                    <a:pt x="756" y="319"/>
                    <a:pt x="796" y="259"/>
                    <a:pt x="796" y="180"/>
                  </a:cubicBezTo>
                  <a:lnTo>
                    <a:pt x="1154" y="180"/>
                  </a:lnTo>
                  <a:cubicBezTo>
                    <a:pt x="1154" y="279"/>
                    <a:pt x="1154" y="339"/>
                    <a:pt x="1134" y="438"/>
                  </a:cubicBezTo>
                  <a:cubicBezTo>
                    <a:pt x="1253" y="478"/>
                    <a:pt x="1393" y="498"/>
                    <a:pt x="1492" y="518"/>
                  </a:cubicBezTo>
                  <a:lnTo>
                    <a:pt x="1492" y="418"/>
                  </a:lnTo>
                  <a:cubicBezTo>
                    <a:pt x="1492" y="319"/>
                    <a:pt x="1552" y="219"/>
                    <a:pt x="1691" y="219"/>
                  </a:cubicBezTo>
                  <a:cubicBezTo>
                    <a:pt x="1810" y="219"/>
                    <a:pt x="1890" y="299"/>
                    <a:pt x="1890" y="418"/>
                  </a:cubicBezTo>
                  <a:lnTo>
                    <a:pt x="1890" y="617"/>
                  </a:lnTo>
                  <a:cubicBezTo>
                    <a:pt x="3243" y="1095"/>
                    <a:pt x="4376" y="2129"/>
                    <a:pt x="4933" y="3462"/>
                  </a:cubicBezTo>
                  <a:cubicBezTo>
                    <a:pt x="5033" y="3382"/>
                    <a:pt x="5172" y="3303"/>
                    <a:pt x="5272" y="3223"/>
                  </a:cubicBezTo>
                  <a:cubicBezTo>
                    <a:pt x="4396" y="1353"/>
                    <a:pt x="2447" y="1"/>
                    <a:pt x="21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25"/>
            <p:cNvSpPr/>
            <p:nvPr/>
          </p:nvSpPr>
          <p:spPr>
            <a:xfrm>
              <a:off x="4997456" y="2932709"/>
              <a:ext cx="179351" cy="120250"/>
            </a:xfrm>
            <a:custGeom>
              <a:avLst/>
              <a:gdLst/>
              <a:ahLst/>
              <a:cxnLst/>
              <a:rect l="l" t="t" r="r" b="b"/>
              <a:pathLst>
                <a:path w="5253" h="3522" extrusionOk="0">
                  <a:moveTo>
                    <a:pt x="5033" y="0"/>
                  </a:moveTo>
                  <a:cubicBezTo>
                    <a:pt x="2785" y="0"/>
                    <a:pt x="856" y="1353"/>
                    <a:pt x="0" y="3283"/>
                  </a:cubicBezTo>
                  <a:cubicBezTo>
                    <a:pt x="100" y="3362"/>
                    <a:pt x="199" y="3442"/>
                    <a:pt x="319" y="3521"/>
                  </a:cubicBezTo>
                  <a:cubicBezTo>
                    <a:pt x="876" y="2129"/>
                    <a:pt x="1990" y="1095"/>
                    <a:pt x="3362" y="637"/>
                  </a:cubicBezTo>
                  <a:lnTo>
                    <a:pt x="3362" y="438"/>
                  </a:lnTo>
                  <a:cubicBezTo>
                    <a:pt x="3362" y="339"/>
                    <a:pt x="3442" y="239"/>
                    <a:pt x="3561" y="239"/>
                  </a:cubicBezTo>
                  <a:cubicBezTo>
                    <a:pt x="3681" y="239"/>
                    <a:pt x="3760" y="299"/>
                    <a:pt x="3760" y="438"/>
                  </a:cubicBezTo>
                  <a:lnTo>
                    <a:pt x="3760" y="538"/>
                  </a:lnTo>
                  <a:cubicBezTo>
                    <a:pt x="3880" y="498"/>
                    <a:pt x="3979" y="478"/>
                    <a:pt x="4098" y="458"/>
                  </a:cubicBezTo>
                  <a:cubicBezTo>
                    <a:pt x="4098" y="358"/>
                    <a:pt x="4078" y="279"/>
                    <a:pt x="4078" y="179"/>
                  </a:cubicBezTo>
                  <a:lnTo>
                    <a:pt x="4456" y="179"/>
                  </a:lnTo>
                  <a:cubicBezTo>
                    <a:pt x="4456" y="259"/>
                    <a:pt x="4456" y="339"/>
                    <a:pt x="4476" y="398"/>
                  </a:cubicBezTo>
                  <a:cubicBezTo>
                    <a:pt x="4655" y="378"/>
                    <a:pt x="4854" y="378"/>
                    <a:pt x="5033" y="378"/>
                  </a:cubicBezTo>
                  <a:lnTo>
                    <a:pt x="5252" y="378"/>
                  </a:lnTo>
                  <a:cubicBezTo>
                    <a:pt x="5252" y="339"/>
                    <a:pt x="5232" y="279"/>
                    <a:pt x="5232" y="239"/>
                  </a:cubicBezTo>
                  <a:lnTo>
                    <a:pt x="52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25"/>
            <p:cNvSpPr/>
            <p:nvPr/>
          </p:nvSpPr>
          <p:spPr>
            <a:xfrm>
              <a:off x="5188311" y="2912326"/>
              <a:ext cx="39435" cy="46229"/>
            </a:xfrm>
            <a:custGeom>
              <a:avLst/>
              <a:gdLst/>
              <a:ahLst/>
              <a:cxnLst/>
              <a:rect l="l" t="t" r="r" b="b"/>
              <a:pathLst>
                <a:path w="1155" h="1354" extrusionOk="0">
                  <a:moveTo>
                    <a:pt x="0" y="1"/>
                  </a:moveTo>
                  <a:lnTo>
                    <a:pt x="0" y="776"/>
                  </a:lnTo>
                  <a:cubicBezTo>
                    <a:pt x="0" y="1095"/>
                    <a:pt x="259" y="1353"/>
                    <a:pt x="577" y="1353"/>
                  </a:cubicBezTo>
                  <a:cubicBezTo>
                    <a:pt x="896" y="1353"/>
                    <a:pt x="1154" y="1095"/>
                    <a:pt x="1154" y="776"/>
                  </a:cubicBezTo>
                  <a:lnTo>
                    <a:pt x="1154" y="1"/>
                  </a:lnTo>
                  <a:cubicBezTo>
                    <a:pt x="955" y="40"/>
                    <a:pt x="776" y="60"/>
                    <a:pt x="577" y="60"/>
                  </a:cubicBezTo>
                  <a:cubicBezTo>
                    <a:pt x="378" y="60"/>
                    <a:pt x="179" y="4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25"/>
            <p:cNvSpPr/>
            <p:nvPr/>
          </p:nvSpPr>
          <p:spPr>
            <a:xfrm>
              <a:off x="5176088" y="2909629"/>
              <a:ext cx="65895" cy="61832"/>
            </a:xfrm>
            <a:custGeom>
              <a:avLst/>
              <a:gdLst/>
              <a:ahLst/>
              <a:cxnLst/>
              <a:rect l="l" t="t" r="r" b="b"/>
              <a:pathLst>
                <a:path w="1930" h="1811" extrusionOk="0">
                  <a:moveTo>
                    <a:pt x="40" y="0"/>
                  </a:moveTo>
                  <a:lnTo>
                    <a:pt x="40" y="637"/>
                  </a:lnTo>
                  <a:lnTo>
                    <a:pt x="40" y="855"/>
                  </a:lnTo>
                  <a:lnTo>
                    <a:pt x="0" y="855"/>
                  </a:lnTo>
                  <a:cubicBezTo>
                    <a:pt x="0" y="915"/>
                    <a:pt x="0" y="955"/>
                    <a:pt x="20" y="995"/>
                  </a:cubicBezTo>
                  <a:cubicBezTo>
                    <a:pt x="80" y="1452"/>
                    <a:pt x="498" y="1810"/>
                    <a:pt x="955" y="1810"/>
                  </a:cubicBezTo>
                  <a:cubicBezTo>
                    <a:pt x="1433" y="1810"/>
                    <a:pt x="1830" y="1452"/>
                    <a:pt x="1910" y="995"/>
                  </a:cubicBezTo>
                  <a:cubicBezTo>
                    <a:pt x="1910" y="955"/>
                    <a:pt x="1930" y="895"/>
                    <a:pt x="1930" y="855"/>
                  </a:cubicBezTo>
                  <a:lnTo>
                    <a:pt x="1930" y="637"/>
                  </a:lnTo>
                  <a:lnTo>
                    <a:pt x="1930" y="0"/>
                  </a:lnTo>
                  <a:lnTo>
                    <a:pt x="1552" y="80"/>
                  </a:lnTo>
                  <a:lnTo>
                    <a:pt x="1552" y="855"/>
                  </a:lnTo>
                  <a:cubicBezTo>
                    <a:pt x="1552" y="1174"/>
                    <a:pt x="1313" y="1432"/>
                    <a:pt x="975" y="1432"/>
                  </a:cubicBezTo>
                  <a:cubicBezTo>
                    <a:pt x="657" y="1432"/>
                    <a:pt x="418" y="1174"/>
                    <a:pt x="418" y="855"/>
                  </a:cubicBezTo>
                  <a:lnTo>
                    <a:pt x="418" y="8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25"/>
            <p:cNvSpPr/>
            <p:nvPr/>
          </p:nvSpPr>
          <p:spPr>
            <a:xfrm>
              <a:off x="5086431" y="2670530"/>
              <a:ext cx="246577" cy="230291"/>
            </a:xfrm>
            <a:custGeom>
              <a:avLst/>
              <a:gdLst/>
              <a:ahLst/>
              <a:cxnLst/>
              <a:rect l="l" t="t" r="r" b="b"/>
              <a:pathLst>
                <a:path w="7222" h="6745" extrusionOk="0">
                  <a:moveTo>
                    <a:pt x="1305" y="1309"/>
                  </a:moveTo>
                  <a:cubicBezTo>
                    <a:pt x="1321" y="1309"/>
                    <a:pt x="1337" y="1311"/>
                    <a:pt x="1353" y="1314"/>
                  </a:cubicBezTo>
                  <a:lnTo>
                    <a:pt x="2427" y="1632"/>
                  </a:lnTo>
                  <a:cubicBezTo>
                    <a:pt x="2527" y="1672"/>
                    <a:pt x="2567" y="1771"/>
                    <a:pt x="2547" y="1871"/>
                  </a:cubicBezTo>
                  <a:cubicBezTo>
                    <a:pt x="2527" y="1950"/>
                    <a:pt x="2447" y="1990"/>
                    <a:pt x="2368" y="1990"/>
                  </a:cubicBezTo>
                  <a:lnTo>
                    <a:pt x="2328" y="1990"/>
                  </a:lnTo>
                  <a:lnTo>
                    <a:pt x="1254" y="1672"/>
                  </a:lnTo>
                  <a:cubicBezTo>
                    <a:pt x="1154" y="1632"/>
                    <a:pt x="1095" y="1552"/>
                    <a:pt x="1134" y="1453"/>
                  </a:cubicBezTo>
                  <a:cubicBezTo>
                    <a:pt x="1151" y="1353"/>
                    <a:pt x="1223" y="1309"/>
                    <a:pt x="1305" y="1309"/>
                  </a:cubicBezTo>
                  <a:close/>
                  <a:moveTo>
                    <a:pt x="5840" y="1510"/>
                  </a:moveTo>
                  <a:cubicBezTo>
                    <a:pt x="5928" y="1510"/>
                    <a:pt x="6010" y="1583"/>
                    <a:pt x="6028" y="1672"/>
                  </a:cubicBezTo>
                  <a:cubicBezTo>
                    <a:pt x="6028" y="1771"/>
                    <a:pt x="5968" y="1871"/>
                    <a:pt x="5849" y="1891"/>
                  </a:cubicBezTo>
                  <a:lnTo>
                    <a:pt x="4755" y="2109"/>
                  </a:lnTo>
                  <a:lnTo>
                    <a:pt x="4735" y="2109"/>
                  </a:lnTo>
                  <a:cubicBezTo>
                    <a:pt x="4635" y="2109"/>
                    <a:pt x="4556" y="2070"/>
                    <a:pt x="4556" y="1970"/>
                  </a:cubicBezTo>
                  <a:cubicBezTo>
                    <a:pt x="4536" y="1871"/>
                    <a:pt x="4616" y="1771"/>
                    <a:pt x="4695" y="1751"/>
                  </a:cubicBezTo>
                  <a:lnTo>
                    <a:pt x="5809" y="1513"/>
                  </a:lnTo>
                  <a:cubicBezTo>
                    <a:pt x="5819" y="1511"/>
                    <a:pt x="5830" y="1510"/>
                    <a:pt x="5840" y="1510"/>
                  </a:cubicBezTo>
                  <a:close/>
                  <a:moveTo>
                    <a:pt x="3581" y="2169"/>
                  </a:moveTo>
                  <a:cubicBezTo>
                    <a:pt x="3720" y="2169"/>
                    <a:pt x="3780" y="2249"/>
                    <a:pt x="3780" y="2368"/>
                  </a:cubicBezTo>
                  <a:lnTo>
                    <a:pt x="3780" y="3681"/>
                  </a:lnTo>
                  <a:cubicBezTo>
                    <a:pt x="3780" y="3780"/>
                    <a:pt x="3720" y="3880"/>
                    <a:pt x="3581" y="3880"/>
                  </a:cubicBezTo>
                  <a:cubicBezTo>
                    <a:pt x="3462" y="3880"/>
                    <a:pt x="3382" y="3800"/>
                    <a:pt x="3382" y="3681"/>
                  </a:cubicBezTo>
                  <a:lnTo>
                    <a:pt x="3382" y="2368"/>
                  </a:lnTo>
                  <a:cubicBezTo>
                    <a:pt x="3382" y="2269"/>
                    <a:pt x="3462" y="2169"/>
                    <a:pt x="3581" y="2169"/>
                  </a:cubicBezTo>
                  <a:close/>
                  <a:moveTo>
                    <a:pt x="4675" y="4556"/>
                  </a:moveTo>
                  <a:cubicBezTo>
                    <a:pt x="4795" y="4556"/>
                    <a:pt x="4874" y="4636"/>
                    <a:pt x="4874" y="4755"/>
                  </a:cubicBezTo>
                  <a:cubicBezTo>
                    <a:pt x="4834" y="5292"/>
                    <a:pt x="4257" y="5730"/>
                    <a:pt x="3561" y="5730"/>
                  </a:cubicBezTo>
                  <a:cubicBezTo>
                    <a:pt x="2865" y="5730"/>
                    <a:pt x="2288" y="5272"/>
                    <a:pt x="2288" y="4755"/>
                  </a:cubicBezTo>
                  <a:cubicBezTo>
                    <a:pt x="2288" y="4656"/>
                    <a:pt x="2368" y="4556"/>
                    <a:pt x="2487" y="4556"/>
                  </a:cubicBezTo>
                  <a:cubicBezTo>
                    <a:pt x="2626" y="4556"/>
                    <a:pt x="2686" y="4636"/>
                    <a:pt x="2686" y="4755"/>
                  </a:cubicBezTo>
                  <a:cubicBezTo>
                    <a:pt x="2686" y="5073"/>
                    <a:pt x="3084" y="5352"/>
                    <a:pt x="3581" y="5352"/>
                  </a:cubicBezTo>
                  <a:cubicBezTo>
                    <a:pt x="4078" y="5352"/>
                    <a:pt x="4476" y="5073"/>
                    <a:pt x="4476" y="4755"/>
                  </a:cubicBezTo>
                  <a:cubicBezTo>
                    <a:pt x="4476" y="4656"/>
                    <a:pt x="4556" y="4556"/>
                    <a:pt x="4675" y="4556"/>
                  </a:cubicBezTo>
                  <a:close/>
                  <a:moveTo>
                    <a:pt x="100" y="1"/>
                  </a:moveTo>
                  <a:lnTo>
                    <a:pt x="0" y="299"/>
                  </a:lnTo>
                  <a:lnTo>
                    <a:pt x="0" y="319"/>
                  </a:lnTo>
                  <a:lnTo>
                    <a:pt x="0" y="419"/>
                  </a:lnTo>
                  <a:lnTo>
                    <a:pt x="0" y="1015"/>
                  </a:lnTo>
                  <a:lnTo>
                    <a:pt x="0" y="3084"/>
                  </a:lnTo>
                  <a:lnTo>
                    <a:pt x="0" y="3144"/>
                  </a:lnTo>
                  <a:cubicBezTo>
                    <a:pt x="0" y="5133"/>
                    <a:pt x="1632" y="6744"/>
                    <a:pt x="3621" y="6744"/>
                  </a:cubicBezTo>
                  <a:cubicBezTo>
                    <a:pt x="5610" y="6744"/>
                    <a:pt x="7221" y="5133"/>
                    <a:pt x="7221" y="3144"/>
                  </a:cubicBezTo>
                  <a:lnTo>
                    <a:pt x="7221" y="3084"/>
                  </a:lnTo>
                  <a:lnTo>
                    <a:pt x="7221" y="1015"/>
                  </a:lnTo>
                  <a:lnTo>
                    <a:pt x="7221" y="976"/>
                  </a:lnTo>
                  <a:lnTo>
                    <a:pt x="7162" y="976"/>
                  </a:lnTo>
                  <a:cubicBezTo>
                    <a:pt x="7042" y="856"/>
                    <a:pt x="6943" y="617"/>
                    <a:pt x="6844" y="359"/>
                  </a:cubicBezTo>
                  <a:cubicBezTo>
                    <a:pt x="6804" y="259"/>
                    <a:pt x="6744" y="80"/>
                    <a:pt x="67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25"/>
            <p:cNvSpPr/>
            <p:nvPr/>
          </p:nvSpPr>
          <p:spPr>
            <a:xfrm>
              <a:off x="5343829" y="2706550"/>
              <a:ext cx="34" cy="3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25"/>
            <p:cNvSpPr/>
            <p:nvPr/>
          </p:nvSpPr>
          <p:spPr>
            <a:xfrm>
              <a:off x="5071477" y="2776508"/>
              <a:ext cx="271706" cy="137902"/>
            </a:xfrm>
            <a:custGeom>
              <a:avLst/>
              <a:gdLst/>
              <a:ahLst/>
              <a:cxnLst/>
              <a:rect l="l" t="t" r="r" b="b"/>
              <a:pathLst>
                <a:path w="7958" h="4039" extrusionOk="0">
                  <a:moveTo>
                    <a:pt x="1" y="0"/>
                  </a:moveTo>
                  <a:lnTo>
                    <a:pt x="1" y="60"/>
                  </a:lnTo>
                  <a:cubicBezTo>
                    <a:pt x="1" y="1930"/>
                    <a:pt x="1294" y="3481"/>
                    <a:pt x="3005" y="3919"/>
                  </a:cubicBezTo>
                  <a:cubicBezTo>
                    <a:pt x="3184" y="3959"/>
                    <a:pt x="3303" y="3979"/>
                    <a:pt x="3422" y="3979"/>
                  </a:cubicBezTo>
                  <a:cubicBezTo>
                    <a:pt x="3621" y="4018"/>
                    <a:pt x="3800" y="4038"/>
                    <a:pt x="3999" y="4038"/>
                  </a:cubicBezTo>
                  <a:cubicBezTo>
                    <a:pt x="4198" y="4038"/>
                    <a:pt x="4397" y="4018"/>
                    <a:pt x="4576" y="3979"/>
                  </a:cubicBezTo>
                  <a:lnTo>
                    <a:pt x="4954" y="3919"/>
                  </a:lnTo>
                  <a:cubicBezTo>
                    <a:pt x="6685" y="3481"/>
                    <a:pt x="7958" y="1930"/>
                    <a:pt x="7958" y="60"/>
                  </a:cubicBezTo>
                  <a:lnTo>
                    <a:pt x="7958" y="0"/>
                  </a:lnTo>
                  <a:lnTo>
                    <a:pt x="7580" y="0"/>
                  </a:lnTo>
                  <a:lnTo>
                    <a:pt x="7580" y="60"/>
                  </a:lnTo>
                  <a:cubicBezTo>
                    <a:pt x="7580" y="2049"/>
                    <a:pt x="5969" y="3660"/>
                    <a:pt x="3979" y="3660"/>
                  </a:cubicBezTo>
                  <a:cubicBezTo>
                    <a:pt x="1990" y="3660"/>
                    <a:pt x="359" y="2049"/>
                    <a:pt x="359" y="60"/>
                  </a:cubicBezTo>
                  <a:lnTo>
                    <a:pt x="3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25"/>
            <p:cNvSpPr/>
            <p:nvPr/>
          </p:nvSpPr>
          <p:spPr>
            <a:xfrm>
              <a:off x="5072159" y="2682070"/>
              <a:ext cx="12940" cy="24514"/>
            </a:xfrm>
            <a:custGeom>
              <a:avLst/>
              <a:gdLst/>
              <a:ahLst/>
              <a:cxnLst/>
              <a:rect l="l" t="t" r="r" b="b"/>
              <a:pathLst>
                <a:path w="379" h="718" extrusionOk="0">
                  <a:moveTo>
                    <a:pt x="379" y="1"/>
                  </a:moveTo>
                  <a:cubicBezTo>
                    <a:pt x="279" y="359"/>
                    <a:pt x="180" y="578"/>
                    <a:pt x="1" y="618"/>
                  </a:cubicBezTo>
                  <a:lnTo>
                    <a:pt x="1" y="717"/>
                  </a:lnTo>
                  <a:lnTo>
                    <a:pt x="379" y="717"/>
                  </a:lnTo>
                  <a:lnTo>
                    <a:pt x="379" y="120"/>
                  </a:lnTo>
                  <a:lnTo>
                    <a:pt x="3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25"/>
            <p:cNvSpPr/>
            <p:nvPr/>
          </p:nvSpPr>
          <p:spPr>
            <a:xfrm>
              <a:off x="5330924" y="2703819"/>
              <a:ext cx="4814" cy="2766"/>
            </a:xfrm>
            <a:custGeom>
              <a:avLst/>
              <a:gdLst/>
              <a:ahLst/>
              <a:cxnLst/>
              <a:rect l="l" t="t" r="r" b="b"/>
              <a:pathLst>
                <a:path w="141" h="81" extrusionOk="0">
                  <a:moveTo>
                    <a:pt x="1" y="1"/>
                  </a:moveTo>
                  <a:lnTo>
                    <a:pt x="1" y="80"/>
                  </a:lnTo>
                  <a:lnTo>
                    <a:pt x="140" y="80"/>
                  </a:lnTo>
                  <a:cubicBezTo>
                    <a:pt x="80" y="40"/>
                    <a:pt x="60" y="20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25"/>
            <p:cNvSpPr/>
            <p:nvPr/>
          </p:nvSpPr>
          <p:spPr>
            <a:xfrm>
              <a:off x="5049079" y="2718773"/>
              <a:ext cx="23114" cy="46195"/>
            </a:xfrm>
            <a:custGeom>
              <a:avLst/>
              <a:gdLst/>
              <a:ahLst/>
              <a:cxnLst/>
              <a:rect l="l" t="t" r="r" b="b"/>
              <a:pathLst>
                <a:path w="677" h="1353" extrusionOk="0">
                  <a:moveTo>
                    <a:pt x="677" y="0"/>
                  </a:moveTo>
                  <a:cubicBezTo>
                    <a:pt x="299" y="0"/>
                    <a:pt x="0" y="299"/>
                    <a:pt x="0" y="677"/>
                  </a:cubicBezTo>
                  <a:cubicBezTo>
                    <a:pt x="0" y="1055"/>
                    <a:pt x="299" y="1353"/>
                    <a:pt x="677" y="1353"/>
                  </a:cubicBezTo>
                  <a:lnTo>
                    <a:pt x="6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25"/>
            <p:cNvSpPr/>
            <p:nvPr/>
          </p:nvSpPr>
          <p:spPr>
            <a:xfrm>
              <a:off x="5036856" y="2706550"/>
              <a:ext cx="48243" cy="71324"/>
            </a:xfrm>
            <a:custGeom>
              <a:avLst/>
              <a:gdLst/>
              <a:ahLst/>
              <a:cxnLst/>
              <a:rect l="l" t="t" r="r" b="b"/>
              <a:pathLst>
                <a:path w="1413" h="2089" extrusionOk="0">
                  <a:moveTo>
                    <a:pt x="1035" y="358"/>
                  </a:moveTo>
                  <a:lnTo>
                    <a:pt x="1035" y="1691"/>
                  </a:lnTo>
                  <a:cubicBezTo>
                    <a:pt x="657" y="1691"/>
                    <a:pt x="358" y="1393"/>
                    <a:pt x="358" y="1035"/>
                  </a:cubicBezTo>
                  <a:cubicBezTo>
                    <a:pt x="358" y="657"/>
                    <a:pt x="657" y="358"/>
                    <a:pt x="1035" y="358"/>
                  </a:cubicBezTo>
                  <a:close/>
                  <a:moveTo>
                    <a:pt x="1035" y="0"/>
                  </a:moveTo>
                  <a:cubicBezTo>
                    <a:pt x="458" y="0"/>
                    <a:pt x="0" y="458"/>
                    <a:pt x="0" y="1035"/>
                  </a:cubicBezTo>
                  <a:cubicBezTo>
                    <a:pt x="0" y="1611"/>
                    <a:pt x="458" y="2089"/>
                    <a:pt x="1035" y="2089"/>
                  </a:cubicBezTo>
                  <a:lnTo>
                    <a:pt x="1413" y="2089"/>
                  </a:lnTo>
                  <a:lnTo>
                    <a:pt x="1413" y="2049"/>
                  </a:lnTo>
                  <a:lnTo>
                    <a:pt x="14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25"/>
            <p:cNvSpPr/>
            <p:nvPr/>
          </p:nvSpPr>
          <p:spPr>
            <a:xfrm>
              <a:off x="5343829" y="2718773"/>
              <a:ext cx="23149" cy="45546"/>
            </a:xfrm>
            <a:custGeom>
              <a:avLst/>
              <a:gdLst/>
              <a:ahLst/>
              <a:cxnLst/>
              <a:rect l="l" t="t" r="r" b="b"/>
              <a:pathLst>
                <a:path w="678" h="1334" extrusionOk="0">
                  <a:moveTo>
                    <a:pt x="1" y="0"/>
                  </a:moveTo>
                  <a:lnTo>
                    <a:pt x="1" y="1333"/>
                  </a:lnTo>
                  <a:cubicBezTo>
                    <a:pt x="379" y="1333"/>
                    <a:pt x="677" y="1035"/>
                    <a:pt x="677" y="657"/>
                  </a:cubicBezTo>
                  <a:cubicBezTo>
                    <a:pt x="677" y="299"/>
                    <a:pt x="379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25"/>
            <p:cNvSpPr/>
            <p:nvPr/>
          </p:nvSpPr>
          <p:spPr>
            <a:xfrm>
              <a:off x="5330924" y="2704502"/>
              <a:ext cx="48960" cy="71358"/>
            </a:xfrm>
            <a:custGeom>
              <a:avLst/>
              <a:gdLst/>
              <a:ahLst/>
              <a:cxnLst/>
              <a:rect l="l" t="t" r="r" b="b"/>
              <a:pathLst>
                <a:path w="1434" h="2090" extrusionOk="0">
                  <a:moveTo>
                    <a:pt x="379" y="418"/>
                  </a:moveTo>
                  <a:cubicBezTo>
                    <a:pt x="757" y="418"/>
                    <a:pt x="1055" y="717"/>
                    <a:pt x="1055" y="1095"/>
                  </a:cubicBezTo>
                  <a:cubicBezTo>
                    <a:pt x="1055" y="1453"/>
                    <a:pt x="757" y="1751"/>
                    <a:pt x="379" y="1751"/>
                  </a:cubicBezTo>
                  <a:lnTo>
                    <a:pt x="379" y="418"/>
                  </a:lnTo>
                  <a:close/>
                  <a:moveTo>
                    <a:pt x="379" y="0"/>
                  </a:moveTo>
                  <a:cubicBezTo>
                    <a:pt x="339" y="60"/>
                    <a:pt x="259" y="60"/>
                    <a:pt x="200" y="60"/>
                  </a:cubicBezTo>
                  <a:cubicBezTo>
                    <a:pt x="180" y="60"/>
                    <a:pt x="160" y="60"/>
                    <a:pt x="140" y="20"/>
                  </a:cubicBezTo>
                  <a:lnTo>
                    <a:pt x="1" y="20"/>
                  </a:lnTo>
                  <a:lnTo>
                    <a:pt x="1" y="2089"/>
                  </a:lnTo>
                  <a:lnTo>
                    <a:pt x="379" y="2089"/>
                  </a:lnTo>
                  <a:cubicBezTo>
                    <a:pt x="956" y="2089"/>
                    <a:pt x="1433" y="1612"/>
                    <a:pt x="1433" y="1055"/>
                  </a:cubicBezTo>
                  <a:cubicBezTo>
                    <a:pt x="1433" y="478"/>
                    <a:pt x="956" y="0"/>
                    <a:pt x="3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25"/>
            <p:cNvSpPr/>
            <p:nvPr/>
          </p:nvSpPr>
          <p:spPr>
            <a:xfrm>
              <a:off x="5067414" y="3030492"/>
              <a:ext cx="12257" cy="57769"/>
            </a:xfrm>
            <a:custGeom>
              <a:avLst/>
              <a:gdLst/>
              <a:ahLst/>
              <a:cxnLst/>
              <a:rect l="l" t="t" r="r" b="b"/>
              <a:pathLst>
                <a:path w="359" h="1692" extrusionOk="0">
                  <a:moveTo>
                    <a:pt x="199" y="1"/>
                  </a:moveTo>
                  <a:cubicBezTo>
                    <a:pt x="100" y="1"/>
                    <a:pt x="0" y="81"/>
                    <a:pt x="0" y="200"/>
                  </a:cubicBezTo>
                  <a:lnTo>
                    <a:pt x="0" y="1553"/>
                  </a:lnTo>
                  <a:lnTo>
                    <a:pt x="359" y="1692"/>
                  </a:lnTo>
                  <a:lnTo>
                    <a:pt x="359" y="200"/>
                  </a:lnTo>
                  <a:cubicBezTo>
                    <a:pt x="359" y="81"/>
                    <a:pt x="299" y="1"/>
                    <a:pt x="1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25"/>
            <p:cNvSpPr/>
            <p:nvPr/>
          </p:nvSpPr>
          <p:spPr>
            <a:xfrm>
              <a:off x="5336352" y="3030492"/>
              <a:ext cx="12940" cy="57769"/>
            </a:xfrm>
            <a:custGeom>
              <a:avLst/>
              <a:gdLst/>
              <a:ahLst/>
              <a:cxnLst/>
              <a:rect l="l" t="t" r="r" b="b"/>
              <a:pathLst>
                <a:path w="379" h="1692" extrusionOk="0">
                  <a:moveTo>
                    <a:pt x="200" y="1"/>
                  </a:moveTo>
                  <a:cubicBezTo>
                    <a:pt x="100" y="1"/>
                    <a:pt x="1" y="81"/>
                    <a:pt x="1" y="200"/>
                  </a:cubicBezTo>
                  <a:lnTo>
                    <a:pt x="1" y="1692"/>
                  </a:lnTo>
                  <a:lnTo>
                    <a:pt x="379" y="1553"/>
                  </a:lnTo>
                  <a:lnTo>
                    <a:pt x="379" y="200"/>
                  </a:lnTo>
                  <a:cubicBezTo>
                    <a:pt x="379" y="81"/>
                    <a:pt x="299" y="1"/>
                    <a:pt x="20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25"/>
            <p:cNvSpPr/>
            <p:nvPr/>
          </p:nvSpPr>
          <p:spPr>
            <a:xfrm>
              <a:off x="5136005" y="2938137"/>
              <a:ext cx="144013" cy="72041"/>
            </a:xfrm>
            <a:custGeom>
              <a:avLst/>
              <a:gdLst/>
              <a:ahLst/>
              <a:cxnLst/>
              <a:rect l="l" t="t" r="r" b="b"/>
              <a:pathLst>
                <a:path w="4218" h="2110" extrusionOk="0">
                  <a:moveTo>
                    <a:pt x="1" y="1"/>
                  </a:moveTo>
                  <a:cubicBezTo>
                    <a:pt x="1" y="100"/>
                    <a:pt x="1" y="180"/>
                    <a:pt x="20" y="279"/>
                  </a:cubicBezTo>
                  <a:cubicBezTo>
                    <a:pt x="140" y="1313"/>
                    <a:pt x="1035" y="2109"/>
                    <a:pt x="2109" y="2109"/>
                  </a:cubicBezTo>
                  <a:cubicBezTo>
                    <a:pt x="3183" y="2109"/>
                    <a:pt x="4079" y="1313"/>
                    <a:pt x="4198" y="279"/>
                  </a:cubicBezTo>
                  <a:cubicBezTo>
                    <a:pt x="4198" y="160"/>
                    <a:pt x="4218" y="100"/>
                    <a:pt x="4218" y="1"/>
                  </a:cubicBezTo>
                  <a:lnTo>
                    <a:pt x="3860" y="1"/>
                  </a:lnTo>
                  <a:cubicBezTo>
                    <a:pt x="3860" y="80"/>
                    <a:pt x="3860" y="140"/>
                    <a:pt x="3820" y="219"/>
                  </a:cubicBezTo>
                  <a:cubicBezTo>
                    <a:pt x="3721" y="1075"/>
                    <a:pt x="3004" y="1731"/>
                    <a:pt x="2109" y="1731"/>
                  </a:cubicBezTo>
                  <a:cubicBezTo>
                    <a:pt x="1214" y="1731"/>
                    <a:pt x="498" y="1075"/>
                    <a:pt x="398" y="219"/>
                  </a:cubicBezTo>
                  <a:cubicBezTo>
                    <a:pt x="398" y="140"/>
                    <a:pt x="379" y="80"/>
                    <a:pt x="37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25"/>
            <p:cNvSpPr/>
            <p:nvPr/>
          </p:nvSpPr>
          <p:spPr>
            <a:xfrm>
              <a:off x="5111560" y="2939503"/>
              <a:ext cx="191574" cy="103281"/>
            </a:xfrm>
            <a:custGeom>
              <a:avLst/>
              <a:gdLst/>
              <a:ahLst/>
              <a:cxnLst/>
              <a:rect l="l" t="t" r="r" b="b"/>
              <a:pathLst>
                <a:path w="5611" h="3025" extrusionOk="0">
                  <a:moveTo>
                    <a:pt x="199" y="0"/>
                  </a:moveTo>
                  <a:cubicBezTo>
                    <a:pt x="60" y="0"/>
                    <a:pt x="0" y="80"/>
                    <a:pt x="0" y="199"/>
                  </a:cubicBezTo>
                  <a:lnTo>
                    <a:pt x="0" y="398"/>
                  </a:lnTo>
                  <a:cubicBezTo>
                    <a:pt x="100" y="1870"/>
                    <a:pt x="1313" y="3024"/>
                    <a:pt x="2805" y="3024"/>
                  </a:cubicBezTo>
                  <a:cubicBezTo>
                    <a:pt x="4297" y="3024"/>
                    <a:pt x="5511" y="1850"/>
                    <a:pt x="5610" y="398"/>
                  </a:cubicBezTo>
                  <a:lnTo>
                    <a:pt x="5610" y="199"/>
                  </a:lnTo>
                  <a:cubicBezTo>
                    <a:pt x="5610" y="100"/>
                    <a:pt x="5531" y="0"/>
                    <a:pt x="5411" y="0"/>
                  </a:cubicBezTo>
                  <a:cubicBezTo>
                    <a:pt x="5292" y="0"/>
                    <a:pt x="5212" y="80"/>
                    <a:pt x="5212" y="199"/>
                  </a:cubicBezTo>
                  <a:lnTo>
                    <a:pt x="5212" y="299"/>
                  </a:lnTo>
                  <a:cubicBezTo>
                    <a:pt x="5232" y="1632"/>
                    <a:pt x="4138" y="2666"/>
                    <a:pt x="2825" y="2666"/>
                  </a:cubicBezTo>
                  <a:cubicBezTo>
                    <a:pt x="1512" y="2666"/>
                    <a:pt x="438" y="1632"/>
                    <a:pt x="398" y="299"/>
                  </a:cubicBezTo>
                  <a:lnTo>
                    <a:pt x="398" y="199"/>
                  </a:lnTo>
                  <a:cubicBezTo>
                    <a:pt x="398" y="100"/>
                    <a:pt x="319" y="0"/>
                    <a:pt x="1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25"/>
            <p:cNvSpPr/>
            <p:nvPr/>
          </p:nvSpPr>
          <p:spPr>
            <a:xfrm>
              <a:off x="5163183" y="2826765"/>
              <a:ext cx="88327" cy="40083"/>
            </a:xfrm>
            <a:custGeom>
              <a:avLst/>
              <a:gdLst/>
              <a:ahLst/>
              <a:cxnLst/>
              <a:rect l="l" t="t" r="r" b="b"/>
              <a:pathLst>
                <a:path w="2587" h="1174" extrusionOk="0">
                  <a:moveTo>
                    <a:pt x="199" y="0"/>
                  </a:moveTo>
                  <a:cubicBezTo>
                    <a:pt x="80" y="0"/>
                    <a:pt x="0" y="80"/>
                    <a:pt x="0" y="199"/>
                  </a:cubicBezTo>
                  <a:cubicBezTo>
                    <a:pt x="0" y="756"/>
                    <a:pt x="577" y="1174"/>
                    <a:pt x="1273" y="1174"/>
                  </a:cubicBezTo>
                  <a:cubicBezTo>
                    <a:pt x="1970" y="1174"/>
                    <a:pt x="2527" y="716"/>
                    <a:pt x="2527" y="199"/>
                  </a:cubicBezTo>
                  <a:cubicBezTo>
                    <a:pt x="2586" y="80"/>
                    <a:pt x="2487" y="0"/>
                    <a:pt x="2387" y="0"/>
                  </a:cubicBezTo>
                  <a:cubicBezTo>
                    <a:pt x="2288" y="0"/>
                    <a:pt x="2189" y="80"/>
                    <a:pt x="2189" y="199"/>
                  </a:cubicBezTo>
                  <a:cubicBezTo>
                    <a:pt x="2189" y="517"/>
                    <a:pt x="1791" y="796"/>
                    <a:pt x="1293" y="796"/>
                  </a:cubicBezTo>
                  <a:cubicBezTo>
                    <a:pt x="796" y="796"/>
                    <a:pt x="398" y="517"/>
                    <a:pt x="398" y="199"/>
                  </a:cubicBezTo>
                  <a:cubicBezTo>
                    <a:pt x="398" y="100"/>
                    <a:pt x="319" y="0"/>
                    <a:pt x="1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25"/>
            <p:cNvSpPr/>
            <p:nvPr/>
          </p:nvSpPr>
          <p:spPr>
            <a:xfrm>
              <a:off x="5201217" y="2744585"/>
              <a:ext cx="13623" cy="58418"/>
            </a:xfrm>
            <a:custGeom>
              <a:avLst/>
              <a:gdLst/>
              <a:ahLst/>
              <a:cxnLst/>
              <a:rect l="l" t="t" r="r" b="b"/>
              <a:pathLst>
                <a:path w="399" h="1711" extrusionOk="0">
                  <a:moveTo>
                    <a:pt x="199" y="0"/>
                  </a:moveTo>
                  <a:cubicBezTo>
                    <a:pt x="80" y="0"/>
                    <a:pt x="0" y="80"/>
                    <a:pt x="0" y="199"/>
                  </a:cubicBezTo>
                  <a:lnTo>
                    <a:pt x="0" y="1512"/>
                  </a:lnTo>
                  <a:cubicBezTo>
                    <a:pt x="20" y="1631"/>
                    <a:pt x="100" y="1711"/>
                    <a:pt x="199" y="1711"/>
                  </a:cubicBezTo>
                  <a:cubicBezTo>
                    <a:pt x="299" y="1711"/>
                    <a:pt x="398" y="1631"/>
                    <a:pt x="398" y="1512"/>
                  </a:cubicBezTo>
                  <a:lnTo>
                    <a:pt x="398" y="199"/>
                  </a:lnTo>
                  <a:cubicBezTo>
                    <a:pt x="398" y="100"/>
                    <a:pt x="319" y="0"/>
                    <a:pt x="1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25"/>
            <p:cNvSpPr/>
            <p:nvPr/>
          </p:nvSpPr>
          <p:spPr>
            <a:xfrm>
              <a:off x="5241266" y="2722153"/>
              <a:ext cx="50975" cy="20417"/>
            </a:xfrm>
            <a:custGeom>
              <a:avLst/>
              <a:gdLst/>
              <a:ahLst/>
              <a:cxnLst/>
              <a:rect l="l" t="t" r="r" b="b"/>
              <a:pathLst>
                <a:path w="1493" h="598" extrusionOk="0">
                  <a:moveTo>
                    <a:pt x="1274" y="1"/>
                  </a:moveTo>
                  <a:lnTo>
                    <a:pt x="160" y="239"/>
                  </a:lnTo>
                  <a:cubicBezTo>
                    <a:pt x="61" y="259"/>
                    <a:pt x="1" y="359"/>
                    <a:pt x="21" y="458"/>
                  </a:cubicBezTo>
                  <a:cubicBezTo>
                    <a:pt x="41" y="558"/>
                    <a:pt x="120" y="597"/>
                    <a:pt x="200" y="597"/>
                  </a:cubicBezTo>
                  <a:lnTo>
                    <a:pt x="220" y="597"/>
                  </a:lnTo>
                  <a:lnTo>
                    <a:pt x="1314" y="379"/>
                  </a:lnTo>
                  <a:cubicBezTo>
                    <a:pt x="1413" y="359"/>
                    <a:pt x="1493" y="259"/>
                    <a:pt x="1473" y="160"/>
                  </a:cubicBezTo>
                  <a:cubicBezTo>
                    <a:pt x="1473" y="60"/>
                    <a:pt x="1374" y="1"/>
                    <a:pt x="127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25"/>
            <p:cNvSpPr/>
            <p:nvPr/>
          </p:nvSpPr>
          <p:spPr>
            <a:xfrm>
              <a:off x="5123783" y="2715188"/>
              <a:ext cx="50292" cy="23319"/>
            </a:xfrm>
            <a:custGeom>
              <a:avLst/>
              <a:gdLst/>
              <a:ahLst/>
              <a:cxnLst/>
              <a:rect l="l" t="t" r="r" b="b"/>
              <a:pathLst>
                <a:path w="1473" h="683" extrusionOk="0">
                  <a:moveTo>
                    <a:pt x="211" y="1"/>
                  </a:moveTo>
                  <a:cubicBezTo>
                    <a:pt x="129" y="1"/>
                    <a:pt x="57" y="45"/>
                    <a:pt x="40" y="145"/>
                  </a:cubicBezTo>
                  <a:cubicBezTo>
                    <a:pt x="1" y="244"/>
                    <a:pt x="60" y="324"/>
                    <a:pt x="160" y="364"/>
                  </a:cubicBezTo>
                  <a:lnTo>
                    <a:pt x="1234" y="682"/>
                  </a:lnTo>
                  <a:lnTo>
                    <a:pt x="1274" y="682"/>
                  </a:lnTo>
                  <a:cubicBezTo>
                    <a:pt x="1353" y="682"/>
                    <a:pt x="1433" y="642"/>
                    <a:pt x="1453" y="563"/>
                  </a:cubicBezTo>
                  <a:cubicBezTo>
                    <a:pt x="1473" y="463"/>
                    <a:pt x="1433" y="364"/>
                    <a:pt x="1333" y="324"/>
                  </a:cubicBezTo>
                  <a:lnTo>
                    <a:pt x="259" y="6"/>
                  </a:lnTo>
                  <a:cubicBezTo>
                    <a:pt x="243" y="3"/>
                    <a:pt x="227" y="1"/>
                    <a:pt x="21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25"/>
            <p:cNvSpPr/>
            <p:nvPr/>
          </p:nvSpPr>
          <p:spPr>
            <a:xfrm>
              <a:off x="5195789" y="3067878"/>
              <a:ext cx="24480" cy="23797"/>
            </a:xfrm>
            <a:custGeom>
              <a:avLst/>
              <a:gdLst/>
              <a:ahLst/>
              <a:cxnLst/>
              <a:rect l="l" t="t" r="r" b="b"/>
              <a:pathLst>
                <a:path w="717" h="697" extrusionOk="0">
                  <a:moveTo>
                    <a:pt x="358" y="0"/>
                  </a:moveTo>
                  <a:cubicBezTo>
                    <a:pt x="159" y="0"/>
                    <a:pt x="0" y="159"/>
                    <a:pt x="0" y="358"/>
                  </a:cubicBezTo>
                  <a:cubicBezTo>
                    <a:pt x="0" y="557"/>
                    <a:pt x="159" y="696"/>
                    <a:pt x="358" y="696"/>
                  </a:cubicBezTo>
                  <a:cubicBezTo>
                    <a:pt x="557" y="696"/>
                    <a:pt x="716" y="557"/>
                    <a:pt x="716" y="358"/>
                  </a:cubicBezTo>
                  <a:cubicBezTo>
                    <a:pt x="716" y="159"/>
                    <a:pt x="557" y="0"/>
                    <a:pt x="3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25"/>
            <p:cNvSpPr/>
            <p:nvPr/>
          </p:nvSpPr>
          <p:spPr>
            <a:xfrm>
              <a:off x="5040236" y="2498044"/>
              <a:ext cx="334187" cy="195637"/>
            </a:xfrm>
            <a:custGeom>
              <a:avLst/>
              <a:gdLst/>
              <a:ahLst/>
              <a:cxnLst/>
              <a:rect l="l" t="t" r="r" b="b"/>
              <a:pathLst>
                <a:path w="9788" h="5730" extrusionOk="0">
                  <a:moveTo>
                    <a:pt x="5531" y="0"/>
                  </a:moveTo>
                  <a:cubicBezTo>
                    <a:pt x="5113" y="0"/>
                    <a:pt x="4735" y="338"/>
                    <a:pt x="4676" y="796"/>
                  </a:cubicBezTo>
                  <a:cubicBezTo>
                    <a:pt x="4676" y="855"/>
                    <a:pt x="4616" y="895"/>
                    <a:pt x="4576" y="935"/>
                  </a:cubicBezTo>
                  <a:cubicBezTo>
                    <a:pt x="4516" y="955"/>
                    <a:pt x="4477" y="955"/>
                    <a:pt x="4417" y="955"/>
                  </a:cubicBezTo>
                  <a:cubicBezTo>
                    <a:pt x="4334" y="929"/>
                    <a:pt x="4248" y="916"/>
                    <a:pt x="4163" y="916"/>
                  </a:cubicBezTo>
                  <a:cubicBezTo>
                    <a:pt x="3858" y="916"/>
                    <a:pt x="3558" y="1078"/>
                    <a:pt x="3402" y="1373"/>
                  </a:cubicBezTo>
                  <a:cubicBezTo>
                    <a:pt x="3382" y="1432"/>
                    <a:pt x="3323" y="1452"/>
                    <a:pt x="3283" y="1472"/>
                  </a:cubicBezTo>
                  <a:cubicBezTo>
                    <a:pt x="3223" y="1472"/>
                    <a:pt x="3144" y="1472"/>
                    <a:pt x="3124" y="1432"/>
                  </a:cubicBezTo>
                  <a:cubicBezTo>
                    <a:pt x="3005" y="1333"/>
                    <a:pt x="2825" y="1174"/>
                    <a:pt x="2547" y="1174"/>
                  </a:cubicBezTo>
                  <a:cubicBezTo>
                    <a:pt x="2050" y="1174"/>
                    <a:pt x="1652" y="1591"/>
                    <a:pt x="1652" y="2148"/>
                  </a:cubicBezTo>
                  <a:cubicBezTo>
                    <a:pt x="1652" y="2268"/>
                    <a:pt x="1692" y="2427"/>
                    <a:pt x="1731" y="2546"/>
                  </a:cubicBezTo>
                  <a:cubicBezTo>
                    <a:pt x="1751" y="2626"/>
                    <a:pt x="1731" y="2686"/>
                    <a:pt x="1692" y="2765"/>
                  </a:cubicBezTo>
                  <a:cubicBezTo>
                    <a:pt x="1659" y="2798"/>
                    <a:pt x="1614" y="2813"/>
                    <a:pt x="1567" y="2813"/>
                  </a:cubicBezTo>
                  <a:cubicBezTo>
                    <a:pt x="1528" y="2813"/>
                    <a:pt x="1489" y="2803"/>
                    <a:pt x="1453" y="2785"/>
                  </a:cubicBezTo>
                  <a:cubicBezTo>
                    <a:pt x="1314" y="2725"/>
                    <a:pt x="1155" y="2666"/>
                    <a:pt x="1015" y="2666"/>
                  </a:cubicBezTo>
                  <a:cubicBezTo>
                    <a:pt x="518" y="2666"/>
                    <a:pt x="120" y="3083"/>
                    <a:pt x="120" y="3640"/>
                  </a:cubicBezTo>
                  <a:cubicBezTo>
                    <a:pt x="120" y="3760"/>
                    <a:pt x="140" y="3859"/>
                    <a:pt x="160" y="3979"/>
                  </a:cubicBezTo>
                  <a:cubicBezTo>
                    <a:pt x="200" y="4038"/>
                    <a:pt x="160" y="4118"/>
                    <a:pt x="140" y="4138"/>
                  </a:cubicBezTo>
                  <a:cubicBezTo>
                    <a:pt x="41" y="4317"/>
                    <a:pt x="1" y="4476"/>
                    <a:pt x="1" y="4675"/>
                  </a:cubicBezTo>
                  <a:cubicBezTo>
                    <a:pt x="1" y="5172"/>
                    <a:pt x="359" y="5610"/>
                    <a:pt x="816" y="5650"/>
                  </a:cubicBezTo>
                  <a:cubicBezTo>
                    <a:pt x="856" y="5570"/>
                    <a:pt x="916" y="5411"/>
                    <a:pt x="936" y="5272"/>
                  </a:cubicBezTo>
                  <a:cubicBezTo>
                    <a:pt x="1095" y="4933"/>
                    <a:pt x="1135" y="4774"/>
                    <a:pt x="1254" y="4695"/>
                  </a:cubicBezTo>
                  <a:cubicBezTo>
                    <a:pt x="1294" y="4695"/>
                    <a:pt x="1314" y="4675"/>
                    <a:pt x="1334" y="4675"/>
                  </a:cubicBezTo>
                  <a:lnTo>
                    <a:pt x="8117" y="4675"/>
                  </a:lnTo>
                  <a:cubicBezTo>
                    <a:pt x="8177" y="4675"/>
                    <a:pt x="8197" y="4675"/>
                    <a:pt x="8216" y="4695"/>
                  </a:cubicBezTo>
                  <a:cubicBezTo>
                    <a:pt x="8316" y="4774"/>
                    <a:pt x="8395" y="4953"/>
                    <a:pt x="8515" y="5252"/>
                  </a:cubicBezTo>
                  <a:cubicBezTo>
                    <a:pt x="8574" y="5391"/>
                    <a:pt x="8674" y="5650"/>
                    <a:pt x="8754" y="5729"/>
                  </a:cubicBezTo>
                  <a:cubicBezTo>
                    <a:pt x="9211" y="5709"/>
                    <a:pt x="9589" y="5272"/>
                    <a:pt x="9589" y="4754"/>
                  </a:cubicBezTo>
                  <a:cubicBezTo>
                    <a:pt x="9589" y="4635"/>
                    <a:pt x="9569" y="4476"/>
                    <a:pt x="9509" y="4357"/>
                  </a:cubicBezTo>
                  <a:cubicBezTo>
                    <a:pt x="9490" y="4277"/>
                    <a:pt x="9490" y="4217"/>
                    <a:pt x="9549" y="4158"/>
                  </a:cubicBezTo>
                  <a:cubicBezTo>
                    <a:pt x="9688" y="3979"/>
                    <a:pt x="9788" y="3740"/>
                    <a:pt x="9788" y="3481"/>
                  </a:cubicBezTo>
                  <a:cubicBezTo>
                    <a:pt x="9788" y="2964"/>
                    <a:pt x="9390" y="2526"/>
                    <a:pt x="8893" y="2526"/>
                  </a:cubicBezTo>
                  <a:cubicBezTo>
                    <a:pt x="8654" y="2526"/>
                    <a:pt x="8395" y="2646"/>
                    <a:pt x="8216" y="2865"/>
                  </a:cubicBezTo>
                  <a:cubicBezTo>
                    <a:pt x="8190" y="2918"/>
                    <a:pt x="8137" y="2944"/>
                    <a:pt x="8081" y="2944"/>
                  </a:cubicBezTo>
                  <a:cubicBezTo>
                    <a:pt x="8053" y="2944"/>
                    <a:pt x="8024" y="2938"/>
                    <a:pt x="7998" y="2924"/>
                  </a:cubicBezTo>
                  <a:cubicBezTo>
                    <a:pt x="7918" y="2865"/>
                    <a:pt x="7878" y="2785"/>
                    <a:pt x="7898" y="2686"/>
                  </a:cubicBezTo>
                  <a:cubicBezTo>
                    <a:pt x="7918" y="2586"/>
                    <a:pt x="7958" y="2487"/>
                    <a:pt x="7958" y="2427"/>
                  </a:cubicBezTo>
                  <a:cubicBezTo>
                    <a:pt x="7958" y="1870"/>
                    <a:pt x="7560" y="1452"/>
                    <a:pt x="7063" y="1452"/>
                  </a:cubicBezTo>
                  <a:cubicBezTo>
                    <a:pt x="6903" y="1452"/>
                    <a:pt x="6784" y="1492"/>
                    <a:pt x="6625" y="1572"/>
                  </a:cubicBezTo>
                  <a:cubicBezTo>
                    <a:pt x="6603" y="1594"/>
                    <a:pt x="6578" y="1602"/>
                    <a:pt x="6552" y="1602"/>
                  </a:cubicBezTo>
                  <a:cubicBezTo>
                    <a:pt x="6507" y="1602"/>
                    <a:pt x="6457" y="1577"/>
                    <a:pt x="6406" y="1552"/>
                  </a:cubicBezTo>
                  <a:cubicBezTo>
                    <a:pt x="6366" y="1492"/>
                    <a:pt x="6327" y="1432"/>
                    <a:pt x="6366" y="1353"/>
                  </a:cubicBezTo>
                  <a:cubicBezTo>
                    <a:pt x="6406" y="1233"/>
                    <a:pt x="6426" y="1094"/>
                    <a:pt x="6426" y="975"/>
                  </a:cubicBezTo>
                  <a:cubicBezTo>
                    <a:pt x="6426" y="438"/>
                    <a:pt x="6028" y="0"/>
                    <a:pt x="55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25"/>
            <p:cNvSpPr/>
            <p:nvPr/>
          </p:nvSpPr>
          <p:spPr>
            <a:xfrm>
              <a:off x="5026648" y="2487835"/>
              <a:ext cx="360681" cy="220083"/>
            </a:xfrm>
            <a:custGeom>
              <a:avLst/>
              <a:gdLst/>
              <a:ahLst/>
              <a:cxnLst/>
              <a:rect l="l" t="t" r="r" b="b"/>
              <a:pathLst>
                <a:path w="10564" h="6446" extrusionOk="0">
                  <a:moveTo>
                    <a:pt x="5949" y="279"/>
                  </a:moveTo>
                  <a:cubicBezTo>
                    <a:pt x="6446" y="279"/>
                    <a:pt x="6844" y="697"/>
                    <a:pt x="6844" y="1254"/>
                  </a:cubicBezTo>
                  <a:cubicBezTo>
                    <a:pt x="6844" y="1373"/>
                    <a:pt x="6824" y="1493"/>
                    <a:pt x="6784" y="1612"/>
                  </a:cubicBezTo>
                  <a:cubicBezTo>
                    <a:pt x="6745" y="1692"/>
                    <a:pt x="6784" y="1771"/>
                    <a:pt x="6824" y="1811"/>
                  </a:cubicBezTo>
                  <a:cubicBezTo>
                    <a:pt x="6862" y="1849"/>
                    <a:pt x="6916" y="1863"/>
                    <a:pt x="6965" y="1863"/>
                  </a:cubicBezTo>
                  <a:cubicBezTo>
                    <a:pt x="6994" y="1863"/>
                    <a:pt x="7021" y="1858"/>
                    <a:pt x="7043" y="1851"/>
                  </a:cubicBezTo>
                  <a:cubicBezTo>
                    <a:pt x="7182" y="1771"/>
                    <a:pt x="7321" y="1711"/>
                    <a:pt x="7481" y="1711"/>
                  </a:cubicBezTo>
                  <a:cubicBezTo>
                    <a:pt x="7978" y="1711"/>
                    <a:pt x="8376" y="2149"/>
                    <a:pt x="8376" y="2686"/>
                  </a:cubicBezTo>
                  <a:cubicBezTo>
                    <a:pt x="8376" y="2766"/>
                    <a:pt x="8336" y="2865"/>
                    <a:pt x="8316" y="2965"/>
                  </a:cubicBezTo>
                  <a:cubicBezTo>
                    <a:pt x="8296" y="3044"/>
                    <a:pt x="8336" y="3144"/>
                    <a:pt x="8415" y="3184"/>
                  </a:cubicBezTo>
                  <a:cubicBezTo>
                    <a:pt x="8443" y="3204"/>
                    <a:pt x="8473" y="3213"/>
                    <a:pt x="8503" y="3213"/>
                  </a:cubicBezTo>
                  <a:cubicBezTo>
                    <a:pt x="8557" y="3213"/>
                    <a:pt x="8608" y="3183"/>
                    <a:pt x="8634" y="3144"/>
                  </a:cubicBezTo>
                  <a:cubicBezTo>
                    <a:pt x="8813" y="2905"/>
                    <a:pt x="9072" y="2786"/>
                    <a:pt x="9311" y="2786"/>
                  </a:cubicBezTo>
                  <a:cubicBezTo>
                    <a:pt x="9808" y="2786"/>
                    <a:pt x="10206" y="3203"/>
                    <a:pt x="10206" y="3760"/>
                  </a:cubicBezTo>
                  <a:cubicBezTo>
                    <a:pt x="10206" y="3999"/>
                    <a:pt x="10106" y="4258"/>
                    <a:pt x="9967" y="4437"/>
                  </a:cubicBezTo>
                  <a:cubicBezTo>
                    <a:pt x="9907" y="4477"/>
                    <a:pt x="9907" y="4556"/>
                    <a:pt x="9927" y="4636"/>
                  </a:cubicBezTo>
                  <a:cubicBezTo>
                    <a:pt x="9987" y="4755"/>
                    <a:pt x="10007" y="4874"/>
                    <a:pt x="10007" y="5034"/>
                  </a:cubicBezTo>
                  <a:cubicBezTo>
                    <a:pt x="10007" y="5551"/>
                    <a:pt x="9629" y="5968"/>
                    <a:pt x="9171" y="5988"/>
                  </a:cubicBezTo>
                  <a:cubicBezTo>
                    <a:pt x="9092" y="5929"/>
                    <a:pt x="8992" y="5670"/>
                    <a:pt x="8933" y="5531"/>
                  </a:cubicBezTo>
                  <a:cubicBezTo>
                    <a:pt x="8813" y="5232"/>
                    <a:pt x="8734" y="5073"/>
                    <a:pt x="8634" y="4974"/>
                  </a:cubicBezTo>
                  <a:cubicBezTo>
                    <a:pt x="8614" y="4954"/>
                    <a:pt x="8575" y="4954"/>
                    <a:pt x="8535" y="4954"/>
                  </a:cubicBezTo>
                  <a:lnTo>
                    <a:pt x="1751" y="4954"/>
                  </a:lnTo>
                  <a:cubicBezTo>
                    <a:pt x="1732" y="4954"/>
                    <a:pt x="1712" y="4954"/>
                    <a:pt x="1672" y="4974"/>
                  </a:cubicBezTo>
                  <a:cubicBezTo>
                    <a:pt x="1553" y="5034"/>
                    <a:pt x="1513" y="5193"/>
                    <a:pt x="1373" y="5531"/>
                  </a:cubicBezTo>
                  <a:cubicBezTo>
                    <a:pt x="1334" y="5670"/>
                    <a:pt x="1294" y="5849"/>
                    <a:pt x="1234" y="5929"/>
                  </a:cubicBezTo>
                  <a:cubicBezTo>
                    <a:pt x="797" y="5869"/>
                    <a:pt x="419" y="5471"/>
                    <a:pt x="419" y="4954"/>
                  </a:cubicBezTo>
                  <a:cubicBezTo>
                    <a:pt x="419" y="4755"/>
                    <a:pt x="458" y="4556"/>
                    <a:pt x="558" y="4397"/>
                  </a:cubicBezTo>
                  <a:cubicBezTo>
                    <a:pt x="598" y="4357"/>
                    <a:pt x="598" y="4298"/>
                    <a:pt x="598" y="4258"/>
                  </a:cubicBezTo>
                  <a:cubicBezTo>
                    <a:pt x="538" y="4138"/>
                    <a:pt x="538" y="4039"/>
                    <a:pt x="538" y="3900"/>
                  </a:cubicBezTo>
                  <a:cubicBezTo>
                    <a:pt x="538" y="3382"/>
                    <a:pt x="936" y="2945"/>
                    <a:pt x="1433" y="2945"/>
                  </a:cubicBezTo>
                  <a:cubicBezTo>
                    <a:pt x="1572" y="2945"/>
                    <a:pt x="1732" y="2985"/>
                    <a:pt x="1871" y="3064"/>
                  </a:cubicBezTo>
                  <a:cubicBezTo>
                    <a:pt x="1901" y="3079"/>
                    <a:pt x="1932" y="3086"/>
                    <a:pt x="1962" y="3086"/>
                  </a:cubicBezTo>
                  <a:cubicBezTo>
                    <a:pt x="2011" y="3086"/>
                    <a:pt x="2060" y="3069"/>
                    <a:pt x="2110" y="3044"/>
                  </a:cubicBezTo>
                  <a:cubicBezTo>
                    <a:pt x="2149" y="2985"/>
                    <a:pt x="2169" y="2885"/>
                    <a:pt x="2149" y="2806"/>
                  </a:cubicBezTo>
                  <a:cubicBezTo>
                    <a:pt x="2110" y="2686"/>
                    <a:pt x="2090" y="2567"/>
                    <a:pt x="2090" y="2408"/>
                  </a:cubicBezTo>
                  <a:cubicBezTo>
                    <a:pt x="2090" y="1890"/>
                    <a:pt x="2468" y="1453"/>
                    <a:pt x="2965" y="1453"/>
                  </a:cubicBezTo>
                  <a:cubicBezTo>
                    <a:pt x="3243" y="1453"/>
                    <a:pt x="3442" y="1572"/>
                    <a:pt x="3542" y="1692"/>
                  </a:cubicBezTo>
                  <a:cubicBezTo>
                    <a:pt x="3601" y="1751"/>
                    <a:pt x="3641" y="1751"/>
                    <a:pt x="3701" y="1751"/>
                  </a:cubicBezTo>
                  <a:cubicBezTo>
                    <a:pt x="3741" y="1751"/>
                    <a:pt x="3800" y="1692"/>
                    <a:pt x="3820" y="1652"/>
                  </a:cubicBezTo>
                  <a:cubicBezTo>
                    <a:pt x="3994" y="1352"/>
                    <a:pt x="4292" y="1177"/>
                    <a:pt x="4597" y="1177"/>
                  </a:cubicBezTo>
                  <a:cubicBezTo>
                    <a:pt x="4677" y="1177"/>
                    <a:pt x="4757" y="1189"/>
                    <a:pt x="4835" y="1214"/>
                  </a:cubicBezTo>
                  <a:cubicBezTo>
                    <a:pt x="4862" y="1232"/>
                    <a:pt x="4884" y="1242"/>
                    <a:pt x="4907" y="1242"/>
                  </a:cubicBezTo>
                  <a:cubicBezTo>
                    <a:pt x="4934" y="1242"/>
                    <a:pt x="4961" y="1227"/>
                    <a:pt x="4994" y="1194"/>
                  </a:cubicBezTo>
                  <a:cubicBezTo>
                    <a:pt x="5034" y="1174"/>
                    <a:pt x="5054" y="1115"/>
                    <a:pt x="5093" y="1075"/>
                  </a:cubicBezTo>
                  <a:cubicBezTo>
                    <a:pt x="5153" y="597"/>
                    <a:pt x="5531" y="279"/>
                    <a:pt x="5949" y="279"/>
                  </a:cubicBezTo>
                  <a:close/>
                  <a:moveTo>
                    <a:pt x="5929" y="1"/>
                  </a:moveTo>
                  <a:cubicBezTo>
                    <a:pt x="5392" y="1"/>
                    <a:pt x="4914" y="379"/>
                    <a:pt x="4735" y="936"/>
                  </a:cubicBezTo>
                  <a:cubicBezTo>
                    <a:pt x="4669" y="923"/>
                    <a:pt x="4602" y="917"/>
                    <a:pt x="4536" y="917"/>
                  </a:cubicBezTo>
                  <a:cubicBezTo>
                    <a:pt x="4183" y="917"/>
                    <a:pt x="3836" y="1089"/>
                    <a:pt x="3601" y="1373"/>
                  </a:cubicBezTo>
                  <a:cubicBezTo>
                    <a:pt x="3403" y="1254"/>
                    <a:pt x="3184" y="1174"/>
                    <a:pt x="2925" y="1174"/>
                  </a:cubicBezTo>
                  <a:cubicBezTo>
                    <a:pt x="2229" y="1174"/>
                    <a:pt x="1652" y="1771"/>
                    <a:pt x="1652" y="2527"/>
                  </a:cubicBezTo>
                  <a:lnTo>
                    <a:pt x="1652" y="2666"/>
                  </a:lnTo>
                  <a:cubicBezTo>
                    <a:pt x="1553" y="2646"/>
                    <a:pt x="1493" y="2646"/>
                    <a:pt x="1393" y="2646"/>
                  </a:cubicBezTo>
                  <a:cubicBezTo>
                    <a:pt x="697" y="2646"/>
                    <a:pt x="120" y="3243"/>
                    <a:pt x="120" y="3979"/>
                  </a:cubicBezTo>
                  <a:cubicBezTo>
                    <a:pt x="120" y="4118"/>
                    <a:pt x="140" y="4238"/>
                    <a:pt x="160" y="4357"/>
                  </a:cubicBezTo>
                  <a:cubicBezTo>
                    <a:pt x="61" y="4556"/>
                    <a:pt x="1" y="4815"/>
                    <a:pt x="1" y="5034"/>
                  </a:cubicBezTo>
                  <a:cubicBezTo>
                    <a:pt x="1" y="5770"/>
                    <a:pt x="558" y="6366"/>
                    <a:pt x="1254" y="6366"/>
                  </a:cubicBezTo>
                  <a:lnTo>
                    <a:pt x="1294" y="6366"/>
                  </a:lnTo>
                  <a:cubicBezTo>
                    <a:pt x="1533" y="6267"/>
                    <a:pt x="1612" y="6048"/>
                    <a:pt x="1732" y="5710"/>
                  </a:cubicBezTo>
                  <a:cubicBezTo>
                    <a:pt x="1751" y="5571"/>
                    <a:pt x="1811" y="5451"/>
                    <a:pt x="1831" y="5372"/>
                  </a:cubicBezTo>
                  <a:lnTo>
                    <a:pt x="8415" y="5372"/>
                  </a:lnTo>
                  <a:cubicBezTo>
                    <a:pt x="8475" y="5451"/>
                    <a:pt x="8515" y="5610"/>
                    <a:pt x="8575" y="5730"/>
                  </a:cubicBezTo>
                  <a:cubicBezTo>
                    <a:pt x="8674" y="6008"/>
                    <a:pt x="8774" y="6227"/>
                    <a:pt x="8893" y="6346"/>
                  </a:cubicBezTo>
                  <a:cubicBezTo>
                    <a:pt x="8913" y="6366"/>
                    <a:pt x="8972" y="6406"/>
                    <a:pt x="9012" y="6426"/>
                  </a:cubicBezTo>
                  <a:cubicBezTo>
                    <a:pt x="9052" y="6426"/>
                    <a:pt x="9072" y="6446"/>
                    <a:pt x="9092" y="6446"/>
                  </a:cubicBezTo>
                  <a:cubicBezTo>
                    <a:pt x="9152" y="6446"/>
                    <a:pt x="9191" y="6446"/>
                    <a:pt x="9271" y="6426"/>
                  </a:cubicBezTo>
                  <a:cubicBezTo>
                    <a:pt x="9888" y="6327"/>
                    <a:pt x="10365" y="5770"/>
                    <a:pt x="10365" y="5113"/>
                  </a:cubicBezTo>
                  <a:cubicBezTo>
                    <a:pt x="10365" y="4954"/>
                    <a:pt x="10345" y="4815"/>
                    <a:pt x="10285" y="4675"/>
                  </a:cubicBezTo>
                  <a:cubicBezTo>
                    <a:pt x="10464" y="4437"/>
                    <a:pt x="10564" y="4158"/>
                    <a:pt x="10564" y="3860"/>
                  </a:cubicBezTo>
                  <a:cubicBezTo>
                    <a:pt x="10564" y="3124"/>
                    <a:pt x="9987" y="2527"/>
                    <a:pt x="9291" y="2527"/>
                  </a:cubicBezTo>
                  <a:cubicBezTo>
                    <a:pt x="9072" y="2527"/>
                    <a:pt x="8873" y="2567"/>
                    <a:pt x="8694" y="2686"/>
                  </a:cubicBezTo>
                  <a:cubicBezTo>
                    <a:pt x="8654" y="2030"/>
                    <a:pt x="8097" y="1473"/>
                    <a:pt x="7461" y="1473"/>
                  </a:cubicBezTo>
                  <a:cubicBezTo>
                    <a:pt x="7381" y="1473"/>
                    <a:pt x="7282" y="1473"/>
                    <a:pt x="7202" y="1493"/>
                  </a:cubicBezTo>
                  <a:lnTo>
                    <a:pt x="7202" y="1353"/>
                  </a:lnTo>
                  <a:cubicBezTo>
                    <a:pt x="7202" y="597"/>
                    <a:pt x="6625" y="1"/>
                    <a:pt x="59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25"/>
            <p:cNvSpPr/>
            <p:nvPr/>
          </p:nvSpPr>
          <p:spPr>
            <a:xfrm>
              <a:off x="5527207" y="3226127"/>
              <a:ext cx="859196" cy="859196"/>
            </a:xfrm>
            <a:custGeom>
              <a:avLst/>
              <a:gdLst/>
              <a:ahLst/>
              <a:cxnLst/>
              <a:rect l="l" t="t" r="r" b="b"/>
              <a:pathLst>
                <a:path w="25165" h="25165" extrusionOk="0">
                  <a:moveTo>
                    <a:pt x="12931" y="4277"/>
                  </a:moveTo>
                  <a:cubicBezTo>
                    <a:pt x="15736" y="4277"/>
                    <a:pt x="18083" y="6425"/>
                    <a:pt x="18322" y="9171"/>
                  </a:cubicBezTo>
                  <a:lnTo>
                    <a:pt x="18342" y="9171"/>
                  </a:lnTo>
                  <a:lnTo>
                    <a:pt x="18342" y="9688"/>
                  </a:lnTo>
                  <a:lnTo>
                    <a:pt x="18342" y="10066"/>
                  </a:lnTo>
                  <a:lnTo>
                    <a:pt x="18342" y="11200"/>
                  </a:lnTo>
                  <a:cubicBezTo>
                    <a:pt x="18501" y="11399"/>
                    <a:pt x="18581" y="11657"/>
                    <a:pt x="18581" y="11896"/>
                  </a:cubicBezTo>
                  <a:cubicBezTo>
                    <a:pt x="18581" y="12155"/>
                    <a:pt x="18501" y="12393"/>
                    <a:pt x="18342" y="12592"/>
                  </a:cubicBezTo>
                  <a:lnTo>
                    <a:pt x="18342" y="17506"/>
                  </a:lnTo>
                  <a:lnTo>
                    <a:pt x="14562" y="17506"/>
                  </a:lnTo>
                  <a:cubicBezTo>
                    <a:pt x="14304" y="17625"/>
                    <a:pt x="14005" y="17724"/>
                    <a:pt x="13707" y="17804"/>
                  </a:cubicBezTo>
                  <a:lnTo>
                    <a:pt x="13707" y="18620"/>
                  </a:lnTo>
                  <a:lnTo>
                    <a:pt x="13965" y="18620"/>
                  </a:lnTo>
                  <a:cubicBezTo>
                    <a:pt x="16631" y="18620"/>
                    <a:pt x="18939" y="20231"/>
                    <a:pt x="19973" y="22519"/>
                  </a:cubicBezTo>
                  <a:cubicBezTo>
                    <a:pt x="19874" y="22618"/>
                    <a:pt x="19774" y="22678"/>
                    <a:pt x="19675" y="22737"/>
                  </a:cubicBezTo>
                  <a:cubicBezTo>
                    <a:pt x="18998" y="23215"/>
                    <a:pt x="18282" y="23613"/>
                    <a:pt x="17506" y="23931"/>
                  </a:cubicBezTo>
                  <a:lnTo>
                    <a:pt x="17128" y="24090"/>
                  </a:lnTo>
                  <a:cubicBezTo>
                    <a:pt x="15716" y="24627"/>
                    <a:pt x="14204" y="24965"/>
                    <a:pt x="12613" y="24965"/>
                  </a:cubicBezTo>
                  <a:cubicBezTo>
                    <a:pt x="11021" y="24965"/>
                    <a:pt x="9470" y="24667"/>
                    <a:pt x="8077" y="24090"/>
                  </a:cubicBezTo>
                  <a:lnTo>
                    <a:pt x="7699" y="23931"/>
                  </a:lnTo>
                  <a:cubicBezTo>
                    <a:pt x="6943" y="23613"/>
                    <a:pt x="6207" y="23215"/>
                    <a:pt x="5551" y="22737"/>
                  </a:cubicBezTo>
                  <a:lnTo>
                    <a:pt x="5252" y="22519"/>
                  </a:lnTo>
                  <a:cubicBezTo>
                    <a:pt x="6267" y="20211"/>
                    <a:pt x="8555" y="18620"/>
                    <a:pt x="11240" y="18620"/>
                  </a:cubicBezTo>
                  <a:lnTo>
                    <a:pt x="11519" y="18620"/>
                  </a:lnTo>
                  <a:lnTo>
                    <a:pt x="11519" y="17804"/>
                  </a:lnTo>
                  <a:cubicBezTo>
                    <a:pt x="11220" y="17724"/>
                    <a:pt x="10922" y="17625"/>
                    <a:pt x="10643" y="17506"/>
                  </a:cubicBezTo>
                  <a:lnTo>
                    <a:pt x="6864" y="17506"/>
                  </a:lnTo>
                  <a:lnTo>
                    <a:pt x="6864" y="12592"/>
                  </a:lnTo>
                  <a:cubicBezTo>
                    <a:pt x="6705" y="12393"/>
                    <a:pt x="6645" y="12155"/>
                    <a:pt x="6645" y="11896"/>
                  </a:cubicBezTo>
                  <a:cubicBezTo>
                    <a:pt x="6645" y="11657"/>
                    <a:pt x="6705" y="11399"/>
                    <a:pt x="6864" y="11200"/>
                  </a:cubicBezTo>
                  <a:lnTo>
                    <a:pt x="6864" y="10066"/>
                  </a:lnTo>
                  <a:lnTo>
                    <a:pt x="6864" y="9688"/>
                  </a:lnTo>
                  <a:lnTo>
                    <a:pt x="6864" y="9171"/>
                  </a:lnTo>
                  <a:lnTo>
                    <a:pt x="6884" y="9171"/>
                  </a:lnTo>
                  <a:cubicBezTo>
                    <a:pt x="7162" y="6425"/>
                    <a:pt x="9470" y="4277"/>
                    <a:pt x="12275" y="4277"/>
                  </a:cubicBezTo>
                  <a:close/>
                  <a:moveTo>
                    <a:pt x="12593" y="0"/>
                  </a:moveTo>
                  <a:cubicBezTo>
                    <a:pt x="5650" y="0"/>
                    <a:pt x="1" y="5610"/>
                    <a:pt x="1" y="12572"/>
                  </a:cubicBezTo>
                  <a:cubicBezTo>
                    <a:pt x="1" y="19515"/>
                    <a:pt x="5630" y="25164"/>
                    <a:pt x="12593" y="25164"/>
                  </a:cubicBezTo>
                  <a:cubicBezTo>
                    <a:pt x="19516" y="25164"/>
                    <a:pt x="25165" y="19535"/>
                    <a:pt x="25165" y="12572"/>
                  </a:cubicBezTo>
                  <a:cubicBezTo>
                    <a:pt x="25165" y="5610"/>
                    <a:pt x="19555" y="0"/>
                    <a:pt x="12593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25"/>
            <p:cNvSpPr/>
            <p:nvPr/>
          </p:nvSpPr>
          <p:spPr>
            <a:xfrm>
              <a:off x="5970715" y="3882888"/>
              <a:ext cx="76104" cy="97135"/>
            </a:xfrm>
            <a:custGeom>
              <a:avLst/>
              <a:gdLst/>
              <a:ahLst/>
              <a:cxnLst/>
              <a:rect l="l" t="t" r="r" b="b"/>
              <a:pathLst>
                <a:path w="2229" h="2845" extrusionOk="0">
                  <a:moveTo>
                    <a:pt x="2030" y="0"/>
                  </a:moveTo>
                  <a:cubicBezTo>
                    <a:pt x="1851" y="1055"/>
                    <a:pt x="1035" y="1870"/>
                    <a:pt x="1" y="2049"/>
                  </a:cubicBezTo>
                  <a:cubicBezTo>
                    <a:pt x="259" y="2467"/>
                    <a:pt x="538" y="2845"/>
                    <a:pt x="697" y="2845"/>
                  </a:cubicBezTo>
                  <a:cubicBezTo>
                    <a:pt x="1791" y="2845"/>
                    <a:pt x="2149" y="1572"/>
                    <a:pt x="2209" y="915"/>
                  </a:cubicBezTo>
                  <a:cubicBezTo>
                    <a:pt x="2229" y="478"/>
                    <a:pt x="2149" y="159"/>
                    <a:pt x="20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25"/>
            <p:cNvSpPr/>
            <p:nvPr/>
          </p:nvSpPr>
          <p:spPr>
            <a:xfrm>
              <a:off x="5866820" y="3882888"/>
              <a:ext cx="76104" cy="97135"/>
            </a:xfrm>
            <a:custGeom>
              <a:avLst/>
              <a:gdLst/>
              <a:ahLst/>
              <a:cxnLst/>
              <a:rect l="l" t="t" r="r" b="b"/>
              <a:pathLst>
                <a:path w="2229" h="2845" extrusionOk="0">
                  <a:moveTo>
                    <a:pt x="199" y="0"/>
                  </a:moveTo>
                  <a:cubicBezTo>
                    <a:pt x="80" y="120"/>
                    <a:pt x="0" y="458"/>
                    <a:pt x="20" y="915"/>
                  </a:cubicBezTo>
                  <a:cubicBezTo>
                    <a:pt x="80" y="1592"/>
                    <a:pt x="458" y="2845"/>
                    <a:pt x="1552" y="2845"/>
                  </a:cubicBezTo>
                  <a:cubicBezTo>
                    <a:pt x="1691" y="2845"/>
                    <a:pt x="1989" y="2467"/>
                    <a:pt x="2228" y="2010"/>
                  </a:cubicBezTo>
                  <a:cubicBezTo>
                    <a:pt x="1194" y="1850"/>
                    <a:pt x="378" y="1055"/>
                    <a:pt x="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25"/>
            <p:cNvSpPr/>
            <p:nvPr/>
          </p:nvSpPr>
          <p:spPr>
            <a:xfrm>
              <a:off x="5716697" y="3880157"/>
              <a:ext cx="483629" cy="198368"/>
            </a:xfrm>
            <a:custGeom>
              <a:avLst/>
              <a:gdLst/>
              <a:ahLst/>
              <a:cxnLst/>
              <a:rect l="l" t="t" r="r" b="b"/>
              <a:pathLst>
                <a:path w="14165" h="5810" extrusionOk="0">
                  <a:moveTo>
                    <a:pt x="7043" y="4218"/>
                  </a:moveTo>
                  <a:cubicBezTo>
                    <a:pt x="7262" y="4218"/>
                    <a:pt x="7461" y="4417"/>
                    <a:pt x="7461" y="4636"/>
                  </a:cubicBezTo>
                  <a:cubicBezTo>
                    <a:pt x="7481" y="4855"/>
                    <a:pt x="7282" y="5054"/>
                    <a:pt x="7043" y="5054"/>
                  </a:cubicBezTo>
                  <a:cubicBezTo>
                    <a:pt x="6804" y="5054"/>
                    <a:pt x="6605" y="4855"/>
                    <a:pt x="6605" y="4636"/>
                  </a:cubicBezTo>
                  <a:cubicBezTo>
                    <a:pt x="6605" y="4417"/>
                    <a:pt x="6804" y="4218"/>
                    <a:pt x="7043" y="4218"/>
                  </a:cubicBezTo>
                  <a:close/>
                  <a:moveTo>
                    <a:pt x="4218" y="1"/>
                  </a:moveTo>
                  <a:lnTo>
                    <a:pt x="4218" y="1"/>
                  </a:lnTo>
                  <a:cubicBezTo>
                    <a:pt x="2308" y="478"/>
                    <a:pt x="757" y="1831"/>
                    <a:pt x="1" y="3581"/>
                  </a:cubicBezTo>
                  <a:cubicBezTo>
                    <a:pt x="657" y="4059"/>
                    <a:pt x="1393" y="4457"/>
                    <a:pt x="2149" y="4775"/>
                  </a:cubicBezTo>
                  <a:lnTo>
                    <a:pt x="2149" y="3084"/>
                  </a:lnTo>
                  <a:cubicBezTo>
                    <a:pt x="2149" y="2985"/>
                    <a:pt x="2229" y="2885"/>
                    <a:pt x="2348" y="2885"/>
                  </a:cubicBezTo>
                  <a:cubicBezTo>
                    <a:pt x="2487" y="2885"/>
                    <a:pt x="2547" y="2965"/>
                    <a:pt x="2547" y="3084"/>
                  </a:cubicBezTo>
                  <a:lnTo>
                    <a:pt x="2547" y="4934"/>
                  </a:lnTo>
                  <a:cubicBezTo>
                    <a:pt x="3979" y="5471"/>
                    <a:pt x="5491" y="5809"/>
                    <a:pt x="7083" y="5809"/>
                  </a:cubicBezTo>
                  <a:cubicBezTo>
                    <a:pt x="8674" y="5809"/>
                    <a:pt x="10206" y="5511"/>
                    <a:pt x="11598" y="4934"/>
                  </a:cubicBezTo>
                  <a:lnTo>
                    <a:pt x="11598" y="3084"/>
                  </a:lnTo>
                  <a:cubicBezTo>
                    <a:pt x="11598" y="2985"/>
                    <a:pt x="11678" y="2885"/>
                    <a:pt x="11797" y="2885"/>
                  </a:cubicBezTo>
                  <a:cubicBezTo>
                    <a:pt x="11936" y="2885"/>
                    <a:pt x="11996" y="2965"/>
                    <a:pt x="11996" y="3084"/>
                  </a:cubicBezTo>
                  <a:lnTo>
                    <a:pt x="11996" y="4775"/>
                  </a:lnTo>
                  <a:cubicBezTo>
                    <a:pt x="12772" y="4457"/>
                    <a:pt x="13488" y="4059"/>
                    <a:pt x="14164" y="3581"/>
                  </a:cubicBezTo>
                  <a:cubicBezTo>
                    <a:pt x="13349" y="1831"/>
                    <a:pt x="11817" y="478"/>
                    <a:pt x="9888" y="1"/>
                  </a:cubicBezTo>
                  <a:lnTo>
                    <a:pt x="9888" y="1"/>
                  </a:lnTo>
                  <a:cubicBezTo>
                    <a:pt x="10027" y="259"/>
                    <a:pt x="10067" y="598"/>
                    <a:pt x="10047" y="995"/>
                  </a:cubicBezTo>
                  <a:cubicBezTo>
                    <a:pt x="9967" y="2090"/>
                    <a:pt x="9311" y="3263"/>
                    <a:pt x="8157" y="3263"/>
                  </a:cubicBezTo>
                  <a:cubicBezTo>
                    <a:pt x="7739" y="3263"/>
                    <a:pt x="7282" y="2567"/>
                    <a:pt x="7063" y="2129"/>
                  </a:cubicBezTo>
                  <a:cubicBezTo>
                    <a:pt x="6824" y="2567"/>
                    <a:pt x="6386" y="3263"/>
                    <a:pt x="5969" y="3263"/>
                  </a:cubicBezTo>
                  <a:cubicBezTo>
                    <a:pt x="4775" y="3263"/>
                    <a:pt x="4139" y="2090"/>
                    <a:pt x="4079" y="995"/>
                  </a:cubicBezTo>
                  <a:cubicBezTo>
                    <a:pt x="4059" y="578"/>
                    <a:pt x="4099" y="239"/>
                    <a:pt x="42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25"/>
            <p:cNvSpPr/>
            <p:nvPr/>
          </p:nvSpPr>
          <p:spPr>
            <a:xfrm>
              <a:off x="5884472" y="3875411"/>
              <a:ext cx="146062" cy="65929"/>
            </a:xfrm>
            <a:custGeom>
              <a:avLst/>
              <a:gdLst/>
              <a:ahLst/>
              <a:cxnLst/>
              <a:rect l="l" t="t" r="r" b="b"/>
              <a:pathLst>
                <a:path w="4278" h="1931" extrusionOk="0">
                  <a:moveTo>
                    <a:pt x="716" y="1"/>
                  </a:moveTo>
                  <a:cubicBezTo>
                    <a:pt x="478" y="1"/>
                    <a:pt x="259" y="20"/>
                    <a:pt x="0" y="40"/>
                  </a:cubicBezTo>
                  <a:cubicBezTo>
                    <a:pt x="100" y="1035"/>
                    <a:pt x="896" y="1811"/>
                    <a:pt x="1890" y="1910"/>
                  </a:cubicBezTo>
                  <a:cubicBezTo>
                    <a:pt x="1890" y="1910"/>
                    <a:pt x="1890" y="1890"/>
                    <a:pt x="1910" y="1890"/>
                  </a:cubicBezTo>
                  <a:lnTo>
                    <a:pt x="2010" y="1930"/>
                  </a:lnTo>
                  <a:lnTo>
                    <a:pt x="2268" y="1930"/>
                  </a:lnTo>
                  <a:lnTo>
                    <a:pt x="2368" y="1890"/>
                  </a:lnTo>
                  <a:cubicBezTo>
                    <a:pt x="2368" y="1890"/>
                    <a:pt x="2368" y="1910"/>
                    <a:pt x="2387" y="1910"/>
                  </a:cubicBezTo>
                  <a:cubicBezTo>
                    <a:pt x="3382" y="1811"/>
                    <a:pt x="4158" y="1015"/>
                    <a:pt x="4277" y="40"/>
                  </a:cubicBezTo>
                  <a:cubicBezTo>
                    <a:pt x="4058" y="20"/>
                    <a:pt x="3800" y="1"/>
                    <a:pt x="3561" y="1"/>
                  </a:cubicBezTo>
                  <a:lnTo>
                    <a:pt x="3263" y="1"/>
                  </a:lnTo>
                  <a:cubicBezTo>
                    <a:pt x="3143" y="518"/>
                    <a:pt x="2686" y="935"/>
                    <a:pt x="2129" y="935"/>
                  </a:cubicBezTo>
                  <a:cubicBezTo>
                    <a:pt x="1572" y="935"/>
                    <a:pt x="1094" y="518"/>
                    <a:pt x="10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25"/>
            <p:cNvSpPr/>
            <p:nvPr/>
          </p:nvSpPr>
          <p:spPr>
            <a:xfrm>
              <a:off x="5994478" y="3861822"/>
              <a:ext cx="215337" cy="141999"/>
            </a:xfrm>
            <a:custGeom>
              <a:avLst/>
              <a:gdLst/>
              <a:ahLst/>
              <a:cxnLst/>
              <a:rect l="l" t="t" r="r" b="b"/>
              <a:pathLst>
                <a:path w="6307" h="4159" extrusionOk="0">
                  <a:moveTo>
                    <a:pt x="21" y="1"/>
                  </a:moveTo>
                  <a:lnTo>
                    <a:pt x="21" y="219"/>
                  </a:lnTo>
                  <a:cubicBezTo>
                    <a:pt x="21" y="279"/>
                    <a:pt x="21" y="319"/>
                    <a:pt x="1" y="379"/>
                  </a:cubicBezTo>
                  <a:lnTo>
                    <a:pt x="299" y="379"/>
                  </a:lnTo>
                  <a:cubicBezTo>
                    <a:pt x="538" y="379"/>
                    <a:pt x="757" y="399"/>
                    <a:pt x="1016" y="418"/>
                  </a:cubicBezTo>
                  <a:cubicBezTo>
                    <a:pt x="1016" y="339"/>
                    <a:pt x="1035" y="279"/>
                    <a:pt x="1035" y="200"/>
                  </a:cubicBezTo>
                  <a:lnTo>
                    <a:pt x="1433" y="200"/>
                  </a:lnTo>
                  <a:lnTo>
                    <a:pt x="1433" y="219"/>
                  </a:lnTo>
                  <a:cubicBezTo>
                    <a:pt x="1592" y="259"/>
                    <a:pt x="1712" y="399"/>
                    <a:pt x="1791" y="578"/>
                  </a:cubicBezTo>
                  <a:cubicBezTo>
                    <a:pt x="3701" y="1035"/>
                    <a:pt x="5233" y="2388"/>
                    <a:pt x="6009" y="4158"/>
                  </a:cubicBezTo>
                  <a:lnTo>
                    <a:pt x="6307" y="3920"/>
                  </a:lnTo>
                  <a:cubicBezTo>
                    <a:pt x="5273" y="1612"/>
                    <a:pt x="2985" y="1"/>
                    <a:pt x="2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25"/>
            <p:cNvSpPr/>
            <p:nvPr/>
          </p:nvSpPr>
          <p:spPr>
            <a:xfrm>
              <a:off x="5706523" y="3861139"/>
              <a:ext cx="214654" cy="140633"/>
            </a:xfrm>
            <a:custGeom>
              <a:avLst/>
              <a:gdLst/>
              <a:ahLst/>
              <a:cxnLst/>
              <a:rect l="l" t="t" r="r" b="b"/>
              <a:pathLst>
                <a:path w="6287" h="4119" extrusionOk="0">
                  <a:moveTo>
                    <a:pt x="5988" y="1"/>
                  </a:moveTo>
                  <a:cubicBezTo>
                    <a:pt x="3323" y="1"/>
                    <a:pt x="1015" y="1612"/>
                    <a:pt x="0" y="3900"/>
                  </a:cubicBezTo>
                  <a:lnTo>
                    <a:pt x="299" y="4119"/>
                  </a:lnTo>
                  <a:cubicBezTo>
                    <a:pt x="1015" y="2388"/>
                    <a:pt x="2587" y="1035"/>
                    <a:pt x="4496" y="558"/>
                  </a:cubicBezTo>
                  <a:cubicBezTo>
                    <a:pt x="4576" y="399"/>
                    <a:pt x="4695" y="259"/>
                    <a:pt x="4854" y="220"/>
                  </a:cubicBezTo>
                  <a:lnTo>
                    <a:pt x="4854" y="200"/>
                  </a:lnTo>
                  <a:lnTo>
                    <a:pt x="5252" y="200"/>
                  </a:lnTo>
                  <a:cubicBezTo>
                    <a:pt x="5252" y="259"/>
                    <a:pt x="5252" y="339"/>
                    <a:pt x="5272" y="419"/>
                  </a:cubicBezTo>
                  <a:cubicBezTo>
                    <a:pt x="5491" y="399"/>
                    <a:pt x="5749" y="359"/>
                    <a:pt x="5988" y="359"/>
                  </a:cubicBezTo>
                  <a:lnTo>
                    <a:pt x="6287" y="359"/>
                  </a:lnTo>
                  <a:cubicBezTo>
                    <a:pt x="6287" y="319"/>
                    <a:pt x="6267" y="259"/>
                    <a:pt x="6267" y="220"/>
                  </a:cubicBezTo>
                  <a:lnTo>
                    <a:pt x="626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25"/>
            <p:cNvSpPr/>
            <p:nvPr/>
          </p:nvSpPr>
          <p:spPr>
            <a:xfrm>
              <a:off x="6047467" y="3668270"/>
              <a:ext cx="93755" cy="142647"/>
            </a:xfrm>
            <a:custGeom>
              <a:avLst/>
              <a:gdLst/>
              <a:ahLst/>
              <a:cxnLst/>
              <a:rect l="l" t="t" r="r" b="b"/>
              <a:pathLst>
                <a:path w="2746" h="4178" extrusionOk="0">
                  <a:moveTo>
                    <a:pt x="2746" y="0"/>
                  </a:moveTo>
                  <a:cubicBezTo>
                    <a:pt x="2567" y="100"/>
                    <a:pt x="2368" y="179"/>
                    <a:pt x="2149" y="179"/>
                  </a:cubicBezTo>
                  <a:lnTo>
                    <a:pt x="2089" y="179"/>
                  </a:lnTo>
                  <a:lnTo>
                    <a:pt x="2089" y="279"/>
                  </a:lnTo>
                  <a:cubicBezTo>
                    <a:pt x="2089" y="1890"/>
                    <a:pt x="1274" y="3322"/>
                    <a:pt x="1" y="4178"/>
                  </a:cubicBezTo>
                  <a:lnTo>
                    <a:pt x="2746" y="4178"/>
                  </a:lnTo>
                  <a:lnTo>
                    <a:pt x="2746" y="0"/>
                  </a:ln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25"/>
            <p:cNvSpPr/>
            <p:nvPr/>
          </p:nvSpPr>
          <p:spPr>
            <a:xfrm>
              <a:off x="5773749" y="3555532"/>
              <a:ext cx="21783" cy="41449"/>
            </a:xfrm>
            <a:custGeom>
              <a:avLst/>
              <a:gdLst/>
              <a:ahLst/>
              <a:cxnLst/>
              <a:rect l="l" t="t" r="r" b="b"/>
              <a:pathLst>
                <a:path w="638" h="1214" extrusionOk="0">
                  <a:moveTo>
                    <a:pt x="637" y="0"/>
                  </a:moveTo>
                  <a:cubicBezTo>
                    <a:pt x="220" y="139"/>
                    <a:pt x="1" y="298"/>
                    <a:pt x="1" y="418"/>
                  </a:cubicBezTo>
                  <a:lnTo>
                    <a:pt x="1" y="1214"/>
                  </a:lnTo>
                  <a:cubicBezTo>
                    <a:pt x="160" y="1114"/>
                    <a:pt x="359" y="1034"/>
                    <a:pt x="598" y="1034"/>
                  </a:cubicBezTo>
                  <a:lnTo>
                    <a:pt x="637" y="1034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25"/>
            <p:cNvSpPr/>
            <p:nvPr/>
          </p:nvSpPr>
          <p:spPr>
            <a:xfrm>
              <a:off x="5773749" y="3668270"/>
              <a:ext cx="93107" cy="142647"/>
            </a:xfrm>
            <a:custGeom>
              <a:avLst/>
              <a:gdLst/>
              <a:ahLst/>
              <a:cxnLst/>
              <a:rect l="l" t="t" r="r" b="b"/>
              <a:pathLst>
                <a:path w="2727" h="4178" extrusionOk="0">
                  <a:moveTo>
                    <a:pt x="1" y="0"/>
                  </a:moveTo>
                  <a:lnTo>
                    <a:pt x="1" y="4178"/>
                  </a:lnTo>
                  <a:lnTo>
                    <a:pt x="2726" y="4178"/>
                  </a:lnTo>
                  <a:cubicBezTo>
                    <a:pt x="1493" y="3322"/>
                    <a:pt x="637" y="1890"/>
                    <a:pt x="637" y="279"/>
                  </a:cubicBezTo>
                  <a:lnTo>
                    <a:pt x="637" y="179"/>
                  </a:lnTo>
                  <a:lnTo>
                    <a:pt x="598" y="179"/>
                  </a:lnTo>
                  <a:cubicBezTo>
                    <a:pt x="399" y="179"/>
                    <a:pt x="160" y="100"/>
                    <a:pt x="1" y="0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25"/>
            <p:cNvSpPr/>
            <p:nvPr/>
          </p:nvSpPr>
          <p:spPr>
            <a:xfrm>
              <a:off x="6118107" y="3556181"/>
              <a:ext cx="22432" cy="41483"/>
            </a:xfrm>
            <a:custGeom>
              <a:avLst/>
              <a:gdLst/>
              <a:ahLst/>
              <a:cxnLst/>
              <a:rect l="l" t="t" r="r" b="b"/>
              <a:pathLst>
                <a:path w="657" h="1215" extrusionOk="0">
                  <a:moveTo>
                    <a:pt x="0" y="1"/>
                  </a:moveTo>
                  <a:lnTo>
                    <a:pt x="0" y="1035"/>
                  </a:lnTo>
                  <a:lnTo>
                    <a:pt x="60" y="1035"/>
                  </a:lnTo>
                  <a:cubicBezTo>
                    <a:pt x="279" y="1035"/>
                    <a:pt x="478" y="1115"/>
                    <a:pt x="657" y="1214"/>
                  </a:cubicBezTo>
                  <a:lnTo>
                    <a:pt x="657" y="419"/>
                  </a:lnTo>
                  <a:cubicBezTo>
                    <a:pt x="657" y="319"/>
                    <a:pt x="498" y="180"/>
                    <a:pt x="0" y="1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25"/>
            <p:cNvSpPr/>
            <p:nvPr/>
          </p:nvSpPr>
          <p:spPr>
            <a:xfrm>
              <a:off x="5760843" y="3570452"/>
              <a:ext cx="12940" cy="39435"/>
            </a:xfrm>
            <a:custGeom>
              <a:avLst/>
              <a:gdLst/>
              <a:ahLst/>
              <a:cxnLst/>
              <a:rect l="l" t="t" r="r" b="b"/>
              <a:pathLst>
                <a:path w="379" h="1155" extrusionOk="0">
                  <a:moveTo>
                    <a:pt x="1" y="1"/>
                  </a:moveTo>
                  <a:lnTo>
                    <a:pt x="1" y="1154"/>
                  </a:lnTo>
                  <a:cubicBezTo>
                    <a:pt x="100" y="995"/>
                    <a:pt x="220" y="876"/>
                    <a:pt x="379" y="796"/>
                  </a:cubicBezTo>
                  <a:lnTo>
                    <a:pt x="3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25"/>
            <p:cNvSpPr/>
            <p:nvPr/>
          </p:nvSpPr>
          <p:spPr>
            <a:xfrm>
              <a:off x="5760843" y="3539212"/>
              <a:ext cx="717" cy="17686"/>
            </a:xfrm>
            <a:custGeom>
              <a:avLst/>
              <a:gdLst/>
              <a:ahLst/>
              <a:cxnLst/>
              <a:rect l="l" t="t" r="r" b="b"/>
              <a:pathLst>
                <a:path w="21" h="518" extrusionOk="0">
                  <a:moveTo>
                    <a:pt x="1" y="1"/>
                  </a:moveTo>
                  <a:lnTo>
                    <a:pt x="1" y="518"/>
                  </a:lnTo>
                  <a:cubicBezTo>
                    <a:pt x="1" y="339"/>
                    <a:pt x="1" y="180"/>
                    <a:pt x="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25"/>
            <p:cNvSpPr/>
            <p:nvPr/>
          </p:nvSpPr>
          <p:spPr>
            <a:xfrm>
              <a:off x="6152728" y="3539212"/>
              <a:ext cx="1400" cy="17686"/>
            </a:xfrm>
            <a:custGeom>
              <a:avLst/>
              <a:gdLst/>
              <a:ahLst/>
              <a:cxnLst/>
              <a:rect l="l" t="t" r="r" b="b"/>
              <a:pathLst>
                <a:path w="41" h="518" extrusionOk="0">
                  <a:moveTo>
                    <a:pt x="1" y="1"/>
                  </a:moveTo>
                  <a:cubicBezTo>
                    <a:pt x="41" y="180"/>
                    <a:pt x="41" y="339"/>
                    <a:pt x="41" y="518"/>
                  </a:cubicBezTo>
                  <a:lnTo>
                    <a:pt x="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25"/>
            <p:cNvSpPr/>
            <p:nvPr/>
          </p:nvSpPr>
          <p:spPr>
            <a:xfrm>
              <a:off x="6025070" y="3656047"/>
              <a:ext cx="129059" cy="167776"/>
            </a:xfrm>
            <a:custGeom>
              <a:avLst/>
              <a:gdLst/>
              <a:ahLst/>
              <a:cxnLst/>
              <a:rect l="l" t="t" r="r" b="b"/>
              <a:pathLst>
                <a:path w="3780" h="4914" extrusionOk="0">
                  <a:moveTo>
                    <a:pt x="3780" y="0"/>
                  </a:moveTo>
                  <a:cubicBezTo>
                    <a:pt x="3680" y="159"/>
                    <a:pt x="3521" y="279"/>
                    <a:pt x="3402" y="358"/>
                  </a:cubicBezTo>
                  <a:lnTo>
                    <a:pt x="3402" y="4536"/>
                  </a:lnTo>
                  <a:lnTo>
                    <a:pt x="657" y="4536"/>
                  </a:lnTo>
                  <a:cubicBezTo>
                    <a:pt x="458" y="4675"/>
                    <a:pt x="219" y="4814"/>
                    <a:pt x="0" y="4914"/>
                  </a:cubicBezTo>
                  <a:lnTo>
                    <a:pt x="3780" y="4914"/>
                  </a:lnTo>
                  <a:lnTo>
                    <a:pt x="37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25"/>
            <p:cNvSpPr/>
            <p:nvPr/>
          </p:nvSpPr>
          <p:spPr>
            <a:xfrm>
              <a:off x="5760843" y="3657378"/>
              <a:ext cx="129093" cy="167128"/>
            </a:xfrm>
            <a:custGeom>
              <a:avLst/>
              <a:gdLst/>
              <a:ahLst/>
              <a:cxnLst/>
              <a:rect l="l" t="t" r="r" b="b"/>
              <a:pathLst>
                <a:path w="3781" h="4895" extrusionOk="0">
                  <a:moveTo>
                    <a:pt x="1" y="1"/>
                  </a:moveTo>
                  <a:lnTo>
                    <a:pt x="1" y="4895"/>
                  </a:lnTo>
                  <a:lnTo>
                    <a:pt x="3780" y="4895"/>
                  </a:lnTo>
                  <a:cubicBezTo>
                    <a:pt x="3562" y="4775"/>
                    <a:pt x="3323" y="4636"/>
                    <a:pt x="3104" y="4497"/>
                  </a:cubicBezTo>
                  <a:lnTo>
                    <a:pt x="379" y="4497"/>
                  </a:lnTo>
                  <a:lnTo>
                    <a:pt x="379" y="319"/>
                  </a:lnTo>
                  <a:cubicBezTo>
                    <a:pt x="220" y="240"/>
                    <a:pt x="100" y="120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25"/>
            <p:cNvSpPr/>
            <p:nvPr/>
          </p:nvSpPr>
          <p:spPr>
            <a:xfrm>
              <a:off x="6141188" y="3569086"/>
              <a:ext cx="12940" cy="38752"/>
            </a:xfrm>
            <a:custGeom>
              <a:avLst/>
              <a:gdLst/>
              <a:ahLst/>
              <a:cxnLst/>
              <a:rect l="l" t="t" r="r" b="b"/>
              <a:pathLst>
                <a:path w="379" h="1135" extrusionOk="0">
                  <a:moveTo>
                    <a:pt x="1" y="1"/>
                  </a:moveTo>
                  <a:lnTo>
                    <a:pt x="1" y="21"/>
                  </a:lnTo>
                  <a:lnTo>
                    <a:pt x="1" y="817"/>
                  </a:lnTo>
                  <a:cubicBezTo>
                    <a:pt x="140" y="896"/>
                    <a:pt x="279" y="1015"/>
                    <a:pt x="379" y="1135"/>
                  </a:cubicBezTo>
                  <a:lnTo>
                    <a:pt x="3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25"/>
            <p:cNvSpPr/>
            <p:nvPr/>
          </p:nvSpPr>
          <p:spPr>
            <a:xfrm>
              <a:off x="5931998" y="3836011"/>
              <a:ext cx="50292" cy="57769"/>
            </a:xfrm>
            <a:custGeom>
              <a:avLst/>
              <a:gdLst/>
              <a:ahLst/>
              <a:cxnLst/>
              <a:rect l="l" t="t" r="r" b="b"/>
              <a:pathLst>
                <a:path w="1473" h="1692" extrusionOk="0">
                  <a:moveTo>
                    <a:pt x="1" y="1"/>
                  </a:moveTo>
                  <a:lnTo>
                    <a:pt x="1" y="975"/>
                  </a:lnTo>
                  <a:cubicBezTo>
                    <a:pt x="1" y="1373"/>
                    <a:pt x="339" y="1692"/>
                    <a:pt x="737" y="1692"/>
                  </a:cubicBezTo>
                  <a:cubicBezTo>
                    <a:pt x="1135" y="1692"/>
                    <a:pt x="1473" y="1373"/>
                    <a:pt x="1473" y="975"/>
                  </a:cubicBezTo>
                  <a:lnTo>
                    <a:pt x="1473" y="1"/>
                  </a:lnTo>
                  <a:cubicBezTo>
                    <a:pt x="1234" y="60"/>
                    <a:pt x="995" y="80"/>
                    <a:pt x="737" y="80"/>
                  </a:cubicBezTo>
                  <a:cubicBezTo>
                    <a:pt x="478" y="80"/>
                    <a:pt x="259" y="60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25"/>
            <p:cNvSpPr/>
            <p:nvPr/>
          </p:nvSpPr>
          <p:spPr>
            <a:xfrm>
              <a:off x="5919775" y="3833996"/>
              <a:ext cx="76104" cy="72689"/>
            </a:xfrm>
            <a:custGeom>
              <a:avLst/>
              <a:gdLst/>
              <a:ahLst/>
              <a:cxnLst/>
              <a:rect l="l" t="t" r="r" b="b"/>
              <a:pathLst>
                <a:path w="2229" h="2129" extrusionOk="0">
                  <a:moveTo>
                    <a:pt x="21" y="0"/>
                  </a:moveTo>
                  <a:lnTo>
                    <a:pt x="21" y="816"/>
                  </a:lnTo>
                  <a:lnTo>
                    <a:pt x="21" y="1034"/>
                  </a:lnTo>
                  <a:lnTo>
                    <a:pt x="1" y="1034"/>
                  </a:lnTo>
                  <a:cubicBezTo>
                    <a:pt x="1" y="1074"/>
                    <a:pt x="1" y="1134"/>
                    <a:pt x="21" y="1194"/>
                  </a:cubicBezTo>
                  <a:cubicBezTo>
                    <a:pt x="100" y="1731"/>
                    <a:pt x="538" y="2129"/>
                    <a:pt x="1115" y="2129"/>
                  </a:cubicBezTo>
                  <a:cubicBezTo>
                    <a:pt x="1652" y="2129"/>
                    <a:pt x="2129" y="1711"/>
                    <a:pt x="2209" y="1194"/>
                  </a:cubicBezTo>
                  <a:cubicBezTo>
                    <a:pt x="2209" y="1134"/>
                    <a:pt x="2229" y="1074"/>
                    <a:pt x="2229" y="1034"/>
                  </a:cubicBezTo>
                  <a:lnTo>
                    <a:pt x="2229" y="816"/>
                  </a:lnTo>
                  <a:lnTo>
                    <a:pt x="2229" y="0"/>
                  </a:lnTo>
                  <a:lnTo>
                    <a:pt x="1851" y="60"/>
                  </a:lnTo>
                  <a:lnTo>
                    <a:pt x="1851" y="1034"/>
                  </a:lnTo>
                  <a:cubicBezTo>
                    <a:pt x="1851" y="1432"/>
                    <a:pt x="1533" y="1751"/>
                    <a:pt x="1115" y="1751"/>
                  </a:cubicBezTo>
                  <a:cubicBezTo>
                    <a:pt x="717" y="1751"/>
                    <a:pt x="399" y="1432"/>
                    <a:pt x="399" y="1034"/>
                  </a:cubicBezTo>
                  <a:lnTo>
                    <a:pt x="399" y="6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25"/>
            <p:cNvSpPr/>
            <p:nvPr/>
          </p:nvSpPr>
          <p:spPr>
            <a:xfrm>
              <a:off x="5808403" y="3538529"/>
              <a:ext cx="296835" cy="287343"/>
            </a:xfrm>
            <a:custGeom>
              <a:avLst/>
              <a:gdLst/>
              <a:ahLst/>
              <a:cxnLst/>
              <a:rect l="l" t="t" r="r" b="b"/>
              <a:pathLst>
                <a:path w="8694" h="8416" extrusionOk="0">
                  <a:moveTo>
                    <a:pt x="2963" y="2205"/>
                  </a:moveTo>
                  <a:cubicBezTo>
                    <a:pt x="3049" y="2205"/>
                    <a:pt x="3129" y="2261"/>
                    <a:pt x="3163" y="2348"/>
                  </a:cubicBezTo>
                  <a:cubicBezTo>
                    <a:pt x="3183" y="2448"/>
                    <a:pt x="3104" y="2547"/>
                    <a:pt x="3004" y="2587"/>
                  </a:cubicBezTo>
                  <a:lnTo>
                    <a:pt x="1691" y="2825"/>
                  </a:lnTo>
                  <a:lnTo>
                    <a:pt x="1632" y="2825"/>
                  </a:lnTo>
                  <a:cubicBezTo>
                    <a:pt x="1532" y="2825"/>
                    <a:pt x="1472" y="2786"/>
                    <a:pt x="1472" y="2686"/>
                  </a:cubicBezTo>
                  <a:cubicBezTo>
                    <a:pt x="1433" y="2587"/>
                    <a:pt x="1512" y="2487"/>
                    <a:pt x="1612" y="2448"/>
                  </a:cubicBezTo>
                  <a:lnTo>
                    <a:pt x="2925" y="2209"/>
                  </a:lnTo>
                  <a:cubicBezTo>
                    <a:pt x="2937" y="2206"/>
                    <a:pt x="2950" y="2205"/>
                    <a:pt x="2963" y="2205"/>
                  </a:cubicBezTo>
                  <a:close/>
                  <a:moveTo>
                    <a:pt x="5810" y="2344"/>
                  </a:moveTo>
                  <a:cubicBezTo>
                    <a:pt x="5823" y="2344"/>
                    <a:pt x="5836" y="2346"/>
                    <a:pt x="5849" y="2348"/>
                  </a:cubicBezTo>
                  <a:lnTo>
                    <a:pt x="7102" y="2726"/>
                  </a:lnTo>
                  <a:cubicBezTo>
                    <a:pt x="7202" y="2746"/>
                    <a:pt x="7261" y="2845"/>
                    <a:pt x="7241" y="2945"/>
                  </a:cubicBezTo>
                  <a:cubicBezTo>
                    <a:pt x="7202" y="3024"/>
                    <a:pt x="7142" y="3084"/>
                    <a:pt x="7062" y="3084"/>
                  </a:cubicBezTo>
                  <a:lnTo>
                    <a:pt x="7003" y="3084"/>
                  </a:lnTo>
                  <a:lnTo>
                    <a:pt x="5749" y="2706"/>
                  </a:lnTo>
                  <a:cubicBezTo>
                    <a:pt x="5650" y="2686"/>
                    <a:pt x="5590" y="2587"/>
                    <a:pt x="5610" y="2487"/>
                  </a:cubicBezTo>
                  <a:cubicBezTo>
                    <a:pt x="5645" y="2401"/>
                    <a:pt x="5725" y="2344"/>
                    <a:pt x="5810" y="2344"/>
                  </a:cubicBezTo>
                  <a:close/>
                  <a:moveTo>
                    <a:pt x="4357" y="2905"/>
                  </a:moveTo>
                  <a:cubicBezTo>
                    <a:pt x="4476" y="2905"/>
                    <a:pt x="4556" y="2985"/>
                    <a:pt x="4556" y="3104"/>
                  </a:cubicBezTo>
                  <a:lnTo>
                    <a:pt x="4556" y="4695"/>
                  </a:lnTo>
                  <a:cubicBezTo>
                    <a:pt x="4556" y="4795"/>
                    <a:pt x="4476" y="4894"/>
                    <a:pt x="4357" y="4894"/>
                  </a:cubicBezTo>
                  <a:cubicBezTo>
                    <a:pt x="4218" y="4894"/>
                    <a:pt x="4158" y="4815"/>
                    <a:pt x="4158" y="4695"/>
                  </a:cubicBezTo>
                  <a:lnTo>
                    <a:pt x="4158" y="3104"/>
                  </a:lnTo>
                  <a:cubicBezTo>
                    <a:pt x="4158" y="3005"/>
                    <a:pt x="4218" y="2905"/>
                    <a:pt x="4357" y="2905"/>
                  </a:cubicBezTo>
                  <a:close/>
                  <a:moveTo>
                    <a:pt x="5809" y="5471"/>
                  </a:moveTo>
                  <a:lnTo>
                    <a:pt x="5809" y="5670"/>
                  </a:lnTo>
                  <a:cubicBezTo>
                    <a:pt x="5849" y="6287"/>
                    <a:pt x="5172" y="6784"/>
                    <a:pt x="4357" y="6784"/>
                  </a:cubicBezTo>
                  <a:cubicBezTo>
                    <a:pt x="3521" y="6784"/>
                    <a:pt x="2885" y="6287"/>
                    <a:pt x="2885" y="5670"/>
                  </a:cubicBezTo>
                  <a:lnTo>
                    <a:pt x="2885" y="5471"/>
                  </a:lnTo>
                  <a:close/>
                  <a:moveTo>
                    <a:pt x="4357" y="1"/>
                  </a:moveTo>
                  <a:cubicBezTo>
                    <a:pt x="2368" y="1"/>
                    <a:pt x="896" y="160"/>
                    <a:pt x="0" y="399"/>
                  </a:cubicBezTo>
                  <a:lnTo>
                    <a:pt x="0" y="1552"/>
                  </a:lnTo>
                  <a:lnTo>
                    <a:pt x="0" y="3979"/>
                  </a:lnTo>
                  <a:lnTo>
                    <a:pt x="0" y="4079"/>
                  </a:lnTo>
                  <a:cubicBezTo>
                    <a:pt x="0" y="6466"/>
                    <a:pt x="1930" y="8415"/>
                    <a:pt x="4357" y="8415"/>
                  </a:cubicBezTo>
                  <a:cubicBezTo>
                    <a:pt x="6744" y="8415"/>
                    <a:pt x="8693" y="6486"/>
                    <a:pt x="8693" y="4079"/>
                  </a:cubicBezTo>
                  <a:lnTo>
                    <a:pt x="8693" y="3979"/>
                  </a:lnTo>
                  <a:lnTo>
                    <a:pt x="8693" y="1552"/>
                  </a:lnTo>
                  <a:lnTo>
                    <a:pt x="8693" y="399"/>
                  </a:lnTo>
                  <a:cubicBezTo>
                    <a:pt x="8534" y="339"/>
                    <a:pt x="8355" y="319"/>
                    <a:pt x="8156" y="259"/>
                  </a:cubicBezTo>
                  <a:cubicBezTo>
                    <a:pt x="7162" y="100"/>
                    <a:pt x="5809" y="1"/>
                    <a:pt x="43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25"/>
            <p:cNvSpPr/>
            <p:nvPr/>
          </p:nvSpPr>
          <p:spPr>
            <a:xfrm>
              <a:off x="5796180" y="3674381"/>
              <a:ext cx="322647" cy="164396"/>
            </a:xfrm>
            <a:custGeom>
              <a:avLst/>
              <a:gdLst/>
              <a:ahLst/>
              <a:cxnLst/>
              <a:rect l="l" t="t" r="r" b="b"/>
              <a:pathLst>
                <a:path w="9450" h="4815" extrusionOk="0">
                  <a:moveTo>
                    <a:pt x="0" y="0"/>
                  </a:moveTo>
                  <a:lnTo>
                    <a:pt x="0" y="100"/>
                  </a:lnTo>
                  <a:cubicBezTo>
                    <a:pt x="0" y="1711"/>
                    <a:pt x="836" y="3143"/>
                    <a:pt x="2089" y="3999"/>
                  </a:cubicBezTo>
                  <a:cubicBezTo>
                    <a:pt x="2288" y="4138"/>
                    <a:pt x="2547" y="4277"/>
                    <a:pt x="2765" y="4377"/>
                  </a:cubicBezTo>
                  <a:cubicBezTo>
                    <a:pt x="3044" y="4496"/>
                    <a:pt x="3342" y="4595"/>
                    <a:pt x="3641" y="4675"/>
                  </a:cubicBezTo>
                  <a:cubicBezTo>
                    <a:pt x="3740" y="4715"/>
                    <a:pt x="3859" y="4715"/>
                    <a:pt x="3979" y="4735"/>
                  </a:cubicBezTo>
                  <a:cubicBezTo>
                    <a:pt x="4237" y="4794"/>
                    <a:pt x="4456" y="4814"/>
                    <a:pt x="4715" y="4814"/>
                  </a:cubicBezTo>
                  <a:cubicBezTo>
                    <a:pt x="4954" y="4814"/>
                    <a:pt x="5212" y="4794"/>
                    <a:pt x="5451" y="4735"/>
                  </a:cubicBezTo>
                  <a:lnTo>
                    <a:pt x="5829" y="4675"/>
                  </a:lnTo>
                  <a:cubicBezTo>
                    <a:pt x="6127" y="4595"/>
                    <a:pt x="6426" y="4496"/>
                    <a:pt x="6704" y="4377"/>
                  </a:cubicBezTo>
                  <a:cubicBezTo>
                    <a:pt x="6923" y="4277"/>
                    <a:pt x="7142" y="4138"/>
                    <a:pt x="7361" y="3999"/>
                  </a:cubicBezTo>
                  <a:cubicBezTo>
                    <a:pt x="8614" y="3143"/>
                    <a:pt x="9449" y="1711"/>
                    <a:pt x="9449" y="100"/>
                  </a:cubicBezTo>
                  <a:lnTo>
                    <a:pt x="9449" y="0"/>
                  </a:lnTo>
                  <a:lnTo>
                    <a:pt x="9091" y="0"/>
                  </a:lnTo>
                  <a:lnTo>
                    <a:pt x="9091" y="100"/>
                  </a:lnTo>
                  <a:cubicBezTo>
                    <a:pt x="9091" y="2487"/>
                    <a:pt x="7142" y="4436"/>
                    <a:pt x="4735" y="4436"/>
                  </a:cubicBezTo>
                  <a:cubicBezTo>
                    <a:pt x="2348" y="4436"/>
                    <a:pt x="378" y="2507"/>
                    <a:pt x="378" y="100"/>
                  </a:cubicBezTo>
                  <a:lnTo>
                    <a:pt x="37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25"/>
            <p:cNvSpPr/>
            <p:nvPr/>
          </p:nvSpPr>
          <p:spPr>
            <a:xfrm>
              <a:off x="6105202" y="3552801"/>
              <a:ext cx="12940" cy="38752"/>
            </a:xfrm>
            <a:custGeom>
              <a:avLst/>
              <a:gdLst/>
              <a:ahLst/>
              <a:cxnLst/>
              <a:rect l="l" t="t" r="r" b="b"/>
              <a:pathLst>
                <a:path w="379" h="1135" extrusionOk="0">
                  <a:moveTo>
                    <a:pt x="0" y="0"/>
                  </a:moveTo>
                  <a:lnTo>
                    <a:pt x="0" y="1134"/>
                  </a:lnTo>
                  <a:lnTo>
                    <a:pt x="378" y="1134"/>
                  </a:lnTo>
                  <a:lnTo>
                    <a:pt x="378" y="100"/>
                  </a:lnTo>
                  <a:cubicBezTo>
                    <a:pt x="279" y="80"/>
                    <a:pt x="160" y="2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25"/>
            <p:cNvSpPr/>
            <p:nvPr/>
          </p:nvSpPr>
          <p:spPr>
            <a:xfrm>
              <a:off x="5795497" y="3550752"/>
              <a:ext cx="12940" cy="40117"/>
            </a:xfrm>
            <a:custGeom>
              <a:avLst/>
              <a:gdLst/>
              <a:ahLst/>
              <a:cxnLst/>
              <a:rect l="l" t="t" r="r" b="b"/>
              <a:pathLst>
                <a:path w="379" h="1175" extrusionOk="0">
                  <a:moveTo>
                    <a:pt x="378" y="1"/>
                  </a:moveTo>
                  <a:cubicBezTo>
                    <a:pt x="259" y="80"/>
                    <a:pt x="120" y="100"/>
                    <a:pt x="0" y="140"/>
                  </a:cubicBezTo>
                  <a:lnTo>
                    <a:pt x="0" y="1174"/>
                  </a:lnTo>
                  <a:lnTo>
                    <a:pt x="378" y="1174"/>
                  </a:lnTo>
                  <a:lnTo>
                    <a:pt x="37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25"/>
            <p:cNvSpPr/>
            <p:nvPr/>
          </p:nvSpPr>
          <p:spPr>
            <a:xfrm>
              <a:off x="5765623" y="3604424"/>
              <a:ext cx="30592" cy="57086"/>
            </a:xfrm>
            <a:custGeom>
              <a:avLst/>
              <a:gdLst/>
              <a:ahLst/>
              <a:cxnLst/>
              <a:rect l="l" t="t" r="r" b="b"/>
              <a:pathLst>
                <a:path w="896" h="1672" extrusionOk="0">
                  <a:moveTo>
                    <a:pt x="856" y="0"/>
                  </a:moveTo>
                  <a:cubicBezTo>
                    <a:pt x="378" y="0"/>
                    <a:pt x="0" y="378"/>
                    <a:pt x="0" y="816"/>
                  </a:cubicBezTo>
                  <a:cubicBezTo>
                    <a:pt x="0" y="1273"/>
                    <a:pt x="378" y="1671"/>
                    <a:pt x="856" y="1671"/>
                  </a:cubicBezTo>
                  <a:lnTo>
                    <a:pt x="895" y="1671"/>
                  </a:lnTo>
                  <a:lnTo>
                    <a:pt x="8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25"/>
            <p:cNvSpPr/>
            <p:nvPr/>
          </p:nvSpPr>
          <p:spPr>
            <a:xfrm>
              <a:off x="5753400" y="3591518"/>
              <a:ext cx="55038" cy="82898"/>
            </a:xfrm>
            <a:custGeom>
              <a:avLst/>
              <a:gdLst/>
              <a:ahLst/>
              <a:cxnLst/>
              <a:rect l="l" t="t" r="r" b="b"/>
              <a:pathLst>
                <a:path w="1612" h="2428" extrusionOk="0">
                  <a:moveTo>
                    <a:pt x="1233" y="378"/>
                  </a:moveTo>
                  <a:lnTo>
                    <a:pt x="1233" y="2049"/>
                  </a:lnTo>
                  <a:lnTo>
                    <a:pt x="1194" y="2049"/>
                  </a:lnTo>
                  <a:cubicBezTo>
                    <a:pt x="736" y="2049"/>
                    <a:pt x="338" y="1671"/>
                    <a:pt x="338" y="1194"/>
                  </a:cubicBezTo>
                  <a:cubicBezTo>
                    <a:pt x="338" y="716"/>
                    <a:pt x="716" y="378"/>
                    <a:pt x="1194" y="378"/>
                  </a:cubicBezTo>
                  <a:close/>
                  <a:moveTo>
                    <a:pt x="1194" y="0"/>
                  </a:moveTo>
                  <a:cubicBezTo>
                    <a:pt x="955" y="0"/>
                    <a:pt x="756" y="80"/>
                    <a:pt x="597" y="179"/>
                  </a:cubicBezTo>
                  <a:cubicBezTo>
                    <a:pt x="438" y="259"/>
                    <a:pt x="318" y="378"/>
                    <a:pt x="219" y="498"/>
                  </a:cubicBezTo>
                  <a:cubicBezTo>
                    <a:pt x="60" y="697"/>
                    <a:pt x="0" y="955"/>
                    <a:pt x="0" y="1194"/>
                  </a:cubicBezTo>
                  <a:cubicBezTo>
                    <a:pt x="0" y="1453"/>
                    <a:pt x="60" y="1691"/>
                    <a:pt x="219" y="1890"/>
                  </a:cubicBezTo>
                  <a:cubicBezTo>
                    <a:pt x="318" y="2049"/>
                    <a:pt x="438" y="2169"/>
                    <a:pt x="597" y="2248"/>
                  </a:cubicBezTo>
                  <a:cubicBezTo>
                    <a:pt x="756" y="2348"/>
                    <a:pt x="955" y="2427"/>
                    <a:pt x="1194" y="2427"/>
                  </a:cubicBezTo>
                  <a:lnTo>
                    <a:pt x="1611" y="2427"/>
                  </a:lnTo>
                  <a:lnTo>
                    <a:pt x="16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25"/>
            <p:cNvSpPr/>
            <p:nvPr/>
          </p:nvSpPr>
          <p:spPr>
            <a:xfrm>
              <a:off x="6118107" y="3604424"/>
              <a:ext cx="30592" cy="57086"/>
            </a:xfrm>
            <a:custGeom>
              <a:avLst/>
              <a:gdLst/>
              <a:ahLst/>
              <a:cxnLst/>
              <a:rect l="l" t="t" r="r" b="b"/>
              <a:pathLst>
                <a:path w="896" h="1672" extrusionOk="0">
                  <a:moveTo>
                    <a:pt x="0" y="0"/>
                  </a:moveTo>
                  <a:lnTo>
                    <a:pt x="0" y="1671"/>
                  </a:lnTo>
                  <a:lnTo>
                    <a:pt x="60" y="1671"/>
                  </a:lnTo>
                  <a:cubicBezTo>
                    <a:pt x="518" y="1671"/>
                    <a:pt x="896" y="1293"/>
                    <a:pt x="896" y="816"/>
                  </a:cubicBezTo>
                  <a:cubicBezTo>
                    <a:pt x="896" y="378"/>
                    <a:pt x="518" y="0"/>
                    <a:pt x="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25"/>
            <p:cNvSpPr/>
            <p:nvPr/>
          </p:nvSpPr>
          <p:spPr>
            <a:xfrm>
              <a:off x="6106567" y="3591518"/>
              <a:ext cx="55038" cy="82898"/>
            </a:xfrm>
            <a:custGeom>
              <a:avLst/>
              <a:gdLst/>
              <a:ahLst/>
              <a:cxnLst/>
              <a:rect l="l" t="t" r="r" b="b"/>
              <a:pathLst>
                <a:path w="1612" h="2428" extrusionOk="0">
                  <a:moveTo>
                    <a:pt x="398" y="378"/>
                  </a:moveTo>
                  <a:cubicBezTo>
                    <a:pt x="836" y="378"/>
                    <a:pt x="1234" y="756"/>
                    <a:pt x="1234" y="1194"/>
                  </a:cubicBezTo>
                  <a:cubicBezTo>
                    <a:pt x="1234" y="1651"/>
                    <a:pt x="856" y="2049"/>
                    <a:pt x="398" y="2049"/>
                  </a:cubicBezTo>
                  <a:lnTo>
                    <a:pt x="338" y="2049"/>
                  </a:lnTo>
                  <a:lnTo>
                    <a:pt x="338" y="378"/>
                  </a:lnTo>
                  <a:close/>
                  <a:moveTo>
                    <a:pt x="0" y="0"/>
                  </a:moveTo>
                  <a:lnTo>
                    <a:pt x="0" y="2427"/>
                  </a:lnTo>
                  <a:lnTo>
                    <a:pt x="418" y="2427"/>
                  </a:lnTo>
                  <a:cubicBezTo>
                    <a:pt x="637" y="2427"/>
                    <a:pt x="836" y="2348"/>
                    <a:pt x="1015" y="2248"/>
                  </a:cubicBezTo>
                  <a:cubicBezTo>
                    <a:pt x="1154" y="2169"/>
                    <a:pt x="1293" y="2049"/>
                    <a:pt x="1393" y="1930"/>
                  </a:cubicBezTo>
                  <a:cubicBezTo>
                    <a:pt x="1532" y="1711"/>
                    <a:pt x="1612" y="1472"/>
                    <a:pt x="1612" y="1214"/>
                  </a:cubicBezTo>
                  <a:cubicBezTo>
                    <a:pt x="1612" y="975"/>
                    <a:pt x="1532" y="716"/>
                    <a:pt x="1393" y="518"/>
                  </a:cubicBezTo>
                  <a:cubicBezTo>
                    <a:pt x="1293" y="378"/>
                    <a:pt x="1134" y="259"/>
                    <a:pt x="1015" y="179"/>
                  </a:cubicBezTo>
                  <a:cubicBezTo>
                    <a:pt x="836" y="80"/>
                    <a:pt x="637" y="0"/>
                    <a:pt x="41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25"/>
            <p:cNvSpPr/>
            <p:nvPr/>
          </p:nvSpPr>
          <p:spPr>
            <a:xfrm>
              <a:off x="5788703" y="3980023"/>
              <a:ext cx="13623" cy="69309"/>
            </a:xfrm>
            <a:custGeom>
              <a:avLst/>
              <a:gdLst/>
              <a:ahLst/>
              <a:cxnLst/>
              <a:rect l="l" t="t" r="r" b="b"/>
              <a:pathLst>
                <a:path w="399" h="2030" extrusionOk="0">
                  <a:moveTo>
                    <a:pt x="199" y="0"/>
                  </a:moveTo>
                  <a:cubicBezTo>
                    <a:pt x="100" y="0"/>
                    <a:pt x="0" y="60"/>
                    <a:pt x="0" y="199"/>
                  </a:cubicBezTo>
                  <a:lnTo>
                    <a:pt x="0" y="1890"/>
                  </a:lnTo>
                  <a:lnTo>
                    <a:pt x="378" y="2029"/>
                  </a:lnTo>
                  <a:lnTo>
                    <a:pt x="378" y="199"/>
                  </a:lnTo>
                  <a:cubicBezTo>
                    <a:pt x="398" y="60"/>
                    <a:pt x="319" y="0"/>
                    <a:pt x="1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25"/>
            <p:cNvSpPr/>
            <p:nvPr/>
          </p:nvSpPr>
          <p:spPr>
            <a:xfrm>
              <a:off x="6111313" y="3980023"/>
              <a:ext cx="13623" cy="69309"/>
            </a:xfrm>
            <a:custGeom>
              <a:avLst/>
              <a:gdLst/>
              <a:ahLst/>
              <a:cxnLst/>
              <a:rect l="l" t="t" r="r" b="b"/>
              <a:pathLst>
                <a:path w="399" h="2030" extrusionOk="0">
                  <a:moveTo>
                    <a:pt x="199" y="0"/>
                  </a:moveTo>
                  <a:cubicBezTo>
                    <a:pt x="100" y="0"/>
                    <a:pt x="1" y="60"/>
                    <a:pt x="1" y="199"/>
                  </a:cubicBezTo>
                  <a:lnTo>
                    <a:pt x="1" y="2029"/>
                  </a:lnTo>
                  <a:lnTo>
                    <a:pt x="378" y="1890"/>
                  </a:lnTo>
                  <a:lnTo>
                    <a:pt x="378" y="199"/>
                  </a:lnTo>
                  <a:cubicBezTo>
                    <a:pt x="398" y="60"/>
                    <a:pt x="299" y="0"/>
                    <a:pt x="1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25"/>
            <p:cNvSpPr/>
            <p:nvPr/>
          </p:nvSpPr>
          <p:spPr>
            <a:xfrm>
              <a:off x="5964604" y="3867934"/>
              <a:ext cx="75421" cy="83581"/>
            </a:xfrm>
            <a:custGeom>
              <a:avLst/>
              <a:gdLst/>
              <a:ahLst/>
              <a:cxnLst/>
              <a:rect l="l" t="t" r="r" b="b"/>
              <a:pathLst>
                <a:path w="2209" h="2448" extrusionOk="0">
                  <a:moveTo>
                    <a:pt x="1871" y="1"/>
                  </a:moveTo>
                  <a:cubicBezTo>
                    <a:pt x="1871" y="60"/>
                    <a:pt x="1871" y="140"/>
                    <a:pt x="1831" y="220"/>
                  </a:cubicBezTo>
                  <a:cubicBezTo>
                    <a:pt x="1791" y="1234"/>
                    <a:pt x="995" y="2010"/>
                    <a:pt x="1" y="2109"/>
                  </a:cubicBezTo>
                  <a:cubicBezTo>
                    <a:pt x="40" y="2229"/>
                    <a:pt x="120" y="2328"/>
                    <a:pt x="180" y="2448"/>
                  </a:cubicBezTo>
                  <a:cubicBezTo>
                    <a:pt x="1214" y="2288"/>
                    <a:pt x="2030" y="1453"/>
                    <a:pt x="2209" y="418"/>
                  </a:cubicBezTo>
                  <a:cubicBezTo>
                    <a:pt x="2189" y="399"/>
                    <a:pt x="2169" y="359"/>
                    <a:pt x="2109" y="359"/>
                  </a:cubicBezTo>
                  <a:lnTo>
                    <a:pt x="216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25"/>
            <p:cNvSpPr/>
            <p:nvPr/>
          </p:nvSpPr>
          <p:spPr>
            <a:xfrm>
              <a:off x="5952381" y="3940623"/>
              <a:ext cx="8877" cy="2049"/>
            </a:xfrm>
            <a:custGeom>
              <a:avLst/>
              <a:gdLst/>
              <a:ahLst/>
              <a:cxnLst/>
              <a:rect l="l" t="t" r="r" b="b"/>
              <a:pathLst>
                <a:path w="260" h="60" extrusionOk="0">
                  <a:moveTo>
                    <a:pt x="1" y="0"/>
                  </a:moveTo>
                  <a:lnTo>
                    <a:pt x="140" y="60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25"/>
            <p:cNvSpPr/>
            <p:nvPr/>
          </p:nvSpPr>
          <p:spPr>
            <a:xfrm>
              <a:off x="5872249" y="3868617"/>
              <a:ext cx="2049" cy="341"/>
            </a:xfrm>
            <a:custGeom>
              <a:avLst/>
              <a:gdLst/>
              <a:ahLst/>
              <a:cxnLst/>
              <a:rect l="l" t="t" r="r" b="b"/>
              <a:pathLst>
                <a:path w="60" h="10" extrusionOk="0">
                  <a:moveTo>
                    <a:pt x="0" y="1"/>
                  </a:moveTo>
                  <a:cubicBezTo>
                    <a:pt x="7" y="7"/>
                    <a:pt x="14" y="9"/>
                    <a:pt x="20" y="9"/>
                  </a:cubicBezTo>
                  <a:cubicBezTo>
                    <a:pt x="33" y="9"/>
                    <a:pt x="47" y="1"/>
                    <a:pt x="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25"/>
            <p:cNvSpPr/>
            <p:nvPr/>
          </p:nvSpPr>
          <p:spPr>
            <a:xfrm>
              <a:off x="6039307" y="3868617"/>
              <a:ext cx="2766" cy="34"/>
            </a:xfrm>
            <a:custGeom>
              <a:avLst/>
              <a:gdLst/>
              <a:ahLst/>
              <a:cxnLst/>
              <a:rect l="l" t="t" r="r" b="b"/>
              <a:pathLst>
                <a:path w="81" h="1" extrusionOk="0">
                  <a:moveTo>
                    <a:pt x="80" y="1"/>
                  </a:moveTo>
                  <a:lnTo>
                    <a:pt x="1" y="1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25"/>
            <p:cNvSpPr/>
            <p:nvPr/>
          </p:nvSpPr>
          <p:spPr>
            <a:xfrm>
              <a:off x="5873615" y="3868617"/>
              <a:ext cx="75421" cy="82898"/>
            </a:xfrm>
            <a:custGeom>
              <a:avLst/>
              <a:gdLst/>
              <a:ahLst/>
              <a:cxnLst/>
              <a:rect l="l" t="t" r="r" b="b"/>
              <a:pathLst>
                <a:path w="2209" h="2428" extrusionOk="0">
                  <a:moveTo>
                    <a:pt x="0" y="1"/>
                  </a:moveTo>
                  <a:lnTo>
                    <a:pt x="100" y="339"/>
                  </a:lnTo>
                  <a:cubicBezTo>
                    <a:pt x="80" y="339"/>
                    <a:pt x="20" y="379"/>
                    <a:pt x="0" y="398"/>
                  </a:cubicBezTo>
                  <a:cubicBezTo>
                    <a:pt x="179" y="1433"/>
                    <a:pt x="995" y="2268"/>
                    <a:pt x="2049" y="2428"/>
                  </a:cubicBezTo>
                  <a:cubicBezTo>
                    <a:pt x="2109" y="2308"/>
                    <a:pt x="2168" y="2209"/>
                    <a:pt x="2208" y="2089"/>
                  </a:cubicBezTo>
                  <a:cubicBezTo>
                    <a:pt x="1214" y="1990"/>
                    <a:pt x="458" y="1194"/>
                    <a:pt x="318" y="219"/>
                  </a:cubicBezTo>
                  <a:cubicBezTo>
                    <a:pt x="318" y="140"/>
                    <a:pt x="298" y="60"/>
                    <a:pt x="29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25"/>
            <p:cNvSpPr/>
            <p:nvPr/>
          </p:nvSpPr>
          <p:spPr>
            <a:xfrm>
              <a:off x="5920458" y="3737544"/>
              <a:ext cx="72724" cy="19734"/>
            </a:xfrm>
            <a:custGeom>
              <a:avLst/>
              <a:gdLst/>
              <a:ahLst/>
              <a:cxnLst/>
              <a:rect l="l" t="t" r="r" b="b"/>
              <a:pathLst>
                <a:path w="2130" h="578" extrusionOk="0">
                  <a:moveTo>
                    <a:pt x="1" y="0"/>
                  </a:moveTo>
                  <a:cubicBezTo>
                    <a:pt x="120" y="338"/>
                    <a:pt x="578" y="577"/>
                    <a:pt x="1075" y="577"/>
                  </a:cubicBezTo>
                  <a:cubicBezTo>
                    <a:pt x="1592" y="577"/>
                    <a:pt x="2010" y="338"/>
                    <a:pt x="21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25"/>
            <p:cNvSpPr/>
            <p:nvPr/>
          </p:nvSpPr>
          <p:spPr>
            <a:xfrm>
              <a:off x="5907552" y="3725321"/>
              <a:ext cx="100550" cy="44863"/>
            </a:xfrm>
            <a:custGeom>
              <a:avLst/>
              <a:gdLst/>
              <a:ahLst/>
              <a:cxnLst/>
              <a:rect l="l" t="t" r="r" b="b"/>
              <a:pathLst>
                <a:path w="2945" h="1314" extrusionOk="0">
                  <a:moveTo>
                    <a:pt x="2527" y="358"/>
                  </a:moveTo>
                  <a:cubicBezTo>
                    <a:pt x="2408" y="696"/>
                    <a:pt x="1990" y="935"/>
                    <a:pt x="1473" y="935"/>
                  </a:cubicBezTo>
                  <a:cubicBezTo>
                    <a:pt x="956" y="935"/>
                    <a:pt x="518" y="696"/>
                    <a:pt x="399" y="358"/>
                  </a:cubicBezTo>
                  <a:close/>
                  <a:moveTo>
                    <a:pt x="1" y="0"/>
                  </a:moveTo>
                  <a:lnTo>
                    <a:pt x="1" y="199"/>
                  </a:lnTo>
                  <a:cubicBezTo>
                    <a:pt x="1" y="816"/>
                    <a:pt x="677" y="1313"/>
                    <a:pt x="1473" y="1313"/>
                  </a:cubicBezTo>
                  <a:cubicBezTo>
                    <a:pt x="2268" y="1313"/>
                    <a:pt x="2945" y="816"/>
                    <a:pt x="2945" y="199"/>
                  </a:cubicBezTo>
                  <a:lnTo>
                    <a:pt x="29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25"/>
            <p:cNvSpPr/>
            <p:nvPr/>
          </p:nvSpPr>
          <p:spPr>
            <a:xfrm>
              <a:off x="5950332" y="3638361"/>
              <a:ext cx="13623" cy="67978"/>
            </a:xfrm>
            <a:custGeom>
              <a:avLst/>
              <a:gdLst/>
              <a:ahLst/>
              <a:cxnLst/>
              <a:rect l="l" t="t" r="r" b="b"/>
              <a:pathLst>
                <a:path w="399" h="1991" extrusionOk="0">
                  <a:moveTo>
                    <a:pt x="200" y="1"/>
                  </a:moveTo>
                  <a:cubicBezTo>
                    <a:pt x="100" y="1"/>
                    <a:pt x="1" y="81"/>
                    <a:pt x="1" y="200"/>
                  </a:cubicBezTo>
                  <a:lnTo>
                    <a:pt x="1" y="1791"/>
                  </a:lnTo>
                  <a:cubicBezTo>
                    <a:pt x="1" y="1891"/>
                    <a:pt x="61" y="1990"/>
                    <a:pt x="200" y="1990"/>
                  </a:cubicBezTo>
                  <a:cubicBezTo>
                    <a:pt x="319" y="1990"/>
                    <a:pt x="399" y="1911"/>
                    <a:pt x="399" y="1791"/>
                  </a:cubicBezTo>
                  <a:lnTo>
                    <a:pt x="399" y="200"/>
                  </a:lnTo>
                  <a:cubicBezTo>
                    <a:pt x="399" y="81"/>
                    <a:pt x="319" y="1"/>
                    <a:pt x="20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25"/>
            <p:cNvSpPr/>
            <p:nvPr/>
          </p:nvSpPr>
          <p:spPr>
            <a:xfrm>
              <a:off x="5856612" y="3612891"/>
              <a:ext cx="59818" cy="21441"/>
            </a:xfrm>
            <a:custGeom>
              <a:avLst/>
              <a:gdLst/>
              <a:ahLst/>
              <a:cxnLst/>
              <a:rect l="l" t="t" r="r" b="b"/>
              <a:pathLst>
                <a:path w="1752" h="628" extrusionOk="0">
                  <a:moveTo>
                    <a:pt x="1546" y="0"/>
                  </a:moveTo>
                  <a:cubicBezTo>
                    <a:pt x="1529" y="0"/>
                    <a:pt x="1511" y="4"/>
                    <a:pt x="1493" y="11"/>
                  </a:cubicBezTo>
                  <a:lnTo>
                    <a:pt x="180" y="250"/>
                  </a:lnTo>
                  <a:cubicBezTo>
                    <a:pt x="80" y="270"/>
                    <a:pt x="1" y="369"/>
                    <a:pt x="21" y="468"/>
                  </a:cubicBezTo>
                  <a:cubicBezTo>
                    <a:pt x="60" y="568"/>
                    <a:pt x="120" y="628"/>
                    <a:pt x="200" y="628"/>
                  </a:cubicBezTo>
                  <a:lnTo>
                    <a:pt x="220" y="628"/>
                  </a:lnTo>
                  <a:lnTo>
                    <a:pt x="1552" y="369"/>
                  </a:lnTo>
                  <a:cubicBezTo>
                    <a:pt x="1672" y="349"/>
                    <a:pt x="1751" y="250"/>
                    <a:pt x="1712" y="150"/>
                  </a:cubicBezTo>
                  <a:cubicBezTo>
                    <a:pt x="1695" y="69"/>
                    <a:pt x="1625" y="0"/>
                    <a:pt x="154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25"/>
            <p:cNvSpPr/>
            <p:nvPr/>
          </p:nvSpPr>
          <p:spPr>
            <a:xfrm>
              <a:off x="5999258" y="3617842"/>
              <a:ext cx="57086" cy="24651"/>
            </a:xfrm>
            <a:custGeom>
              <a:avLst/>
              <a:gdLst/>
              <a:ahLst/>
              <a:cxnLst/>
              <a:rect l="l" t="t" r="r" b="b"/>
              <a:pathLst>
                <a:path w="1672" h="722" extrusionOk="0">
                  <a:moveTo>
                    <a:pt x="209" y="0"/>
                  </a:moveTo>
                  <a:cubicBezTo>
                    <a:pt x="128" y="0"/>
                    <a:pt x="53" y="42"/>
                    <a:pt x="20" y="125"/>
                  </a:cubicBezTo>
                  <a:cubicBezTo>
                    <a:pt x="0" y="224"/>
                    <a:pt x="60" y="323"/>
                    <a:pt x="159" y="363"/>
                  </a:cubicBezTo>
                  <a:lnTo>
                    <a:pt x="1413" y="721"/>
                  </a:lnTo>
                  <a:lnTo>
                    <a:pt x="1472" y="721"/>
                  </a:lnTo>
                  <a:cubicBezTo>
                    <a:pt x="1552" y="721"/>
                    <a:pt x="1612" y="682"/>
                    <a:pt x="1651" y="602"/>
                  </a:cubicBezTo>
                  <a:cubicBezTo>
                    <a:pt x="1671" y="522"/>
                    <a:pt x="1612" y="423"/>
                    <a:pt x="1512" y="383"/>
                  </a:cubicBezTo>
                  <a:lnTo>
                    <a:pt x="259" y="5"/>
                  </a:lnTo>
                  <a:cubicBezTo>
                    <a:pt x="242" y="2"/>
                    <a:pt x="226" y="0"/>
                    <a:pt x="20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25"/>
            <p:cNvSpPr/>
            <p:nvPr/>
          </p:nvSpPr>
          <p:spPr>
            <a:xfrm>
              <a:off x="5773749" y="3384377"/>
              <a:ext cx="366793" cy="167776"/>
            </a:xfrm>
            <a:custGeom>
              <a:avLst/>
              <a:gdLst/>
              <a:ahLst/>
              <a:cxnLst/>
              <a:rect l="l" t="t" r="r" b="b"/>
              <a:pathLst>
                <a:path w="10743" h="4914" extrusionOk="0">
                  <a:moveTo>
                    <a:pt x="5034" y="0"/>
                  </a:moveTo>
                  <a:cubicBezTo>
                    <a:pt x="2328" y="0"/>
                    <a:pt x="100" y="2188"/>
                    <a:pt x="1" y="4914"/>
                  </a:cubicBezTo>
                  <a:cubicBezTo>
                    <a:pt x="1135" y="4217"/>
                    <a:pt x="4576" y="4158"/>
                    <a:pt x="5372" y="4158"/>
                  </a:cubicBezTo>
                  <a:cubicBezTo>
                    <a:pt x="6168" y="4158"/>
                    <a:pt x="9589" y="4217"/>
                    <a:pt x="10743" y="4914"/>
                  </a:cubicBezTo>
                  <a:cubicBezTo>
                    <a:pt x="10663" y="2188"/>
                    <a:pt x="8415" y="0"/>
                    <a:pt x="5690" y="0"/>
                  </a:cubicBezTo>
                  <a:close/>
                </a:path>
              </a:pathLst>
            </a:custGeom>
            <a:solidFill>
              <a:srgbClr val="EE7A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25"/>
            <p:cNvSpPr/>
            <p:nvPr/>
          </p:nvSpPr>
          <p:spPr>
            <a:xfrm>
              <a:off x="5760843" y="3372154"/>
              <a:ext cx="391922" cy="197651"/>
            </a:xfrm>
            <a:custGeom>
              <a:avLst/>
              <a:gdLst/>
              <a:ahLst/>
              <a:cxnLst/>
              <a:rect l="l" t="t" r="r" b="b"/>
              <a:pathLst>
                <a:path w="11479" h="5789" extrusionOk="0">
                  <a:moveTo>
                    <a:pt x="6088" y="358"/>
                  </a:moveTo>
                  <a:cubicBezTo>
                    <a:pt x="8813" y="358"/>
                    <a:pt x="11061" y="2546"/>
                    <a:pt x="11141" y="5272"/>
                  </a:cubicBezTo>
                  <a:cubicBezTo>
                    <a:pt x="9987" y="4555"/>
                    <a:pt x="6565" y="4516"/>
                    <a:pt x="5770" y="4516"/>
                  </a:cubicBezTo>
                  <a:cubicBezTo>
                    <a:pt x="4974" y="4516"/>
                    <a:pt x="1533" y="4555"/>
                    <a:pt x="399" y="5272"/>
                  </a:cubicBezTo>
                  <a:lnTo>
                    <a:pt x="399" y="5272"/>
                  </a:lnTo>
                  <a:cubicBezTo>
                    <a:pt x="478" y="2546"/>
                    <a:pt x="2706" y="358"/>
                    <a:pt x="5451" y="358"/>
                  </a:cubicBezTo>
                  <a:close/>
                  <a:moveTo>
                    <a:pt x="5412" y="0"/>
                  </a:moveTo>
                  <a:cubicBezTo>
                    <a:pt x="2607" y="0"/>
                    <a:pt x="279" y="2148"/>
                    <a:pt x="21" y="4894"/>
                  </a:cubicBezTo>
                  <a:cubicBezTo>
                    <a:pt x="1" y="5073"/>
                    <a:pt x="1" y="5232"/>
                    <a:pt x="1" y="5411"/>
                  </a:cubicBezTo>
                  <a:lnTo>
                    <a:pt x="1" y="5789"/>
                  </a:lnTo>
                  <a:lnTo>
                    <a:pt x="379" y="5789"/>
                  </a:lnTo>
                  <a:cubicBezTo>
                    <a:pt x="379" y="5669"/>
                    <a:pt x="598" y="5510"/>
                    <a:pt x="1015" y="5371"/>
                  </a:cubicBezTo>
                  <a:cubicBezTo>
                    <a:pt x="1115" y="5331"/>
                    <a:pt x="1234" y="5291"/>
                    <a:pt x="1393" y="5272"/>
                  </a:cubicBezTo>
                  <a:cubicBezTo>
                    <a:pt x="2289" y="5033"/>
                    <a:pt x="3761" y="4874"/>
                    <a:pt x="5750" y="4874"/>
                  </a:cubicBezTo>
                  <a:cubicBezTo>
                    <a:pt x="7182" y="4874"/>
                    <a:pt x="8535" y="4973"/>
                    <a:pt x="9549" y="5132"/>
                  </a:cubicBezTo>
                  <a:cubicBezTo>
                    <a:pt x="9768" y="5172"/>
                    <a:pt x="9947" y="5212"/>
                    <a:pt x="10086" y="5272"/>
                  </a:cubicBezTo>
                  <a:cubicBezTo>
                    <a:pt x="10246" y="5291"/>
                    <a:pt x="10365" y="5331"/>
                    <a:pt x="10464" y="5371"/>
                  </a:cubicBezTo>
                  <a:cubicBezTo>
                    <a:pt x="10962" y="5530"/>
                    <a:pt x="11121" y="5689"/>
                    <a:pt x="11121" y="5789"/>
                  </a:cubicBezTo>
                  <a:lnTo>
                    <a:pt x="11479" y="5789"/>
                  </a:lnTo>
                  <a:lnTo>
                    <a:pt x="11479" y="5411"/>
                  </a:lnTo>
                  <a:cubicBezTo>
                    <a:pt x="11479" y="5232"/>
                    <a:pt x="11479" y="5073"/>
                    <a:pt x="11459" y="4894"/>
                  </a:cubicBezTo>
                  <a:cubicBezTo>
                    <a:pt x="11181" y="2148"/>
                    <a:pt x="8873" y="0"/>
                    <a:pt x="60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25"/>
            <p:cNvSpPr/>
            <p:nvPr/>
          </p:nvSpPr>
          <p:spPr>
            <a:xfrm>
              <a:off x="5957127" y="3867251"/>
              <a:ext cx="102598" cy="124347"/>
            </a:xfrm>
            <a:custGeom>
              <a:avLst/>
              <a:gdLst/>
              <a:ahLst/>
              <a:cxnLst/>
              <a:rect l="l" t="t" r="r" b="b"/>
              <a:pathLst>
                <a:path w="3005" h="3642" extrusionOk="0">
                  <a:moveTo>
                    <a:pt x="2388" y="1"/>
                  </a:moveTo>
                  <a:lnTo>
                    <a:pt x="2348" y="379"/>
                  </a:lnTo>
                  <a:cubicBezTo>
                    <a:pt x="2388" y="379"/>
                    <a:pt x="2428" y="419"/>
                    <a:pt x="2448" y="438"/>
                  </a:cubicBezTo>
                  <a:cubicBezTo>
                    <a:pt x="2587" y="558"/>
                    <a:pt x="2647" y="876"/>
                    <a:pt x="2627" y="1354"/>
                  </a:cubicBezTo>
                  <a:cubicBezTo>
                    <a:pt x="2587" y="2030"/>
                    <a:pt x="2209" y="3263"/>
                    <a:pt x="1115" y="3263"/>
                  </a:cubicBezTo>
                  <a:cubicBezTo>
                    <a:pt x="956" y="3263"/>
                    <a:pt x="657" y="2885"/>
                    <a:pt x="419" y="2448"/>
                  </a:cubicBezTo>
                  <a:cubicBezTo>
                    <a:pt x="339" y="2328"/>
                    <a:pt x="299" y="2229"/>
                    <a:pt x="240" y="2090"/>
                  </a:cubicBezTo>
                  <a:cubicBezTo>
                    <a:pt x="240" y="2090"/>
                    <a:pt x="240" y="2070"/>
                    <a:pt x="220" y="2070"/>
                  </a:cubicBezTo>
                  <a:lnTo>
                    <a:pt x="120" y="2129"/>
                  </a:lnTo>
                  <a:lnTo>
                    <a:pt x="1" y="2169"/>
                  </a:lnTo>
                  <a:lnTo>
                    <a:pt x="120" y="2229"/>
                  </a:lnTo>
                  <a:cubicBezTo>
                    <a:pt x="100" y="2288"/>
                    <a:pt x="41" y="2368"/>
                    <a:pt x="1" y="2487"/>
                  </a:cubicBezTo>
                  <a:cubicBezTo>
                    <a:pt x="220" y="2945"/>
                    <a:pt x="657" y="3641"/>
                    <a:pt x="1095" y="3641"/>
                  </a:cubicBezTo>
                  <a:cubicBezTo>
                    <a:pt x="2289" y="3641"/>
                    <a:pt x="2905" y="2468"/>
                    <a:pt x="2985" y="1373"/>
                  </a:cubicBezTo>
                  <a:cubicBezTo>
                    <a:pt x="3005" y="956"/>
                    <a:pt x="2945" y="598"/>
                    <a:pt x="2826" y="379"/>
                  </a:cubicBezTo>
                  <a:cubicBezTo>
                    <a:pt x="2746" y="200"/>
                    <a:pt x="2627" y="80"/>
                    <a:pt x="2487" y="41"/>
                  </a:cubicBezTo>
                  <a:cubicBezTo>
                    <a:pt x="2448" y="41"/>
                    <a:pt x="2428" y="1"/>
                    <a:pt x="240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25"/>
            <p:cNvSpPr/>
            <p:nvPr/>
          </p:nvSpPr>
          <p:spPr>
            <a:xfrm>
              <a:off x="5853915" y="3868617"/>
              <a:ext cx="108027" cy="123664"/>
            </a:xfrm>
            <a:custGeom>
              <a:avLst/>
              <a:gdLst/>
              <a:ahLst/>
              <a:cxnLst/>
              <a:rect l="l" t="t" r="r" b="b"/>
              <a:pathLst>
                <a:path w="3164" h="3622" extrusionOk="0">
                  <a:moveTo>
                    <a:pt x="597" y="1"/>
                  </a:moveTo>
                  <a:cubicBezTo>
                    <a:pt x="577" y="1"/>
                    <a:pt x="557" y="20"/>
                    <a:pt x="537" y="20"/>
                  </a:cubicBezTo>
                  <a:cubicBezTo>
                    <a:pt x="378" y="80"/>
                    <a:pt x="259" y="200"/>
                    <a:pt x="179" y="379"/>
                  </a:cubicBezTo>
                  <a:cubicBezTo>
                    <a:pt x="60" y="617"/>
                    <a:pt x="0" y="975"/>
                    <a:pt x="40" y="1373"/>
                  </a:cubicBezTo>
                  <a:cubicBezTo>
                    <a:pt x="100" y="2467"/>
                    <a:pt x="756" y="3621"/>
                    <a:pt x="1930" y="3621"/>
                  </a:cubicBezTo>
                  <a:cubicBezTo>
                    <a:pt x="2348" y="3621"/>
                    <a:pt x="2785" y="2925"/>
                    <a:pt x="3024" y="2487"/>
                  </a:cubicBezTo>
                  <a:cubicBezTo>
                    <a:pt x="3084" y="2388"/>
                    <a:pt x="3123" y="2288"/>
                    <a:pt x="3163" y="2209"/>
                  </a:cubicBezTo>
                  <a:lnTo>
                    <a:pt x="3044" y="2169"/>
                  </a:lnTo>
                  <a:lnTo>
                    <a:pt x="2924" y="2109"/>
                  </a:lnTo>
                  <a:lnTo>
                    <a:pt x="2825" y="2069"/>
                  </a:lnTo>
                  <a:cubicBezTo>
                    <a:pt x="2825" y="2069"/>
                    <a:pt x="2825" y="2089"/>
                    <a:pt x="2785" y="2089"/>
                  </a:cubicBezTo>
                  <a:cubicBezTo>
                    <a:pt x="2745" y="2209"/>
                    <a:pt x="2666" y="2308"/>
                    <a:pt x="2626" y="2428"/>
                  </a:cubicBezTo>
                  <a:cubicBezTo>
                    <a:pt x="2367" y="2865"/>
                    <a:pt x="2069" y="3263"/>
                    <a:pt x="1930" y="3263"/>
                  </a:cubicBezTo>
                  <a:cubicBezTo>
                    <a:pt x="836" y="3263"/>
                    <a:pt x="458" y="1990"/>
                    <a:pt x="398" y="1333"/>
                  </a:cubicBezTo>
                  <a:cubicBezTo>
                    <a:pt x="378" y="896"/>
                    <a:pt x="458" y="577"/>
                    <a:pt x="577" y="418"/>
                  </a:cubicBezTo>
                  <a:cubicBezTo>
                    <a:pt x="597" y="398"/>
                    <a:pt x="637" y="379"/>
                    <a:pt x="677" y="379"/>
                  </a:cubicBezTo>
                  <a:lnTo>
                    <a:pt x="6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25"/>
            <p:cNvSpPr/>
            <p:nvPr/>
          </p:nvSpPr>
          <p:spPr>
            <a:xfrm>
              <a:off x="5942207" y="4022803"/>
              <a:ext cx="29909" cy="29226"/>
            </a:xfrm>
            <a:custGeom>
              <a:avLst/>
              <a:gdLst/>
              <a:ahLst/>
              <a:cxnLst/>
              <a:rect l="l" t="t" r="r" b="b"/>
              <a:pathLst>
                <a:path w="876" h="856" extrusionOk="0">
                  <a:moveTo>
                    <a:pt x="438" y="0"/>
                  </a:moveTo>
                  <a:cubicBezTo>
                    <a:pt x="199" y="0"/>
                    <a:pt x="0" y="199"/>
                    <a:pt x="0" y="438"/>
                  </a:cubicBezTo>
                  <a:cubicBezTo>
                    <a:pt x="0" y="657"/>
                    <a:pt x="199" y="856"/>
                    <a:pt x="438" y="856"/>
                  </a:cubicBezTo>
                  <a:cubicBezTo>
                    <a:pt x="657" y="856"/>
                    <a:pt x="856" y="657"/>
                    <a:pt x="856" y="438"/>
                  </a:cubicBezTo>
                  <a:cubicBezTo>
                    <a:pt x="876" y="199"/>
                    <a:pt x="677" y="0"/>
                    <a:pt x="43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25"/>
            <p:cNvSpPr/>
            <p:nvPr/>
          </p:nvSpPr>
          <p:spPr>
            <a:xfrm>
              <a:off x="6443449" y="2399543"/>
              <a:ext cx="757998" cy="757349"/>
            </a:xfrm>
            <a:custGeom>
              <a:avLst/>
              <a:gdLst/>
              <a:ahLst/>
              <a:cxnLst/>
              <a:rect l="l" t="t" r="r" b="b"/>
              <a:pathLst>
                <a:path w="22201" h="22182" extrusionOk="0">
                  <a:moveTo>
                    <a:pt x="11120" y="3084"/>
                  </a:moveTo>
                  <a:cubicBezTo>
                    <a:pt x="12413" y="3084"/>
                    <a:pt x="13467" y="4158"/>
                    <a:pt x="13467" y="5451"/>
                  </a:cubicBezTo>
                  <a:cubicBezTo>
                    <a:pt x="13467" y="5590"/>
                    <a:pt x="13447" y="5750"/>
                    <a:pt x="13428" y="5889"/>
                  </a:cubicBezTo>
                  <a:cubicBezTo>
                    <a:pt x="14900" y="6585"/>
                    <a:pt x="15914" y="8117"/>
                    <a:pt x="15914" y="9848"/>
                  </a:cubicBezTo>
                  <a:lnTo>
                    <a:pt x="15914" y="10106"/>
                  </a:lnTo>
                  <a:cubicBezTo>
                    <a:pt x="16232" y="10265"/>
                    <a:pt x="16451" y="10623"/>
                    <a:pt x="16451" y="11021"/>
                  </a:cubicBezTo>
                  <a:cubicBezTo>
                    <a:pt x="16451" y="11618"/>
                    <a:pt x="15994" y="12095"/>
                    <a:pt x="15397" y="12095"/>
                  </a:cubicBezTo>
                  <a:lnTo>
                    <a:pt x="15357" y="12095"/>
                  </a:lnTo>
                  <a:lnTo>
                    <a:pt x="15357" y="12135"/>
                  </a:lnTo>
                  <a:cubicBezTo>
                    <a:pt x="15357" y="14065"/>
                    <a:pt x="14044" y="15676"/>
                    <a:pt x="12254" y="16094"/>
                  </a:cubicBezTo>
                  <a:lnTo>
                    <a:pt x="12254" y="16750"/>
                  </a:lnTo>
                  <a:lnTo>
                    <a:pt x="12473" y="16750"/>
                  </a:lnTo>
                  <a:cubicBezTo>
                    <a:pt x="14721" y="16750"/>
                    <a:pt x="16690" y="18063"/>
                    <a:pt x="17585" y="19973"/>
                  </a:cubicBezTo>
                  <a:lnTo>
                    <a:pt x="17287" y="20192"/>
                  </a:lnTo>
                  <a:cubicBezTo>
                    <a:pt x="16730" y="20570"/>
                    <a:pt x="16133" y="20888"/>
                    <a:pt x="15536" y="21147"/>
                  </a:cubicBezTo>
                  <a:lnTo>
                    <a:pt x="15158" y="21286"/>
                  </a:lnTo>
                  <a:cubicBezTo>
                    <a:pt x="13905" y="21783"/>
                    <a:pt x="12552" y="22062"/>
                    <a:pt x="11120" y="22062"/>
                  </a:cubicBezTo>
                  <a:cubicBezTo>
                    <a:pt x="9827" y="22062"/>
                    <a:pt x="8574" y="21843"/>
                    <a:pt x="7400" y="21445"/>
                  </a:cubicBezTo>
                  <a:lnTo>
                    <a:pt x="7042" y="21286"/>
                  </a:lnTo>
                  <a:cubicBezTo>
                    <a:pt x="6386" y="21047"/>
                    <a:pt x="5789" y="20729"/>
                    <a:pt x="5212" y="20371"/>
                  </a:cubicBezTo>
                  <a:cubicBezTo>
                    <a:pt x="5112" y="20291"/>
                    <a:pt x="4993" y="20251"/>
                    <a:pt x="4894" y="20172"/>
                  </a:cubicBezTo>
                  <a:cubicBezTo>
                    <a:pt x="5769" y="18163"/>
                    <a:pt x="7758" y="16750"/>
                    <a:pt x="10086" y="16750"/>
                  </a:cubicBezTo>
                  <a:lnTo>
                    <a:pt x="10324" y="16750"/>
                  </a:lnTo>
                  <a:lnTo>
                    <a:pt x="10324" y="16094"/>
                  </a:lnTo>
                  <a:cubicBezTo>
                    <a:pt x="8534" y="15656"/>
                    <a:pt x="7201" y="14065"/>
                    <a:pt x="7201" y="12135"/>
                  </a:cubicBezTo>
                  <a:lnTo>
                    <a:pt x="7201" y="12095"/>
                  </a:lnTo>
                  <a:lnTo>
                    <a:pt x="7181" y="12095"/>
                  </a:lnTo>
                  <a:cubicBezTo>
                    <a:pt x="6585" y="12095"/>
                    <a:pt x="6107" y="11618"/>
                    <a:pt x="6107" y="11021"/>
                  </a:cubicBezTo>
                  <a:cubicBezTo>
                    <a:pt x="6107" y="10623"/>
                    <a:pt x="6346" y="10265"/>
                    <a:pt x="6664" y="10106"/>
                  </a:cubicBezTo>
                  <a:lnTo>
                    <a:pt x="6664" y="9848"/>
                  </a:lnTo>
                  <a:cubicBezTo>
                    <a:pt x="6664" y="8236"/>
                    <a:pt x="7539" y="6844"/>
                    <a:pt x="8832" y="6068"/>
                  </a:cubicBezTo>
                  <a:cubicBezTo>
                    <a:pt x="8773" y="5869"/>
                    <a:pt x="8753" y="5670"/>
                    <a:pt x="8753" y="5451"/>
                  </a:cubicBezTo>
                  <a:cubicBezTo>
                    <a:pt x="8753" y="4158"/>
                    <a:pt x="9827" y="3084"/>
                    <a:pt x="11120" y="3084"/>
                  </a:cubicBezTo>
                  <a:close/>
                  <a:moveTo>
                    <a:pt x="11080" y="1"/>
                  </a:moveTo>
                  <a:cubicBezTo>
                    <a:pt x="4973" y="1"/>
                    <a:pt x="0" y="4974"/>
                    <a:pt x="0" y="11101"/>
                  </a:cubicBezTo>
                  <a:cubicBezTo>
                    <a:pt x="0" y="17208"/>
                    <a:pt x="4973" y="22181"/>
                    <a:pt x="11080" y="22181"/>
                  </a:cubicBezTo>
                  <a:cubicBezTo>
                    <a:pt x="17207" y="22181"/>
                    <a:pt x="22180" y="17208"/>
                    <a:pt x="22180" y="11101"/>
                  </a:cubicBezTo>
                  <a:cubicBezTo>
                    <a:pt x="22200" y="4974"/>
                    <a:pt x="17227" y="1"/>
                    <a:pt x="11080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25"/>
            <p:cNvSpPr/>
            <p:nvPr/>
          </p:nvSpPr>
          <p:spPr>
            <a:xfrm>
              <a:off x="6753802" y="2517709"/>
              <a:ext cx="135887" cy="83581"/>
            </a:xfrm>
            <a:custGeom>
              <a:avLst/>
              <a:gdLst/>
              <a:ahLst/>
              <a:cxnLst/>
              <a:rect l="l" t="t" r="r" b="b"/>
              <a:pathLst>
                <a:path w="3980" h="2448" extrusionOk="0">
                  <a:moveTo>
                    <a:pt x="1990" y="1"/>
                  </a:moveTo>
                  <a:cubicBezTo>
                    <a:pt x="896" y="1"/>
                    <a:pt x="1" y="896"/>
                    <a:pt x="1" y="1990"/>
                  </a:cubicBezTo>
                  <a:cubicBezTo>
                    <a:pt x="1" y="2149"/>
                    <a:pt x="41" y="2289"/>
                    <a:pt x="61" y="2448"/>
                  </a:cubicBezTo>
                  <a:cubicBezTo>
                    <a:pt x="638" y="2169"/>
                    <a:pt x="1254" y="2010"/>
                    <a:pt x="1931" y="2010"/>
                  </a:cubicBezTo>
                  <a:lnTo>
                    <a:pt x="2448" y="2010"/>
                  </a:lnTo>
                  <a:cubicBezTo>
                    <a:pt x="2985" y="2010"/>
                    <a:pt x="3482" y="2110"/>
                    <a:pt x="3960" y="2289"/>
                  </a:cubicBezTo>
                  <a:cubicBezTo>
                    <a:pt x="3980" y="2189"/>
                    <a:pt x="3980" y="2090"/>
                    <a:pt x="3980" y="1990"/>
                  </a:cubicBezTo>
                  <a:cubicBezTo>
                    <a:pt x="3980" y="896"/>
                    <a:pt x="3084" y="1"/>
                    <a:pt x="19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25"/>
            <p:cNvSpPr/>
            <p:nvPr/>
          </p:nvSpPr>
          <p:spPr>
            <a:xfrm>
              <a:off x="6741579" y="2504804"/>
              <a:ext cx="161016" cy="101915"/>
            </a:xfrm>
            <a:custGeom>
              <a:avLst/>
              <a:gdLst/>
              <a:ahLst/>
              <a:cxnLst/>
              <a:rect l="l" t="t" r="r" b="b"/>
              <a:pathLst>
                <a:path w="4716" h="2985" extrusionOk="0">
                  <a:moveTo>
                    <a:pt x="2348" y="1"/>
                  </a:moveTo>
                  <a:cubicBezTo>
                    <a:pt x="1055" y="1"/>
                    <a:pt x="1" y="1075"/>
                    <a:pt x="1" y="2368"/>
                  </a:cubicBezTo>
                  <a:cubicBezTo>
                    <a:pt x="1" y="2587"/>
                    <a:pt x="21" y="2786"/>
                    <a:pt x="61" y="2985"/>
                  </a:cubicBezTo>
                  <a:cubicBezTo>
                    <a:pt x="200" y="2925"/>
                    <a:pt x="319" y="2866"/>
                    <a:pt x="419" y="2826"/>
                  </a:cubicBezTo>
                  <a:cubicBezTo>
                    <a:pt x="399" y="2667"/>
                    <a:pt x="359" y="2507"/>
                    <a:pt x="359" y="2368"/>
                  </a:cubicBezTo>
                  <a:cubicBezTo>
                    <a:pt x="359" y="1274"/>
                    <a:pt x="1254" y="379"/>
                    <a:pt x="2348" y="379"/>
                  </a:cubicBezTo>
                  <a:cubicBezTo>
                    <a:pt x="3442" y="379"/>
                    <a:pt x="4338" y="1274"/>
                    <a:pt x="4338" y="2368"/>
                  </a:cubicBezTo>
                  <a:cubicBezTo>
                    <a:pt x="4338" y="2468"/>
                    <a:pt x="4338" y="2567"/>
                    <a:pt x="4318" y="2667"/>
                  </a:cubicBezTo>
                  <a:cubicBezTo>
                    <a:pt x="4437" y="2726"/>
                    <a:pt x="4576" y="2766"/>
                    <a:pt x="4676" y="2826"/>
                  </a:cubicBezTo>
                  <a:cubicBezTo>
                    <a:pt x="4696" y="2667"/>
                    <a:pt x="4715" y="2527"/>
                    <a:pt x="4715" y="2368"/>
                  </a:cubicBezTo>
                  <a:cubicBezTo>
                    <a:pt x="4715" y="1075"/>
                    <a:pt x="3641" y="1"/>
                    <a:pt x="23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25"/>
            <p:cNvSpPr/>
            <p:nvPr/>
          </p:nvSpPr>
          <p:spPr>
            <a:xfrm>
              <a:off x="6774185" y="3029843"/>
              <a:ext cx="19734" cy="15535"/>
            </a:xfrm>
            <a:custGeom>
              <a:avLst/>
              <a:gdLst/>
              <a:ahLst/>
              <a:cxnLst/>
              <a:rect l="l" t="t" r="r" b="b"/>
              <a:pathLst>
                <a:path w="578" h="455" extrusionOk="0">
                  <a:moveTo>
                    <a:pt x="1" y="0"/>
                  </a:moveTo>
                  <a:lnTo>
                    <a:pt x="1" y="0"/>
                  </a:lnTo>
                  <a:cubicBezTo>
                    <a:pt x="41" y="40"/>
                    <a:pt x="41" y="119"/>
                    <a:pt x="41" y="179"/>
                  </a:cubicBezTo>
                  <a:cubicBezTo>
                    <a:pt x="60" y="279"/>
                    <a:pt x="100" y="338"/>
                    <a:pt x="180" y="398"/>
                  </a:cubicBezTo>
                  <a:cubicBezTo>
                    <a:pt x="236" y="426"/>
                    <a:pt x="302" y="454"/>
                    <a:pt x="371" y="454"/>
                  </a:cubicBezTo>
                  <a:cubicBezTo>
                    <a:pt x="400" y="454"/>
                    <a:pt x="429" y="449"/>
                    <a:pt x="458" y="438"/>
                  </a:cubicBezTo>
                  <a:cubicBezTo>
                    <a:pt x="498" y="438"/>
                    <a:pt x="558" y="418"/>
                    <a:pt x="578" y="398"/>
                  </a:cubicBezTo>
                  <a:cubicBezTo>
                    <a:pt x="379" y="298"/>
                    <a:pt x="180" y="139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25"/>
            <p:cNvSpPr/>
            <p:nvPr/>
          </p:nvSpPr>
          <p:spPr>
            <a:xfrm>
              <a:off x="6752471" y="2997238"/>
              <a:ext cx="14272" cy="21749"/>
            </a:xfrm>
            <a:custGeom>
              <a:avLst/>
              <a:gdLst/>
              <a:ahLst/>
              <a:cxnLst/>
              <a:rect l="l" t="t" r="r" b="b"/>
              <a:pathLst>
                <a:path w="418" h="637" extrusionOk="0">
                  <a:moveTo>
                    <a:pt x="139" y="0"/>
                  </a:moveTo>
                  <a:cubicBezTo>
                    <a:pt x="20" y="100"/>
                    <a:pt x="0" y="279"/>
                    <a:pt x="80" y="438"/>
                  </a:cubicBezTo>
                  <a:cubicBezTo>
                    <a:pt x="139" y="557"/>
                    <a:pt x="299" y="637"/>
                    <a:pt x="418" y="637"/>
                  </a:cubicBezTo>
                  <a:cubicBezTo>
                    <a:pt x="299" y="438"/>
                    <a:pt x="199" y="239"/>
                    <a:pt x="1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25"/>
            <p:cNvSpPr/>
            <p:nvPr/>
          </p:nvSpPr>
          <p:spPr>
            <a:xfrm>
              <a:off x="6807474" y="3048178"/>
              <a:ext cx="34" cy="34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25"/>
            <p:cNvSpPr/>
            <p:nvPr/>
          </p:nvSpPr>
          <p:spPr>
            <a:xfrm>
              <a:off x="6889654" y="2997238"/>
              <a:ext cx="13623" cy="21851"/>
            </a:xfrm>
            <a:custGeom>
              <a:avLst/>
              <a:gdLst/>
              <a:ahLst/>
              <a:cxnLst/>
              <a:rect l="l" t="t" r="r" b="b"/>
              <a:pathLst>
                <a:path w="399" h="640" extrusionOk="0">
                  <a:moveTo>
                    <a:pt x="279" y="0"/>
                  </a:moveTo>
                  <a:cubicBezTo>
                    <a:pt x="199" y="239"/>
                    <a:pt x="120" y="458"/>
                    <a:pt x="1" y="637"/>
                  </a:cubicBezTo>
                  <a:cubicBezTo>
                    <a:pt x="17" y="639"/>
                    <a:pt x="33" y="640"/>
                    <a:pt x="49" y="640"/>
                  </a:cubicBezTo>
                  <a:cubicBezTo>
                    <a:pt x="187" y="640"/>
                    <a:pt x="305" y="563"/>
                    <a:pt x="359" y="438"/>
                  </a:cubicBezTo>
                  <a:cubicBezTo>
                    <a:pt x="398" y="338"/>
                    <a:pt x="398" y="239"/>
                    <a:pt x="378" y="159"/>
                  </a:cubicBezTo>
                  <a:cubicBezTo>
                    <a:pt x="359" y="100"/>
                    <a:pt x="319" y="60"/>
                    <a:pt x="2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25"/>
            <p:cNvSpPr/>
            <p:nvPr/>
          </p:nvSpPr>
          <p:spPr>
            <a:xfrm>
              <a:off x="6814268" y="3050192"/>
              <a:ext cx="24480" cy="10926"/>
            </a:xfrm>
            <a:custGeom>
              <a:avLst/>
              <a:gdLst/>
              <a:ahLst/>
              <a:cxnLst/>
              <a:rect l="l" t="t" r="r" b="b"/>
              <a:pathLst>
                <a:path w="717" h="320" extrusionOk="0">
                  <a:moveTo>
                    <a:pt x="0" y="1"/>
                  </a:moveTo>
                  <a:cubicBezTo>
                    <a:pt x="60" y="180"/>
                    <a:pt x="199" y="319"/>
                    <a:pt x="378" y="319"/>
                  </a:cubicBezTo>
                  <a:cubicBezTo>
                    <a:pt x="478" y="319"/>
                    <a:pt x="577" y="279"/>
                    <a:pt x="617" y="200"/>
                  </a:cubicBezTo>
                  <a:cubicBezTo>
                    <a:pt x="677" y="140"/>
                    <a:pt x="697" y="100"/>
                    <a:pt x="717" y="21"/>
                  </a:cubicBezTo>
                  <a:lnTo>
                    <a:pt x="717" y="21"/>
                  </a:lnTo>
                  <a:cubicBezTo>
                    <a:pt x="617" y="41"/>
                    <a:pt x="518" y="41"/>
                    <a:pt x="398" y="41"/>
                  </a:cubicBezTo>
                  <a:cubicBezTo>
                    <a:pt x="259" y="41"/>
                    <a:pt x="120" y="2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25"/>
            <p:cNvSpPr/>
            <p:nvPr/>
          </p:nvSpPr>
          <p:spPr>
            <a:xfrm>
              <a:off x="6768756" y="2983649"/>
              <a:ext cx="122298" cy="54355"/>
            </a:xfrm>
            <a:custGeom>
              <a:avLst/>
              <a:gdLst/>
              <a:ahLst/>
              <a:cxnLst/>
              <a:rect l="l" t="t" r="r" b="b"/>
              <a:pathLst>
                <a:path w="3582" h="1592" extrusionOk="0">
                  <a:moveTo>
                    <a:pt x="558" y="0"/>
                  </a:moveTo>
                  <a:cubicBezTo>
                    <a:pt x="359" y="0"/>
                    <a:pt x="160" y="40"/>
                    <a:pt x="1" y="40"/>
                  </a:cubicBezTo>
                  <a:cubicBezTo>
                    <a:pt x="100" y="935"/>
                    <a:pt x="856" y="1592"/>
                    <a:pt x="1791" y="1592"/>
                  </a:cubicBezTo>
                  <a:cubicBezTo>
                    <a:pt x="2706" y="1592"/>
                    <a:pt x="3442" y="896"/>
                    <a:pt x="3581" y="40"/>
                  </a:cubicBezTo>
                  <a:cubicBezTo>
                    <a:pt x="3382" y="0"/>
                    <a:pt x="3203" y="0"/>
                    <a:pt x="3004" y="0"/>
                  </a:cubicBezTo>
                  <a:lnTo>
                    <a:pt x="2786" y="0"/>
                  </a:lnTo>
                  <a:cubicBezTo>
                    <a:pt x="2626" y="478"/>
                    <a:pt x="2229" y="836"/>
                    <a:pt x="1751" y="836"/>
                  </a:cubicBezTo>
                  <a:cubicBezTo>
                    <a:pt x="1254" y="836"/>
                    <a:pt x="856" y="478"/>
                    <a:pt x="7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25"/>
            <p:cNvSpPr/>
            <p:nvPr/>
          </p:nvSpPr>
          <p:spPr>
            <a:xfrm>
              <a:off x="6861145" y="3030492"/>
              <a:ext cx="20383" cy="15910"/>
            </a:xfrm>
            <a:custGeom>
              <a:avLst/>
              <a:gdLst/>
              <a:ahLst/>
              <a:cxnLst/>
              <a:rect l="l" t="t" r="r" b="b"/>
              <a:pathLst>
                <a:path w="597" h="466" extrusionOk="0">
                  <a:moveTo>
                    <a:pt x="577" y="1"/>
                  </a:moveTo>
                  <a:cubicBezTo>
                    <a:pt x="398" y="180"/>
                    <a:pt x="219" y="299"/>
                    <a:pt x="0" y="399"/>
                  </a:cubicBezTo>
                  <a:cubicBezTo>
                    <a:pt x="80" y="419"/>
                    <a:pt x="100" y="419"/>
                    <a:pt x="139" y="458"/>
                  </a:cubicBezTo>
                  <a:cubicBezTo>
                    <a:pt x="164" y="463"/>
                    <a:pt x="189" y="466"/>
                    <a:pt x="214" y="466"/>
                  </a:cubicBezTo>
                  <a:cubicBezTo>
                    <a:pt x="287" y="466"/>
                    <a:pt x="358" y="444"/>
                    <a:pt x="418" y="399"/>
                  </a:cubicBezTo>
                  <a:cubicBezTo>
                    <a:pt x="497" y="359"/>
                    <a:pt x="577" y="279"/>
                    <a:pt x="577" y="180"/>
                  </a:cubicBezTo>
                  <a:cubicBezTo>
                    <a:pt x="597" y="120"/>
                    <a:pt x="577" y="61"/>
                    <a:pt x="5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25"/>
            <p:cNvSpPr/>
            <p:nvPr/>
          </p:nvSpPr>
          <p:spPr>
            <a:xfrm>
              <a:off x="6620716" y="2989078"/>
              <a:ext cx="413636" cy="164396"/>
            </a:xfrm>
            <a:custGeom>
              <a:avLst/>
              <a:gdLst/>
              <a:ahLst/>
              <a:cxnLst/>
              <a:rect l="l" t="t" r="r" b="b"/>
              <a:pathLst>
                <a:path w="12115" h="4815" extrusionOk="0">
                  <a:moveTo>
                    <a:pt x="6087" y="3561"/>
                  </a:moveTo>
                  <a:cubicBezTo>
                    <a:pt x="6286" y="3561"/>
                    <a:pt x="6465" y="3720"/>
                    <a:pt x="6465" y="3919"/>
                  </a:cubicBezTo>
                  <a:cubicBezTo>
                    <a:pt x="6465" y="4118"/>
                    <a:pt x="6286" y="4297"/>
                    <a:pt x="6087" y="4297"/>
                  </a:cubicBezTo>
                  <a:cubicBezTo>
                    <a:pt x="5888" y="4297"/>
                    <a:pt x="5729" y="4118"/>
                    <a:pt x="5729" y="3919"/>
                  </a:cubicBezTo>
                  <a:cubicBezTo>
                    <a:pt x="5729" y="3720"/>
                    <a:pt x="5888" y="3561"/>
                    <a:pt x="6087" y="3561"/>
                  </a:cubicBezTo>
                  <a:close/>
                  <a:moveTo>
                    <a:pt x="8435" y="1"/>
                  </a:moveTo>
                  <a:cubicBezTo>
                    <a:pt x="8514" y="80"/>
                    <a:pt x="8574" y="180"/>
                    <a:pt x="8614" y="299"/>
                  </a:cubicBezTo>
                  <a:cubicBezTo>
                    <a:pt x="8653" y="498"/>
                    <a:pt x="8653" y="697"/>
                    <a:pt x="8554" y="876"/>
                  </a:cubicBezTo>
                  <a:cubicBezTo>
                    <a:pt x="8435" y="1095"/>
                    <a:pt x="8236" y="1214"/>
                    <a:pt x="7977" y="1274"/>
                  </a:cubicBezTo>
                  <a:lnTo>
                    <a:pt x="7977" y="1492"/>
                  </a:lnTo>
                  <a:cubicBezTo>
                    <a:pt x="7937" y="1691"/>
                    <a:pt x="7838" y="1831"/>
                    <a:pt x="7659" y="1970"/>
                  </a:cubicBezTo>
                  <a:cubicBezTo>
                    <a:pt x="7539" y="2030"/>
                    <a:pt x="7420" y="2089"/>
                    <a:pt x="7261" y="2089"/>
                  </a:cubicBezTo>
                  <a:cubicBezTo>
                    <a:pt x="7221" y="2089"/>
                    <a:pt x="7161" y="2089"/>
                    <a:pt x="7122" y="2069"/>
                  </a:cubicBezTo>
                  <a:cubicBezTo>
                    <a:pt x="6982" y="2030"/>
                    <a:pt x="6863" y="1970"/>
                    <a:pt x="6764" y="1890"/>
                  </a:cubicBezTo>
                  <a:cubicBezTo>
                    <a:pt x="6744" y="2030"/>
                    <a:pt x="6664" y="2189"/>
                    <a:pt x="6565" y="2288"/>
                  </a:cubicBezTo>
                  <a:cubicBezTo>
                    <a:pt x="6445" y="2427"/>
                    <a:pt x="6246" y="2507"/>
                    <a:pt x="6047" y="2507"/>
                  </a:cubicBezTo>
                  <a:lnTo>
                    <a:pt x="6028" y="2507"/>
                  </a:lnTo>
                  <a:cubicBezTo>
                    <a:pt x="5669" y="2507"/>
                    <a:pt x="5371" y="2268"/>
                    <a:pt x="5291" y="1930"/>
                  </a:cubicBezTo>
                  <a:cubicBezTo>
                    <a:pt x="5232" y="1990"/>
                    <a:pt x="5132" y="2030"/>
                    <a:pt x="5033" y="2069"/>
                  </a:cubicBezTo>
                  <a:cubicBezTo>
                    <a:pt x="4973" y="2069"/>
                    <a:pt x="4933" y="2089"/>
                    <a:pt x="4874" y="2089"/>
                  </a:cubicBezTo>
                  <a:cubicBezTo>
                    <a:pt x="4734" y="2089"/>
                    <a:pt x="4595" y="2030"/>
                    <a:pt x="4476" y="1970"/>
                  </a:cubicBezTo>
                  <a:cubicBezTo>
                    <a:pt x="4297" y="1870"/>
                    <a:pt x="4197" y="1691"/>
                    <a:pt x="4158" y="1492"/>
                  </a:cubicBezTo>
                  <a:cubicBezTo>
                    <a:pt x="4138" y="1413"/>
                    <a:pt x="4138" y="1333"/>
                    <a:pt x="4158" y="1274"/>
                  </a:cubicBezTo>
                  <a:cubicBezTo>
                    <a:pt x="3939" y="1234"/>
                    <a:pt x="3700" y="1095"/>
                    <a:pt x="3581" y="876"/>
                  </a:cubicBezTo>
                  <a:cubicBezTo>
                    <a:pt x="3441" y="577"/>
                    <a:pt x="3481" y="219"/>
                    <a:pt x="3700" y="1"/>
                  </a:cubicBezTo>
                  <a:lnTo>
                    <a:pt x="3700" y="1"/>
                  </a:lnTo>
                  <a:cubicBezTo>
                    <a:pt x="2009" y="378"/>
                    <a:pt x="656" y="1572"/>
                    <a:pt x="0" y="3124"/>
                  </a:cubicBezTo>
                  <a:cubicBezTo>
                    <a:pt x="577" y="3482"/>
                    <a:pt x="1194" y="3800"/>
                    <a:pt x="1810" y="4059"/>
                  </a:cubicBezTo>
                  <a:lnTo>
                    <a:pt x="1810" y="2666"/>
                  </a:lnTo>
                  <a:cubicBezTo>
                    <a:pt x="1810" y="2567"/>
                    <a:pt x="1890" y="2467"/>
                    <a:pt x="2009" y="2467"/>
                  </a:cubicBezTo>
                  <a:cubicBezTo>
                    <a:pt x="2148" y="2467"/>
                    <a:pt x="2208" y="2527"/>
                    <a:pt x="2208" y="2666"/>
                  </a:cubicBezTo>
                  <a:lnTo>
                    <a:pt x="2208" y="4198"/>
                  </a:lnTo>
                  <a:cubicBezTo>
                    <a:pt x="3382" y="4596"/>
                    <a:pt x="4635" y="4815"/>
                    <a:pt x="5928" y="4815"/>
                  </a:cubicBezTo>
                  <a:cubicBezTo>
                    <a:pt x="7360" y="4815"/>
                    <a:pt x="8713" y="4556"/>
                    <a:pt x="9966" y="4059"/>
                  </a:cubicBezTo>
                  <a:lnTo>
                    <a:pt x="9966" y="2666"/>
                  </a:lnTo>
                  <a:cubicBezTo>
                    <a:pt x="9966" y="2567"/>
                    <a:pt x="10046" y="2467"/>
                    <a:pt x="10165" y="2467"/>
                  </a:cubicBezTo>
                  <a:cubicBezTo>
                    <a:pt x="10304" y="2467"/>
                    <a:pt x="10364" y="2527"/>
                    <a:pt x="10364" y="2666"/>
                  </a:cubicBezTo>
                  <a:lnTo>
                    <a:pt x="10364" y="3899"/>
                  </a:lnTo>
                  <a:cubicBezTo>
                    <a:pt x="11001" y="3621"/>
                    <a:pt x="11558" y="3303"/>
                    <a:pt x="12115" y="2965"/>
                  </a:cubicBezTo>
                  <a:cubicBezTo>
                    <a:pt x="11399" y="1473"/>
                    <a:pt x="10046" y="339"/>
                    <a:pt x="843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25"/>
            <p:cNvSpPr/>
            <p:nvPr/>
          </p:nvSpPr>
          <p:spPr>
            <a:xfrm>
              <a:off x="6861145" y="2971426"/>
              <a:ext cx="181365" cy="117518"/>
            </a:xfrm>
            <a:custGeom>
              <a:avLst/>
              <a:gdLst/>
              <a:ahLst/>
              <a:cxnLst/>
              <a:rect l="l" t="t" r="r" b="b"/>
              <a:pathLst>
                <a:path w="5312" h="3442" extrusionOk="0">
                  <a:moveTo>
                    <a:pt x="20" y="0"/>
                  </a:moveTo>
                  <a:lnTo>
                    <a:pt x="20" y="219"/>
                  </a:lnTo>
                  <a:cubicBezTo>
                    <a:pt x="20" y="259"/>
                    <a:pt x="20" y="319"/>
                    <a:pt x="0" y="358"/>
                  </a:cubicBezTo>
                  <a:lnTo>
                    <a:pt x="219" y="358"/>
                  </a:lnTo>
                  <a:cubicBezTo>
                    <a:pt x="418" y="358"/>
                    <a:pt x="617" y="398"/>
                    <a:pt x="796" y="398"/>
                  </a:cubicBezTo>
                  <a:cubicBezTo>
                    <a:pt x="796" y="319"/>
                    <a:pt x="816" y="239"/>
                    <a:pt x="816" y="159"/>
                  </a:cubicBezTo>
                  <a:lnTo>
                    <a:pt x="1194" y="159"/>
                  </a:lnTo>
                  <a:lnTo>
                    <a:pt x="1194" y="398"/>
                  </a:lnTo>
                  <a:lnTo>
                    <a:pt x="1213" y="358"/>
                  </a:lnTo>
                  <a:cubicBezTo>
                    <a:pt x="1293" y="398"/>
                    <a:pt x="1333" y="438"/>
                    <a:pt x="1393" y="518"/>
                  </a:cubicBezTo>
                  <a:cubicBezTo>
                    <a:pt x="3004" y="895"/>
                    <a:pt x="4357" y="1990"/>
                    <a:pt x="5013" y="3442"/>
                  </a:cubicBezTo>
                  <a:lnTo>
                    <a:pt x="5311" y="3223"/>
                  </a:lnTo>
                  <a:cubicBezTo>
                    <a:pt x="4456" y="1313"/>
                    <a:pt x="2487" y="0"/>
                    <a:pt x="23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25"/>
            <p:cNvSpPr/>
            <p:nvPr/>
          </p:nvSpPr>
          <p:spPr>
            <a:xfrm>
              <a:off x="6609824" y="2971426"/>
              <a:ext cx="186145" cy="123630"/>
            </a:xfrm>
            <a:custGeom>
              <a:avLst/>
              <a:gdLst/>
              <a:ahLst/>
              <a:cxnLst/>
              <a:rect l="l" t="t" r="r" b="b"/>
              <a:pathLst>
                <a:path w="5452" h="3621" extrusionOk="0">
                  <a:moveTo>
                    <a:pt x="5193" y="0"/>
                  </a:moveTo>
                  <a:cubicBezTo>
                    <a:pt x="2845" y="0"/>
                    <a:pt x="856" y="1413"/>
                    <a:pt x="1" y="3422"/>
                  </a:cubicBezTo>
                  <a:cubicBezTo>
                    <a:pt x="100" y="3501"/>
                    <a:pt x="220" y="3581"/>
                    <a:pt x="319" y="3621"/>
                  </a:cubicBezTo>
                  <a:cubicBezTo>
                    <a:pt x="995" y="2049"/>
                    <a:pt x="2368" y="895"/>
                    <a:pt x="4059" y="518"/>
                  </a:cubicBezTo>
                  <a:cubicBezTo>
                    <a:pt x="4099" y="458"/>
                    <a:pt x="4178" y="418"/>
                    <a:pt x="4218" y="358"/>
                  </a:cubicBezTo>
                  <a:lnTo>
                    <a:pt x="4258" y="398"/>
                  </a:lnTo>
                  <a:lnTo>
                    <a:pt x="4258" y="159"/>
                  </a:lnTo>
                  <a:lnTo>
                    <a:pt x="4616" y="159"/>
                  </a:lnTo>
                  <a:cubicBezTo>
                    <a:pt x="4616" y="239"/>
                    <a:pt x="4616" y="319"/>
                    <a:pt x="4656" y="398"/>
                  </a:cubicBezTo>
                  <a:cubicBezTo>
                    <a:pt x="4835" y="358"/>
                    <a:pt x="5014" y="358"/>
                    <a:pt x="5213" y="358"/>
                  </a:cubicBezTo>
                  <a:lnTo>
                    <a:pt x="5451" y="358"/>
                  </a:lnTo>
                  <a:cubicBezTo>
                    <a:pt x="5451" y="319"/>
                    <a:pt x="5412" y="259"/>
                    <a:pt x="5412" y="219"/>
                  </a:cubicBezTo>
                  <a:lnTo>
                    <a:pt x="54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25"/>
            <p:cNvSpPr/>
            <p:nvPr/>
          </p:nvSpPr>
          <p:spPr>
            <a:xfrm>
              <a:off x="6807474" y="2951726"/>
              <a:ext cx="40800" cy="47561"/>
            </a:xfrm>
            <a:custGeom>
              <a:avLst/>
              <a:gdLst/>
              <a:ahLst/>
              <a:cxnLst/>
              <a:rect l="l" t="t" r="r" b="b"/>
              <a:pathLst>
                <a:path w="1195" h="1393" extrusionOk="0">
                  <a:moveTo>
                    <a:pt x="1" y="0"/>
                  </a:moveTo>
                  <a:lnTo>
                    <a:pt x="1" y="796"/>
                  </a:lnTo>
                  <a:cubicBezTo>
                    <a:pt x="1" y="1114"/>
                    <a:pt x="279" y="1393"/>
                    <a:pt x="597" y="1393"/>
                  </a:cubicBezTo>
                  <a:cubicBezTo>
                    <a:pt x="916" y="1393"/>
                    <a:pt x="1194" y="1114"/>
                    <a:pt x="1194" y="796"/>
                  </a:cubicBezTo>
                  <a:lnTo>
                    <a:pt x="1194" y="0"/>
                  </a:lnTo>
                  <a:cubicBezTo>
                    <a:pt x="995" y="20"/>
                    <a:pt x="796" y="40"/>
                    <a:pt x="597" y="40"/>
                  </a:cubicBezTo>
                  <a:cubicBezTo>
                    <a:pt x="398" y="40"/>
                    <a:pt x="199" y="2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25"/>
            <p:cNvSpPr/>
            <p:nvPr/>
          </p:nvSpPr>
          <p:spPr>
            <a:xfrm>
              <a:off x="6794568" y="2948995"/>
              <a:ext cx="67944" cy="62515"/>
            </a:xfrm>
            <a:custGeom>
              <a:avLst/>
              <a:gdLst/>
              <a:ahLst/>
              <a:cxnLst/>
              <a:rect l="l" t="t" r="r" b="b"/>
              <a:pathLst>
                <a:path w="1990" h="1831" extrusionOk="0">
                  <a:moveTo>
                    <a:pt x="60" y="1"/>
                  </a:moveTo>
                  <a:lnTo>
                    <a:pt x="60" y="657"/>
                  </a:lnTo>
                  <a:lnTo>
                    <a:pt x="60" y="876"/>
                  </a:lnTo>
                  <a:lnTo>
                    <a:pt x="1" y="876"/>
                  </a:lnTo>
                  <a:cubicBezTo>
                    <a:pt x="1" y="916"/>
                    <a:pt x="1" y="976"/>
                    <a:pt x="40" y="1015"/>
                  </a:cubicBezTo>
                  <a:cubicBezTo>
                    <a:pt x="100" y="1493"/>
                    <a:pt x="498" y="1831"/>
                    <a:pt x="995" y="1831"/>
                  </a:cubicBezTo>
                  <a:cubicBezTo>
                    <a:pt x="1493" y="1831"/>
                    <a:pt x="1890" y="1493"/>
                    <a:pt x="1970" y="1015"/>
                  </a:cubicBezTo>
                  <a:cubicBezTo>
                    <a:pt x="1970" y="976"/>
                    <a:pt x="1990" y="916"/>
                    <a:pt x="1990" y="876"/>
                  </a:cubicBezTo>
                  <a:lnTo>
                    <a:pt x="1990" y="657"/>
                  </a:lnTo>
                  <a:lnTo>
                    <a:pt x="1990" y="1"/>
                  </a:lnTo>
                  <a:lnTo>
                    <a:pt x="1632" y="80"/>
                  </a:lnTo>
                  <a:lnTo>
                    <a:pt x="1632" y="876"/>
                  </a:lnTo>
                  <a:cubicBezTo>
                    <a:pt x="1632" y="1194"/>
                    <a:pt x="1353" y="1473"/>
                    <a:pt x="1035" y="1473"/>
                  </a:cubicBezTo>
                  <a:cubicBezTo>
                    <a:pt x="697" y="1473"/>
                    <a:pt x="418" y="1194"/>
                    <a:pt x="418" y="876"/>
                  </a:cubicBezTo>
                  <a:lnTo>
                    <a:pt x="418" y="80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25"/>
            <p:cNvSpPr/>
            <p:nvPr/>
          </p:nvSpPr>
          <p:spPr>
            <a:xfrm>
              <a:off x="6701530" y="2724202"/>
              <a:ext cx="254054" cy="215337"/>
            </a:xfrm>
            <a:custGeom>
              <a:avLst/>
              <a:gdLst/>
              <a:ahLst/>
              <a:cxnLst/>
              <a:rect l="l" t="t" r="r" b="b"/>
              <a:pathLst>
                <a:path w="7441" h="6307" extrusionOk="0">
                  <a:moveTo>
                    <a:pt x="1393" y="1055"/>
                  </a:moveTo>
                  <a:lnTo>
                    <a:pt x="2527" y="1114"/>
                  </a:lnTo>
                  <a:cubicBezTo>
                    <a:pt x="2626" y="1114"/>
                    <a:pt x="2706" y="1214"/>
                    <a:pt x="2706" y="1313"/>
                  </a:cubicBezTo>
                  <a:cubicBezTo>
                    <a:pt x="2706" y="1413"/>
                    <a:pt x="2626" y="1492"/>
                    <a:pt x="2527" y="1492"/>
                  </a:cubicBezTo>
                  <a:lnTo>
                    <a:pt x="1393" y="1433"/>
                  </a:lnTo>
                  <a:cubicBezTo>
                    <a:pt x="1273" y="1433"/>
                    <a:pt x="1194" y="1333"/>
                    <a:pt x="1194" y="1234"/>
                  </a:cubicBezTo>
                  <a:cubicBezTo>
                    <a:pt x="1194" y="1134"/>
                    <a:pt x="1293" y="1055"/>
                    <a:pt x="1393" y="1055"/>
                  </a:cubicBezTo>
                  <a:close/>
                  <a:moveTo>
                    <a:pt x="6068" y="1055"/>
                  </a:moveTo>
                  <a:cubicBezTo>
                    <a:pt x="6167" y="1055"/>
                    <a:pt x="6266" y="1134"/>
                    <a:pt x="6266" y="1234"/>
                  </a:cubicBezTo>
                  <a:cubicBezTo>
                    <a:pt x="6247" y="1333"/>
                    <a:pt x="6167" y="1433"/>
                    <a:pt x="6068" y="1433"/>
                  </a:cubicBezTo>
                  <a:lnTo>
                    <a:pt x="4914" y="1492"/>
                  </a:lnTo>
                  <a:cubicBezTo>
                    <a:pt x="4814" y="1492"/>
                    <a:pt x="4755" y="1413"/>
                    <a:pt x="4755" y="1313"/>
                  </a:cubicBezTo>
                  <a:cubicBezTo>
                    <a:pt x="4755" y="1214"/>
                    <a:pt x="4814" y="1114"/>
                    <a:pt x="4914" y="1114"/>
                  </a:cubicBezTo>
                  <a:lnTo>
                    <a:pt x="6068" y="1055"/>
                  </a:lnTo>
                  <a:close/>
                  <a:moveTo>
                    <a:pt x="3720" y="1592"/>
                  </a:moveTo>
                  <a:cubicBezTo>
                    <a:pt x="3859" y="1592"/>
                    <a:pt x="3919" y="1671"/>
                    <a:pt x="3919" y="1791"/>
                  </a:cubicBezTo>
                  <a:lnTo>
                    <a:pt x="3919" y="3163"/>
                  </a:lnTo>
                  <a:cubicBezTo>
                    <a:pt x="3919" y="3263"/>
                    <a:pt x="3859" y="3362"/>
                    <a:pt x="3720" y="3362"/>
                  </a:cubicBezTo>
                  <a:cubicBezTo>
                    <a:pt x="3601" y="3362"/>
                    <a:pt x="3521" y="3283"/>
                    <a:pt x="3521" y="3163"/>
                  </a:cubicBezTo>
                  <a:lnTo>
                    <a:pt x="3521" y="1791"/>
                  </a:lnTo>
                  <a:cubicBezTo>
                    <a:pt x="3521" y="1691"/>
                    <a:pt x="3601" y="1592"/>
                    <a:pt x="3720" y="1592"/>
                  </a:cubicBezTo>
                  <a:close/>
                  <a:moveTo>
                    <a:pt x="5013" y="3780"/>
                  </a:moveTo>
                  <a:lnTo>
                    <a:pt x="5013" y="3979"/>
                  </a:lnTo>
                  <a:cubicBezTo>
                    <a:pt x="5013" y="4516"/>
                    <a:pt x="4456" y="4974"/>
                    <a:pt x="3720" y="4974"/>
                  </a:cubicBezTo>
                  <a:cubicBezTo>
                    <a:pt x="3004" y="4974"/>
                    <a:pt x="2427" y="4516"/>
                    <a:pt x="2427" y="3979"/>
                  </a:cubicBezTo>
                  <a:lnTo>
                    <a:pt x="2427" y="3780"/>
                  </a:lnTo>
                  <a:close/>
                  <a:moveTo>
                    <a:pt x="3700" y="0"/>
                  </a:moveTo>
                  <a:cubicBezTo>
                    <a:pt x="1870" y="0"/>
                    <a:pt x="637" y="179"/>
                    <a:pt x="0" y="339"/>
                  </a:cubicBezTo>
                  <a:lnTo>
                    <a:pt x="0" y="418"/>
                  </a:lnTo>
                  <a:lnTo>
                    <a:pt x="0" y="2567"/>
                  </a:lnTo>
                  <a:lnTo>
                    <a:pt x="0" y="2606"/>
                  </a:lnTo>
                  <a:cubicBezTo>
                    <a:pt x="0" y="4655"/>
                    <a:pt x="1671" y="6306"/>
                    <a:pt x="3700" y="6306"/>
                  </a:cubicBezTo>
                  <a:cubicBezTo>
                    <a:pt x="5749" y="6306"/>
                    <a:pt x="7400" y="4655"/>
                    <a:pt x="7400" y="2606"/>
                  </a:cubicBezTo>
                  <a:lnTo>
                    <a:pt x="7400" y="2567"/>
                  </a:lnTo>
                  <a:lnTo>
                    <a:pt x="7400" y="418"/>
                  </a:lnTo>
                  <a:lnTo>
                    <a:pt x="7400" y="339"/>
                  </a:lnTo>
                  <a:lnTo>
                    <a:pt x="7440" y="339"/>
                  </a:lnTo>
                  <a:cubicBezTo>
                    <a:pt x="7261" y="299"/>
                    <a:pt x="7042" y="239"/>
                    <a:pt x="6744" y="199"/>
                  </a:cubicBezTo>
                  <a:cubicBezTo>
                    <a:pt x="5948" y="80"/>
                    <a:pt x="4874" y="0"/>
                    <a:pt x="37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25"/>
            <p:cNvSpPr/>
            <p:nvPr/>
          </p:nvSpPr>
          <p:spPr>
            <a:xfrm>
              <a:off x="6688625" y="2812494"/>
              <a:ext cx="278500" cy="140633"/>
            </a:xfrm>
            <a:custGeom>
              <a:avLst/>
              <a:gdLst/>
              <a:ahLst/>
              <a:cxnLst/>
              <a:rect l="l" t="t" r="r" b="b"/>
              <a:pathLst>
                <a:path w="8157" h="4119" extrusionOk="0">
                  <a:moveTo>
                    <a:pt x="0" y="0"/>
                  </a:moveTo>
                  <a:lnTo>
                    <a:pt x="0" y="40"/>
                  </a:lnTo>
                  <a:cubicBezTo>
                    <a:pt x="0" y="1970"/>
                    <a:pt x="1313" y="3581"/>
                    <a:pt x="3104" y="3999"/>
                  </a:cubicBezTo>
                  <a:lnTo>
                    <a:pt x="3482" y="4078"/>
                  </a:lnTo>
                  <a:cubicBezTo>
                    <a:pt x="3680" y="4098"/>
                    <a:pt x="3879" y="4118"/>
                    <a:pt x="4078" y="4118"/>
                  </a:cubicBezTo>
                  <a:cubicBezTo>
                    <a:pt x="4277" y="4118"/>
                    <a:pt x="4476" y="4098"/>
                    <a:pt x="4675" y="4078"/>
                  </a:cubicBezTo>
                  <a:lnTo>
                    <a:pt x="5053" y="3999"/>
                  </a:lnTo>
                  <a:cubicBezTo>
                    <a:pt x="6843" y="3561"/>
                    <a:pt x="8156" y="1970"/>
                    <a:pt x="8156" y="40"/>
                  </a:cubicBezTo>
                  <a:lnTo>
                    <a:pt x="8156" y="0"/>
                  </a:lnTo>
                  <a:lnTo>
                    <a:pt x="7778" y="0"/>
                  </a:lnTo>
                  <a:lnTo>
                    <a:pt x="7778" y="40"/>
                  </a:lnTo>
                  <a:cubicBezTo>
                    <a:pt x="7778" y="2089"/>
                    <a:pt x="6127" y="3760"/>
                    <a:pt x="4078" y="3760"/>
                  </a:cubicBezTo>
                  <a:cubicBezTo>
                    <a:pt x="2049" y="3760"/>
                    <a:pt x="378" y="2089"/>
                    <a:pt x="378" y="40"/>
                  </a:cubicBezTo>
                  <a:lnTo>
                    <a:pt x="37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25"/>
            <p:cNvSpPr/>
            <p:nvPr/>
          </p:nvSpPr>
          <p:spPr>
            <a:xfrm>
              <a:off x="6692005" y="2735059"/>
              <a:ext cx="9560" cy="3448"/>
            </a:xfrm>
            <a:custGeom>
              <a:avLst/>
              <a:gdLst/>
              <a:ahLst/>
              <a:cxnLst/>
              <a:rect l="l" t="t" r="r" b="b"/>
              <a:pathLst>
                <a:path w="280" h="101" extrusionOk="0">
                  <a:moveTo>
                    <a:pt x="279" y="1"/>
                  </a:moveTo>
                  <a:cubicBezTo>
                    <a:pt x="180" y="60"/>
                    <a:pt x="80" y="80"/>
                    <a:pt x="1" y="100"/>
                  </a:cubicBezTo>
                  <a:lnTo>
                    <a:pt x="279" y="100"/>
                  </a:lnTo>
                  <a:lnTo>
                    <a:pt x="27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25"/>
            <p:cNvSpPr/>
            <p:nvPr/>
          </p:nvSpPr>
          <p:spPr>
            <a:xfrm>
              <a:off x="6955549" y="2735059"/>
              <a:ext cx="8160" cy="3448"/>
            </a:xfrm>
            <a:custGeom>
              <a:avLst/>
              <a:gdLst/>
              <a:ahLst/>
              <a:cxnLst/>
              <a:rect l="l" t="t" r="r" b="b"/>
              <a:pathLst>
                <a:path w="239" h="101" extrusionOk="0">
                  <a:moveTo>
                    <a:pt x="0" y="1"/>
                  </a:moveTo>
                  <a:lnTo>
                    <a:pt x="0" y="100"/>
                  </a:lnTo>
                  <a:lnTo>
                    <a:pt x="239" y="100"/>
                  </a:lnTo>
                  <a:cubicBezTo>
                    <a:pt x="159" y="80"/>
                    <a:pt x="100" y="60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25"/>
            <p:cNvSpPr/>
            <p:nvPr/>
          </p:nvSpPr>
          <p:spPr>
            <a:xfrm>
              <a:off x="6664862" y="2751379"/>
              <a:ext cx="24480" cy="47561"/>
            </a:xfrm>
            <a:custGeom>
              <a:avLst/>
              <a:gdLst/>
              <a:ahLst/>
              <a:cxnLst/>
              <a:rect l="l" t="t" r="r" b="b"/>
              <a:pathLst>
                <a:path w="717" h="1393" extrusionOk="0">
                  <a:moveTo>
                    <a:pt x="696" y="0"/>
                  </a:moveTo>
                  <a:cubicBezTo>
                    <a:pt x="298" y="0"/>
                    <a:pt x="0" y="318"/>
                    <a:pt x="0" y="696"/>
                  </a:cubicBezTo>
                  <a:cubicBezTo>
                    <a:pt x="0" y="1074"/>
                    <a:pt x="298" y="1393"/>
                    <a:pt x="696" y="1393"/>
                  </a:cubicBezTo>
                  <a:lnTo>
                    <a:pt x="716" y="1393"/>
                  </a:lnTo>
                  <a:lnTo>
                    <a:pt x="7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25"/>
            <p:cNvSpPr/>
            <p:nvPr/>
          </p:nvSpPr>
          <p:spPr>
            <a:xfrm>
              <a:off x="6651956" y="2738473"/>
              <a:ext cx="49609" cy="73372"/>
            </a:xfrm>
            <a:custGeom>
              <a:avLst/>
              <a:gdLst/>
              <a:ahLst/>
              <a:cxnLst/>
              <a:rect l="l" t="t" r="r" b="b"/>
              <a:pathLst>
                <a:path w="1453" h="2149" extrusionOk="0">
                  <a:moveTo>
                    <a:pt x="1074" y="378"/>
                  </a:moveTo>
                  <a:lnTo>
                    <a:pt x="1074" y="1771"/>
                  </a:lnTo>
                  <a:lnTo>
                    <a:pt x="1054" y="1771"/>
                  </a:lnTo>
                  <a:cubicBezTo>
                    <a:pt x="676" y="1771"/>
                    <a:pt x="358" y="1472"/>
                    <a:pt x="358" y="1074"/>
                  </a:cubicBezTo>
                  <a:cubicBezTo>
                    <a:pt x="358" y="676"/>
                    <a:pt x="676" y="378"/>
                    <a:pt x="1074" y="378"/>
                  </a:cubicBezTo>
                  <a:close/>
                  <a:moveTo>
                    <a:pt x="1174" y="0"/>
                  </a:moveTo>
                  <a:cubicBezTo>
                    <a:pt x="995" y="80"/>
                    <a:pt x="935" y="119"/>
                    <a:pt x="935" y="199"/>
                  </a:cubicBezTo>
                  <a:lnTo>
                    <a:pt x="557" y="199"/>
                  </a:lnTo>
                  <a:lnTo>
                    <a:pt x="557" y="139"/>
                  </a:lnTo>
                  <a:cubicBezTo>
                    <a:pt x="239" y="318"/>
                    <a:pt x="0" y="676"/>
                    <a:pt x="0" y="1074"/>
                  </a:cubicBezTo>
                  <a:cubicBezTo>
                    <a:pt x="0" y="1671"/>
                    <a:pt x="478" y="2149"/>
                    <a:pt x="1074" y="2149"/>
                  </a:cubicBezTo>
                  <a:lnTo>
                    <a:pt x="1452" y="2149"/>
                  </a:lnTo>
                  <a:lnTo>
                    <a:pt x="14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25"/>
            <p:cNvSpPr/>
            <p:nvPr/>
          </p:nvSpPr>
          <p:spPr>
            <a:xfrm>
              <a:off x="6967772" y="2751379"/>
              <a:ext cx="25163" cy="47561"/>
            </a:xfrm>
            <a:custGeom>
              <a:avLst/>
              <a:gdLst/>
              <a:ahLst/>
              <a:cxnLst/>
              <a:rect l="l" t="t" r="r" b="b"/>
              <a:pathLst>
                <a:path w="737" h="1393" extrusionOk="0">
                  <a:moveTo>
                    <a:pt x="40" y="0"/>
                  </a:moveTo>
                  <a:lnTo>
                    <a:pt x="0" y="1393"/>
                  </a:lnTo>
                  <a:lnTo>
                    <a:pt x="40" y="1393"/>
                  </a:lnTo>
                  <a:cubicBezTo>
                    <a:pt x="398" y="1393"/>
                    <a:pt x="736" y="1094"/>
                    <a:pt x="736" y="696"/>
                  </a:cubicBezTo>
                  <a:cubicBezTo>
                    <a:pt x="736" y="298"/>
                    <a:pt x="398" y="0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25"/>
            <p:cNvSpPr/>
            <p:nvPr/>
          </p:nvSpPr>
          <p:spPr>
            <a:xfrm>
              <a:off x="6956232" y="2738473"/>
              <a:ext cx="50292" cy="73372"/>
            </a:xfrm>
            <a:custGeom>
              <a:avLst/>
              <a:gdLst/>
              <a:ahLst/>
              <a:cxnLst/>
              <a:rect l="l" t="t" r="r" b="b"/>
              <a:pathLst>
                <a:path w="1473" h="2149" extrusionOk="0">
                  <a:moveTo>
                    <a:pt x="378" y="378"/>
                  </a:moveTo>
                  <a:cubicBezTo>
                    <a:pt x="736" y="378"/>
                    <a:pt x="1074" y="676"/>
                    <a:pt x="1074" y="1074"/>
                  </a:cubicBezTo>
                  <a:cubicBezTo>
                    <a:pt x="1074" y="1472"/>
                    <a:pt x="736" y="1771"/>
                    <a:pt x="378" y="1771"/>
                  </a:cubicBezTo>
                  <a:lnTo>
                    <a:pt x="338" y="378"/>
                  </a:lnTo>
                  <a:close/>
                  <a:moveTo>
                    <a:pt x="0" y="0"/>
                  </a:moveTo>
                  <a:lnTo>
                    <a:pt x="0" y="2149"/>
                  </a:lnTo>
                  <a:lnTo>
                    <a:pt x="398" y="2149"/>
                  </a:lnTo>
                  <a:cubicBezTo>
                    <a:pt x="995" y="2149"/>
                    <a:pt x="1472" y="1671"/>
                    <a:pt x="1472" y="1074"/>
                  </a:cubicBezTo>
                  <a:cubicBezTo>
                    <a:pt x="1472" y="676"/>
                    <a:pt x="1233" y="318"/>
                    <a:pt x="915" y="139"/>
                  </a:cubicBezTo>
                  <a:lnTo>
                    <a:pt x="915" y="199"/>
                  </a:lnTo>
                  <a:lnTo>
                    <a:pt x="517" y="199"/>
                  </a:lnTo>
                  <a:cubicBezTo>
                    <a:pt x="517" y="199"/>
                    <a:pt x="497" y="119"/>
                    <a:pt x="23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25"/>
            <p:cNvSpPr/>
            <p:nvPr/>
          </p:nvSpPr>
          <p:spPr>
            <a:xfrm>
              <a:off x="6682513" y="3073307"/>
              <a:ext cx="13623" cy="59101"/>
            </a:xfrm>
            <a:custGeom>
              <a:avLst/>
              <a:gdLst/>
              <a:ahLst/>
              <a:cxnLst/>
              <a:rect l="l" t="t" r="r" b="b"/>
              <a:pathLst>
                <a:path w="399" h="1731" extrusionOk="0">
                  <a:moveTo>
                    <a:pt x="199" y="0"/>
                  </a:moveTo>
                  <a:cubicBezTo>
                    <a:pt x="100" y="0"/>
                    <a:pt x="0" y="60"/>
                    <a:pt x="0" y="199"/>
                  </a:cubicBezTo>
                  <a:lnTo>
                    <a:pt x="0" y="1592"/>
                  </a:lnTo>
                  <a:lnTo>
                    <a:pt x="378" y="1731"/>
                  </a:lnTo>
                  <a:lnTo>
                    <a:pt x="378" y="179"/>
                  </a:lnTo>
                  <a:cubicBezTo>
                    <a:pt x="398" y="60"/>
                    <a:pt x="299" y="0"/>
                    <a:pt x="1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25"/>
            <p:cNvSpPr/>
            <p:nvPr/>
          </p:nvSpPr>
          <p:spPr>
            <a:xfrm>
              <a:off x="6960294" y="3073307"/>
              <a:ext cx="12940" cy="54355"/>
            </a:xfrm>
            <a:custGeom>
              <a:avLst/>
              <a:gdLst/>
              <a:ahLst/>
              <a:cxnLst/>
              <a:rect l="l" t="t" r="r" b="b"/>
              <a:pathLst>
                <a:path w="379" h="1592" extrusionOk="0">
                  <a:moveTo>
                    <a:pt x="199" y="0"/>
                  </a:moveTo>
                  <a:cubicBezTo>
                    <a:pt x="100" y="0"/>
                    <a:pt x="0" y="60"/>
                    <a:pt x="0" y="199"/>
                  </a:cubicBezTo>
                  <a:lnTo>
                    <a:pt x="0" y="1592"/>
                  </a:lnTo>
                  <a:lnTo>
                    <a:pt x="378" y="1432"/>
                  </a:lnTo>
                  <a:lnTo>
                    <a:pt x="378" y="199"/>
                  </a:lnTo>
                  <a:cubicBezTo>
                    <a:pt x="378" y="60"/>
                    <a:pt x="299" y="0"/>
                    <a:pt x="1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25"/>
            <p:cNvSpPr/>
            <p:nvPr/>
          </p:nvSpPr>
          <p:spPr>
            <a:xfrm>
              <a:off x="6753802" y="2978220"/>
              <a:ext cx="148110" cy="75421"/>
            </a:xfrm>
            <a:custGeom>
              <a:avLst/>
              <a:gdLst/>
              <a:ahLst/>
              <a:cxnLst/>
              <a:rect l="l" t="t" r="r" b="b"/>
              <a:pathLst>
                <a:path w="4338" h="2209" extrusionOk="0">
                  <a:moveTo>
                    <a:pt x="1" y="0"/>
                  </a:moveTo>
                  <a:lnTo>
                    <a:pt x="1" y="219"/>
                  </a:lnTo>
                  <a:lnTo>
                    <a:pt x="160" y="517"/>
                  </a:lnTo>
                  <a:lnTo>
                    <a:pt x="81" y="597"/>
                  </a:lnTo>
                  <a:cubicBezTo>
                    <a:pt x="160" y="816"/>
                    <a:pt x="240" y="1035"/>
                    <a:pt x="359" y="1214"/>
                  </a:cubicBezTo>
                  <a:cubicBezTo>
                    <a:pt x="399" y="1214"/>
                    <a:pt x="459" y="1194"/>
                    <a:pt x="498" y="1154"/>
                  </a:cubicBezTo>
                  <a:lnTo>
                    <a:pt x="618" y="1413"/>
                  </a:lnTo>
                  <a:lnTo>
                    <a:pt x="677" y="1433"/>
                  </a:lnTo>
                  <a:cubicBezTo>
                    <a:pt x="677" y="1433"/>
                    <a:pt x="677" y="1452"/>
                    <a:pt x="657" y="1452"/>
                  </a:cubicBezTo>
                  <a:lnTo>
                    <a:pt x="677" y="1512"/>
                  </a:lnTo>
                  <a:cubicBezTo>
                    <a:pt x="657" y="1512"/>
                    <a:pt x="657" y="1512"/>
                    <a:pt x="618" y="1532"/>
                  </a:cubicBezTo>
                  <a:lnTo>
                    <a:pt x="618" y="1552"/>
                  </a:lnTo>
                  <a:cubicBezTo>
                    <a:pt x="797" y="1731"/>
                    <a:pt x="976" y="1850"/>
                    <a:pt x="1195" y="1950"/>
                  </a:cubicBezTo>
                  <a:cubicBezTo>
                    <a:pt x="1254" y="1930"/>
                    <a:pt x="1274" y="1910"/>
                    <a:pt x="1294" y="1850"/>
                  </a:cubicBezTo>
                  <a:lnTo>
                    <a:pt x="1612" y="2049"/>
                  </a:lnTo>
                  <a:cubicBezTo>
                    <a:pt x="1612" y="2069"/>
                    <a:pt x="1592" y="2069"/>
                    <a:pt x="1573" y="2109"/>
                  </a:cubicBezTo>
                  <a:lnTo>
                    <a:pt x="1771" y="2109"/>
                  </a:lnTo>
                  <a:lnTo>
                    <a:pt x="1771" y="2149"/>
                  </a:lnTo>
                  <a:cubicBezTo>
                    <a:pt x="1891" y="2169"/>
                    <a:pt x="2050" y="2208"/>
                    <a:pt x="2169" y="2208"/>
                  </a:cubicBezTo>
                  <a:cubicBezTo>
                    <a:pt x="2269" y="2208"/>
                    <a:pt x="2388" y="2208"/>
                    <a:pt x="2488" y="2169"/>
                  </a:cubicBezTo>
                  <a:lnTo>
                    <a:pt x="2488" y="2109"/>
                  </a:lnTo>
                  <a:lnTo>
                    <a:pt x="2746" y="2109"/>
                  </a:lnTo>
                  <a:lnTo>
                    <a:pt x="2706" y="2089"/>
                  </a:lnTo>
                  <a:lnTo>
                    <a:pt x="3045" y="1890"/>
                  </a:lnTo>
                  <a:cubicBezTo>
                    <a:pt x="3064" y="1930"/>
                    <a:pt x="3084" y="1950"/>
                    <a:pt x="3144" y="1989"/>
                  </a:cubicBezTo>
                  <a:cubicBezTo>
                    <a:pt x="3343" y="1890"/>
                    <a:pt x="3542" y="1731"/>
                    <a:pt x="3701" y="1592"/>
                  </a:cubicBezTo>
                  <a:lnTo>
                    <a:pt x="3701" y="1552"/>
                  </a:lnTo>
                  <a:cubicBezTo>
                    <a:pt x="3681" y="1552"/>
                    <a:pt x="3681" y="1552"/>
                    <a:pt x="3661" y="1532"/>
                  </a:cubicBezTo>
                  <a:lnTo>
                    <a:pt x="3681" y="1492"/>
                  </a:lnTo>
                  <a:cubicBezTo>
                    <a:pt x="3681" y="1492"/>
                    <a:pt x="3681" y="1452"/>
                    <a:pt x="3661" y="1452"/>
                  </a:cubicBezTo>
                  <a:lnTo>
                    <a:pt x="3701" y="1433"/>
                  </a:lnTo>
                  <a:lnTo>
                    <a:pt x="3840" y="1194"/>
                  </a:lnTo>
                  <a:cubicBezTo>
                    <a:pt x="3880" y="1214"/>
                    <a:pt x="3940" y="1214"/>
                    <a:pt x="3980" y="1234"/>
                  </a:cubicBezTo>
                  <a:cubicBezTo>
                    <a:pt x="4099" y="1035"/>
                    <a:pt x="4198" y="836"/>
                    <a:pt x="4258" y="617"/>
                  </a:cubicBezTo>
                  <a:lnTo>
                    <a:pt x="4178" y="537"/>
                  </a:lnTo>
                  <a:lnTo>
                    <a:pt x="4338" y="239"/>
                  </a:lnTo>
                  <a:lnTo>
                    <a:pt x="4338" y="20"/>
                  </a:lnTo>
                  <a:lnTo>
                    <a:pt x="3960" y="20"/>
                  </a:lnTo>
                  <a:cubicBezTo>
                    <a:pt x="3960" y="100"/>
                    <a:pt x="3960" y="159"/>
                    <a:pt x="3940" y="239"/>
                  </a:cubicBezTo>
                  <a:cubicBezTo>
                    <a:pt x="3860" y="1094"/>
                    <a:pt x="3084" y="1791"/>
                    <a:pt x="2189" y="1791"/>
                  </a:cubicBezTo>
                  <a:cubicBezTo>
                    <a:pt x="1274" y="1791"/>
                    <a:pt x="538" y="1094"/>
                    <a:pt x="399" y="219"/>
                  </a:cubicBezTo>
                  <a:cubicBezTo>
                    <a:pt x="399" y="139"/>
                    <a:pt x="379" y="60"/>
                    <a:pt x="3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25"/>
            <p:cNvSpPr/>
            <p:nvPr/>
          </p:nvSpPr>
          <p:spPr>
            <a:xfrm>
              <a:off x="6799314" y="2866814"/>
              <a:ext cx="59135" cy="14989"/>
            </a:xfrm>
            <a:custGeom>
              <a:avLst/>
              <a:gdLst/>
              <a:ahLst/>
              <a:cxnLst/>
              <a:rect l="l" t="t" r="r" b="b"/>
              <a:pathLst>
                <a:path w="1732" h="439" extrusionOk="0">
                  <a:moveTo>
                    <a:pt x="1" y="1"/>
                  </a:moveTo>
                  <a:cubicBezTo>
                    <a:pt x="120" y="240"/>
                    <a:pt x="458" y="438"/>
                    <a:pt x="856" y="438"/>
                  </a:cubicBezTo>
                  <a:cubicBezTo>
                    <a:pt x="1254" y="419"/>
                    <a:pt x="1612" y="240"/>
                    <a:pt x="17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25"/>
            <p:cNvSpPr/>
            <p:nvPr/>
          </p:nvSpPr>
          <p:spPr>
            <a:xfrm>
              <a:off x="6784394" y="2853226"/>
              <a:ext cx="88327" cy="40800"/>
            </a:xfrm>
            <a:custGeom>
              <a:avLst/>
              <a:gdLst/>
              <a:ahLst/>
              <a:cxnLst/>
              <a:rect l="l" t="t" r="r" b="b"/>
              <a:pathLst>
                <a:path w="2587" h="1195" extrusionOk="0">
                  <a:moveTo>
                    <a:pt x="2149" y="399"/>
                  </a:moveTo>
                  <a:cubicBezTo>
                    <a:pt x="2029" y="638"/>
                    <a:pt x="1671" y="836"/>
                    <a:pt x="1273" y="836"/>
                  </a:cubicBezTo>
                  <a:cubicBezTo>
                    <a:pt x="875" y="817"/>
                    <a:pt x="537" y="638"/>
                    <a:pt x="398" y="399"/>
                  </a:cubicBezTo>
                  <a:close/>
                  <a:moveTo>
                    <a:pt x="0" y="1"/>
                  </a:moveTo>
                  <a:lnTo>
                    <a:pt x="0" y="200"/>
                  </a:lnTo>
                  <a:cubicBezTo>
                    <a:pt x="0" y="737"/>
                    <a:pt x="577" y="1195"/>
                    <a:pt x="1293" y="1195"/>
                  </a:cubicBezTo>
                  <a:cubicBezTo>
                    <a:pt x="2029" y="1195"/>
                    <a:pt x="2586" y="737"/>
                    <a:pt x="2586" y="200"/>
                  </a:cubicBezTo>
                  <a:lnTo>
                    <a:pt x="25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25"/>
            <p:cNvSpPr/>
            <p:nvPr/>
          </p:nvSpPr>
          <p:spPr>
            <a:xfrm>
              <a:off x="6821745" y="2778522"/>
              <a:ext cx="13623" cy="60501"/>
            </a:xfrm>
            <a:custGeom>
              <a:avLst/>
              <a:gdLst/>
              <a:ahLst/>
              <a:cxnLst/>
              <a:rect l="l" t="t" r="r" b="b"/>
              <a:pathLst>
                <a:path w="399" h="1772" extrusionOk="0">
                  <a:moveTo>
                    <a:pt x="199" y="1"/>
                  </a:moveTo>
                  <a:cubicBezTo>
                    <a:pt x="80" y="1"/>
                    <a:pt x="0" y="80"/>
                    <a:pt x="0" y="200"/>
                  </a:cubicBezTo>
                  <a:lnTo>
                    <a:pt x="0" y="1572"/>
                  </a:lnTo>
                  <a:cubicBezTo>
                    <a:pt x="0" y="1672"/>
                    <a:pt x="80" y="1771"/>
                    <a:pt x="199" y="1771"/>
                  </a:cubicBezTo>
                  <a:cubicBezTo>
                    <a:pt x="299" y="1771"/>
                    <a:pt x="398" y="1692"/>
                    <a:pt x="398" y="1572"/>
                  </a:cubicBezTo>
                  <a:lnTo>
                    <a:pt x="398" y="200"/>
                  </a:lnTo>
                  <a:cubicBezTo>
                    <a:pt x="398" y="100"/>
                    <a:pt x="338" y="1"/>
                    <a:pt x="1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25"/>
            <p:cNvSpPr/>
            <p:nvPr/>
          </p:nvSpPr>
          <p:spPr>
            <a:xfrm>
              <a:off x="6741579" y="2760188"/>
              <a:ext cx="51658" cy="14989"/>
            </a:xfrm>
            <a:custGeom>
              <a:avLst/>
              <a:gdLst/>
              <a:ahLst/>
              <a:cxnLst/>
              <a:rect l="l" t="t" r="r" b="b"/>
              <a:pathLst>
                <a:path w="1513" h="439" extrusionOk="0">
                  <a:moveTo>
                    <a:pt x="200" y="1"/>
                  </a:moveTo>
                  <a:cubicBezTo>
                    <a:pt x="100" y="1"/>
                    <a:pt x="1" y="80"/>
                    <a:pt x="1" y="180"/>
                  </a:cubicBezTo>
                  <a:cubicBezTo>
                    <a:pt x="1" y="279"/>
                    <a:pt x="61" y="379"/>
                    <a:pt x="160" y="379"/>
                  </a:cubicBezTo>
                  <a:lnTo>
                    <a:pt x="1334" y="438"/>
                  </a:lnTo>
                  <a:cubicBezTo>
                    <a:pt x="1433" y="438"/>
                    <a:pt x="1513" y="359"/>
                    <a:pt x="1513" y="259"/>
                  </a:cubicBezTo>
                  <a:cubicBezTo>
                    <a:pt x="1513" y="160"/>
                    <a:pt x="1433" y="60"/>
                    <a:pt x="1334" y="60"/>
                  </a:cubicBezTo>
                  <a:lnTo>
                    <a:pt x="2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25"/>
            <p:cNvSpPr/>
            <p:nvPr/>
          </p:nvSpPr>
          <p:spPr>
            <a:xfrm>
              <a:off x="6862477" y="2760188"/>
              <a:ext cx="52340" cy="14989"/>
            </a:xfrm>
            <a:custGeom>
              <a:avLst/>
              <a:gdLst/>
              <a:ahLst/>
              <a:cxnLst/>
              <a:rect l="l" t="t" r="r" b="b"/>
              <a:pathLst>
                <a:path w="1533" h="439" extrusionOk="0">
                  <a:moveTo>
                    <a:pt x="1334" y="1"/>
                  </a:moveTo>
                  <a:lnTo>
                    <a:pt x="180" y="60"/>
                  </a:lnTo>
                  <a:cubicBezTo>
                    <a:pt x="80" y="60"/>
                    <a:pt x="1" y="160"/>
                    <a:pt x="1" y="259"/>
                  </a:cubicBezTo>
                  <a:cubicBezTo>
                    <a:pt x="1" y="359"/>
                    <a:pt x="80" y="438"/>
                    <a:pt x="180" y="438"/>
                  </a:cubicBezTo>
                  <a:lnTo>
                    <a:pt x="1334" y="379"/>
                  </a:lnTo>
                  <a:cubicBezTo>
                    <a:pt x="1433" y="379"/>
                    <a:pt x="1493" y="279"/>
                    <a:pt x="1493" y="180"/>
                  </a:cubicBezTo>
                  <a:cubicBezTo>
                    <a:pt x="1533" y="80"/>
                    <a:pt x="1433" y="1"/>
                    <a:pt x="13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25"/>
            <p:cNvSpPr/>
            <p:nvPr/>
          </p:nvSpPr>
          <p:spPr>
            <a:xfrm>
              <a:off x="6682513" y="2598558"/>
              <a:ext cx="290723" cy="130424"/>
            </a:xfrm>
            <a:custGeom>
              <a:avLst/>
              <a:gdLst/>
              <a:ahLst/>
              <a:cxnLst/>
              <a:rect l="l" t="t" r="r" b="b"/>
              <a:pathLst>
                <a:path w="8515" h="3820" extrusionOk="0">
                  <a:moveTo>
                    <a:pt x="4019" y="0"/>
                  </a:moveTo>
                  <a:cubicBezTo>
                    <a:pt x="1870" y="0"/>
                    <a:pt x="100" y="1711"/>
                    <a:pt x="0" y="3820"/>
                  </a:cubicBezTo>
                  <a:cubicBezTo>
                    <a:pt x="955" y="3322"/>
                    <a:pt x="3382" y="3282"/>
                    <a:pt x="4257" y="3282"/>
                  </a:cubicBezTo>
                  <a:cubicBezTo>
                    <a:pt x="5133" y="3282"/>
                    <a:pt x="7559" y="3322"/>
                    <a:pt x="8514" y="3820"/>
                  </a:cubicBezTo>
                  <a:cubicBezTo>
                    <a:pt x="8435" y="1711"/>
                    <a:pt x="6664" y="0"/>
                    <a:pt x="45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25"/>
            <p:cNvSpPr/>
            <p:nvPr/>
          </p:nvSpPr>
          <p:spPr>
            <a:xfrm>
              <a:off x="6668924" y="2585653"/>
              <a:ext cx="315852" cy="159650"/>
            </a:xfrm>
            <a:custGeom>
              <a:avLst/>
              <a:gdLst/>
              <a:ahLst/>
              <a:cxnLst/>
              <a:rect l="l" t="t" r="r" b="b"/>
              <a:pathLst>
                <a:path w="9251" h="4676" extrusionOk="0">
                  <a:moveTo>
                    <a:pt x="4990" y="398"/>
                  </a:moveTo>
                  <a:cubicBezTo>
                    <a:pt x="7083" y="398"/>
                    <a:pt x="8833" y="2101"/>
                    <a:pt x="8932" y="4237"/>
                  </a:cubicBezTo>
                  <a:cubicBezTo>
                    <a:pt x="7997" y="3740"/>
                    <a:pt x="5550" y="3680"/>
                    <a:pt x="4675" y="3680"/>
                  </a:cubicBezTo>
                  <a:cubicBezTo>
                    <a:pt x="3820" y="3680"/>
                    <a:pt x="1373" y="3740"/>
                    <a:pt x="438" y="4237"/>
                  </a:cubicBezTo>
                  <a:cubicBezTo>
                    <a:pt x="538" y="2089"/>
                    <a:pt x="2268" y="398"/>
                    <a:pt x="4436" y="398"/>
                  </a:cubicBezTo>
                  <a:lnTo>
                    <a:pt x="4954" y="398"/>
                  </a:lnTo>
                  <a:cubicBezTo>
                    <a:pt x="4966" y="398"/>
                    <a:pt x="4978" y="398"/>
                    <a:pt x="4990" y="398"/>
                  </a:cubicBezTo>
                  <a:close/>
                  <a:moveTo>
                    <a:pt x="4377" y="0"/>
                  </a:moveTo>
                  <a:cubicBezTo>
                    <a:pt x="3720" y="0"/>
                    <a:pt x="3084" y="139"/>
                    <a:pt x="2527" y="418"/>
                  </a:cubicBezTo>
                  <a:cubicBezTo>
                    <a:pt x="2388" y="478"/>
                    <a:pt x="2288" y="537"/>
                    <a:pt x="2169" y="597"/>
                  </a:cubicBezTo>
                  <a:cubicBezTo>
                    <a:pt x="876" y="1373"/>
                    <a:pt x="0" y="2765"/>
                    <a:pt x="0" y="4377"/>
                  </a:cubicBezTo>
                  <a:lnTo>
                    <a:pt x="0" y="4615"/>
                  </a:lnTo>
                  <a:lnTo>
                    <a:pt x="0" y="4675"/>
                  </a:lnTo>
                  <a:lnTo>
                    <a:pt x="398" y="4675"/>
                  </a:lnTo>
                  <a:cubicBezTo>
                    <a:pt x="398" y="4615"/>
                    <a:pt x="478" y="4556"/>
                    <a:pt x="657" y="4476"/>
                  </a:cubicBezTo>
                  <a:cubicBezTo>
                    <a:pt x="736" y="4456"/>
                    <a:pt x="836" y="4436"/>
                    <a:pt x="935" y="4377"/>
                  </a:cubicBezTo>
                  <a:cubicBezTo>
                    <a:pt x="1572" y="4198"/>
                    <a:pt x="2805" y="4019"/>
                    <a:pt x="4635" y="4019"/>
                  </a:cubicBezTo>
                  <a:cubicBezTo>
                    <a:pt x="5769" y="4019"/>
                    <a:pt x="6863" y="4098"/>
                    <a:pt x="7659" y="4217"/>
                  </a:cubicBezTo>
                  <a:cubicBezTo>
                    <a:pt x="7957" y="4277"/>
                    <a:pt x="8196" y="4317"/>
                    <a:pt x="8355" y="4377"/>
                  </a:cubicBezTo>
                  <a:cubicBezTo>
                    <a:pt x="8455" y="4397"/>
                    <a:pt x="8554" y="4416"/>
                    <a:pt x="8614" y="4476"/>
                  </a:cubicBezTo>
                  <a:cubicBezTo>
                    <a:pt x="8853" y="4576"/>
                    <a:pt x="8892" y="4655"/>
                    <a:pt x="8892" y="4675"/>
                  </a:cubicBezTo>
                  <a:lnTo>
                    <a:pt x="9251" y="4675"/>
                  </a:lnTo>
                  <a:lnTo>
                    <a:pt x="9251" y="4615"/>
                  </a:lnTo>
                  <a:lnTo>
                    <a:pt x="9251" y="4377"/>
                  </a:lnTo>
                  <a:cubicBezTo>
                    <a:pt x="9251" y="2626"/>
                    <a:pt x="8236" y="1134"/>
                    <a:pt x="6764" y="418"/>
                  </a:cubicBezTo>
                  <a:cubicBezTo>
                    <a:pt x="6645" y="378"/>
                    <a:pt x="6545" y="319"/>
                    <a:pt x="6426" y="279"/>
                  </a:cubicBezTo>
                  <a:cubicBezTo>
                    <a:pt x="5948" y="100"/>
                    <a:pt x="5431" y="0"/>
                    <a:pt x="49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25"/>
            <p:cNvSpPr/>
            <p:nvPr/>
          </p:nvSpPr>
          <p:spPr>
            <a:xfrm>
              <a:off x="6816317" y="3111341"/>
              <a:ext cx="25163" cy="25163"/>
            </a:xfrm>
            <a:custGeom>
              <a:avLst/>
              <a:gdLst/>
              <a:ahLst/>
              <a:cxnLst/>
              <a:rect l="l" t="t" r="r" b="b"/>
              <a:pathLst>
                <a:path w="737" h="737" extrusionOk="0">
                  <a:moveTo>
                    <a:pt x="358" y="0"/>
                  </a:moveTo>
                  <a:cubicBezTo>
                    <a:pt x="159" y="0"/>
                    <a:pt x="0" y="179"/>
                    <a:pt x="0" y="378"/>
                  </a:cubicBezTo>
                  <a:cubicBezTo>
                    <a:pt x="0" y="577"/>
                    <a:pt x="159" y="736"/>
                    <a:pt x="358" y="736"/>
                  </a:cubicBezTo>
                  <a:cubicBezTo>
                    <a:pt x="557" y="736"/>
                    <a:pt x="736" y="577"/>
                    <a:pt x="736" y="378"/>
                  </a:cubicBezTo>
                  <a:cubicBezTo>
                    <a:pt x="736" y="179"/>
                    <a:pt x="557" y="0"/>
                    <a:pt x="3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25"/>
            <p:cNvSpPr/>
            <p:nvPr/>
          </p:nvSpPr>
          <p:spPr>
            <a:xfrm>
              <a:off x="6738882" y="2983649"/>
              <a:ext cx="37386" cy="48926"/>
            </a:xfrm>
            <a:custGeom>
              <a:avLst/>
              <a:gdLst/>
              <a:ahLst/>
              <a:cxnLst/>
              <a:rect l="l" t="t" r="r" b="b"/>
              <a:pathLst>
                <a:path w="1095" h="1433" extrusionOk="0">
                  <a:moveTo>
                    <a:pt x="438" y="0"/>
                  </a:moveTo>
                  <a:cubicBezTo>
                    <a:pt x="378" y="40"/>
                    <a:pt x="319" y="80"/>
                    <a:pt x="279" y="160"/>
                  </a:cubicBezTo>
                  <a:cubicBezTo>
                    <a:pt x="40" y="378"/>
                    <a:pt x="0" y="736"/>
                    <a:pt x="140" y="1035"/>
                  </a:cubicBezTo>
                  <a:cubicBezTo>
                    <a:pt x="279" y="1254"/>
                    <a:pt x="478" y="1373"/>
                    <a:pt x="716" y="1433"/>
                  </a:cubicBezTo>
                  <a:cubicBezTo>
                    <a:pt x="716" y="1293"/>
                    <a:pt x="776" y="1174"/>
                    <a:pt x="836" y="1075"/>
                  </a:cubicBezTo>
                  <a:lnTo>
                    <a:pt x="1094" y="1234"/>
                  </a:lnTo>
                  <a:lnTo>
                    <a:pt x="975" y="975"/>
                  </a:lnTo>
                  <a:cubicBezTo>
                    <a:pt x="915" y="995"/>
                    <a:pt x="876" y="995"/>
                    <a:pt x="816" y="1035"/>
                  </a:cubicBezTo>
                  <a:cubicBezTo>
                    <a:pt x="677" y="1035"/>
                    <a:pt x="537" y="975"/>
                    <a:pt x="478" y="836"/>
                  </a:cubicBezTo>
                  <a:cubicBezTo>
                    <a:pt x="398" y="677"/>
                    <a:pt x="418" y="498"/>
                    <a:pt x="537" y="398"/>
                  </a:cubicBezTo>
                  <a:lnTo>
                    <a:pt x="617" y="339"/>
                  </a:lnTo>
                  <a:lnTo>
                    <a:pt x="478" y="40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25"/>
            <p:cNvSpPr/>
            <p:nvPr/>
          </p:nvSpPr>
          <p:spPr>
            <a:xfrm>
              <a:off x="6776234" y="3027112"/>
              <a:ext cx="1400" cy="2083"/>
            </a:xfrm>
            <a:custGeom>
              <a:avLst/>
              <a:gdLst/>
              <a:ahLst/>
              <a:cxnLst/>
              <a:rect l="l" t="t" r="r" b="b"/>
              <a:pathLst>
                <a:path w="41" h="61" extrusionOk="0">
                  <a:moveTo>
                    <a:pt x="20" y="1"/>
                  </a:moveTo>
                  <a:cubicBezTo>
                    <a:pt x="20" y="20"/>
                    <a:pt x="0" y="20"/>
                    <a:pt x="0" y="60"/>
                  </a:cubicBezTo>
                  <a:lnTo>
                    <a:pt x="40" y="60"/>
                  </a:lnTo>
                  <a:lnTo>
                    <a:pt x="2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25"/>
            <p:cNvSpPr/>
            <p:nvPr/>
          </p:nvSpPr>
          <p:spPr>
            <a:xfrm>
              <a:off x="6762645" y="3019635"/>
              <a:ext cx="46912" cy="40117"/>
            </a:xfrm>
            <a:custGeom>
              <a:avLst/>
              <a:gdLst/>
              <a:ahLst/>
              <a:cxnLst/>
              <a:rect l="l" t="t" r="r" b="b"/>
              <a:pathLst>
                <a:path w="1374" h="1175" extrusionOk="0">
                  <a:moveTo>
                    <a:pt x="120" y="1"/>
                  </a:moveTo>
                  <a:cubicBezTo>
                    <a:pt x="40" y="100"/>
                    <a:pt x="20" y="220"/>
                    <a:pt x="1" y="339"/>
                  </a:cubicBezTo>
                  <a:lnTo>
                    <a:pt x="1" y="578"/>
                  </a:lnTo>
                  <a:cubicBezTo>
                    <a:pt x="40" y="776"/>
                    <a:pt x="140" y="916"/>
                    <a:pt x="319" y="1035"/>
                  </a:cubicBezTo>
                  <a:cubicBezTo>
                    <a:pt x="438" y="1115"/>
                    <a:pt x="577" y="1174"/>
                    <a:pt x="717" y="1174"/>
                  </a:cubicBezTo>
                  <a:cubicBezTo>
                    <a:pt x="776" y="1174"/>
                    <a:pt x="816" y="1174"/>
                    <a:pt x="856" y="1135"/>
                  </a:cubicBezTo>
                  <a:cubicBezTo>
                    <a:pt x="975" y="1115"/>
                    <a:pt x="1055" y="1075"/>
                    <a:pt x="1134" y="1015"/>
                  </a:cubicBezTo>
                  <a:cubicBezTo>
                    <a:pt x="1134" y="975"/>
                    <a:pt x="1115" y="916"/>
                    <a:pt x="1115" y="876"/>
                  </a:cubicBezTo>
                  <a:lnTo>
                    <a:pt x="1314" y="836"/>
                  </a:lnTo>
                  <a:lnTo>
                    <a:pt x="1373" y="796"/>
                  </a:lnTo>
                  <a:lnTo>
                    <a:pt x="1035" y="597"/>
                  </a:lnTo>
                  <a:cubicBezTo>
                    <a:pt x="1015" y="637"/>
                    <a:pt x="995" y="677"/>
                    <a:pt x="936" y="697"/>
                  </a:cubicBezTo>
                  <a:cubicBezTo>
                    <a:pt x="896" y="717"/>
                    <a:pt x="876" y="737"/>
                    <a:pt x="816" y="737"/>
                  </a:cubicBezTo>
                  <a:cubicBezTo>
                    <a:pt x="787" y="748"/>
                    <a:pt x="758" y="753"/>
                    <a:pt x="729" y="753"/>
                  </a:cubicBezTo>
                  <a:cubicBezTo>
                    <a:pt x="660" y="753"/>
                    <a:pt x="594" y="725"/>
                    <a:pt x="538" y="697"/>
                  </a:cubicBezTo>
                  <a:cubicBezTo>
                    <a:pt x="478" y="637"/>
                    <a:pt x="398" y="578"/>
                    <a:pt x="398" y="478"/>
                  </a:cubicBezTo>
                  <a:cubicBezTo>
                    <a:pt x="379" y="418"/>
                    <a:pt x="398" y="339"/>
                    <a:pt x="398" y="299"/>
                  </a:cubicBezTo>
                  <a:lnTo>
                    <a:pt x="398" y="279"/>
                  </a:lnTo>
                  <a:cubicBezTo>
                    <a:pt x="398" y="239"/>
                    <a:pt x="418" y="220"/>
                    <a:pt x="418" y="220"/>
                  </a:cubicBezTo>
                  <a:cubicBezTo>
                    <a:pt x="418" y="220"/>
                    <a:pt x="418" y="200"/>
                    <a:pt x="438" y="200"/>
                  </a:cubicBezTo>
                  <a:lnTo>
                    <a:pt x="398" y="180"/>
                  </a:lnTo>
                  <a:lnTo>
                    <a:pt x="12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25"/>
            <p:cNvSpPr/>
            <p:nvPr/>
          </p:nvSpPr>
          <p:spPr>
            <a:xfrm>
              <a:off x="6878797" y="3027795"/>
              <a:ext cx="2049" cy="2083"/>
            </a:xfrm>
            <a:custGeom>
              <a:avLst/>
              <a:gdLst/>
              <a:ahLst/>
              <a:cxnLst/>
              <a:rect l="l" t="t" r="r" b="b"/>
              <a:pathLst>
                <a:path w="60" h="61" extrusionOk="0">
                  <a:moveTo>
                    <a:pt x="20" y="0"/>
                  </a:moveTo>
                  <a:lnTo>
                    <a:pt x="0" y="40"/>
                  </a:lnTo>
                  <a:cubicBezTo>
                    <a:pt x="20" y="40"/>
                    <a:pt x="20" y="40"/>
                    <a:pt x="60" y="60"/>
                  </a:cubicBezTo>
                  <a:cubicBezTo>
                    <a:pt x="60" y="4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25"/>
            <p:cNvSpPr/>
            <p:nvPr/>
          </p:nvSpPr>
          <p:spPr>
            <a:xfrm>
              <a:off x="6880811" y="2982966"/>
              <a:ext cx="36054" cy="48243"/>
            </a:xfrm>
            <a:custGeom>
              <a:avLst/>
              <a:gdLst/>
              <a:ahLst/>
              <a:cxnLst/>
              <a:rect l="l" t="t" r="r" b="b"/>
              <a:pathLst>
                <a:path w="1056" h="1413" extrusionOk="0">
                  <a:moveTo>
                    <a:pt x="657" y="0"/>
                  </a:moveTo>
                  <a:lnTo>
                    <a:pt x="637" y="20"/>
                  </a:lnTo>
                  <a:lnTo>
                    <a:pt x="458" y="359"/>
                  </a:lnTo>
                  <a:lnTo>
                    <a:pt x="538" y="418"/>
                  </a:lnTo>
                  <a:cubicBezTo>
                    <a:pt x="598" y="478"/>
                    <a:pt x="618" y="518"/>
                    <a:pt x="637" y="577"/>
                  </a:cubicBezTo>
                  <a:cubicBezTo>
                    <a:pt x="657" y="677"/>
                    <a:pt x="657" y="776"/>
                    <a:pt x="618" y="836"/>
                  </a:cubicBezTo>
                  <a:cubicBezTo>
                    <a:pt x="538" y="975"/>
                    <a:pt x="399" y="1035"/>
                    <a:pt x="260" y="1035"/>
                  </a:cubicBezTo>
                  <a:cubicBezTo>
                    <a:pt x="220" y="1035"/>
                    <a:pt x="160" y="1015"/>
                    <a:pt x="120" y="995"/>
                  </a:cubicBezTo>
                  <a:lnTo>
                    <a:pt x="1" y="1234"/>
                  </a:lnTo>
                  <a:lnTo>
                    <a:pt x="260" y="1075"/>
                  </a:lnTo>
                  <a:cubicBezTo>
                    <a:pt x="339" y="1174"/>
                    <a:pt x="359" y="1294"/>
                    <a:pt x="399" y="1413"/>
                  </a:cubicBezTo>
                  <a:cubicBezTo>
                    <a:pt x="618" y="1393"/>
                    <a:pt x="836" y="1234"/>
                    <a:pt x="956" y="1015"/>
                  </a:cubicBezTo>
                  <a:cubicBezTo>
                    <a:pt x="1055" y="836"/>
                    <a:pt x="1055" y="657"/>
                    <a:pt x="1015" y="458"/>
                  </a:cubicBezTo>
                  <a:cubicBezTo>
                    <a:pt x="996" y="319"/>
                    <a:pt x="916" y="259"/>
                    <a:pt x="836" y="160"/>
                  </a:cubicBezTo>
                  <a:cubicBezTo>
                    <a:pt x="797" y="100"/>
                    <a:pt x="717" y="40"/>
                    <a:pt x="65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25"/>
            <p:cNvSpPr/>
            <p:nvPr/>
          </p:nvSpPr>
          <p:spPr>
            <a:xfrm>
              <a:off x="6847557" y="3018269"/>
              <a:ext cx="47561" cy="40117"/>
            </a:xfrm>
            <a:custGeom>
              <a:avLst/>
              <a:gdLst/>
              <a:ahLst/>
              <a:cxnLst/>
              <a:rect l="l" t="t" r="r" b="b"/>
              <a:pathLst>
                <a:path w="1393" h="1175" extrusionOk="0">
                  <a:moveTo>
                    <a:pt x="1234" y="1"/>
                  </a:moveTo>
                  <a:lnTo>
                    <a:pt x="975" y="220"/>
                  </a:lnTo>
                  <a:lnTo>
                    <a:pt x="915" y="240"/>
                  </a:lnTo>
                  <a:cubicBezTo>
                    <a:pt x="915" y="240"/>
                    <a:pt x="915" y="260"/>
                    <a:pt x="935" y="260"/>
                  </a:cubicBezTo>
                  <a:cubicBezTo>
                    <a:pt x="935" y="279"/>
                    <a:pt x="955" y="279"/>
                    <a:pt x="955" y="299"/>
                  </a:cubicBezTo>
                  <a:lnTo>
                    <a:pt x="955" y="339"/>
                  </a:lnTo>
                  <a:cubicBezTo>
                    <a:pt x="995" y="379"/>
                    <a:pt x="995" y="458"/>
                    <a:pt x="955" y="498"/>
                  </a:cubicBezTo>
                  <a:cubicBezTo>
                    <a:pt x="935" y="618"/>
                    <a:pt x="895" y="677"/>
                    <a:pt x="816" y="737"/>
                  </a:cubicBezTo>
                  <a:cubicBezTo>
                    <a:pt x="758" y="766"/>
                    <a:pt x="689" y="785"/>
                    <a:pt x="617" y="785"/>
                  </a:cubicBezTo>
                  <a:cubicBezTo>
                    <a:pt x="591" y="785"/>
                    <a:pt x="564" y="782"/>
                    <a:pt x="537" y="777"/>
                  </a:cubicBezTo>
                  <a:cubicBezTo>
                    <a:pt x="498" y="777"/>
                    <a:pt x="438" y="757"/>
                    <a:pt x="418" y="737"/>
                  </a:cubicBezTo>
                  <a:cubicBezTo>
                    <a:pt x="358" y="717"/>
                    <a:pt x="338" y="677"/>
                    <a:pt x="318" y="637"/>
                  </a:cubicBezTo>
                  <a:lnTo>
                    <a:pt x="0" y="836"/>
                  </a:lnTo>
                  <a:lnTo>
                    <a:pt x="20" y="856"/>
                  </a:lnTo>
                  <a:lnTo>
                    <a:pt x="139" y="856"/>
                  </a:lnTo>
                  <a:lnTo>
                    <a:pt x="139" y="976"/>
                  </a:lnTo>
                  <a:cubicBezTo>
                    <a:pt x="239" y="1075"/>
                    <a:pt x="358" y="1135"/>
                    <a:pt x="498" y="1155"/>
                  </a:cubicBezTo>
                  <a:cubicBezTo>
                    <a:pt x="537" y="1155"/>
                    <a:pt x="597" y="1175"/>
                    <a:pt x="637" y="1175"/>
                  </a:cubicBezTo>
                  <a:cubicBezTo>
                    <a:pt x="796" y="1175"/>
                    <a:pt x="915" y="1135"/>
                    <a:pt x="1035" y="1055"/>
                  </a:cubicBezTo>
                  <a:cubicBezTo>
                    <a:pt x="1214" y="956"/>
                    <a:pt x="1313" y="777"/>
                    <a:pt x="1353" y="578"/>
                  </a:cubicBezTo>
                  <a:cubicBezTo>
                    <a:pt x="1393" y="498"/>
                    <a:pt x="1393" y="439"/>
                    <a:pt x="1353" y="359"/>
                  </a:cubicBezTo>
                  <a:cubicBezTo>
                    <a:pt x="1353" y="240"/>
                    <a:pt x="1313" y="140"/>
                    <a:pt x="12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25"/>
            <p:cNvSpPr/>
            <p:nvPr/>
          </p:nvSpPr>
          <p:spPr>
            <a:xfrm>
              <a:off x="6802728" y="3047495"/>
              <a:ext cx="50292" cy="25846"/>
            </a:xfrm>
            <a:custGeom>
              <a:avLst/>
              <a:gdLst/>
              <a:ahLst/>
              <a:cxnLst/>
              <a:rect l="l" t="t" r="r" b="b"/>
              <a:pathLst>
                <a:path w="1473" h="757" extrusionOk="0">
                  <a:moveTo>
                    <a:pt x="1094" y="0"/>
                  </a:moveTo>
                  <a:lnTo>
                    <a:pt x="1094" y="80"/>
                  </a:lnTo>
                  <a:cubicBezTo>
                    <a:pt x="1055" y="159"/>
                    <a:pt x="1035" y="199"/>
                    <a:pt x="995" y="259"/>
                  </a:cubicBezTo>
                  <a:cubicBezTo>
                    <a:pt x="915" y="319"/>
                    <a:pt x="836" y="378"/>
                    <a:pt x="736" y="378"/>
                  </a:cubicBezTo>
                  <a:cubicBezTo>
                    <a:pt x="557" y="378"/>
                    <a:pt x="378" y="259"/>
                    <a:pt x="358" y="80"/>
                  </a:cubicBezTo>
                  <a:lnTo>
                    <a:pt x="358" y="20"/>
                  </a:lnTo>
                  <a:lnTo>
                    <a:pt x="0" y="20"/>
                  </a:lnTo>
                  <a:cubicBezTo>
                    <a:pt x="0" y="80"/>
                    <a:pt x="0" y="120"/>
                    <a:pt x="20" y="179"/>
                  </a:cubicBezTo>
                  <a:cubicBezTo>
                    <a:pt x="80" y="498"/>
                    <a:pt x="378" y="756"/>
                    <a:pt x="736" y="756"/>
                  </a:cubicBezTo>
                  <a:lnTo>
                    <a:pt x="756" y="756"/>
                  </a:lnTo>
                  <a:cubicBezTo>
                    <a:pt x="955" y="756"/>
                    <a:pt x="1134" y="637"/>
                    <a:pt x="1273" y="517"/>
                  </a:cubicBezTo>
                  <a:cubicBezTo>
                    <a:pt x="1373" y="398"/>
                    <a:pt x="1452" y="279"/>
                    <a:pt x="1472" y="120"/>
                  </a:cubicBezTo>
                  <a:cubicBezTo>
                    <a:pt x="1452" y="100"/>
                    <a:pt x="1452" y="60"/>
                    <a:pt x="145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25"/>
            <p:cNvSpPr/>
            <p:nvPr/>
          </p:nvSpPr>
          <p:spPr>
            <a:xfrm>
              <a:off x="8146123" y="3754513"/>
              <a:ext cx="290758" cy="147427"/>
            </a:xfrm>
            <a:custGeom>
              <a:avLst/>
              <a:gdLst/>
              <a:ahLst/>
              <a:cxnLst/>
              <a:rect l="l" t="t" r="r" b="b"/>
              <a:pathLst>
                <a:path w="8516" h="4318" fill="none" extrusionOk="0">
                  <a:moveTo>
                    <a:pt x="1" y="4317"/>
                  </a:moveTo>
                  <a:lnTo>
                    <a:pt x="4258" y="1"/>
                  </a:lnTo>
                  <a:lnTo>
                    <a:pt x="8515" y="4317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25"/>
            <p:cNvSpPr/>
            <p:nvPr/>
          </p:nvSpPr>
          <p:spPr>
            <a:xfrm>
              <a:off x="8146123" y="3695413"/>
              <a:ext cx="290758" cy="126361"/>
            </a:xfrm>
            <a:custGeom>
              <a:avLst/>
              <a:gdLst/>
              <a:ahLst/>
              <a:cxnLst/>
              <a:rect l="l" t="t" r="r" b="b"/>
              <a:pathLst>
                <a:path w="8516" h="3701" extrusionOk="0">
                  <a:moveTo>
                    <a:pt x="1" y="1"/>
                  </a:moveTo>
                  <a:lnTo>
                    <a:pt x="4258" y="3701"/>
                  </a:lnTo>
                  <a:lnTo>
                    <a:pt x="851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25"/>
            <p:cNvSpPr/>
            <p:nvPr/>
          </p:nvSpPr>
          <p:spPr>
            <a:xfrm>
              <a:off x="8146123" y="3695413"/>
              <a:ext cx="290758" cy="126361"/>
            </a:xfrm>
            <a:custGeom>
              <a:avLst/>
              <a:gdLst/>
              <a:ahLst/>
              <a:cxnLst/>
              <a:rect l="l" t="t" r="r" b="b"/>
              <a:pathLst>
                <a:path w="8516" h="3701" fill="none" extrusionOk="0">
                  <a:moveTo>
                    <a:pt x="1" y="1"/>
                  </a:moveTo>
                  <a:lnTo>
                    <a:pt x="4258" y="3701"/>
                  </a:lnTo>
                  <a:lnTo>
                    <a:pt x="8515" y="1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25"/>
            <p:cNvSpPr/>
            <p:nvPr/>
          </p:nvSpPr>
          <p:spPr>
            <a:xfrm>
              <a:off x="8146123" y="3695413"/>
              <a:ext cx="290758" cy="207211"/>
            </a:xfrm>
            <a:custGeom>
              <a:avLst/>
              <a:gdLst/>
              <a:ahLst/>
              <a:cxnLst/>
              <a:rect l="l" t="t" r="r" b="b"/>
              <a:pathLst>
                <a:path w="8516" h="6069" fill="none" extrusionOk="0">
                  <a:moveTo>
                    <a:pt x="1" y="1"/>
                  </a:moveTo>
                  <a:lnTo>
                    <a:pt x="8515" y="1"/>
                  </a:lnTo>
                  <a:lnTo>
                    <a:pt x="8515" y="6068"/>
                  </a:lnTo>
                  <a:lnTo>
                    <a:pt x="1" y="6068"/>
                  </a:ln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25"/>
            <p:cNvSpPr/>
            <p:nvPr/>
          </p:nvSpPr>
          <p:spPr>
            <a:xfrm>
              <a:off x="8451765" y="3530403"/>
              <a:ext cx="34" cy="71324"/>
            </a:xfrm>
            <a:custGeom>
              <a:avLst/>
              <a:gdLst/>
              <a:ahLst/>
              <a:cxnLst/>
              <a:rect l="l" t="t" r="r" b="b"/>
              <a:pathLst>
                <a:path w="1" h="2089" fill="none" extrusionOk="0">
                  <a:moveTo>
                    <a:pt x="1" y="0"/>
                  </a:moveTo>
                  <a:lnTo>
                    <a:pt x="1" y="2089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25"/>
            <p:cNvSpPr/>
            <p:nvPr/>
          </p:nvSpPr>
          <p:spPr>
            <a:xfrm>
              <a:off x="8416462" y="3566389"/>
              <a:ext cx="70675" cy="34"/>
            </a:xfrm>
            <a:custGeom>
              <a:avLst/>
              <a:gdLst/>
              <a:ahLst/>
              <a:cxnLst/>
              <a:rect l="l" t="t" r="r" b="b"/>
              <a:pathLst>
                <a:path w="2070" h="1" fill="none" extrusionOk="0">
                  <a:moveTo>
                    <a:pt x="2069" y="0"/>
                  </a:moveTo>
                  <a:lnTo>
                    <a:pt x="0" y="0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25"/>
            <p:cNvSpPr/>
            <p:nvPr/>
          </p:nvSpPr>
          <p:spPr>
            <a:xfrm>
              <a:off x="4837158" y="3801390"/>
              <a:ext cx="34" cy="71324"/>
            </a:xfrm>
            <a:custGeom>
              <a:avLst/>
              <a:gdLst/>
              <a:ahLst/>
              <a:cxnLst/>
              <a:rect l="l" t="t" r="r" b="b"/>
              <a:pathLst>
                <a:path w="1" h="2089" fill="none" extrusionOk="0">
                  <a:moveTo>
                    <a:pt x="1" y="0"/>
                  </a:moveTo>
                  <a:lnTo>
                    <a:pt x="1" y="2089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25"/>
            <p:cNvSpPr/>
            <p:nvPr/>
          </p:nvSpPr>
          <p:spPr>
            <a:xfrm>
              <a:off x="4802538" y="3836694"/>
              <a:ext cx="69992" cy="34"/>
            </a:xfrm>
            <a:custGeom>
              <a:avLst/>
              <a:gdLst/>
              <a:ahLst/>
              <a:cxnLst/>
              <a:rect l="l" t="t" r="r" b="b"/>
              <a:pathLst>
                <a:path w="2050" h="1" fill="none" extrusionOk="0">
                  <a:moveTo>
                    <a:pt x="2049" y="1"/>
                  </a:moveTo>
                  <a:lnTo>
                    <a:pt x="0" y="1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25"/>
            <p:cNvSpPr/>
            <p:nvPr/>
          </p:nvSpPr>
          <p:spPr>
            <a:xfrm>
              <a:off x="7469663" y="3075321"/>
              <a:ext cx="34" cy="70675"/>
            </a:xfrm>
            <a:custGeom>
              <a:avLst/>
              <a:gdLst/>
              <a:ahLst/>
              <a:cxnLst/>
              <a:rect l="l" t="t" r="r" b="b"/>
              <a:pathLst>
                <a:path w="1" h="2070" fill="none" extrusionOk="0">
                  <a:moveTo>
                    <a:pt x="1" y="1"/>
                  </a:moveTo>
                  <a:lnTo>
                    <a:pt x="1" y="2070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25"/>
            <p:cNvSpPr/>
            <p:nvPr/>
          </p:nvSpPr>
          <p:spPr>
            <a:xfrm>
              <a:off x="7435042" y="3111341"/>
              <a:ext cx="69992" cy="34"/>
            </a:xfrm>
            <a:custGeom>
              <a:avLst/>
              <a:gdLst/>
              <a:ahLst/>
              <a:cxnLst/>
              <a:rect l="l" t="t" r="r" b="b"/>
              <a:pathLst>
                <a:path w="2050" h="1" fill="none" extrusionOk="0">
                  <a:moveTo>
                    <a:pt x="2049" y="0"/>
                  </a:moveTo>
                  <a:lnTo>
                    <a:pt x="0" y="0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25"/>
            <p:cNvSpPr/>
            <p:nvPr/>
          </p:nvSpPr>
          <p:spPr>
            <a:xfrm>
              <a:off x="8487102" y="1869109"/>
              <a:ext cx="34" cy="70675"/>
            </a:xfrm>
            <a:custGeom>
              <a:avLst/>
              <a:gdLst/>
              <a:ahLst/>
              <a:cxnLst/>
              <a:rect l="l" t="t" r="r" b="b"/>
              <a:pathLst>
                <a:path w="1" h="2070" fill="none" extrusionOk="0">
                  <a:moveTo>
                    <a:pt x="0" y="0"/>
                  </a:moveTo>
                  <a:lnTo>
                    <a:pt x="0" y="2069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25"/>
            <p:cNvSpPr/>
            <p:nvPr/>
          </p:nvSpPr>
          <p:spPr>
            <a:xfrm>
              <a:off x="8451765" y="1903729"/>
              <a:ext cx="70675" cy="34"/>
            </a:xfrm>
            <a:custGeom>
              <a:avLst/>
              <a:gdLst/>
              <a:ahLst/>
              <a:cxnLst/>
              <a:rect l="l" t="t" r="r" b="b"/>
              <a:pathLst>
                <a:path w="2070" h="1" fill="none" extrusionOk="0">
                  <a:moveTo>
                    <a:pt x="2070" y="1"/>
                  </a:moveTo>
                  <a:lnTo>
                    <a:pt x="1" y="1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25"/>
            <p:cNvSpPr/>
            <p:nvPr/>
          </p:nvSpPr>
          <p:spPr>
            <a:xfrm>
              <a:off x="6399303" y="1852140"/>
              <a:ext cx="0" cy="71324"/>
            </a:xfrm>
            <a:custGeom>
              <a:avLst/>
              <a:gdLst/>
              <a:ahLst/>
              <a:cxnLst/>
              <a:rect l="l" t="t" r="r" b="b"/>
              <a:pathLst>
                <a:path h="2089" fill="none" extrusionOk="0">
                  <a:moveTo>
                    <a:pt x="0" y="0"/>
                  </a:moveTo>
                  <a:lnTo>
                    <a:pt x="0" y="2089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25"/>
            <p:cNvSpPr/>
            <p:nvPr/>
          </p:nvSpPr>
          <p:spPr>
            <a:xfrm>
              <a:off x="6364649" y="1887443"/>
              <a:ext cx="69992" cy="34"/>
            </a:xfrm>
            <a:custGeom>
              <a:avLst/>
              <a:gdLst/>
              <a:ahLst/>
              <a:cxnLst/>
              <a:rect l="l" t="t" r="r" b="b"/>
              <a:pathLst>
                <a:path w="2050" h="1" fill="none" extrusionOk="0">
                  <a:moveTo>
                    <a:pt x="2049" y="1"/>
                  </a:moveTo>
                  <a:lnTo>
                    <a:pt x="0" y="1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25"/>
            <p:cNvSpPr/>
            <p:nvPr/>
          </p:nvSpPr>
          <p:spPr>
            <a:xfrm>
              <a:off x="6010798" y="2789414"/>
              <a:ext cx="34" cy="70641"/>
            </a:xfrm>
            <a:custGeom>
              <a:avLst/>
              <a:gdLst/>
              <a:ahLst/>
              <a:cxnLst/>
              <a:rect l="l" t="t" r="r" b="b"/>
              <a:pathLst>
                <a:path w="1" h="2069" fill="none" extrusionOk="0">
                  <a:moveTo>
                    <a:pt x="0" y="0"/>
                  </a:moveTo>
                  <a:lnTo>
                    <a:pt x="0" y="2069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25"/>
            <p:cNvSpPr/>
            <p:nvPr/>
          </p:nvSpPr>
          <p:spPr>
            <a:xfrm>
              <a:off x="5975461" y="2824034"/>
              <a:ext cx="71358" cy="34"/>
            </a:xfrm>
            <a:custGeom>
              <a:avLst/>
              <a:gdLst/>
              <a:ahLst/>
              <a:cxnLst/>
              <a:rect l="l" t="t" r="r" b="b"/>
              <a:pathLst>
                <a:path w="2090" h="1" fill="none" extrusionOk="0">
                  <a:moveTo>
                    <a:pt x="2090" y="1"/>
                  </a:moveTo>
                  <a:lnTo>
                    <a:pt x="1" y="1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25"/>
            <p:cNvSpPr/>
            <p:nvPr/>
          </p:nvSpPr>
          <p:spPr>
            <a:xfrm>
              <a:off x="4837158" y="1930223"/>
              <a:ext cx="34" cy="70675"/>
            </a:xfrm>
            <a:custGeom>
              <a:avLst/>
              <a:gdLst/>
              <a:ahLst/>
              <a:cxnLst/>
              <a:rect l="l" t="t" r="r" b="b"/>
              <a:pathLst>
                <a:path w="1" h="2070" fill="none" extrusionOk="0">
                  <a:moveTo>
                    <a:pt x="1" y="1"/>
                  </a:moveTo>
                  <a:lnTo>
                    <a:pt x="1" y="2070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25"/>
            <p:cNvSpPr/>
            <p:nvPr/>
          </p:nvSpPr>
          <p:spPr>
            <a:xfrm>
              <a:off x="4802538" y="1965561"/>
              <a:ext cx="69992" cy="34"/>
            </a:xfrm>
            <a:custGeom>
              <a:avLst/>
              <a:gdLst/>
              <a:ahLst/>
              <a:cxnLst/>
              <a:rect l="l" t="t" r="r" b="b"/>
              <a:pathLst>
                <a:path w="2050" h="1" fill="none" extrusionOk="0">
                  <a:moveTo>
                    <a:pt x="2049" y="0"/>
                  </a:moveTo>
                  <a:lnTo>
                    <a:pt x="0" y="0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25"/>
            <p:cNvSpPr/>
            <p:nvPr/>
          </p:nvSpPr>
          <p:spPr>
            <a:xfrm>
              <a:off x="6009433" y="2515695"/>
              <a:ext cx="122981" cy="34"/>
            </a:xfrm>
            <a:custGeom>
              <a:avLst/>
              <a:gdLst/>
              <a:ahLst/>
              <a:cxnLst/>
              <a:rect l="l" t="t" r="r" b="b"/>
              <a:pathLst>
                <a:path w="3602" h="1" fill="none" extrusionOk="0">
                  <a:moveTo>
                    <a:pt x="1" y="0"/>
                  </a:moveTo>
                  <a:lnTo>
                    <a:pt x="3601" y="0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74" name="Google Shape;1674;p25"/>
            <p:cNvSpPr/>
            <p:nvPr/>
          </p:nvSpPr>
          <p:spPr>
            <a:xfrm>
              <a:off x="5034808" y="3319165"/>
              <a:ext cx="9560" cy="19734"/>
            </a:xfrm>
            <a:custGeom>
              <a:avLst/>
              <a:gdLst/>
              <a:ahLst/>
              <a:cxnLst/>
              <a:rect l="l" t="t" r="r" b="b"/>
              <a:pathLst>
                <a:path w="280" h="578" fill="none" extrusionOk="0">
                  <a:moveTo>
                    <a:pt x="279" y="0"/>
                  </a:moveTo>
                  <a:cubicBezTo>
                    <a:pt x="279" y="0"/>
                    <a:pt x="180" y="199"/>
                    <a:pt x="1" y="577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25"/>
            <p:cNvSpPr/>
            <p:nvPr/>
          </p:nvSpPr>
          <p:spPr>
            <a:xfrm>
              <a:off x="4913227" y="3362628"/>
              <a:ext cx="313838" cy="593636"/>
            </a:xfrm>
            <a:custGeom>
              <a:avLst/>
              <a:gdLst/>
              <a:ahLst/>
              <a:cxnLst/>
              <a:rect l="l" t="t" r="r" b="b"/>
              <a:pathLst>
                <a:path w="9192" h="17387" fill="none" extrusionOk="0">
                  <a:moveTo>
                    <a:pt x="3283" y="1"/>
                  </a:moveTo>
                  <a:cubicBezTo>
                    <a:pt x="2070" y="3183"/>
                    <a:pt x="1" y="11658"/>
                    <a:pt x="9191" y="17387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25"/>
            <p:cNvSpPr/>
            <p:nvPr/>
          </p:nvSpPr>
          <p:spPr>
            <a:xfrm>
              <a:off x="5238569" y="3963020"/>
              <a:ext cx="19052" cy="9560"/>
            </a:xfrm>
            <a:custGeom>
              <a:avLst/>
              <a:gdLst/>
              <a:ahLst/>
              <a:cxnLst/>
              <a:rect l="l" t="t" r="r" b="b"/>
              <a:pathLst>
                <a:path w="558" h="280" fill="none" extrusionOk="0">
                  <a:moveTo>
                    <a:pt x="0" y="1"/>
                  </a:moveTo>
                  <a:cubicBezTo>
                    <a:pt x="179" y="100"/>
                    <a:pt x="358" y="200"/>
                    <a:pt x="557" y="279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25"/>
            <p:cNvSpPr/>
            <p:nvPr/>
          </p:nvSpPr>
          <p:spPr>
            <a:xfrm>
              <a:off x="4979122" y="3307625"/>
              <a:ext cx="91707" cy="76786"/>
            </a:xfrm>
            <a:custGeom>
              <a:avLst/>
              <a:gdLst/>
              <a:ahLst/>
              <a:cxnLst/>
              <a:rect l="l" t="t" r="r" b="b"/>
              <a:pathLst>
                <a:path w="2686" h="2249" extrusionOk="0">
                  <a:moveTo>
                    <a:pt x="2109" y="0"/>
                  </a:moveTo>
                  <a:lnTo>
                    <a:pt x="0" y="716"/>
                  </a:lnTo>
                  <a:lnTo>
                    <a:pt x="100" y="1055"/>
                  </a:lnTo>
                  <a:lnTo>
                    <a:pt x="1831" y="458"/>
                  </a:lnTo>
                  <a:lnTo>
                    <a:pt x="2308" y="2248"/>
                  </a:lnTo>
                  <a:lnTo>
                    <a:pt x="2686" y="2149"/>
                  </a:lnTo>
                  <a:lnTo>
                    <a:pt x="210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25"/>
            <p:cNvSpPr/>
            <p:nvPr/>
          </p:nvSpPr>
          <p:spPr>
            <a:xfrm>
              <a:off x="6502515" y="2184242"/>
              <a:ext cx="18369" cy="10891"/>
            </a:xfrm>
            <a:custGeom>
              <a:avLst/>
              <a:gdLst/>
              <a:ahLst/>
              <a:cxnLst/>
              <a:rect l="l" t="t" r="r" b="b"/>
              <a:pathLst>
                <a:path w="538" h="319" fill="none" extrusionOk="0">
                  <a:moveTo>
                    <a:pt x="538" y="319"/>
                  </a:moveTo>
                  <a:cubicBezTo>
                    <a:pt x="379" y="239"/>
                    <a:pt x="200" y="120"/>
                    <a:pt x="1" y="1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25"/>
            <p:cNvSpPr/>
            <p:nvPr/>
          </p:nvSpPr>
          <p:spPr>
            <a:xfrm>
              <a:off x="5659645" y="1940432"/>
              <a:ext cx="820513" cy="240466"/>
            </a:xfrm>
            <a:custGeom>
              <a:avLst/>
              <a:gdLst/>
              <a:ahLst/>
              <a:cxnLst/>
              <a:rect l="l" t="t" r="r" b="b"/>
              <a:pathLst>
                <a:path w="24032" h="7043" fill="none" extrusionOk="0">
                  <a:moveTo>
                    <a:pt x="24031" y="6764"/>
                  </a:moveTo>
                  <a:cubicBezTo>
                    <a:pt x="20112" y="4615"/>
                    <a:pt x="9430" y="0"/>
                    <a:pt x="1" y="7042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25"/>
            <p:cNvSpPr/>
            <p:nvPr/>
          </p:nvSpPr>
          <p:spPr>
            <a:xfrm>
              <a:off x="5633185" y="2188305"/>
              <a:ext cx="17003" cy="13623"/>
            </a:xfrm>
            <a:custGeom>
              <a:avLst/>
              <a:gdLst/>
              <a:ahLst/>
              <a:cxnLst/>
              <a:rect l="l" t="t" r="r" b="b"/>
              <a:pathLst>
                <a:path w="498" h="399" fill="none" extrusionOk="0">
                  <a:moveTo>
                    <a:pt x="497" y="1"/>
                  </a:moveTo>
                  <a:cubicBezTo>
                    <a:pt x="338" y="120"/>
                    <a:pt x="179" y="260"/>
                    <a:pt x="0" y="399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25"/>
            <p:cNvSpPr/>
            <p:nvPr/>
          </p:nvSpPr>
          <p:spPr>
            <a:xfrm>
              <a:off x="6454306" y="2129239"/>
              <a:ext cx="77469" cy="89692"/>
            </a:xfrm>
            <a:custGeom>
              <a:avLst/>
              <a:gdLst/>
              <a:ahLst/>
              <a:cxnLst/>
              <a:rect l="l" t="t" r="r" b="b"/>
              <a:pathLst>
                <a:path w="2269" h="2627" extrusionOk="0">
                  <a:moveTo>
                    <a:pt x="1651" y="0"/>
                  </a:moveTo>
                  <a:lnTo>
                    <a:pt x="1273" y="80"/>
                  </a:lnTo>
                  <a:lnTo>
                    <a:pt x="1791" y="1850"/>
                  </a:lnTo>
                  <a:lnTo>
                    <a:pt x="0" y="2248"/>
                  </a:lnTo>
                  <a:lnTo>
                    <a:pt x="80" y="2626"/>
                  </a:lnTo>
                  <a:lnTo>
                    <a:pt x="2268" y="2149"/>
                  </a:lnTo>
                  <a:lnTo>
                    <a:pt x="165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25"/>
            <p:cNvSpPr/>
            <p:nvPr/>
          </p:nvSpPr>
          <p:spPr>
            <a:xfrm>
              <a:off x="4890830" y="3926351"/>
              <a:ext cx="263546" cy="264229"/>
            </a:xfrm>
            <a:custGeom>
              <a:avLst/>
              <a:gdLst/>
              <a:ahLst/>
              <a:cxnLst/>
              <a:rect l="l" t="t" r="r" b="b"/>
              <a:pathLst>
                <a:path w="7719" h="7739" fill="none" extrusionOk="0">
                  <a:moveTo>
                    <a:pt x="5670" y="438"/>
                  </a:moveTo>
                  <a:lnTo>
                    <a:pt x="4715" y="935"/>
                  </a:lnTo>
                  <a:cubicBezTo>
                    <a:pt x="4516" y="896"/>
                    <a:pt x="4397" y="836"/>
                    <a:pt x="4178" y="796"/>
                  </a:cubicBezTo>
                  <a:lnTo>
                    <a:pt x="3680" y="0"/>
                  </a:lnTo>
                  <a:cubicBezTo>
                    <a:pt x="3223" y="20"/>
                    <a:pt x="2746" y="120"/>
                    <a:pt x="2328" y="299"/>
                  </a:cubicBezTo>
                  <a:lnTo>
                    <a:pt x="2149" y="1174"/>
                  </a:lnTo>
                  <a:cubicBezTo>
                    <a:pt x="1970" y="1294"/>
                    <a:pt x="1890" y="1373"/>
                    <a:pt x="1711" y="1492"/>
                  </a:cubicBezTo>
                  <a:lnTo>
                    <a:pt x="836" y="1393"/>
                  </a:lnTo>
                  <a:cubicBezTo>
                    <a:pt x="537" y="1771"/>
                    <a:pt x="299" y="2189"/>
                    <a:pt x="140" y="2606"/>
                  </a:cubicBezTo>
                  <a:lnTo>
                    <a:pt x="736" y="3303"/>
                  </a:lnTo>
                  <a:cubicBezTo>
                    <a:pt x="736" y="3521"/>
                    <a:pt x="716" y="3661"/>
                    <a:pt x="716" y="3860"/>
                  </a:cubicBezTo>
                  <a:lnTo>
                    <a:pt x="0" y="4576"/>
                  </a:lnTo>
                  <a:cubicBezTo>
                    <a:pt x="60" y="4994"/>
                    <a:pt x="219" y="5391"/>
                    <a:pt x="418" y="5789"/>
                  </a:cubicBezTo>
                  <a:lnTo>
                    <a:pt x="1512" y="5769"/>
                  </a:lnTo>
                  <a:cubicBezTo>
                    <a:pt x="1651" y="5909"/>
                    <a:pt x="1751" y="5988"/>
                    <a:pt x="1930" y="6147"/>
                  </a:cubicBezTo>
                  <a:lnTo>
                    <a:pt x="2089" y="7381"/>
                  </a:lnTo>
                  <a:cubicBezTo>
                    <a:pt x="2407" y="7560"/>
                    <a:pt x="2785" y="7659"/>
                    <a:pt x="3123" y="7739"/>
                  </a:cubicBezTo>
                  <a:lnTo>
                    <a:pt x="3919" y="6665"/>
                  </a:lnTo>
                  <a:cubicBezTo>
                    <a:pt x="4118" y="6605"/>
                    <a:pt x="4277" y="6585"/>
                    <a:pt x="4476" y="6565"/>
                  </a:cubicBezTo>
                  <a:lnTo>
                    <a:pt x="5690" y="7341"/>
                  </a:lnTo>
                  <a:cubicBezTo>
                    <a:pt x="5869" y="7241"/>
                    <a:pt x="6028" y="7142"/>
                    <a:pt x="6207" y="7003"/>
                  </a:cubicBezTo>
                  <a:cubicBezTo>
                    <a:pt x="6306" y="6943"/>
                    <a:pt x="6406" y="6844"/>
                    <a:pt x="6505" y="6764"/>
                  </a:cubicBezTo>
                  <a:lnTo>
                    <a:pt x="6127" y="5372"/>
                  </a:lnTo>
                  <a:lnTo>
                    <a:pt x="6386" y="4874"/>
                  </a:lnTo>
                  <a:lnTo>
                    <a:pt x="7679" y="4417"/>
                  </a:lnTo>
                  <a:cubicBezTo>
                    <a:pt x="7719" y="4078"/>
                    <a:pt x="7719" y="3701"/>
                    <a:pt x="7679" y="3342"/>
                  </a:cubicBezTo>
                  <a:lnTo>
                    <a:pt x="6465" y="2825"/>
                  </a:lnTo>
                  <a:cubicBezTo>
                    <a:pt x="6386" y="2626"/>
                    <a:pt x="6326" y="2507"/>
                    <a:pt x="6227" y="2328"/>
                  </a:cubicBezTo>
                  <a:lnTo>
                    <a:pt x="6605" y="1234"/>
                  </a:lnTo>
                  <a:cubicBezTo>
                    <a:pt x="6366" y="896"/>
                    <a:pt x="6028" y="637"/>
                    <a:pt x="5670" y="438"/>
                  </a:cubicBezTo>
                  <a:close/>
                </a:path>
              </a:pathLst>
            </a:custGeom>
            <a:noFill/>
            <a:ln w="9450" cap="flat" cmpd="sng">
              <a:solidFill>
                <a:srgbClr val="000000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25"/>
            <p:cNvSpPr/>
            <p:nvPr/>
          </p:nvSpPr>
          <p:spPr>
            <a:xfrm>
              <a:off x="4961470" y="4000372"/>
              <a:ext cx="118201" cy="118918"/>
            </a:xfrm>
            <a:custGeom>
              <a:avLst/>
              <a:gdLst/>
              <a:ahLst/>
              <a:cxnLst/>
              <a:rect l="l" t="t" r="r" b="b"/>
              <a:pathLst>
                <a:path w="3462" h="3483" fill="none" extrusionOk="0">
                  <a:moveTo>
                    <a:pt x="2129" y="220"/>
                  </a:moveTo>
                  <a:cubicBezTo>
                    <a:pt x="2964" y="438"/>
                    <a:pt x="3462" y="1294"/>
                    <a:pt x="3243" y="2149"/>
                  </a:cubicBezTo>
                  <a:cubicBezTo>
                    <a:pt x="3024" y="2985"/>
                    <a:pt x="2168" y="3482"/>
                    <a:pt x="1333" y="3263"/>
                  </a:cubicBezTo>
                  <a:cubicBezTo>
                    <a:pt x="498" y="3044"/>
                    <a:pt x="0" y="2189"/>
                    <a:pt x="219" y="1353"/>
                  </a:cubicBezTo>
                  <a:cubicBezTo>
                    <a:pt x="438" y="518"/>
                    <a:pt x="1293" y="1"/>
                    <a:pt x="2129" y="220"/>
                  </a:cubicBezTo>
                  <a:close/>
                </a:path>
              </a:pathLst>
            </a:custGeom>
            <a:noFill/>
            <a:ln w="9450" cap="flat" cmpd="sng">
              <a:solidFill>
                <a:srgbClr val="000000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25"/>
            <p:cNvSpPr/>
            <p:nvPr/>
          </p:nvSpPr>
          <p:spPr>
            <a:xfrm>
              <a:off x="5149594" y="4056058"/>
              <a:ext cx="184779" cy="185462"/>
            </a:xfrm>
            <a:custGeom>
              <a:avLst/>
              <a:gdLst/>
              <a:ahLst/>
              <a:cxnLst/>
              <a:rect l="l" t="t" r="r" b="b"/>
              <a:pathLst>
                <a:path w="5412" h="5432" fill="none" extrusionOk="0">
                  <a:moveTo>
                    <a:pt x="5093" y="1354"/>
                  </a:moveTo>
                  <a:cubicBezTo>
                    <a:pt x="5013" y="1214"/>
                    <a:pt x="4954" y="1115"/>
                    <a:pt x="4874" y="1016"/>
                  </a:cubicBezTo>
                  <a:lnTo>
                    <a:pt x="4417" y="1115"/>
                  </a:lnTo>
                  <a:cubicBezTo>
                    <a:pt x="4178" y="956"/>
                    <a:pt x="4059" y="856"/>
                    <a:pt x="3800" y="657"/>
                  </a:cubicBezTo>
                  <a:lnTo>
                    <a:pt x="3760" y="200"/>
                  </a:lnTo>
                  <a:cubicBezTo>
                    <a:pt x="3521" y="100"/>
                    <a:pt x="3283" y="41"/>
                    <a:pt x="3024" y="1"/>
                  </a:cubicBezTo>
                  <a:lnTo>
                    <a:pt x="2785" y="379"/>
                  </a:lnTo>
                  <a:cubicBezTo>
                    <a:pt x="2487" y="419"/>
                    <a:pt x="2328" y="439"/>
                    <a:pt x="2010" y="478"/>
                  </a:cubicBezTo>
                  <a:lnTo>
                    <a:pt x="1671" y="180"/>
                  </a:lnTo>
                  <a:cubicBezTo>
                    <a:pt x="1552" y="220"/>
                    <a:pt x="1433" y="279"/>
                    <a:pt x="1333" y="319"/>
                  </a:cubicBezTo>
                  <a:cubicBezTo>
                    <a:pt x="1214" y="399"/>
                    <a:pt x="1114" y="478"/>
                    <a:pt x="1015" y="538"/>
                  </a:cubicBezTo>
                  <a:lnTo>
                    <a:pt x="1114" y="996"/>
                  </a:lnTo>
                  <a:cubicBezTo>
                    <a:pt x="935" y="1254"/>
                    <a:pt x="836" y="1374"/>
                    <a:pt x="637" y="1612"/>
                  </a:cubicBezTo>
                  <a:lnTo>
                    <a:pt x="199" y="1672"/>
                  </a:lnTo>
                  <a:cubicBezTo>
                    <a:pt x="100" y="1891"/>
                    <a:pt x="40" y="2149"/>
                    <a:pt x="0" y="2388"/>
                  </a:cubicBezTo>
                  <a:lnTo>
                    <a:pt x="378" y="2647"/>
                  </a:lnTo>
                  <a:cubicBezTo>
                    <a:pt x="418" y="2925"/>
                    <a:pt x="438" y="3084"/>
                    <a:pt x="478" y="3403"/>
                  </a:cubicBezTo>
                  <a:lnTo>
                    <a:pt x="179" y="3761"/>
                  </a:lnTo>
                  <a:cubicBezTo>
                    <a:pt x="219" y="3860"/>
                    <a:pt x="279" y="3980"/>
                    <a:pt x="319" y="4079"/>
                  </a:cubicBezTo>
                  <a:cubicBezTo>
                    <a:pt x="398" y="4198"/>
                    <a:pt x="478" y="4298"/>
                    <a:pt x="538" y="4397"/>
                  </a:cubicBezTo>
                  <a:lnTo>
                    <a:pt x="995" y="4298"/>
                  </a:lnTo>
                  <a:cubicBezTo>
                    <a:pt x="1234" y="4477"/>
                    <a:pt x="1373" y="4576"/>
                    <a:pt x="1612" y="4775"/>
                  </a:cubicBezTo>
                  <a:lnTo>
                    <a:pt x="1671" y="5233"/>
                  </a:lnTo>
                  <a:cubicBezTo>
                    <a:pt x="1890" y="5332"/>
                    <a:pt x="2129" y="5372"/>
                    <a:pt x="2388" y="5432"/>
                  </a:cubicBezTo>
                  <a:lnTo>
                    <a:pt x="2626" y="5054"/>
                  </a:lnTo>
                  <a:cubicBezTo>
                    <a:pt x="2925" y="4994"/>
                    <a:pt x="3084" y="4974"/>
                    <a:pt x="3402" y="4954"/>
                  </a:cubicBezTo>
                  <a:lnTo>
                    <a:pt x="3760" y="5253"/>
                  </a:lnTo>
                  <a:cubicBezTo>
                    <a:pt x="3860" y="5193"/>
                    <a:pt x="3979" y="5153"/>
                    <a:pt x="4078" y="5094"/>
                  </a:cubicBezTo>
                  <a:cubicBezTo>
                    <a:pt x="4198" y="5034"/>
                    <a:pt x="4297" y="4954"/>
                    <a:pt x="4397" y="4875"/>
                  </a:cubicBezTo>
                  <a:lnTo>
                    <a:pt x="4297" y="4437"/>
                  </a:lnTo>
                  <a:cubicBezTo>
                    <a:pt x="4476" y="4178"/>
                    <a:pt x="4576" y="4059"/>
                    <a:pt x="4775" y="3800"/>
                  </a:cubicBezTo>
                  <a:lnTo>
                    <a:pt x="5212" y="3761"/>
                  </a:lnTo>
                  <a:cubicBezTo>
                    <a:pt x="5312" y="3542"/>
                    <a:pt x="5371" y="3283"/>
                    <a:pt x="5411" y="3045"/>
                  </a:cubicBezTo>
                  <a:lnTo>
                    <a:pt x="5053" y="2786"/>
                  </a:lnTo>
                  <a:cubicBezTo>
                    <a:pt x="4994" y="2488"/>
                    <a:pt x="4974" y="2348"/>
                    <a:pt x="4954" y="2010"/>
                  </a:cubicBezTo>
                  <a:lnTo>
                    <a:pt x="5252" y="1672"/>
                  </a:lnTo>
                  <a:cubicBezTo>
                    <a:pt x="5192" y="1553"/>
                    <a:pt x="5153" y="1453"/>
                    <a:pt x="5093" y="1354"/>
                  </a:cubicBezTo>
                  <a:close/>
                </a:path>
              </a:pathLst>
            </a:custGeom>
            <a:noFill/>
            <a:ln w="9450" cap="flat" cmpd="sng">
              <a:solidFill>
                <a:srgbClr val="000000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25"/>
            <p:cNvSpPr/>
            <p:nvPr/>
          </p:nvSpPr>
          <p:spPr>
            <a:xfrm>
              <a:off x="5180834" y="4087332"/>
              <a:ext cx="122981" cy="122264"/>
            </a:xfrm>
            <a:custGeom>
              <a:avLst/>
              <a:gdLst/>
              <a:ahLst/>
              <a:cxnLst/>
              <a:rect l="l" t="t" r="r" b="b"/>
              <a:pathLst>
                <a:path w="3602" h="3581" fill="none" extrusionOk="0">
                  <a:moveTo>
                    <a:pt x="3163" y="995"/>
                  </a:moveTo>
                  <a:cubicBezTo>
                    <a:pt x="3601" y="1751"/>
                    <a:pt x="3342" y="2725"/>
                    <a:pt x="2587" y="3143"/>
                  </a:cubicBezTo>
                  <a:cubicBezTo>
                    <a:pt x="1851" y="3581"/>
                    <a:pt x="876" y="3322"/>
                    <a:pt x="458" y="2566"/>
                  </a:cubicBezTo>
                  <a:cubicBezTo>
                    <a:pt x="1" y="1830"/>
                    <a:pt x="279" y="855"/>
                    <a:pt x="1015" y="438"/>
                  </a:cubicBezTo>
                  <a:cubicBezTo>
                    <a:pt x="1771" y="0"/>
                    <a:pt x="2706" y="259"/>
                    <a:pt x="3163" y="995"/>
                  </a:cubicBezTo>
                  <a:close/>
                </a:path>
              </a:pathLst>
            </a:custGeom>
            <a:noFill/>
            <a:ln w="9450" cap="flat" cmpd="sng">
              <a:solidFill>
                <a:srgbClr val="000000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25"/>
            <p:cNvSpPr/>
            <p:nvPr/>
          </p:nvSpPr>
          <p:spPr>
            <a:xfrm>
              <a:off x="7007820" y="4287679"/>
              <a:ext cx="14306" cy="15637"/>
            </a:xfrm>
            <a:custGeom>
              <a:avLst/>
              <a:gdLst/>
              <a:ahLst/>
              <a:cxnLst/>
              <a:rect l="l" t="t" r="r" b="b"/>
              <a:pathLst>
                <a:path w="419" h="458" fill="none" extrusionOk="0">
                  <a:moveTo>
                    <a:pt x="419" y="0"/>
                  </a:moveTo>
                  <a:cubicBezTo>
                    <a:pt x="419" y="0"/>
                    <a:pt x="279" y="179"/>
                    <a:pt x="1" y="458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25"/>
            <p:cNvSpPr/>
            <p:nvPr/>
          </p:nvSpPr>
          <p:spPr>
            <a:xfrm>
              <a:off x="6294008" y="4320967"/>
              <a:ext cx="695517" cy="218034"/>
            </a:xfrm>
            <a:custGeom>
              <a:avLst/>
              <a:gdLst/>
              <a:ahLst/>
              <a:cxnLst/>
              <a:rect l="l" t="t" r="r" b="b"/>
              <a:pathLst>
                <a:path w="20371" h="6386" fill="none" extrusionOk="0">
                  <a:moveTo>
                    <a:pt x="20371" y="0"/>
                  </a:moveTo>
                  <a:cubicBezTo>
                    <a:pt x="17924" y="2089"/>
                    <a:pt x="11041" y="6386"/>
                    <a:pt x="1" y="537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25"/>
            <p:cNvSpPr/>
            <p:nvPr/>
          </p:nvSpPr>
          <p:spPr>
            <a:xfrm>
              <a:off x="6264134" y="4323665"/>
              <a:ext cx="19052" cy="10243"/>
            </a:xfrm>
            <a:custGeom>
              <a:avLst/>
              <a:gdLst/>
              <a:ahLst/>
              <a:cxnLst/>
              <a:rect l="l" t="t" r="r" b="b"/>
              <a:pathLst>
                <a:path w="558" h="300" fill="none" extrusionOk="0">
                  <a:moveTo>
                    <a:pt x="557" y="299"/>
                  </a:moveTo>
                  <a:cubicBezTo>
                    <a:pt x="378" y="200"/>
                    <a:pt x="179" y="100"/>
                    <a:pt x="0" y="1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25"/>
            <p:cNvSpPr/>
            <p:nvPr/>
          </p:nvSpPr>
          <p:spPr>
            <a:xfrm>
              <a:off x="6252594" y="4297853"/>
              <a:ext cx="76786" cy="91058"/>
            </a:xfrm>
            <a:custGeom>
              <a:avLst/>
              <a:gdLst/>
              <a:ahLst/>
              <a:cxnLst/>
              <a:rect l="l" t="t" r="r" b="b"/>
              <a:pathLst>
                <a:path w="2249" h="2667" extrusionOk="0">
                  <a:moveTo>
                    <a:pt x="2149" y="1"/>
                  </a:moveTo>
                  <a:lnTo>
                    <a:pt x="0" y="538"/>
                  </a:lnTo>
                  <a:lnTo>
                    <a:pt x="696" y="2666"/>
                  </a:lnTo>
                  <a:lnTo>
                    <a:pt x="1035" y="2547"/>
                  </a:lnTo>
                  <a:lnTo>
                    <a:pt x="458" y="797"/>
                  </a:lnTo>
                  <a:lnTo>
                    <a:pt x="2248" y="359"/>
                  </a:lnTo>
                  <a:lnTo>
                    <a:pt x="214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25"/>
            <p:cNvSpPr/>
            <p:nvPr/>
          </p:nvSpPr>
          <p:spPr>
            <a:xfrm>
              <a:off x="7004440" y="2097316"/>
              <a:ext cx="16320" cy="13623"/>
            </a:xfrm>
            <a:custGeom>
              <a:avLst/>
              <a:gdLst/>
              <a:ahLst/>
              <a:cxnLst/>
              <a:rect l="l" t="t" r="r" b="b"/>
              <a:pathLst>
                <a:path w="478" h="399" fill="none" extrusionOk="0">
                  <a:moveTo>
                    <a:pt x="0" y="398"/>
                  </a:moveTo>
                  <a:cubicBezTo>
                    <a:pt x="0" y="398"/>
                    <a:pt x="179" y="259"/>
                    <a:pt x="478" y="0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25"/>
            <p:cNvSpPr/>
            <p:nvPr/>
          </p:nvSpPr>
          <p:spPr>
            <a:xfrm>
              <a:off x="7041109" y="1825646"/>
              <a:ext cx="760729" cy="255386"/>
            </a:xfrm>
            <a:custGeom>
              <a:avLst/>
              <a:gdLst/>
              <a:ahLst/>
              <a:cxnLst/>
              <a:rect l="l" t="t" r="r" b="b"/>
              <a:pathLst>
                <a:path w="22281" h="7480" fill="none" extrusionOk="0">
                  <a:moveTo>
                    <a:pt x="1" y="7480"/>
                  </a:moveTo>
                  <a:cubicBezTo>
                    <a:pt x="2925" y="5292"/>
                    <a:pt x="11658" y="0"/>
                    <a:pt x="22280" y="4655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25"/>
            <p:cNvSpPr/>
            <p:nvPr/>
          </p:nvSpPr>
          <p:spPr>
            <a:xfrm>
              <a:off x="7813339" y="1989324"/>
              <a:ext cx="19734" cy="9526"/>
            </a:xfrm>
            <a:custGeom>
              <a:avLst/>
              <a:gdLst/>
              <a:ahLst/>
              <a:cxnLst/>
              <a:rect l="l" t="t" r="r" b="b"/>
              <a:pathLst>
                <a:path w="578" h="279" fill="none" extrusionOk="0">
                  <a:moveTo>
                    <a:pt x="1" y="0"/>
                  </a:moveTo>
                  <a:cubicBezTo>
                    <a:pt x="200" y="80"/>
                    <a:pt x="379" y="179"/>
                    <a:pt x="577" y="279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25"/>
            <p:cNvSpPr/>
            <p:nvPr/>
          </p:nvSpPr>
          <p:spPr>
            <a:xfrm>
              <a:off x="7767827" y="1934321"/>
              <a:ext cx="77469" cy="94438"/>
            </a:xfrm>
            <a:custGeom>
              <a:avLst/>
              <a:gdLst/>
              <a:ahLst/>
              <a:cxnLst/>
              <a:rect l="l" t="t" r="r" b="b"/>
              <a:pathLst>
                <a:path w="2269" h="2766" extrusionOk="0">
                  <a:moveTo>
                    <a:pt x="1413" y="0"/>
                  </a:moveTo>
                  <a:lnTo>
                    <a:pt x="1075" y="119"/>
                  </a:lnTo>
                  <a:lnTo>
                    <a:pt x="1771" y="1850"/>
                  </a:lnTo>
                  <a:lnTo>
                    <a:pt x="1" y="2387"/>
                  </a:lnTo>
                  <a:lnTo>
                    <a:pt x="120" y="2765"/>
                  </a:lnTo>
                  <a:lnTo>
                    <a:pt x="2269" y="2069"/>
                  </a:lnTo>
                  <a:lnTo>
                    <a:pt x="14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25"/>
            <p:cNvSpPr/>
            <p:nvPr/>
          </p:nvSpPr>
          <p:spPr>
            <a:xfrm>
              <a:off x="5302415" y="1903729"/>
              <a:ext cx="51658" cy="51658"/>
            </a:xfrm>
            <a:custGeom>
              <a:avLst/>
              <a:gdLst/>
              <a:ahLst/>
              <a:cxnLst/>
              <a:rect l="l" t="t" r="r" b="b"/>
              <a:pathLst>
                <a:path w="1513" h="1513" fill="none" extrusionOk="0">
                  <a:moveTo>
                    <a:pt x="0" y="1"/>
                  </a:moveTo>
                  <a:cubicBezTo>
                    <a:pt x="836" y="1"/>
                    <a:pt x="1512" y="677"/>
                    <a:pt x="1512" y="1513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25"/>
            <p:cNvSpPr/>
            <p:nvPr/>
          </p:nvSpPr>
          <p:spPr>
            <a:xfrm>
              <a:off x="5166563" y="1854837"/>
              <a:ext cx="69309" cy="64563"/>
            </a:xfrm>
            <a:custGeom>
              <a:avLst/>
              <a:gdLst/>
              <a:ahLst/>
              <a:cxnLst/>
              <a:rect l="l" t="t" r="r" b="b"/>
              <a:pathLst>
                <a:path w="2030" h="1891" fill="none" extrusionOk="0">
                  <a:moveTo>
                    <a:pt x="1" y="40"/>
                  </a:moveTo>
                  <a:cubicBezTo>
                    <a:pt x="1075" y="1"/>
                    <a:pt x="1990" y="816"/>
                    <a:pt x="2030" y="1890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25"/>
            <p:cNvSpPr/>
            <p:nvPr/>
          </p:nvSpPr>
          <p:spPr>
            <a:xfrm>
              <a:off x="7826927" y="3287242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fill="none" extrusionOk="0">
                  <a:moveTo>
                    <a:pt x="1492" y="736"/>
                  </a:moveTo>
                  <a:cubicBezTo>
                    <a:pt x="1492" y="1154"/>
                    <a:pt x="1154" y="1492"/>
                    <a:pt x="756" y="1492"/>
                  </a:cubicBezTo>
                  <a:cubicBezTo>
                    <a:pt x="339" y="1492"/>
                    <a:pt x="0" y="1154"/>
                    <a:pt x="0" y="736"/>
                  </a:cubicBezTo>
                  <a:cubicBezTo>
                    <a:pt x="0" y="319"/>
                    <a:pt x="339" y="0"/>
                    <a:pt x="756" y="0"/>
                  </a:cubicBezTo>
                  <a:cubicBezTo>
                    <a:pt x="1154" y="0"/>
                    <a:pt x="1492" y="319"/>
                    <a:pt x="1492" y="736"/>
                  </a:cubicBez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25"/>
            <p:cNvSpPr/>
            <p:nvPr/>
          </p:nvSpPr>
          <p:spPr>
            <a:xfrm>
              <a:off x="8557708" y="4202767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fill="none" extrusionOk="0">
                  <a:moveTo>
                    <a:pt x="1493" y="757"/>
                  </a:moveTo>
                  <a:cubicBezTo>
                    <a:pt x="1493" y="1174"/>
                    <a:pt x="1155" y="1493"/>
                    <a:pt x="757" y="1493"/>
                  </a:cubicBezTo>
                  <a:cubicBezTo>
                    <a:pt x="359" y="1493"/>
                    <a:pt x="1" y="1155"/>
                    <a:pt x="1" y="757"/>
                  </a:cubicBezTo>
                  <a:cubicBezTo>
                    <a:pt x="1" y="339"/>
                    <a:pt x="359" y="1"/>
                    <a:pt x="757" y="1"/>
                  </a:cubicBezTo>
                  <a:cubicBezTo>
                    <a:pt x="1155" y="1"/>
                    <a:pt x="1493" y="339"/>
                    <a:pt x="1493" y="757"/>
                  </a:cubicBez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25"/>
            <p:cNvSpPr/>
            <p:nvPr/>
          </p:nvSpPr>
          <p:spPr>
            <a:xfrm>
              <a:off x="8144792" y="1831074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fill="none" extrusionOk="0">
                  <a:moveTo>
                    <a:pt x="1492" y="736"/>
                  </a:moveTo>
                  <a:cubicBezTo>
                    <a:pt x="1492" y="1154"/>
                    <a:pt x="1154" y="1492"/>
                    <a:pt x="736" y="1492"/>
                  </a:cubicBezTo>
                  <a:cubicBezTo>
                    <a:pt x="338" y="1492"/>
                    <a:pt x="0" y="1154"/>
                    <a:pt x="0" y="736"/>
                  </a:cubicBezTo>
                  <a:cubicBezTo>
                    <a:pt x="0" y="339"/>
                    <a:pt x="338" y="0"/>
                    <a:pt x="736" y="0"/>
                  </a:cubicBezTo>
                  <a:cubicBezTo>
                    <a:pt x="1154" y="0"/>
                    <a:pt x="1492" y="339"/>
                    <a:pt x="1492" y="736"/>
                  </a:cubicBez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25"/>
            <p:cNvSpPr/>
            <p:nvPr/>
          </p:nvSpPr>
          <p:spPr>
            <a:xfrm>
              <a:off x="6965723" y="1856203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fill="none" extrusionOk="0">
                  <a:moveTo>
                    <a:pt x="1492" y="756"/>
                  </a:moveTo>
                  <a:cubicBezTo>
                    <a:pt x="1492" y="1174"/>
                    <a:pt x="1134" y="1492"/>
                    <a:pt x="737" y="1492"/>
                  </a:cubicBezTo>
                  <a:cubicBezTo>
                    <a:pt x="339" y="1492"/>
                    <a:pt x="1" y="1154"/>
                    <a:pt x="1" y="756"/>
                  </a:cubicBezTo>
                  <a:cubicBezTo>
                    <a:pt x="1" y="319"/>
                    <a:pt x="339" y="0"/>
                    <a:pt x="737" y="0"/>
                  </a:cubicBezTo>
                  <a:cubicBezTo>
                    <a:pt x="1134" y="0"/>
                    <a:pt x="1492" y="359"/>
                    <a:pt x="1492" y="756"/>
                  </a:cubicBez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25"/>
            <p:cNvSpPr/>
            <p:nvPr/>
          </p:nvSpPr>
          <p:spPr>
            <a:xfrm>
              <a:off x="4695912" y="3518146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extrusionOk="0">
                  <a:moveTo>
                    <a:pt x="756" y="1"/>
                  </a:moveTo>
                  <a:cubicBezTo>
                    <a:pt x="338" y="1"/>
                    <a:pt x="0" y="319"/>
                    <a:pt x="0" y="737"/>
                  </a:cubicBezTo>
                  <a:cubicBezTo>
                    <a:pt x="0" y="1155"/>
                    <a:pt x="338" y="1493"/>
                    <a:pt x="756" y="1493"/>
                  </a:cubicBezTo>
                  <a:cubicBezTo>
                    <a:pt x="1154" y="1493"/>
                    <a:pt x="1492" y="1155"/>
                    <a:pt x="1492" y="737"/>
                  </a:cubicBezTo>
                  <a:cubicBezTo>
                    <a:pt x="1492" y="319"/>
                    <a:pt x="1154" y="1"/>
                    <a:pt x="7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25"/>
            <p:cNvSpPr/>
            <p:nvPr/>
          </p:nvSpPr>
          <p:spPr>
            <a:xfrm>
              <a:off x="6698799" y="1965561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extrusionOk="0">
                  <a:moveTo>
                    <a:pt x="757" y="0"/>
                  </a:moveTo>
                  <a:cubicBezTo>
                    <a:pt x="359" y="0"/>
                    <a:pt x="1" y="358"/>
                    <a:pt x="1" y="756"/>
                  </a:cubicBezTo>
                  <a:cubicBezTo>
                    <a:pt x="1" y="1154"/>
                    <a:pt x="319" y="1492"/>
                    <a:pt x="757" y="1492"/>
                  </a:cubicBezTo>
                  <a:cubicBezTo>
                    <a:pt x="1154" y="1492"/>
                    <a:pt x="1493" y="1174"/>
                    <a:pt x="1493" y="756"/>
                  </a:cubicBezTo>
                  <a:cubicBezTo>
                    <a:pt x="1493" y="338"/>
                    <a:pt x="1154" y="0"/>
                    <a:pt x="75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25"/>
            <p:cNvSpPr/>
            <p:nvPr/>
          </p:nvSpPr>
          <p:spPr>
            <a:xfrm>
              <a:off x="8522405" y="3243779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extrusionOk="0">
                  <a:moveTo>
                    <a:pt x="756" y="0"/>
                  </a:moveTo>
                  <a:cubicBezTo>
                    <a:pt x="339" y="0"/>
                    <a:pt x="1" y="338"/>
                    <a:pt x="1" y="736"/>
                  </a:cubicBezTo>
                  <a:cubicBezTo>
                    <a:pt x="1" y="1154"/>
                    <a:pt x="339" y="1492"/>
                    <a:pt x="756" y="1492"/>
                  </a:cubicBezTo>
                  <a:cubicBezTo>
                    <a:pt x="1154" y="1492"/>
                    <a:pt x="1492" y="1154"/>
                    <a:pt x="1492" y="736"/>
                  </a:cubicBezTo>
                  <a:cubicBezTo>
                    <a:pt x="1492" y="338"/>
                    <a:pt x="1154" y="0"/>
                    <a:pt x="7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25"/>
            <p:cNvSpPr/>
            <p:nvPr/>
          </p:nvSpPr>
          <p:spPr>
            <a:xfrm>
              <a:off x="7547097" y="4340668"/>
              <a:ext cx="50975" cy="50941"/>
            </a:xfrm>
            <a:custGeom>
              <a:avLst/>
              <a:gdLst/>
              <a:ahLst/>
              <a:cxnLst/>
              <a:rect l="l" t="t" r="r" b="b"/>
              <a:pathLst>
                <a:path w="1493" h="1492" extrusionOk="0">
                  <a:moveTo>
                    <a:pt x="737" y="0"/>
                  </a:moveTo>
                  <a:cubicBezTo>
                    <a:pt x="339" y="0"/>
                    <a:pt x="1" y="338"/>
                    <a:pt x="1" y="736"/>
                  </a:cubicBezTo>
                  <a:cubicBezTo>
                    <a:pt x="1" y="1154"/>
                    <a:pt x="339" y="1492"/>
                    <a:pt x="737" y="1492"/>
                  </a:cubicBezTo>
                  <a:cubicBezTo>
                    <a:pt x="1154" y="1492"/>
                    <a:pt x="1493" y="1154"/>
                    <a:pt x="1493" y="736"/>
                  </a:cubicBezTo>
                  <a:cubicBezTo>
                    <a:pt x="1493" y="338"/>
                    <a:pt x="1154" y="0"/>
                    <a:pt x="73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25"/>
            <p:cNvSpPr/>
            <p:nvPr/>
          </p:nvSpPr>
          <p:spPr>
            <a:xfrm>
              <a:off x="4776727" y="4338585"/>
              <a:ext cx="50975" cy="51009"/>
            </a:xfrm>
            <a:custGeom>
              <a:avLst/>
              <a:gdLst/>
              <a:ahLst/>
              <a:cxnLst/>
              <a:rect l="l" t="t" r="r" b="b"/>
              <a:pathLst>
                <a:path w="1493" h="1494" extrusionOk="0">
                  <a:moveTo>
                    <a:pt x="788" y="1"/>
                  </a:moveTo>
                  <a:cubicBezTo>
                    <a:pt x="777" y="1"/>
                    <a:pt x="767" y="1"/>
                    <a:pt x="756" y="1"/>
                  </a:cubicBezTo>
                  <a:cubicBezTo>
                    <a:pt x="358" y="1"/>
                    <a:pt x="0" y="359"/>
                    <a:pt x="0" y="757"/>
                  </a:cubicBezTo>
                  <a:cubicBezTo>
                    <a:pt x="0" y="1155"/>
                    <a:pt x="319" y="1493"/>
                    <a:pt x="756" y="1493"/>
                  </a:cubicBezTo>
                  <a:cubicBezTo>
                    <a:pt x="1154" y="1493"/>
                    <a:pt x="1492" y="1175"/>
                    <a:pt x="1492" y="757"/>
                  </a:cubicBezTo>
                  <a:cubicBezTo>
                    <a:pt x="1492" y="351"/>
                    <a:pt x="1172" y="1"/>
                    <a:pt x="78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25"/>
            <p:cNvSpPr/>
            <p:nvPr/>
          </p:nvSpPr>
          <p:spPr>
            <a:xfrm>
              <a:off x="6611190" y="3847551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extrusionOk="0">
                  <a:moveTo>
                    <a:pt x="756" y="1"/>
                  </a:moveTo>
                  <a:cubicBezTo>
                    <a:pt x="339" y="1"/>
                    <a:pt x="1" y="319"/>
                    <a:pt x="1" y="737"/>
                  </a:cubicBezTo>
                  <a:cubicBezTo>
                    <a:pt x="1" y="1155"/>
                    <a:pt x="339" y="1493"/>
                    <a:pt x="756" y="1493"/>
                  </a:cubicBezTo>
                  <a:cubicBezTo>
                    <a:pt x="1154" y="1493"/>
                    <a:pt x="1492" y="1155"/>
                    <a:pt x="1492" y="737"/>
                  </a:cubicBezTo>
                  <a:cubicBezTo>
                    <a:pt x="1492" y="319"/>
                    <a:pt x="1154" y="1"/>
                    <a:pt x="7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25"/>
            <p:cNvSpPr/>
            <p:nvPr/>
          </p:nvSpPr>
          <p:spPr>
            <a:xfrm>
              <a:off x="4776727" y="1692525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extrusionOk="0">
                  <a:moveTo>
                    <a:pt x="756" y="0"/>
                  </a:moveTo>
                  <a:cubicBezTo>
                    <a:pt x="358" y="0"/>
                    <a:pt x="0" y="319"/>
                    <a:pt x="0" y="736"/>
                  </a:cubicBezTo>
                  <a:cubicBezTo>
                    <a:pt x="0" y="1134"/>
                    <a:pt x="319" y="1492"/>
                    <a:pt x="756" y="1492"/>
                  </a:cubicBezTo>
                  <a:cubicBezTo>
                    <a:pt x="1154" y="1492"/>
                    <a:pt x="1492" y="1174"/>
                    <a:pt x="1492" y="736"/>
                  </a:cubicBezTo>
                  <a:cubicBezTo>
                    <a:pt x="1492" y="338"/>
                    <a:pt x="1154" y="0"/>
                    <a:pt x="7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25"/>
            <p:cNvSpPr/>
            <p:nvPr/>
          </p:nvSpPr>
          <p:spPr>
            <a:xfrm>
              <a:off x="5430790" y="4337936"/>
              <a:ext cx="50941" cy="51658"/>
            </a:xfrm>
            <a:custGeom>
              <a:avLst/>
              <a:gdLst/>
              <a:ahLst/>
              <a:cxnLst/>
              <a:rect l="l" t="t" r="r" b="b"/>
              <a:pathLst>
                <a:path w="1492" h="1513" fill="none" extrusionOk="0">
                  <a:moveTo>
                    <a:pt x="1492" y="776"/>
                  </a:moveTo>
                  <a:cubicBezTo>
                    <a:pt x="1492" y="1194"/>
                    <a:pt x="1134" y="1512"/>
                    <a:pt x="736" y="1512"/>
                  </a:cubicBezTo>
                  <a:cubicBezTo>
                    <a:pt x="318" y="1512"/>
                    <a:pt x="0" y="1174"/>
                    <a:pt x="0" y="776"/>
                  </a:cubicBezTo>
                  <a:cubicBezTo>
                    <a:pt x="0" y="378"/>
                    <a:pt x="338" y="20"/>
                    <a:pt x="736" y="20"/>
                  </a:cubicBezTo>
                  <a:cubicBezTo>
                    <a:pt x="1134" y="0"/>
                    <a:pt x="1492" y="359"/>
                    <a:pt x="1492" y="776"/>
                  </a:cubicBez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25"/>
            <p:cNvSpPr/>
            <p:nvPr/>
          </p:nvSpPr>
          <p:spPr>
            <a:xfrm>
              <a:off x="5804989" y="2194450"/>
              <a:ext cx="50975" cy="50941"/>
            </a:xfrm>
            <a:custGeom>
              <a:avLst/>
              <a:gdLst/>
              <a:ahLst/>
              <a:cxnLst/>
              <a:rect l="l" t="t" r="r" b="b"/>
              <a:pathLst>
                <a:path w="1493" h="1492" fill="none" extrusionOk="0">
                  <a:moveTo>
                    <a:pt x="1493" y="736"/>
                  </a:moveTo>
                  <a:cubicBezTo>
                    <a:pt x="1493" y="1154"/>
                    <a:pt x="1155" y="1492"/>
                    <a:pt x="737" y="1492"/>
                  </a:cubicBezTo>
                  <a:cubicBezTo>
                    <a:pt x="339" y="1492"/>
                    <a:pt x="1" y="1154"/>
                    <a:pt x="1" y="736"/>
                  </a:cubicBezTo>
                  <a:cubicBezTo>
                    <a:pt x="1" y="338"/>
                    <a:pt x="339" y="0"/>
                    <a:pt x="737" y="0"/>
                  </a:cubicBezTo>
                  <a:cubicBezTo>
                    <a:pt x="1155" y="0"/>
                    <a:pt x="1493" y="338"/>
                    <a:pt x="1493" y="736"/>
                  </a:cubicBez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25"/>
            <p:cNvSpPr/>
            <p:nvPr/>
          </p:nvSpPr>
          <p:spPr>
            <a:xfrm>
              <a:off x="4621857" y="2142827"/>
              <a:ext cx="50975" cy="50975"/>
            </a:xfrm>
            <a:custGeom>
              <a:avLst/>
              <a:gdLst/>
              <a:ahLst/>
              <a:cxnLst/>
              <a:rect l="l" t="t" r="r" b="b"/>
              <a:pathLst>
                <a:path w="1493" h="1493" fill="none" extrusionOk="0">
                  <a:moveTo>
                    <a:pt x="1493" y="736"/>
                  </a:moveTo>
                  <a:cubicBezTo>
                    <a:pt x="1493" y="1154"/>
                    <a:pt x="1175" y="1492"/>
                    <a:pt x="757" y="1492"/>
                  </a:cubicBezTo>
                  <a:cubicBezTo>
                    <a:pt x="339" y="1492"/>
                    <a:pt x="1" y="1154"/>
                    <a:pt x="1" y="736"/>
                  </a:cubicBezTo>
                  <a:cubicBezTo>
                    <a:pt x="1" y="318"/>
                    <a:pt x="339" y="0"/>
                    <a:pt x="757" y="0"/>
                  </a:cubicBezTo>
                  <a:cubicBezTo>
                    <a:pt x="1175" y="0"/>
                    <a:pt x="1493" y="318"/>
                    <a:pt x="1493" y="736"/>
                  </a:cubicBez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25"/>
            <p:cNvSpPr/>
            <p:nvPr/>
          </p:nvSpPr>
          <p:spPr>
            <a:xfrm>
              <a:off x="7750858" y="4153192"/>
              <a:ext cx="501280" cy="252006"/>
            </a:xfrm>
            <a:custGeom>
              <a:avLst/>
              <a:gdLst/>
              <a:ahLst/>
              <a:cxnLst/>
              <a:rect l="l" t="t" r="r" b="b"/>
              <a:pathLst>
                <a:path w="14682" h="7381" fill="none" extrusionOk="0">
                  <a:moveTo>
                    <a:pt x="14602" y="5929"/>
                  </a:moveTo>
                  <a:cubicBezTo>
                    <a:pt x="14502" y="5292"/>
                    <a:pt x="13925" y="4815"/>
                    <a:pt x="13269" y="4874"/>
                  </a:cubicBezTo>
                  <a:cubicBezTo>
                    <a:pt x="13309" y="4715"/>
                    <a:pt x="13329" y="4576"/>
                    <a:pt x="13329" y="4417"/>
                  </a:cubicBezTo>
                  <a:cubicBezTo>
                    <a:pt x="13329" y="3243"/>
                    <a:pt x="12374" y="2288"/>
                    <a:pt x="11180" y="2288"/>
                  </a:cubicBezTo>
                  <a:cubicBezTo>
                    <a:pt x="10563" y="2288"/>
                    <a:pt x="9987" y="2547"/>
                    <a:pt x="9609" y="2985"/>
                  </a:cubicBezTo>
                  <a:cubicBezTo>
                    <a:pt x="9390" y="1294"/>
                    <a:pt x="7958" y="1"/>
                    <a:pt x="6207" y="1"/>
                  </a:cubicBezTo>
                  <a:cubicBezTo>
                    <a:pt x="4377" y="1"/>
                    <a:pt x="2905" y="1413"/>
                    <a:pt x="2785" y="3223"/>
                  </a:cubicBezTo>
                  <a:cubicBezTo>
                    <a:pt x="2587" y="3144"/>
                    <a:pt x="2368" y="3124"/>
                    <a:pt x="2129" y="3124"/>
                  </a:cubicBezTo>
                  <a:cubicBezTo>
                    <a:pt x="975" y="3124"/>
                    <a:pt x="0" y="4079"/>
                    <a:pt x="0" y="5272"/>
                  </a:cubicBezTo>
                  <a:cubicBezTo>
                    <a:pt x="0" y="6327"/>
                    <a:pt x="776" y="7202"/>
                    <a:pt x="1791" y="7361"/>
                  </a:cubicBezTo>
                  <a:lnTo>
                    <a:pt x="1771" y="7381"/>
                  </a:lnTo>
                  <a:lnTo>
                    <a:pt x="13527" y="7381"/>
                  </a:lnTo>
                  <a:lnTo>
                    <a:pt x="13527" y="7381"/>
                  </a:lnTo>
                  <a:lnTo>
                    <a:pt x="13527" y="7381"/>
                  </a:lnTo>
                  <a:cubicBezTo>
                    <a:pt x="14224" y="7281"/>
                    <a:pt x="14681" y="6625"/>
                    <a:pt x="14602" y="5929"/>
                  </a:cubicBez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25"/>
            <p:cNvSpPr/>
            <p:nvPr/>
          </p:nvSpPr>
          <p:spPr>
            <a:xfrm>
              <a:off x="8128472" y="4263916"/>
              <a:ext cx="46912" cy="46878"/>
            </a:xfrm>
            <a:custGeom>
              <a:avLst/>
              <a:gdLst/>
              <a:ahLst/>
              <a:cxnLst/>
              <a:rect l="l" t="t" r="r" b="b"/>
              <a:pathLst>
                <a:path w="1374" h="1373" fill="none" extrusionOk="0">
                  <a:moveTo>
                    <a:pt x="1" y="0"/>
                  </a:moveTo>
                  <a:cubicBezTo>
                    <a:pt x="757" y="0"/>
                    <a:pt x="1373" y="637"/>
                    <a:pt x="1373" y="1373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25"/>
            <p:cNvSpPr/>
            <p:nvPr/>
          </p:nvSpPr>
          <p:spPr>
            <a:xfrm>
              <a:off x="7953936" y="4189178"/>
              <a:ext cx="92390" cy="93107"/>
            </a:xfrm>
            <a:custGeom>
              <a:avLst/>
              <a:gdLst/>
              <a:ahLst/>
              <a:cxnLst/>
              <a:rect l="l" t="t" r="r" b="b"/>
              <a:pathLst>
                <a:path w="2706" h="2727" fill="none" extrusionOk="0">
                  <a:moveTo>
                    <a:pt x="0" y="1"/>
                  </a:moveTo>
                  <a:cubicBezTo>
                    <a:pt x="1492" y="1"/>
                    <a:pt x="2706" y="1234"/>
                    <a:pt x="2706" y="2726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25"/>
            <p:cNvSpPr/>
            <p:nvPr/>
          </p:nvSpPr>
          <p:spPr>
            <a:xfrm>
              <a:off x="6506612" y="4228579"/>
              <a:ext cx="62515" cy="95804"/>
            </a:xfrm>
            <a:custGeom>
              <a:avLst/>
              <a:gdLst/>
              <a:ahLst/>
              <a:cxnLst/>
              <a:rect l="l" t="t" r="r" b="b"/>
              <a:pathLst>
                <a:path w="1831" h="2806" fill="none" extrusionOk="0">
                  <a:moveTo>
                    <a:pt x="0" y="1"/>
                  </a:moveTo>
                  <a:lnTo>
                    <a:pt x="1830" y="1"/>
                  </a:lnTo>
                  <a:lnTo>
                    <a:pt x="1830" y="2806"/>
                  </a:lnTo>
                  <a:lnTo>
                    <a:pt x="0" y="2806"/>
                  </a:ln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25"/>
            <p:cNvSpPr/>
            <p:nvPr/>
          </p:nvSpPr>
          <p:spPr>
            <a:xfrm>
              <a:off x="6606444" y="4195973"/>
              <a:ext cx="61832" cy="128410"/>
            </a:xfrm>
            <a:custGeom>
              <a:avLst/>
              <a:gdLst/>
              <a:ahLst/>
              <a:cxnLst/>
              <a:rect l="l" t="t" r="r" b="b"/>
              <a:pathLst>
                <a:path w="1811" h="3761" fill="none" extrusionOk="0">
                  <a:moveTo>
                    <a:pt x="0" y="1"/>
                  </a:moveTo>
                  <a:lnTo>
                    <a:pt x="1811" y="1"/>
                  </a:lnTo>
                  <a:lnTo>
                    <a:pt x="1811" y="3761"/>
                  </a:lnTo>
                  <a:lnTo>
                    <a:pt x="0" y="3761"/>
                  </a:ln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25"/>
            <p:cNvSpPr/>
            <p:nvPr/>
          </p:nvSpPr>
          <p:spPr>
            <a:xfrm>
              <a:off x="6706276" y="4170161"/>
              <a:ext cx="61832" cy="154905"/>
            </a:xfrm>
            <a:custGeom>
              <a:avLst/>
              <a:gdLst/>
              <a:ahLst/>
              <a:cxnLst/>
              <a:rect l="l" t="t" r="r" b="b"/>
              <a:pathLst>
                <a:path w="1811" h="4537" fill="none" extrusionOk="0">
                  <a:moveTo>
                    <a:pt x="1" y="1"/>
                  </a:moveTo>
                  <a:lnTo>
                    <a:pt x="1811" y="1"/>
                  </a:lnTo>
                  <a:lnTo>
                    <a:pt x="1811" y="4537"/>
                  </a:lnTo>
                  <a:lnTo>
                    <a:pt x="1" y="4537"/>
                  </a:ln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25"/>
            <p:cNvSpPr/>
            <p:nvPr/>
          </p:nvSpPr>
          <p:spPr>
            <a:xfrm>
              <a:off x="6531741" y="4075758"/>
              <a:ext cx="194271" cy="80884"/>
            </a:xfrm>
            <a:custGeom>
              <a:avLst/>
              <a:gdLst/>
              <a:ahLst/>
              <a:cxnLst/>
              <a:rect l="l" t="t" r="r" b="b"/>
              <a:pathLst>
                <a:path w="5690" h="2369" fill="none" extrusionOk="0">
                  <a:moveTo>
                    <a:pt x="0" y="2368"/>
                  </a:moveTo>
                  <a:lnTo>
                    <a:pt x="5689" y="1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25"/>
            <p:cNvSpPr/>
            <p:nvPr/>
          </p:nvSpPr>
          <p:spPr>
            <a:xfrm>
              <a:off x="6684527" y="4054726"/>
              <a:ext cx="48960" cy="62515"/>
            </a:xfrm>
            <a:custGeom>
              <a:avLst/>
              <a:gdLst/>
              <a:ahLst/>
              <a:cxnLst/>
              <a:rect l="l" t="t" r="r" b="b"/>
              <a:pathLst>
                <a:path w="1434" h="1831" extrusionOk="0">
                  <a:moveTo>
                    <a:pt x="81" y="0"/>
                  </a:moveTo>
                  <a:lnTo>
                    <a:pt x="1" y="239"/>
                  </a:lnTo>
                  <a:lnTo>
                    <a:pt x="1115" y="637"/>
                  </a:lnTo>
                  <a:lnTo>
                    <a:pt x="618" y="1731"/>
                  </a:lnTo>
                  <a:lnTo>
                    <a:pt x="836" y="1830"/>
                  </a:lnTo>
                  <a:lnTo>
                    <a:pt x="1433" y="517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25"/>
            <p:cNvSpPr/>
            <p:nvPr/>
          </p:nvSpPr>
          <p:spPr>
            <a:xfrm>
              <a:off x="7309399" y="2032104"/>
              <a:ext cx="180682" cy="269009"/>
            </a:xfrm>
            <a:custGeom>
              <a:avLst/>
              <a:gdLst/>
              <a:ahLst/>
              <a:cxnLst/>
              <a:rect l="l" t="t" r="r" b="b"/>
              <a:pathLst>
                <a:path w="5292" h="7879" fill="none" extrusionOk="0">
                  <a:moveTo>
                    <a:pt x="0" y="1"/>
                  </a:moveTo>
                  <a:lnTo>
                    <a:pt x="5292" y="1"/>
                  </a:lnTo>
                  <a:lnTo>
                    <a:pt x="5292" y="7878"/>
                  </a:lnTo>
                  <a:lnTo>
                    <a:pt x="0" y="7878"/>
                  </a:ln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25"/>
            <p:cNvSpPr/>
            <p:nvPr/>
          </p:nvSpPr>
          <p:spPr>
            <a:xfrm>
              <a:off x="7333162" y="2059281"/>
              <a:ext cx="131790" cy="162348"/>
            </a:xfrm>
            <a:custGeom>
              <a:avLst/>
              <a:gdLst/>
              <a:ahLst/>
              <a:cxnLst/>
              <a:rect l="l" t="t" r="r" b="b"/>
              <a:pathLst>
                <a:path w="3860" h="4755" fill="none" extrusionOk="0">
                  <a:moveTo>
                    <a:pt x="0" y="0"/>
                  </a:moveTo>
                  <a:lnTo>
                    <a:pt x="3860" y="0"/>
                  </a:lnTo>
                  <a:lnTo>
                    <a:pt x="3860" y="4755"/>
                  </a:lnTo>
                  <a:lnTo>
                    <a:pt x="0" y="4755"/>
                  </a:ln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25"/>
            <p:cNvSpPr/>
            <p:nvPr/>
          </p:nvSpPr>
          <p:spPr>
            <a:xfrm>
              <a:off x="7388848" y="2252151"/>
              <a:ext cx="20417" cy="20417"/>
            </a:xfrm>
            <a:custGeom>
              <a:avLst/>
              <a:gdLst/>
              <a:ahLst/>
              <a:cxnLst/>
              <a:rect l="l" t="t" r="r" b="b"/>
              <a:pathLst>
                <a:path w="598" h="598" fill="none" extrusionOk="0">
                  <a:moveTo>
                    <a:pt x="597" y="299"/>
                  </a:moveTo>
                  <a:cubicBezTo>
                    <a:pt x="597" y="458"/>
                    <a:pt x="478" y="598"/>
                    <a:pt x="299" y="598"/>
                  </a:cubicBezTo>
                  <a:cubicBezTo>
                    <a:pt x="140" y="598"/>
                    <a:pt x="1" y="458"/>
                    <a:pt x="1" y="299"/>
                  </a:cubicBezTo>
                  <a:cubicBezTo>
                    <a:pt x="1" y="120"/>
                    <a:pt x="140" y="1"/>
                    <a:pt x="299" y="1"/>
                  </a:cubicBezTo>
                  <a:cubicBezTo>
                    <a:pt x="478" y="1"/>
                    <a:pt x="597" y="120"/>
                    <a:pt x="597" y="299"/>
                  </a:cubicBezTo>
                  <a:close/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25"/>
            <p:cNvSpPr/>
            <p:nvPr/>
          </p:nvSpPr>
          <p:spPr>
            <a:xfrm>
              <a:off x="5768320" y="1882015"/>
              <a:ext cx="207177" cy="34"/>
            </a:xfrm>
            <a:custGeom>
              <a:avLst/>
              <a:gdLst/>
              <a:ahLst/>
              <a:cxnLst/>
              <a:rect l="l" t="t" r="r" b="b"/>
              <a:pathLst>
                <a:path w="6068" h="1" fill="none" extrusionOk="0">
                  <a:moveTo>
                    <a:pt x="1" y="0"/>
                  </a:moveTo>
                  <a:lnTo>
                    <a:pt x="6068" y="0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25"/>
            <p:cNvSpPr/>
            <p:nvPr/>
          </p:nvSpPr>
          <p:spPr>
            <a:xfrm>
              <a:off x="8480308" y="4054726"/>
              <a:ext cx="206494" cy="34"/>
            </a:xfrm>
            <a:custGeom>
              <a:avLst/>
              <a:gdLst/>
              <a:ahLst/>
              <a:cxnLst/>
              <a:rect l="l" t="t" r="r" b="b"/>
              <a:pathLst>
                <a:path w="6048" h="1" fill="none" extrusionOk="0">
                  <a:moveTo>
                    <a:pt x="0" y="0"/>
                  </a:moveTo>
                  <a:lnTo>
                    <a:pt x="6048" y="0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25"/>
            <p:cNvSpPr/>
            <p:nvPr/>
          </p:nvSpPr>
          <p:spPr>
            <a:xfrm>
              <a:off x="5635882" y="4477168"/>
              <a:ext cx="207860" cy="34"/>
            </a:xfrm>
            <a:custGeom>
              <a:avLst/>
              <a:gdLst/>
              <a:ahLst/>
              <a:cxnLst/>
              <a:rect l="l" t="t" r="r" b="b"/>
              <a:pathLst>
                <a:path w="6088" h="1" fill="none" extrusionOk="0">
                  <a:moveTo>
                    <a:pt x="1" y="0"/>
                  </a:moveTo>
                  <a:lnTo>
                    <a:pt x="6088" y="0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25"/>
            <p:cNvSpPr/>
            <p:nvPr/>
          </p:nvSpPr>
          <p:spPr>
            <a:xfrm>
              <a:off x="8686766" y="2023944"/>
              <a:ext cx="34" cy="207894"/>
            </a:xfrm>
            <a:custGeom>
              <a:avLst/>
              <a:gdLst/>
              <a:ahLst/>
              <a:cxnLst/>
              <a:rect l="l" t="t" r="r" b="b"/>
              <a:pathLst>
                <a:path w="1" h="6089" fill="none" extrusionOk="0">
                  <a:moveTo>
                    <a:pt x="1" y="1"/>
                  </a:moveTo>
                  <a:lnTo>
                    <a:pt x="1" y="6088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25"/>
            <p:cNvSpPr/>
            <p:nvPr/>
          </p:nvSpPr>
          <p:spPr>
            <a:xfrm>
              <a:off x="5052459" y="4286313"/>
              <a:ext cx="34" cy="207177"/>
            </a:xfrm>
            <a:custGeom>
              <a:avLst/>
              <a:gdLst/>
              <a:ahLst/>
              <a:cxnLst/>
              <a:rect l="l" t="t" r="r" b="b"/>
              <a:pathLst>
                <a:path w="1" h="6068" fill="none" extrusionOk="0">
                  <a:moveTo>
                    <a:pt x="1" y="1"/>
                  </a:moveTo>
                  <a:lnTo>
                    <a:pt x="1" y="6068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25"/>
            <p:cNvSpPr/>
            <p:nvPr/>
          </p:nvSpPr>
          <p:spPr>
            <a:xfrm>
              <a:off x="8416462" y="4236056"/>
              <a:ext cx="34" cy="207860"/>
            </a:xfrm>
            <a:custGeom>
              <a:avLst/>
              <a:gdLst/>
              <a:ahLst/>
              <a:cxnLst/>
              <a:rect l="l" t="t" r="r" b="b"/>
              <a:pathLst>
                <a:path w="1" h="6088" fill="none" extrusionOk="0">
                  <a:moveTo>
                    <a:pt x="0" y="1"/>
                  </a:moveTo>
                  <a:lnTo>
                    <a:pt x="0" y="6088"/>
                  </a:ln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25"/>
            <p:cNvSpPr/>
            <p:nvPr/>
          </p:nvSpPr>
          <p:spPr>
            <a:xfrm>
              <a:off x="5951698" y="3309639"/>
              <a:ext cx="336235" cy="336235"/>
            </a:xfrm>
            <a:custGeom>
              <a:avLst/>
              <a:gdLst/>
              <a:ahLst/>
              <a:cxnLst/>
              <a:rect l="l" t="t" r="r" b="b"/>
              <a:pathLst>
                <a:path w="9848" h="9848" fill="none" extrusionOk="0">
                  <a:moveTo>
                    <a:pt x="1" y="1"/>
                  </a:moveTo>
                  <a:cubicBezTo>
                    <a:pt x="5451" y="1"/>
                    <a:pt x="9848" y="4417"/>
                    <a:pt x="9848" y="9848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25"/>
            <p:cNvSpPr/>
            <p:nvPr/>
          </p:nvSpPr>
          <p:spPr>
            <a:xfrm>
              <a:off x="5204597" y="2446420"/>
              <a:ext cx="299566" cy="299532"/>
            </a:xfrm>
            <a:custGeom>
              <a:avLst/>
              <a:gdLst/>
              <a:ahLst/>
              <a:cxnLst/>
              <a:rect l="l" t="t" r="r" b="b"/>
              <a:pathLst>
                <a:path w="8774" h="8773" fill="none" extrusionOk="0">
                  <a:moveTo>
                    <a:pt x="1" y="0"/>
                  </a:moveTo>
                  <a:cubicBezTo>
                    <a:pt x="4855" y="0"/>
                    <a:pt x="8773" y="3939"/>
                    <a:pt x="8773" y="8773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25"/>
            <p:cNvSpPr/>
            <p:nvPr/>
          </p:nvSpPr>
          <p:spPr>
            <a:xfrm>
              <a:off x="6821745" y="2467452"/>
              <a:ext cx="300215" cy="300249"/>
            </a:xfrm>
            <a:custGeom>
              <a:avLst/>
              <a:gdLst/>
              <a:ahLst/>
              <a:cxnLst/>
              <a:rect l="l" t="t" r="r" b="b"/>
              <a:pathLst>
                <a:path w="8793" h="8794" fill="none" extrusionOk="0">
                  <a:moveTo>
                    <a:pt x="0" y="1"/>
                  </a:moveTo>
                  <a:cubicBezTo>
                    <a:pt x="4854" y="1"/>
                    <a:pt x="8793" y="3940"/>
                    <a:pt x="8793" y="8793"/>
                  </a:cubicBezTo>
                </a:path>
              </a:pathLst>
            </a:custGeom>
            <a:noFill/>
            <a:ln w="945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25"/>
            <p:cNvSpPr/>
            <p:nvPr/>
          </p:nvSpPr>
          <p:spPr>
            <a:xfrm>
              <a:off x="6948754" y="3435317"/>
              <a:ext cx="624876" cy="624876"/>
            </a:xfrm>
            <a:custGeom>
              <a:avLst/>
              <a:gdLst/>
              <a:ahLst/>
              <a:cxnLst/>
              <a:rect l="l" t="t" r="r" b="b"/>
              <a:pathLst>
                <a:path w="18302" h="18302" extrusionOk="0">
                  <a:moveTo>
                    <a:pt x="9390" y="2984"/>
                  </a:moveTo>
                  <a:cubicBezTo>
                    <a:pt x="11061" y="2984"/>
                    <a:pt x="12393" y="4357"/>
                    <a:pt x="12393" y="6047"/>
                  </a:cubicBezTo>
                  <a:lnTo>
                    <a:pt x="12393" y="6326"/>
                  </a:lnTo>
                  <a:lnTo>
                    <a:pt x="12393" y="6405"/>
                  </a:lnTo>
                  <a:lnTo>
                    <a:pt x="12393" y="6445"/>
                  </a:lnTo>
                  <a:lnTo>
                    <a:pt x="12393" y="6903"/>
                  </a:lnTo>
                  <a:cubicBezTo>
                    <a:pt x="12871" y="6923"/>
                    <a:pt x="13269" y="7301"/>
                    <a:pt x="13269" y="7798"/>
                  </a:cubicBezTo>
                  <a:cubicBezTo>
                    <a:pt x="13269" y="8295"/>
                    <a:pt x="12891" y="8653"/>
                    <a:pt x="12393" y="8693"/>
                  </a:cubicBezTo>
                  <a:lnTo>
                    <a:pt x="12393" y="8713"/>
                  </a:lnTo>
                  <a:cubicBezTo>
                    <a:pt x="12393" y="10245"/>
                    <a:pt x="11319" y="11538"/>
                    <a:pt x="9907" y="11896"/>
                  </a:cubicBezTo>
                  <a:lnTo>
                    <a:pt x="9907" y="12334"/>
                  </a:lnTo>
                  <a:lnTo>
                    <a:pt x="10066" y="12334"/>
                  </a:lnTo>
                  <a:cubicBezTo>
                    <a:pt x="11518" y="12334"/>
                    <a:pt x="13806" y="12910"/>
                    <a:pt x="14442" y="16412"/>
                  </a:cubicBezTo>
                  <a:cubicBezTo>
                    <a:pt x="14363" y="16491"/>
                    <a:pt x="14243" y="16571"/>
                    <a:pt x="14144" y="16650"/>
                  </a:cubicBezTo>
                  <a:cubicBezTo>
                    <a:pt x="13647" y="16969"/>
                    <a:pt x="13129" y="17247"/>
                    <a:pt x="12552" y="17466"/>
                  </a:cubicBezTo>
                  <a:lnTo>
                    <a:pt x="12175" y="17605"/>
                  </a:lnTo>
                  <a:cubicBezTo>
                    <a:pt x="11240" y="17963"/>
                    <a:pt x="10185" y="18142"/>
                    <a:pt x="9111" y="18142"/>
                  </a:cubicBezTo>
                  <a:cubicBezTo>
                    <a:pt x="8057" y="18142"/>
                    <a:pt x="7022" y="17963"/>
                    <a:pt x="6067" y="17605"/>
                  </a:cubicBezTo>
                  <a:lnTo>
                    <a:pt x="5690" y="17466"/>
                  </a:lnTo>
                  <a:cubicBezTo>
                    <a:pt x="5133" y="17247"/>
                    <a:pt x="4615" y="16969"/>
                    <a:pt x="4118" y="16650"/>
                  </a:cubicBezTo>
                  <a:cubicBezTo>
                    <a:pt x="3999" y="16571"/>
                    <a:pt x="3899" y="16491"/>
                    <a:pt x="3780" y="16412"/>
                  </a:cubicBezTo>
                  <a:cubicBezTo>
                    <a:pt x="4237" y="13985"/>
                    <a:pt x="5670" y="12791"/>
                    <a:pt x="7162" y="12433"/>
                  </a:cubicBezTo>
                  <a:lnTo>
                    <a:pt x="7181" y="12433"/>
                  </a:lnTo>
                  <a:cubicBezTo>
                    <a:pt x="7500" y="12373"/>
                    <a:pt x="7818" y="12334"/>
                    <a:pt x="8116" y="12334"/>
                  </a:cubicBezTo>
                  <a:lnTo>
                    <a:pt x="8276" y="12334"/>
                  </a:lnTo>
                  <a:lnTo>
                    <a:pt x="8276" y="11896"/>
                  </a:lnTo>
                  <a:cubicBezTo>
                    <a:pt x="6843" y="11518"/>
                    <a:pt x="5789" y="10225"/>
                    <a:pt x="5789" y="8713"/>
                  </a:cubicBezTo>
                  <a:lnTo>
                    <a:pt x="5789" y="8693"/>
                  </a:lnTo>
                  <a:cubicBezTo>
                    <a:pt x="5312" y="8653"/>
                    <a:pt x="4914" y="8295"/>
                    <a:pt x="4914" y="7798"/>
                  </a:cubicBezTo>
                  <a:cubicBezTo>
                    <a:pt x="4914" y="7301"/>
                    <a:pt x="5292" y="6923"/>
                    <a:pt x="5789" y="6903"/>
                  </a:cubicBezTo>
                  <a:lnTo>
                    <a:pt x="5789" y="6445"/>
                  </a:lnTo>
                  <a:lnTo>
                    <a:pt x="5789" y="6326"/>
                  </a:lnTo>
                  <a:lnTo>
                    <a:pt x="5789" y="6047"/>
                  </a:lnTo>
                  <a:cubicBezTo>
                    <a:pt x="5789" y="4357"/>
                    <a:pt x="7122" y="2984"/>
                    <a:pt x="8793" y="2984"/>
                  </a:cubicBezTo>
                  <a:close/>
                  <a:moveTo>
                    <a:pt x="9151" y="0"/>
                  </a:moveTo>
                  <a:cubicBezTo>
                    <a:pt x="4098" y="0"/>
                    <a:pt x="0" y="4118"/>
                    <a:pt x="0" y="9151"/>
                  </a:cubicBezTo>
                  <a:cubicBezTo>
                    <a:pt x="0" y="14203"/>
                    <a:pt x="4098" y="18301"/>
                    <a:pt x="9151" y="18301"/>
                  </a:cubicBezTo>
                  <a:cubicBezTo>
                    <a:pt x="14184" y="18301"/>
                    <a:pt x="18301" y="14203"/>
                    <a:pt x="18301" y="9151"/>
                  </a:cubicBezTo>
                  <a:cubicBezTo>
                    <a:pt x="18262" y="4118"/>
                    <a:pt x="14184" y="0"/>
                    <a:pt x="9151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25"/>
            <p:cNvSpPr/>
            <p:nvPr/>
          </p:nvSpPr>
          <p:spPr>
            <a:xfrm>
              <a:off x="7092049" y="3872680"/>
              <a:ext cx="343713" cy="182082"/>
            </a:xfrm>
            <a:custGeom>
              <a:avLst/>
              <a:gdLst/>
              <a:ahLst/>
              <a:cxnLst/>
              <a:rect l="l" t="t" r="r" b="b"/>
              <a:pathLst>
                <a:path w="10067" h="5333" extrusionOk="0">
                  <a:moveTo>
                    <a:pt x="4894" y="1672"/>
                  </a:moveTo>
                  <a:cubicBezTo>
                    <a:pt x="5073" y="1672"/>
                    <a:pt x="5193" y="1791"/>
                    <a:pt x="5193" y="1970"/>
                  </a:cubicBezTo>
                  <a:cubicBezTo>
                    <a:pt x="5193" y="2149"/>
                    <a:pt x="5073" y="2269"/>
                    <a:pt x="4894" y="2269"/>
                  </a:cubicBezTo>
                  <a:cubicBezTo>
                    <a:pt x="4715" y="2269"/>
                    <a:pt x="4596" y="2149"/>
                    <a:pt x="4596" y="1970"/>
                  </a:cubicBezTo>
                  <a:cubicBezTo>
                    <a:pt x="4596" y="1791"/>
                    <a:pt x="4715" y="1672"/>
                    <a:pt x="4894" y="1672"/>
                  </a:cubicBezTo>
                  <a:close/>
                  <a:moveTo>
                    <a:pt x="4954" y="2846"/>
                  </a:moveTo>
                  <a:cubicBezTo>
                    <a:pt x="5113" y="2846"/>
                    <a:pt x="5252" y="2965"/>
                    <a:pt x="5252" y="3144"/>
                  </a:cubicBezTo>
                  <a:cubicBezTo>
                    <a:pt x="5212" y="3283"/>
                    <a:pt x="5093" y="3442"/>
                    <a:pt x="4954" y="3442"/>
                  </a:cubicBezTo>
                  <a:cubicBezTo>
                    <a:pt x="4775" y="3442"/>
                    <a:pt x="4655" y="3303"/>
                    <a:pt x="4655" y="3144"/>
                  </a:cubicBezTo>
                  <a:cubicBezTo>
                    <a:pt x="4655" y="2965"/>
                    <a:pt x="4775" y="2846"/>
                    <a:pt x="4954" y="2846"/>
                  </a:cubicBezTo>
                  <a:close/>
                  <a:moveTo>
                    <a:pt x="6903" y="1"/>
                  </a:moveTo>
                  <a:lnTo>
                    <a:pt x="6903" y="1811"/>
                  </a:lnTo>
                  <a:cubicBezTo>
                    <a:pt x="6903" y="1891"/>
                    <a:pt x="6883" y="1950"/>
                    <a:pt x="6844" y="1970"/>
                  </a:cubicBezTo>
                  <a:cubicBezTo>
                    <a:pt x="6804" y="1990"/>
                    <a:pt x="6764" y="1990"/>
                    <a:pt x="6744" y="1990"/>
                  </a:cubicBezTo>
                  <a:cubicBezTo>
                    <a:pt x="6704" y="1990"/>
                    <a:pt x="6684" y="1990"/>
                    <a:pt x="6665" y="1970"/>
                  </a:cubicBezTo>
                  <a:lnTo>
                    <a:pt x="4914" y="1175"/>
                  </a:lnTo>
                  <a:lnTo>
                    <a:pt x="3183" y="1970"/>
                  </a:lnTo>
                  <a:cubicBezTo>
                    <a:pt x="3163" y="1970"/>
                    <a:pt x="3124" y="1990"/>
                    <a:pt x="3104" y="1990"/>
                  </a:cubicBezTo>
                  <a:cubicBezTo>
                    <a:pt x="3084" y="1990"/>
                    <a:pt x="3024" y="1990"/>
                    <a:pt x="3004" y="1970"/>
                  </a:cubicBezTo>
                  <a:cubicBezTo>
                    <a:pt x="2965" y="1950"/>
                    <a:pt x="2925" y="1871"/>
                    <a:pt x="2925" y="1811"/>
                  </a:cubicBezTo>
                  <a:lnTo>
                    <a:pt x="2925" y="21"/>
                  </a:lnTo>
                  <a:cubicBezTo>
                    <a:pt x="1393" y="458"/>
                    <a:pt x="379" y="1771"/>
                    <a:pt x="1" y="3840"/>
                  </a:cubicBezTo>
                  <a:cubicBezTo>
                    <a:pt x="498" y="4159"/>
                    <a:pt x="1015" y="4437"/>
                    <a:pt x="1572" y="4656"/>
                  </a:cubicBezTo>
                  <a:lnTo>
                    <a:pt x="1572" y="3582"/>
                  </a:lnTo>
                  <a:cubicBezTo>
                    <a:pt x="1572" y="3482"/>
                    <a:pt x="1632" y="3383"/>
                    <a:pt x="1771" y="3383"/>
                  </a:cubicBezTo>
                  <a:cubicBezTo>
                    <a:pt x="1890" y="3383"/>
                    <a:pt x="1970" y="3462"/>
                    <a:pt x="1970" y="3582"/>
                  </a:cubicBezTo>
                  <a:lnTo>
                    <a:pt x="1970" y="4795"/>
                  </a:lnTo>
                  <a:cubicBezTo>
                    <a:pt x="2905" y="5153"/>
                    <a:pt x="3959" y="5332"/>
                    <a:pt x="5014" y="5332"/>
                  </a:cubicBezTo>
                  <a:cubicBezTo>
                    <a:pt x="6088" y="5332"/>
                    <a:pt x="7102" y="5153"/>
                    <a:pt x="8077" y="4795"/>
                  </a:cubicBezTo>
                  <a:lnTo>
                    <a:pt x="8077" y="3582"/>
                  </a:lnTo>
                  <a:cubicBezTo>
                    <a:pt x="8077" y="3482"/>
                    <a:pt x="8157" y="3383"/>
                    <a:pt x="8276" y="3383"/>
                  </a:cubicBezTo>
                  <a:cubicBezTo>
                    <a:pt x="8395" y="3383"/>
                    <a:pt x="8475" y="3462"/>
                    <a:pt x="8475" y="3582"/>
                  </a:cubicBezTo>
                  <a:lnTo>
                    <a:pt x="8475" y="4656"/>
                  </a:lnTo>
                  <a:cubicBezTo>
                    <a:pt x="9012" y="4437"/>
                    <a:pt x="9569" y="4159"/>
                    <a:pt x="10066" y="3840"/>
                  </a:cubicBezTo>
                  <a:cubicBezTo>
                    <a:pt x="9549" y="1274"/>
                    <a:pt x="8256" y="299"/>
                    <a:pt x="69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25"/>
            <p:cNvSpPr/>
            <p:nvPr/>
          </p:nvSpPr>
          <p:spPr>
            <a:xfrm>
              <a:off x="7201725" y="3866550"/>
              <a:ext cx="115503" cy="59823"/>
            </a:xfrm>
            <a:custGeom>
              <a:avLst/>
              <a:gdLst/>
              <a:ahLst/>
              <a:cxnLst/>
              <a:rect l="l" t="t" r="r" b="b"/>
              <a:pathLst>
                <a:path w="3244" h="1652" extrusionOk="0">
                  <a:moveTo>
                    <a:pt x="717" y="0"/>
                  </a:moveTo>
                  <a:cubicBezTo>
                    <a:pt x="478" y="0"/>
                    <a:pt x="220" y="40"/>
                    <a:pt x="1" y="80"/>
                  </a:cubicBezTo>
                  <a:lnTo>
                    <a:pt x="1" y="1651"/>
                  </a:lnTo>
                  <a:lnTo>
                    <a:pt x="1572" y="935"/>
                  </a:lnTo>
                  <a:lnTo>
                    <a:pt x="1692" y="935"/>
                  </a:lnTo>
                  <a:lnTo>
                    <a:pt x="3243" y="1651"/>
                  </a:lnTo>
                  <a:lnTo>
                    <a:pt x="3243" y="60"/>
                  </a:lnTo>
                  <a:cubicBezTo>
                    <a:pt x="3025" y="40"/>
                    <a:pt x="2826" y="0"/>
                    <a:pt x="2607" y="0"/>
                  </a:cubicBezTo>
                  <a:lnTo>
                    <a:pt x="2468" y="0"/>
                  </a:lnTo>
                  <a:cubicBezTo>
                    <a:pt x="2388" y="358"/>
                    <a:pt x="2030" y="657"/>
                    <a:pt x="1672" y="657"/>
                  </a:cubicBezTo>
                  <a:cubicBezTo>
                    <a:pt x="1274" y="657"/>
                    <a:pt x="936" y="378"/>
                    <a:pt x="8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25"/>
            <p:cNvSpPr/>
            <p:nvPr/>
          </p:nvSpPr>
          <p:spPr>
            <a:xfrm>
              <a:off x="7194613" y="3856394"/>
              <a:ext cx="38069" cy="15671"/>
            </a:xfrm>
            <a:custGeom>
              <a:avLst/>
              <a:gdLst/>
              <a:ahLst/>
              <a:cxnLst/>
              <a:rect l="l" t="t" r="r" b="b"/>
              <a:pathLst>
                <a:path w="1115" h="459" extrusionOk="0">
                  <a:moveTo>
                    <a:pt x="955" y="1"/>
                  </a:moveTo>
                  <a:cubicBezTo>
                    <a:pt x="617" y="1"/>
                    <a:pt x="299" y="40"/>
                    <a:pt x="0" y="100"/>
                  </a:cubicBezTo>
                  <a:lnTo>
                    <a:pt x="20" y="100"/>
                  </a:lnTo>
                  <a:cubicBezTo>
                    <a:pt x="159" y="100"/>
                    <a:pt x="259" y="180"/>
                    <a:pt x="259" y="299"/>
                  </a:cubicBezTo>
                  <a:lnTo>
                    <a:pt x="259" y="458"/>
                  </a:lnTo>
                  <a:cubicBezTo>
                    <a:pt x="478" y="398"/>
                    <a:pt x="716" y="378"/>
                    <a:pt x="975" y="378"/>
                  </a:cubicBezTo>
                  <a:lnTo>
                    <a:pt x="1114" y="378"/>
                  </a:lnTo>
                  <a:cubicBezTo>
                    <a:pt x="1114" y="339"/>
                    <a:pt x="1094" y="279"/>
                    <a:pt x="1094" y="239"/>
                  </a:cubicBezTo>
                  <a:lnTo>
                    <a:pt x="109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25"/>
            <p:cNvSpPr/>
            <p:nvPr/>
          </p:nvSpPr>
          <p:spPr>
            <a:xfrm>
              <a:off x="7286968" y="3856394"/>
              <a:ext cx="155587" cy="148110"/>
            </a:xfrm>
            <a:custGeom>
              <a:avLst/>
              <a:gdLst/>
              <a:ahLst/>
              <a:cxnLst/>
              <a:rect l="l" t="t" r="r" b="b"/>
              <a:pathLst>
                <a:path w="4557" h="4338" extrusionOk="0">
                  <a:moveTo>
                    <a:pt x="41" y="1"/>
                  </a:moveTo>
                  <a:lnTo>
                    <a:pt x="41" y="239"/>
                  </a:lnTo>
                  <a:cubicBezTo>
                    <a:pt x="41" y="279"/>
                    <a:pt x="41" y="339"/>
                    <a:pt x="1" y="378"/>
                  </a:cubicBezTo>
                  <a:lnTo>
                    <a:pt x="160" y="378"/>
                  </a:lnTo>
                  <a:cubicBezTo>
                    <a:pt x="359" y="378"/>
                    <a:pt x="578" y="398"/>
                    <a:pt x="796" y="418"/>
                  </a:cubicBezTo>
                  <a:lnTo>
                    <a:pt x="796" y="299"/>
                  </a:lnTo>
                  <a:cubicBezTo>
                    <a:pt x="796" y="199"/>
                    <a:pt x="876" y="100"/>
                    <a:pt x="995" y="100"/>
                  </a:cubicBezTo>
                  <a:cubicBezTo>
                    <a:pt x="1135" y="100"/>
                    <a:pt x="1194" y="180"/>
                    <a:pt x="1194" y="299"/>
                  </a:cubicBezTo>
                  <a:lnTo>
                    <a:pt x="1194" y="498"/>
                  </a:lnTo>
                  <a:cubicBezTo>
                    <a:pt x="2547" y="796"/>
                    <a:pt x="3840" y="1771"/>
                    <a:pt x="4238" y="4337"/>
                  </a:cubicBezTo>
                  <a:cubicBezTo>
                    <a:pt x="4357" y="4258"/>
                    <a:pt x="4457" y="4178"/>
                    <a:pt x="4556" y="4118"/>
                  </a:cubicBezTo>
                  <a:cubicBezTo>
                    <a:pt x="3940" y="577"/>
                    <a:pt x="1652" y="1"/>
                    <a:pt x="1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25"/>
            <p:cNvSpPr/>
            <p:nvPr/>
          </p:nvSpPr>
          <p:spPr>
            <a:xfrm>
              <a:off x="7079144" y="3859774"/>
              <a:ext cx="115504" cy="144047"/>
            </a:xfrm>
            <a:custGeom>
              <a:avLst/>
              <a:gdLst/>
              <a:ahLst/>
              <a:cxnLst/>
              <a:rect l="l" t="t" r="r" b="b"/>
              <a:pathLst>
                <a:path w="3383" h="4219" extrusionOk="0">
                  <a:moveTo>
                    <a:pt x="3382" y="1"/>
                  </a:moveTo>
                  <a:cubicBezTo>
                    <a:pt x="1890" y="359"/>
                    <a:pt x="478" y="1553"/>
                    <a:pt x="1" y="3980"/>
                  </a:cubicBezTo>
                  <a:cubicBezTo>
                    <a:pt x="100" y="4059"/>
                    <a:pt x="219" y="4139"/>
                    <a:pt x="359" y="4218"/>
                  </a:cubicBezTo>
                  <a:cubicBezTo>
                    <a:pt x="677" y="2189"/>
                    <a:pt x="1711" y="856"/>
                    <a:pt x="3263" y="439"/>
                  </a:cubicBezTo>
                  <a:lnTo>
                    <a:pt x="3263" y="180"/>
                  </a:lnTo>
                  <a:cubicBezTo>
                    <a:pt x="3263" y="100"/>
                    <a:pt x="3303" y="41"/>
                    <a:pt x="33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25"/>
            <p:cNvSpPr/>
            <p:nvPr/>
          </p:nvSpPr>
          <p:spPr>
            <a:xfrm>
              <a:off x="7245553" y="3844171"/>
              <a:ext cx="30592" cy="35337"/>
            </a:xfrm>
            <a:custGeom>
              <a:avLst/>
              <a:gdLst/>
              <a:ahLst/>
              <a:cxnLst/>
              <a:rect l="l" t="t" r="r" b="b"/>
              <a:pathLst>
                <a:path w="896" h="1035" extrusionOk="0">
                  <a:moveTo>
                    <a:pt x="0" y="0"/>
                  </a:moveTo>
                  <a:lnTo>
                    <a:pt x="0" y="597"/>
                  </a:lnTo>
                  <a:cubicBezTo>
                    <a:pt x="0" y="836"/>
                    <a:pt x="199" y="1035"/>
                    <a:pt x="458" y="1035"/>
                  </a:cubicBezTo>
                  <a:cubicBezTo>
                    <a:pt x="697" y="1035"/>
                    <a:pt x="895" y="836"/>
                    <a:pt x="895" y="597"/>
                  </a:cubicBezTo>
                  <a:lnTo>
                    <a:pt x="895" y="0"/>
                  </a:lnTo>
                  <a:cubicBezTo>
                    <a:pt x="756" y="20"/>
                    <a:pt x="597" y="20"/>
                    <a:pt x="458" y="20"/>
                  </a:cubicBezTo>
                  <a:cubicBezTo>
                    <a:pt x="279" y="20"/>
                    <a:pt x="12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25"/>
            <p:cNvSpPr/>
            <p:nvPr/>
          </p:nvSpPr>
          <p:spPr>
            <a:xfrm>
              <a:off x="7232647" y="3841439"/>
              <a:ext cx="56403" cy="50292"/>
            </a:xfrm>
            <a:custGeom>
              <a:avLst/>
              <a:gdLst/>
              <a:ahLst/>
              <a:cxnLst/>
              <a:rect l="l" t="t" r="r" b="b"/>
              <a:pathLst>
                <a:path w="1652" h="1473" extrusionOk="0">
                  <a:moveTo>
                    <a:pt x="0" y="1"/>
                  </a:moveTo>
                  <a:lnTo>
                    <a:pt x="0" y="439"/>
                  </a:lnTo>
                  <a:lnTo>
                    <a:pt x="0" y="677"/>
                  </a:lnTo>
                  <a:cubicBezTo>
                    <a:pt x="0" y="717"/>
                    <a:pt x="0" y="777"/>
                    <a:pt x="20" y="816"/>
                  </a:cubicBezTo>
                  <a:cubicBezTo>
                    <a:pt x="100" y="1194"/>
                    <a:pt x="418" y="1473"/>
                    <a:pt x="836" y="1473"/>
                  </a:cubicBezTo>
                  <a:cubicBezTo>
                    <a:pt x="1234" y="1473"/>
                    <a:pt x="1552" y="1194"/>
                    <a:pt x="1632" y="816"/>
                  </a:cubicBezTo>
                  <a:cubicBezTo>
                    <a:pt x="1632" y="777"/>
                    <a:pt x="1651" y="717"/>
                    <a:pt x="1651" y="677"/>
                  </a:cubicBezTo>
                  <a:lnTo>
                    <a:pt x="1651" y="439"/>
                  </a:lnTo>
                  <a:lnTo>
                    <a:pt x="1651" y="1"/>
                  </a:lnTo>
                  <a:lnTo>
                    <a:pt x="1273" y="80"/>
                  </a:lnTo>
                  <a:lnTo>
                    <a:pt x="1273" y="677"/>
                  </a:lnTo>
                  <a:cubicBezTo>
                    <a:pt x="1273" y="916"/>
                    <a:pt x="1075" y="1115"/>
                    <a:pt x="836" y="1115"/>
                  </a:cubicBezTo>
                  <a:cubicBezTo>
                    <a:pt x="577" y="1115"/>
                    <a:pt x="378" y="916"/>
                    <a:pt x="378" y="677"/>
                  </a:cubicBezTo>
                  <a:lnTo>
                    <a:pt x="378" y="8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25"/>
            <p:cNvSpPr/>
            <p:nvPr/>
          </p:nvSpPr>
          <p:spPr>
            <a:xfrm>
              <a:off x="7160641" y="3639044"/>
              <a:ext cx="200382" cy="192256"/>
            </a:xfrm>
            <a:custGeom>
              <a:avLst/>
              <a:gdLst/>
              <a:ahLst/>
              <a:cxnLst/>
              <a:rect l="l" t="t" r="r" b="b"/>
              <a:pathLst>
                <a:path w="5869" h="5631" extrusionOk="0">
                  <a:moveTo>
                    <a:pt x="1970" y="1473"/>
                  </a:moveTo>
                  <a:cubicBezTo>
                    <a:pt x="2070" y="1473"/>
                    <a:pt x="2169" y="1552"/>
                    <a:pt x="2169" y="1652"/>
                  </a:cubicBezTo>
                  <a:cubicBezTo>
                    <a:pt x="2169" y="1751"/>
                    <a:pt x="2089" y="1851"/>
                    <a:pt x="1990" y="1851"/>
                  </a:cubicBezTo>
                  <a:lnTo>
                    <a:pt x="1055" y="1930"/>
                  </a:lnTo>
                  <a:cubicBezTo>
                    <a:pt x="956" y="1930"/>
                    <a:pt x="876" y="1851"/>
                    <a:pt x="876" y="1751"/>
                  </a:cubicBezTo>
                  <a:cubicBezTo>
                    <a:pt x="876" y="1652"/>
                    <a:pt x="956" y="1552"/>
                    <a:pt x="1055" y="1552"/>
                  </a:cubicBezTo>
                  <a:lnTo>
                    <a:pt x="1970" y="1473"/>
                  </a:lnTo>
                  <a:close/>
                  <a:moveTo>
                    <a:pt x="3900" y="1473"/>
                  </a:moveTo>
                  <a:lnTo>
                    <a:pt x="4835" y="1552"/>
                  </a:lnTo>
                  <a:cubicBezTo>
                    <a:pt x="4934" y="1552"/>
                    <a:pt x="4994" y="1652"/>
                    <a:pt x="4994" y="1751"/>
                  </a:cubicBezTo>
                  <a:cubicBezTo>
                    <a:pt x="4974" y="1851"/>
                    <a:pt x="4894" y="1930"/>
                    <a:pt x="4795" y="1930"/>
                  </a:cubicBezTo>
                  <a:lnTo>
                    <a:pt x="3880" y="1851"/>
                  </a:lnTo>
                  <a:cubicBezTo>
                    <a:pt x="3780" y="1851"/>
                    <a:pt x="3701" y="1751"/>
                    <a:pt x="3701" y="1652"/>
                  </a:cubicBezTo>
                  <a:cubicBezTo>
                    <a:pt x="3701" y="1552"/>
                    <a:pt x="3800" y="1473"/>
                    <a:pt x="3900" y="1473"/>
                  </a:cubicBezTo>
                  <a:close/>
                  <a:moveTo>
                    <a:pt x="2945" y="1871"/>
                  </a:moveTo>
                  <a:cubicBezTo>
                    <a:pt x="3064" y="1871"/>
                    <a:pt x="3124" y="1950"/>
                    <a:pt x="3124" y="2070"/>
                  </a:cubicBezTo>
                  <a:lnTo>
                    <a:pt x="3124" y="3164"/>
                  </a:lnTo>
                  <a:cubicBezTo>
                    <a:pt x="3124" y="3263"/>
                    <a:pt x="3064" y="3363"/>
                    <a:pt x="2945" y="3363"/>
                  </a:cubicBezTo>
                  <a:cubicBezTo>
                    <a:pt x="2806" y="3363"/>
                    <a:pt x="2746" y="3283"/>
                    <a:pt x="2746" y="3164"/>
                  </a:cubicBezTo>
                  <a:lnTo>
                    <a:pt x="2746" y="2070"/>
                  </a:lnTo>
                  <a:cubicBezTo>
                    <a:pt x="2746" y="1970"/>
                    <a:pt x="2806" y="1871"/>
                    <a:pt x="2945" y="1871"/>
                  </a:cubicBezTo>
                  <a:close/>
                  <a:moveTo>
                    <a:pt x="3860" y="3880"/>
                  </a:moveTo>
                  <a:cubicBezTo>
                    <a:pt x="3979" y="3880"/>
                    <a:pt x="4059" y="3960"/>
                    <a:pt x="4059" y="4079"/>
                  </a:cubicBezTo>
                  <a:cubicBezTo>
                    <a:pt x="3979" y="4536"/>
                    <a:pt x="3502" y="4914"/>
                    <a:pt x="2945" y="4914"/>
                  </a:cubicBezTo>
                  <a:cubicBezTo>
                    <a:pt x="2348" y="4914"/>
                    <a:pt x="1871" y="4536"/>
                    <a:pt x="1871" y="4079"/>
                  </a:cubicBezTo>
                  <a:cubicBezTo>
                    <a:pt x="1871" y="3979"/>
                    <a:pt x="1950" y="3880"/>
                    <a:pt x="2070" y="3880"/>
                  </a:cubicBezTo>
                  <a:cubicBezTo>
                    <a:pt x="2189" y="3880"/>
                    <a:pt x="2268" y="3960"/>
                    <a:pt x="2268" y="4079"/>
                  </a:cubicBezTo>
                  <a:cubicBezTo>
                    <a:pt x="2268" y="4337"/>
                    <a:pt x="2587" y="4536"/>
                    <a:pt x="2965" y="4536"/>
                  </a:cubicBezTo>
                  <a:cubicBezTo>
                    <a:pt x="3343" y="4536"/>
                    <a:pt x="3661" y="4337"/>
                    <a:pt x="3661" y="4079"/>
                  </a:cubicBezTo>
                  <a:cubicBezTo>
                    <a:pt x="3661" y="3979"/>
                    <a:pt x="3741" y="3880"/>
                    <a:pt x="3860" y="3880"/>
                  </a:cubicBezTo>
                  <a:close/>
                  <a:moveTo>
                    <a:pt x="1572" y="1"/>
                  </a:moveTo>
                  <a:cubicBezTo>
                    <a:pt x="657" y="80"/>
                    <a:pt x="80" y="240"/>
                    <a:pt x="1" y="359"/>
                  </a:cubicBezTo>
                  <a:lnTo>
                    <a:pt x="1" y="478"/>
                  </a:lnTo>
                  <a:lnTo>
                    <a:pt x="1" y="936"/>
                  </a:lnTo>
                  <a:lnTo>
                    <a:pt x="1" y="2686"/>
                  </a:lnTo>
                  <a:cubicBezTo>
                    <a:pt x="1" y="4318"/>
                    <a:pt x="1314" y="5630"/>
                    <a:pt x="2945" y="5630"/>
                  </a:cubicBezTo>
                  <a:cubicBezTo>
                    <a:pt x="4556" y="5630"/>
                    <a:pt x="5869" y="4318"/>
                    <a:pt x="5869" y="2686"/>
                  </a:cubicBezTo>
                  <a:lnTo>
                    <a:pt x="5869" y="1155"/>
                  </a:lnTo>
                  <a:cubicBezTo>
                    <a:pt x="3741" y="1075"/>
                    <a:pt x="2388" y="558"/>
                    <a:pt x="15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25"/>
            <p:cNvSpPr/>
            <p:nvPr/>
          </p:nvSpPr>
          <p:spPr>
            <a:xfrm>
              <a:off x="7370514" y="3654681"/>
              <a:ext cx="2766" cy="17003"/>
            </a:xfrm>
            <a:custGeom>
              <a:avLst/>
              <a:gdLst/>
              <a:ahLst/>
              <a:cxnLst/>
              <a:rect l="l" t="t" r="r" b="b"/>
              <a:pathLst>
                <a:path w="81" h="498" extrusionOk="0">
                  <a:moveTo>
                    <a:pt x="80" y="0"/>
                  </a:moveTo>
                  <a:cubicBezTo>
                    <a:pt x="80" y="18"/>
                    <a:pt x="80" y="36"/>
                    <a:pt x="79" y="53"/>
                  </a:cubicBezTo>
                  <a:lnTo>
                    <a:pt x="79" y="53"/>
                  </a:lnTo>
                  <a:lnTo>
                    <a:pt x="80" y="40"/>
                  </a:lnTo>
                  <a:lnTo>
                    <a:pt x="80" y="0"/>
                  </a:lnTo>
                  <a:close/>
                  <a:moveTo>
                    <a:pt x="79" y="53"/>
                  </a:moveTo>
                  <a:lnTo>
                    <a:pt x="69" y="169"/>
                  </a:lnTo>
                  <a:lnTo>
                    <a:pt x="69" y="169"/>
                  </a:lnTo>
                  <a:cubicBezTo>
                    <a:pt x="74" y="132"/>
                    <a:pt x="77" y="94"/>
                    <a:pt x="79" y="53"/>
                  </a:cubicBezTo>
                  <a:close/>
                  <a:moveTo>
                    <a:pt x="69" y="169"/>
                  </a:moveTo>
                  <a:lnTo>
                    <a:pt x="69" y="169"/>
                  </a:lnTo>
                  <a:cubicBezTo>
                    <a:pt x="51" y="311"/>
                    <a:pt x="15" y="425"/>
                    <a:pt x="1" y="498"/>
                  </a:cubicBezTo>
                  <a:lnTo>
                    <a:pt x="40" y="498"/>
                  </a:lnTo>
                  <a:lnTo>
                    <a:pt x="69" y="1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25"/>
            <p:cNvSpPr/>
            <p:nvPr/>
          </p:nvSpPr>
          <p:spPr>
            <a:xfrm>
              <a:off x="7147735" y="3651267"/>
              <a:ext cx="12940" cy="19734"/>
            </a:xfrm>
            <a:custGeom>
              <a:avLst/>
              <a:gdLst/>
              <a:ahLst/>
              <a:cxnLst/>
              <a:rect l="l" t="t" r="r" b="b"/>
              <a:pathLst>
                <a:path w="379" h="578" extrusionOk="0">
                  <a:moveTo>
                    <a:pt x="1" y="1"/>
                  </a:moveTo>
                  <a:lnTo>
                    <a:pt x="1" y="120"/>
                  </a:lnTo>
                  <a:lnTo>
                    <a:pt x="1" y="578"/>
                  </a:lnTo>
                  <a:lnTo>
                    <a:pt x="379" y="578"/>
                  </a:lnTo>
                  <a:lnTo>
                    <a:pt x="379" y="140"/>
                  </a:lnTo>
                  <a:lnTo>
                    <a:pt x="379" y="2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25"/>
            <p:cNvSpPr/>
            <p:nvPr/>
          </p:nvSpPr>
          <p:spPr>
            <a:xfrm>
              <a:off x="7147735" y="3732116"/>
              <a:ext cx="226194" cy="112773"/>
            </a:xfrm>
            <a:custGeom>
              <a:avLst/>
              <a:gdLst/>
              <a:ahLst/>
              <a:cxnLst/>
              <a:rect l="l" t="t" r="r" b="b"/>
              <a:pathLst>
                <a:path w="6625" h="3303" extrusionOk="0">
                  <a:moveTo>
                    <a:pt x="1" y="0"/>
                  </a:moveTo>
                  <a:lnTo>
                    <a:pt x="1" y="20"/>
                  </a:lnTo>
                  <a:cubicBezTo>
                    <a:pt x="1" y="1552"/>
                    <a:pt x="1075" y="2845"/>
                    <a:pt x="2487" y="3203"/>
                  </a:cubicBezTo>
                  <a:lnTo>
                    <a:pt x="2865" y="3282"/>
                  </a:lnTo>
                  <a:cubicBezTo>
                    <a:pt x="3005" y="3302"/>
                    <a:pt x="3164" y="3302"/>
                    <a:pt x="3323" y="3302"/>
                  </a:cubicBezTo>
                  <a:cubicBezTo>
                    <a:pt x="3462" y="3302"/>
                    <a:pt x="3621" y="3282"/>
                    <a:pt x="3760" y="3282"/>
                  </a:cubicBezTo>
                  <a:lnTo>
                    <a:pt x="4138" y="3203"/>
                  </a:lnTo>
                  <a:cubicBezTo>
                    <a:pt x="5551" y="2825"/>
                    <a:pt x="6625" y="1532"/>
                    <a:pt x="6625" y="20"/>
                  </a:cubicBezTo>
                  <a:lnTo>
                    <a:pt x="6625" y="0"/>
                  </a:lnTo>
                  <a:lnTo>
                    <a:pt x="6247" y="0"/>
                  </a:lnTo>
                  <a:cubicBezTo>
                    <a:pt x="6247" y="1611"/>
                    <a:pt x="4934" y="2924"/>
                    <a:pt x="3323" y="2924"/>
                  </a:cubicBezTo>
                  <a:cubicBezTo>
                    <a:pt x="1692" y="2924"/>
                    <a:pt x="379" y="1611"/>
                    <a:pt x="3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25"/>
            <p:cNvSpPr/>
            <p:nvPr/>
          </p:nvSpPr>
          <p:spPr>
            <a:xfrm>
              <a:off x="7130767" y="3683960"/>
              <a:ext cx="17003" cy="34689"/>
            </a:xfrm>
            <a:custGeom>
              <a:avLst/>
              <a:gdLst/>
              <a:ahLst/>
              <a:cxnLst/>
              <a:rect l="l" t="t" r="r" b="b"/>
              <a:pathLst>
                <a:path w="498" h="1016" extrusionOk="0">
                  <a:moveTo>
                    <a:pt x="498" y="1"/>
                  </a:moveTo>
                  <a:cubicBezTo>
                    <a:pt x="239" y="1"/>
                    <a:pt x="0" y="219"/>
                    <a:pt x="0" y="498"/>
                  </a:cubicBezTo>
                  <a:cubicBezTo>
                    <a:pt x="0" y="757"/>
                    <a:pt x="239" y="995"/>
                    <a:pt x="498" y="1015"/>
                  </a:cubicBezTo>
                  <a:lnTo>
                    <a:pt x="4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25"/>
            <p:cNvSpPr/>
            <p:nvPr/>
          </p:nvSpPr>
          <p:spPr>
            <a:xfrm>
              <a:off x="7118544" y="3671055"/>
              <a:ext cx="42132" cy="61183"/>
            </a:xfrm>
            <a:custGeom>
              <a:avLst/>
              <a:gdLst/>
              <a:ahLst/>
              <a:cxnLst/>
              <a:rect l="l" t="t" r="r" b="b"/>
              <a:pathLst>
                <a:path w="1234" h="1792" extrusionOk="0">
                  <a:moveTo>
                    <a:pt x="856" y="339"/>
                  </a:moveTo>
                  <a:lnTo>
                    <a:pt x="856" y="1393"/>
                  </a:lnTo>
                  <a:cubicBezTo>
                    <a:pt x="597" y="1373"/>
                    <a:pt x="358" y="1135"/>
                    <a:pt x="358" y="876"/>
                  </a:cubicBezTo>
                  <a:cubicBezTo>
                    <a:pt x="358" y="597"/>
                    <a:pt x="597" y="379"/>
                    <a:pt x="856" y="339"/>
                  </a:cubicBezTo>
                  <a:close/>
                  <a:moveTo>
                    <a:pt x="856" y="1"/>
                  </a:moveTo>
                  <a:cubicBezTo>
                    <a:pt x="378" y="21"/>
                    <a:pt x="0" y="399"/>
                    <a:pt x="0" y="896"/>
                  </a:cubicBezTo>
                  <a:cubicBezTo>
                    <a:pt x="0" y="1393"/>
                    <a:pt x="358" y="1771"/>
                    <a:pt x="856" y="1791"/>
                  </a:cubicBezTo>
                  <a:lnTo>
                    <a:pt x="1234" y="1791"/>
                  </a:lnTo>
                  <a:lnTo>
                    <a:pt x="1234" y="1771"/>
                  </a:lnTo>
                  <a:lnTo>
                    <a:pt x="123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25"/>
            <p:cNvSpPr/>
            <p:nvPr/>
          </p:nvSpPr>
          <p:spPr>
            <a:xfrm>
              <a:off x="7373245" y="3681999"/>
              <a:ext cx="17003" cy="35372"/>
            </a:xfrm>
            <a:custGeom>
              <a:avLst/>
              <a:gdLst/>
              <a:ahLst/>
              <a:cxnLst/>
              <a:rect l="l" t="t" r="r" b="b"/>
              <a:pathLst>
                <a:path w="498" h="1036" extrusionOk="0">
                  <a:moveTo>
                    <a:pt x="0" y="1"/>
                  </a:moveTo>
                  <a:lnTo>
                    <a:pt x="0" y="1035"/>
                  </a:lnTo>
                  <a:cubicBezTo>
                    <a:pt x="259" y="1035"/>
                    <a:pt x="497" y="797"/>
                    <a:pt x="497" y="538"/>
                  </a:cubicBezTo>
                  <a:cubicBezTo>
                    <a:pt x="497" y="259"/>
                    <a:pt x="259" y="4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25"/>
            <p:cNvSpPr/>
            <p:nvPr/>
          </p:nvSpPr>
          <p:spPr>
            <a:xfrm>
              <a:off x="7360339" y="3670459"/>
              <a:ext cx="42132" cy="61183"/>
            </a:xfrm>
            <a:custGeom>
              <a:avLst/>
              <a:gdLst/>
              <a:ahLst/>
              <a:cxnLst/>
              <a:rect l="l" t="t" r="r" b="b"/>
              <a:pathLst>
                <a:path w="1234" h="1792" extrusionOk="0">
                  <a:moveTo>
                    <a:pt x="378" y="379"/>
                  </a:moveTo>
                  <a:cubicBezTo>
                    <a:pt x="637" y="399"/>
                    <a:pt x="875" y="617"/>
                    <a:pt x="875" y="896"/>
                  </a:cubicBezTo>
                  <a:cubicBezTo>
                    <a:pt x="875" y="1174"/>
                    <a:pt x="637" y="1393"/>
                    <a:pt x="378" y="1413"/>
                  </a:cubicBezTo>
                  <a:lnTo>
                    <a:pt x="378" y="379"/>
                  </a:lnTo>
                  <a:close/>
                  <a:moveTo>
                    <a:pt x="299" y="1"/>
                  </a:moveTo>
                  <a:cubicBezTo>
                    <a:pt x="279" y="40"/>
                    <a:pt x="279" y="100"/>
                    <a:pt x="279" y="100"/>
                  </a:cubicBezTo>
                  <a:lnTo>
                    <a:pt x="219" y="239"/>
                  </a:lnTo>
                  <a:lnTo>
                    <a:pt x="0" y="239"/>
                  </a:lnTo>
                  <a:lnTo>
                    <a:pt x="0" y="1791"/>
                  </a:lnTo>
                  <a:lnTo>
                    <a:pt x="378" y="1791"/>
                  </a:lnTo>
                  <a:cubicBezTo>
                    <a:pt x="836" y="1771"/>
                    <a:pt x="1234" y="1393"/>
                    <a:pt x="1234" y="896"/>
                  </a:cubicBezTo>
                  <a:cubicBezTo>
                    <a:pt x="1234" y="399"/>
                    <a:pt x="875" y="21"/>
                    <a:pt x="37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25"/>
            <p:cNvSpPr/>
            <p:nvPr/>
          </p:nvSpPr>
          <p:spPr>
            <a:xfrm>
              <a:off x="7142990" y="3988149"/>
              <a:ext cx="13623" cy="48277"/>
            </a:xfrm>
            <a:custGeom>
              <a:avLst/>
              <a:gdLst/>
              <a:ahLst/>
              <a:cxnLst/>
              <a:rect l="l" t="t" r="r" b="b"/>
              <a:pathLst>
                <a:path w="399" h="1414" extrusionOk="0">
                  <a:moveTo>
                    <a:pt x="199" y="1"/>
                  </a:moveTo>
                  <a:cubicBezTo>
                    <a:pt x="100" y="1"/>
                    <a:pt x="1" y="80"/>
                    <a:pt x="1" y="200"/>
                  </a:cubicBezTo>
                  <a:lnTo>
                    <a:pt x="1" y="1274"/>
                  </a:lnTo>
                  <a:lnTo>
                    <a:pt x="378" y="1413"/>
                  </a:lnTo>
                  <a:lnTo>
                    <a:pt x="378" y="200"/>
                  </a:lnTo>
                  <a:cubicBezTo>
                    <a:pt x="398" y="100"/>
                    <a:pt x="299" y="1"/>
                    <a:pt x="1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25"/>
            <p:cNvSpPr/>
            <p:nvPr/>
          </p:nvSpPr>
          <p:spPr>
            <a:xfrm>
              <a:off x="7364402" y="3988149"/>
              <a:ext cx="12940" cy="48277"/>
            </a:xfrm>
            <a:custGeom>
              <a:avLst/>
              <a:gdLst/>
              <a:ahLst/>
              <a:cxnLst/>
              <a:rect l="l" t="t" r="r" b="b"/>
              <a:pathLst>
                <a:path w="379" h="1414" extrusionOk="0">
                  <a:moveTo>
                    <a:pt x="199" y="1"/>
                  </a:moveTo>
                  <a:cubicBezTo>
                    <a:pt x="100" y="1"/>
                    <a:pt x="1" y="80"/>
                    <a:pt x="1" y="200"/>
                  </a:cubicBezTo>
                  <a:lnTo>
                    <a:pt x="1" y="1413"/>
                  </a:lnTo>
                  <a:lnTo>
                    <a:pt x="378" y="1274"/>
                  </a:lnTo>
                  <a:lnTo>
                    <a:pt x="378" y="200"/>
                  </a:lnTo>
                  <a:cubicBezTo>
                    <a:pt x="378" y="100"/>
                    <a:pt x="299" y="1"/>
                    <a:pt x="1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25"/>
            <p:cNvSpPr/>
            <p:nvPr/>
          </p:nvSpPr>
          <p:spPr>
            <a:xfrm>
              <a:off x="7224225" y="3771482"/>
              <a:ext cx="74089" cy="35372"/>
            </a:xfrm>
            <a:custGeom>
              <a:avLst/>
              <a:gdLst/>
              <a:ahLst/>
              <a:cxnLst/>
              <a:rect l="l" t="t" r="r" b="b"/>
              <a:pathLst>
                <a:path w="2170" h="1036" extrusionOk="0">
                  <a:moveTo>
                    <a:pt x="200" y="1"/>
                  </a:moveTo>
                  <a:cubicBezTo>
                    <a:pt x="81" y="1"/>
                    <a:pt x="1" y="81"/>
                    <a:pt x="1" y="200"/>
                  </a:cubicBezTo>
                  <a:cubicBezTo>
                    <a:pt x="1" y="657"/>
                    <a:pt x="478" y="1035"/>
                    <a:pt x="1075" y="1035"/>
                  </a:cubicBezTo>
                  <a:cubicBezTo>
                    <a:pt x="1672" y="1035"/>
                    <a:pt x="2149" y="657"/>
                    <a:pt x="2149" y="200"/>
                  </a:cubicBezTo>
                  <a:cubicBezTo>
                    <a:pt x="2169" y="81"/>
                    <a:pt x="2090" y="1"/>
                    <a:pt x="1990" y="1"/>
                  </a:cubicBezTo>
                  <a:cubicBezTo>
                    <a:pt x="1891" y="1"/>
                    <a:pt x="1791" y="81"/>
                    <a:pt x="1791" y="200"/>
                  </a:cubicBezTo>
                  <a:cubicBezTo>
                    <a:pt x="1791" y="458"/>
                    <a:pt x="1473" y="657"/>
                    <a:pt x="1095" y="657"/>
                  </a:cubicBezTo>
                  <a:cubicBezTo>
                    <a:pt x="737" y="657"/>
                    <a:pt x="399" y="458"/>
                    <a:pt x="399" y="200"/>
                  </a:cubicBezTo>
                  <a:cubicBezTo>
                    <a:pt x="399" y="100"/>
                    <a:pt x="339" y="1"/>
                    <a:pt x="20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25"/>
            <p:cNvSpPr/>
            <p:nvPr/>
          </p:nvSpPr>
          <p:spPr>
            <a:xfrm>
              <a:off x="7254362" y="3702207"/>
              <a:ext cx="13623" cy="50975"/>
            </a:xfrm>
            <a:custGeom>
              <a:avLst/>
              <a:gdLst/>
              <a:ahLst/>
              <a:cxnLst/>
              <a:rect l="l" t="t" r="r" b="b"/>
              <a:pathLst>
                <a:path w="399" h="1493" extrusionOk="0">
                  <a:moveTo>
                    <a:pt x="200" y="1"/>
                  </a:moveTo>
                  <a:cubicBezTo>
                    <a:pt x="61" y="1"/>
                    <a:pt x="1" y="80"/>
                    <a:pt x="1" y="200"/>
                  </a:cubicBezTo>
                  <a:lnTo>
                    <a:pt x="1" y="1294"/>
                  </a:lnTo>
                  <a:cubicBezTo>
                    <a:pt x="1" y="1413"/>
                    <a:pt x="61" y="1493"/>
                    <a:pt x="200" y="1493"/>
                  </a:cubicBezTo>
                  <a:cubicBezTo>
                    <a:pt x="299" y="1493"/>
                    <a:pt x="399" y="1413"/>
                    <a:pt x="399" y="1294"/>
                  </a:cubicBezTo>
                  <a:lnTo>
                    <a:pt x="399" y="200"/>
                  </a:lnTo>
                  <a:cubicBezTo>
                    <a:pt x="399" y="100"/>
                    <a:pt x="319" y="1"/>
                    <a:pt x="20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25"/>
            <p:cNvSpPr/>
            <p:nvPr/>
          </p:nvSpPr>
          <p:spPr>
            <a:xfrm>
              <a:off x="7189867" y="3689301"/>
              <a:ext cx="44180" cy="15671"/>
            </a:xfrm>
            <a:custGeom>
              <a:avLst/>
              <a:gdLst/>
              <a:ahLst/>
              <a:cxnLst/>
              <a:rect l="l" t="t" r="r" b="b"/>
              <a:pathLst>
                <a:path w="1294" h="459" extrusionOk="0">
                  <a:moveTo>
                    <a:pt x="1094" y="1"/>
                  </a:moveTo>
                  <a:lnTo>
                    <a:pt x="159" y="80"/>
                  </a:lnTo>
                  <a:cubicBezTo>
                    <a:pt x="60" y="80"/>
                    <a:pt x="0" y="180"/>
                    <a:pt x="0" y="279"/>
                  </a:cubicBezTo>
                  <a:cubicBezTo>
                    <a:pt x="0" y="379"/>
                    <a:pt x="100" y="458"/>
                    <a:pt x="159" y="458"/>
                  </a:cubicBezTo>
                  <a:lnTo>
                    <a:pt x="199" y="458"/>
                  </a:lnTo>
                  <a:lnTo>
                    <a:pt x="1114" y="379"/>
                  </a:lnTo>
                  <a:cubicBezTo>
                    <a:pt x="1214" y="379"/>
                    <a:pt x="1293" y="279"/>
                    <a:pt x="1293" y="180"/>
                  </a:cubicBezTo>
                  <a:cubicBezTo>
                    <a:pt x="1293" y="80"/>
                    <a:pt x="1194" y="1"/>
                    <a:pt x="10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25"/>
            <p:cNvSpPr/>
            <p:nvPr/>
          </p:nvSpPr>
          <p:spPr>
            <a:xfrm>
              <a:off x="7286968" y="3689301"/>
              <a:ext cx="44180" cy="15671"/>
            </a:xfrm>
            <a:custGeom>
              <a:avLst/>
              <a:gdLst/>
              <a:ahLst/>
              <a:cxnLst/>
              <a:rect l="l" t="t" r="r" b="b"/>
              <a:pathLst>
                <a:path w="1294" h="459" extrusionOk="0">
                  <a:moveTo>
                    <a:pt x="200" y="1"/>
                  </a:moveTo>
                  <a:cubicBezTo>
                    <a:pt x="100" y="1"/>
                    <a:pt x="1" y="80"/>
                    <a:pt x="1" y="180"/>
                  </a:cubicBezTo>
                  <a:cubicBezTo>
                    <a:pt x="1" y="279"/>
                    <a:pt x="80" y="379"/>
                    <a:pt x="180" y="379"/>
                  </a:cubicBezTo>
                  <a:lnTo>
                    <a:pt x="1095" y="458"/>
                  </a:lnTo>
                  <a:lnTo>
                    <a:pt x="1135" y="458"/>
                  </a:lnTo>
                  <a:cubicBezTo>
                    <a:pt x="1234" y="458"/>
                    <a:pt x="1294" y="379"/>
                    <a:pt x="1294" y="279"/>
                  </a:cubicBezTo>
                  <a:cubicBezTo>
                    <a:pt x="1294" y="160"/>
                    <a:pt x="1234" y="80"/>
                    <a:pt x="1135" y="80"/>
                  </a:cubicBezTo>
                  <a:lnTo>
                    <a:pt x="2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25"/>
            <p:cNvSpPr/>
            <p:nvPr/>
          </p:nvSpPr>
          <p:spPr>
            <a:xfrm>
              <a:off x="7177644" y="3549421"/>
              <a:ext cx="176619" cy="58418"/>
            </a:xfrm>
            <a:custGeom>
              <a:avLst/>
              <a:gdLst/>
              <a:ahLst/>
              <a:cxnLst/>
              <a:rect l="l" t="t" r="r" b="b"/>
              <a:pathLst>
                <a:path w="5173" h="1711" extrusionOk="0">
                  <a:moveTo>
                    <a:pt x="2148" y="0"/>
                  </a:moveTo>
                  <a:cubicBezTo>
                    <a:pt x="1253" y="0"/>
                    <a:pt x="477" y="438"/>
                    <a:pt x="0" y="1114"/>
                  </a:cubicBezTo>
                  <a:lnTo>
                    <a:pt x="99" y="1174"/>
                  </a:lnTo>
                  <a:cubicBezTo>
                    <a:pt x="773" y="1443"/>
                    <a:pt x="1301" y="1631"/>
                    <a:pt x="2073" y="1631"/>
                  </a:cubicBezTo>
                  <a:cubicBezTo>
                    <a:pt x="2440" y="1631"/>
                    <a:pt x="2862" y="1588"/>
                    <a:pt x="3382" y="1492"/>
                  </a:cubicBezTo>
                  <a:cubicBezTo>
                    <a:pt x="3638" y="1454"/>
                    <a:pt x="3873" y="1434"/>
                    <a:pt x="4088" y="1434"/>
                  </a:cubicBezTo>
                  <a:cubicBezTo>
                    <a:pt x="4541" y="1434"/>
                    <a:pt x="4902" y="1522"/>
                    <a:pt x="5172" y="1711"/>
                  </a:cubicBezTo>
                  <a:cubicBezTo>
                    <a:pt x="4794" y="716"/>
                    <a:pt x="3839" y="0"/>
                    <a:pt x="27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25"/>
            <p:cNvSpPr/>
            <p:nvPr/>
          </p:nvSpPr>
          <p:spPr>
            <a:xfrm>
              <a:off x="7161324" y="3597629"/>
              <a:ext cx="38752" cy="40117"/>
            </a:xfrm>
            <a:custGeom>
              <a:avLst/>
              <a:gdLst/>
              <a:ahLst/>
              <a:cxnLst/>
              <a:rect l="l" t="t" r="r" b="b"/>
              <a:pathLst>
                <a:path w="1135" h="1175" extrusionOk="0">
                  <a:moveTo>
                    <a:pt x="339" y="0"/>
                  </a:moveTo>
                  <a:cubicBezTo>
                    <a:pt x="140" y="358"/>
                    <a:pt x="1" y="756"/>
                    <a:pt x="1" y="1174"/>
                  </a:cubicBezTo>
                  <a:cubicBezTo>
                    <a:pt x="279" y="1055"/>
                    <a:pt x="677" y="975"/>
                    <a:pt x="1134" y="896"/>
                  </a:cubicBezTo>
                  <a:cubicBezTo>
                    <a:pt x="558" y="458"/>
                    <a:pt x="359" y="80"/>
                    <a:pt x="359" y="60"/>
                  </a:cubicBezTo>
                  <a:lnTo>
                    <a:pt x="3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25"/>
            <p:cNvSpPr/>
            <p:nvPr/>
          </p:nvSpPr>
          <p:spPr>
            <a:xfrm>
              <a:off x="7146370" y="3539212"/>
              <a:ext cx="225545" cy="113456"/>
            </a:xfrm>
            <a:custGeom>
              <a:avLst/>
              <a:gdLst/>
              <a:ahLst/>
              <a:cxnLst/>
              <a:rect l="l" t="t" r="r" b="b"/>
              <a:pathLst>
                <a:path w="6606" h="3323" extrusionOk="0">
                  <a:moveTo>
                    <a:pt x="3005" y="1"/>
                  </a:moveTo>
                  <a:cubicBezTo>
                    <a:pt x="1334" y="1"/>
                    <a:pt x="1" y="1373"/>
                    <a:pt x="1" y="3064"/>
                  </a:cubicBezTo>
                  <a:lnTo>
                    <a:pt x="1" y="3323"/>
                  </a:lnTo>
                  <a:lnTo>
                    <a:pt x="419" y="3303"/>
                  </a:lnTo>
                  <a:cubicBezTo>
                    <a:pt x="518" y="3183"/>
                    <a:pt x="1055" y="3024"/>
                    <a:pt x="1990" y="2925"/>
                  </a:cubicBezTo>
                  <a:cubicBezTo>
                    <a:pt x="1811" y="2805"/>
                    <a:pt x="1672" y="2706"/>
                    <a:pt x="1513" y="2607"/>
                  </a:cubicBezTo>
                  <a:cubicBezTo>
                    <a:pt x="1055" y="2646"/>
                    <a:pt x="657" y="2726"/>
                    <a:pt x="399" y="2885"/>
                  </a:cubicBezTo>
                  <a:cubicBezTo>
                    <a:pt x="419" y="2467"/>
                    <a:pt x="538" y="2050"/>
                    <a:pt x="717" y="1711"/>
                  </a:cubicBezTo>
                  <a:lnTo>
                    <a:pt x="538" y="1333"/>
                  </a:lnTo>
                  <a:lnTo>
                    <a:pt x="856" y="1473"/>
                  </a:lnTo>
                  <a:cubicBezTo>
                    <a:pt x="1334" y="796"/>
                    <a:pt x="2129" y="339"/>
                    <a:pt x="3005" y="339"/>
                  </a:cubicBezTo>
                  <a:lnTo>
                    <a:pt x="3602" y="339"/>
                  </a:lnTo>
                  <a:cubicBezTo>
                    <a:pt x="4716" y="339"/>
                    <a:pt x="5670" y="1035"/>
                    <a:pt x="6028" y="2069"/>
                  </a:cubicBezTo>
                  <a:cubicBezTo>
                    <a:pt x="6108" y="2109"/>
                    <a:pt x="6188" y="2189"/>
                    <a:pt x="6267" y="2268"/>
                  </a:cubicBezTo>
                  <a:cubicBezTo>
                    <a:pt x="6526" y="2587"/>
                    <a:pt x="6605" y="2985"/>
                    <a:pt x="6605" y="3323"/>
                  </a:cubicBezTo>
                  <a:lnTo>
                    <a:pt x="6605" y="3064"/>
                  </a:lnTo>
                  <a:cubicBezTo>
                    <a:pt x="6605" y="1373"/>
                    <a:pt x="5273" y="1"/>
                    <a:pt x="360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25"/>
            <p:cNvSpPr/>
            <p:nvPr/>
          </p:nvSpPr>
          <p:spPr>
            <a:xfrm>
              <a:off x="7250982" y="3969814"/>
              <a:ext cx="20417" cy="19734"/>
            </a:xfrm>
            <a:custGeom>
              <a:avLst/>
              <a:gdLst/>
              <a:ahLst/>
              <a:cxnLst/>
              <a:rect l="l" t="t" r="r" b="b"/>
              <a:pathLst>
                <a:path w="598" h="578" extrusionOk="0">
                  <a:moveTo>
                    <a:pt x="299" y="1"/>
                  </a:moveTo>
                  <a:cubicBezTo>
                    <a:pt x="120" y="1"/>
                    <a:pt x="0" y="120"/>
                    <a:pt x="0" y="299"/>
                  </a:cubicBezTo>
                  <a:cubicBezTo>
                    <a:pt x="0" y="458"/>
                    <a:pt x="120" y="577"/>
                    <a:pt x="299" y="577"/>
                  </a:cubicBezTo>
                  <a:cubicBezTo>
                    <a:pt x="458" y="577"/>
                    <a:pt x="597" y="458"/>
                    <a:pt x="597" y="299"/>
                  </a:cubicBezTo>
                  <a:cubicBezTo>
                    <a:pt x="557" y="120"/>
                    <a:pt x="438" y="1"/>
                    <a:pt x="2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25"/>
            <p:cNvSpPr/>
            <p:nvPr/>
          </p:nvSpPr>
          <p:spPr>
            <a:xfrm>
              <a:off x="7248933" y="3929731"/>
              <a:ext cx="20417" cy="20417"/>
            </a:xfrm>
            <a:custGeom>
              <a:avLst/>
              <a:gdLst/>
              <a:ahLst/>
              <a:cxnLst/>
              <a:rect l="l" t="t" r="r" b="b"/>
              <a:pathLst>
                <a:path w="598" h="598" extrusionOk="0">
                  <a:moveTo>
                    <a:pt x="299" y="1"/>
                  </a:moveTo>
                  <a:cubicBezTo>
                    <a:pt x="140" y="1"/>
                    <a:pt x="1" y="120"/>
                    <a:pt x="1" y="299"/>
                  </a:cubicBezTo>
                  <a:cubicBezTo>
                    <a:pt x="1" y="458"/>
                    <a:pt x="140" y="598"/>
                    <a:pt x="299" y="598"/>
                  </a:cubicBezTo>
                  <a:cubicBezTo>
                    <a:pt x="458" y="598"/>
                    <a:pt x="598" y="458"/>
                    <a:pt x="598" y="299"/>
                  </a:cubicBezTo>
                  <a:cubicBezTo>
                    <a:pt x="598" y="120"/>
                    <a:pt x="458" y="1"/>
                    <a:pt x="2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25"/>
            <p:cNvSpPr/>
            <p:nvPr/>
          </p:nvSpPr>
          <p:spPr>
            <a:xfrm>
              <a:off x="7197310" y="3609852"/>
              <a:ext cx="165762" cy="56403"/>
            </a:xfrm>
            <a:custGeom>
              <a:avLst/>
              <a:gdLst/>
              <a:ahLst/>
              <a:cxnLst/>
              <a:rect l="l" t="t" r="r" b="b"/>
              <a:pathLst>
                <a:path w="4855" h="1652" extrusionOk="0">
                  <a:moveTo>
                    <a:pt x="1" y="0"/>
                  </a:moveTo>
                  <a:lnTo>
                    <a:pt x="1" y="0"/>
                  </a:lnTo>
                  <a:cubicBezTo>
                    <a:pt x="578" y="557"/>
                    <a:pt x="1931" y="1512"/>
                    <a:pt x="4715" y="1652"/>
                  </a:cubicBezTo>
                  <a:cubicBezTo>
                    <a:pt x="4775" y="1393"/>
                    <a:pt x="4855" y="796"/>
                    <a:pt x="4517" y="398"/>
                  </a:cubicBezTo>
                  <a:cubicBezTo>
                    <a:pt x="4305" y="159"/>
                    <a:pt x="3974" y="39"/>
                    <a:pt x="3516" y="39"/>
                  </a:cubicBezTo>
                  <a:cubicBezTo>
                    <a:pt x="3328" y="39"/>
                    <a:pt x="3117" y="59"/>
                    <a:pt x="2885" y="100"/>
                  </a:cubicBezTo>
                  <a:cubicBezTo>
                    <a:pt x="2328" y="195"/>
                    <a:pt x="1880" y="237"/>
                    <a:pt x="1492" y="237"/>
                  </a:cubicBezTo>
                  <a:cubicBezTo>
                    <a:pt x="910" y="237"/>
                    <a:pt x="466" y="14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25"/>
            <p:cNvSpPr/>
            <p:nvPr/>
          </p:nvSpPr>
          <p:spPr>
            <a:xfrm>
              <a:off x="7165387" y="3584636"/>
              <a:ext cx="207894" cy="94438"/>
            </a:xfrm>
            <a:custGeom>
              <a:avLst/>
              <a:gdLst/>
              <a:ahLst/>
              <a:cxnLst/>
              <a:rect l="l" t="t" r="r" b="b"/>
              <a:pathLst>
                <a:path w="6089" h="2766" extrusionOk="0">
                  <a:moveTo>
                    <a:pt x="936" y="756"/>
                  </a:moveTo>
                  <a:lnTo>
                    <a:pt x="936" y="756"/>
                  </a:lnTo>
                  <a:cubicBezTo>
                    <a:pt x="1389" y="900"/>
                    <a:pt x="1836" y="993"/>
                    <a:pt x="2417" y="993"/>
                  </a:cubicBezTo>
                  <a:cubicBezTo>
                    <a:pt x="2804" y="993"/>
                    <a:pt x="3251" y="951"/>
                    <a:pt x="3800" y="856"/>
                  </a:cubicBezTo>
                  <a:cubicBezTo>
                    <a:pt x="4038" y="815"/>
                    <a:pt x="4253" y="795"/>
                    <a:pt x="4444" y="795"/>
                  </a:cubicBezTo>
                  <a:cubicBezTo>
                    <a:pt x="4909" y="795"/>
                    <a:pt x="5240" y="915"/>
                    <a:pt x="5452" y="1154"/>
                  </a:cubicBezTo>
                  <a:cubicBezTo>
                    <a:pt x="5790" y="1512"/>
                    <a:pt x="5710" y="2149"/>
                    <a:pt x="5650" y="2408"/>
                  </a:cubicBezTo>
                  <a:cubicBezTo>
                    <a:pt x="2866" y="2268"/>
                    <a:pt x="1533" y="1333"/>
                    <a:pt x="936" y="756"/>
                  </a:cubicBezTo>
                  <a:close/>
                  <a:moveTo>
                    <a:pt x="1" y="1"/>
                  </a:moveTo>
                  <a:lnTo>
                    <a:pt x="180" y="379"/>
                  </a:lnTo>
                  <a:lnTo>
                    <a:pt x="200" y="418"/>
                  </a:lnTo>
                  <a:cubicBezTo>
                    <a:pt x="240" y="438"/>
                    <a:pt x="439" y="836"/>
                    <a:pt x="956" y="1274"/>
                  </a:cubicBezTo>
                  <a:cubicBezTo>
                    <a:pt x="1075" y="1373"/>
                    <a:pt x="1234" y="1492"/>
                    <a:pt x="1433" y="1592"/>
                  </a:cubicBezTo>
                  <a:cubicBezTo>
                    <a:pt x="2249" y="2109"/>
                    <a:pt x="3602" y="2646"/>
                    <a:pt x="5710" y="2766"/>
                  </a:cubicBezTo>
                  <a:lnTo>
                    <a:pt x="5929" y="2766"/>
                  </a:lnTo>
                  <a:lnTo>
                    <a:pt x="5969" y="2606"/>
                  </a:lnTo>
                  <a:cubicBezTo>
                    <a:pt x="5969" y="2606"/>
                    <a:pt x="6009" y="2567"/>
                    <a:pt x="6009" y="2507"/>
                  </a:cubicBezTo>
                  <a:cubicBezTo>
                    <a:pt x="6028" y="2408"/>
                    <a:pt x="6048" y="2209"/>
                    <a:pt x="6068" y="2010"/>
                  </a:cubicBezTo>
                  <a:lnTo>
                    <a:pt x="6068" y="1930"/>
                  </a:lnTo>
                  <a:cubicBezTo>
                    <a:pt x="6088" y="1652"/>
                    <a:pt x="6028" y="1214"/>
                    <a:pt x="5730" y="896"/>
                  </a:cubicBezTo>
                  <a:cubicBezTo>
                    <a:pt x="5650" y="816"/>
                    <a:pt x="5591" y="776"/>
                    <a:pt x="5511" y="697"/>
                  </a:cubicBezTo>
                  <a:cubicBezTo>
                    <a:pt x="5242" y="508"/>
                    <a:pt x="4882" y="402"/>
                    <a:pt x="4431" y="402"/>
                  </a:cubicBezTo>
                  <a:cubicBezTo>
                    <a:pt x="4215" y="402"/>
                    <a:pt x="3979" y="426"/>
                    <a:pt x="3721" y="478"/>
                  </a:cubicBezTo>
                  <a:cubicBezTo>
                    <a:pt x="3186" y="562"/>
                    <a:pt x="2757" y="600"/>
                    <a:pt x="2389" y="600"/>
                  </a:cubicBezTo>
                  <a:cubicBezTo>
                    <a:pt x="1620" y="600"/>
                    <a:pt x="1111" y="435"/>
                    <a:pt x="439" y="180"/>
                  </a:cubicBezTo>
                  <a:lnTo>
                    <a:pt x="339" y="12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25"/>
            <p:cNvSpPr/>
            <p:nvPr/>
          </p:nvSpPr>
          <p:spPr>
            <a:xfrm>
              <a:off x="7257776" y="3900232"/>
              <a:ext cx="717" cy="341"/>
            </a:xfrm>
            <a:custGeom>
              <a:avLst/>
              <a:gdLst/>
              <a:ahLst/>
              <a:cxnLst/>
              <a:rect l="l" t="t" r="r" b="b"/>
              <a:pathLst>
                <a:path w="21" h="10" extrusionOk="0">
                  <a:moveTo>
                    <a:pt x="20" y="1"/>
                  </a:moveTo>
                  <a:cubicBezTo>
                    <a:pt x="18" y="1"/>
                    <a:pt x="14" y="10"/>
                    <a:pt x="0" y="10"/>
                  </a:cubicBezTo>
                  <a:lnTo>
                    <a:pt x="20" y="10"/>
                  </a:lnTo>
                  <a:cubicBezTo>
                    <a:pt x="20" y="3"/>
                    <a:pt x="20" y="1"/>
                    <a:pt x="2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25"/>
            <p:cNvSpPr/>
            <p:nvPr/>
          </p:nvSpPr>
          <p:spPr>
            <a:xfrm>
              <a:off x="7259824" y="3900540"/>
              <a:ext cx="2049" cy="34"/>
            </a:xfrm>
            <a:custGeom>
              <a:avLst/>
              <a:gdLst/>
              <a:ahLst/>
              <a:cxnLst/>
              <a:rect l="l" t="t" r="r" b="b"/>
              <a:pathLst>
                <a:path w="60" h="1" extrusionOk="0">
                  <a:moveTo>
                    <a:pt x="0" y="1"/>
                  </a:moveTo>
                  <a:lnTo>
                    <a:pt x="6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25"/>
            <p:cNvSpPr/>
            <p:nvPr/>
          </p:nvSpPr>
          <p:spPr>
            <a:xfrm>
              <a:off x="7252347" y="3859774"/>
              <a:ext cx="75421" cy="81566"/>
            </a:xfrm>
            <a:custGeom>
              <a:avLst/>
              <a:gdLst/>
              <a:ahLst/>
              <a:cxnLst/>
              <a:rect l="l" t="t" r="r" b="b"/>
              <a:pathLst>
                <a:path w="2209" h="2389" extrusionOk="0">
                  <a:moveTo>
                    <a:pt x="2009" y="1"/>
                  </a:moveTo>
                  <a:cubicBezTo>
                    <a:pt x="1890" y="1"/>
                    <a:pt x="1810" y="81"/>
                    <a:pt x="1810" y="200"/>
                  </a:cubicBezTo>
                  <a:lnTo>
                    <a:pt x="1810" y="319"/>
                  </a:lnTo>
                  <a:lnTo>
                    <a:pt x="1810" y="1931"/>
                  </a:lnTo>
                  <a:lnTo>
                    <a:pt x="279" y="1195"/>
                  </a:lnTo>
                  <a:lnTo>
                    <a:pt x="159" y="1195"/>
                  </a:lnTo>
                  <a:cubicBezTo>
                    <a:pt x="100" y="1234"/>
                    <a:pt x="80" y="1254"/>
                    <a:pt x="60" y="1294"/>
                  </a:cubicBezTo>
                  <a:cubicBezTo>
                    <a:pt x="0" y="1393"/>
                    <a:pt x="60" y="1493"/>
                    <a:pt x="159" y="1553"/>
                  </a:cubicBezTo>
                  <a:lnTo>
                    <a:pt x="219" y="1573"/>
                  </a:lnTo>
                  <a:lnTo>
                    <a:pt x="1970" y="2368"/>
                  </a:lnTo>
                  <a:cubicBezTo>
                    <a:pt x="1989" y="2368"/>
                    <a:pt x="2009" y="2388"/>
                    <a:pt x="2049" y="2388"/>
                  </a:cubicBezTo>
                  <a:cubicBezTo>
                    <a:pt x="2069" y="2388"/>
                    <a:pt x="2109" y="2388"/>
                    <a:pt x="2149" y="2368"/>
                  </a:cubicBezTo>
                  <a:cubicBezTo>
                    <a:pt x="2188" y="2348"/>
                    <a:pt x="2208" y="2269"/>
                    <a:pt x="2208" y="2229"/>
                  </a:cubicBezTo>
                  <a:lnTo>
                    <a:pt x="2208" y="399"/>
                  </a:lnTo>
                  <a:lnTo>
                    <a:pt x="2208" y="200"/>
                  </a:lnTo>
                  <a:cubicBezTo>
                    <a:pt x="2208" y="100"/>
                    <a:pt x="2149" y="1"/>
                    <a:pt x="20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25"/>
            <p:cNvSpPr/>
            <p:nvPr/>
          </p:nvSpPr>
          <p:spPr>
            <a:xfrm>
              <a:off x="7190525" y="3854786"/>
              <a:ext cx="74075" cy="89675"/>
            </a:xfrm>
            <a:custGeom>
              <a:avLst/>
              <a:gdLst/>
              <a:ahLst/>
              <a:cxnLst/>
              <a:rect l="l" t="t" r="r" b="b"/>
              <a:pathLst>
                <a:path w="1991" h="2388" extrusionOk="0">
                  <a:moveTo>
                    <a:pt x="100" y="1"/>
                  </a:moveTo>
                  <a:cubicBezTo>
                    <a:pt x="41" y="21"/>
                    <a:pt x="1" y="60"/>
                    <a:pt x="1" y="160"/>
                  </a:cubicBezTo>
                  <a:lnTo>
                    <a:pt x="1" y="419"/>
                  </a:lnTo>
                  <a:lnTo>
                    <a:pt x="1" y="2209"/>
                  </a:lnTo>
                  <a:cubicBezTo>
                    <a:pt x="1" y="2288"/>
                    <a:pt x="21" y="2328"/>
                    <a:pt x="81" y="2348"/>
                  </a:cubicBezTo>
                  <a:cubicBezTo>
                    <a:pt x="100" y="2388"/>
                    <a:pt x="140" y="2388"/>
                    <a:pt x="180" y="2388"/>
                  </a:cubicBezTo>
                  <a:cubicBezTo>
                    <a:pt x="200" y="2388"/>
                    <a:pt x="220" y="2388"/>
                    <a:pt x="240" y="2348"/>
                  </a:cubicBezTo>
                  <a:lnTo>
                    <a:pt x="1990" y="1552"/>
                  </a:lnTo>
                  <a:lnTo>
                    <a:pt x="1911" y="1533"/>
                  </a:lnTo>
                  <a:cubicBezTo>
                    <a:pt x="1811" y="1493"/>
                    <a:pt x="1791" y="1393"/>
                    <a:pt x="1811" y="1294"/>
                  </a:cubicBezTo>
                  <a:cubicBezTo>
                    <a:pt x="1831" y="1234"/>
                    <a:pt x="1871" y="1214"/>
                    <a:pt x="1911" y="1194"/>
                  </a:cubicBezTo>
                  <a:lnTo>
                    <a:pt x="1911" y="1194"/>
                  </a:lnTo>
                  <a:lnTo>
                    <a:pt x="339" y="1910"/>
                  </a:lnTo>
                  <a:lnTo>
                    <a:pt x="339" y="339"/>
                  </a:lnTo>
                  <a:lnTo>
                    <a:pt x="339" y="200"/>
                  </a:lnTo>
                  <a:cubicBezTo>
                    <a:pt x="339" y="100"/>
                    <a:pt x="279" y="1"/>
                    <a:pt x="1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xmlns="" id="{52901234-EC42-41E0-84D6-48AA09AB952A}"/>
              </a:ext>
            </a:extLst>
          </p:cNvPr>
          <p:cNvSpPr txBox="1"/>
          <p:nvPr/>
        </p:nvSpPr>
        <p:spPr>
          <a:xfrm>
            <a:off x="241266" y="1075284"/>
            <a:ext cx="3974149" cy="2802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b="1" i="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</a:rPr>
              <a:t>The internal factors: </a:t>
            </a:r>
          </a:p>
          <a:p>
            <a:pPr algn="just">
              <a:lnSpc>
                <a:spcPct val="150000"/>
              </a:lnSpc>
            </a:pPr>
            <a:r>
              <a:rPr lang="en-GB" sz="24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poppins"/>
              </a:rPr>
              <a:t>are anything within and under the control of the company no matter whether they are tangible or intangible.</a:t>
            </a: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D530FFB-5237-4F60-99DD-144594CEA2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84" b="100000" l="0" r="100000">
                        <a14:foregroundMark x1="19942" y1="69436" x2="52890" y2="87537"/>
                        <a14:foregroundMark x1="62428" y1="85757" x2="15896" y2="55786"/>
                        <a14:foregroundMark x1="18786" y1="55490" x2="68497" y2="84866"/>
                        <a14:foregroundMark x1="92775" y1="74184" x2="92775" y2="74184"/>
                        <a14:foregroundMark x1="69942" y1="81306" x2="69942" y2="81306"/>
                        <a14:foregroundMark x1="71098" y1="79525" x2="71098" y2="79525"/>
                        <a14:foregroundMark x1="72832" y1="78338" x2="72832" y2="783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16118" y="1391278"/>
            <a:ext cx="530049" cy="8066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2E9E06F-712F-45F7-B536-308631DF46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1270" y1="50331" x2="41270" y2="50331"/>
                        <a14:foregroundMark x1="38095" y1="41060" x2="38095" y2="41060"/>
                        <a14:foregroundMark x1="35979" y1="33113" x2="35979" y2="33113"/>
                        <a14:foregroundMark x1="27513" y1="25166" x2="27513" y2="25166"/>
                        <a14:foregroundMark x1="27513" y1="23841" x2="27513" y2="23841"/>
                        <a14:foregroundMark x1="30688" y1="12583" x2="30688" y2="12583"/>
                        <a14:foregroundMark x1="60053" y1="23841" x2="60053" y2="23841"/>
                        <a14:foregroundMark x1="39947" y1="23179" x2="39947" y2="23179"/>
                        <a14:foregroundMark x1="17196" y1="40728" x2="17196" y2="40728"/>
                        <a14:foregroundMark x1="21164" y1="57285" x2="21164" y2="57285"/>
                        <a14:foregroundMark x1="62169" y1="50000" x2="62169" y2="50000"/>
                        <a14:foregroundMark x1="72751" y1="34768" x2="72751" y2="34768"/>
                        <a14:foregroundMark x1="79101" y1="29139" x2="79101" y2="291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8015" y="863584"/>
            <a:ext cx="502601" cy="625036"/>
          </a:xfrm>
          <a:prstGeom prst="rect">
            <a:avLst/>
          </a:prstGeom>
        </p:spPr>
      </p:pic>
      <p:sp>
        <p:nvSpPr>
          <p:cNvPr id="265" name="TextBox 264"/>
          <p:cNvSpPr txBox="1"/>
          <p:nvPr/>
        </p:nvSpPr>
        <p:spPr>
          <a:xfrm>
            <a:off x="7861574" y="4472448"/>
            <a:ext cx="778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xmlns="" id="{6FF69EC5-087C-4B9E-A2B8-4BB794BD29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>
              <a:latin typeface="Georgia" panose="02040502050405020303" pitchFamily="18" charset="0"/>
            </a:endParaRPr>
          </a:p>
        </p:txBody>
      </p:sp>
      <p:sp>
        <p:nvSpPr>
          <p:cNvPr id="6" name="Google Shape;733;p20">
            <a:extLst>
              <a:ext uri="{FF2B5EF4-FFF2-40B4-BE49-F238E27FC236}">
                <a16:creationId xmlns:a16="http://schemas.microsoft.com/office/drawing/2014/main" xmlns="" id="{2D3390B1-0DC2-4596-A3C0-5730748A1C38}"/>
              </a:ext>
            </a:extLst>
          </p:cNvPr>
          <p:cNvSpPr txBox="1"/>
          <p:nvPr/>
        </p:nvSpPr>
        <p:spPr>
          <a:xfrm>
            <a:off x="241831" y="79513"/>
            <a:ext cx="8660338" cy="824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2400" b="1" i="0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Factors </a:t>
            </a:r>
            <a:r>
              <a:rPr lang="en-GB" sz="2400" b="1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a</a:t>
            </a:r>
            <a:r>
              <a:rPr lang="en-GB" sz="2400" b="1" i="0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ffects </a:t>
            </a:r>
            <a:r>
              <a:rPr lang="en-GB" sz="2400" b="1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on </a:t>
            </a:r>
            <a:r>
              <a:rPr lang="en-GB" sz="2400" b="1" i="0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Internal Environment: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F42343A2-7995-441C-AF9E-2AA18165C238}"/>
              </a:ext>
            </a:extLst>
          </p:cNvPr>
          <p:cNvSpPr/>
          <p:nvPr/>
        </p:nvSpPr>
        <p:spPr>
          <a:xfrm>
            <a:off x="617349" y="904461"/>
            <a:ext cx="2208509" cy="1391595"/>
          </a:xfrm>
          <a:prstGeom prst="ellipse">
            <a:avLst/>
          </a:prstGeom>
          <a:noFill/>
          <a:ln>
            <a:solidFill>
              <a:srgbClr val="F0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Roboto" panose="020B0604020202020204" charset="0"/>
              </a:rPr>
              <a:t>Value System</a:t>
            </a:r>
            <a:endParaRPr lang="en-GB" sz="18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DD51F35F-9C3E-40B8-A3D5-65036C0D6FF3}"/>
              </a:ext>
            </a:extLst>
          </p:cNvPr>
          <p:cNvSpPr/>
          <p:nvPr/>
        </p:nvSpPr>
        <p:spPr>
          <a:xfrm>
            <a:off x="718089" y="2977411"/>
            <a:ext cx="2208509" cy="1391594"/>
          </a:xfrm>
          <a:prstGeom prst="ellipse">
            <a:avLst/>
          </a:prstGeom>
          <a:noFill/>
          <a:ln>
            <a:solidFill>
              <a:srgbClr val="F0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Roboto" panose="020B0604020202020204" charset="0"/>
              </a:rPr>
              <a:t>Vision, Mission and Objectives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253699C7-DFDC-4F70-87F2-DD57E734FFEC}"/>
              </a:ext>
            </a:extLst>
          </p:cNvPr>
          <p:cNvSpPr/>
          <p:nvPr/>
        </p:nvSpPr>
        <p:spPr>
          <a:xfrm>
            <a:off x="6509288" y="2977411"/>
            <a:ext cx="2208509" cy="1391594"/>
          </a:xfrm>
          <a:prstGeom prst="ellipse">
            <a:avLst/>
          </a:prstGeom>
          <a:noFill/>
          <a:ln>
            <a:solidFill>
              <a:srgbClr val="F0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Roboto" panose="020B0604020202020204" charset="0"/>
              </a:rPr>
              <a:t>Organizational Structure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A17740CD-0406-487D-B43C-7FF7A4C43F47}"/>
              </a:ext>
            </a:extLst>
          </p:cNvPr>
          <p:cNvSpPr/>
          <p:nvPr/>
        </p:nvSpPr>
        <p:spPr>
          <a:xfrm>
            <a:off x="6318142" y="904462"/>
            <a:ext cx="2208509" cy="1391594"/>
          </a:xfrm>
          <a:prstGeom prst="ellipse">
            <a:avLst/>
          </a:prstGeom>
          <a:noFill/>
          <a:ln>
            <a:solidFill>
              <a:srgbClr val="F0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Roboto" panose="020B0604020202020204" charset="0"/>
              </a:rPr>
              <a:t>Human Resources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933FD64-3FB0-40A5-930C-12CA0AFCA8F7}"/>
              </a:ext>
            </a:extLst>
          </p:cNvPr>
          <p:cNvSpPr/>
          <p:nvPr/>
        </p:nvSpPr>
        <p:spPr>
          <a:xfrm>
            <a:off x="3353446" y="2296056"/>
            <a:ext cx="2728994" cy="824948"/>
          </a:xfrm>
          <a:prstGeom prst="ellipse">
            <a:avLst/>
          </a:prstGeom>
          <a:noFill/>
          <a:ln>
            <a:solidFill>
              <a:srgbClr val="F0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Roboto" panose="020B0604020202020204" charset="0"/>
              </a:rPr>
              <a:t>Internal Environment</a:t>
            </a:r>
          </a:p>
        </p:txBody>
      </p:sp>
      <p:sp>
        <p:nvSpPr>
          <p:cNvPr id="22" name="Arrow: Curved Down 21">
            <a:extLst>
              <a:ext uri="{FF2B5EF4-FFF2-40B4-BE49-F238E27FC236}">
                <a16:creationId xmlns:a16="http://schemas.microsoft.com/office/drawing/2014/main" xmlns="" id="{D9677DC2-CD26-4BF7-B9EA-D6EA0E611D46}"/>
              </a:ext>
            </a:extLst>
          </p:cNvPr>
          <p:cNvSpPr/>
          <p:nvPr/>
        </p:nvSpPr>
        <p:spPr>
          <a:xfrm>
            <a:off x="3162300" y="904461"/>
            <a:ext cx="3037022" cy="62400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Arrow: Curved Down 22">
            <a:extLst>
              <a:ext uri="{FF2B5EF4-FFF2-40B4-BE49-F238E27FC236}">
                <a16:creationId xmlns:a16="http://schemas.microsoft.com/office/drawing/2014/main" xmlns="" id="{96D535FF-FC2D-47F2-9EB4-F7E4174B6845}"/>
              </a:ext>
            </a:extLst>
          </p:cNvPr>
          <p:cNvSpPr/>
          <p:nvPr/>
        </p:nvSpPr>
        <p:spPr>
          <a:xfrm flipV="1">
            <a:off x="3162300" y="3502617"/>
            <a:ext cx="3037022" cy="73642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Arrow: Curved Down 23">
            <a:extLst>
              <a:ext uri="{FF2B5EF4-FFF2-40B4-BE49-F238E27FC236}">
                <a16:creationId xmlns:a16="http://schemas.microsoft.com/office/drawing/2014/main" xmlns="" id="{82E4BB66-1743-4612-8271-9C35B983234A}"/>
              </a:ext>
            </a:extLst>
          </p:cNvPr>
          <p:cNvSpPr/>
          <p:nvPr/>
        </p:nvSpPr>
        <p:spPr>
          <a:xfrm rot="16200000">
            <a:off x="1100790" y="2292867"/>
            <a:ext cx="617626" cy="62400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Arrow: Curved Down 24">
            <a:extLst>
              <a:ext uri="{FF2B5EF4-FFF2-40B4-BE49-F238E27FC236}">
                <a16:creationId xmlns:a16="http://schemas.microsoft.com/office/drawing/2014/main" xmlns="" id="{A4DB9771-C659-4433-8CC8-9F608EB9DB2A}"/>
              </a:ext>
            </a:extLst>
          </p:cNvPr>
          <p:cNvSpPr/>
          <p:nvPr/>
        </p:nvSpPr>
        <p:spPr>
          <a:xfrm rot="16200000" flipV="1">
            <a:off x="7304729" y="2269619"/>
            <a:ext cx="617626" cy="62400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1300" y="4455982"/>
            <a:ext cx="778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747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9E4B9DF5-A2E5-42DC-957C-15B5CB14B040}"/>
              </a:ext>
            </a:extLst>
          </p:cNvPr>
          <p:cNvSpPr txBox="1"/>
          <p:nvPr/>
        </p:nvSpPr>
        <p:spPr>
          <a:xfrm>
            <a:off x="0" y="440564"/>
            <a:ext cx="88180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B0604020202020204" charset="0"/>
                <a:ea typeface="Roboto" panose="020B0604020202020204" charset="0"/>
              </a:rPr>
              <a:t>Value System: </a:t>
            </a:r>
            <a:r>
              <a:rPr lang="en-GB" sz="1800" dirty="0">
                <a:latin typeface="Roboto" panose="020B0604020202020204" charset="0"/>
                <a:ea typeface="Roboto" panose="020B0604020202020204" charset="0"/>
              </a:rPr>
              <a:t>consists of all those components that are a part of regulatory </a:t>
            </a:r>
          </a:p>
          <a:p>
            <a:pPr algn="ctr"/>
            <a:r>
              <a:rPr lang="en-GB" sz="1800" dirty="0">
                <a:latin typeface="Roboto" panose="020B0604020202020204" charset="0"/>
                <a:ea typeface="Roboto" panose="020B0604020202020204" charset="0"/>
              </a:rPr>
              <a:t>frameworks.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7698DF7-18D7-456C-814C-63207EF734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81496" y="1094066"/>
            <a:ext cx="1254401" cy="1312531"/>
          </a:xfrm>
          <a:prstGeom prst="flowChartConnector">
            <a:avLst/>
          </a:prstGeom>
          <a:ln w="76200">
            <a:solidFill>
              <a:schemeClr val="accent1"/>
            </a:solidFill>
          </a:ln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92783E1-AAFB-4EE2-AE5E-BB33469B0227}"/>
              </a:ext>
            </a:extLst>
          </p:cNvPr>
          <p:cNvSpPr txBox="1"/>
          <p:nvPr/>
        </p:nvSpPr>
        <p:spPr>
          <a:xfrm>
            <a:off x="0" y="1632609"/>
            <a:ext cx="315815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B0604020202020204" charset="0"/>
                <a:ea typeface="Roboto" panose="020B0604020202020204" charset="0"/>
              </a:rPr>
              <a:t>Climate: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B0604020202020204" charset="0"/>
                <a:ea typeface="Roboto" panose="020B0604020202020204" charset="0"/>
              </a:rPr>
              <a:t>work processes: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4BA89E2-3345-4486-981B-2CDD6AA189F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670" l="0" r="100000">
                        <a14:foregroundMark x1="40771" y1="14894" x2="40771" y2="14894"/>
                        <a14:foregroundMark x1="44077" y1="29255" x2="44077" y2="29255"/>
                        <a14:foregroundMark x1="50964" y1="28191" x2="50964" y2="28191"/>
                        <a14:foregroundMark x1="46281" y1="12766" x2="50413" y2="44149"/>
                        <a14:foregroundMark x1="64463" y1="45745" x2="38017" y2="45745"/>
                        <a14:foregroundMark x1="56749" y1="41489" x2="56749" y2="41489"/>
                        <a14:foregroundMark x1="56749" y1="41223" x2="56749" y2="41223"/>
                        <a14:foregroundMark x1="55647" y1="43617" x2="55096" y2="38564"/>
                        <a14:foregroundMark x1="46556" y1="43617" x2="44628" y2="39096"/>
                        <a14:foregroundMark x1="77135" y1="27394" x2="77135" y2="27394"/>
                        <a14:foregroundMark x1="20386" y1="29255" x2="20386" y2="29255"/>
                        <a14:foregroundMark x1="25069" y1="69947" x2="25069" y2="69947"/>
                        <a14:foregroundMark x1="23140" y1="76064" x2="23140" y2="76064"/>
                        <a14:foregroundMark x1="20110" y1="82979" x2="20110" y2="82979"/>
                        <a14:foregroundMark x1="18733" y1="88298" x2="18733" y2="88298"/>
                        <a14:foregroundMark x1="57851" y1="13564" x2="42975" y2="16489"/>
                        <a14:foregroundMark x1="39945" y1="74202" x2="39945" y2="74202"/>
                        <a14:foregroundMark x1="26446" y1="87766" x2="26446" y2="87766"/>
                        <a14:foregroundMark x1="12121" y1="70213" x2="12121" y2="70213"/>
                        <a14:foregroundMark x1="14601" y1="63830" x2="14601" y2="63830"/>
                        <a14:foregroundMark x1="32231" y1="61436" x2="32231" y2="61436"/>
                      </a14:backgroundRemoval>
                    </a14:imgEffect>
                  </a14:imgLayer>
                </a14:imgProps>
              </a:ext>
            </a:extLst>
          </a:blip>
          <a:srcRect b="-14424"/>
          <a:stretch/>
        </p:blipFill>
        <p:spPr>
          <a:xfrm>
            <a:off x="2681496" y="2773779"/>
            <a:ext cx="1254401" cy="1394529"/>
          </a:xfrm>
          <a:prstGeom prst="flowChartConnector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C03BD2F-DBE4-42A1-B8B3-DB0C635E73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420" b="96409" l="9701" r="98259">
                        <a14:foregroundMark x1="26617" y1="16022" x2="66418" y2="17127"/>
                        <a14:foregroundMark x1="23881" y1="20718" x2="23881" y2="20718"/>
                        <a14:foregroundMark x1="74378" y1="17403" x2="74378" y2="17403"/>
                        <a14:foregroundMark x1="66915" y1="43646" x2="66915" y2="43646"/>
                        <a14:foregroundMark x1="30100" y1="43646" x2="30100" y2="4364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09039" y="1915484"/>
            <a:ext cx="1254401" cy="1312531"/>
          </a:xfrm>
          <a:prstGeom prst="flowChartConnector">
            <a:avLst/>
          </a:prstGeom>
          <a:ln w="76200">
            <a:solidFill>
              <a:schemeClr val="accent1"/>
            </a:solidFill>
          </a:ln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0599A10E-A428-4105-8169-603A9EA8D92F}"/>
              </a:ext>
            </a:extLst>
          </p:cNvPr>
          <p:cNvSpPr txBox="1"/>
          <p:nvPr/>
        </p:nvSpPr>
        <p:spPr>
          <a:xfrm>
            <a:off x="5754757" y="2217806"/>
            <a:ext cx="33892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B0604020202020204" charset="0"/>
                <a:ea typeface="Roboto" panose="020B0604020202020204" charset="0"/>
              </a:rPr>
              <a:t>management practices:</a:t>
            </a:r>
          </a:p>
          <a:p>
            <a:endParaRPr lang="en-GB" sz="2000" b="1" dirty="0"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61574" y="4472448"/>
            <a:ext cx="778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917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23F21E-6E5B-4648-A793-35F75C16A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Vision, Mission and Objectives: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97C3475-2AF0-4892-ADCB-767BC4137D67}"/>
              </a:ext>
            </a:extLst>
          </p:cNvPr>
          <p:cNvSpPr txBox="1"/>
          <p:nvPr/>
        </p:nvSpPr>
        <p:spPr>
          <a:xfrm>
            <a:off x="0" y="1122859"/>
            <a:ext cx="4572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B0604020202020204" charset="0"/>
                <a:ea typeface="Roboto" panose="020B0604020202020204" charset="0"/>
              </a:rPr>
              <a:t>Vision: (future position).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B0604020202020204" charset="0"/>
                <a:ea typeface="Roboto" panose="020B0604020202020204" charset="0"/>
              </a:rPr>
              <a:t>Mission: (reason for its existence 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" panose="020B0604020202020204" charset="0"/>
              <a:ea typeface="Roboto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B0604020202020204" charset="0"/>
                <a:ea typeface="Roboto" panose="020B0604020202020204" charset="0"/>
              </a:rPr>
              <a:t>Objectives: (aims).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2966628-AD8D-47E9-BE20-451D9E690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67739" y="803874"/>
            <a:ext cx="2970558" cy="1152936"/>
          </a:xfrm>
          <a:prstGeom prst="flowChartConnector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C6665B70-4470-4367-BEE0-675393747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7738" y="2329787"/>
            <a:ext cx="2970558" cy="1139224"/>
          </a:xfrm>
          <a:prstGeom prst="flowChartConnector">
            <a:avLst/>
          </a:prstGeom>
          <a:ln w="76200">
            <a:solidFill>
              <a:srgbClr val="F0A6A6"/>
            </a:solidFill>
          </a:ln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BF9F2A01-5061-4989-9E5C-5E5C3D9C39E4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67737" y="3770014"/>
            <a:ext cx="2970559" cy="1139224"/>
          </a:xfrm>
          <a:prstGeom prst="flowChartConnector">
            <a:avLst/>
          </a:prstGeom>
          <a:ln w="76200">
            <a:solidFill>
              <a:srgbClr val="F0A6A6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984864" y="4600734"/>
            <a:ext cx="778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0088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FA07AB-5C66-4F95-A1EA-449B85B75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040" y="110997"/>
            <a:ext cx="6579300" cy="481200"/>
          </a:xfrm>
        </p:spPr>
        <p:txBody>
          <a:bodyPr/>
          <a:lstStyle/>
          <a:p>
            <a:r>
              <a:rPr lang="en-GB" dirty="0">
                <a:latin typeface="Fira Sans Extra Condensed Medium" panose="020B0604020202020204" charset="0"/>
              </a:rPr>
              <a:t>Human</a:t>
            </a:r>
            <a:r>
              <a:rPr lang="en-GB" dirty="0"/>
              <a:t> Resources: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E48BBD6-32B8-4820-AA51-939F7F67B3FF}"/>
              </a:ext>
            </a:extLst>
          </p:cNvPr>
          <p:cNvSpPr txBox="1"/>
          <p:nvPr/>
        </p:nvSpPr>
        <p:spPr>
          <a:xfrm>
            <a:off x="271220" y="869000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Roboto" panose="020B0604020202020204" charset="0"/>
                <a:ea typeface="Roboto" panose="020B0604020202020204" charset="0"/>
              </a:rPr>
              <a:t>most valuable asset of the organization.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6CCFB7E-558C-4834-8F4A-9D49FF4F0C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56108" y="592198"/>
            <a:ext cx="3438442" cy="1407084"/>
          </a:xfrm>
          <a:prstGeom prst="ellipse">
            <a:avLst/>
          </a:prstGeom>
          <a:ln w="76200">
            <a:solidFill>
              <a:srgbClr val="F0A6A6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0563D16-EE31-4B6A-9041-5785E6E6694E}"/>
              </a:ext>
            </a:extLst>
          </p:cNvPr>
          <p:cNvSpPr txBox="1"/>
          <p:nvPr/>
        </p:nvSpPr>
        <p:spPr>
          <a:xfrm>
            <a:off x="2286000" y="2276085"/>
            <a:ext cx="4572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000" dirty="0">
                <a:solidFill>
                  <a:sysClr val="windowText" lastClr="000000"/>
                </a:solidFill>
                <a:latin typeface="Fira Sans Extra Condensed Medium" panose="020B0604020202020204" charset="0"/>
                <a:ea typeface="Roboto" panose="020B0604020202020204" charset="0"/>
              </a:rPr>
              <a:t>Organizational Structure:</a:t>
            </a:r>
          </a:p>
        </p:txBody>
      </p:sp>
      <p:sp>
        <p:nvSpPr>
          <p:cNvPr id="10" name="Arrow: Striped Right 9">
            <a:extLst>
              <a:ext uri="{FF2B5EF4-FFF2-40B4-BE49-F238E27FC236}">
                <a16:creationId xmlns:a16="http://schemas.microsoft.com/office/drawing/2014/main" xmlns="" id="{BB310C1E-75F7-41BD-8062-5D6C6C38866D}"/>
              </a:ext>
            </a:extLst>
          </p:cNvPr>
          <p:cNvSpPr/>
          <p:nvPr/>
        </p:nvSpPr>
        <p:spPr>
          <a:xfrm>
            <a:off x="6238068" y="3167280"/>
            <a:ext cx="2905932" cy="186522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ra Sans Extra Condensed Medium" panose="020B0604020202020204" charset="0"/>
              </a:rPr>
              <a:t>These activities include?</a:t>
            </a:r>
            <a:endParaRPr lang="en-GB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65EE3F9-816B-4616-82F7-F6A4D5AB2E0C}"/>
              </a:ext>
            </a:extLst>
          </p:cNvPr>
          <p:cNvSpPr txBox="1"/>
          <p:nvPr/>
        </p:nvSpPr>
        <p:spPr>
          <a:xfrm>
            <a:off x="271220" y="3150624"/>
            <a:ext cx="57401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Roboto" panose="020B0604020202020204" charset="0"/>
                <a:ea typeface="Roboto" panose="020B0604020202020204" charset="0"/>
              </a:rPr>
              <a:t>determines the way in which activities are directed in the organization so as to reach the ultimate goal.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15558" y="4636834"/>
            <a:ext cx="778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8189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82ADB9-29EE-4968-A8CD-AF04A7DFA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350" y="72251"/>
            <a:ext cx="6579300" cy="481200"/>
          </a:xfrm>
        </p:spPr>
        <p:txBody>
          <a:bodyPr/>
          <a:lstStyle/>
          <a:p>
            <a:r>
              <a:rPr lang="en-GB" dirty="0"/>
              <a:t>Summary: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B4BBA0A-682F-4A35-82A6-6EE06F429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2774" y="1087768"/>
            <a:ext cx="4605396" cy="38576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5DE649B-1842-4A15-AAA1-5EBA290A3192}"/>
              </a:ext>
            </a:extLst>
          </p:cNvPr>
          <p:cNvSpPr txBox="1"/>
          <p:nvPr/>
        </p:nvSpPr>
        <p:spPr>
          <a:xfrm>
            <a:off x="387457" y="942350"/>
            <a:ext cx="4254285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B0604020202020204" charset="0"/>
                <a:ea typeface="Roboto" panose="020B0604020202020204" charset="0"/>
              </a:rPr>
              <a:t>In conclusion: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Roboto" panose="020B0604020202020204" charset="0"/>
                <a:ea typeface="Roboto" panose="020B0604020202020204" charset="0"/>
              </a:rPr>
              <a:t>Like you were reading previously, the definition of internal factors which are anything within and under the control of the company.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Roboto" panose="020B0604020202020204" charset="0"/>
                <a:ea typeface="Roboto" panose="020B0604020202020204" charset="0"/>
              </a:rPr>
              <a:t> Factors affects on Internal Environment which are 4 factors.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Roboto" panose="020B0604020202020204" charset="0"/>
                <a:ea typeface="Roboto" panose="020B0604020202020204" charset="0"/>
              </a:rPr>
              <a:t>And finally the definition of implication for managerial affairs.</a:t>
            </a:r>
          </a:p>
          <a:p>
            <a:pPr>
              <a:lnSpc>
                <a:spcPct val="150000"/>
              </a:lnSpc>
            </a:pPr>
            <a:endParaRPr lang="en-GB" sz="1800" dirty="0"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4041" y="4582781"/>
            <a:ext cx="778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026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9" name="Google Shape;4059;p41"/>
          <p:cNvSpPr/>
          <p:nvPr/>
        </p:nvSpPr>
        <p:spPr>
          <a:xfrm>
            <a:off x="5338439" y="984971"/>
            <a:ext cx="3705300" cy="3705300"/>
          </a:xfrm>
          <a:prstGeom prst="ellipse">
            <a:avLst/>
          </a:prstGeom>
          <a:noFill/>
          <a:ln w="2857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060" name="Google Shape;4060;p41"/>
          <p:cNvSpPr txBox="1">
            <a:spLocks noGrp="1"/>
          </p:cNvSpPr>
          <p:nvPr>
            <p:ph type="title"/>
          </p:nvPr>
        </p:nvSpPr>
        <p:spPr>
          <a:xfrm>
            <a:off x="339439" y="1623710"/>
            <a:ext cx="4725722" cy="2140495"/>
          </a:xfrm>
          <a:prstGeom prst="rect">
            <a:avLst/>
          </a:prstGeom>
          <a:ln w="76200">
            <a:solidFill>
              <a:srgbClr val="F0A6A6"/>
            </a:solidFill>
            <a:prstDash val="lgDash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chemeClr val="tx1"/>
                </a:solidFill>
              </a:rPr>
              <a:t>What is implication for managerial affairs?</a:t>
            </a:r>
            <a:endParaRPr sz="4800" dirty="0">
              <a:solidFill>
                <a:schemeClr val="tx1"/>
              </a:solidFill>
            </a:endParaRPr>
          </a:p>
        </p:txBody>
      </p:sp>
      <p:grpSp>
        <p:nvGrpSpPr>
          <p:cNvPr id="4061" name="Google Shape;4061;p41"/>
          <p:cNvGrpSpPr/>
          <p:nvPr/>
        </p:nvGrpSpPr>
        <p:grpSpPr>
          <a:xfrm>
            <a:off x="6371086" y="1211114"/>
            <a:ext cx="696628" cy="2153082"/>
            <a:chOff x="3875313" y="2586050"/>
            <a:chExt cx="325984" cy="1007526"/>
          </a:xfrm>
        </p:grpSpPr>
        <p:sp>
          <p:nvSpPr>
            <p:cNvPr id="4062" name="Google Shape;4062;p41"/>
            <p:cNvSpPr/>
            <p:nvPr/>
          </p:nvSpPr>
          <p:spPr>
            <a:xfrm>
              <a:off x="3962509" y="3488447"/>
              <a:ext cx="211987" cy="105129"/>
            </a:xfrm>
            <a:custGeom>
              <a:avLst/>
              <a:gdLst/>
              <a:ahLst/>
              <a:cxnLst/>
              <a:rect l="l" t="t" r="r" b="b"/>
              <a:pathLst>
                <a:path w="10544" h="5229" extrusionOk="0">
                  <a:moveTo>
                    <a:pt x="4756" y="1"/>
                  </a:moveTo>
                  <a:cubicBezTo>
                    <a:pt x="3645" y="1"/>
                    <a:pt x="2574" y="217"/>
                    <a:pt x="1771" y="655"/>
                  </a:cubicBezTo>
                  <a:cubicBezTo>
                    <a:pt x="0" y="1590"/>
                    <a:pt x="120" y="3261"/>
                    <a:pt x="2069" y="4335"/>
                  </a:cubicBezTo>
                  <a:cubicBezTo>
                    <a:pt x="3114" y="4927"/>
                    <a:pt x="4473" y="5228"/>
                    <a:pt x="5780" y="5228"/>
                  </a:cubicBezTo>
                  <a:cubicBezTo>
                    <a:pt x="6889" y="5228"/>
                    <a:pt x="7961" y="5012"/>
                    <a:pt x="8773" y="4574"/>
                  </a:cubicBezTo>
                  <a:cubicBezTo>
                    <a:pt x="10544" y="3639"/>
                    <a:pt x="10424" y="1968"/>
                    <a:pt x="8475" y="894"/>
                  </a:cubicBezTo>
                  <a:cubicBezTo>
                    <a:pt x="7430" y="302"/>
                    <a:pt x="6066" y="1"/>
                    <a:pt x="475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3" name="Google Shape;4063;p41"/>
            <p:cNvSpPr/>
            <p:nvPr/>
          </p:nvSpPr>
          <p:spPr>
            <a:xfrm>
              <a:off x="4122887" y="2756903"/>
              <a:ext cx="78410" cy="289432"/>
            </a:xfrm>
            <a:custGeom>
              <a:avLst/>
              <a:gdLst/>
              <a:ahLst/>
              <a:cxnLst/>
              <a:rect l="l" t="t" r="r" b="b"/>
              <a:pathLst>
                <a:path w="3900" h="14396" extrusionOk="0">
                  <a:moveTo>
                    <a:pt x="224" y="1"/>
                  </a:moveTo>
                  <a:cubicBezTo>
                    <a:pt x="222" y="1"/>
                    <a:pt x="221" y="1"/>
                    <a:pt x="219" y="1"/>
                  </a:cubicBezTo>
                  <a:cubicBezTo>
                    <a:pt x="0" y="41"/>
                    <a:pt x="498" y="1672"/>
                    <a:pt x="557" y="1871"/>
                  </a:cubicBezTo>
                  <a:cubicBezTo>
                    <a:pt x="1552" y="5750"/>
                    <a:pt x="1114" y="9828"/>
                    <a:pt x="1254" y="13826"/>
                  </a:cubicBezTo>
                  <a:cubicBezTo>
                    <a:pt x="1254" y="13966"/>
                    <a:pt x="1254" y="14105"/>
                    <a:pt x="1313" y="14224"/>
                  </a:cubicBezTo>
                  <a:cubicBezTo>
                    <a:pt x="1377" y="14335"/>
                    <a:pt x="1490" y="14395"/>
                    <a:pt x="1594" y="14395"/>
                  </a:cubicBezTo>
                  <a:cubicBezTo>
                    <a:pt x="1621" y="14395"/>
                    <a:pt x="1647" y="14391"/>
                    <a:pt x="1671" y="14383"/>
                  </a:cubicBezTo>
                  <a:cubicBezTo>
                    <a:pt x="2447" y="12474"/>
                    <a:pt x="3124" y="10584"/>
                    <a:pt x="3800" y="8634"/>
                  </a:cubicBezTo>
                  <a:cubicBezTo>
                    <a:pt x="3860" y="8455"/>
                    <a:pt x="3899" y="8316"/>
                    <a:pt x="3899" y="8137"/>
                  </a:cubicBezTo>
                  <a:cubicBezTo>
                    <a:pt x="3899" y="7958"/>
                    <a:pt x="3840" y="7819"/>
                    <a:pt x="3780" y="7660"/>
                  </a:cubicBezTo>
                  <a:cubicBezTo>
                    <a:pt x="3502" y="6943"/>
                    <a:pt x="3203" y="6227"/>
                    <a:pt x="2905" y="5531"/>
                  </a:cubicBezTo>
                  <a:cubicBezTo>
                    <a:pt x="2388" y="4258"/>
                    <a:pt x="1850" y="2985"/>
                    <a:pt x="1214" y="1751"/>
                  </a:cubicBezTo>
                  <a:cubicBezTo>
                    <a:pt x="1095" y="1534"/>
                    <a:pt x="466" y="1"/>
                    <a:pt x="224" y="1"/>
                  </a:cubicBezTo>
                  <a:close/>
                </a:path>
              </a:pathLst>
            </a:custGeom>
            <a:solidFill>
              <a:srgbClr val="1F1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4" name="Google Shape;4064;p41"/>
            <p:cNvSpPr/>
            <p:nvPr/>
          </p:nvSpPr>
          <p:spPr>
            <a:xfrm>
              <a:off x="4122887" y="2756903"/>
              <a:ext cx="78410" cy="289432"/>
            </a:xfrm>
            <a:custGeom>
              <a:avLst/>
              <a:gdLst/>
              <a:ahLst/>
              <a:cxnLst/>
              <a:rect l="l" t="t" r="r" b="b"/>
              <a:pathLst>
                <a:path w="3900" h="14396" extrusionOk="0">
                  <a:moveTo>
                    <a:pt x="224" y="1"/>
                  </a:moveTo>
                  <a:cubicBezTo>
                    <a:pt x="222" y="1"/>
                    <a:pt x="221" y="1"/>
                    <a:pt x="219" y="1"/>
                  </a:cubicBezTo>
                  <a:cubicBezTo>
                    <a:pt x="0" y="41"/>
                    <a:pt x="498" y="1672"/>
                    <a:pt x="557" y="1871"/>
                  </a:cubicBezTo>
                  <a:cubicBezTo>
                    <a:pt x="1552" y="5750"/>
                    <a:pt x="1114" y="9828"/>
                    <a:pt x="1254" y="13826"/>
                  </a:cubicBezTo>
                  <a:cubicBezTo>
                    <a:pt x="1254" y="13966"/>
                    <a:pt x="1254" y="14105"/>
                    <a:pt x="1313" y="14224"/>
                  </a:cubicBezTo>
                  <a:cubicBezTo>
                    <a:pt x="1377" y="14335"/>
                    <a:pt x="1490" y="14395"/>
                    <a:pt x="1594" y="14395"/>
                  </a:cubicBezTo>
                  <a:cubicBezTo>
                    <a:pt x="1621" y="14395"/>
                    <a:pt x="1647" y="14391"/>
                    <a:pt x="1671" y="14383"/>
                  </a:cubicBezTo>
                  <a:cubicBezTo>
                    <a:pt x="2447" y="12474"/>
                    <a:pt x="3124" y="10584"/>
                    <a:pt x="3800" y="8634"/>
                  </a:cubicBezTo>
                  <a:cubicBezTo>
                    <a:pt x="3860" y="8455"/>
                    <a:pt x="3899" y="8316"/>
                    <a:pt x="3899" y="8137"/>
                  </a:cubicBezTo>
                  <a:cubicBezTo>
                    <a:pt x="3899" y="7958"/>
                    <a:pt x="3840" y="7819"/>
                    <a:pt x="3780" y="7660"/>
                  </a:cubicBezTo>
                  <a:cubicBezTo>
                    <a:pt x="3502" y="6943"/>
                    <a:pt x="3203" y="6227"/>
                    <a:pt x="2905" y="5531"/>
                  </a:cubicBezTo>
                  <a:cubicBezTo>
                    <a:pt x="2388" y="4258"/>
                    <a:pt x="1850" y="2985"/>
                    <a:pt x="1214" y="1751"/>
                  </a:cubicBezTo>
                  <a:cubicBezTo>
                    <a:pt x="1095" y="1534"/>
                    <a:pt x="466" y="1"/>
                    <a:pt x="224" y="1"/>
                  </a:cubicBezTo>
                  <a:close/>
                </a:path>
              </a:pathLst>
            </a:custGeom>
            <a:solidFill>
              <a:srgbClr val="3236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5" name="Google Shape;4065;p41"/>
            <p:cNvSpPr/>
            <p:nvPr/>
          </p:nvSpPr>
          <p:spPr>
            <a:xfrm>
              <a:off x="3983297" y="3517197"/>
              <a:ext cx="105209" cy="55852"/>
            </a:xfrm>
            <a:custGeom>
              <a:avLst/>
              <a:gdLst/>
              <a:ahLst/>
              <a:cxnLst/>
              <a:rect l="l" t="t" r="r" b="b"/>
              <a:pathLst>
                <a:path w="5233" h="2778" extrusionOk="0">
                  <a:moveTo>
                    <a:pt x="936" y="1"/>
                  </a:moveTo>
                  <a:cubicBezTo>
                    <a:pt x="777" y="1"/>
                    <a:pt x="637" y="1"/>
                    <a:pt x="498" y="61"/>
                  </a:cubicBezTo>
                  <a:cubicBezTo>
                    <a:pt x="41" y="220"/>
                    <a:pt x="1" y="876"/>
                    <a:pt x="61" y="1274"/>
                  </a:cubicBezTo>
                  <a:cubicBezTo>
                    <a:pt x="61" y="1354"/>
                    <a:pt x="80" y="1453"/>
                    <a:pt x="140" y="1533"/>
                  </a:cubicBezTo>
                  <a:cubicBezTo>
                    <a:pt x="180" y="1612"/>
                    <a:pt x="259" y="1652"/>
                    <a:pt x="359" y="1712"/>
                  </a:cubicBezTo>
                  <a:cubicBezTo>
                    <a:pt x="1095" y="2110"/>
                    <a:pt x="1950" y="2308"/>
                    <a:pt x="2786" y="2507"/>
                  </a:cubicBezTo>
                  <a:cubicBezTo>
                    <a:pt x="3370" y="2628"/>
                    <a:pt x="3970" y="2778"/>
                    <a:pt x="4584" y="2778"/>
                  </a:cubicBezTo>
                  <a:cubicBezTo>
                    <a:pt x="4680" y="2778"/>
                    <a:pt x="4777" y="2774"/>
                    <a:pt x="4875" y="2766"/>
                  </a:cubicBezTo>
                  <a:cubicBezTo>
                    <a:pt x="4974" y="2766"/>
                    <a:pt x="5113" y="2746"/>
                    <a:pt x="5153" y="2667"/>
                  </a:cubicBezTo>
                  <a:cubicBezTo>
                    <a:pt x="5233" y="2567"/>
                    <a:pt x="5173" y="2468"/>
                    <a:pt x="5133" y="2368"/>
                  </a:cubicBezTo>
                  <a:cubicBezTo>
                    <a:pt x="4875" y="1871"/>
                    <a:pt x="4477" y="1473"/>
                    <a:pt x="4019" y="1155"/>
                  </a:cubicBezTo>
                  <a:cubicBezTo>
                    <a:pt x="3542" y="836"/>
                    <a:pt x="3044" y="558"/>
                    <a:pt x="2527" y="299"/>
                  </a:cubicBezTo>
                  <a:cubicBezTo>
                    <a:pt x="2050" y="61"/>
                    <a:pt x="1453" y="1"/>
                    <a:pt x="9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6" name="Google Shape;4066;p41"/>
            <p:cNvSpPr/>
            <p:nvPr/>
          </p:nvSpPr>
          <p:spPr>
            <a:xfrm>
              <a:off x="3981307" y="3048829"/>
              <a:ext cx="83999" cy="480268"/>
            </a:xfrm>
            <a:custGeom>
              <a:avLst/>
              <a:gdLst/>
              <a:ahLst/>
              <a:cxnLst/>
              <a:rect l="l" t="t" r="r" b="b"/>
              <a:pathLst>
                <a:path w="4178" h="23888" extrusionOk="0">
                  <a:moveTo>
                    <a:pt x="2647" y="0"/>
                  </a:moveTo>
                  <a:cubicBezTo>
                    <a:pt x="2437" y="0"/>
                    <a:pt x="2227" y="24"/>
                    <a:pt x="2029" y="62"/>
                  </a:cubicBezTo>
                  <a:cubicBezTo>
                    <a:pt x="975" y="261"/>
                    <a:pt x="478" y="997"/>
                    <a:pt x="259" y="1932"/>
                  </a:cubicBezTo>
                  <a:cubicBezTo>
                    <a:pt x="0" y="2947"/>
                    <a:pt x="100" y="4180"/>
                    <a:pt x="179" y="5075"/>
                  </a:cubicBezTo>
                  <a:cubicBezTo>
                    <a:pt x="279" y="6627"/>
                    <a:pt x="378" y="8139"/>
                    <a:pt x="398" y="9690"/>
                  </a:cubicBezTo>
                  <a:cubicBezTo>
                    <a:pt x="478" y="14266"/>
                    <a:pt x="557" y="18801"/>
                    <a:pt x="617" y="23376"/>
                  </a:cubicBezTo>
                  <a:cubicBezTo>
                    <a:pt x="617" y="23476"/>
                    <a:pt x="617" y="23575"/>
                    <a:pt x="677" y="23655"/>
                  </a:cubicBezTo>
                  <a:cubicBezTo>
                    <a:pt x="776" y="23854"/>
                    <a:pt x="1055" y="23874"/>
                    <a:pt x="1274" y="23874"/>
                  </a:cubicBezTo>
                  <a:cubicBezTo>
                    <a:pt x="1342" y="23882"/>
                    <a:pt x="1412" y="23887"/>
                    <a:pt x="1482" y="23887"/>
                  </a:cubicBezTo>
                  <a:cubicBezTo>
                    <a:pt x="1737" y="23887"/>
                    <a:pt x="1984" y="23822"/>
                    <a:pt x="2109" y="23635"/>
                  </a:cubicBezTo>
                  <a:cubicBezTo>
                    <a:pt x="2189" y="23536"/>
                    <a:pt x="2208" y="23376"/>
                    <a:pt x="2208" y="23257"/>
                  </a:cubicBezTo>
                  <a:cubicBezTo>
                    <a:pt x="2328" y="22163"/>
                    <a:pt x="2407" y="21049"/>
                    <a:pt x="2527" y="19955"/>
                  </a:cubicBezTo>
                  <a:lnTo>
                    <a:pt x="4158" y="1673"/>
                  </a:lnTo>
                  <a:cubicBezTo>
                    <a:pt x="4178" y="1435"/>
                    <a:pt x="4178" y="1176"/>
                    <a:pt x="4138" y="937"/>
                  </a:cubicBezTo>
                  <a:cubicBezTo>
                    <a:pt x="3942" y="229"/>
                    <a:pt x="3301" y="0"/>
                    <a:pt x="26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7" name="Google Shape;4067;p41"/>
            <p:cNvSpPr/>
            <p:nvPr/>
          </p:nvSpPr>
          <p:spPr>
            <a:xfrm>
              <a:off x="4050891" y="3482817"/>
              <a:ext cx="105209" cy="55832"/>
            </a:xfrm>
            <a:custGeom>
              <a:avLst/>
              <a:gdLst/>
              <a:ahLst/>
              <a:cxnLst/>
              <a:rect l="l" t="t" r="r" b="b"/>
              <a:pathLst>
                <a:path w="5233" h="2777" extrusionOk="0">
                  <a:moveTo>
                    <a:pt x="916" y="0"/>
                  </a:moveTo>
                  <a:cubicBezTo>
                    <a:pt x="777" y="0"/>
                    <a:pt x="617" y="0"/>
                    <a:pt x="498" y="60"/>
                  </a:cubicBezTo>
                  <a:cubicBezTo>
                    <a:pt x="1" y="199"/>
                    <a:pt x="1" y="875"/>
                    <a:pt x="60" y="1273"/>
                  </a:cubicBezTo>
                  <a:cubicBezTo>
                    <a:pt x="60" y="1353"/>
                    <a:pt x="80" y="1452"/>
                    <a:pt x="120" y="1512"/>
                  </a:cubicBezTo>
                  <a:cubicBezTo>
                    <a:pt x="180" y="1592"/>
                    <a:pt x="259" y="1651"/>
                    <a:pt x="359" y="1691"/>
                  </a:cubicBezTo>
                  <a:cubicBezTo>
                    <a:pt x="1095" y="2089"/>
                    <a:pt x="1950" y="2288"/>
                    <a:pt x="2786" y="2487"/>
                  </a:cubicBezTo>
                  <a:cubicBezTo>
                    <a:pt x="3371" y="2624"/>
                    <a:pt x="3971" y="2777"/>
                    <a:pt x="4586" y="2777"/>
                  </a:cubicBezTo>
                  <a:cubicBezTo>
                    <a:pt x="4682" y="2777"/>
                    <a:pt x="4778" y="2773"/>
                    <a:pt x="4874" y="2765"/>
                  </a:cubicBezTo>
                  <a:cubicBezTo>
                    <a:pt x="4974" y="2765"/>
                    <a:pt x="5093" y="2745"/>
                    <a:pt x="5153" y="2666"/>
                  </a:cubicBezTo>
                  <a:cubicBezTo>
                    <a:pt x="5232" y="2566"/>
                    <a:pt x="5173" y="2467"/>
                    <a:pt x="5133" y="2367"/>
                  </a:cubicBezTo>
                  <a:cubicBezTo>
                    <a:pt x="4874" y="1870"/>
                    <a:pt x="4477" y="1472"/>
                    <a:pt x="3999" y="1154"/>
                  </a:cubicBezTo>
                  <a:cubicBezTo>
                    <a:pt x="3562" y="816"/>
                    <a:pt x="3044" y="557"/>
                    <a:pt x="2507" y="299"/>
                  </a:cubicBezTo>
                  <a:cubicBezTo>
                    <a:pt x="2050" y="60"/>
                    <a:pt x="1453" y="0"/>
                    <a:pt x="9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8" name="Google Shape;4068;p41"/>
            <p:cNvSpPr/>
            <p:nvPr/>
          </p:nvSpPr>
          <p:spPr>
            <a:xfrm>
              <a:off x="4051293" y="3508411"/>
              <a:ext cx="103601" cy="31203"/>
            </a:xfrm>
            <a:custGeom>
              <a:avLst/>
              <a:gdLst/>
              <a:ahLst/>
              <a:cxnLst/>
              <a:rect l="l" t="t" r="r" b="b"/>
              <a:pathLst>
                <a:path w="5153" h="1552" extrusionOk="0">
                  <a:moveTo>
                    <a:pt x="5073" y="1094"/>
                  </a:moveTo>
                  <a:cubicBezTo>
                    <a:pt x="5133" y="1194"/>
                    <a:pt x="5153" y="1313"/>
                    <a:pt x="5113" y="1393"/>
                  </a:cubicBezTo>
                  <a:cubicBezTo>
                    <a:pt x="5053" y="1472"/>
                    <a:pt x="4934" y="1492"/>
                    <a:pt x="4835" y="1492"/>
                  </a:cubicBezTo>
                  <a:cubicBezTo>
                    <a:pt x="4138" y="1552"/>
                    <a:pt x="3442" y="1373"/>
                    <a:pt x="2746" y="1214"/>
                  </a:cubicBezTo>
                  <a:cubicBezTo>
                    <a:pt x="1890" y="1015"/>
                    <a:pt x="1055" y="816"/>
                    <a:pt x="299" y="418"/>
                  </a:cubicBezTo>
                  <a:cubicBezTo>
                    <a:pt x="239" y="378"/>
                    <a:pt x="140" y="319"/>
                    <a:pt x="80" y="259"/>
                  </a:cubicBezTo>
                  <a:cubicBezTo>
                    <a:pt x="40" y="179"/>
                    <a:pt x="1" y="100"/>
                    <a:pt x="1" y="0"/>
                  </a:cubicBezTo>
                  <a:cubicBezTo>
                    <a:pt x="339" y="279"/>
                    <a:pt x="697" y="478"/>
                    <a:pt x="1095" y="597"/>
                  </a:cubicBezTo>
                  <a:cubicBezTo>
                    <a:pt x="1493" y="716"/>
                    <a:pt x="1930" y="816"/>
                    <a:pt x="2348" y="895"/>
                  </a:cubicBezTo>
                  <a:cubicBezTo>
                    <a:pt x="2646" y="955"/>
                    <a:pt x="2945" y="1015"/>
                    <a:pt x="3243" y="1074"/>
                  </a:cubicBezTo>
                  <a:cubicBezTo>
                    <a:pt x="3681" y="1174"/>
                    <a:pt x="4158" y="1273"/>
                    <a:pt x="4636" y="1253"/>
                  </a:cubicBezTo>
                  <a:cubicBezTo>
                    <a:pt x="4815" y="1273"/>
                    <a:pt x="5033" y="1214"/>
                    <a:pt x="5073" y="1094"/>
                  </a:cubicBezTo>
                  <a:close/>
                </a:path>
              </a:pathLst>
            </a:custGeom>
            <a:solidFill>
              <a:srgbClr val="3236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9" name="Google Shape;4069;p41"/>
            <p:cNvSpPr/>
            <p:nvPr/>
          </p:nvSpPr>
          <p:spPr>
            <a:xfrm>
              <a:off x="4053303" y="3014429"/>
              <a:ext cx="79194" cy="480107"/>
            </a:xfrm>
            <a:custGeom>
              <a:avLst/>
              <a:gdLst/>
              <a:ahLst/>
              <a:cxnLst/>
              <a:rect l="l" t="t" r="r" b="b"/>
              <a:pathLst>
                <a:path w="3939" h="23880" extrusionOk="0">
                  <a:moveTo>
                    <a:pt x="2394" y="0"/>
                  </a:moveTo>
                  <a:cubicBezTo>
                    <a:pt x="2182" y="0"/>
                    <a:pt x="1969" y="24"/>
                    <a:pt x="1771" y="62"/>
                  </a:cubicBezTo>
                  <a:cubicBezTo>
                    <a:pt x="637" y="261"/>
                    <a:pt x="338" y="918"/>
                    <a:pt x="139" y="1932"/>
                  </a:cubicBezTo>
                  <a:cubicBezTo>
                    <a:pt x="0" y="2549"/>
                    <a:pt x="40" y="2549"/>
                    <a:pt x="60" y="3126"/>
                  </a:cubicBezTo>
                  <a:cubicBezTo>
                    <a:pt x="179" y="9870"/>
                    <a:pt x="279" y="16633"/>
                    <a:pt x="378" y="23377"/>
                  </a:cubicBezTo>
                  <a:cubicBezTo>
                    <a:pt x="378" y="23476"/>
                    <a:pt x="378" y="23576"/>
                    <a:pt x="418" y="23655"/>
                  </a:cubicBezTo>
                  <a:cubicBezTo>
                    <a:pt x="517" y="23854"/>
                    <a:pt x="796" y="23874"/>
                    <a:pt x="1015" y="23874"/>
                  </a:cubicBezTo>
                  <a:cubicBezTo>
                    <a:pt x="1075" y="23878"/>
                    <a:pt x="1135" y="23880"/>
                    <a:pt x="1195" y="23880"/>
                  </a:cubicBezTo>
                  <a:cubicBezTo>
                    <a:pt x="1468" y="23880"/>
                    <a:pt x="1723" y="23831"/>
                    <a:pt x="1870" y="23635"/>
                  </a:cubicBezTo>
                  <a:cubicBezTo>
                    <a:pt x="1950" y="23516"/>
                    <a:pt x="1969" y="23377"/>
                    <a:pt x="1969" y="23257"/>
                  </a:cubicBezTo>
                  <a:cubicBezTo>
                    <a:pt x="2069" y="22163"/>
                    <a:pt x="2168" y="21049"/>
                    <a:pt x="2268" y="19955"/>
                  </a:cubicBezTo>
                  <a:lnTo>
                    <a:pt x="3919" y="1674"/>
                  </a:lnTo>
                  <a:cubicBezTo>
                    <a:pt x="3939" y="1415"/>
                    <a:pt x="3939" y="1176"/>
                    <a:pt x="3879" y="918"/>
                  </a:cubicBezTo>
                  <a:cubicBezTo>
                    <a:pt x="3699" y="226"/>
                    <a:pt x="3052" y="0"/>
                    <a:pt x="23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0" name="Google Shape;4070;p41"/>
            <p:cNvSpPr/>
            <p:nvPr/>
          </p:nvSpPr>
          <p:spPr>
            <a:xfrm>
              <a:off x="4005694" y="2776103"/>
              <a:ext cx="123203" cy="277972"/>
            </a:xfrm>
            <a:custGeom>
              <a:avLst/>
              <a:gdLst/>
              <a:ahLst/>
              <a:cxnLst/>
              <a:rect l="l" t="t" r="r" b="b"/>
              <a:pathLst>
                <a:path w="6128" h="13826" extrusionOk="0">
                  <a:moveTo>
                    <a:pt x="2726" y="1"/>
                  </a:moveTo>
                  <a:lnTo>
                    <a:pt x="1632" y="339"/>
                  </a:lnTo>
                  <a:lnTo>
                    <a:pt x="1" y="1333"/>
                  </a:lnTo>
                  <a:lnTo>
                    <a:pt x="80" y="1791"/>
                  </a:lnTo>
                  <a:cubicBezTo>
                    <a:pt x="339" y="3482"/>
                    <a:pt x="578" y="5193"/>
                    <a:pt x="836" y="6884"/>
                  </a:cubicBezTo>
                  <a:cubicBezTo>
                    <a:pt x="995" y="8017"/>
                    <a:pt x="1175" y="9191"/>
                    <a:pt x="1334" y="10345"/>
                  </a:cubicBezTo>
                  <a:cubicBezTo>
                    <a:pt x="1393" y="10882"/>
                    <a:pt x="1493" y="11459"/>
                    <a:pt x="1572" y="12016"/>
                  </a:cubicBezTo>
                  <a:cubicBezTo>
                    <a:pt x="1592" y="12215"/>
                    <a:pt x="1692" y="13727"/>
                    <a:pt x="1811" y="13747"/>
                  </a:cubicBezTo>
                  <a:cubicBezTo>
                    <a:pt x="2085" y="13799"/>
                    <a:pt x="2365" y="13826"/>
                    <a:pt x="2646" y="13826"/>
                  </a:cubicBezTo>
                  <a:cubicBezTo>
                    <a:pt x="3526" y="13826"/>
                    <a:pt x="4414" y="13568"/>
                    <a:pt x="5153" y="13070"/>
                  </a:cubicBezTo>
                  <a:cubicBezTo>
                    <a:pt x="5471" y="12851"/>
                    <a:pt x="5810" y="12573"/>
                    <a:pt x="5929" y="12215"/>
                  </a:cubicBezTo>
                  <a:cubicBezTo>
                    <a:pt x="6028" y="11956"/>
                    <a:pt x="6028" y="11678"/>
                    <a:pt x="6028" y="11419"/>
                  </a:cubicBezTo>
                  <a:lnTo>
                    <a:pt x="6028" y="10942"/>
                  </a:lnTo>
                  <a:cubicBezTo>
                    <a:pt x="6048" y="9370"/>
                    <a:pt x="6128" y="7799"/>
                    <a:pt x="6128" y="6227"/>
                  </a:cubicBezTo>
                  <a:cubicBezTo>
                    <a:pt x="6128" y="5471"/>
                    <a:pt x="5710" y="4596"/>
                    <a:pt x="5451" y="3880"/>
                  </a:cubicBezTo>
                  <a:lnTo>
                    <a:pt x="4198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1" name="Google Shape;4071;p41"/>
            <p:cNvSpPr/>
            <p:nvPr/>
          </p:nvSpPr>
          <p:spPr>
            <a:xfrm>
              <a:off x="4065286" y="2746368"/>
              <a:ext cx="90010" cy="386499"/>
            </a:xfrm>
            <a:custGeom>
              <a:avLst/>
              <a:gdLst/>
              <a:ahLst/>
              <a:cxnLst/>
              <a:rect l="l" t="t" r="r" b="b"/>
              <a:pathLst>
                <a:path w="4477" h="19224" extrusionOk="0">
                  <a:moveTo>
                    <a:pt x="1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lose/>
                  <a:moveTo>
                    <a:pt x="135" y="1"/>
                  </a:moveTo>
                  <a:cubicBezTo>
                    <a:pt x="91" y="1"/>
                    <a:pt x="47" y="3"/>
                    <a:pt x="1" y="8"/>
                  </a:cubicBezTo>
                  <a:lnTo>
                    <a:pt x="1" y="8"/>
                  </a:lnTo>
                  <a:cubicBezTo>
                    <a:pt x="3" y="7"/>
                    <a:pt x="4" y="7"/>
                    <a:pt x="5" y="7"/>
                  </a:cubicBezTo>
                  <a:cubicBezTo>
                    <a:pt x="189" y="7"/>
                    <a:pt x="757" y="1182"/>
                    <a:pt x="836" y="1321"/>
                  </a:cubicBezTo>
                  <a:cubicBezTo>
                    <a:pt x="1294" y="2255"/>
                    <a:pt x="1393" y="3549"/>
                    <a:pt x="1592" y="4563"/>
                  </a:cubicBezTo>
                  <a:cubicBezTo>
                    <a:pt x="1851" y="5856"/>
                    <a:pt x="2050" y="7169"/>
                    <a:pt x="2189" y="8482"/>
                  </a:cubicBezTo>
                  <a:cubicBezTo>
                    <a:pt x="2587" y="12043"/>
                    <a:pt x="2567" y="15643"/>
                    <a:pt x="2428" y="19224"/>
                  </a:cubicBezTo>
                  <a:cubicBezTo>
                    <a:pt x="2786" y="19224"/>
                    <a:pt x="3164" y="19085"/>
                    <a:pt x="3482" y="18906"/>
                  </a:cubicBezTo>
                  <a:cubicBezTo>
                    <a:pt x="3761" y="18766"/>
                    <a:pt x="4039" y="18568"/>
                    <a:pt x="4218" y="18289"/>
                  </a:cubicBezTo>
                  <a:cubicBezTo>
                    <a:pt x="4457" y="17891"/>
                    <a:pt x="4437" y="17414"/>
                    <a:pt x="4417" y="16976"/>
                  </a:cubicBezTo>
                  <a:cubicBezTo>
                    <a:pt x="4337" y="15385"/>
                    <a:pt x="4357" y="11923"/>
                    <a:pt x="4377" y="10332"/>
                  </a:cubicBezTo>
                  <a:cubicBezTo>
                    <a:pt x="4377" y="10173"/>
                    <a:pt x="4377" y="10034"/>
                    <a:pt x="4357" y="9934"/>
                  </a:cubicBezTo>
                  <a:cubicBezTo>
                    <a:pt x="4377" y="8263"/>
                    <a:pt x="4477" y="6652"/>
                    <a:pt x="4318" y="4981"/>
                  </a:cubicBezTo>
                  <a:cubicBezTo>
                    <a:pt x="4218" y="4086"/>
                    <a:pt x="4079" y="3210"/>
                    <a:pt x="3860" y="2375"/>
                  </a:cubicBezTo>
                  <a:cubicBezTo>
                    <a:pt x="3761" y="1957"/>
                    <a:pt x="3661" y="1519"/>
                    <a:pt x="3482" y="1122"/>
                  </a:cubicBezTo>
                  <a:cubicBezTo>
                    <a:pt x="3383" y="863"/>
                    <a:pt x="3263" y="485"/>
                    <a:pt x="3025" y="326"/>
                  </a:cubicBezTo>
                  <a:cubicBezTo>
                    <a:pt x="2896" y="236"/>
                    <a:pt x="2726" y="212"/>
                    <a:pt x="2552" y="212"/>
                  </a:cubicBezTo>
                  <a:cubicBezTo>
                    <a:pt x="2456" y="212"/>
                    <a:pt x="2360" y="219"/>
                    <a:pt x="2269" y="226"/>
                  </a:cubicBezTo>
                  <a:cubicBezTo>
                    <a:pt x="2096" y="243"/>
                    <a:pt x="1926" y="253"/>
                    <a:pt x="1758" y="253"/>
                  </a:cubicBezTo>
                  <a:cubicBezTo>
                    <a:pt x="1521" y="253"/>
                    <a:pt x="1288" y="233"/>
                    <a:pt x="1055" y="187"/>
                  </a:cubicBezTo>
                  <a:cubicBezTo>
                    <a:pt x="740" y="117"/>
                    <a:pt x="456" y="1"/>
                    <a:pt x="1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2" name="Google Shape;4072;p41"/>
            <p:cNvSpPr/>
            <p:nvPr/>
          </p:nvSpPr>
          <p:spPr>
            <a:xfrm>
              <a:off x="4066090" y="2745443"/>
              <a:ext cx="59209" cy="172260"/>
            </a:xfrm>
            <a:custGeom>
              <a:avLst/>
              <a:gdLst/>
              <a:ahLst/>
              <a:cxnLst/>
              <a:rect l="l" t="t" r="r" b="b"/>
              <a:pathLst>
                <a:path w="2945" h="8568" extrusionOk="0">
                  <a:moveTo>
                    <a:pt x="6" y="13"/>
                  </a:moveTo>
                  <a:cubicBezTo>
                    <a:pt x="4" y="13"/>
                    <a:pt x="2" y="13"/>
                    <a:pt x="1" y="14"/>
                  </a:cubicBezTo>
                  <a:cubicBezTo>
                    <a:pt x="2" y="14"/>
                    <a:pt x="4" y="13"/>
                    <a:pt x="6" y="13"/>
                  </a:cubicBezTo>
                  <a:close/>
                  <a:moveTo>
                    <a:pt x="164" y="1"/>
                  </a:moveTo>
                  <a:cubicBezTo>
                    <a:pt x="112" y="1"/>
                    <a:pt x="59" y="4"/>
                    <a:pt x="6" y="13"/>
                  </a:cubicBezTo>
                  <a:lnTo>
                    <a:pt x="6" y="13"/>
                  </a:lnTo>
                  <a:cubicBezTo>
                    <a:pt x="7" y="13"/>
                    <a:pt x="8" y="13"/>
                    <a:pt x="9" y="13"/>
                  </a:cubicBezTo>
                  <a:cubicBezTo>
                    <a:pt x="179" y="13"/>
                    <a:pt x="738" y="1170"/>
                    <a:pt x="816" y="1327"/>
                  </a:cubicBezTo>
                  <a:cubicBezTo>
                    <a:pt x="1294" y="2242"/>
                    <a:pt x="1393" y="3535"/>
                    <a:pt x="1592" y="4549"/>
                  </a:cubicBezTo>
                  <a:cubicBezTo>
                    <a:pt x="1831" y="5842"/>
                    <a:pt x="2030" y="7175"/>
                    <a:pt x="2189" y="8488"/>
                  </a:cubicBezTo>
                  <a:cubicBezTo>
                    <a:pt x="2149" y="8488"/>
                    <a:pt x="2129" y="8568"/>
                    <a:pt x="2189" y="8568"/>
                  </a:cubicBezTo>
                  <a:cubicBezTo>
                    <a:pt x="2229" y="8568"/>
                    <a:pt x="2229" y="8508"/>
                    <a:pt x="2229" y="8488"/>
                  </a:cubicBezTo>
                  <a:cubicBezTo>
                    <a:pt x="2308" y="7772"/>
                    <a:pt x="2527" y="7096"/>
                    <a:pt x="2686" y="6399"/>
                  </a:cubicBezTo>
                  <a:cubicBezTo>
                    <a:pt x="2845" y="5703"/>
                    <a:pt x="2945" y="4987"/>
                    <a:pt x="2825" y="4291"/>
                  </a:cubicBezTo>
                  <a:cubicBezTo>
                    <a:pt x="2825" y="4191"/>
                    <a:pt x="2806" y="4112"/>
                    <a:pt x="2726" y="4032"/>
                  </a:cubicBezTo>
                  <a:cubicBezTo>
                    <a:pt x="2587" y="3913"/>
                    <a:pt x="2308" y="3992"/>
                    <a:pt x="2149" y="3833"/>
                  </a:cubicBezTo>
                  <a:cubicBezTo>
                    <a:pt x="2129" y="3813"/>
                    <a:pt x="2109" y="3754"/>
                    <a:pt x="2109" y="3734"/>
                  </a:cubicBezTo>
                  <a:cubicBezTo>
                    <a:pt x="2109" y="3694"/>
                    <a:pt x="2149" y="3634"/>
                    <a:pt x="2209" y="3614"/>
                  </a:cubicBezTo>
                  <a:cubicBezTo>
                    <a:pt x="2348" y="3515"/>
                    <a:pt x="2507" y="3435"/>
                    <a:pt x="2646" y="3336"/>
                  </a:cubicBezTo>
                  <a:cubicBezTo>
                    <a:pt x="2686" y="3316"/>
                    <a:pt x="2726" y="3316"/>
                    <a:pt x="2726" y="3256"/>
                  </a:cubicBezTo>
                  <a:cubicBezTo>
                    <a:pt x="2726" y="3236"/>
                    <a:pt x="2726" y="3197"/>
                    <a:pt x="2706" y="3157"/>
                  </a:cubicBezTo>
                  <a:cubicBezTo>
                    <a:pt x="2288" y="2103"/>
                    <a:pt x="1731" y="1108"/>
                    <a:pt x="1035" y="173"/>
                  </a:cubicBezTo>
                  <a:cubicBezTo>
                    <a:pt x="749" y="122"/>
                    <a:pt x="463" y="1"/>
                    <a:pt x="164" y="1"/>
                  </a:cubicBezTo>
                  <a:close/>
                </a:path>
              </a:pathLst>
            </a:custGeom>
            <a:solidFill>
              <a:srgbClr val="3236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3" name="Google Shape;4073;p41"/>
            <p:cNvSpPr/>
            <p:nvPr/>
          </p:nvSpPr>
          <p:spPr>
            <a:xfrm>
              <a:off x="4004106" y="2698116"/>
              <a:ext cx="68799" cy="78007"/>
            </a:xfrm>
            <a:custGeom>
              <a:avLst/>
              <a:gdLst/>
              <a:ahLst/>
              <a:cxnLst/>
              <a:rect l="l" t="t" r="r" b="b"/>
              <a:pathLst>
                <a:path w="3422" h="3880" extrusionOk="0">
                  <a:moveTo>
                    <a:pt x="120" y="1"/>
                  </a:moveTo>
                  <a:cubicBezTo>
                    <a:pt x="239" y="1254"/>
                    <a:pt x="159" y="1791"/>
                    <a:pt x="20" y="3064"/>
                  </a:cubicBezTo>
                  <a:cubicBezTo>
                    <a:pt x="20" y="3124"/>
                    <a:pt x="0" y="3223"/>
                    <a:pt x="40" y="3283"/>
                  </a:cubicBezTo>
                  <a:cubicBezTo>
                    <a:pt x="60" y="3323"/>
                    <a:pt x="140" y="3382"/>
                    <a:pt x="219" y="3402"/>
                  </a:cubicBezTo>
                  <a:cubicBezTo>
                    <a:pt x="869" y="3721"/>
                    <a:pt x="1581" y="3880"/>
                    <a:pt x="2301" y="3880"/>
                  </a:cubicBezTo>
                  <a:cubicBezTo>
                    <a:pt x="2661" y="3880"/>
                    <a:pt x="3024" y="3840"/>
                    <a:pt x="3382" y="3760"/>
                  </a:cubicBezTo>
                  <a:cubicBezTo>
                    <a:pt x="3382" y="2726"/>
                    <a:pt x="3422" y="2487"/>
                    <a:pt x="3422" y="1473"/>
                  </a:cubicBezTo>
                  <a:lnTo>
                    <a:pt x="1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4" name="Google Shape;4074;p41"/>
            <p:cNvSpPr/>
            <p:nvPr/>
          </p:nvSpPr>
          <p:spPr>
            <a:xfrm>
              <a:off x="4006097" y="2754510"/>
              <a:ext cx="54424" cy="61220"/>
            </a:xfrm>
            <a:custGeom>
              <a:avLst/>
              <a:gdLst/>
              <a:ahLst/>
              <a:cxnLst/>
              <a:rect l="l" t="t" r="r" b="b"/>
              <a:pathLst>
                <a:path w="2707" h="3045" extrusionOk="0">
                  <a:moveTo>
                    <a:pt x="100" y="0"/>
                  </a:moveTo>
                  <a:lnTo>
                    <a:pt x="1" y="1274"/>
                  </a:lnTo>
                  <a:lnTo>
                    <a:pt x="2010" y="3044"/>
                  </a:lnTo>
                  <a:lnTo>
                    <a:pt x="2706" y="1075"/>
                  </a:lnTo>
                  <a:lnTo>
                    <a:pt x="2706" y="1075"/>
                  </a:lnTo>
                  <a:cubicBezTo>
                    <a:pt x="2689" y="1075"/>
                    <a:pt x="2672" y="1076"/>
                    <a:pt x="2654" y="1076"/>
                  </a:cubicBezTo>
                  <a:cubicBezTo>
                    <a:pt x="1675" y="1076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5" name="Google Shape;4075;p41"/>
            <p:cNvSpPr/>
            <p:nvPr/>
          </p:nvSpPr>
          <p:spPr>
            <a:xfrm>
              <a:off x="4060501" y="2759316"/>
              <a:ext cx="18818" cy="47207"/>
            </a:xfrm>
            <a:custGeom>
              <a:avLst/>
              <a:gdLst/>
              <a:ahLst/>
              <a:cxnLst/>
              <a:rect l="l" t="t" r="r" b="b"/>
              <a:pathLst>
                <a:path w="936" h="2348" extrusionOk="0">
                  <a:moveTo>
                    <a:pt x="537" y="0"/>
                  </a:moveTo>
                  <a:lnTo>
                    <a:pt x="537" y="0"/>
                  </a:lnTo>
                  <a:cubicBezTo>
                    <a:pt x="540" y="4"/>
                    <a:pt x="542" y="8"/>
                    <a:pt x="544" y="12"/>
                  </a:cubicBezTo>
                  <a:lnTo>
                    <a:pt x="544" y="12"/>
                  </a:lnTo>
                  <a:cubicBezTo>
                    <a:pt x="542" y="5"/>
                    <a:pt x="540" y="1"/>
                    <a:pt x="537" y="0"/>
                  </a:cubicBezTo>
                  <a:close/>
                  <a:moveTo>
                    <a:pt x="544" y="12"/>
                  </a:moveTo>
                  <a:lnTo>
                    <a:pt x="544" y="12"/>
                  </a:lnTo>
                  <a:cubicBezTo>
                    <a:pt x="570" y="100"/>
                    <a:pt x="502" y="650"/>
                    <a:pt x="0" y="836"/>
                  </a:cubicBezTo>
                  <a:lnTo>
                    <a:pt x="895" y="2348"/>
                  </a:lnTo>
                  <a:lnTo>
                    <a:pt x="935" y="1731"/>
                  </a:lnTo>
                  <a:cubicBezTo>
                    <a:pt x="935" y="1731"/>
                    <a:pt x="935" y="689"/>
                    <a:pt x="54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6" name="Google Shape;4076;p41"/>
            <p:cNvSpPr/>
            <p:nvPr/>
          </p:nvSpPr>
          <p:spPr>
            <a:xfrm>
              <a:off x="4053303" y="2776103"/>
              <a:ext cx="31203" cy="39627"/>
            </a:xfrm>
            <a:custGeom>
              <a:avLst/>
              <a:gdLst/>
              <a:ahLst/>
              <a:cxnLst/>
              <a:rect l="l" t="t" r="r" b="b"/>
              <a:pathLst>
                <a:path w="1552" h="1971" extrusionOk="0">
                  <a:moveTo>
                    <a:pt x="358" y="1"/>
                  </a:moveTo>
                  <a:lnTo>
                    <a:pt x="0" y="995"/>
                  </a:lnTo>
                  <a:lnTo>
                    <a:pt x="517" y="1970"/>
                  </a:lnTo>
                  <a:lnTo>
                    <a:pt x="895" y="1970"/>
                  </a:lnTo>
                  <a:cubicBezTo>
                    <a:pt x="895" y="1970"/>
                    <a:pt x="1552" y="677"/>
                    <a:pt x="358" y="1"/>
                  </a:cubicBez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7" name="Google Shape;4077;p41"/>
            <p:cNvSpPr/>
            <p:nvPr/>
          </p:nvSpPr>
          <p:spPr>
            <a:xfrm>
              <a:off x="4064100" y="2815710"/>
              <a:ext cx="42804" cy="227187"/>
            </a:xfrm>
            <a:custGeom>
              <a:avLst/>
              <a:gdLst/>
              <a:ahLst/>
              <a:cxnLst/>
              <a:rect l="l" t="t" r="r" b="b"/>
              <a:pathLst>
                <a:path w="2129" h="11300" extrusionOk="0">
                  <a:moveTo>
                    <a:pt x="0" y="0"/>
                  </a:moveTo>
                  <a:lnTo>
                    <a:pt x="438" y="8614"/>
                  </a:lnTo>
                  <a:lnTo>
                    <a:pt x="1432" y="11299"/>
                  </a:lnTo>
                  <a:lnTo>
                    <a:pt x="2129" y="8076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8" name="Google Shape;4078;p41"/>
            <p:cNvSpPr/>
            <p:nvPr/>
          </p:nvSpPr>
          <p:spPr>
            <a:xfrm>
              <a:off x="3926520" y="2744337"/>
              <a:ext cx="159996" cy="409137"/>
            </a:xfrm>
            <a:custGeom>
              <a:avLst/>
              <a:gdLst/>
              <a:ahLst/>
              <a:cxnLst/>
              <a:rect l="l" t="t" r="r" b="b"/>
              <a:pathLst>
                <a:path w="7958" h="20350" extrusionOk="0">
                  <a:moveTo>
                    <a:pt x="3999" y="0"/>
                  </a:moveTo>
                  <a:cubicBezTo>
                    <a:pt x="3985" y="0"/>
                    <a:pt x="3972" y="9"/>
                    <a:pt x="3959" y="9"/>
                  </a:cubicBezTo>
                  <a:cubicBezTo>
                    <a:pt x="3780" y="89"/>
                    <a:pt x="3700" y="208"/>
                    <a:pt x="3621" y="367"/>
                  </a:cubicBezTo>
                  <a:cubicBezTo>
                    <a:pt x="3461" y="666"/>
                    <a:pt x="3262" y="924"/>
                    <a:pt x="3024" y="1203"/>
                  </a:cubicBezTo>
                  <a:cubicBezTo>
                    <a:pt x="2427" y="1899"/>
                    <a:pt x="1671" y="2595"/>
                    <a:pt x="776" y="2794"/>
                  </a:cubicBezTo>
                  <a:cubicBezTo>
                    <a:pt x="438" y="2874"/>
                    <a:pt x="179" y="3172"/>
                    <a:pt x="100" y="3490"/>
                  </a:cubicBezTo>
                  <a:cubicBezTo>
                    <a:pt x="0" y="3809"/>
                    <a:pt x="80" y="4187"/>
                    <a:pt x="179" y="4505"/>
                  </a:cubicBezTo>
                  <a:cubicBezTo>
                    <a:pt x="279" y="4843"/>
                    <a:pt x="478" y="5141"/>
                    <a:pt x="637" y="5440"/>
                  </a:cubicBezTo>
                  <a:cubicBezTo>
                    <a:pt x="915" y="5877"/>
                    <a:pt x="1134" y="6355"/>
                    <a:pt x="1373" y="6832"/>
                  </a:cubicBezTo>
                  <a:cubicBezTo>
                    <a:pt x="1512" y="7151"/>
                    <a:pt x="1631" y="7469"/>
                    <a:pt x="1711" y="7787"/>
                  </a:cubicBezTo>
                  <a:cubicBezTo>
                    <a:pt x="1771" y="8086"/>
                    <a:pt x="1790" y="8424"/>
                    <a:pt x="1810" y="8722"/>
                  </a:cubicBezTo>
                  <a:cubicBezTo>
                    <a:pt x="1870" y="9021"/>
                    <a:pt x="1989" y="9259"/>
                    <a:pt x="2069" y="9538"/>
                  </a:cubicBezTo>
                  <a:cubicBezTo>
                    <a:pt x="2109" y="9757"/>
                    <a:pt x="2109" y="10035"/>
                    <a:pt x="2129" y="10254"/>
                  </a:cubicBezTo>
                  <a:cubicBezTo>
                    <a:pt x="2188" y="10811"/>
                    <a:pt x="2208" y="11348"/>
                    <a:pt x="2208" y="11925"/>
                  </a:cubicBezTo>
                  <a:cubicBezTo>
                    <a:pt x="2228" y="13099"/>
                    <a:pt x="2208" y="14252"/>
                    <a:pt x="2109" y="15406"/>
                  </a:cubicBezTo>
                  <a:cubicBezTo>
                    <a:pt x="2069" y="15943"/>
                    <a:pt x="2009" y="16500"/>
                    <a:pt x="1910" y="17037"/>
                  </a:cubicBezTo>
                  <a:cubicBezTo>
                    <a:pt x="1870" y="17375"/>
                    <a:pt x="1790" y="17694"/>
                    <a:pt x="1830" y="18012"/>
                  </a:cubicBezTo>
                  <a:cubicBezTo>
                    <a:pt x="1969" y="18867"/>
                    <a:pt x="2924" y="19424"/>
                    <a:pt x="3601" y="19822"/>
                  </a:cubicBezTo>
                  <a:cubicBezTo>
                    <a:pt x="4284" y="20188"/>
                    <a:pt x="5119" y="20350"/>
                    <a:pt x="5904" y="20350"/>
                  </a:cubicBezTo>
                  <a:cubicBezTo>
                    <a:pt x="6102" y="20350"/>
                    <a:pt x="6297" y="20340"/>
                    <a:pt x="6485" y="20320"/>
                  </a:cubicBezTo>
                  <a:cubicBezTo>
                    <a:pt x="6604" y="20300"/>
                    <a:pt x="6744" y="20300"/>
                    <a:pt x="6863" y="20280"/>
                  </a:cubicBezTo>
                  <a:cubicBezTo>
                    <a:pt x="6943" y="20260"/>
                    <a:pt x="7042" y="20260"/>
                    <a:pt x="7102" y="20180"/>
                  </a:cubicBezTo>
                  <a:cubicBezTo>
                    <a:pt x="7181" y="20101"/>
                    <a:pt x="7201" y="19981"/>
                    <a:pt x="7241" y="19882"/>
                  </a:cubicBezTo>
                  <a:cubicBezTo>
                    <a:pt x="7559" y="17614"/>
                    <a:pt x="7838" y="13477"/>
                    <a:pt x="7937" y="11169"/>
                  </a:cubicBezTo>
                  <a:cubicBezTo>
                    <a:pt x="7937" y="10950"/>
                    <a:pt x="7957" y="10692"/>
                    <a:pt x="7897" y="10473"/>
                  </a:cubicBezTo>
                  <a:cubicBezTo>
                    <a:pt x="7858" y="10254"/>
                    <a:pt x="7758" y="10035"/>
                    <a:pt x="7659" y="9836"/>
                  </a:cubicBezTo>
                  <a:cubicBezTo>
                    <a:pt x="6883" y="8245"/>
                    <a:pt x="6207" y="6594"/>
                    <a:pt x="5610" y="4923"/>
                  </a:cubicBezTo>
                  <a:cubicBezTo>
                    <a:pt x="5053" y="3311"/>
                    <a:pt x="4595" y="1640"/>
                    <a:pt x="4058" y="29"/>
                  </a:cubicBezTo>
                  <a:cubicBezTo>
                    <a:pt x="4058" y="29"/>
                    <a:pt x="4058" y="9"/>
                    <a:pt x="4018" y="9"/>
                  </a:cubicBezTo>
                  <a:cubicBezTo>
                    <a:pt x="4012" y="3"/>
                    <a:pt x="4005" y="0"/>
                    <a:pt x="39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9" name="Google Shape;4079;p41"/>
            <p:cNvSpPr/>
            <p:nvPr/>
          </p:nvSpPr>
          <p:spPr>
            <a:xfrm>
              <a:off x="3987298" y="2744337"/>
              <a:ext cx="98012" cy="212168"/>
            </a:xfrm>
            <a:custGeom>
              <a:avLst/>
              <a:gdLst/>
              <a:ahLst/>
              <a:cxnLst/>
              <a:rect l="l" t="t" r="r" b="b"/>
              <a:pathLst>
                <a:path w="4875" h="10553" extrusionOk="0">
                  <a:moveTo>
                    <a:pt x="976" y="0"/>
                  </a:moveTo>
                  <a:cubicBezTo>
                    <a:pt x="962" y="0"/>
                    <a:pt x="949" y="9"/>
                    <a:pt x="936" y="9"/>
                  </a:cubicBezTo>
                  <a:cubicBezTo>
                    <a:pt x="757" y="89"/>
                    <a:pt x="677" y="208"/>
                    <a:pt x="598" y="367"/>
                  </a:cubicBezTo>
                  <a:cubicBezTo>
                    <a:pt x="438" y="666"/>
                    <a:pt x="239" y="924"/>
                    <a:pt x="1" y="1203"/>
                  </a:cubicBezTo>
                  <a:cubicBezTo>
                    <a:pt x="160" y="2356"/>
                    <a:pt x="299" y="3470"/>
                    <a:pt x="558" y="4604"/>
                  </a:cubicBezTo>
                  <a:cubicBezTo>
                    <a:pt x="777" y="4604"/>
                    <a:pt x="995" y="4644"/>
                    <a:pt x="1234" y="4664"/>
                  </a:cubicBezTo>
                  <a:cubicBezTo>
                    <a:pt x="1274" y="4664"/>
                    <a:pt x="1334" y="4684"/>
                    <a:pt x="1334" y="4744"/>
                  </a:cubicBezTo>
                  <a:cubicBezTo>
                    <a:pt x="1334" y="4764"/>
                    <a:pt x="1334" y="4783"/>
                    <a:pt x="1294" y="4803"/>
                  </a:cubicBezTo>
                  <a:cubicBezTo>
                    <a:pt x="1254" y="4903"/>
                    <a:pt x="1174" y="4982"/>
                    <a:pt x="1075" y="5042"/>
                  </a:cubicBezTo>
                  <a:lnTo>
                    <a:pt x="836" y="5181"/>
                  </a:lnTo>
                  <a:cubicBezTo>
                    <a:pt x="796" y="5181"/>
                    <a:pt x="777" y="5201"/>
                    <a:pt x="777" y="5241"/>
                  </a:cubicBezTo>
                  <a:cubicBezTo>
                    <a:pt x="777" y="5261"/>
                    <a:pt x="777" y="5281"/>
                    <a:pt x="796" y="5301"/>
                  </a:cubicBezTo>
                  <a:cubicBezTo>
                    <a:pt x="1055" y="5798"/>
                    <a:pt x="1353" y="6275"/>
                    <a:pt x="1692" y="6733"/>
                  </a:cubicBezTo>
                  <a:cubicBezTo>
                    <a:pt x="1950" y="7051"/>
                    <a:pt x="2229" y="7330"/>
                    <a:pt x="2487" y="7648"/>
                  </a:cubicBezTo>
                  <a:cubicBezTo>
                    <a:pt x="3319" y="8559"/>
                    <a:pt x="3974" y="9608"/>
                    <a:pt x="4804" y="10540"/>
                  </a:cubicBezTo>
                  <a:lnTo>
                    <a:pt x="4804" y="10540"/>
                  </a:lnTo>
                  <a:cubicBezTo>
                    <a:pt x="4805" y="10523"/>
                    <a:pt x="4859" y="10504"/>
                    <a:pt x="4874" y="10473"/>
                  </a:cubicBezTo>
                  <a:cubicBezTo>
                    <a:pt x="4835" y="10254"/>
                    <a:pt x="4735" y="10035"/>
                    <a:pt x="4636" y="9836"/>
                  </a:cubicBezTo>
                  <a:cubicBezTo>
                    <a:pt x="3860" y="8245"/>
                    <a:pt x="3184" y="6594"/>
                    <a:pt x="2587" y="4943"/>
                  </a:cubicBezTo>
                  <a:cubicBezTo>
                    <a:pt x="2030" y="3311"/>
                    <a:pt x="1572" y="1660"/>
                    <a:pt x="1035" y="29"/>
                  </a:cubicBezTo>
                  <a:cubicBezTo>
                    <a:pt x="1035" y="29"/>
                    <a:pt x="1035" y="9"/>
                    <a:pt x="995" y="9"/>
                  </a:cubicBezTo>
                  <a:cubicBezTo>
                    <a:pt x="989" y="3"/>
                    <a:pt x="982" y="0"/>
                    <a:pt x="976" y="0"/>
                  </a:cubicBezTo>
                  <a:close/>
                  <a:moveTo>
                    <a:pt x="4804" y="10540"/>
                  </a:moveTo>
                  <a:lnTo>
                    <a:pt x="4804" y="10540"/>
                  </a:lnTo>
                  <a:cubicBezTo>
                    <a:pt x="4804" y="10544"/>
                    <a:pt x="4807" y="10548"/>
                    <a:pt x="4815" y="10552"/>
                  </a:cubicBezTo>
                  <a:cubicBezTo>
                    <a:pt x="4811" y="10548"/>
                    <a:pt x="4807" y="10544"/>
                    <a:pt x="4804" y="10540"/>
                  </a:cubicBezTo>
                  <a:close/>
                </a:path>
              </a:pathLst>
            </a:custGeom>
            <a:solidFill>
              <a:srgbClr val="3236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0" name="Google Shape;4080;p41"/>
            <p:cNvSpPr/>
            <p:nvPr/>
          </p:nvSpPr>
          <p:spPr>
            <a:xfrm>
              <a:off x="3954105" y="2834107"/>
              <a:ext cx="32409" cy="298378"/>
            </a:xfrm>
            <a:custGeom>
              <a:avLst/>
              <a:gdLst/>
              <a:ahLst/>
              <a:cxnLst/>
              <a:rect l="l" t="t" r="r" b="b"/>
              <a:pathLst>
                <a:path w="1612" h="14841" extrusionOk="0">
                  <a:moveTo>
                    <a:pt x="896" y="0"/>
                  </a:moveTo>
                  <a:lnTo>
                    <a:pt x="697" y="40"/>
                  </a:lnTo>
                  <a:cubicBezTo>
                    <a:pt x="100" y="597"/>
                    <a:pt x="1" y="1452"/>
                    <a:pt x="1" y="2288"/>
                  </a:cubicBezTo>
                  <a:cubicBezTo>
                    <a:pt x="299" y="3044"/>
                    <a:pt x="498" y="3780"/>
                    <a:pt x="617" y="4595"/>
                  </a:cubicBezTo>
                  <a:cubicBezTo>
                    <a:pt x="936" y="6604"/>
                    <a:pt x="896" y="10543"/>
                    <a:pt x="538" y="12572"/>
                  </a:cubicBezTo>
                  <a:cubicBezTo>
                    <a:pt x="498" y="12891"/>
                    <a:pt x="418" y="13229"/>
                    <a:pt x="458" y="13547"/>
                  </a:cubicBezTo>
                  <a:cubicBezTo>
                    <a:pt x="538" y="14064"/>
                    <a:pt x="956" y="14482"/>
                    <a:pt x="1413" y="14840"/>
                  </a:cubicBezTo>
                  <a:cubicBezTo>
                    <a:pt x="1513" y="13547"/>
                    <a:pt x="1513" y="12254"/>
                    <a:pt x="1532" y="10941"/>
                  </a:cubicBezTo>
                  <a:cubicBezTo>
                    <a:pt x="1592" y="9071"/>
                    <a:pt x="1612" y="7181"/>
                    <a:pt x="1592" y="5311"/>
                  </a:cubicBezTo>
                  <a:cubicBezTo>
                    <a:pt x="1552" y="3521"/>
                    <a:pt x="1513" y="1691"/>
                    <a:pt x="896" y="0"/>
                  </a:cubicBezTo>
                  <a:close/>
                </a:path>
              </a:pathLst>
            </a:custGeom>
            <a:solidFill>
              <a:srgbClr val="3236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1" name="Google Shape;4081;p41"/>
            <p:cNvSpPr/>
            <p:nvPr/>
          </p:nvSpPr>
          <p:spPr>
            <a:xfrm>
              <a:off x="3875313" y="3152048"/>
              <a:ext cx="186796" cy="260782"/>
            </a:xfrm>
            <a:custGeom>
              <a:avLst/>
              <a:gdLst/>
              <a:ahLst/>
              <a:cxnLst/>
              <a:rect l="l" t="t" r="r" b="b"/>
              <a:pathLst>
                <a:path w="9291" h="12971" extrusionOk="0">
                  <a:moveTo>
                    <a:pt x="1135" y="1"/>
                  </a:moveTo>
                  <a:lnTo>
                    <a:pt x="9291" y="4715"/>
                  </a:lnTo>
                  <a:lnTo>
                    <a:pt x="9291" y="12334"/>
                  </a:lnTo>
                  <a:lnTo>
                    <a:pt x="8197" y="12971"/>
                  </a:lnTo>
                  <a:lnTo>
                    <a:pt x="1" y="618"/>
                  </a:lnTo>
                  <a:close/>
                </a:path>
              </a:pathLst>
            </a:custGeom>
            <a:solidFill>
              <a:srgbClr val="C752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2" name="Google Shape;4082;p41"/>
            <p:cNvSpPr/>
            <p:nvPr/>
          </p:nvSpPr>
          <p:spPr>
            <a:xfrm>
              <a:off x="3875313" y="3164453"/>
              <a:ext cx="164801" cy="248377"/>
            </a:xfrm>
            <a:custGeom>
              <a:avLst/>
              <a:gdLst/>
              <a:ahLst/>
              <a:cxnLst/>
              <a:rect l="l" t="t" r="r" b="b"/>
              <a:pathLst>
                <a:path w="8197" h="12354" extrusionOk="0">
                  <a:moveTo>
                    <a:pt x="1" y="1"/>
                  </a:moveTo>
                  <a:lnTo>
                    <a:pt x="8197" y="4735"/>
                  </a:lnTo>
                  <a:lnTo>
                    <a:pt x="8197" y="12354"/>
                  </a:lnTo>
                  <a:lnTo>
                    <a:pt x="1" y="76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3" name="Google Shape;4083;p41"/>
            <p:cNvSpPr/>
            <p:nvPr/>
          </p:nvSpPr>
          <p:spPr>
            <a:xfrm>
              <a:off x="3928511" y="3170444"/>
              <a:ext cx="73604" cy="51630"/>
            </a:xfrm>
            <a:custGeom>
              <a:avLst/>
              <a:gdLst/>
              <a:ahLst/>
              <a:cxnLst/>
              <a:rect l="l" t="t" r="r" b="b"/>
              <a:pathLst>
                <a:path w="3661" h="2568" extrusionOk="0">
                  <a:moveTo>
                    <a:pt x="975" y="21"/>
                  </a:moveTo>
                  <a:cubicBezTo>
                    <a:pt x="1214" y="1"/>
                    <a:pt x="1433" y="80"/>
                    <a:pt x="1672" y="180"/>
                  </a:cubicBezTo>
                  <a:cubicBezTo>
                    <a:pt x="2308" y="419"/>
                    <a:pt x="2925" y="797"/>
                    <a:pt x="3462" y="1274"/>
                  </a:cubicBezTo>
                  <a:cubicBezTo>
                    <a:pt x="3502" y="1314"/>
                    <a:pt x="3581" y="1393"/>
                    <a:pt x="3601" y="1453"/>
                  </a:cubicBezTo>
                  <a:cubicBezTo>
                    <a:pt x="3661" y="1553"/>
                    <a:pt x="3661" y="1632"/>
                    <a:pt x="3661" y="1751"/>
                  </a:cubicBezTo>
                  <a:cubicBezTo>
                    <a:pt x="3661" y="1911"/>
                    <a:pt x="3661" y="2070"/>
                    <a:pt x="3621" y="2249"/>
                  </a:cubicBezTo>
                  <a:cubicBezTo>
                    <a:pt x="3621" y="2289"/>
                    <a:pt x="3621" y="2348"/>
                    <a:pt x="3601" y="2388"/>
                  </a:cubicBezTo>
                  <a:cubicBezTo>
                    <a:pt x="3561" y="2468"/>
                    <a:pt x="3482" y="2507"/>
                    <a:pt x="3382" y="2527"/>
                  </a:cubicBezTo>
                  <a:cubicBezTo>
                    <a:pt x="3263" y="2567"/>
                    <a:pt x="3104" y="2567"/>
                    <a:pt x="2984" y="2527"/>
                  </a:cubicBezTo>
                  <a:cubicBezTo>
                    <a:pt x="3004" y="2527"/>
                    <a:pt x="3004" y="2129"/>
                    <a:pt x="3004" y="2110"/>
                  </a:cubicBezTo>
                  <a:cubicBezTo>
                    <a:pt x="3004" y="1970"/>
                    <a:pt x="2984" y="1791"/>
                    <a:pt x="2865" y="1692"/>
                  </a:cubicBezTo>
                  <a:cubicBezTo>
                    <a:pt x="2805" y="1632"/>
                    <a:pt x="2726" y="1612"/>
                    <a:pt x="2686" y="1592"/>
                  </a:cubicBezTo>
                  <a:cubicBezTo>
                    <a:pt x="2209" y="1334"/>
                    <a:pt x="1711" y="1095"/>
                    <a:pt x="1234" y="836"/>
                  </a:cubicBezTo>
                  <a:cubicBezTo>
                    <a:pt x="1115" y="797"/>
                    <a:pt x="995" y="717"/>
                    <a:pt x="836" y="717"/>
                  </a:cubicBezTo>
                  <a:cubicBezTo>
                    <a:pt x="637" y="717"/>
                    <a:pt x="737" y="816"/>
                    <a:pt x="677" y="916"/>
                  </a:cubicBezTo>
                  <a:cubicBezTo>
                    <a:pt x="637" y="976"/>
                    <a:pt x="597" y="976"/>
                    <a:pt x="538" y="996"/>
                  </a:cubicBezTo>
                  <a:cubicBezTo>
                    <a:pt x="398" y="1015"/>
                    <a:pt x="120" y="1095"/>
                    <a:pt x="40" y="916"/>
                  </a:cubicBezTo>
                  <a:cubicBezTo>
                    <a:pt x="1" y="797"/>
                    <a:pt x="40" y="677"/>
                    <a:pt x="120" y="578"/>
                  </a:cubicBezTo>
                  <a:cubicBezTo>
                    <a:pt x="339" y="299"/>
                    <a:pt x="637" y="61"/>
                    <a:pt x="975" y="21"/>
                  </a:cubicBez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4" name="Google Shape;4084;p41"/>
            <p:cNvSpPr/>
            <p:nvPr/>
          </p:nvSpPr>
          <p:spPr>
            <a:xfrm>
              <a:off x="3875313" y="3164453"/>
              <a:ext cx="164801" cy="147189"/>
            </a:xfrm>
            <a:custGeom>
              <a:avLst/>
              <a:gdLst/>
              <a:ahLst/>
              <a:cxnLst/>
              <a:rect l="l" t="t" r="r" b="b"/>
              <a:pathLst>
                <a:path w="8197" h="7321" extrusionOk="0">
                  <a:moveTo>
                    <a:pt x="1" y="1"/>
                  </a:moveTo>
                  <a:lnTo>
                    <a:pt x="1095" y="4636"/>
                  </a:lnTo>
                  <a:lnTo>
                    <a:pt x="5929" y="7321"/>
                  </a:lnTo>
                  <a:lnTo>
                    <a:pt x="8197" y="4735"/>
                  </a:ln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5" name="Google Shape;4085;p41"/>
            <p:cNvSpPr/>
            <p:nvPr/>
          </p:nvSpPr>
          <p:spPr>
            <a:xfrm>
              <a:off x="3903319" y="3251649"/>
              <a:ext cx="5207" cy="20809"/>
            </a:xfrm>
            <a:custGeom>
              <a:avLst/>
              <a:gdLst/>
              <a:ahLst/>
              <a:cxnLst/>
              <a:rect l="l" t="t" r="r" b="b"/>
              <a:pathLst>
                <a:path w="259" h="1035" extrusionOk="0">
                  <a:moveTo>
                    <a:pt x="0" y="0"/>
                  </a:moveTo>
                  <a:lnTo>
                    <a:pt x="259" y="139"/>
                  </a:lnTo>
                  <a:lnTo>
                    <a:pt x="259" y="1035"/>
                  </a:lnTo>
                  <a:lnTo>
                    <a:pt x="0" y="915"/>
                  </a:ln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6" name="Google Shape;4086;p41"/>
            <p:cNvSpPr/>
            <p:nvPr/>
          </p:nvSpPr>
          <p:spPr>
            <a:xfrm>
              <a:off x="3982111" y="3294835"/>
              <a:ext cx="4805" cy="21613"/>
            </a:xfrm>
            <a:custGeom>
              <a:avLst/>
              <a:gdLst/>
              <a:ahLst/>
              <a:cxnLst/>
              <a:rect l="l" t="t" r="r" b="b"/>
              <a:pathLst>
                <a:path w="239" h="1075" extrusionOk="0">
                  <a:moveTo>
                    <a:pt x="0" y="1"/>
                  </a:moveTo>
                  <a:lnTo>
                    <a:pt x="239" y="160"/>
                  </a:lnTo>
                  <a:lnTo>
                    <a:pt x="239" y="1075"/>
                  </a:lnTo>
                  <a:lnTo>
                    <a:pt x="0" y="916"/>
                  </a:ln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7" name="Google Shape;4087;p41"/>
            <p:cNvSpPr/>
            <p:nvPr/>
          </p:nvSpPr>
          <p:spPr>
            <a:xfrm>
              <a:off x="3932914" y="3140247"/>
              <a:ext cx="62406" cy="84300"/>
            </a:xfrm>
            <a:custGeom>
              <a:avLst/>
              <a:gdLst/>
              <a:ahLst/>
              <a:cxnLst/>
              <a:rect l="l" t="t" r="r" b="b"/>
              <a:pathLst>
                <a:path w="3104" h="4193" extrusionOk="0">
                  <a:moveTo>
                    <a:pt x="1520" y="1"/>
                  </a:moveTo>
                  <a:cubicBezTo>
                    <a:pt x="1213" y="1"/>
                    <a:pt x="906" y="22"/>
                    <a:pt x="617" y="91"/>
                  </a:cubicBezTo>
                  <a:cubicBezTo>
                    <a:pt x="319" y="906"/>
                    <a:pt x="120" y="1742"/>
                    <a:pt x="20" y="2617"/>
                  </a:cubicBezTo>
                  <a:cubicBezTo>
                    <a:pt x="20" y="2776"/>
                    <a:pt x="0" y="2955"/>
                    <a:pt x="80" y="3094"/>
                  </a:cubicBezTo>
                  <a:cubicBezTo>
                    <a:pt x="126" y="3218"/>
                    <a:pt x="244" y="3293"/>
                    <a:pt x="369" y="3293"/>
                  </a:cubicBezTo>
                  <a:cubicBezTo>
                    <a:pt x="405" y="3293"/>
                    <a:pt x="442" y="3287"/>
                    <a:pt x="478" y="3273"/>
                  </a:cubicBezTo>
                  <a:cubicBezTo>
                    <a:pt x="498" y="3472"/>
                    <a:pt x="637" y="3631"/>
                    <a:pt x="816" y="3671"/>
                  </a:cubicBezTo>
                  <a:cubicBezTo>
                    <a:pt x="876" y="3612"/>
                    <a:pt x="915" y="3572"/>
                    <a:pt x="915" y="3492"/>
                  </a:cubicBezTo>
                  <a:cubicBezTo>
                    <a:pt x="995" y="3631"/>
                    <a:pt x="1075" y="3791"/>
                    <a:pt x="1194" y="3870"/>
                  </a:cubicBezTo>
                  <a:cubicBezTo>
                    <a:pt x="1244" y="3892"/>
                    <a:pt x="1302" y="3903"/>
                    <a:pt x="1359" y="3903"/>
                  </a:cubicBezTo>
                  <a:cubicBezTo>
                    <a:pt x="1461" y="3903"/>
                    <a:pt x="1561" y="3867"/>
                    <a:pt x="1612" y="3791"/>
                  </a:cubicBezTo>
                  <a:cubicBezTo>
                    <a:pt x="1667" y="3975"/>
                    <a:pt x="1705" y="4193"/>
                    <a:pt x="1915" y="4193"/>
                  </a:cubicBezTo>
                  <a:cubicBezTo>
                    <a:pt x="1932" y="4193"/>
                    <a:pt x="1950" y="4191"/>
                    <a:pt x="1970" y="4188"/>
                  </a:cubicBezTo>
                  <a:cubicBezTo>
                    <a:pt x="2069" y="4188"/>
                    <a:pt x="2129" y="4129"/>
                    <a:pt x="2208" y="4089"/>
                  </a:cubicBezTo>
                  <a:cubicBezTo>
                    <a:pt x="2527" y="3890"/>
                    <a:pt x="2885" y="3631"/>
                    <a:pt x="2785" y="3194"/>
                  </a:cubicBezTo>
                  <a:cubicBezTo>
                    <a:pt x="2765" y="3134"/>
                    <a:pt x="2726" y="3094"/>
                    <a:pt x="2706" y="3074"/>
                  </a:cubicBezTo>
                  <a:cubicBezTo>
                    <a:pt x="2662" y="3030"/>
                    <a:pt x="2618" y="3017"/>
                    <a:pt x="2570" y="3017"/>
                  </a:cubicBezTo>
                  <a:cubicBezTo>
                    <a:pt x="2532" y="3017"/>
                    <a:pt x="2492" y="3026"/>
                    <a:pt x="2447" y="3035"/>
                  </a:cubicBezTo>
                  <a:cubicBezTo>
                    <a:pt x="2447" y="2975"/>
                    <a:pt x="2387" y="2915"/>
                    <a:pt x="2308" y="2915"/>
                  </a:cubicBezTo>
                  <a:cubicBezTo>
                    <a:pt x="2295" y="2915"/>
                    <a:pt x="2264" y="2924"/>
                    <a:pt x="2239" y="2924"/>
                  </a:cubicBezTo>
                  <a:cubicBezTo>
                    <a:pt x="2226" y="2924"/>
                    <a:pt x="2215" y="2922"/>
                    <a:pt x="2208" y="2915"/>
                  </a:cubicBezTo>
                  <a:cubicBezTo>
                    <a:pt x="2189" y="2895"/>
                    <a:pt x="2189" y="2895"/>
                    <a:pt x="2189" y="2875"/>
                  </a:cubicBezTo>
                  <a:cubicBezTo>
                    <a:pt x="2109" y="2637"/>
                    <a:pt x="2169" y="2279"/>
                    <a:pt x="2447" y="2239"/>
                  </a:cubicBezTo>
                  <a:cubicBezTo>
                    <a:pt x="2457" y="2238"/>
                    <a:pt x="2468" y="2238"/>
                    <a:pt x="2478" y="2238"/>
                  </a:cubicBezTo>
                  <a:cubicBezTo>
                    <a:pt x="2683" y="2238"/>
                    <a:pt x="2852" y="2424"/>
                    <a:pt x="2984" y="2537"/>
                  </a:cubicBezTo>
                  <a:cubicBezTo>
                    <a:pt x="3004" y="2537"/>
                    <a:pt x="3084" y="2378"/>
                    <a:pt x="3084" y="2338"/>
                  </a:cubicBezTo>
                  <a:cubicBezTo>
                    <a:pt x="3104" y="2299"/>
                    <a:pt x="3104" y="2219"/>
                    <a:pt x="3084" y="2139"/>
                  </a:cubicBezTo>
                  <a:cubicBezTo>
                    <a:pt x="3064" y="2000"/>
                    <a:pt x="2984" y="1841"/>
                    <a:pt x="2885" y="1702"/>
                  </a:cubicBezTo>
                  <a:cubicBezTo>
                    <a:pt x="2706" y="1423"/>
                    <a:pt x="2487" y="1205"/>
                    <a:pt x="2208" y="946"/>
                  </a:cubicBezTo>
                  <a:cubicBezTo>
                    <a:pt x="2010" y="687"/>
                    <a:pt x="1990" y="329"/>
                    <a:pt x="1930" y="11"/>
                  </a:cubicBezTo>
                  <a:cubicBezTo>
                    <a:pt x="1795" y="5"/>
                    <a:pt x="1658" y="1"/>
                    <a:pt x="15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8" name="Google Shape;4088;p41"/>
            <p:cNvSpPr/>
            <p:nvPr/>
          </p:nvSpPr>
          <p:spPr>
            <a:xfrm>
              <a:off x="3924088" y="2802320"/>
              <a:ext cx="60838" cy="351154"/>
            </a:xfrm>
            <a:custGeom>
              <a:avLst/>
              <a:gdLst/>
              <a:ahLst/>
              <a:cxnLst/>
              <a:rect l="l" t="t" r="r" b="b"/>
              <a:pathLst>
                <a:path w="3026" h="17466" extrusionOk="0">
                  <a:moveTo>
                    <a:pt x="1176" y="0"/>
                  </a:moveTo>
                  <a:cubicBezTo>
                    <a:pt x="1" y="0"/>
                    <a:pt x="260" y="3020"/>
                    <a:pt x="260" y="3670"/>
                  </a:cubicBezTo>
                  <a:lnTo>
                    <a:pt x="260" y="9459"/>
                  </a:lnTo>
                  <a:cubicBezTo>
                    <a:pt x="260" y="12065"/>
                    <a:pt x="260" y="14710"/>
                    <a:pt x="837" y="17276"/>
                  </a:cubicBezTo>
                  <a:cubicBezTo>
                    <a:pt x="837" y="17316"/>
                    <a:pt x="857" y="17396"/>
                    <a:pt x="917" y="17416"/>
                  </a:cubicBezTo>
                  <a:cubicBezTo>
                    <a:pt x="957" y="17456"/>
                    <a:pt x="1036" y="17456"/>
                    <a:pt x="1116" y="17456"/>
                  </a:cubicBezTo>
                  <a:cubicBezTo>
                    <a:pt x="1207" y="17463"/>
                    <a:pt x="1299" y="17466"/>
                    <a:pt x="1391" y="17466"/>
                  </a:cubicBezTo>
                  <a:cubicBezTo>
                    <a:pt x="1817" y="17466"/>
                    <a:pt x="2245" y="17395"/>
                    <a:pt x="2687" y="17296"/>
                  </a:cubicBezTo>
                  <a:cubicBezTo>
                    <a:pt x="2647" y="15964"/>
                    <a:pt x="2628" y="14631"/>
                    <a:pt x="2628" y="13318"/>
                  </a:cubicBezTo>
                  <a:cubicBezTo>
                    <a:pt x="2608" y="11886"/>
                    <a:pt x="2608" y="10453"/>
                    <a:pt x="2687" y="9041"/>
                  </a:cubicBezTo>
                  <a:cubicBezTo>
                    <a:pt x="2787" y="7052"/>
                    <a:pt x="3025" y="5023"/>
                    <a:pt x="2906" y="3033"/>
                  </a:cubicBezTo>
                  <a:cubicBezTo>
                    <a:pt x="2886" y="2655"/>
                    <a:pt x="2826" y="2238"/>
                    <a:pt x="2727" y="1860"/>
                  </a:cubicBezTo>
                  <a:cubicBezTo>
                    <a:pt x="2608" y="1382"/>
                    <a:pt x="2389" y="925"/>
                    <a:pt x="2051" y="547"/>
                  </a:cubicBezTo>
                  <a:cubicBezTo>
                    <a:pt x="1911" y="368"/>
                    <a:pt x="1713" y="169"/>
                    <a:pt x="1454" y="49"/>
                  </a:cubicBezTo>
                  <a:cubicBezTo>
                    <a:pt x="1354" y="16"/>
                    <a:pt x="1261" y="0"/>
                    <a:pt x="117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9" name="Google Shape;4089;p41"/>
            <p:cNvSpPr/>
            <p:nvPr/>
          </p:nvSpPr>
          <p:spPr>
            <a:xfrm>
              <a:off x="4016893" y="2714924"/>
              <a:ext cx="56013" cy="29916"/>
            </a:xfrm>
            <a:custGeom>
              <a:avLst/>
              <a:gdLst/>
              <a:ahLst/>
              <a:cxnLst/>
              <a:rect l="l" t="t" r="r" b="b"/>
              <a:pathLst>
                <a:path w="2786" h="1488" extrusionOk="0">
                  <a:moveTo>
                    <a:pt x="1" y="0"/>
                  </a:moveTo>
                  <a:lnTo>
                    <a:pt x="1" y="0"/>
                  </a:lnTo>
                  <a:cubicBezTo>
                    <a:pt x="319" y="478"/>
                    <a:pt x="717" y="895"/>
                    <a:pt x="1254" y="1174"/>
                  </a:cubicBezTo>
                  <a:cubicBezTo>
                    <a:pt x="1603" y="1371"/>
                    <a:pt x="1998" y="1487"/>
                    <a:pt x="2395" y="1487"/>
                  </a:cubicBezTo>
                  <a:cubicBezTo>
                    <a:pt x="2519" y="1487"/>
                    <a:pt x="2643" y="1476"/>
                    <a:pt x="2766" y="1452"/>
                  </a:cubicBezTo>
                  <a:cubicBezTo>
                    <a:pt x="2766" y="1253"/>
                    <a:pt x="2786" y="1034"/>
                    <a:pt x="2786" y="75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0" name="Google Shape;4090;p41"/>
            <p:cNvSpPr/>
            <p:nvPr/>
          </p:nvSpPr>
          <p:spPr>
            <a:xfrm>
              <a:off x="3996909" y="2589729"/>
              <a:ext cx="113995" cy="148395"/>
            </a:xfrm>
            <a:custGeom>
              <a:avLst/>
              <a:gdLst/>
              <a:ahLst/>
              <a:cxnLst/>
              <a:rect l="l" t="t" r="r" b="b"/>
              <a:pathLst>
                <a:path w="5670" h="7381" extrusionOk="0">
                  <a:moveTo>
                    <a:pt x="3362" y="1"/>
                  </a:moveTo>
                  <a:cubicBezTo>
                    <a:pt x="2248" y="1"/>
                    <a:pt x="1313" y="219"/>
                    <a:pt x="557" y="1015"/>
                  </a:cubicBezTo>
                  <a:cubicBezTo>
                    <a:pt x="398" y="1154"/>
                    <a:pt x="279" y="1314"/>
                    <a:pt x="179" y="1493"/>
                  </a:cubicBezTo>
                  <a:cubicBezTo>
                    <a:pt x="80" y="1672"/>
                    <a:pt x="60" y="1910"/>
                    <a:pt x="60" y="2129"/>
                  </a:cubicBezTo>
                  <a:cubicBezTo>
                    <a:pt x="0" y="2985"/>
                    <a:pt x="60" y="3820"/>
                    <a:pt x="179" y="4636"/>
                  </a:cubicBezTo>
                  <a:cubicBezTo>
                    <a:pt x="199" y="4815"/>
                    <a:pt x="259" y="4994"/>
                    <a:pt x="299" y="5153"/>
                  </a:cubicBezTo>
                  <a:cubicBezTo>
                    <a:pt x="358" y="5392"/>
                    <a:pt x="418" y="5591"/>
                    <a:pt x="557" y="5770"/>
                  </a:cubicBezTo>
                  <a:cubicBezTo>
                    <a:pt x="796" y="6187"/>
                    <a:pt x="1194" y="6486"/>
                    <a:pt x="1592" y="6724"/>
                  </a:cubicBezTo>
                  <a:cubicBezTo>
                    <a:pt x="2348" y="7162"/>
                    <a:pt x="3163" y="7381"/>
                    <a:pt x="3999" y="7381"/>
                  </a:cubicBezTo>
                  <a:cubicBezTo>
                    <a:pt x="4536" y="7381"/>
                    <a:pt x="5133" y="7261"/>
                    <a:pt x="5431" y="6804"/>
                  </a:cubicBezTo>
                  <a:cubicBezTo>
                    <a:pt x="5630" y="6506"/>
                    <a:pt x="5650" y="6108"/>
                    <a:pt x="5650" y="5730"/>
                  </a:cubicBezTo>
                  <a:cubicBezTo>
                    <a:pt x="5670" y="4477"/>
                    <a:pt x="5670" y="3144"/>
                    <a:pt x="5431" y="1910"/>
                  </a:cubicBezTo>
                  <a:cubicBezTo>
                    <a:pt x="5331" y="1493"/>
                    <a:pt x="5232" y="677"/>
                    <a:pt x="4934" y="359"/>
                  </a:cubicBezTo>
                  <a:cubicBezTo>
                    <a:pt x="4595" y="1"/>
                    <a:pt x="3800" y="1"/>
                    <a:pt x="33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1" name="Google Shape;4091;p41"/>
            <p:cNvSpPr/>
            <p:nvPr/>
          </p:nvSpPr>
          <p:spPr>
            <a:xfrm>
              <a:off x="3991299" y="2586050"/>
              <a:ext cx="129999" cy="119846"/>
            </a:xfrm>
            <a:custGeom>
              <a:avLst/>
              <a:gdLst/>
              <a:ahLst/>
              <a:cxnLst/>
              <a:rect l="l" t="t" r="r" b="b"/>
              <a:pathLst>
                <a:path w="6466" h="5961" extrusionOk="0">
                  <a:moveTo>
                    <a:pt x="6148" y="1477"/>
                  </a:moveTo>
                  <a:lnTo>
                    <a:pt x="6148" y="1477"/>
                  </a:lnTo>
                  <a:cubicBezTo>
                    <a:pt x="6145" y="1479"/>
                    <a:pt x="6143" y="1480"/>
                    <a:pt x="6140" y="1482"/>
                  </a:cubicBezTo>
                  <a:lnTo>
                    <a:pt x="6140" y="1482"/>
                  </a:lnTo>
                  <a:cubicBezTo>
                    <a:pt x="6143" y="1481"/>
                    <a:pt x="6145" y="1479"/>
                    <a:pt x="6148" y="1477"/>
                  </a:cubicBezTo>
                  <a:close/>
                  <a:moveTo>
                    <a:pt x="3330" y="1"/>
                  </a:moveTo>
                  <a:cubicBezTo>
                    <a:pt x="2570" y="1"/>
                    <a:pt x="1832" y="75"/>
                    <a:pt x="1154" y="422"/>
                  </a:cubicBezTo>
                  <a:cubicBezTo>
                    <a:pt x="757" y="621"/>
                    <a:pt x="279" y="1019"/>
                    <a:pt x="359" y="1497"/>
                  </a:cubicBezTo>
                  <a:cubicBezTo>
                    <a:pt x="100" y="1696"/>
                    <a:pt x="1" y="1994"/>
                    <a:pt x="1" y="2292"/>
                  </a:cubicBezTo>
                  <a:cubicBezTo>
                    <a:pt x="1" y="2591"/>
                    <a:pt x="80" y="2889"/>
                    <a:pt x="140" y="3187"/>
                  </a:cubicBezTo>
                  <a:cubicBezTo>
                    <a:pt x="259" y="3824"/>
                    <a:pt x="339" y="4500"/>
                    <a:pt x="339" y="5157"/>
                  </a:cubicBezTo>
                  <a:cubicBezTo>
                    <a:pt x="339" y="5316"/>
                    <a:pt x="339" y="5515"/>
                    <a:pt x="399" y="5694"/>
                  </a:cubicBezTo>
                  <a:cubicBezTo>
                    <a:pt x="468" y="5850"/>
                    <a:pt x="627" y="5960"/>
                    <a:pt x="785" y="5960"/>
                  </a:cubicBezTo>
                  <a:cubicBezTo>
                    <a:pt x="809" y="5960"/>
                    <a:pt x="833" y="5958"/>
                    <a:pt x="856" y="5953"/>
                  </a:cubicBezTo>
                  <a:cubicBezTo>
                    <a:pt x="796" y="5455"/>
                    <a:pt x="777" y="4878"/>
                    <a:pt x="1115" y="4520"/>
                  </a:cubicBezTo>
                  <a:cubicBezTo>
                    <a:pt x="975" y="4361"/>
                    <a:pt x="796" y="4182"/>
                    <a:pt x="757" y="3963"/>
                  </a:cubicBezTo>
                  <a:cubicBezTo>
                    <a:pt x="697" y="3725"/>
                    <a:pt x="816" y="3466"/>
                    <a:pt x="1055" y="3406"/>
                  </a:cubicBezTo>
                  <a:cubicBezTo>
                    <a:pt x="1067" y="3405"/>
                    <a:pt x="1079" y="3404"/>
                    <a:pt x="1091" y="3404"/>
                  </a:cubicBezTo>
                  <a:cubicBezTo>
                    <a:pt x="1221" y="3404"/>
                    <a:pt x="1362" y="3498"/>
                    <a:pt x="1453" y="3625"/>
                  </a:cubicBezTo>
                  <a:cubicBezTo>
                    <a:pt x="1552" y="3784"/>
                    <a:pt x="1552" y="3923"/>
                    <a:pt x="1552" y="4083"/>
                  </a:cubicBezTo>
                  <a:cubicBezTo>
                    <a:pt x="1552" y="4222"/>
                    <a:pt x="1552" y="4421"/>
                    <a:pt x="1692" y="4500"/>
                  </a:cubicBezTo>
                  <a:cubicBezTo>
                    <a:pt x="1724" y="4526"/>
                    <a:pt x="1762" y="4537"/>
                    <a:pt x="1801" y="4537"/>
                  </a:cubicBezTo>
                  <a:cubicBezTo>
                    <a:pt x="1883" y="4537"/>
                    <a:pt x="1969" y="4488"/>
                    <a:pt x="2010" y="4421"/>
                  </a:cubicBezTo>
                  <a:cubicBezTo>
                    <a:pt x="2089" y="4321"/>
                    <a:pt x="2149" y="4222"/>
                    <a:pt x="2169" y="4103"/>
                  </a:cubicBezTo>
                  <a:cubicBezTo>
                    <a:pt x="2308" y="3366"/>
                    <a:pt x="2010" y="2531"/>
                    <a:pt x="1413" y="2073"/>
                  </a:cubicBezTo>
                  <a:lnTo>
                    <a:pt x="1413" y="2073"/>
                  </a:lnTo>
                  <a:cubicBezTo>
                    <a:pt x="1467" y="2112"/>
                    <a:pt x="1606" y="2123"/>
                    <a:pt x="1766" y="2123"/>
                  </a:cubicBezTo>
                  <a:cubicBezTo>
                    <a:pt x="2024" y="2123"/>
                    <a:pt x="2337" y="2093"/>
                    <a:pt x="2448" y="2093"/>
                  </a:cubicBezTo>
                  <a:cubicBezTo>
                    <a:pt x="2704" y="2117"/>
                    <a:pt x="2967" y="2126"/>
                    <a:pt x="3225" y="2126"/>
                  </a:cubicBezTo>
                  <a:cubicBezTo>
                    <a:pt x="3408" y="2126"/>
                    <a:pt x="3587" y="2121"/>
                    <a:pt x="3760" y="2113"/>
                  </a:cubicBezTo>
                  <a:cubicBezTo>
                    <a:pt x="4613" y="2093"/>
                    <a:pt x="5465" y="1995"/>
                    <a:pt x="6140" y="1482"/>
                  </a:cubicBezTo>
                  <a:lnTo>
                    <a:pt x="6140" y="1482"/>
                  </a:lnTo>
                  <a:cubicBezTo>
                    <a:pt x="6137" y="1484"/>
                    <a:pt x="6134" y="1485"/>
                    <a:pt x="6131" y="1485"/>
                  </a:cubicBezTo>
                  <a:cubicBezTo>
                    <a:pt x="6098" y="1485"/>
                    <a:pt x="6073" y="1389"/>
                    <a:pt x="6108" y="1337"/>
                  </a:cubicBezTo>
                  <a:cubicBezTo>
                    <a:pt x="6227" y="1099"/>
                    <a:pt x="6346" y="820"/>
                    <a:pt x="6466" y="582"/>
                  </a:cubicBezTo>
                  <a:lnTo>
                    <a:pt x="6466" y="582"/>
                  </a:lnTo>
                  <a:cubicBezTo>
                    <a:pt x="6381" y="596"/>
                    <a:pt x="6297" y="610"/>
                    <a:pt x="6199" y="610"/>
                  </a:cubicBezTo>
                  <a:cubicBezTo>
                    <a:pt x="6158" y="610"/>
                    <a:pt x="6115" y="607"/>
                    <a:pt x="6068" y="601"/>
                  </a:cubicBezTo>
                  <a:cubicBezTo>
                    <a:pt x="6128" y="422"/>
                    <a:pt x="6207" y="243"/>
                    <a:pt x="6247" y="84"/>
                  </a:cubicBezTo>
                  <a:lnTo>
                    <a:pt x="6247" y="84"/>
                  </a:lnTo>
                  <a:cubicBezTo>
                    <a:pt x="6110" y="91"/>
                    <a:pt x="5972" y="93"/>
                    <a:pt x="5833" y="93"/>
                  </a:cubicBezTo>
                  <a:cubicBezTo>
                    <a:pt x="5124" y="93"/>
                    <a:pt x="4393" y="21"/>
                    <a:pt x="3661" y="5"/>
                  </a:cubicBezTo>
                  <a:cubicBezTo>
                    <a:pt x="3550" y="2"/>
                    <a:pt x="3440" y="1"/>
                    <a:pt x="333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2" name="Google Shape;4092;p41"/>
            <p:cNvSpPr/>
            <p:nvPr/>
          </p:nvSpPr>
          <p:spPr>
            <a:xfrm>
              <a:off x="4056500" y="2653523"/>
              <a:ext cx="20004" cy="7419"/>
            </a:xfrm>
            <a:custGeom>
              <a:avLst/>
              <a:gdLst/>
              <a:ahLst/>
              <a:cxnLst/>
              <a:rect l="l" t="t" r="r" b="b"/>
              <a:pathLst>
                <a:path w="995" h="369" extrusionOk="0">
                  <a:moveTo>
                    <a:pt x="612" y="0"/>
                  </a:moveTo>
                  <a:cubicBezTo>
                    <a:pt x="377" y="0"/>
                    <a:pt x="71" y="63"/>
                    <a:pt x="0" y="369"/>
                  </a:cubicBezTo>
                  <a:cubicBezTo>
                    <a:pt x="0" y="369"/>
                    <a:pt x="324" y="142"/>
                    <a:pt x="654" y="142"/>
                  </a:cubicBezTo>
                  <a:cubicBezTo>
                    <a:pt x="772" y="142"/>
                    <a:pt x="890" y="171"/>
                    <a:pt x="995" y="249"/>
                  </a:cubicBezTo>
                  <a:lnTo>
                    <a:pt x="895" y="30"/>
                  </a:lnTo>
                  <a:cubicBezTo>
                    <a:pt x="904" y="30"/>
                    <a:pt x="775" y="0"/>
                    <a:pt x="612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3" name="Google Shape;4093;p41"/>
            <p:cNvSpPr/>
            <p:nvPr/>
          </p:nvSpPr>
          <p:spPr>
            <a:xfrm>
              <a:off x="4094881" y="2650286"/>
              <a:ext cx="13229" cy="5448"/>
            </a:xfrm>
            <a:custGeom>
              <a:avLst/>
              <a:gdLst/>
              <a:ahLst/>
              <a:cxnLst/>
              <a:rect l="l" t="t" r="r" b="b"/>
              <a:pathLst>
                <a:path w="658" h="271" extrusionOk="0">
                  <a:moveTo>
                    <a:pt x="228" y="1"/>
                  </a:moveTo>
                  <a:cubicBezTo>
                    <a:pt x="158" y="1"/>
                    <a:pt x="82" y="21"/>
                    <a:pt x="1" y="72"/>
                  </a:cubicBezTo>
                  <a:lnTo>
                    <a:pt x="1" y="271"/>
                  </a:lnTo>
                  <a:cubicBezTo>
                    <a:pt x="1" y="271"/>
                    <a:pt x="98" y="147"/>
                    <a:pt x="293" y="147"/>
                  </a:cubicBezTo>
                  <a:cubicBezTo>
                    <a:pt x="390" y="147"/>
                    <a:pt x="511" y="178"/>
                    <a:pt x="657" y="271"/>
                  </a:cubicBezTo>
                  <a:cubicBezTo>
                    <a:pt x="657" y="271"/>
                    <a:pt x="485" y="1"/>
                    <a:pt x="228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4" name="Google Shape;4094;p41"/>
            <p:cNvSpPr/>
            <p:nvPr/>
          </p:nvSpPr>
          <p:spPr>
            <a:xfrm>
              <a:off x="4066090" y="2665726"/>
              <a:ext cx="2815" cy="4805"/>
            </a:xfrm>
            <a:custGeom>
              <a:avLst/>
              <a:gdLst/>
              <a:ahLst/>
              <a:cxnLst/>
              <a:rect l="l" t="t" r="r" b="b"/>
              <a:pathLst>
                <a:path w="140" h="239" extrusionOk="0">
                  <a:moveTo>
                    <a:pt x="60" y="0"/>
                  </a:moveTo>
                  <a:cubicBezTo>
                    <a:pt x="21" y="0"/>
                    <a:pt x="1" y="40"/>
                    <a:pt x="1" y="120"/>
                  </a:cubicBezTo>
                  <a:cubicBezTo>
                    <a:pt x="1" y="199"/>
                    <a:pt x="21" y="239"/>
                    <a:pt x="60" y="239"/>
                  </a:cubicBezTo>
                  <a:cubicBezTo>
                    <a:pt x="120" y="239"/>
                    <a:pt x="140" y="199"/>
                    <a:pt x="140" y="120"/>
                  </a:cubicBezTo>
                  <a:cubicBezTo>
                    <a:pt x="140" y="60"/>
                    <a:pt x="120" y="0"/>
                    <a:pt x="60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5" name="Google Shape;4095;p41"/>
            <p:cNvSpPr/>
            <p:nvPr/>
          </p:nvSpPr>
          <p:spPr>
            <a:xfrm>
              <a:off x="4096489" y="2662128"/>
              <a:ext cx="2815" cy="4021"/>
            </a:xfrm>
            <a:custGeom>
              <a:avLst/>
              <a:gdLst/>
              <a:ahLst/>
              <a:cxnLst/>
              <a:rect l="l" t="t" r="r" b="b"/>
              <a:pathLst>
                <a:path w="140" h="200" extrusionOk="0">
                  <a:moveTo>
                    <a:pt x="80" y="0"/>
                  </a:moveTo>
                  <a:cubicBezTo>
                    <a:pt x="20" y="0"/>
                    <a:pt x="0" y="40"/>
                    <a:pt x="0" y="100"/>
                  </a:cubicBezTo>
                  <a:cubicBezTo>
                    <a:pt x="0" y="139"/>
                    <a:pt x="20" y="199"/>
                    <a:pt x="80" y="199"/>
                  </a:cubicBezTo>
                  <a:cubicBezTo>
                    <a:pt x="120" y="199"/>
                    <a:pt x="140" y="139"/>
                    <a:pt x="140" y="100"/>
                  </a:cubicBezTo>
                  <a:cubicBezTo>
                    <a:pt x="140" y="40"/>
                    <a:pt x="120" y="0"/>
                    <a:pt x="80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6" name="Google Shape;4096;p41"/>
            <p:cNvSpPr/>
            <p:nvPr/>
          </p:nvSpPr>
          <p:spPr>
            <a:xfrm>
              <a:off x="4086497" y="2670491"/>
              <a:ext cx="13611" cy="21653"/>
            </a:xfrm>
            <a:custGeom>
              <a:avLst/>
              <a:gdLst/>
              <a:ahLst/>
              <a:cxnLst/>
              <a:rect l="l" t="t" r="r" b="b"/>
              <a:pathLst>
                <a:path w="677" h="1077" extrusionOk="0">
                  <a:moveTo>
                    <a:pt x="122" y="0"/>
                  </a:moveTo>
                  <a:cubicBezTo>
                    <a:pt x="20" y="0"/>
                    <a:pt x="20" y="164"/>
                    <a:pt x="20" y="221"/>
                  </a:cubicBezTo>
                  <a:cubicBezTo>
                    <a:pt x="0" y="499"/>
                    <a:pt x="0" y="778"/>
                    <a:pt x="40" y="1056"/>
                  </a:cubicBezTo>
                  <a:cubicBezTo>
                    <a:pt x="80" y="1056"/>
                    <a:pt x="80" y="1076"/>
                    <a:pt x="80" y="1076"/>
                  </a:cubicBezTo>
                  <a:lnTo>
                    <a:pt x="438" y="1076"/>
                  </a:lnTo>
                  <a:cubicBezTo>
                    <a:pt x="517" y="1076"/>
                    <a:pt x="617" y="1056"/>
                    <a:pt x="637" y="977"/>
                  </a:cubicBezTo>
                  <a:cubicBezTo>
                    <a:pt x="677" y="957"/>
                    <a:pt x="637" y="897"/>
                    <a:pt x="637" y="877"/>
                  </a:cubicBezTo>
                  <a:cubicBezTo>
                    <a:pt x="597" y="619"/>
                    <a:pt x="497" y="420"/>
                    <a:pt x="378" y="261"/>
                  </a:cubicBezTo>
                  <a:cubicBezTo>
                    <a:pt x="318" y="201"/>
                    <a:pt x="219" y="22"/>
                    <a:pt x="139" y="2"/>
                  </a:cubicBezTo>
                  <a:cubicBezTo>
                    <a:pt x="133" y="1"/>
                    <a:pt x="127" y="0"/>
                    <a:pt x="1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7" name="Google Shape;4097;p41"/>
            <p:cNvSpPr/>
            <p:nvPr/>
          </p:nvSpPr>
          <p:spPr>
            <a:xfrm>
              <a:off x="4068101" y="2970479"/>
              <a:ext cx="6816" cy="10012"/>
            </a:xfrm>
            <a:custGeom>
              <a:avLst/>
              <a:gdLst/>
              <a:ahLst/>
              <a:cxnLst/>
              <a:rect l="l" t="t" r="r" b="b"/>
              <a:pathLst>
                <a:path w="339" h="498" extrusionOk="0">
                  <a:moveTo>
                    <a:pt x="159" y="1"/>
                  </a:moveTo>
                  <a:cubicBezTo>
                    <a:pt x="60" y="1"/>
                    <a:pt x="0" y="120"/>
                    <a:pt x="0" y="259"/>
                  </a:cubicBezTo>
                  <a:cubicBezTo>
                    <a:pt x="0" y="398"/>
                    <a:pt x="60" y="498"/>
                    <a:pt x="159" y="498"/>
                  </a:cubicBezTo>
                  <a:cubicBezTo>
                    <a:pt x="259" y="498"/>
                    <a:pt x="338" y="378"/>
                    <a:pt x="338" y="259"/>
                  </a:cubicBezTo>
                  <a:cubicBezTo>
                    <a:pt x="338" y="100"/>
                    <a:pt x="259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8" name="Google Shape;4098;p41"/>
            <p:cNvSpPr/>
            <p:nvPr/>
          </p:nvSpPr>
          <p:spPr>
            <a:xfrm>
              <a:off x="4064884" y="3017666"/>
              <a:ext cx="7218" cy="10032"/>
            </a:xfrm>
            <a:custGeom>
              <a:avLst/>
              <a:gdLst/>
              <a:ahLst/>
              <a:cxnLst/>
              <a:rect l="l" t="t" r="r" b="b"/>
              <a:pathLst>
                <a:path w="359" h="499" extrusionOk="0">
                  <a:moveTo>
                    <a:pt x="180" y="1"/>
                  </a:moveTo>
                  <a:cubicBezTo>
                    <a:pt x="81" y="1"/>
                    <a:pt x="1" y="120"/>
                    <a:pt x="1" y="240"/>
                  </a:cubicBezTo>
                  <a:cubicBezTo>
                    <a:pt x="1" y="399"/>
                    <a:pt x="81" y="498"/>
                    <a:pt x="180" y="498"/>
                  </a:cubicBezTo>
                  <a:cubicBezTo>
                    <a:pt x="279" y="498"/>
                    <a:pt x="359" y="359"/>
                    <a:pt x="359" y="240"/>
                  </a:cubicBezTo>
                  <a:cubicBezTo>
                    <a:pt x="359" y="100"/>
                    <a:pt x="279" y="1"/>
                    <a:pt x="1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99" name="Google Shape;4099;p41"/>
          <p:cNvGrpSpPr/>
          <p:nvPr/>
        </p:nvGrpSpPr>
        <p:grpSpPr>
          <a:xfrm>
            <a:off x="5906523" y="1914047"/>
            <a:ext cx="591493" cy="2040558"/>
            <a:chOff x="3592554" y="2793534"/>
            <a:chExt cx="276787" cy="954870"/>
          </a:xfrm>
        </p:grpSpPr>
        <p:sp>
          <p:nvSpPr>
            <p:cNvPr id="4100" name="Google Shape;4100;p41"/>
            <p:cNvSpPr/>
            <p:nvPr/>
          </p:nvSpPr>
          <p:spPr>
            <a:xfrm>
              <a:off x="3592554" y="3643577"/>
              <a:ext cx="212389" cy="104827"/>
            </a:xfrm>
            <a:custGeom>
              <a:avLst/>
              <a:gdLst/>
              <a:ahLst/>
              <a:cxnLst/>
              <a:rect l="l" t="t" r="r" b="b"/>
              <a:pathLst>
                <a:path w="10564" h="5214" extrusionOk="0">
                  <a:moveTo>
                    <a:pt x="4763" y="0"/>
                  </a:moveTo>
                  <a:cubicBezTo>
                    <a:pt x="3662" y="0"/>
                    <a:pt x="2598" y="211"/>
                    <a:pt x="1791" y="638"/>
                  </a:cubicBezTo>
                  <a:cubicBezTo>
                    <a:pt x="1" y="1592"/>
                    <a:pt x="140" y="3244"/>
                    <a:pt x="2089" y="4318"/>
                  </a:cubicBezTo>
                  <a:cubicBezTo>
                    <a:pt x="3139" y="4913"/>
                    <a:pt x="4513" y="5214"/>
                    <a:pt x="5829" y="5214"/>
                  </a:cubicBezTo>
                  <a:cubicBezTo>
                    <a:pt x="6932" y="5214"/>
                    <a:pt x="7995" y="5003"/>
                    <a:pt x="8793" y="4576"/>
                  </a:cubicBezTo>
                  <a:cubicBezTo>
                    <a:pt x="10564" y="3621"/>
                    <a:pt x="10444" y="1950"/>
                    <a:pt x="8495" y="896"/>
                  </a:cubicBezTo>
                  <a:cubicBezTo>
                    <a:pt x="7445" y="301"/>
                    <a:pt x="6077" y="0"/>
                    <a:pt x="47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1" name="Google Shape;4101;p41"/>
            <p:cNvSpPr/>
            <p:nvPr/>
          </p:nvSpPr>
          <p:spPr>
            <a:xfrm>
              <a:off x="3694145" y="3650152"/>
              <a:ext cx="11219" cy="34540"/>
            </a:xfrm>
            <a:custGeom>
              <a:avLst/>
              <a:gdLst/>
              <a:ahLst/>
              <a:cxnLst/>
              <a:rect l="l" t="t" r="r" b="b"/>
              <a:pathLst>
                <a:path w="558" h="1718" extrusionOk="0">
                  <a:moveTo>
                    <a:pt x="76" y="1"/>
                  </a:moveTo>
                  <a:cubicBezTo>
                    <a:pt x="52" y="1"/>
                    <a:pt x="26" y="5"/>
                    <a:pt x="0" y="12"/>
                  </a:cubicBezTo>
                  <a:cubicBezTo>
                    <a:pt x="0" y="12"/>
                    <a:pt x="199" y="649"/>
                    <a:pt x="120" y="1623"/>
                  </a:cubicBezTo>
                  <a:cubicBezTo>
                    <a:pt x="120" y="1623"/>
                    <a:pt x="147" y="1718"/>
                    <a:pt x="267" y="1718"/>
                  </a:cubicBezTo>
                  <a:cubicBezTo>
                    <a:pt x="293" y="1718"/>
                    <a:pt x="323" y="1714"/>
                    <a:pt x="359" y="1703"/>
                  </a:cubicBezTo>
                  <a:lnTo>
                    <a:pt x="418" y="1643"/>
                  </a:lnTo>
                  <a:cubicBezTo>
                    <a:pt x="418" y="1643"/>
                    <a:pt x="359" y="808"/>
                    <a:pt x="557" y="490"/>
                  </a:cubicBezTo>
                  <a:lnTo>
                    <a:pt x="557" y="490"/>
                  </a:lnTo>
                  <a:cubicBezTo>
                    <a:pt x="557" y="490"/>
                    <a:pt x="557" y="490"/>
                    <a:pt x="556" y="490"/>
                  </a:cubicBezTo>
                  <a:cubicBezTo>
                    <a:pt x="533" y="490"/>
                    <a:pt x="363" y="1"/>
                    <a:pt x="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2" name="Google Shape;4102;p41"/>
            <p:cNvSpPr/>
            <p:nvPr/>
          </p:nvSpPr>
          <p:spPr>
            <a:xfrm>
              <a:off x="3695754" y="3312205"/>
              <a:ext cx="97992" cy="383503"/>
            </a:xfrm>
            <a:custGeom>
              <a:avLst/>
              <a:gdLst/>
              <a:ahLst/>
              <a:cxnLst/>
              <a:rect l="l" t="t" r="r" b="b"/>
              <a:pathLst>
                <a:path w="4874" h="19075" extrusionOk="0">
                  <a:moveTo>
                    <a:pt x="2461" y="0"/>
                  </a:moveTo>
                  <a:cubicBezTo>
                    <a:pt x="2058" y="0"/>
                    <a:pt x="1657" y="137"/>
                    <a:pt x="1373" y="410"/>
                  </a:cubicBezTo>
                  <a:cubicBezTo>
                    <a:pt x="836" y="907"/>
                    <a:pt x="736" y="1723"/>
                    <a:pt x="676" y="2479"/>
                  </a:cubicBezTo>
                  <a:cubicBezTo>
                    <a:pt x="637" y="3553"/>
                    <a:pt x="597" y="4607"/>
                    <a:pt x="656" y="5681"/>
                  </a:cubicBezTo>
                  <a:cubicBezTo>
                    <a:pt x="696" y="6477"/>
                    <a:pt x="756" y="7273"/>
                    <a:pt x="696" y="8068"/>
                  </a:cubicBezTo>
                  <a:cubicBezTo>
                    <a:pt x="637" y="9182"/>
                    <a:pt x="318" y="10316"/>
                    <a:pt x="259" y="11430"/>
                  </a:cubicBezTo>
                  <a:cubicBezTo>
                    <a:pt x="239" y="12166"/>
                    <a:pt x="318" y="12922"/>
                    <a:pt x="358" y="13658"/>
                  </a:cubicBezTo>
                  <a:cubicBezTo>
                    <a:pt x="378" y="14016"/>
                    <a:pt x="378" y="14335"/>
                    <a:pt x="378" y="14693"/>
                  </a:cubicBezTo>
                  <a:cubicBezTo>
                    <a:pt x="398" y="15051"/>
                    <a:pt x="458" y="15409"/>
                    <a:pt x="338" y="15787"/>
                  </a:cubicBezTo>
                  <a:cubicBezTo>
                    <a:pt x="259" y="16025"/>
                    <a:pt x="80" y="16224"/>
                    <a:pt x="0" y="16483"/>
                  </a:cubicBezTo>
                  <a:lnTo>
                    <a:pt x="0" y="16543"/>
                  </a:lnTo>
                  <a:cubicBezTo>
                    <a:pt x="40" y="16582"/>
                    <a:pt x="40" y="16602"/>
                    <a:pt x="60" y="16622"/>
                  </a:cubicBezTo>
                  <a:lnTo>
                    <a:pt x="497" y="17139"/>
                  </a:lnTo>
                  <a:cubicBezTo>
                    <a:pt x="776" y="17438"/>
                    <a:pt x="935" y="17736"/>
                    <a:pt x="1054" y="18134"/>
                  </a:cubicBezTo>
                  <a:cubicBezTo>
                    <a:pt x="1174" y="18472"/>
                    <a:pt x="1472" y="18731"/>
                    <a:pt x="1770" y="18910"/>
                  </a:cubicBezTo>
                  <a:cubicBezTo>
                    <a:pt x="1842" y="18928"/>
                    <a:pt x="2253" y="19075"/>
                    <a:pt x="2333" y="19075"/>
                  </a:cubicBezTo>
                  <a:cubicBezTo>
                    <a:pt x="2342" y="19075"/>
                    <a:pt x="2347" y="19073"/>
                    <a:pt x="2347" y="19069"/>
                  </a:cubicBezTo>
                  <a:cubicBezTo>
                    <a:pt x="2367" y="18134"/>
                    <a:pt x="1830" y="17279"/>
                    <a:pt x="1651" y="16344"/>
                  </a:cubicBezTo>
                  <a:cubicBezTo>
                    <a:pt x="1472" y="15488"/>
                    <a:pt x="1651" y="14553"/>
                    <a:pt x="1731" y="13698"/>
                  </a:cubicBezTo>
                  <a:cubicBezTo>
                    <a:pt x="1810" y="12803"/>
                    <a:pt x="1910" y="11868"/>
                    <a:pt x="2029" y="10973"/>
                  </a:cubicBezTo>
                  <a:cubicBezTo>
                    <a:pt x="2308" y="8884"/>
                    <a:pt x="2745" y="6835"/>
                    <a:pt x="3322" y="4766"/>
                  </a:cubicBezTo>
                  <a:cubicBezTo>
                    <a:pt x="3680" y="3473"/>
                    <a:pt x="4874" y="1265"/>
                    <a:pt x="3322" y="231"/>
                  </a:cubicBezTo>
                  <a:cubicBezTo>
                    <a:pt x="3066" y="77"/>
                    <a:pt x="2763" y="0"/>
                    <a:pt x="2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3" name="Google Shape;4103;p41"/>
            <p:cNvSpPr/>
            <p:nvPr/>
          </p:nvSpPr>
          <p:spPr>
            <a:xfrm>
              <a:off x="3689501" y="3632560"/>
              <a:ext cx="69443" cy="81586"/>
            </a:xfrm>
            <a:custGeom>
              <a:avLst/>
              <a:gdLst/>
              <a:ahLst/>
              <a:cxnLst/>
              <a:rect l="l" t="t" r="r" b="b"/>
              <a:pathLst>
                <a:path w="3454" h="4058" extrusionOk="0">
                  <a:moveTo>
                    <a:pt x="510" y="0"/>
                  </a:moveTo>
                  <a:cubicBezTo>
                    <a:pt x="212" y="0"/>
                    <a:pt x="1" y="492"/>
                    <a:pt x="92" y="748"/>
                  </a:cubicBezTo>
                  <a:cubicBezTo>
                    <a:pt x="172" y="907"/>
                    <a:pt x="351" y="987"/>
                    <a:pt x="470" y="1106"/>
                  </a:cubicBezTo>
                  <a:cubicBezTo>
                    <a:pt x="987" y="1583"/>
                    <a:pt x="769" y="2479"/>
                    <a:pt x="1127" y="3075"/>
                  </a:cubicBezTo>
                  <a:cubicBezTo>
                    <a:pt x="1306" y="3433"/>
                    <a:pt x="1723" y="3652"/>
                    <a:pt x="2121" y="3792"/>
                  </a:cubicBezTo>
                  <a:cubicBezTo>
                    <a:pt x="2485" y="3947"/>
                    <a:pt x="2893" y="4058"/>
                    <a:pt x="3281" y="4058"/>
                  </a:cubicBezTo>
                  <a:cubicBezTo>
                    <a:pt x="3339" y="4058"/>
                    <a:pt x="3397" y="4055"/>
                    <a:pt x="3454" y="4050"/>
                  </a:cubicBezTo>
                  <a:cubicBezTo>
                    <a:pt x="3434" y="3533"/>
                    <a:pt x="3056" y="3055"/>
                    <a:pt x="2638" y="2797"/>
                  </a:cubicBezTo>
                  <a:cubicBezTo>
                    <a:pt x="2545" y="2880"/>
                    <a:pt x="2447" y="2914"/>
                    <a:pt x="2343" y="2914"/>
                  </a:cubicBezTo>
                  <a:cubicBezTo>
                    <a:pt x="2247" y="2914"/>
                    <a:pt x="2147" y="2884"/>
                    <a:pt x="2042" y="2837"/>
                  </a:cubicBezTo>
                  <a:cubicBezTo>
                    <a:pt x="1803" y="2737"/>
                    <a:pt x="1664" y="2538"/>
                    <a:pt x="1544" y="2339"/>
                  </a:cubicBezTo>
                  <a:cubicBezTo>
                    <a:pt x="1286" y="1961"/>
                    <a:pt x="1127" y="1544"/>
                    <a:pt x="1047" y="1106"/>
                  </a:cubicBezTo>
                  <a:cubicBezTo>
                    <a:pt x="987" y="847"/>
                    <a:pt x="967" y="171"/>
                    <a:pt x="590" y="12"/>
                  </a:cubicBezTo>
                  <a:cubicBezTo>
                    <a:pt x="562" y="4"/>
                    <a:pt x="536" y="0"/>
                    <a:pt x="5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4" name="Google Shape;4104;p41"/>
            <p:cNvSpPr/>
            <p:nvPr/>
          </p:nvSpPr>
          <p:spPr>
            <a:xfrm>
              <a:off x="3655342" y="3663763"/>
              <a:ext cx="11621" cy="34400"/>
            </a:xfrm>
            <a:custGeom>
              <a:avLst/>
              <a:gdLst/>
              <a:ahLst/>
              <a:cxnLst/>
              <a:rect l="l" t="t" r="r" b="b"/>
              <a:pathLst>
                <a:path w="578" h="1711" extrusionOk="0">
                  <a:moveTo>
                    <a:pt x="85" y="0"/>
                  </a:moveTo>
                  <a:cubicBezTo>
                    <a:pt x="58" y="0"/>
                    <a:pt x="30" y="4"/>
                    <a:pt x="1" y="12"/>
                  </a:cubicBezTo>
                  <a:cubicBezTo>
                    <a:pt x="1" y="12"/>
                    <a:pt x="200" y="648"/>
                    <a:pt x="140" y="1623"/>
                  </a:cubicBezTo>
                  <a:cubicBezTo>
                    <a:pt x="140" y="1623"/>
                    <a:pt x="169" y="1711"/>
                    <a:pt x="303" y="1711"/>
                  </a:cubicBezTo>
                  <a:cubicBezTo>
                    <a:pt x="325" y="1711"/>
                    <a:pt x="350" y="1708"/>
                    <a:pt x="379" y="1702"/>
                  </a:cubicBezTo>
                  <a:lnTo>
                    <a:pt x="438" y="1643"/>
                  </a:lnTo>
                  <a:cubicBezTo>
                    <a:pt x="438" y="1643"/>
                    <a:pt x="379" y="810"/>
                    <a:pt x="577" y="471"/>
                  </a:cubicBezTo>
                  <a:lnTo>
                    <a:pt x="577" y="471"/>
                  </a:lnTo>
                  <a:cubicBezTo>
                    <a:pt x="577" y="471"/>
                    <a:pt x="577" y="471"/>
                    <a:pt x="577" y="471"/>
                  </a:cubicBezTo>
                  <a:cubicBezTo>
                    <a:pt x="578" y="471"/>
                    <a:pt x="578" y="470"/>
                    <a:pt x="578" y="469"/>
                  </a:cubicBezTo>
                  <a:lnTo>
                    <a:pt x="578" y="469"/>
                  </a:lnTo>
                  <a:cubicBezTo>
                    <a:pt x="577" y="470"/>
                    <a:pt x="577" y="470"/>
                    <a:pt x="577" y="471"/>
                  </a:cubicBezTo>
                  <a:lnTo>
                    <a:pt x="577" y="471"/>
                  </a:lnTo>
                  <a:cubicBezTo>
                    <a:pt x="562" y="461"/>
                    <a:pt x="394" y="0"/>
                    <a:pt x="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5" name="Google Shape;4105;p41"/>
            <p:cNvSpPr/>
            <p:nvPr/>
          </p:nvSpPr>
          <p:spPr>
            <a:xfrm>
              <a:off x="3657353" y="3325636"/>
              <a:ext cx="97992" cy="383402"/>
            </a:xfrm>
            <a:custGeom>
              <a:avLst/>
              <a:gdLst/>
              <a:ahLst/>
              <a:cxnLst/>
              <a:rect l="l" t="t" r="r" b="b"/>
              <a:pathLst>
                <a:path w="4874" h="19070" extrusionOk="0">
                  <a:moveTo>
                    <a:pt x="2457" y="0"/>
                  </a:moveTo>
                  <a:cubicBezTo>
                    <a:pt x="2057" y="0"/>
                    <a:pt x="1659" y="143"/>
                    <a:pt x="1373" y="418"/>
                  </a:cubicBezTo>
                  <a:cubicBezTo>
                    <a:pt x="816" y="915"/>
                    <a:pt x="716" y="1731"/>
                    <a:pt x="677" y="2487"/>
                  </a:cubicBezTo>
                  <a:cubicBezTo>
                    <a:pt x="617" y="3541"/>
                    <a:pt x="597" y="4615"/>
                    <a:pt x="657" y="5690"/>
                  </a:cubicBezTo>
                  <a:cubicBezTo>
                    <a:pt x="697" y="6485"/>
                    <a:pt x="756" y="7281"/>
                    <a:pt x="697" y="8077"/>
                  </a:cubicBezTo>
                  <a:cubicBezTo>
                    <a:pt x="617" y="9191"/>
                    <a:pt x="299" y="10305"/>
                    <a:pt x="259" y="11439"/>
                  </a:cubicBezTo>
                  <a:cubicBezTo>
                    <a:pt x="239" y="12175"/>
                    <a:pt x="299" y="12931"/>
                    <a:pt x="358" y="13667"/>
                  </a:cubicBezTo>
                  <a:cubicBezTo>
                    <a:pt x="378" y="14025"/>
                    <a:pt x="378" y="14343"/>
                    <a:pt x="378" y="14681"/>
                  </a:cubicBezTo>
                  <a:cubicBezTo>
                    <a:pt x="398" y="15059"/>
                    <a:pt x="458" y="15417"/>
                    <a:pt x="319" y="15775"/>
                  </a:cubicBezTo>
                  <a:cubicBezTo>
                    <a:pt x="259" y="16034"/>
                    <a:pt x="80" y="16233"/>
                    <a:pt x="0" y="16471"/>
                  </a:cubicBezTo>
                  <a:lnTo>
                    <a:pt x="0" y="16551"/>
                  </a:lnTo>
                  <a:cubicBezTo>
                    <a:pt x="40" y="16571"/>
                    <a:pt x="40" y="16611"/>
                    <a:pt x="60" y="16631"/>
                  </a:cubicBezTo>
                  <a:lnTo>
                    <a:pt x="498" y="17148"/>
                  </a:lnTo>
                  <a:cubicBezTo>
                    <a:pt x="776" y="17446"/>
                    <a:pt x="915" y="17745"/>
                    <a:pt x="1055" y="18142"/>
                  </a:cubicBezTo>
                  <a:cubicBezTo>
                    <a:pt x="1174" y="18461"/>
                    <a:pt x="1472" y="18739"/>
                    <a:pt x="1771" y="18918"/>
                  </a:cubicBezTo>
                  <a:cubicBezTo>
                    <a:pt x="1839" y="18935"/>
                    <a:pt x="2215" y="19070"/>
                    <a:pt x="2320" y="19070"/>
                  </a:cubicBezTo>
                  <a:cubicBezTo>
                    <a:pt x="2338" y="19070"/>
                    <a:pt x="2348" y="19066"/>
                    <a:pt x="2348" y="19058"/>
                  </a:cubicBezTo>
                  <a:cubicBezTo>
                    <a:pt x="2368" y="18142"/>
                    <a:pt x="1830" y="17267"/>
                    <a:pt x="1651" y="16352"/>
                  </a:cubicBezTo>
                  <a:cubicBezTo>
                    <a:pt x="1472" y="15477"/>
                    <a:pt x="1651" y="14562"/>
                    <a:pt x="1731" y="13686"/>
                  </a:cubicBezTo>
                  <a:cubicBezTo>
                    <a:pt x="1791" y="12791"/>
                    <a:pt x="1890" y="11876"/>
                    <a:pt x="2029" y="10981"/>
                  </a:cubicBezTo>
                  <a:cubicBezTo>
                    <a:pt x="2288" y="8892"/>
                    <a:pt x="2765" y="6823"/>
                    <a:pt x="3302" y="4775"/>
                  </a:cubicBezTo>
                  <a:cubicBezTo>
                    <a:pt x="3680" y="3482"/>
                    <a:pt x="4874" y="1254"/>
                    <a:pt x="3302" y="239"/>
                  </a:cubicBezTo>
                  <a:cubicBezTo>
                    <a:pt x="3049" y="78"/>
                    <a:pt x="2752" y="0"/>
                    <a:pt x="2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6" name="Google Shape;4106;p41"/>
            <p:cNvSpPr/>
            <p:nvPr/>
          </p:nvSpPr>
          <p:spPr>
            <a:xfrm>
              <a:off x="3651120" y="3646151"/>
              <a:ext cx="69443" cy="81606"/>
            </a:xfrm>
            <a:custGeom>
              <a:avLst/>
              <a:gdLst/>
              <a:ahLst/>
              <a:cxnLst/>
              <a:rect l="l" t="t" r="r" b="b"/>
              <a:pathLst>
                <a:path w="3454" h="4059" extrusionOk="0">
                  <a:moveTo>
                    <a:pt x="509" y="0"/>
                  </a:moveTo>
                  <a:cubicBezTo>
                    <a:pt x="211" y="0"/>
                    <a:pt x="0" y="491"/>
                    <a:pt x="91" y="728"/>
                  </a:cubicBezTo>
                  <a:cubicBezTo>
                    <a:pt x="171" y="907"/>
                    <a:pt x="350" y="987"/>
                    <a:pt x="469" y="1106"/>
                  </a:cubicBezTo>
                  <a:cubicBezTo>
                    <a:pt x="987" y="1584"/>
                    <a:pt x="768" y="2479"/>
                    <a:pt x="1106" y="3076"/>
                  </a:cubicBezTo>
                  <a:cubicBezTo>
                    <a:pt x="1305" y="3414"/>
                    <a:pt x="1703" y="3653"/>
                    <a:pt x="2101" y="3792"/>
                  </a:cubicBezTo>
                  <a:cubicBezTo>
                    <a:pt x="2481" y="3948"/>
                    <a:pt x="2877" y="4058"/>
                    <a:pt x="3275" y="4058"/>
                  </a:cubicBezTo>
                  <a:cubicBezTo>
                    <a:pt x="3334" y="4058"/>
                    <a:pt x="3394" y="4056"/>
                    <a:pt x="3453" y="4050"/>
                  </a:cubicBezTo>
                  <a:cubicBezTo>
                    <a:pt x="3433" y="3513"/>
                    <a:pt x="3056" y="3056"/>
                    <a:pt x="2638" y="2797"/>
                  </a:cubicBezTo>
                  <a:cubicBezTo>
                    <a:pt x="2552" y="2874"/>
                    <a:pt x="2461" y="2904"/>
                    <a:pt x="2366" y="2904"/>
                  </a:cubicBezTo>
                  <a:cubicBezTo>
                    <a:pt x="2263" y="2904"/>
                    <a:pt x="2155" y="2869"/>
                    <a:pt x="2041" y="2817"/>
                  </a:cubicBezTo>
                  <a:cubicBezTo>
                    <a:pt x="1802" y="2718"/>
                    <a:pt x="1663" y="2519"/>
                    <a:pt x="1544" y="2320"/>
                  </a:cubicBezTo>
                  <a:cubicBezTo>
                    <a:pt x="1285" y="1962"/>
                    <a:pt x="1106" y="1524"/>
                    <a:pt x="1046" y="1106"/>
                  </a:cubicBezTo>
                  <a:cubicBezTo>
                    <a:pt x="987" y="828"/>
                    <a:pt x="987" y="132"/>
                    <a:pt x="589" y="12"/>
                  </a:cubicBezTo>
                  <a:cubicBezTo>
                    <a:pt x="562" y="4"/>
                    <a:pt x="535" y="0"/>
                    <a:pt x="5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7" name="Google Shape;4107;p41"/>
            <p:cNvSpPr/>
            <p:nvPr/>
          </p:nvSpPr>
          <p:spPr>
            <a:xfrm>
              <a:off x="3645752" y="3191655"/>
              <a:ext cx="153200" cy="258771"/>
            </a:xfrm>
            <a:custGeom>
              <a:avLst/>
              <a:gdLst/>
              <a:ahLst/>
              <a:cxnLst/>
              <a:rect l="l" t="t" r="r" b="b"/>
              <a:pathLst>
                <a:path w="7620" h="12871" extrusionOk="0">
                  <a:moveTo>
                    <a:pt x="418" y="9350"/>
                  </a:moveTo>
                  <a:cubicBezTo>
                    <a:pt x="478" y="10265"/>
                    <a:pt x="538" y="11160"/>
                    <a:pt x="617" y="12075"/>
                  </a:cubicBezTo>
                  <a:cubicBezTo>
                    <a:pt x="617" y="12175"/>
                    <a:pt x="637" y="12274"/>
                    <a:pt x="677" y="12354"/>
                  </a:cubicBezTo>
                  <a:cubicBezTo>
                    <a:pt x="736" y="12413"/>
                    <a:pt x="836" y="12453"/>
                    <a:pt x="915" y="12473"/>
                  </a:cubicBezTo>
                  <a:cubicBezTo>
                    <a:pt x="2447" y="12871"/>
                    <a:pt x="4496" y="12791"/>
                    <a:pt x="5928" y="12015"/>
                  </a:cubicBezTo>
                  <a:cubicBezTo>
                    <a:pt x="6187" y="11876"/>
                    <a:pt x="6446" y="11697"/>
                    <a:pt x="6585" y="11458"/>
                  </a:cubicBezTo>
                  <a:cubicBezTo>
                    <a:pt x="6684" y="11259"/>
                    <a:pt x="6704" y="11061"/>
                    <a:pt x="6724" y="10842"/>
                  </a:cubicBezTo>
                  <a:cubicBezTo>
                    <a:pt x="7023" y="8514"/>
                    <a:pt x="7520" y="6227"/>
                    <a:pt x="7599" y="3879"/>
                  </a:cubicBezTo>
                  <a:cubicBezTo>
                    <a:pt x="7619" y="3223"/>
                    <a:pt x="7619" y="2546"/>
                    <a:pt x="7420" y="1930"/>
                  </a:cubicBezTo>
                  <a:cubicBezTo>
                    <a:pt x="7003" y="657"/>
                    <a:pt x="5869" y="259"/>
                    <a:pt x="4635" y="299"/>
                  </a:cubicBezTo>
                  <a:cubicBezTo>
                    <a:pt x="3760" y="318"/>
                    <a:pt x="2328" y="0"/>
                    <a:pt x="1652" y="617"/>
                  </a:cubicBezTo>
                  <a:cubicBezTo>
                    <a:pt x="955" y="1293"/>
                    <a:pt x="458" y="2427"/>
                    <a:pt x="259" y="3342"/>
                  </a:cubicBezTo>
                  <a:cubicBezTo>
                    <a:pt x="0" y="4416"/>
                    <a:pt x="80" y="5530"/>
                    <a:pt x="160" y="6624"/>
                  </a:cubicBezTo>
                  <a:cubicBezTo>
                    <a:pt x="259" y="7540"/>
                    <a:pt x="339" y="8455"/>
                    <a:pt x="418" y="935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8" name="Google Shape;4108;p41"/>
            <p:cNvSpPr/>
            <p:nvPr/>
          </p:nvSpPr>
          <p:spPr>
            <a:xfrm>
              <a:off x="3688536" y="3030312"/>
              <a:ext cx="94011" cy="199844"/>
            </a:xfrm>
            <a:custGeom>
              <a:avLst/>
              <a:gdLst/>
              <a:ahLst/>
              <a:cxnLst/>
              <a:rect l="l" t="t" r="r" b="b"/>
              <a:pathLst>
                <a:path w="4676" h="9940" extrusionOk="0">
                  <a:moveTo>
                    <a:pt x="2706" y="1"/>
                  </a:moveTo>
                  <a:cubicBezTo>
                    <a:pt x="2306" y="1"/>
                    <a:pt x="1902" y="47"/>
                    <a:pt x="1572" y="267"/>
                  </a:cubicBezTo>
                  <a:cubicBezTo>
                    <a:pt x="1274" y="486"/>
                    <a:pt x="916" y="565"/>
                    <a:pt x="598" y="725"/>
                  </a:cubicBezTo>
                  <a:cubicBezTo>
                    <a:pt x="498" y="784"/>
                    <a:pt x="399" y="864"/>
                    <a:pt x="319" y="924"/>
                  </a:cubicBezTo>
                  <a:cubicBezTo>
                    <a:pt x="220" y="1063"/>
                    <a:pt x="220" y="1202"/>
                    <a:pt x="200" y="1381"/>
                  </a:cubicBezTo>
                  <a:cubicBezTo>
                    <a:pt x="81" y="3112"/>
                    <a:pt x="41" y="4882"/>
                    <a:pt x="21" y="6613"/>
                  </a:cubicBezTo>
                  <a:cubicBezTo>
                    <a:pt x="21" y="7170"/>
                    <a:pt x="21" y="7747"/>
                    <a:pt x="1" y="8284"/>
                  </a:cubicBezTo>
                  <a:cubicBezTo>
                    <a:pt x="1" y="8582"/>
                    <a:pt x="1" y="8881"/>
                    <a:pt x="140" y="9099"/>
                  </a:cubicBezTo>
                  <a:cubicBezTo>
                    <a:pt x="279" y="9298"/>
                    <a:pt x="498" y="9438"/>
                    <a:pt x="717" y="9557"/>
                  </a:cubicBezTo>
                  <a:cubicBezTo>
                    <a:pt x="1135" y="9716"/>
                    <a:pt x="1592" y="9835"/>
                    <a:pt x="1970" y="9915"/>
                  </a:cubicBezTo>
                  <a:cubicBezTo>
                    <a:pt x="2048" y="9932"/>
                    <a:pt x="2126" y="9940"/>
                    <a:pt x="2205" y="9940"/>
                  </a:cubicBezTo>
                  <a:cubicBezTo>
                    <a:pt x="2588" y="9940"/>
                    <a:pt x="2973" y="9755"/>
                    <a:pt x="3303" y="9557"/>
                  </a:cubicBezTo>
                  <a:cubicBezTo>
                    <a:pt x="3462" y="9457"/>
                    <a:pt x="3602" y="9358"/>
                    <a:pt x="3781" y="9338"/>
                  </a:cubicBezTo>
                  <a:cubicBezTo>
                    <a:pt x="3850" y="9318"/>
                    <a:pt x="3925" y="9318"/>
                    <a:pt x="3997" y="9318"/>
                  </a:cubicBezTo>
                  <a:cubicBezTo>
                    <a:pt x="4069" y="9318"/>
                    <a:pt x="4139" y="9318"/>
                    <a:pt x="4198" y="9298"/>
                  </a:cubicBezTo>
                  <a:cubicBezTo>
                    <a:pt x="4357" y="9278"/>
                    <a:pt x="4497" y="9239"/>
                    <a:pt x="4556" y="9099"/>
                  </a:cubicBezTo>
                  <a:cubicBezTo>
                    <a:pt x="4576" y="9060"/>
                    <a:pt x="4576" y="8980"/>
                    <a:pt x="4576" y="8920"/>
                  </a:cubicBezTo>
                  <a:cubicBezTo>
                    <a:pt x="4676" y="6871"/>
                    <a:pt x="4556" y="4803"/>
                    <a:pt x="4218" y="2793"/>
                  </a:cubicBezTo>
                  <a:cubicBezTo>
                    <a:pt x="4099" y="1918"/>
                    <a:pt x="3900" y="1063"/>
                    <a:pt x="3502" y="287"/>
                  </a:cubicBezTo>
                  <a:cubicBezTo>
                    <a:pt x="3462" y="187"/>
                    <a:pt x="3403" y="108"/>
                    <a:pt x="3303" y="68"/>
                  </a:cubicBezTo>
                  <a:cubicBezTo>
                    <a:pt x="3224" y="8"/>
                    <a:pt x="3124" y="8"/>
                    <a:pt x="3025" y="8"/>
                  </a:cubicBezTo>
                  <a:cubicBezTo>
                    <a:pt x="2920" y="4"/>
                    <a:pt x="2813" y="1"/>
                    <a:pt x="2706" y="1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9" name="Google Shape;4109;p41"/>
            <p:cNvSpPr/>
            <p:nvPr/>
          </p:nvSpPr>
          <p:spPr>
            <a:xfrm>
              <a:off x="3730938" y="2966880"/>
              <a:ext cx="133598" cy="128009"/>
            </a:xfrm>
            <a:custGeom>
              <a:avLst/>
              <a:gdLst/>
              <a:ahLst/>
              <a:cxnLst/>
              <a:rect l="l" t="t" r="r" b="b"/>
              <a:pathLst>
                <a:path w="6645" h="6367" extrusionOk="0">
                  <a:moveTo>
                    <a:pt x="2209" y="637"/>
                  </a:moveTo>
                  <a:cubicBezTo>
                    <a:pt x="2268" y="657"/>
                    <a:pt x="2288" y="697"/>
                    <a:pt x="2308" y="737"/>
                  </a:cubicBezTo>
                  <a:cubicBezTo>
                    <a:pt x="2865" y="1234"/>
                    <a:pt x="3164" y="1930"/>
                    <a:pt x="3581" y="2547"/>
                  </a:cubicBezTo>
                  <a:cubicBezTo>
                    <a:pt x="4059" y="3243"/>
                    <a:pt x="4695" y="3840"/>
                    <a:pt x="5451" y="4277"/>
                  </a:cubicBezTo>
                  <a:cubicBezTo>
                    <a:pt x="5710" y="4456"/>
                    <a:pt x="6028" y="4576"/>
                    <a:pt x="6247" y="4834"/>
                  </a:cubicBezTo>
                  <a:cubicBezTo>
                    <a:pt x="6466" y="5053"/>
                    <a:pt x="6645" y="5372"/>
                    <a:pt x="6565" y="5710"/>
                  </a:cubicBezTo>
                  <a:cubicBezTo>
                    <a:pt x="6486" y="6028"/>
                    <a:pt x="6187" y="6247"/>
                    <a:pt x="5869" y="6306"/>
                  </a:cubicBezTo>
                  <a:cubicBezTo>
                    <a:pt x="5551" y="6366"/>
                    <a:pt x="5232" y="6306"/>
                    <a:pt x="4934" y="6207"/>
                  </a:cubicBezTo>
                  <a:cubicBezTo>
                    <a:pt x="2507" y="5471"/>
                    <a:pt x="1890" y="3283"/>
                    <a:pt x="796" y="1333"/>
                  </a:cubicBezTo>
                  <a:cubicBezTo>
                    <a:pt x="577" y="935"/>
                    <a:pt x="1" y="478"/>
                    <a:pt x="617" y="239"/>
                  </a:cubicBezTo>
                  <a:cubicBezTo>
                    <a:pt x="1115" y="0"/>
                    <a:pt x="1791" y="279"/>
                    <a:pt x="2209" y="6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0" name="Google Shape;4110;p41"/>
            <p:cNvSpPr/>
            <p:nvPr/>
          </p:nvSpPr>
          <p:spPr>
            <a:xfrm>
              <a:off x="3622551" y="2961673"/>
              <a:ext cx="189992" cy="305194"/>
            </a:xfrm>
            <a:custGeom>
              <a:avLst/>
              <a:gdLst/>
              <a:ahLst/>
              <a:cxnLst/>
              <a:rect l="l" t="t" r="r" b="b"/>
              <a:pathLst>
                <a:path w="9450" h="15180" extrusionOk="0">
                  <a:moveTo>
                    <a:pt x="916" y="1612"/>
                  </a:moveTo>
                  <a:lnTo>
                    <a:pt x="319" y="1831"/>
                  </a:lnTo>
                  <a:cubicBezTo>
                    <a:pt x="279" y="1851"/>
                    <a:pt x="219" y="1891"/>
                    <a:pt x="180" y="1930"/>
                  </a:cubicBezTo>
                  <a:cubicBezTo>
                    <a:pt x="140" y="1990"/>
                    <a:pt x="140" y="2030"/>
                    <a:pt x="140" y="2090"/>
                  </a:cubicBezTo>
                  <a:cubicBezTo>
                    <a:pt x="120" y="2647"/>
                    <a:pt x="1" y="3243"/>
                    <a:pt x="140" y="3800"/>
                  </a:cubicBezTo>
                  <a:cubicBezTo>
                    <a:pt x="319" y="4417"/>
                    <a:pt x="578" y="4994"/>
                    <a:pt x="836" y="5571"/>
                  </a:cubicBezTo>
                  <a:cubicBezTo>
                    <a:pt x="1234" y="6386"/>
                    <a:pt x="1373" y="7122"/>
                    <a:pt x="1433" y="8018"/>
                  </a:cubicBezTo>
                  <a:cubicBezTo>
                    <a:pt x="1572" y="9907"/>
                    <a:pt x="1274" y="11837"/>
                    <a:pt x="578" y="13588"/>
                  </a:cubicBezTo>
                  <a:cubicBezTo>
                    <a:pt x="498" y="13767"/>
                    <a:pt x="418" y="13946"/>
                    <a:pt x="498" y="14125"/>
                  </a:cubicBezTo>
                  <a:cubicBezTo>
                    <a:pt x="538" y="14244"/>
                    <a:pt x="637" y="14324"/>
                    <a:pt x="776" y="14383"/>
                  </a:cubicBezTo>
                  <a:cubicBezTo>
                    <a:pt x="1990" y="15179"/>
                    <a:pt x="3561" y="15080"/>
                    <a:pt x="4974" y="14960"/>
                  </a:cubicBezTo>
                  <a:cubicBezTo>
                    <a:pt x="5073" y="14960"/>
                    <a:pt x="5193" y="14940"/>
                    <a:pt x="5252" y="14861"/>
                  </a:cubicBezTo>
                  <a:cubicBezTo>
                    <a:pt x="5292" y="14781"/>
                    <a:pt x="5312" y="14722"/>
                    <a:pt x="5312" y="14622"/>
                  </a:cubicBezTo>
                  <a:cubicBezTo>
                    <a:pt x="5471" y="12295"/>
                    <a:pt x="5610" y="9987"/>
                    <a:pt x="5272" y="7699"/>
                  </a:cubicBezTo>
                  <a:cubicBezTo>
                    <a:pt x="5093" y="6585"/>
                    <a:pt x="4795" y="5471"/>
                    <a:pt x="4317" y="4417"/>
                  </a:cubicBezTo>
                  <a:cubicBezTo>
                    <a:pt x="4019" y="3721"/>
                    <a:pt x="3561" y="3124"/>
                    <a:pt x="3183" y="2487"/>
                  </a:cubicBezTo>
                  <a:cubicBezTo>
                    <a:pt x="2885" y="1950"/>
                    <a:pt x="2368" y="1214"/>
                    <a:pt x="3283" y="1055"/>
                  </a:cubicBezTo>
                  <a:cubicBezTo>
                    <a:pt x="3721" y="996"/>
                    <a:pt x="4198" y="996"/>
                    <a:pt x="4656" y="1055"/>
                  </a:cubicBezTo>
                  <a:cubicBezTo>
                    <a:pt x="4874" y="1075"/>
                    <a:pt x="5113" y="1135"/>
                    <a:pt x="5292" y="1294"/>
                  </a:cubicBezTo>
                  <a:cubicBezTo>
                    <a:pt x="5471" y="1413"/>
                    <a:pt x="5571" y="1612"/>
                    <a:pt x="5650" y="1791"/>
                  </a:cubicBezTo>
                  <a:cubicBezTo>
                    <a:pt x="7600" y="5690"/>
                    <a:pt x="7858" y="10246"/>
                    <a:pt x="7500" y="14582"/>
                  </a:cubicBezTo>
                  <a:cubicBezTo>
                    <a:pt x="8097" y="14483"/>
                    <a:pt x="8654" y="14284"/>
                    <a:pt x="9151" y="13966"/>
                  </a:cubicBezTo>
                  <a:cubicBezTo>
                    <a:pt x="9231" y="13926"/>
                    <a:pt x="9271" y="13866"/>
                    <a:pt x="9330" y="13826"/>
                  </a:cubicBezTo>
                  <a:cubicBezTo>
                    <a:pt x="9450" y="13647"/>
                    <a:pt x="9370" y="13389"/>
                    <a:pt x="9291" y="13230"/>
                  </a:cubicBezTo>
                  <a:cubicBezTo>
                    <a:pt x="8594" y="11340"/>
                    <a:pt x="8196" y="9311"/>
                    <a:pt x="8137" y="7302"/>
                  </a:cubicBezTo>
                  <a:cubicBezTo>
                    <a:pt x="8097" y="6725"/>
                    <a:pt x="8097" y="6128"/>
                    <a:pt x="8037" y="5571"/>
                  </a:cubicBezTo>
                  <a:cubicBezTo>
                    <a:pt x="7838" y="4178"/>
                    <a:pt x="7102" y="2846"/>
                    <a:pt x="7301" y="1453"/>
                  </a:cubicBezTo>
                  <a:cubicBezTo>
                    <a:pt x="7361" y="1214"/>
                    <a:pt x="7401" y="936"/>
                    <a:pt x="7341" y="697"/>
                  </a:cubicBezTo>
                  <a:cubicBezTo>
                    <a:pt x="7301" y="558"/>
                    <a:pt x="7242" y="458"/>
                    <a:pt x="7182" y="359"/>
                  </a:cubicBezTo>
                  <a:cubicBezTo>
                    <a:pt x="7102" y="240"/>
                    <a:pt x="7003" y="100"/>
                    <a:pt x="6884" y="41"/>
                  </a:cubicBezTo>
                  <a:cubicBezTo>
                    <a:pt x="6764" y="1"/>
                    <a:pt x="6605" y="21"/>
                    <a:pt x="6466" y="61"/>
                  </a:cubicBezTo>
                  <a:cubicBezTo>
                    <a:pt x="4616" y="498"/>
                    <a:pt x="2706" y="936"/>
                    <a:pt x="916" y="16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1" name="Google Shape;4111;p41"/>
            <p:cNvSpPr/>
            <p:nvPr/>
          </p:nvSpPr>
          <p:spPr>
            <a:xfrm>
              <a:off x="3604959" y="3002466"/>
              <a:ext cx="64014" cy="164399"/>
            </a:xfrm>
            <a:custGeom>
              <a:avLst/>
              <a:gdLst/>
              <a:ahLst/>
              <a:cxnLst/>
              <a:rect l="l" t="t" r="r" b="b"/>
              <a:pathLst>
                <a:path w="3184" h="8177" extrusionOk="0">
                  <a:moveTo>
                    <a:pt x="179" y="5869"/>
                  </a:moveTo>
                  <a:cubicBezTo>
                    <a:pt x="100" y="6347"/>
                    <a:pt x="0" y="6844"/>
                    <a:pt x="120" y="7321"/>
                  </a:cubicBezTo>
                  <a:cubicBezTo>
                    <a:pt x="219" y="7739"/>
                    <a:pt x="597" y="8177"/>
                    <a:pt x="1015" y="8077"/>
                  </a:cubicBezTo>
                  <a:cubicBezTo>
                    <a:pt x="1293" y="7998"/>
                    <a:pt x="1453" y="7739"/>
                    <a:pt x="1592" y="7501"/>
                  </a:cubicBezTo>
                  <a:cubicBezTo>
                    <a:pt x="2467" y="5849"/>
                    <a:pt x="3004" y="3979"/>
                    <a:pt x="3143" y="2110"/>
                  </a:cubicBezTo>
                  <a:cubicBezTo>
                    <a:pt x="3183" y="1592"/>
                    <a:pt x="3163" y="996"/>
                    <a:pt x="2865" y="578"/>
                  </a:cubicBezTo>
                  <a:cubicBezTo>
                    <a:pt x="2586" y="200"/>
                    <a:pt x="2010" y="1"/>
                    <a:pt x="1552" y="120"/>
                  </a:cubicBezTo>
                  <a:cubicBezTo>
                    <a:pt x="975" y="299"/>
                    <a:pt x="1055" y="916"/>
                    <a:pt x="955" y="1433"/>
                  </a:cubicBezTo>
                  <a:cubicBezTo>
                    <a:pt x="697" y="2905"/>
                    <a:pt x="458" y="4397"/>
                    <a:pt x="179" y="58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2" name="Google Shape;4112;p41"/>
            <p:cNvSpPr/>
            <p:nvPr/>
          </p:nvSpPr>
          <p:spPr>
            <a:xfrm>
              <a:off x="3720141" y="2968087"/>
              <a:ext cx="44010" cy="106396"/>
            </a:xfrm>
            <a:custGeom>
              <a:avLst/>
              <a:gdLst/>
              <a:ahLst/>
              <a:cxnLst/>
              <a:rect l="l" t="t" r="r" b="b"/>
              <a:pathLst>
                <a:path w="2189" h="5292" extrusionOk="0">
                  <a:moveTo>
                    <a:pt x="100" y="0"/>
                  </a:moveTo>
                  <a:cubicBezTo>
                    <a:pt x="458" y="120"/>
                    <a:pt x="736" y="398"/>
                    <a:pt x="955" y="716"/>
                  </a:cubicBezTo>
                  <a:cubicBezTo>
                    <a:pt x="1194" y="1035"/>
                    <a:pt x="1293" y="1393"/>
                    <a:pt x="1413" y="1771"/>
                  </a:cubicBezTo>
                  <a:cubicBezTo>
                    <a:pt x="1592" y="2288"/>
                    <a:pt x="1731" y="2805"/>
                    <a:pt x="1890" y="3322"/>
                  </a:cubicBezTo>
                  <a:cubicBezTo>
                    <a:pt x="1990" y="3660"/>
                    <a:pt x="2049" y="3999"/>
                    <a:pt x="2109" y="4317"/>
                  </a:cubicBezTo>
                  <a:cubicBezTo>
                    <a:pt x="2149" y="4655"/>
                    <a:pt x="2189" y="4973"/>
                    <a:pt x="2189" y="5292"/>
                  </a:cubicBezTo>
                  <a:cubicBezTo>
                    <a:pt x="1632" y="3720"/>
                    <a:pt x="916" y="2208"/>
                    <a:pt x="0" y="816"/>
                  </a:cubicBez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3" name="Google Shape;4113;p41"/>
            <p:cNvSpPr/>
            <p:nvPr/>
          </p:nvSpPr>
          <p:spPr>
            <a:xfrm>
              <a:off x="3720141" y="2968087"/>
              <a:ext cx="44010" cy="106396"/>
            </a:xfrm>
            <a:custGeom>
              <a:avLst/>
              <a:gdLst/>
              <a:ahLst/>
              <a:cxnLst/>
              <a:rect l="l" t="t" r="r" b="b"/>
              <a:pathLst>
                <a:path w="2189" h="5292" extrusionOk="0">
                  <a:moveTo>
                    <a:pt x="100" y="0"/>
                  </a:moveTo>
                  <a:lnTo>
                    <a:pt x="0" y="816"/>
                  </a:lnTo>
                  <a:cubicBezTo>
                    <a:pt x="916" y="2208"/>
                    <a:pt x="1632" y="3720"/>
                    <a:pt x="2189" y="5292"/>
                  </a:cubicBezTo>
                  <a:cubicBezTo>
                    <a:pt x="2189" y="4973"/>
                    <a:pt x="2149" y="4655"/>
                    <a:pt x="2109" y="4317"/>
                  </a:cubicBezTo>
                  <a:cubicBezTo>
                    <a:pt x="2049" y="3999"/>
                    <a:pt x="1990" y="3660"/>
                    <a:pt x="1890" y="3322"/>
                  </a:cubicBezTo>
                  <a:cubicBezTo>
                    <a:pt x="1731" y="2805"/>
                    <a:pt x="1592" y="2288"/>
                    <a:pt x="1413" y="1771"/>
                  </a:cubicBezTo>
                  <a:cubicBezTo>
                    <a:pt x="1293" y="1393"/>
                    <a:pt x="1194" y="1035"/>
                    <a:pt x="955" y="716"/>
                  </a:cubicBezTo>
                  <a:cubicBezTo>
                    <a:pt x="736" y="398"/>
                    <a:pt x="458" y="120"/>
                    <a:pt x="1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4" name="Google Shape;4114;p41"/>
            <p:cNvSpPr/>
            <p:nvPr/>
          </p:nvSpPr>
          <p:spPr>
            <a:xfrm>
              <a:off x="3767328" y="3056067"/>
              <a:ext cx="102013" cy="47367"/>
            </a:xfrm>
            <a:custGeom>
              <a:avLst/>
              <a:gdLst/>
              <a:ahLst/>
              <a:cxnLst/>
              <a:rect l="l" t="t" r="r" b="b"/>
              <a:pathLst>
                <a:path w="5074" h="2356" extrusionOk="0">
                  <a:moveTo>
                    <a:pt x="240" y="1"/>
                  </a:moveTo>
                  <a:lnTo>
                    <a:pt x="1" y="1234"/>
                  </a:lnTo>
                  <a:cubicBezTo>
                    <a:pt x="1055" y="1811"/>
                    <a:pt x="2229" y="2189"/>
                    <a:pt x="3422" y="2328"/>
                  </a:cubicBezTo>
                  <a:cubicBezTo>
                    <a:pt x="3564" y="2339"/>
                    <a:pt x="3717" y="2356"/>
                    <a:pt x="3873" y="2356"/>
                  </a:cubicBezTo>
                  <a:cubicBezTo>
                    <a:pt x="4001" y="2356"/>
                    <a:pt x="4132" y="2344"/>
                    <a:pt x="4258" y="2308"/>
                  </a:cubicBezTo>
                  <a:cubicBezTo>
                    <a:pt x="4536" y="2229"/>
                    <a:pt x="4775" y="2050"/>
                    <a:pt x="4914" y="1811"/>
                  </a:cubicBezTo>
                  <a:cubicBezTo>
                    <a:pt x="5073" y="1393"/>
                    <a:pt x="4835" y="916"/>
                    <a:pt x="4457" y="677"/>
                  </a:cubicBezTo>
                  <a:cubicBezTo>
                    <a:pt x="4079" y="418"/>
                    <a:pt x="3641" y="359"/>
                    <a:pt x="3184" y="319"/>
                  </a:cubicBezTo>
                  <a:cubicBezTo>
                    <a:pt x="2189" y="219"/>
                    <a:pt x="1234" y="100"/>
                    <a:pt x="2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5" name="Google Shape;4115;p41"/>
            <p:cNvSpPr/>
            <p:nvPr/>
          </p:nvSpPr>
          <p:spPr>
            <a:xfrm>
              <a:off x="3754943" y="3026070"/>
              <a:ext cx="18014" cy="38421"/>
            </a:xfrm>
            <a:custGeom>
              <a:avLst/>
              <a:gdLst/>
              <a:ahLst/>
              <a:cxnLst/>
              <a:rect l="l" t="t" r="r" b="b"/>
              <a:pathLst>
                <a:path w="896" h="1911" fill="none" extrusionOk="0">
                  <a:moveTo>
                    <a:pt x="0" y="1910"/>
                  </a:moveTo>
                  <a:lnTo>
                    <a:pt x="895" y="1"/>
                  </a:lnTo>
                </a:path>
              </a:pathLst>
            </a:custGeom>
            <a:noFill/>
            <a:ln w="9450" cap="rnd" cmpd="sng">
              <a:solidFill>
                <a:srgbClr val="19161E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6" name="Google Shape;4116;p41"/>
            <p:cNvSpPr/>
            <p:nvPr/>
          </p:nvSpPr>
          <p:spPr>
            <a:xfrm>
              <a:off x="3769338" y="3028864"/>
              <a:ext cx="7620" cy="20025"/>
            </a:xfrm>
            <a:custGeom>
              <a:avLst/>
              <a:gdLst/>
              <a:ahLst/>
              <a:cxnLst/>
              <a:rect l="l" t="t" r="r" b="b"/>
              <a:pathLst>
                <a:path w="379" h="996" fill="none" extrusionOk="0">
                  <a:moveTo>
                    <a:pt x="239" y="1"/>
                  </a:moveTo>
                  <a:lnTo>
                    <a:pt x="378" y="279"/>
                  </a:lnTo>
                  <a:lnTo>
                    <a:pt x="0" y="996"/>
                  </a:lnTo>
                </a:path>
              </a:pathLst>
            </a:custGeom>
            <a:noFill/>
            <a:ln w="2975" cap="rnd" cmpd="sng">
              <a:solidFill>
                <a:srgbClr val="19161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7" name="Google Shape;4117;p41"/>
            <p:cNvSpPr/>
            <p:nvPr/>
          </p:nvSpPr>
          <p:spPr>
            <a:xfrm>
              <a:off x="3772937" y="3017666"/>
              <a:ext cx="4021" cy="8424"/>
            </a:xfrm>
            <a:custGeom>
              <a:avLst/>
              <a:gdLst/>
              <a:ahLst/>
              <a:cxnLst/>
              <a:rect l="l" t="t" r="r" b="b"/>
              <a:pathLst>
                <a:path w="200" h="419" fill="none" extrusionOk="0">
                  <a:moveTo>
                    <a:pt x="0" y="419"/>
                  </a:moveTo>
                  <a:lnTo>
                    <a:pt x="199" y="1"/>
                  </a:lnTo>
                </a:path>
              </a:pathLst>
            </a:custGeom>
            <a:noFill/>
            <a:ln w="4475" cap="rnd" cmpd="sng">
              <a:solidFill>
                <a:srgbClr val="19161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8" name="Google Shape;4118;p41"/>
            <p:cNvSpPr/>
            <p:nvPr/>
          </p:nvSpPr>
          <p:spPr>
            <a:xfrm>
              <a:off x="3735743" y="3049553"/>
              <a:ext cx="39607" cy="45960"/>
            </a:xfrm>
            <a:custGeom>
              <a:avLst/>
              <a:gdLst/>
              <a:ahLst/>
              <a:cxnLst/>
              <a:rect l="l" t="t" r="r" b="b"/>
              <a:pathLst>
                <a:path w="1970" h="2286" extrusionOk="0">
                  <a:moveTo>
                    <a:pt x="1520" y="0"/>
                  </a:moveTo>
                  <a:cubicBezTo>
                    <a:pt x="1405" y="0"/>
                    <a:pt x="1275" y="58"/>
                    <a:pt x="1154" y="126"/>
                  </a:cubicBezTo>
                  <a:cubicBezTo>
                    <a:pt x="856" y="305"/>
                    <a:pt x="279" y="444"/>
                    <a:pt x="140" y="842"/>
                  </a:cubicBezTo>
                  <a:cubicBezTo>
                    <a:pt x="0" y="1200"/>
                    <a:pt x="338" y="1936"/>
                    <a:pt x="617" y="2135"/>
                  </a:cubicBezTo>
                  <a:cubicBezTo>
                    <a:pt x="740" y="2236"/>
                    <a:pt x="895" y="2286"/>
                    <a:pt x="1052" y="2286"/>
                  </a:cubicBezTo>
                  <a:cubicBezTo>
                    <a:pt x="1175" y="2286"/>
                    <a:pt x="1300" y="2255"/>
                    <a:pt x="1413" y="2194"/>
                  </a:cubicBezTo>
                  <a:cubicBezTo>
                    <a:pt x="1631" y="2055"/>
                    <a:pt x="1751" y="1817"/>
                    <a:pt x="1830" y="1558"/>
                  </a:cubicBezTo>
                  <a:cubicBezTo>
                    <a:pt x="1950" y="1160"/>
                    <a:pt x="1970" y="742"/>
                    <a:pt x="1850" y="344"/>
                  </a:cubicBezTo>
                  <a:cubicBezTo>
                    <a:pt x="1830" y="225"/>
                    <a:pt x="1771" y="106"/>
                    <a:pt x="1671" y="46"/>
                  </a:cubicBezTo>
                  <a:cubicBezTo>
                    <a:pt x="1626" y="14"/>
                    <a:pt x="1575" y="0"/>
                    <a:pt x="15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9" name="Google Shape;4119;p41"/>
            <p:cNvSpPr/>
            <p:nvPr/>
          </p:nvSpPr>
          <p:spPr>
            <a:xfrm>
              <a:off x="3680152" y="2925685"/>
              <a:ext cx="68397" cy="118800"/>
            </a:xfrm>
            <a:custGeom>
              <a:avLst/>
              <a:gdLst/>
              <a:ahLst/>
              <a:cxnLst/>
              <a:rect l="l" t="t" r="r" b="b"/>
              <a:pathLst>
                <a:path w="3402" h="5909" extrusionOk="0">
                  <a:moveTo>
                    <a:pt x="60" y="1"/>
                  </a:moveTo>
                  <a:lnTo>
                    <a:pt x="60" y="1"/>
                  </a:lnTo>
                  <a:cubicBezTo>
                    <a:pt x="120" y="498"/>
                    <a:pt x="139" y="955"/>
                    <a:pt x="139" y="1453"/>
                  </a:cubicBezTo>
                  <a:cubicBezTo>
                    <a:pt x="139" y="1930"/>
                    <a:pt x="100" y="2348"/>
                    <a:pt x="20" y="2825"/>
                  </a:cubicBezTo>
                  <a:cubicBezTo>
                    <a:pt x="0" y="2925"/>
                    <a:pt x="0" y="3024"/>
                    <a:pt x="20" y="3124"/>
                  </a:cubicBezTo>
                  <a:cubicBezTo>
                    <a:pt x="40" y="3223"/>
                    <a:pt x="120" y="3283"/>
                    <a:pt x="199" y="3343"/>
                  </a:cubicBezTo>
                  <a:cubicBezTo>
                    <a:pt x="259" y="3442"/>
                    <a:pt x="318" y="3541"/>
                    <a:pt x="358" y="3641"/>
                  </a:cubicBezTo>
                  <a:cubicBezTo>
                    <a:pt x="498" y="3880"/>
                    <a:pt x="597" y="4098"/>
                    <a:pt x="696" y="4317"/>
                  </a:cubicBezTo>
                  <a:cubicBezTo>
                    <a:pt x="895" y="4775"/>
                    <a:pt x="1055" y="5232"/>
                    <a:pt x="1234" y="5710"/>
                  </a:cubicBezTo>
                  <a:cubicBezTo>
                    <a:pt x="1253" y="5789"/>
                    <a:pt x="1293" y="5829"/>
                    <a:pt x="1353" y="5889"/>
                  </a:cubicBezTo>
                  <a:cubicBezTo>
                    <a:pt x="1413" y="5909"/>
                    <a:pt x="1452" y="5909"/>
                    <a:pt x="1492" y="5909"/>
                  </a:cubicBezTo>
                  <a:cubicBezTo>
                    <a:pt x="1731" y="5909"/>
                    <a:pt x="2009" y="5889"/>
                    <a:pt x="2228" y="5789"/>
                  </a:cubicBezTo>
                  <a:cubicBezTo>
                    <a:pt x="2348" y="5730"/>
                    <a:pt x="2447" y="5690"/>
                    <a:pt x="2586" y="5670"/>
                  </a:cubicBezTo>
                  <a:cubicBezTo>
                    <a:pt x="2671" y="5647"/>
                    <a:pt x="2756" y="5642"/>
                    <a:pt x="2841" y="5642"/>
                  </a:cubicBezTo>
                  <a:cubicBezTo>
                    <a:pt x="2910" y="5642"/>
                    <a:pt x="2979" y="5645"/>
                    <a:pt x="3048" y="5645"/>
                  </a:cubicBezTo>
                  <a:cubicBezTo>
                    <a:pt x="3113" y="5645"/>
                    <a:pt x="3178" y="5642"/>
                    <a:pt x="3243" y="5630"/>
                  </a:cubicBezTo>
                  <a:cubicBezTo>
                    <a:pt x="3302" y="5630"/>
                    <a:pt x="3322" y="5610"/>
                    <a:pt x="3342" y="5590"/>
                  </a:cubicBezTo>
                  <a:cubicBezTo>
                    <a:pt x="3402" y="5531"/>
                    <a:pt x="3382" y="5471"/>
                    <a:pt x="3342" y="5411"/>
                  </a:cubicBezTo>
                  <a:cubicBezTo>
                    <a:pt x="3123" y="4874"/>
                    <a:pt x="2825" y="4377"/>
                    <a:pt x="2586" y="3840"/>
                  </a:cubicBezTo>
                  <a:cubicBezTo>
                    <a:pt x="2348" y="3382"/>
                    <a:pt x="2149" y="2885"/>
                    <a:pt x="2129" y="2348"/>
                  </a:cubicBezTo>
                  <a:cubicBezTo>
                    <a:pt x="2129" y="2231"/>
                    <a:pt x="2224" y="894"/>
                    <a:pt x="2321" y="894"/>
                  </a:cubicBezTo>
                  <a:cubicBezTo>
                    <a:pt x="2323" y="894"/>
                    <a:pt x="2326" y="894"/>
                    <a:pt x="2328" y="896"/>
                  </a:cubicBezTo>
                  <a:cubicBezTo>
                    <a:pt x="2328" y="856"/>
                    <a:pt x="60" y="1"/>
                    <a:pt x="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0" name="Google Shape;4120;p41"/>
            <p:cNvSpPr/>
            <p:nvPr/>
          </p:nvSpPr>
          <p:spPr>
            <a:xfrm>
              <a:off x="3742538" y="2861148"/>
              <a:ext cx="44010" cy="103078"/>
            </a:xfrm>
            <a:custGeom>
              <a:avLst/>
              <a:gdLst/>
              <a:ahLst/>
              <a:cxnLst/>
              <a:rect l="l" t="t" r="r" b="b"/>
              <a:pathLst>
                <a:path w="2189" h="5127" extrusionOk="0">
                  <a:moveTo>
                    <a:pt x="1517" y="0"/>
                  </a:moveTo>
                  <a:cubicBezTo>
                    <a:pt x="1113" y="0"/>
                    <a:pt x="696" y="277"/>
                    <a:pt x="478" y="605"/>
                  </a:cubicBezTo>
                  <a:cubicBezTo>
                    <a:pt x="319" y="784"/>
                    <a:pt x="239" y="1002"/>
                    <a:pt x="160" y="1241"/>
                  </a:cubicBezTo>
                  <a:cubicBezTo>
                    <a:pt x="120" y="1440"/>
                    <a:pt x="0" y="3211"/>
                    <a:pt x="20" y="3409"/>
                  </a:cubicBezTo>
                  <a:cubicBezTo>
                    <a:pt x="80" y="4006"/>
                    <a:pt x="359" y="4504"/>
                    <a:pt x="836" y="4822"/>
                  </a:cubicBezTo>
                  <a:cubicBezTo>
                    <a:pt x="1114" y="5012"/>
                    <a:pt x="1456" y="5127"/>
                    <a:pt x="1808" y="5127"/>
                  </a:cubicBezTo>
                  <a:cubicBezTo>
                    <a:pt x="1935" y="5127"/>
                    <a:pt x="2062" y="5112"/>
                    <a:pt x="2189" y="5080"/>
                  </a:cubicBezTo>
                  <a:cubicBezTo>
                    <a:pt x="2089" y="5080"/>
                    <a:pt x="1890" y="4424"/>
                    <a:pt x="1890" y="4344"/>
                  </a:cubicBezTo>
                  <a:cubicBezTo>
                    <a:pt x="1791" y="4046"/>
                    <a:pt x="1731" y="3728"/>
                    <a:pt x="1711" y="3390"/>
                  </a:cubicBezTo>
                  <a:cubicBezTo>
                    <a:pt x="1671" y="3051"/>
                    <a:pt x="1691" y="1181"/>
                    <a:pt x="1691" y="843"/>
                  </a:cubicBezTo>
                  <a:cubicBezTo>
                    <a:pt x="1711" y="684"/>
                    <a:pt x="1811" y="48"/>
                    <a:pt x="1632" y="8"/>
                  </a:cubicBezTo>
                  <a:cubicBezTo>
                    <a:pt x="1594" y="3"/>
                    <a:pt x="1556" y="0"/>
                    <a:pt x="15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1" name="Google Shape;4121;p41"/>
            <p:cNvSpPr/>
            <p:nvPr/>
          </p:nvSpPr>
          <p:spPr>
            <a:xfrm>
              <a:off x="3692537" y="2946876"/>
              <a:ext cx="31625" cy="15159"/>
            </a:xfrm>
            <a:custGeom>
              <a:avLst/>
              <a:gdLst/>
              <a:ahLst/>
              <a:cxnLst/>
              <a:rect l="l" t="t" r="r" b="b"/>
              <a:pathLst>
                <a:path w="1573" h="754" extrusionOk="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lnTo>
                    <a:pt x="2" y="1"/>
                  </a:lnTo>
                  <a:lnTo>
                    <a:pt x="2" y="1"/>
                  </a:lnTo>
                  <a:cubicBezTo>
                    <a:pt x="1" y="1"/>
                    <a:pt x="1" y="1"/>
                    <a:pt x="1" y="1"/>
                  </a:cubicBezTo>
                  <a:close/>
                  <a:moveTo>
                    <a:pt x="2" y="1"/>
                  </a:moveTo>
                  <a:cubicBezTo>
                    <a:pt x="29" y="22"/>
                    <a:pt x="611" y="754"/>
                    <a:pt x="1103" y="754"/>
                  </a:cubicBezTo>
                  <a:cubicBezTo>
                    <a:pt x="1281" y="754"/>
                    <a:pt x="1448" y="658"/>
                    <a:pt x="1572" y="399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2" name="Google Shape;4122;p41"/>
            <p:cNvSpPr/>
            <p:nvPr/>
          </p:nvSpPr>
          <p:spPr>
            <a:xfrm>
              <a:off x="3649351" y="2825180"/>
              <a:ext cx="124008" cy="129939"/>
            </a:xfrm>
            <a:custGeom>
              <a:avLst/>
              <a:gdLst/>
              <a:ahLst/>
              <a:cxnLst/>
              <a:rect l="l" t="t" r="r" b="b"/>
              <a:pathLst>
                <a:path w="6168" h="6463" extrusionOk="0">
                  <a:moveTo>
                    <a:pt x="3845" y="0"/>
                  </a:moveTo>
                  <a:cubicBezTo>
                    <a:pt x="3758" y="0"/>
                    <a:pt x="3670" y="3"/>
                    <a:pt x="3581" y="6"/>
                  </a:cubicBezTo>
                  <a:cubicBezTo>
                    <a:pt x="2646" y="46"/>
                    <a:pt x="1572" y="245"/>
                    <a:pt x="1055" y="1041"/>
                  </a:cubicBezTo>
                  <a:cubicBezTo>
                    <a:pt x="0" y="2612"/>
                    <a:pt x="856" y="5557"/>
                    <a:pt x="2587" y="6293"/>
                  </a:cubicBezTo>
                  <a:cubicBezTo>
                    <a:pt x="2861" y="6408"/>
                    <a:pt x="3155" y="6462"/>
                    <a:pt x="3449" y="6462"/>
                  </a:cubicBezTo>
                  <a:cubicBezTo>
                    <a:pt x="4223" y="6462"/>
                    <a:pt x="4999" y="6085"/>
                    <a:pt x="5431" y="5437"/>
                  </a:cubicBezTo>
                  <a:cubicBezTo>
                    <a:pt x="5769" y="4940"/>
                    <a:pt x="5909" y="4323"/>
                    <a:pt x="6008" y="3726"/>
                  </a:cubicBezTo>
                  <a:cubicBezTo>
                    <a:pt x="6108" y="3050"/>
                    <a:pt x="6167" y="2374"/>
                    <a:pt x="6028" y="1737"/>
                  </a:cubicBezTo>
                  <a:cubicBezTo>
                    <a:pt x="5869" y="1081"/>
                    <a:pt x="5471" y="464"/>
                    <a:pt x="4874" y="186"/>
                  </a:cubicBezTo>
                  <a:cubicBezTo>
                    <a:pt x="4553" y="41"/>
                    <a:pt x="4207" y="0"/>
                    <a:pt x="38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3" name="Google Shape;4123;p41"/>
            <p:cNvSpPr/>
            <p:nvPr/>
          </p:nvSpPr>
          <p:spPr>
            <a:xfrm>
              <a:off x="3716944" y="2901680"/>
              <a:ext cx="4021" cy="8022"/>
            </a:xfrm>
            <a:custGeom>
              <a:avLst/>
              <a:gdLst/>
              <a:ahLst/>
              <a:cxnLst/>
              <a:rect l="l" t="t" r="r" b="b"/>
              <a:pathLst>
                <a:path w="200" h="399" extrusionOk="0">
                  <a:moveTo>
                    <a:pt x="100" y="1"/>
                  </a:moveTo>
                  <a:cubicBezTo>
                    <a:pt x="60" y="1"/>
                    <a:pt x="0" y="100"/>
                    <a:pt x="0" y="200"/>
                  </a:cubicBezTo>
                  <a:cubicBezTo>
                    <a:pt x="0" y="279"/>
                    <a:pt x="60" y="399"/>
                    <a:pt x="100" y="399"/>
                  </a:cubicBezTo>
                  <a:cubicBezTo>
                    <a:pt x="159" y="399"/>
                    <a:pt x="199" y="299"/>
                    <a:pt x="199" y="200"/>
                  </a:cubicBezTo>
                  <a:cubicBezTo>
                    <a:pt x="199" y="81"/>
                    <a:pt x="159" y="1"/>
                    <a:pt x="100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4" name="Google Shape;4124;p41"/>
            <p:cNvSpPr/>
            <p:nvPr/>
          </p:nvSpPr>
          <p:spPr>
            <a:xfrm>
              <a:off x="3748127" y="2898885"/>
              <a:ext cx="4021" cy="8022"/>
            </a:xfrm>
            <a:custGeom>
              <a:avLst/>
              <a:gdLst/>
              <a:ahLst/>
              <a:cxnLst/>
              <a:rect l="l" t="t" r="r" b="b"/>
              <a:pathLst>
                <a:path w="200" h="399" extrusionOk="0">
                  <a:moveTo>
                    <a:pt x="100" y="1"/>
                  </a:moveTo>
                  <a:cubicBezTo>
                    <a:pt x="41" y="1"/>
                    <a:pt x="1" y="100"/>
                    <a:pt x="1" y="200"/>
                  </a:cubicBezTo>
                  <a:cubicBezTo>
                    <a:pt x="1" y="299"/>
                    <a:pt x="41" y="399"/>
                    <a:pt x="100" y="399"/>
                  </a:cubicBezTo>
                  <a:cubicBezTo>
                    <a:pt x="140" y="399"/>
                    <a:pt x="200" y="299"/>
                    <a:pt x="200" y="200"/>
                  </a:cubicBezTo>
                  <a:cubicBezTo>
                    <a:pt x="200" y="100"/>
                    <a:pt x="140" y="1"/>
                    <a:pt x="100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5" name="Google Shape;4125;p41"/>
            <p:cNvSpPr/>
            <p:nvPr/>
          </p:nvSpPr>
          <p:spPr>
            <a:xfrm>
              <a:off x="3706952" y="2890783"/>
              <a:ext cx="17210" cy="8122"/>
            </a:xfrm>
            <a:custGeom>
              <a:avLst/>
              <a:gdLst/>
              <a:ahLst/>
              <a:cxnLst/>
              <a:rect l="l" t="t" r="r" b="b"/>
              <a:pathLst>
                <a:path w="856" h="404" extrusionOk="0">
                  <a:moveTo>
                    <a:pt x="500" y="1"/>
                  </a:moveTo>
                  <a:cubicBezTo>
                    <a:pt x="196" y="1"/>
                    <a:pt x="0" y="404"/>
                    <a:pt x="0" y="404"/>
                  </a:cubicBezTo>
                  <a:cubicBezTo>
                    <a:pt x="185" y="164"/>
                    <a:pt x="382" y="99"/>
                    <a:pt x="541" y="99"/>
                  </a:cubicBezTo>
                  <a:cubicBezTo>
                    <a:pt x="724" y="99"/>
                    <a:pt x="855" y="185"/>
                    <a:pt x="855" y="185"/>
                  </a:cubicBezTo>
                  <a:cubicBezTo>
                    <a:pt x="726" y="50"/>
                    <a:pt x="606" y="1"/>
                    <a:pt x="500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6" name="Google Shape;4126;p41"/>
            <p:cNvSpPr/>
            <p:nvPr/>
          </p:nvSpPr>
          <p:spPr>
            <a:xfrm>
              <a:off x="3744931" y="2886581"/>
              <a:ext cx="14013" cy="5529"/>
            </a:xfrm>
            <a:custGeom>
              <a:avLst/>
              <a:gdLst/>
              <a:ahLst/>
              <a:cxnLst/>
              <a:rect l="l" t="t" r="r" b="b"/>
              <a:pathLst>
                <a:path w="697" h="275" extrusionOk="0">
                  <a:moveTo>
                    <a:pt x="331" y="0"/>
                  </a:moveTo>
                  <a:cubicBezTo>
                    <a:pt x="125" y="0"/>
                    <a:pt x="1" y="275"/>
                    <a:pt x="1" y="275"/>
                  </a:cubicBezTo>
                  <a:cubicBezTo>
                    <a:pt x="120" y="142"/>
                    <a:pt x="237" y="98"/>
                    <a:pt x="340" y="98"/>
                  </a:cubicBezTo>
                  <a:cubicBezTo>
                    <a:pt x="547" y="98"/>
                    <a:pt x="697" y="275"/>
                    <a:pt x="697" y="275"/>
                  </a:cubicBezTo>
                  <a:cubicBezTo>
                    <a:pt x="558" y="69"/>
                    <a:pt x="434" y="0"/>
                    <a:pt x="331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7" name="Google Shape;4127;p41"/>
            <p:cNvSpPr/>
            <p:nvPr/>
          </p:nvSpPr>
          <p:spPr>
            <a:xfrm>
              <a:off x="3730938" y="2914869"/>
              <a:ext cx="9228" cy="10354"/>
            </a:xfrm>
            <a:custGeom>
              <a:avLst/>
              <a:gdLst/>
              <a:ahLst/>
              <a:cxnLst/>
              <a:rect l="l" t="t" r="r" b="b"/>
              <a:pathLst>
                <a:path w="459" h="515" extrusionOk="0">
                  <a:moveTo>
                    <a:pt x="187" y="1"/>
                  </a:moveTo>
                  <a:cubicBezTo>
                    <a:pt x="185" y="1"/>
                    <a:pt x="182" y="1"/>
                    <a:pt x="180" y="1"/>
                  </a:cubicBezTo>
                  <a:cubicBezTo>
                    <a:pt x="100" y="21"/>
                    <a:pt x="1" y="499"/>
                    <a:pt x="80" y="499"/>
                  </a:cubicBezTo>
                  <a:cubicBezTo>
                    <a:pt x="112" y="509"/>
                    <a:pt x="147" y="514"/>
                    <a:pt x="183" y="514"/>
                  </a:cubicBezTo>
                  <a:cubicBezTo>
                    <a:pt x="280" y="514"/>
                    <a:pt x="385" y="477"/>
                    <a:pt x="458" y="419"/>
                  </a:cubicBezTo>
                  <a:cubicBezTo>
                    <a:pt x="400" y="361"/>
                    <a:pt x="285" y="1"/>
                    <a:pt x="18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8" name="Google Shape;4128;p41"/>
            <p:cNvSpPr/>
            <p:nvPr/>
          </p:nvSpPr>
          <p:spPr>
            <a:xfrm>
              <a:off x="3666541" y="2975687"/>
              <a:ext cx="56415" cy="113191"/>
            </a:xfrm>
            <a:custGeom>
              <a:avLst/>
              <a:gdLst/>
              <a:ahLst/>
              <a:cxnLst/>
              <a:rect l="l" t="t" r="r" b="b"/>
              <a:pathLst>
                <a:path w="2806" h="5630" extrusionOk="0">
                  <a:moveTo>
                    <a:pt x="2010" y="2805"/>
                  </a:moveTo>
                  <a:cubicBezTo>
                    <a:pt x="2428" y="3700"/>
                    <a:pt x="2786" y="4635"/>
                    <a:pt x="2806" y="5630"/>
                  </a:cubicBezTo>
                  <a:cubicBezTo>
                    <a:pt x="1891" y="4217"/>
                    <a:pt x="995" y="2825"/>
                    <a:pt x="140" y="1393"/>
                  </a:cubicBezTo>
                  <a:cubicBezTo>
                    <a:pt x="80" y="1253"/>
                    <a:pt x="1" y="1134"/>
                    <a:pt x="1" y="995"/>
                  </a:cubicBezTo>
                  <a:cubicBezTo>
                    <a:pt x="1" y="895"/>
                    <a:pt x="1" y="816"/>
                    <a:pt x="21" y="736"/>
                  </a:cubicBezTo>
                  <a:cubicBezTo>
                    <a:pt x="120" y="398"/>
                    <a:pt x="399" y="100"/>
                    <a:pt x="737" y="0"/>
                  </a:cubicBezTo>
                  <a:cubicBezTo>
                    <a:pt x="598" y="40"/>
                    <a:pt x="1175" y="1154"/>
                    <a:pt x="1234" y="1293"/>
                  </a:cubicBezTo>
                  <a:cubicBezTo>
                    <a:pt x="1493" y="1790"/>
                    <a:pt x="1771" y="2288"/>
                    <a:pt x="2010" y="2805"/>
                  </a:cubicBez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9" name="Google Shape;4129;p41"/>
            <p:cNvSpPr/>
            <p:nvPr/>
          </p:nvSpPr>
          <p:spPr>
            <a:xfrm>
              <a:off x="3666541" y="2975687"/>
              <a:ext cx="56415" cy="113191"/>
            </a:xfrm>
            <a:custGeom>
              <a:avLst/>
              <a:gdLst/>
              <a:ahLst/>
              <a:cxnLst/>
              <a:rect l="l" t="t" r="r" b="b"/>
              <a:pathLst>
                <a:path w="2806" h="5630" extrusionOk="0">
                  <a:moveTo>
                    <a:pt x="737" y="0"/>
                  </a:moveTo>
                  <a:cubicBezTo>
                    <a:pt x="737" y="0"/>
                    <a:pt x="737" y="0"/>
                    <a:pt x="736" y="0"/>
                  </a:cubicBezTo>
                  <a:lnTo>
                    <a:pt x="736" y="0"/>
                  </a:lnTo>
                  <a:cubicBezTo>
                    <a:pt x="737" y="0"/>
                    <a:pt x="737" y="0"/>
                    <a:pt x="737" y="0"/>
                  </a:cubicBezTo>
                  <a:close/>
                  <a:moveTo>
                    <a:pt x="736" y="0"/>
                  </a:moveTo>
                  <a:lnTo>
                    <a:pt x="736" y="0"/>
                  </a:lnTo>
                  <a:cubicBezTo>
                    <a:pt x="398" y="100"/>
                    <a:pt x="120" y="398"/>
                    <a:pt x="21" y="736"/>
                  </a:cubicBezTo>
                  <a:cubicBezTo>
                    <a:pt x="1" y="816"/>
                    <a:pt x="1" y="895"/>
                    <a:pt x="1" y="995"/>
                  </a:cubicBezTo>
                  <a:cubicBezTo>
                    <a:pt x="1" y="1134"/>
                    <a:pt x="80" y="1253"/>
                    <a:pt x="140" y="1393"/>
                  </a:cubicBezTo>
                  <a:cubicBezTo>
                    <a:pt x="995" y="2825"/>
                    <a:pt x="1891" y="4217"/>
                    <a:pt x="2806" y="5630"/>
                  </a:cubicBezTo>
                  <a:cubicBezTo>
                    <a:pt x="2786" y="4635"/>
                    <a:pt x="2428" y="3700"/>
                    <a:pt x="2010" y="2805"/>
                  </a:cubicBezTo>
                  <a:cubicBezTo>
                    <a:pt x="1771" y="2288"/>
                    <a:pt x="1493" y="1790"/>
                    <a:pt x="1234" y="1293"/>
                  </a:cubicBezTo>
                  <a:cubicBezTo>
                    <a:pt x="1175" y="1154"/>
                    <a:pt x="599" y="42"/>
                    <a:pt x="7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0" name="Google Shape;4130;p41"/>
            <p:cNvSpPr/>
            <p:nvPr/>
          </p:nvSpPr>
          <p:spPr>
            <a:xfrm>
              <a:off x="3628944" y="2793534"/>
              <a:ext cx="155613" cy="191359"/>
            </a:xfrm>
            <a:custGeom>
              <a:avLst/>
              <a:gdLst/>
              <a:ahLst/>
              <a:cxnLst/>
              <a:rect l="l" t="t" r="r" b="b"/>
              <a:pathLst>
                <a:path w="7740" h="9518" extrusionOk="0">
                  <a:moveTo>
                    <a:pt x="4297" y="1"/>
                  </a:moveTo>
                  <a:cubicBezTo>
                    <a:pt x="4076" y="1"/>
                    <a:pt x="3856" y="23"/>
                    <a:pt x="3641" y="69"/>
                  </a:cubicBezTo>
                  <a:cubicBezTo>
                    <a:pt x="2269" y="367"/>
                    <a:pt x="1115" y="1063"/>
                    <a:pt x="518" y="2356"/>
                  </a:cubicBezTo>
                  <a:cubicBezTo>
                    <a:pt x="1" y="3510"/>
                    <a:pt x="100" y="6156"/>
                    <a:pt x="697" y="7290"/>
                  </a:cubicBezTo>
                  <a:cubicBezTo>
                    <a:pt x="1294" y="8404"/>
                    <a:pt x="2388" y="9219"/>
                    <a:pt x="3602" y="9518"/>
                  </a:cubicBezTo>
                  <a:cubicBezTo>
                    <a:pt x="3243" y="9418"/>
                    <a:pt x="3005" y="8006"/>
                    <a:pt x="2985" y="7707"/>
                  </a:cubicBezTo>
                  <a:cubicBezTo>
                    <a:pt x="2945" y="7210"/>
                    <a:pt x="2865" y="4942"/>
                    <a:pt x="3204" y="4525"/>
                  </a:cubicBezTo>
                  <a:cubicBezTo>
                    <a:pt x="3562" y="4147"/>
                    <a:pt x="4477" y="4047"/>
                    <a:pt x="4954" y="3948"/>
                  </a:cubicBezTo>
                  <a:cubicBezTo>
                    <a:pt x="5062" y="3930"/>
                    <a:pt x="6460" y="3783"/>
                    <a:pt x="7158" y="3783"/>
                  </a:cubicBezTo>
                  <a:cubicBezTo>
                    <a:pt x="7235" y="3783"/>
                    <a:pt x="7304" y="3785"/>
                    <a:pt x="7361" y="3789"/>
                  </a:cubicBezTo>
                  <a:cubicBezTo>
                    <a:pt x="7481" y="3789"/>
                    <a:pt x="7560" y="3808"/>
                    <a:pt x="7560" y="3828"/>
                  </a:cubicBezTo>
                  <a:cubicBezTo>
                    <a:pt x="7739" y="2794"/>
                    <a:pt x="7361" y="1640"/>
                    <a:pt x="6585" y="924"/>
                  </a:cubicBezTo>
                  <a:cubicBezTo>
                    <a:pt x="5986" y="325"/>
                    <a:pt x="5138" y="1"/>
                    <a:pt x="429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1" name="Google Shape;4131;p41"/>
            <p:cNvSpPr/>
            <p:nvPr/>
          </p:nvSpPr>
          <p:spPr>
            <a:xfrm>
              <a:off x="3654156" y="3052468"/>
              <a:ext cx="92000" cy="17210"/>
            </a:xfrm>
            <a:custGeom>
              <a:avLst/>
              <a:gdLst/>
              <a:ahLst/>
              <a:cxnLst/>
              <a:rect l="l" t="t" r="r" b="b"/>
              <a:pathLst>
                <a:path w="4576" h="856" extrusionOk="0">
                  <a:moveTo>
                    <a:pt x="0" y="1"/>
                  </a:moveTo>
                  <a:lnTo>
                    <a:pt x="239" y="597"/>
                  </a:lnTo>
                  <a:lnTo>
                    <a:pt x="4575" y="856"/>
                  </a:lnTo>
                  <a:lnTo>
                    <a:pt x="45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2" name="Google Shape;4132;p41"/>
            <p:cNvSpPr/>
            <p:nvPr/>
          </p:nvSpPr>
          <p:spPr>
            <a:xfrm>
              <a:off x="3648949" y="3056067"/>
              <a:ext cx="99600" cy="16426"/>
            </a:xfrm>
            <a:custGeom>
              <a:avLst/>
              <a:gdLst/>
              <a:ahLst/>
              <a:cxnLst/>
              <a:rect l="l" t="t" r="r" b="b"/>
              <a:pathLst>
                <a:path w="4954" h="817" extrusionOk="0">
                  <a:moveTo>
                    <a:pt x="1" y="1"/>
                  </a:moveTo>
                  <a:lnTo>
                    <a:pt x="359" y="518"/>
                  </a:lnTo>
                  <a:lnTo>
                    <a:pt x="4954" y="816"/>
                  </a:lnTo>
                  <a:lnTo>
                    <a:pt x="4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3" name="Google Shape;4133;p41"/>
            <p:cNvSpPr/>
            <p:nvPr/>
          </p:nvSpPr>
          <p:spPr>
            <a:xfrm>
              <a:off x="3639359" y="3061676"/>
              <a:ext cx="115604" cy="84803"/>
            </a:xfrm>
            <a:custGeom>
              <a:avLst/>
              <a:gdLst/>
              <a:ahLst/>
              <a:cxnLst/>
              <a:rect l="l" t="t" r="r" b="b"/>
              <a:pathLst>
                <a:path w="5750" h="4218" extrusionOk="0">
                  <a:moveTo>
                    <a:pt x="0" y="0"/>
                  </a:moveTo>
                  <a:lnTo>
                    <a:pt x="1492" y="4038"/>
                  </a:lnTo>
                  <a:lnTo>
                    <a:pt x="5749" y="4217"/>
                  </a:lnTo>
                  <a:lnTo>
                    <a:pt x="5749" y="0"/>
                  </a:lnTo>
                  <a:close/>
                </a:path>
              </a:pathLst>
            </a:custGeom>
            <a:solidFill>
              <a:srgbClr val="1F1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4" name="Google Shape;4134;p41"/>
            <p:cNvSpPr/>
            <p:nvPr/>
          </p:nvSpPr>
          <p:spPr>
            <a:xfrm>
              <a:off x="3714934" y="3123258"/>
              <a:ext cx="51610" cy="43608"/>
            </a:xfrm>
            <a:custGeom>
              <a:avLst/>
              <a:gdLst/>
              <a:ahLst/>
              <a:cxnLst/>
              <a:rect l="l" t="t" r="r" b="b"/>
              <a:pathLst>
                <a:path w="2567" h="2169" extrusionOk="0">
                  <a:moveTo>
                    <a:pt x="1692" y="1"/>
                  </a:moveTo>
                  <a:cubicBezTo>
                    <a:pt x="916" y="80"/>
                    <a:pt x="1" y="955"/>
                    <a:pt x="180" y="1711"/>
                  </a:cubicBezTo>
                  <a:cubicBezTo>
                    <a:pt x="200" y="1851"/>
                    <a:pt x="279" y="2030"/>
                    <a:pt x="419" y="2109"/>
                  </a:cubicBezTo>
                  <a:cubicBezTo>
                    <a:pt x="578" y="2109"/>
                    <a:pt x="757" y="2169"/>
                    <a:pt x="896" y="2169"/>
                  </a:cubicBezTo>
                  <a:cubicBezTo>
                    <a:pt x="1095" y="2169"/>
                    <a:pt x="1314" y="2149"/>
                    <a:pt x="1513" y="2149"/>
                  </a:cubicBezTo>
                  <a:cubicBezTo>
                    <a:pt x="1612" y="2149"/>
                    <a:pt x="1712" y="2129"/>
                    <a:pt x="1791" y="2109"/>
                  </a:cubicBezTo>
                  <a:cubicBezTo>
                    <a:pt x="1871" y="2069"/>
                    <a:pt x="1911" y="1950"/>
                    <a:pt x="1891" y="1870"/>
                  </a:cubicBezTo>
                  <a:cubicBezTo>
                    <a:pt x="2070" y="1870"/>
                    <a:pt x="2209" y="1652"/>
                    <a:pt x="2149" y="1493"/>
                  </a:cubicBezTo>
                  <a:cubicBezTo>
                    <a:pt x="2348" y="1433"/>
                    <a:pt x="2448" y="1134"/>
                    <a:pt x="2308" y="936"/>
                  </a:cubicBezTo>
                  <a:cubicBezTo>
                    <a:pt x="2368" y="856"/>
                    <a:pt x="2448" y="816"/>
                    <a:pt x="2487" y="737"/>
                  </a:cubicBezTo>
                  <a:cubicBezTo>
                    <a:pt x="2547" y="657"/>
                    <a:pt x="2567" y="558"/>
                    <a:pt x="2507" y="478"/>
                  </a:cubicBezTo>
                  <a:cubicBezTo>
                    <a:pt x="2485" y="410"/>
                    <a:pt x="2418" y="387"/>
                    <a:pt x="2342" y="387"/>
                  </a:cubicBezTo>
                  <a:cubicBezTo>
                    <a:pt x="2284" y="387"/>
                    <a:pt x="2221" y="401"/>
                    <a:pt x="2169" y="418"/>
                  </a:cubicBezTo>
                  <a:cubicBezTo>
                    <a:pt x="1950" y="478"/>
                    <a:pt x="1712" y="577"/>
                    <a:pt x="1513" y="677"/>
                  </a:cubicBezTo>
                  <a:cubicBezTo>
                    <a:pt x="1692" y="538"/>
                    <a:pt x="1891" y="359"/>
                    <a:pt x="1851" y="80"/>
                  </a:cubicBezTo>
                  <a:cubicBezTo>
                    <a:pt x="1851" y="60"/>
                    <a:pt x="1811" y="40"/>
                    <a:pt x="17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5" name="Google Shape;4135;p41"/>
            <p:cNvSpPr/>
            <p:nvPr/>
          </p:nvSpPr>
          <p:spPr>
            <a:xfrm>
              <a:off x="3612961" y="3127219"/>
              <a:ext cx="119203" cy="42703"/>
            </a:xfrm>
            <a:custGeom>
              <a:avLst/>
              <a:gdLst/>
              <a:ahLst/>
              <a:cxnLst/>
              <a:rect l="l" t="t" r="r" b="b"/>
              <a:pathLst>
                <a:path w="5929" h="2124" extrusionOk="0">
                  <a:moveTo>
                    <a:pt x="1416" y="1"/>
                  </a:moveTo>
                  <a:cubicBezTo>
                    <a:pt x="1204" y="1"/>
                    <a:pt x="995" y="11"/>
                    <a:pt x="796" y="82"/>
                  </a:cubicBezTo>
                  <a:cubicBezTo>
                    <a:pt x="517" y="162"/>
                    <a:pt x="259" y="361"/>
                    <a:pt x="120" y="599"/>
                  </a:cubicBezTo>
                  <a:cubicBezTo>
                    <a:pt x="0" y="878"/>
                    <a:pt x="60" y="1236"/>
                    <a:pt x="219" y="1494"/>
                  </a:cubicBezTo>
                  <a:cubicBezTo>
                    <a:pt x="398" y="1753"/>
                    <a:pt x="677" y="1932"/>
                    <a:pt x="975" y="2032"/>
                  </a:cubicBezTo>
                  <a:cubicBezTo>
                    <a:pt x="1174" y="2071"/>
                    <a:pt x="1373" y="2091"/>
                    <a:pt x="1572" y="2091"/>
                  </a:cubicBezTo>
                  <a:cubicBezTo>
                    <a:pt x="1918" y="2114"/>
                    <a:pt x="2265" y="2124"/>
                    <a:pt x="2611" y="2124"/>
                  </a:cubicBezTo>
                  <a:cubicBezTo>
                    <a:pt x="3477" y="2124"/>
                    <a:pt x="4340" y="2063"/>
                    <a:pt x="5192" y="1992"/>
                  </a:cubicBezTo>
                  <a:cubicBezTo>
                    <a:pt x="5451" y="1972"/>
                    <a:pt x="5690" y="1952"/>
                    <a:pt x="5928" y="1833"/>
                  </a:cubicBezTo>
                  <a:lnTo>
                    <a:pt x="5550" y="739"/>
                  </a:lnTo>
                  <a:cubicBezTo>
                    <a:pt x="5509" y="740"/>
                    <a:pt x="5468" y="741"/>
                    <a:pt x="5427" y="741"/>
                  </a:cubicBezTo>
                  <a:cubicBezTo>
                    <a:pt x="4600" y="741"/>
                    <a:pt x="3840" y="371"/>
                    <a:pt x="3044" y="182"/>
                  </a:cubicBezTo>
                  <a:cubicBezTo>
                    <a:pt x="2586" y="82"/>
                    <a:pt x="2109" y="42"/>
                    <a:pt x="1671" y="2"/>
                  </a:cubicBezTo>
                  <a:cubicBezTo>
                    <a:pt x="1586" y="2"/>
                    <a:pt x="1501" y="1"/>
                    <a:pt x="1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36" name="Google Shape;4136;p41"/>
          <p:cNvGrpSpPr/>
          <p:nvPr/>
        </p:nvGrpSpPr>
        <p:grpSpPr>
          <a:xfrm>
            <a:off x="7056342" y="1270457"/>
            <a:ext cx="811129" cy="2034371"/>
            <a:chOff x="4264870" y="2608869"/>
            <a:chExt cx="379564" cy="951975"/>
          </a:xfrm>
        </p:grpSpPr>
        <p:sp>
          <p:nvSpPr>
            <p:cNvPr id="4137" name="Google Shape;4137;p41"/>
            <p:cNvSpPr/>
            <p:nvPr/>
          </p:nvSpPr>
          <p:spPr>
            <a:xfrm>
              <a:off x="4456519" y="2667000"/>
              <a:ext cx="145200" cy="220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8" name="Google Shape;4138;p41"/>
            <p:cNvSpPr/>
            <p:nvPr/>
          </p:nvSpPr>
          <p:spPr>
            <a:xfrm>
              <a:off x="4414050" y="3455997"/>
              <a:ext cx="211585" cy="104848"/>
            </a:xfrm>
            <a:custGeom>
              <a:avLst/>
              <a:gdLst/>
              <a:ahLst/>
              <a:cxnLst/>
              <a:rect l="l" t="t" r="r" b="b"/>
              <a:pathLst>
                <a:path w="10524" h="5215" extrusionOk="0">
                  <a:moveTo>
                    <a:pt x="5799" y="0"/>
                  </a:moveTo>
                  <a:cubicBezTo>
                    <a:pt x="4483" y="0"/>
                    <a:pt x="3110" y="301"/>
                    <a:pt x="2049" y="896"/>
                  </a:cubicBezTo>
                  <a:cubicBezTo>
                    <a:pt x="120" y="1971"/>
                    <a:pt x="0" y="3622"/>
                    <a:pt x="1751" y="4577"/>
                  </a:cubicBezTo>
                  <a:cubicBezTo>
                    <a:pt x="2558" y="5003"/>
                    <a:pt x="3622" y="5214"/>
                    <a:pt x="4725" y="5214"/>
                  </a:cubicBezTo>
                  <a:cubicBezTo>
                    <a:pt x="6041" y="5214"/>
                    <a:pt x="7414" y="4913"/>
                    <a:pt x="8475" y="4318"/>
                  </a:cubicBezTo>
                  <a:cubicBezTo>
                    <a:pt x="10404" y="3224"/>
                    <a:pt x="10524" y="1593"/>
                    <a:pt x="8773" y="638"/>
                  </a:cubicBezTo>
                  <a:cubicBezTo>
                    <a:pt x="7966" y="212"/>
                    <a:pt x="6902" y="0"/>
                    <a:pt x="57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9" name="Google Shape;4139;p41"/>
            <p:cNvSpPr/>
            <p:nvPr/>
          </p:nvSpPr>
          <p:spPr>
            <a:xfrm>
              <a:off x="4314449" y="2772102"/>
              <a:ext cx="186393" cy="150808"/>
            </a:xfrm>
            <a:custGeom>
              <a:avLst/>
              <a:gdLst/>
              <a:ahLst/>
              <a:cxnLst/>
              <a:rect l="l" t="t" r="r" b="b"/>
              <a:pathLst>
                <a:path w="9271" h="7501" extrusionOk="0">
                  <a:moveTo>
                    <a:pt x="8933" y="100"/>
                  </a:moveTo>
                  <a:cubicBezTo>
                    <a:pt x="8794" y="41"/>
                    <a:pt x="8535" y="100"/>
                    <a:pt x="8376" y="80"/>
                  </a:cubicBezTo>
                  <a:cubicBezTo>
                    <a:pt x="8177" y="41"/>
                    <a:pt x="7998" y="1"/>
                    <a:pt x="7799" y="41"/>
                  </a:cubicBezTo>
                  <a:cubicBezTo>
                    <a:pt x="7560" y="100"/>
                    <a:pt x="7361" y="299"/>
                    <a:pt x="7242" y="518"/>
                  </a:cubicBezTo>
                  <a:cubicBezTo>
                    <a:pt x="7182" y="637"/>
                    <a:pt x="7142" y="737"/>
                    <a:pt x="7083" y="876"/>
                  </a:cubicBezTo>
                  <a:cubicBezTo>
                    <a:pt x="7063" y="995"/>
                    <a:pt x="7043" y="1115"/>
                    <a:pt x="6983" y="1234"/>
                  </a:cubicBezTo>
                  <a:cubicBezTo>
                    <a:pt x="6844" y="2010"/>
                    <a:pt x="6745" y="2826"/>
                    <a:pt x="6446" y="3522"/>
                  </a:cubicBezTo>
                  <a:cubicBezTo>
                    <a:pt x="6148" y="4198"/>
                    <a:pt x="5810" y="4815"/>
                    <a:pt x="5352" y="5372"/>
                  </a:cubicBezTo>
                  <a:cubicBezTo>
                    <a:pt x="5292" y="5412"/>
                    <a:pt x="5233" y="5491"/>
                    <a:pt x="5193" y="5551"/>
                  </a:cubicBezTo>
                  <a:cubicBezTo>
                    <a:pt x="4954" y="5491"/>
                    <a:pt x="4696" y="5471"/>
                    <a:pt x="4517" y="5412"/>
                  </a:cubicBezTo>
                  <a:cubicBezTo>
                    <a:pt x="3303" y="5073"/>
                    <a:pt x="2110" y="4715"/>
                    <a:pt x="896" y="4377"/>
                  </a:cubicBezTo>
                  <a:cubicBezTo>
                    <a:pt x="697" y="4317"/>
                    <a:pt x="478" y="4278"/>
                    <a:pt x="299" y="4397"/>
                  </a:cubicBezTo>
                  <a:cubicBezTo>
                    <a:pt x="220" y="4477"/>
                    <a:pt x="180" y="4576"/>
                    <a:pt x="140" y="4695"/>
                  </a:cubicBezTo>
                  <a:cubicBezTo>
                    <a:pt x="81" y="4974"/>
                    <a:pt x="21" y="5252"/>
                    <a:pt x="1" y="5551"/>
                  </a:cubicBezTo>
                  <a:cubicBezTo>
                    <a:pt x="1" y="5670"/>
                    <a:pt x="1" y="5790"/>
                    <a:pt x="41" y="5889"/>
                  </a:cubicBezTo>
                  <a:cubicBezTo>
                    <a:pt x="100" y="5969"/>
                    <a:pt x="140" y="5988"/>
                    <a:pt x="220" y="6048"/>
                  </a:cubicBezTo>
                  <a:cubicBezTo>
                    <a:pt x="1632" y="6983"/>
                    <a:pt x="3363" y="7500"/>
                    <a:pt x="5074" y="7500"/>
                  </a:cubicBezTo>
                  <a:cubicBezTo>
                    <a:pt x="5372" y="7500"/>
                    <a:pt x="5651" y="7480"/>
                    <a:pt x="5909" y="7381"/>
                  </a:cubicBezTo>
                  <a:cubicBezTo>
                    <a:pt x="6068" y="7341"/>
                    <a:pt x="6188" y="7242"/>
                    <a:pt x="6287" y="7142"/>
                  </a:cubicBezTo>
                  <a:cubicBezTo>
                    <a:pt x="6347" y="7102"/>
                    <a:pt x="6367" y="7083"/>
                    <a:pt x="6406" y="7063"/>
                  </a:cubicBezTo>
                  <a:cubicBezTo>
                    <a:pt x="8475" y="5610"/>
                    <a:pt x="8396" y="3363"/>
                    <a:pt x="8833" y="1135"/>
                  </a:cubicBezTo>
                  <a:cubicBezTo>
                    <a:pt x="8893" y="896"/>
                    <a:pt x="9271" y="279"/>
                    <a:pt x="8933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0" name="Google Shape;4140;p41"/>
            <p:cNvSpPr/>
            <p:nvPr/>
          </p:nvSpPr>
          <p:spPr>
            <a:xfrm>
              <a:off x="4528428" y="3458591"/>
              <a:ext cx="11621" cy="34581"/>
            </a:xfrm>
            <a:custGeom>
              <a:avLst/>
              <a:gdLst/>
              <a:ahLst/>
              <a:cxnLst/>
              <a:rect l="l" t="t" r="r" b="b"/>
              <a:pathLst>
                <a:path w="578" h="1720" extrusionOk="0">
                  <a:moveTo>
                    <a:pt x="493" y="0"/>
                  </a:moveTo>
                  <a:cubicBezTo>
                    <a:pt x="178" y="0"/>
                    <a:pt x="9" y="484"/>
                    <a:pt x="1" y="489"/>
                  </a:cubicBezTo>
                  <a:lnTo>
                    <a:pt x="1" y="489"/>
                  </a:lnTo>
                  <a:cubicBezTo>
                    <a:pt x="1" y="489"/>
                    <a:pt x="1" y="489"/>
                    <a:pt x="1" y="489"/>
                  </a:cubicBezTo>
                  <a:lnTo>
                    <a:pt x="1" y="489"/>
                  </a:lnTo>
                  <a:cubicBezTo>
                    <a:pt x="1" y="489"/>
                    <a:pt x="1" y="489"/>
                    <a:pt x="1" y="489"/>
                  </a:cubicBezTo>
                  <a:cubicBezTo>
                    <a:pt x="1" y="489"/>
                    <a:pt x="1" y="489"/>
                    <a:pt x="1" y="489"/>
                  </a:cubicBezTo>
                  <a:lnTo>
                    <a:pt x="1" y="489"/>
                  </a:lnTo>
                  <a:cubicBezTo>
                    <a:pt x="199" y="808"/>
                    <a:pt x="140" y="1663"/>
                    <a:pt x="140" y="1663"/>
                  </a:cubicBezTo>
                  <a:lnTo>
                    <a:pt x="200" y="1702"/>
                  </a:lnTo>
                  <a:cubicBezTo>
                    <a:pt x="239" y="1714"/>
                    <a:pt x="273" y="1719"/>
                    <a:pt x="301" y="1719"/>
                  </a:cubicBezTo>
                  <a:cubicBezTo>
                    <a:pt x="413" y="1719"/>
                    <a:pt x="438" y="1643"/>
                    <a:pt x="438" y="1643"/>
                  </a:cubicBezTo>
                  <a:cubicBezTo>
                    <a:pt x="379" y="668"/>
                    <a:pt x="577" y="12"/>
                    <a:pt x="577" y="12"/>
                  </a:cubicBezTo>
                  <a:cubicBezTo>
                    <a:pt x="548" y="4"/>
                    <a:pt x="520" y="0"/>
                    <a:pt x="4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1" name="Google Shape;4141;p41"/>
            <p:cNvSpPr/>
            <p:nvPr/>
          </p:nvSpPr>
          <p:spPr>
            <a:xfrm>
              <a:off x="4440046" y="3120825"/>
              <a:ext cx="97992" cy="383322"/>
            </a:xfrm>
            <a:custGeom>
              <a:avLst/>
              <a:gdLst/>
              <a:ahLst/>
              <a:cxnLst/>
              <a:rect l="l" t="t" r="r" b="b"/>
              <a:pathLst>
                <a:path w="4874" h="19066" extrusionOk="0">
                  <a:moveTo>
                    <a:pt x="2414" y="1"/>
                  </a:moveTo>
                  <a:cubicBezTo>
                    <a:pt x="2112" y="1"/>
                    <a:pt x="1808" y="79"/>
                    <a:pt x="1552" y="241"/>
                  </a:cubicBezTo>
                  <a:cubicBezTo>
                    <a:pt x="0" y="1255"/>
                    <a:pt x="1194" y="3464"/>
                    <a:pt x="1552" y="4757"/>
                  </a:cubicBezTo>
                  <a:cubicBezTo>
                    <a:pt x="2109" y="6825"/>
                    <a:pt x="2547" y="8894"/>
                    <a:pt x="2845" y="10983"/>
                  </a:cubicBezTo>
                  <a:cubicBezTo>
                    <a:pt x="2984" y="11878"/>
                    <a:pt x="3084" y="12793"/>
                    <a:pt x="3143" y="13688"/>
                  </a:cubicBezTo>
                  <a:cubicBezTo>
                    <a:pt x="3223" y="14564"/>
                    <a:pt x="3402" y="15479"/>
                    <a:pt x="3223" y="16354"/>
                  </a:cubicBezTo>
                  <a:cubicBezTo>
                    <a:pt x="3044" y="17269"/>
                    <a:pt x="2507" y="18144"/>
                    <a:pt x="2527" y="19059"/>
                  </a:cubicBezTo>
                  <a:cubicBezTo>
                    <a:pt x="2527" y="19064"/>
                    <a:pt x="2533" y="19066"/>
                    <a:pt x="2543" y="19066"/>
                  </a:cubicBezTo>
                  <a:cubicBezTo>
                    <a:pt x="2631" y="19066"/>
                    <a:pt x="3033" y="18936"/>
                    <a:pt x="3104" y="18900"/>
                  </a:cubicBezTo>
                  <a:cubicBezTo>
                    <a:pt x="3402" y="18741"/>
                    <a:pt x="3700" y="18463"/>
                    <a:pt x="3820" y="18144"/>
                  </a:cubicBezTo>
                  <a:cubicBezTo>
                    <a:pt x="3939" y="17747"/>
                    <a:pt x="4098" y="17448"/>
                    <a:pt x="4377" y="17150"/>
                  </a:cubicBezTo>
                  <a:lnTo>
                    <a:pt x="4814" y="16613"/>
                  </a:lnTo>
                  <a:cubicBezTo>
                    <a:pt x="4834" y="16593"/>
                    <a:pt x="4834" y="16573"/>
                    <a:pt x="4874" y="16553"/>
                  </a:cubicBezTo>
                  <a:lnTo>
                    <a:pt x="4874" y="16473"/>
                  </a:lnTo>
                  <a:cubicBezTo>
                    <a:pt x="4794" y="16215"/>
                    <a:pt x="4615" y="16016"/>
                    <a:pt x="4536" y="15777"/>
                  </a:cubicBezTo>
                  <a:cubicBezTo>
                    <a:pt x="4416" y="15399"/>
                    <a:pt x="4476" y="15061"/>
                    <a:pt x="4496" y="14683"/>
                  </a:cubicBezTo>
                  <a:cubicBezTo>
                    <a:pt x="4496" y="14325"/>
                    <a:pt x="4496" y="14007"/>
                    <a:pt x="4516" y="13669"/>
                  </a:cubicBezTo>
                  <a:cubicBezTo>
                    <a:pt x="4576" y="12913"/>
                    <a:pt x="4635" y="12177"/>
                    <a:pt x="4615" y="11421"/>
                  </a:cubicBezTo>
                  <a:cubicBezTo>
                    <a:pt x="4576" y="10307"/>
                    <a:pt x="4237" y="9193"/>
                    <a:pt x="4178" y="8059"/>
                  </a:cubicBezTo>
                  <a:cubicBezTo>
                    <a:pt x="4118" y="7263"/>
                    <a:pt x="4178" y="6467"/>
                    <a:pt x="4218" y="5672"/>
                  </a:cubicBezTo>
                  <a:cubicBezTo>
                    <a:pt x="4277" y="4617"/>
                    <a:pt x="4237" y="3543"/>
                    <a:pt x="4198" y="2469"/>
                  </a:cubicBezTo>
                  <a:cubicBezTo>
                    <a:pt x="4138" y="1733"/>
                    <a:pt x="4039" y="897"/>
                    <a:pt x="3501" y="400"/>
                  </a:cubicBezTo>
                  <a:cubicBezTo>
                    <a:pt x="3217" y="139"/>
                    <a:pt x="2817" y="1"/>
                    <a:pt x="24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2" name="Google Shape;4142;p41"/>
            <p:cNvSpPr/>
            <p:nvPr/>
          </p:nvSpPr>
          <p:spPr>
            <a:xfrm>
              <a:off x="4474446" y="3441059"/>
              <a:ext cx="69463" cy="81646"/>
            </a:xfrm>
            <a:custGeom>
              <a:avLst/>
              <a:gdLst/>
              <a:ahLst/>
              <a:cxnLst/>
              <a:rect l="l" t="t" r="r" b="b"/>
              <a:pathLst>
                <a:path w="3455" h="4061" extrusionOk="0">
                  <a:moveTo>
                    <a:pt x="2932" y="0"/>
                  </a:moveTo>
                  <a:cubicBezTo>
                    <a:pt x="2910" y="0"/>
                    <a:pt x="2888" y="3"/>
                    <a:pt x="2865" y="8"/>
                  </a:cubicBezTo>
                  <a:cubicBezTo>
                    <a:pt x="2487" y="167"/>
                    <a:pt x="2487" y="844"/>
                    <a:pt x="2407" y="1102"/>
                  </a:cubicBezTo>
                  <a:cubicBezTo>
                    <a:pt x="2328" y="1540"/>
                    <a:pt x="2168" y="1958"/>
                    <a:pt x="1910" y="2336"/>
                  </a:cubicBezTo>
                  <a:cubicBezTo>
                    <a:pt x="1790" y="2535"/>
                    <a:pt x="1631" y="2734"/>
                    <a:pt x="1412" y="2833"/>
                  </a:cubicBezTo>
                  <a:cubicBezTo>
                    <a:pt x="1303" y="2883"/>
                    <a:pt x="1199" y="2913"/>
                    <a:pt x="1099" y="2913"/>
                  </a:cubicBezTo>
                  <a:cubicBezTo>
                    <a:pt x="1000" y="2913"/>
                    <a:pt x="905" y="2883"/>
                    <a:pt x="816" y="2813"/>
                  </a:cubicBezTo>
                  <a:cubicBezTo>
                    <a:pt x="398" y="3052"/>
                    <a:pt x="20" y="3529"/>
                    <a:pt x="0" y="4046"/>
                  </a:cubicBezTo>
                  <a:cubicBezTo>
                    <a:pt x="71" y="4056"/>
                    <a:pt x="143" y="4061"/>
                    <a:pt x="215" y="4061"/>
                  </a:cubicBezTo>
                  <a:cubicBezTo>
                    <a:pt x="591" y="4061"/>
                    <a:pt x="983" y="3941"/>
                    <a:pt x="1333" y="3808"/>
                  </a:cubicBezTo>
                  <a:cubicBezTo>
                    <a:pt x="1731" y="3649"/>
                    <a:pt x="2129" y="3430"/>
                    <a:pt x="2328" y="3072"/>
                  </a:cubicBezTo>
                  <a:cubicBezTo>
                    <a:pt x="2686" y="2475"/>
                    <a:pt x="2467" y="1580"/>
                    <a:pt x="2984" y="1102"/>
                  </a:cubicBezTo>
                  <a:cubicBezTo>
                    <a:pt x="3103" y="983"/>
                    <a:pt x="3282" y="923"/>
                    <a:pt x="3362" y="744"/>
                  </a:cubicBezTo>
                  <a:cubicBezTo>
                    <a:pt x="3455" y="485"/>
                    <a:pt x="3236" y="0"/>
                    <a:pt x="29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3" name="Google Shape;4143;p41"/>
            <p:cNvSpPr/>
            <p:nvPr/>
          </p:nvSpPr>
          <p:spPr>
            <a:xfrm>
              <a:off x="4566427" y="3472182"/>
              <a:ext cx="11621" cy="34540"/>
            </a:xfrm>
            <a:custGeom>
              <a:avLst/>
              <a:gdLst/>
              <a:ahLst/>
              <a:cxnLst/>
              <a:rect l="l" t="t" r="r" b="b"/>
              <a:pathLst>
                <a:path w="578" h="1718" extrusionOk="0">
                  <a:moveTo>
                    <a:pt x="497" y="1"/>
                  </a:moveTo>
                  <a:cubicBezTo>
                    <a:pt x="195" y="1"/>
                    <a:pt x="25" y="490"/>
                    <a:pt x="2" y="490"/>
                  </a:cubicBezTo>
                  <a:cubicBezTo>
                    <a:pt x="1" y="490"/>
                    <a:pt x="1" y="490"/>
                    <a:pt x="0" y="489"/>
                  </a:cubicBezTo>
                  <a:lnTo>
                    <a:pt x="0" y="489"/>
                  </a:lnTo>
                  <a:cubicBezTo>
                    <a:pt x="199" y="808"/>
                    <a:pt x="140" y="1663"/>
                    <a:pt x="140" y="1663"/>
                  </a:cubicBezTo>
                  <a:lnTo>
                    <a:pt x="199" y="1703"/>
                  </a:lnTo>
                  <a:cubicBezTo>
                    <a:pt x="234" y="1713"/>
                    <a:pt x="265" y="1718"/>
                    <a:pt x="290" y="1718"/>
                  </a:cubicBezTo>
                  <a:cubicBezTo>
                    <a:pt x="411" y="1718"/>
                    <a:pt x="438" y="1623"/>
                    <a:pt x="438" y="1623"/>
                  </a:cubicBezTo>
                  <a:cubicBezTo>
                    <a:pt x="378" y="668"/>
                    <a:pt x="577" y="12"/>
                    <a:pt x="577" y="12"/>
                  </a:cubicBezTo>
                  <a:cubicBezTo>
                    <a:pt x="550" y="4"/>
                    <a:pt x="523" y="1"/>
                    <a:pt x="49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4" name="Google Shape;4144;p41"/>
            <p:cNvSpPr/>
            <p:nvPr/>
          </p:nvSpPr>
          <p:spPr>
            <a:xfrm>
              <a:off x="4478045" y="3134235"/>
              <a:ext cx="97992" cy="383503"/>
            </a:xfrm>
            <a:custGeom>
              <a:avLst/>
              <a:gdLst/>
              <a:ahLst/>
              <a:cxnLst/>
              <a:rect l="l" t="t" r="r" b="b"/>
              <a:pathLst>
                <a:path w="4874" h="19075" extrusionOk="0">
                  <a:moveTo>
                    <a:pt x="2413" y="0"/>
                  </a:moveTo>
                  <a:cubicBezTo>
                    <a:pt x="2111" y="0"/>
                    <a:pt x="1807" y="77"/>
                    <a:pt x="1552" y="230"/>
                  </a:cubicBezTo>
                  <a:cubicBezTo>
                    <a:pt x="0" y="1265"/>
                    <a:pt x="1194" y="3473"/>
                    <a:pt x="1552" y="4766"/>
                  </a:cubicBezTo>
                  <a:cubicBezTo>
                    <a:pt x="2129" y="6835"/>
                    <a:pt x="2586" y="8884"/>
                    <a:pt x="2845" y="10972"/>
                  </a:cubicBezTo>
                  <a:cubicBezTo>
                    <a:pt x="2984" y="11868"/>
                    <a:pt x="3083" y="12803"/>
                    <a:pt x="3143" y="13698"/>
                  </a:cubicBezTo>
                  <a:cubicBezTo>
                    <a:pt x="3223" y="14553"/>
                    <a:pt x="3402" y="15488"/>
                    <a:pt x="3223" y="16343"/>
                  </a:cubicBezTo>
                  <a:cubicBezTo>
                    <a:pt x="3044" y="17278"/>
                    <a:pt x="2507" y="18134"/>
                    <a:pt x="2526" y="19069"/>
                  </a:cubicBezTo>
                  <a:cubicBezTo>
                    <a:pt x="2526" y="19073"/>
                    <a:pt x="2531" y="19075"/>
                    <a:pt x="2540" y="19075"/>
                  </a:cubicBezTo>
                  <a:cubicBezTo>
                    <a:pt x="2621" y="19075"/>
                    <a:pt x="3032" y="18928"/>
                    <a:pt x="3103" y="18910"/>
                  </a:cubicBezTo>
                  <a:cubicBezTo>
                    <a:pt x="3402" y="18731"/>
                    <a:pt x="3700" y="18472"/>
                    <a:pt x="3819" y="18134"/>
                  </a:cubicBezTo>
                  <a:cubicBezTo>
                    <a:pt x="3939" y="17736"/>
                    <a:pt x="4098" y="17438"/>
                    <a:pt x="4376" y="17139"/>
                  </a:cubicBezTo>
                  <a:lnTo>
                    <a:pt x="4814" y="16622"/>
                  </a:lnTo>
                  <a:cubicBezTo>
                    <a:pt x="4834" y="16602"/>
                    <a:pt x="4834" y="16582"/>
                    <a:pt x="4874" y="16542"/>
                  </a:cubicBezTo>
                  <a:lnTo>
                    <a:pt x="4874" y="16483"/>
                  </a:lnTo>
                  <a:cubicBezTo>
                    <a:pt x="4794" y="16224"/>
                    <a:pt x="4615" y="16025"/>
                    <a:pt x="4536" y="15786"/>
                  </a:cubicBezTo>
                  <a:cubicBezTo>
                    <a:pt x="4416" y="15409"/>
                    <a:pt x="4476" y="15050"/>
                    <a:pt x="4496" y="14692"/>
                  </a:cubicBezTo>
                  <a:cubicBezTo>
                    <a:pt x="4496" y="14334"/>
                    <a:pt x="4496" y="14016"/>
                    <a:pt x="4516" y="13658"/>
                  </a:cubicBezTo>
                  <a:cubicBezTo>
                    <a:pt x="4575" y="12922"/>
                    <a:pt x="4635" y="12166"/>
                    <a:pt x="4615" y="11430"/>
                  </a:cubicBezTo>
                  <a:cubicBezTo>
                    <a:pt x="4575" y="10316"/>
                    <a:pt x="4237" y="9182"/>
                    <a:pt x="4178" y="8068"/>
                  </a:cubicBezTo>
                  <a:cubicBezTo>
                    <a:pt x="4118" y="7272"/>
                    <a:pt x="4178" y="6477"/>
                    <a:pt x="4217" y="5681"/>
                  </a:cubicBezTo>
                  <a:cubicBezTo>
                    <a:pt x="4277" y="4607"/>
                    <a:pt x="4237" y="3552"/>
                    <a:pt x="4197" y="2478"/>
                  </a:cubicBezTo>
                  <a:cubicBezTo>
                    <a:pt x="4138" y="1722"/>
                    <a:pt x="4038" y="907"/>
                    <a:pt x="3501" y="409"/>
                  </a:cubicBezTo>
                  <a:cubicBezTo>
                    <a:pt x="3217" y="137"/>
                    <a:pt x="2816" y="0"/>
                    <a:pt x="24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5" name="Google Shape;4145;p41"/>
            <p:cNvSpPr/>
            <p:nvPr/>
          </p:nvSpPr>
          <p:spPr>
            <a:xfrm>
              <a:off x="4512827" y="3454569"/>
              <a:ext cx="69463" cy="81606"/>
            </a:xfrm>
            <a:custGeom>
              <a:avLst/>
              <a:gdLst/>
              <a:ahLst/>
              <a:cxnLst/>
              <a:rect l="l" t="t" r="r" b="b"/>
              <a:pathLst>
                <a:path w="3455" h="4059" extrusionOk="0">
                  <a:moveTo>
                    <a:pt x="2945" y="1"/>
                  </a:moveTo>
                  <a:cubicBezTo>
                    <a:pt x="2919" y="1"/>
                    <a:pt x="2892" y="5"/>
                    <a:pt x="2865" y="13"/>
                  </a:cubicBezTo>
                  <a:cubicBezTo>
                    <a:pt x="2487" y="152"/>
                    <a:pt x="2467" y="848"/>
                    <a:pt x="2408" y="1107"/>
                  </a:cubicBezTo>
                  <a:cubicBezTo>
                    <a:pt x="2348" y="1544"/>
                    <a:pt x="2169" y="1962"/>
                    <a:pt x="1910" y="2340"/>
                  </a:cubicBezTo>
                  <a:cubicBezTo>
                    <a:pt x="1791" y="2539"/>
                    <a:pt x="1652" y="2738"/>
                    <a:pt x="1413" y="2837"/>
                  </a:cubicBezTo>
                  <a:cubicBezTo>
                    <a:pt x="1308" y="2885"/>
                    <a:pt x="1207" y="2915"/>
                    <a:pt x="1111" y="2915"/>
                  </a:cubicBezTo>
                  <a:cubicBezTo>
                    <a:pt x="1008" y="2915"/>
                    <a:pt x="909" y="2880"/>
                    <a:pt x="816" y="2798"/>
                  </a:cubicBezTo>
                  <a:cubicBezTo>
                    <a:pt x="399" y="3056"/>
                    <a:pt x="21" y="3534"/>
                    <a:pt x="1" y="4051"/>
                  </a:cubicBezTo>
                  <a:cubicBezTo>
                    <a:pt x="60" y="4056"/>
                    <a:pt x="120" y="4059"/>
                    <a:pt x="180" y="4059"/>
                  </a:cubicBezTo>
                  <a:cubicBezTo>
                    <a:pt x="577" y="4059"/>
                    <a:pt x="973" y="3948"/>
                    <a:pt x="1353" y="3792"/>
                  </a:cubicBezTo>
                  <a:cubicBezTo>
                    <a:pt x="1751" y="3653"/>
                    <a:pt x="2149" y="3434"/>
                    <a:pt x="2348" y="3076"/>
                  </a:cubicBezTo>
                  <a:cubicBezTo>
                    <a:pt x="2686" y="2479"/>
                    <a:pt x="2467" y="1584"/>
                    <a:pt x="2985" y="1107"/>
                  </a:cubicBezTo>
                  <a:cubicBezTo>
                    <a:pt x="3104" y="987"/>
                    <a:pt x="3283" y="908"/>
                    <a:pt x="3363" y="749"/>
                  </a:cubicBezTo>
                  <a:cubicBezTo>
                    <a:pt x="3454" y="493"/>
                    <a:pt x="3243" y="1"/>
                    <a:pt x="29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6" name="Google Shape;4146;p41"/>
            <p:cNvSpPr/>
            <p:nvPr/>
          </p:nvSpPr>
          <p:spPr>
            <a:xfrm>
              <a:off x="4434437" y="3000074"/>
              <a:ext cx="152798" cy="258792"/>
            </a:xfrm>
            <a:custGeom>
              <a:avLst/>
              <a:gdLst/>
              <a:ahLst/>
              <a:cxnLst/>
              <a:rect l="l" t="t" r="r" b="b"/>
              <a:pathLst>
                <a:path w="7600" h="12872" extrusionOk="0">
                  <a:moveTo>
                    <a:pt x="7202" y="9350"/>
                  </a:moveTo>
                  <a:cubicBezTo>
                    <a:pt x="7142" y="10265"/>
                    <a:pt x="7083" y="11160"/>
                    <a:pt x="7003" y="12075"/>
                  </a:cubicBezTo>
                  <a:cubicBezTo>
                    <a:pt x="7003" y="12175"/>
                    <a:pt x="6983" y="12274"/>
                    <a:pt x="6943" y="12354"/>
                  </a:cubicBezTo>
                  <a:cubicBezTo>
                    <a:pt x="6884" y="12434"/>
                    <a:pt x="6784" y="12453"/>
                    <a:pt x="6705" y="12473"/>
                  </a:cubicBezTo>
                  <a:cubicBezTo>
                    <a:pt x="5173" y="12871"/>
                    <a:pt x="3124" y="12792"/>
                    <a:pt x="1692" y="12036"/>
                  </a:cubicBezTo>
                  <a:cubicBezTo>
                    <a:pt x="1433" y="11877"/>
                    <a:pt x="1174" y="11717"/>
                    <a:pt x="1035" y="11459"/>
                  </a:cubicBezTo>
                  <a:cubicBezTo>
                    <a:pt x="936" y="11260"/>
                    <a:pt x="916" y="11061"/>
                    <a:pt x="896" y="10842"/>
                  </a:cubicBezTo>
                  <a:cubicBezTo>
                    <a:pt x="598" y="8535"/>
                    <a:pt x="100" y="6247"/>
                    <a:pt x="21" y="3880"/>
                  </a:cubicBezTo>
                  <a:cubicBezTo>
                    <a:pt x="1" y="3223"/>
                    <a:pt x="1" y="2567"/>
                    <a:pt x="200" y="1930"/>
                  </a:cubicBezTo>
                  <a:cubicBezTo>
                    <a:pt x="617" y="677"/>
                    <a:pt x="1731" y="279"/>
                    <a:pt x="2985" y="299"/>
                  </a:cubicBezTo>
                  <a:cubicBezTo>
                    <a:pt x="3860" y="319"/>
                    <a:pt x="5292" y="1"/>
                    <a:pt x="5969" y="617"/>
                  </a:cubicBezTo>
                  <a:cubicBezTo>
                    <a:pt x="6665" y="1294"/>
                    <a:pt x="7162" y="2428"/>
                    <a:pt x="7361" y="3362"/>
                  </a:cubicBezTo>
                  <a:cubicBezTo>
                    <a:pt x="7600" y="4417"/>
                    <a:pt x="7540" y="5551"/>
                    <a:pt x="7461" y="6645"/>
                  </a:cubicBezTo>
                  <a:cubicBezTo>
                    <a:pt x="7361" y="7560"/>
                    <a:pt x="7282" y="8455"/>
                    <a:pt x="7202" y="93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7" name="Google Shape;4147;p41"/>
            <p:cNvSpPr/>
            <p:nvPr/>
          </p:nvSpPr>
          <p:spPr>
            <a:xfrm>
              <a:off x="4450843" y="2838751"/>
              <a:ext cx="94011" cy="199864"/>
            </a:xfrm>
            <a:custGeom>
              <a:avLst/>
              <a:gdLst/>
              <a:ahLst/>
              <a:cxnLst/>
              <a:rect l="l" t="t" r="r" b="b"/>
              <a:pathLst>
                <a:path w="4676" h="9941" extrusionOk="0">
                  <a:moveTo>
                    <a:pt x="1952" y="0"/>
                  </a:moveTo>
                  <a:cubicBezTo>
                    <a:pt x="1844" y="0"/>
                    <a:pt x="1736" y="4"/>
                    <a:pt x="1632" y="8"/>
                  </a:cubicBezTo>
                  <a:cubicBezTo>
                    <a:pt x="1552" y="8"/>
                    <a:pt x="1433" y="8"/>
                    <a:pt x="1373" y="68"/>
                  </a:cubicBezTo>
                  <a:cubicBezTo>
                    <a:pt x="1274" y="107"/>
                    <a:pt x="1214" y="187"/>
                    <a:pt x="1174" y="286"/>
                  </a:cubicBezTo>
                  <a:cubicBezTo>
                    <a:pt x="776" y="1062"/>
                    <a:pt x="577" y="1937"/>
                    <a:pt x="438" y="2793"/>
                  </a:cubicBezTo>
                  <a:cubicBezTo>
                    <a:pt x="120" y="4822"/>
                    <a:pt x="0" y="6871"/>
                    <a:pt x="100" y="8920"/>
                  </a:cubicBezTo>
                  <a:cubicBezTo>
                    <a:pt x="100" y="8999"/>
                    <a:pt x="100" y="9059"/>
                    <a:pt x="120" y="9119"/>
                  </a:cubicBezTo>
                  <a:cubicBezTo>
                    <a:pt x="179" y="9238"/>
                    <a:pt x="319" y="9298"/>
                    <a:pt x="478" y="9318"/>
                  </a:cubicBezTo>
                  <a:cubicBezTo>
                    <a:pt x="547" y="9328"/>
                    <a:pt x="612" y="9328"/>
                    <a:pt x="679" y="9328"/>
                  </a:cubicBezTo>
                  <a:cubicBezTo>
                    <a:pt x="746" y="9328"/>
                    <a:pt x="816" y="9328"/>
                    <a:pt x="896" y="9338"/>
                  </a:cubicBezTo>
                  <a:cubicBezTo>
                    <a:pt x="1075" y="9357"/>
                    <a:pt x="1214" y="9457"/>
                    <a:pt x="1373" y="9556"/>
                  </a:cubicBezTo>
                  <a:cubicBezTo>
                    <a:pt x="1699" y="9769"/>
                    <a:pt x="2066" y="9941"/>
                    <a:pt x="2451" y="9941"/>
                  </a:cubicBezTo>
                  <a:cubicBezTo>
                    <a:pt x="2535" y="9941"/>
                    <a:pt x="2620" y="9932"/>
                    <a:pt x="2706" y="9914"/>
                  </a:cubicBezTo>
                  <a:cubicBezTo>
                    <a:pt x="3084" y="9835"/>
                    <a:pt x="3541" y="9715"/>
                    <a:pt x="3959" y="9556"/>
                  </a:cubicBezTo>
                  <a:cubicBezTo>
                    <a:pt x="4178" y="9437"/>
                    <a:pt x="4397" y="9318"/>
                    <a:pt x="4536" y="9119"/>
                  </a:cubicBezTo>
                  <a:cubicBezTo>
                    <a:pt x="4675" y="8900"/>
                    <a:pt x="4675" y="8601"/>
                    <a:pt x="4675" y="8303"/>
                  </a:cubicBezTo>
                  <a:cubicBezTo>
                    <a:pt x="4655" y="7746"/>
                    <a:pt x="4655" y="7169"/>
                    <a:pt x="4655" y="6632"/>
                  </a:cubicBezTo>
                  <a:cubicBezTo>
                    <a:pt x="4616" y="4882"/>
                    <a:pt x="4596" y="3131"/>
                    <a:pt x="4476" y="1380"/>
                  </a:cubicBezTo>
                  <a:cubicBezTo>
                    <a:pt x="4456" y="1201"/>
                    <a:pt x="4456" y="1062"/>
                    <a:pt x="4357" y="943"/>
                  </a:cubicBezTo>
                  <a:cubicBezTo>
                    <a:pt x="4277" y="863"/>
                    <a:pt x="4178" y="784"/>
                    <a:pt x="4078" y="744"/>
                  </a:cubicBezTo>
                  <a:cubicBezTo>
                    <a:pt x="3760" y="565"/>
                    <a:pt x="3402" y="485"/>
                    <a:pt x="3104" y="266"/>
                  </a:cubicBezTo>
                  <a:cubicBezTo>
                    <a:pt x="2774" y="47"/>
                    <a:pt x="2358" y="0"/>
                    <a:pt x="1952" y="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8" name="Google Shape;4148;p41"/>
            <p:cNvSpPr/>
            <p:nvPr/>
          </p:nvSpPr>
          <p:spPr>
            <a:xfrm>
              <a:off x="4427641" y="2768906"/>
              <a:ext cx="183197" cy="306782"/>
            </a:xfrm>
            <a:custGeom>
              <a:avLst/>
              <a:gdLst/>
              <a:ahLst/>
              <a:cxnLst/>
              <a:rect l="l" t="t" r="r" b="b"/>
              <a:pathLst>
                <a:path w="9112" h="15259" extrusionOk="0">
                  <a:moveTo>
                    <a:pt x="8196" y="1672"/>
                  </a:moveTo>
                  <a:lnTo>
                    <a:pt x="8793" y="1890"/>
                  </a:lnTo>
                  <a:cubicBezTo>
                    <a:pt x="8833" y="1930"/>
                    <a:pt x="8893" y="1950"/>
                    <a:pt x="8932" y="1990"/>
                  </a:cubicBezTo>
                  <a:cubicBezTo>
                    <a:pt x="8972" y="2050"/>
                    <a:pt x="8972" y="2089"/>
                    <a:pt x="8972" y="2149"/>
                  </a:cubicBezTo>
                  <a:cubicBezTo>
                    <a:pt x="8992" y="2726"/>
                    <a:pt x="9111" y="3323"/>
                    <a:pt x="8972" y="3860"/>
                  </a:cubicBezTo>
                  <a:cubicBezTo>
                    <a:pt x="8793" y="4476"/>
                    <a:pt x="8535" y="5053"/>
                    <a:pt x="8276" y="5630"/>
                  </a:cubicBezTo>
                  <a:cubicBezTo>
                    <a:pt x="7878" y="6446"/>
                    <a:pt x="7739" y="7202"/>
                    <a:pt x="7679" y="8097"/>
                  </a:cubicBezTo>
                  <a:cubicBezTo>
                    <a:pt x="7540" y="9987"/>
                    <a:pt x="7838" y="11896"/>
                    <a:pt x="8535" y="13667"/>
                  </a:cubicBezTo>
                  <a:cubicBezTo>
                    <a:pt x="8614" y="13826"/>
                    <a:pt x="8694" y="14005"/>
                    <a:pt x="8614" y="14184"/>
                  </a:cubicBezTo>
                  <a:cubicBezTo>
                    <a:pt x="8574" y="14303"/>
                    <a:pt x="8475" y="14383"/>
                    <a:pt x="8336" y="14463"/>
                  </a:cubicBezTo>
                  <a:cubicBezTo>
                    <a:pt x="7122" y="15258"/>
                    <a:pt x="5551" y="15159"/>
                    <a:pt x="4138" y="15020"/>
                  </a:cubicBezTo>
                  <a:cubicBezTo>
                    <a:pt x="4039" y="15020"/>
                    <a:pt x="3919" y="15000"/>
                    <a:pt x="3860" y="14920"/>
                  </a:cubicBezTo>
                  <a:cubicBezTo>
                    <a:pt x="3820" y="14860"/>
                    <a:pt x="3800" y="14781"/>
                    <a:pt x="3800" y="14681"/>
                  </a:cubicBezTo>
                  <a:cubicBezTo>
                    <a:pt x="3641" y="12374"/>
                    <a:pt x="3502" y="10046"/>
                    <a:pt x="3840" y="7759"/>
                  </a:cubicBezTo>
                  <a:cubicBezTo>
                    <a:pt x="4019" y="6645"/>
                    <a:pt x="4317" y="5531"/>
                    <a:pt x="4795" y="4476"/>
                  </a:cubicBezTo>
                  <a:cubicBezTo>
                    <a:pt x="5093" y="3780"/>
                    <a:pt x="5551" y="3183"/>
                    <a:pt x="5929" y="2547"/>
                  </a:cubicBezTo>
                  <a:cubicBezTo>
                    <a:pt x="6227" y="2030"/>
                    <a:pt x="6744" y="1274"/>
                    <a:pt x="5829" y="1134"/>
                  </a:cubicBezTo>
                  <a:cubicBezTo>
                    <a:pt x="5372" y="1055"/>
                    <a:pt x="4914" y="1055"/>
                    <a:pt x="4457" y="1134"/>
                  </a:cubicBezTo>
                  <a:cubicBezTo>
                    <a:pt x="4238" y="1154"/>
                    <a:pt x="3979" y="1194"/>
                    <a:pt x="3820" y="1353"/>
                  </a:cubicBezTo>
                  <a:cubicBezTo>
                    <a:pt x="3641" y="1473"/>
                    <a:pt x="3542" y="1672"/>
                    <a:pt x="3462" y="1851"/>
                  </a:cubicBezTo>
                  <a:cubicBezTo>
                    <a:pt x="1493" y="5750"/>
                    <a:pt x="1254" y="10305"/>
                    <a:pt x="1592" y="14662"/>
                  </a:cubicBezTo>
                  <a:cubicBezTo>
                    <a:pt x="1592" y="14622"/>
                    <a:pt x="836" y="14423"/>
                    <a:pt x="757" y="14383"/>
                  </a:cubicBezTo>
                  <a:cubicBezTo>
                    <a:pt x="478" y="14264"/>
                    <a:pt x="100" y="14085"/>
                    <a:pt x="60" y="13727"/>
                  </a:cubicBezTo>
                  <a:cubicBezTo>
                    <a:pt x="1" y="13408"/>
                    <a:pt x="239" y="12871"/>
                    <a:pt x="339" y="12573"/>
                  </a:cubicBezTo>
                  <a:cubicBezTo>
                    <a:pt x="558" y="11717"/>
                    <a:pt x="796" y="10882"/>
                    <a:pt x="936" y="9987"/>
                  </a:cubicBezTo>
                  <a:cubicBezTo>
                    <a:pt x="1095" y="8654"/>
                    <a:pt x="936" y="7321"/>
                    <a:pt x="995" y="6008"/>
                  </a:cubicBezTo>
                  <a:cubicBezTo>
                    <a:pt x="1055" y="4874"/>
                    <a:pt x="1294" y="3780"/>
                    <a:pt x="1473" y="2686"/>
                  </a:cubicBezTo>
                  <a:cubicBezTo>
                    <a:pt x="1572" y="2149"/>
                    <a:pt x="1672" y="1572"/>
                    <a:pt x="1731" y="995"/>
                  </a:cubicBezTo>
                  <a:cubicBezTo>
                    <a:pt x="1751" y="677"/>
                    <a:pt x="1851" y="200"/>
                    <a:pt x="2229" y="60"/>
                  </a:cubicBezTo>
                  <a:cubicBezTo>
                    <a:pt x="2348" y="1"/>
                    <a:pt x="2487" y="40"/>
                    <a:pt x="2646" y="80"/>
                  </a:cubicBezTo>
                  <a:cubicBezTo>
                    <a:pt x="4496" y="558"/>
                    <a:pt x="6406" y="995"/>
                    <a:pt x="8196" y="16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9" name="Google Shape;4149;p41"/>
            <p:cNvSpPr/>
            <p:nvPr/>
          </p:nvSpPr>
          <p:spPr>
            <a:xfrm>
              <a:off x="4469239" y="2776505"/>
              <a:ext cx="44010" cy="106396"/>
            </a:xfrm>
            <a:custGeom>
              <a:avLst/>
              <a:gdLst/>
              <a:ahLst/>
              <a:cxnLst/>
              <a:rect l="l" t="t" r="r" b="b"/>
              <a:pathLst>
                <a:path w="2189" h="5292" extrusionOk="0">
                  <a:moveTo>
                    <a:pt x="2089" y="1"/>
                  </a:moveTo>
                  <a:cubicBezTo>
                    <a:pt x="1731" y="120"/>
                    <a:pt x="1453" y="398"/>
                    <a:pt x="1234" y="717"/>
                  </a:cubicBezTo>
                  <a:cubicBezTo>
                    <a:pt x="1035" y="1055"/>
                    <a:pt x="896" y="1393"/>
                    <a:pt x="776" y="1771"/>
                  </a:cubicBezTo>
                  <a:cubicBezTo>
                    <a:pt x="597" y="2288"/>
                    <a:pt x="458" y="2805"/>
                    <a:pt x="299" y="3343"/>
                  </a:cubicBezTo>
                  <a:cubicBezTo>
                    <a:pt x="199" y="3661"/>
                    <a:pt x="140" y="3999"/>
                    <a:pt x="80" y="4337"/>
                  </a:cubicBezTo>
                  <a:cubicBezTo>
                    <a:pt x="20" y="4655"/>
                    <a:pt x="0" y="4974"/>
                    <a:pt x="0" y="5292"/>
                  </a:cubicBezTo>
                  <a:cubicBezTo>
                    <a:pt x="557" y="3740"/>
                    <a:pt x="1274" y="2209"/>
                    <a:pt x="2189" y="816"/>
                  </a:cubicBez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0" name="Google Shape;4150;p41"/>
            <p:cNvSpPr/>
            <p:nvPr/>
          </p:nvSpPr>
          <p:spPr>
            <a:xfrm>
              <a:off x="4469239" y="2776505"/>
              <a:ext cx="44010" cy="106396"/>
            </a:xfrm>
            <a:custGeom>
              <a:avLst/>
              <a:gdLst/>
              <a:ahLst/>
              <a:cxnLst/>
              <a:rect l="l" t="t" r="r" b="b"/>
              <a:pathLst>
                <a:path w="2189" h="5292" extrusionOk="0">
                  <a:moveTo>
                    <a:pt x="2089" y="1"/>
                  </a:moveTo>
                  <a:cubicBezTo>
                    <a:pt x="1731" y="120"/>
                    <a:pt x="1453" y="398"/>
                    <a:pt x="1234" y="717"/>
                  </a:cubicBezTo>
                  <a:cubicBezTo>
                    <a:pt x="1035" y="1055"/>
                    <a:pt x="896" y="1393"/>
                    <a:pt x="776" y="1771"/>
                  </a:cubicBezTo>
                  <a:cubicBezTo>
                    <a:pt x="597" y="2288"/>
                    <a:pt x="458" y="2805"/>
                    <a:pt x="299" y="3343"/>
                  </a:cubicBezTo>
                  <a:cubicBezTo>
                    <a:pt x="199" y="3661"/>
                    <a:pt x="140" y="3999"/>
                    <a:pt x="80" y="4337"/>
                  </a:cubicBezTo>
                  <a:cubicBezTo>
                    <a:pt x="20" y="4655"/>
                    <a:pt x="0" y="4974"/>
                    <a:pt x="0" y="5292"/>
                  </a:cubicBezTo>
                  <a:cubicBezTo>
                    <a:pt x="557" y="3740"/>
                    <a:pt x="1274" y="2209"/>
                    <a:pt x="2189" y="816"/>
                  </a:cubicBezTo>
                  <a:lnTo>
                    <a:pt x="20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1" name="Google Shape;4151;p41"/>
            <p:cNvSpPr/>
            <p:nvPr/>
          </p:nvSpPr>
          <p:spPr>
            <a:xfrm>
              <a:off x="4481242" y="2734104"/>
              <a:ext cx="71996" cy="119363"/>
            </a:xfrm>
            <a:custGeom>
              <a:avLst/>
              <a:gdLst/>
              <a:ahLst/>
              <a:cxnLst/>
              <a:rect l="l" t="t" r="r" b="b"/>
              <a:pathLst>
                <a:path w="3581" h="5937" extrusionOk="0">
                  <a:moveTo>
                    <a:pt x="3521" y="1"/>
                  </a:moveTo>
                  <a:cubicBezTo>
                    <a:pt x="3521" y="1"/>
                    <a:pt x="1410" y="816"/>
                    <a:pt x="1244" y="837"/>
                  </a:cubicBezTo>
                  <a:lnTo>
                    <a:pt x="1244" y="837"/>
                  </a:lnTo>
                  <a:cubicBezTo>
                    <a:pt x="1242" y="836"/>
                    <a:pt x="1240" y="836"/>
                    <a:pt x="1238" y="836"/>
                  </a:cubicBezTo>
                  <a:cubicBezTo>
                    <a:pt x="1236" y="836"/>
                    <a:pt x="1235" y="836"/>
                    <a:pt x="1234" y="836"/>
                  </a:cubicBezTo>
                  <a:cubicBezTo>
                    <a:pt x="1234" y="837"/>
                    <a:pt x="1236" y="838"/>
                    <a:pt x="1238" y="838"/>
                  </a:cubicBezTo>
                  <a:cubicBezTo>
                    <a:pt x="1240" y="838"/>
                    <a:pt x="1242" y="838"/>
                    <a:pt x="1244" y="837"/>
                  </a:cubicBezTo>
                  <a:lnTo>
                    <a:pt x="1244" y="837"/>
                  </a:lnTo>
                  <a:cubicBezTo>
                    <a:pt x="1340" y="891"/>
                    <a:pt x="1433" y="2193"/>
                    <a:pt x="1433" y="2308"/>
                  </a:cubicBezTo>
                  <a:cubicBezTo>
                    <a:pt x="1393" y="2826"/>
                    <a:pt x="1194" y="3323"/>
                    <a:pt x="975" y="3800"/>
                  </a:cubicBezTo>
                  <a:cubicBezTo>
                    <a:pt x="856" y="4099"/>
                    <a:pt x="0" y="5372"/>
                    <a:pt x="259" y="5591"/>
                  </a:cubicBezTo>
                  <a:cubicBezTo>
                    <a:pt x="458" y="5790"/>
                    <a:pt x="995" y="5849"/>
                    <a:pt x="1253" y="5869"/>
                  </a:cubicBezTo>
                  <a:cubicBezTo>
                    <a:pt x="1418" y="5889"/>
                    <a:pt x="1640" y="5937"/>
                    <a:pt x="1845" y="5937"/>
                  </a:cubicBezTo>
                  <a:cubicBezTo>
                    <a:pt x="2060" y="5937"/>
                    <a:pt x="2256" y="5884"/>
                    <a:pt x="2348" y="5690"/>
                  </a:cubicBezTo>
                  <a:cubicBezTo>
                    <a:pt x="2566" y="5273"/>
                    <a:pt x="2686" y="4775"/>
                    <a:pt x="2885" y="4318"/>
                  </a:cubicBezTo>
                  <a:cubicBezTo>
                    <a:pt x="2984" y="4099"/>
                    <a:pt x="3084" y="3880"/>
                    <a:pt x="3223" y="3661"/>
                  </a:cubicBezTo>
                  <a:cubicBezTo>
                    <a:pt x="3263" y="3562"/>
                    <a:pt x="3322" y="3462"/>
                    <a:pt x="3382" y="3363"/>
                  </a:cubicBezTo>
                  <a:cubicBezTo>
                    <a:pt x="3462" y="3283"/>
                    <a:pt x="3541" y="3224"/>
                    <a:pt x="3561" y="3124"/>
                  </a:cubicBezTo>
                  <a:cubicBezTo>
                    <a:pt x="3581" y="3025"/>
                    <a:pt x="3581" y="2925"/>
                    <a:pt x="3561" y="2826"/>
                  </a:cubicBezTo>
                  <a:cubicBezTo>
                    <a:pt x="3481" y="2368"/>
                    <a:pt x="3442" y="1931"/>
                    <a:pt x="3442" y="1473"/>
                  </a:cubicBezTo>
                  <a:cubicBezTo>
                    <a:pt x="3442" y="976"/>
                    <a:pt x="3462" y="498"/>
                    <a:pt x="35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2" name="Google Shape;4152;p41"/>
            <p:cNvSpPr/>
            <p:nvPr/>
          </p:nvSpPr>
          <p:spPr>
            <a:xfrm>
              <a:off x="4447244" y="2669868"/>
              <a:ext cx="44010" cy="103018"/>
            </a:xfrm>
            <a:custGeom>
              <a:avLst/>
              <a:gdLst/>
              <a:ahLst/>
              <a:cxnLst/>
              <a:rect l="l" t="t" r="r" b="b"/>
              <a:pathLst>
                <a:path w="2189" h="5124" extrusionOk="0">
                  <a:moveTo>
                    <a:pt x="703" y="0"/>
                  </a:moveTo>
                  <a:cubicBezTo>
                    <a:pt x="654" y="0"/>
                    <a:pt x="606" y="4"/>
                    <a:pt x="557" y="13"/>
                  </a:cubicBezTo>
                  <a:cubicBezTo>
                    <a:pt x="378" y="33"/>
                    <a:pt x="478" y="670"/>
                    <a:pt x="498" y="829"/>
                  </a:cubicBezTo>
                  <a:cubicBezTo>
                    <a:pt x="498" y="1167"/>
                    <a:pt x="537" y="3037"/>
                    <a:pt x="478" y="3395"/>
                  </a:cubicBezTo>
                  <a:cubicBezTo>
                    <a:pt x="458" y="3713"/>
                    <a:pt x="398" y="4031"/>
                    <a:pt x="299" y="4330"/>
                  </a:cubicBezTo>
                  <a:cubicBezTo>
                    <a:pt x="279" y="4409"/>
                    <a:pt x="100" y="5086"/>
                    <a:pt x="0" y="5086"/>
                  </a:cubicBezTo>
                  <a:cubicBezTo>
                    <a:pt x="121" y="5111"/>
                    <a:pt x="243" y="5123"/>
                    <a:pt x="365" y="5123"/>
                  </a:cubicBezTo>
                  <a:cubicBezTo>
                    <a:pt x="722" y="5123"/>
                    <a:pt x="1071" y="5015"/>
                    <a:pt x="1353" y="4807"/>
                  </a:cubicBezTo>
                  <a:cubicBezTo>
                    <a:pt x="1830" y="4489"/>
                    <a:pt x="2129" y="3992"/>
                    <a:pt x="2169" y="3395"/>
                  </a:cubicBezTo>
                  <a:cubicBezTo>
                    <a:pt x="2189" y="3196"/>
                    <a:pt x="2069" y="1425"/>
                    <a:pt x="2029" y="1227"/>
                  </a:cubicBezTo>
                  <a:cubicBezTo>
                    <a:pt x="1950" y="1008"/>
                    <a:pt x="1870" y="789"/>
                    <a:pt x="1731" y="610"/>
                  </a:cubicBezTo>
                  <a:cubicBezTo>
                    <a:pt x="1501" y="274"/>
                    <a:pt x="1097" y="0"/>
                    <a:pt x="703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3" name="Google Shape;4153;p41"/>
            <p:cNvSpPr/>
            <p:nvPr/>
          </p:nvSpPr>
          <p:spPr>
            <a:xfrm>
              <a:off x="4510032" y="2755697"/>
              <a:ext cx="31223" cy="14777"/>
            </a:xfrm>
            <a:custGeom>
              <a:avLst/>
              <a:gdLst/>
              <a:ahLst/>
              <a:cxnLst/>
              <a:rect l="l" t="t" r="r" b="b"/>
              <a:pathLst>
                <a:path w="1553" h="735" extrusionOk="0">
                  <a:moveTo>
                    <a:pt x="1551" y="0"/>
                  </a:moveTo>
                  <a:cubicBezTo>
                    <a:pt x="1549" y="0"/>
                    <a:pt x="1548" y="1"/>
                    <a:pt x="1545" y="3"/>
                  </a:cubicBezTo>
                  <a:lnTo>
                    <a:pt x="1545" y="3"/>
                  </a:lnTo>
                  <a:lnTo>
                    <a:pt x="1552" y="1"/>
                  </a:lnTo>
                  <a:cubicBezTo>
                    <a:pt x="1552" y="1"/>
                    <a:pt x="1551" y="0"/>
                    <a:pt x="1551" y="0"/>
                  </a:cubicBezTo>
                  <a:close/>
                  <a:moveTo>
                    <a:pt x="1545" y="3"/>
                  </a:moveTo>
                  <a:lnTo>
                    <a:pt x="1" y="379"/>
                  </a:lnTo>
                  <a:cubicBezTo>
                    <a:pt x="115" y="639"/>
                    <a:pt x="274" y="735"/>
                    <a:pt x="447" y="735"/>
                  </a:cubicBezTo>
                  <a:cubicBezTo>
                    <a:pt x="911" y="735"/>
                    <a:pt x="1474" y="50"/>
                    <a:pt x="1545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4" name="Google Shape;4154;p41"/>
            <p:cNvSpPr/>
            <p:nvPr/>
          </p:nvSpPr>
          <p:spPr>
            <a:xfrm>
              <a:off x="4460031" y="2633840"/>
              <a:ext cx="124008" cy="129697"/>
            </a:xfrm>
            <a:custGeom>
              <a:avLst/>
              <a:gdLst/>
              <a:ahLst/>
              <a:cxnLst/>
              <a:rect l="l" t="t" r="r" b="b"/>
              <a:pathLst>
                <a:path w="6168" h="6451" extrusionOk="0">
                  <a:moveTo>
                    <a:pt x="2267" y="0"/>
                  </a:moveTo>
                  <a:cubicBezTo>
                    <a:pt x="1925" y="0"/>
                    <a:pt x="1598" y="52"/>
                    <a:pt x="1294" y="174"/>
                  </a:cubicBezTo>
                  <a:cubicBezTo>
                    <a:pt x="697" y="452"/>
                    <a:pt x="299" y="1089"/>
                    <a:pt x="140" y="1726"/>
                  </a:cubicBezTo>
                  <a:cubicBezTo>
                    <a:pt x="1" y="2362"/>
                    <a:pt x="61" y="3038"/>
                    <a:pt x="160" y="3715"/>
                  </a:cubicBezTo>
                  <a:cubicBezTo>
                    <a:pt x="260" y="4312"/>
                    <a:pt x="399" y="4928"/>
                    <a:pt x="737" y="5426"/>
                  </a:cubicBezTo>
                  <a:cubicBezTo>
                    <a:pt x="1169" y="6074"/>
                    <a:pt x="1946" y="6451"/>
                    <a:pt x="2719" y="6451"/>
                  </a:cubicBezTo>
                  <a:cubicBezTo>
                    <a:pt x="3013" y="6451"/>
                    <a:pt x="3307" y="6396"/>
                    <a:pt x="3582" y="6281"/>
                  </a:cubicBezTo>
                  <a:cubicBezTo>
                    <a:pt x="5332" y="5565"/>
                    <a:pt x="6168" y="2601"/>
                    <a:pt x="5113" y="1029"/>
                  </a:cubicBezTo>
                  <a:cubicBezTo>
                    <a:pt x="4596" y="234"/>
                    <a:pt x="3522" y="35"/>
                    <a:pt x="2587" y="15"/>
                  </a:cubicBezTo>
                  <a:cubicBezTo>
                    <a:pt x="2479" y="5"/>
                    <a:pt x="2372" y="0"/>
                    <a:pt x="22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5" name="Google Shape;4155;p41"/>
            <p:cNvSpPr/>
            <p:nvPr/>
          </p:nvSpPr>
          <p:spPr>
            <a:xfrm>
              <a:off x="4512425" y="2710118"/>
              <a:ext cx="4021" cy="8022"/>
            </a:xfrm>
            <a:custGeom>
              <a:avLst/>
              <a:gdLst/>
              <a:ahLst/>
              <a:cxnLst/>
              <a:rect l="l" t="t" r="r" b="b"/>
              <a:pathLst>
                <a:path w="200" h="399" extrusionOk="0">
                  <a:moveTo>
                    <a:pt x="100" y="0"/>
                  </a:moveTo>
                  <a:cubicBezTo>
                    <a:pt x="41" y="0"/>
                    <a:pt x="1" y="100"/>
                    <a:pt x="1" y="199"/>
                  </a:cubicBezTo>
                  <a:cubicBezTo>
                    <a:pt x="1" y="299"/>
                    <a:pt x="41" y="398"/>
                    <a:pt x="100" y="398"/>
                  </a:cubicBezTo>
                  <a:cubicBezTo>
                    <a:pt x="140" y="398"/>
                    <a:pt x="200" y="299"/>
                    <a:pt x="200" y="199"/>
                  </a:cubicBezTo>
                  <a:cubicBezTo>
                    <a:pt x="200" y="100"/>
                    <a:pt x="140" y="0"/>
                    <a:pt x="100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6" name="Google Shape;4156;p41"/>
            <p:cNvSpPr/>
            <p:nvPr/>
          </p:nvSpPr>
          <p:spPr>
            <a:xfrm>
              <a:off x="4481242" y="2707726"/>
              <a:ext cx="4021" cy="8002"/>
            </a:xfrm>
            <a:custGeom>
              <a:avLst/>
              <a:gdLst/>
              <a:ahLst/>
              <a:cxnLst/>
              <a:rect l="l" t="t" r="r" b="b"/>
              <a:pathLst>
                <a:path w="200" h="398" extrusionOk="0">
                  <a:moveTo>
                    <a:pt x="100" y="0"/>
                  </a:moveTo>
                  <a:cubicBezTo>
                    <a:pt x="60" y="0"/>
                    <a:pt x="0" y="99"/>
                    <a:pt x="0" y="199"/>
                  </a:cubicBezTo>
                  <a:cubicBezTo>
                    <a:pt x="0" y="298"/>
                    <a:pt x="60" y="398"/>
                    <a:pt x="100" y="398"/>
                  </a:cubicBezTo>
                  <a:cubicBezTo>
                    <a:pt x="159" y="398"/>
                    <a:pt x="199" y="279"/>
                    <a:pt x="199" y="199"/>
                  </a:cubicBezTo>
                  <a:cubicBezTo>
                    <a:pt x="199" y="99"/>
                    <a:pt x="159" y="0"/>
                    <a:pt x="100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7" name="Google Shape;4157;p41"/>
            <p:cNvSpPr/>
            <p:nvPr/>
          </p:nvSpPr>
          <p:spPr>
            <a:xfrm>
              <a:off x="4509228" y="2699282"/>
              <a:ext cx="17230" cy="8444"/>
            </a:xfrm>
            <a:custGeom>
              <a:avLst/>
              <a:gdLst/>
              <a:ahLst/>
              <a:cxnLst/>
              <a:rect l="l" t="t" r="r" b="b"/>
              <a:pathLst>
                <a:path w="857" h="420" extrusionOk="0">
                  <a:moveTo>
                    <a:pt x="350" y="0"/>
                  </a:moveTo>
                  <a:cubicBezTo>
                    <a:pt x="245" y="0"/>
                    <a:pt x="127" y="49"/>
                    <a:pt x="1" y="181"/>
                  </a:cubicBezTo>
                  <a:cubicBezTo>
                    <a:pt x="22" y="181"/>
                    <a:pt x="147" y="99"/>
                    <a:pt x="320" y="99"/>
                  </a:cubicBezTo>
                  <a:cubicBezTo>
                    <a:pt x="475" y="99"/>
                    <a:pt x="668" y="166"/>
                    <a:pt x="856" y="420"/>
                  </a:cubicBezTo>
                  <a:cubicBezTo>
                    <a:pt x="856" y="420"/>
                    <a:pt x="657" y="0"/>
                    <a:pt x="350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8" name="Google Shape;4158;p41"/>
            <p:cNvSpPr/>
            <p:nvPr/>
          </p:nvSpPr>
          <p:spPr>
            <a:xfrm>
              <a:off x="4474768" y="2694999"/>
              <a:ext cx="14094" cy="5529"/>
            </a:xfrm>
            <a:custGeom>
              <a:avLst/>
              <a:gdLst/>
              <a:ahLst/>
              <a:cxnLst/>
              <a:rect l="l" t="t" r="r" b="b"/>
              <a:pathLst>
                <a:path w="701" h="275" extrusionOk="0">
                  <a:moveTo>
                    <a:pt x="26" y="244"/>
                  </a:moveTo>
                  <a:cubicBezTo>
                    <a:pt x="8" y="262"/>
                    <a:pt x="0" y="275"/>
                    <a:pt x="4" y="275"/>
                  </a:cubicBezTo>
                  <a:cubicBezTo>
                    <a:pt x="11" y="264"/>
                    <a:pt x="19" y="254"/>
                    <a:pt x="26" y="244"/>
                  </a:cubicBezTo>
                  <a:close/>
                  <a:moveTo>
                    <a:pt x="370" y="1"/>
                  </a:moveTo>
                  <a:cubicBezTo>
                    <a:pt x="272" y="1"/>
                    <a:pt x="156" y="62"/>
                    <a:pt x="26" y="244"/>
                  </a:cubicBezTo>
                  <a:lnTo>
                    <a:pt x="26" y="244"/>
                  </a:lnTo>
                  <a:cubicBezTo>
                    <a:pt x="74" y="193"/>
                    <a:pt x="193" y="98"/>
                    <a:pt x="347" y="98"/>
                  </a:cubicBezTo>
                  <a:cubicBezTo>
                    <a:pt x="453" y="98"/>
                    <a:pt x="574" y="142"/>
                    <a:pt x="700" y="275"/>
                  </a:cubicBezTo>
                  <a:cubicBezTo>
                    <a:pt x="700" y="275"/>
                    <a:pt x="576" y="1"/>
                    <a:pt x="370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9" name="Google Shape;4159;p41"/>
            <p:cNvSpPr/>
            <p:nvPr/>
          </p:nvSpPr>
          <p:spPr>
            <a:xfrm>
              <a:off x="4494028" y="2723307"/>
              <a:ext cx="8826" cy="10354"/>
            </a:xfrm>
            <a:custGeom>
              <a:avLst/>
              <a:gdLst/>
              <a:ahLst/>
              <a:cxnLst/>
              <a:rect l="l" t="t" r="r" b="b"/>
              <a:pathLst>
                <a:path w="439" h="515" extrusionOk="0">
                  <a:moveTo>
                    <a:pt x="250" y="0"/>
                  </a:moveTo>
                  <a:cubicBezTo>
                    <a:pt x="134" y="0"/>
                    <a:pt x="20" y="361"/>
                    <a:pt x="1" y="438"/>
                  </a:cubicBezTo>
                  <a:cubicBezTo>
                    <a:pt x="72" y="481"/>
                    <a:pt x="165" y="514"/>
                    <a:pt x="256" y="514"/>
                  </a:cubicBezTo>
                  <a:cubicBezTo>
                    <a:pt x="291" y="514"/>
                    <a:pt x="326" y="509"/>
                    <a:pt x="359" y="498"/>
                  </a:cubicBezTo>
                  <a:cubicBezTo>
                    <a:pt x="438" y="498"/>
                    <a:pt x="339" y="41"/>
                    <a:pt x="259" y="1"/>
                  </a:cubicBezTo>
                  <a:cubicBezTo>
                    <a:pt x="256" y="0"/>
                    <a:pt x="253" y="0"/>
                    <a:pt x="2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0" name="Google Shape;4160;p41"/>
            <p:cNvSpPr/>
            <p:nvPr/>
          </p:nvSpPr>
          <p:spPr>
            <a:xfrm>
              <a:off x="4510434" y="2784105"/>
              <a:ext cx="56415" cy="113613"/>
            </a:xfrm>
            <a:custGeom>
              <a:avLst/>
              <a:gdLst/>
              <a:ahLst/>
              <a:cxnLst/>
              <a:rect l="l" t="t" r="r" b="b"/>
              <a:pathLst>
                <a:path w="2806" h="5651" extrusionOk="0">
                  <a:moveTo>
                    <a:pt x="796" y="2805"/>
                  </a:moveTo>
                  <a:cubicBezTo>
                    <a:pt x="378" y="3701"/>
                    <a:pt x="20" y="4655"/>
                    <a:pt x="0" y="5650"/>
                  </a:cubicBezTo>
                  <a:cubicBezTo>
                    <a:pt x="915" y="4218"/>
                    <a:pt x="1811" y="2825"/>
                    <a:pt x="2666" y="1393"/>
                  </a:cubicBezTo>
                  <a:cubicBezTo>
                    <a:pt x="2726" y="1274"/>
                    <a:pt x="2805" y="1134"/>
                    <a:pt x="2805" y="995"/>
                  </a:cubicBezTo>
                  <a:cubicBezTo>
                    <a:pt x="2805" y="896"/>
                    <a:pt x="2805" y="816"/>
                    <a:pt x="2785" y="737"/>
                  </a:cubicBezTo>
                  <a:cubicBezTo>
                    <a:pt x="2686" y="398"/>
                    <a:pt x="2407" y="100"/>
                    <a:pt x="2069" y="1"/>
                  </a:cubicBezTo>
                  <a:cubicBezTo>
                    <a:pt x="2208" y="40"/>
                    <a:pt x="1632" y="1174"/>
                    <a:pt x="1572" y="1294"/>
                  </a:cubicBezTo>
                  <a:cubicBezTo>
                    <a:pt x="1313" y="1791"/>
                    <a:pt x="1035" y="2288"/>
                    <a:pt x="796" y="2805"/>
                  </a:cubicBez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1" name="Google Shape;4161;p41"/>
            <p:cNvSpPr/>
            <p:nvPr/>
          </p:nvSpPr>
          <p:spPr>
            <a:xfrm>
              <a:off x="4510434" y="2784105"/>
              <a:ext cx="56415" cy="113613"/>
            </a:xfrm>
            <a:custGeom>
              <a:avLst/>
              <a:gdLst/>
              <a:ahLst/>
              <a:cxnLst/>
              <a:rect l="l" t="t" r="r" b="b"/>
              <a:pathLst>
                <a:path w="2806" h="5651" extrusionOk="0">
                  <a:moveTo>
                    <a:pt x="2069" y="1"/>
                  </a:moveTo>
                  <a:cubicBezTo>
                    <a:pt x="2069" y="1"/>
                    <a:pt x="2070" y="1"/>
                    <a:pt x="2070" y="1"/>
                  </a:cubicBezTo>
                  <a:lnTo>
                    <a:pt x="2070" y="1"/>
                  </a:lnTo>
                  <a:cubicBezTo>
                    <a:pt x="2070" y="1"/>
                    <a:pt x="2069" y="1"/>
                    <a:pt x="2069" y="1"/>
                  </a:cubicBezTo>
                  <a:close/>
                  <a:moveTo>
                    <a:pt x="2070" y="1"/>
                  </a:moveTo>
                  <a:cubicBezTo>
                    <a:pt x="2207" y="42"/>
                    <a:pt x="1632" y="1174"/>
                    <a:pt x="1572" y="1294"/>
                  </a:cubicBezTo>
                  <a:cubicBezTo>
                    <a:pt x="1313" y="1791"/>
                    <a:pt x="1035" y="2288"/>
                    <a:pt x="796" y="2805"/>
                  </a:cubicBezTo>
                  <a:cubicBezTo>
                    <a:pt x="378" y="3701"/>
                    <a:pt x="20" y="4655"/>
                    <a:pt x="0" y="5650"/>
                  </a:cubicBezTo>
                  <a:cubicBezTo>
                    <a:pt x="915" y="4218"/>
                    <a:pt x="1811" y="2825"/>
                    <a:pt x="2666" y="1393"/>
                  </a:cubicBezTo>
                  <a:cubicBezTo>
                    <a:pt x="2726" y="1274"/>
                    <a:pt x="2805" y="1134"/>
                    <a:pt x="2805" y="995"/>
                  </a:cubicBezTo>
                  <a:cubicBezTo>
                    <a:pt x="2805" y="896"/>
                    <a:pt x="2805" y="816"/>
                    <a:pt x="2785" y="737"/>
                  </a:cubicBezTo>
                  <a:cubicBezTo>
                    <a:pt x="2686" y="399"/>
                    <a:pt x="2408" y="100"/>
                    <a:pt x="207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2" name="Google Shape;4162;p41"/>
            <p:cNvSpPr/>
            <p:nvPr/>
          </p:nvSpPr>
          <p:spPr>
            <a:xfrm>
              <a:off x="4453235" y="2608869"/>
              <a:ext cx="151994" cy="184463"/>
            </a:xfrm>
            <a:custGeom>
              <a:avLst/>
              <a:gdLst/>
              <a:ahLst/>
              <a:cxnLst/>
              <a:rect l="l" t="t" r="r" b="b"/>
              <a:pathLst>
                <a:path w="7560" h="9175" extrusionOk="0">
                  <a:moveTo>
                    <a:pt x="3588" y="1"/>
                  </a:moveTo>
                  <a:cubicBezTo>
                    <a:pt x="3346" y="1"/>
                    <a:pt x="3105" y="21"/>
                    <a:pt x="2865" y="63"/>
                  </a:cubicBezTo>
                  <a:cubicBezTo>
                    <a:pt x="1155" y="362"/>
                    <a:pt x="80" y="1754"/>
                    <a:pt x="1" y="3445"/>
                  </a:cubicBezTo>
                  <a:cubicBezTo>
                    <a:pt x="1" y="3544"/>
                    <a:pt x="1" y="3624"/>
                    <a:pt x="21" y="3723"/>
                  </a:cubicBezTo>
                  <a:cubicBezTo>
                    <a:pt x="591" y="3670"/>
                    <a:pt x="1152" y="3644"/>
                    <a:pt x="1717" y="3644"/>
                  </a:cubicBezTo>
                  <a:cubicBezTo>
                    <a:pt x="1999" y="3644"/>
                    <a:pt x="2282" y="3651"/>
                    <a:pt x="2567" y="3664"/>
                  </a:cubicBezTo>
                  <a:cubicBezTo>
                    <a:pt x="3104" y="3684"/>
                    <a:pt x="3959" y="3743"/>
                    <a:pt x="4357" y="4181"/>
                  </a:cubicBezTo>
                  <a:cubicBezTo>
                    <a:pt x="4715" y="4619"/>
                    <a:pt x="4636" y="6866"/>
                    <a:pt x="4576" y="7364"/>
                  </a:cubicBezTo>
                  <a:cubicBezTo>
                    <a:pt x="4556" y="7662"/>
                    <a:pt x="4337" y="9075"/>
                    <a:pt x="3959" y="9174"/>
                  </a:cubicBezTo>
                  <a:cubicBezTo>
                    <a:pt x="5173" y="8876"/>
                    <a:pt x="6267" y="8060"/>
                    <a:pt x="6864" y="6946"/>
                  </a:cubicBezTo>
                  <a:cubicBezTo>
                    <a:pt x="7461" y="5832"/>
                    <a:pt x="7560" y="3166"/>
                    <a:pt x="7043" y="2033"/>
                  </a:cubicBezTo>
                  <a:cubicBezTo>
                    <a:pt x="6724" y="1356"/>
                    <a:pt x="6227" y="660"/>
                    <a:pt x="5531" y="381"/>
                  </a:cubicBezTo>
                  <a:cubicBezTo>
                    <a:pt x="4905" y="148"/>
                    <a:pt x="4247" y="1"/>
                    <a:pt x="35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3" name="Google Shape;4163;p41"/>
            <p:cNvSpPr/>
            <p:nvPr/>
          </p:nvSpPr>
          <p:spPr>
            <a:xfrm>
              <a:off x="4312982" y="2860685"/>
              <a:ext cx="24287" cy="29936"/>
            </a:xfrm>
            <a:custGeom>
              <a:avLst/>
              <a:gdLst/>
              <a:ahLst/>
              <a:cxnLst/>
              <a:rect l="l" t="t" r="r" b="b"/>
              <a:pathLst>
                <a:path w="1208" h="1489" extrusionOk="0">
                  <a:moveTo>
                    <a:pt x="673" y="1"/>
                  </a:moveTo>
                  <a:cubicBezTo>
                    <a:pt x="639" y="1"/>
                    <a:pt x="604" y="4"/>
                    <a:pt x="571" y="11"/>
                  </a:cubicBezTo>
                  <a:cubicBezTo>
                    <a:pt x="372" y="71"/>
                    <a:pt x="193" y="250"/>
                    <a:pt x="134" y="449"/>
                  </a:cubicBezTo>
                  <a:cubicBezTo>
                    <a:pt x="1" y="733"/>
                    <a:pt x="67" y="1488"/>
                    <a:pt x="505" y="1488"/>
                  </a:cubicBezTo>
                  <a:cubicBezTo>
                    <a:pt x="526" y="1488"/>
                    <a:pt x="548" y="1487"/>
                    <a:pt x="571" y="1483"/>
                  </a:cubicBezTo>
                  <a:cubicBezTo>
                    <a:pt x="651" y="1483"/>
                    <a:pt x="691" y="1443"/>
                    <a:pt x="770" y="1403"/>
                  </a:cubicBezTo>
                  <a:cubicBezTo>
                    <a:pt x="1089" y="1204"/>
                    <a:pt x="1208" y="807"/>
                    <a:pt x="1168" y="449"/>
                  </a:cubicBezTo>
                  <a:cubicBezTo>
                    <a:pt x="1168" y="369"/>
                    <a:pt x="1148" y="289"/>
                    <a:pt x="1108" y="250"/>
                  </a:cubicBezTo>
                  <a:cubicBezTo>
                    <a:pt x="1026" y="84"/>
                    <a:pt x="846" y="1"/>
                    <a:pt x="673" y="1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4" name="Google Shape;4164;p41"/>
            <p:cNvSpPr/>
            <p:nvPr/>
          </p:nvSpPr>
          <p:spPr>
            <a:xfrm>
              <a:off x="4264870" y="2842892"/>
              <a:ext cx="65201" cy="39848"/>
            </a:xfrm>
            <a:custGeom>
              <a:avLst/>
              <a:gdLst/>
              <a:ahLst/>
              <a:cxnLst/>
              <a:rect l="l" t="t" r="r" b="b"/>
              <a:pathLst>
                <a:path w="3243" h="1982" extrusionOk="0">
                  <a:moveTo>
                    <a:pt x="159" y="1"/>
                  </a:moveTo>
                  <a:cubicBezTo>
                    <a:pt x="100" y="1"/>
                    <a:pt x="40" y="1"/>
                    <a:pt x="20" y="21"/>
                  </a:cubicBezTo>
                  <a:cubicBezTo>
                    <a:pt x="0" y="60"/>
                    <a:pt x="0" y="80"/>
                    <a:pt x="0" y="100"/>
                  </a:cubicBezTo>
                  <a:cubicBezTo>
                    <a:pt x="20" y="299"/>
                    <a:pt x="219" y="399"/>
                    <a:pt x="418" y="478"/>
                  </a:cubicBezTo>
                  <a:cubicBezTo>
                    <a:pt x="657" y="558"/>
                    <a:pt x="895" y="657"/>
                    <a:pt x="1114" y="717"/>
                  </a:cubicBezTo>
                  <a:cubicBezTo>
                    <a:pt x="995" y="956"/>
                    <a:pt x="915" y="1194"/>
                    <a:pt x="856" y="1453"/>
                  </a:cubicBezTo>
                  <a:cubicBezTo>
                    <a:pt x="816" y="1513"/>
                    <a:pt x="816" y="1592"/>
                    <a:pt x="856" y="1652"/>
                  </a:cubicBezTo>
                  <a:cubicBezTo>
                    <a:pt x="876" y="1712"/>
                    <a:pt x="975" y="1751"/>
                    <a:pt x="1055" y="1771"/>
                  </a:cubicBezTo>
                  <a:cubicBezTo>
                    <a:pt x="1470" y="1915"/>
                    <a:pt x="1899" y="1982"/>
                    <a:pt x="2330" y="1982"/>
                  </a:cubicBezTo>
                  <a:cubicBezTo>
                    <a:pt x="2435" y="1982"/>
                    <a:pt x="2541" y="1978"/>
                    <a:pt x="2646" y="1970"/>
                  </a:cubicBezTo>
                  <a:cubicBezTo>
                    <a:pt x="2785" y="1970"/>
                    <a:pt x="2964" y="1950"/>
                    <a:pt x="3084" y="1831"/>
                  </a:cubicBezTo>
                  <a:cubicBezTo>
                    <a:pt x="3203" y="1692"/>
                    <a:pt x="3243" y="1513"/>
                    <a:pt x="3203" y="1373"/>
                  </a:cubicBezTo>
                  <a:cubicBezTo>
                    <a:pt x="3084" y="21"/>
                    <a:pt x="1094" y="140"/>
                    <a:pt x="1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5" name="Google Shape;4165;p41"/>
            <p:cNvSpPr/>
            <p:nvPr/>
          </p:nvSpPr>
          <p:spPr>
            <a:xfrm>
              <a:off x="4536832" y="2983286"/>
              <a:ext cx="103601" cy="156799"/>
            </a:xfrm>
            <a:custGeom>
              <a:avLst/>
              <a:gdLst/>
              <a:ahLst/>
              <a:cxnLst/>
              <a:rect l="l" t="t" r="r" b="b"/>
              <a:pathLst>
                <a:path w="5153" h="7799" extrusionOk="0">
                  <a:moveTo>
                    <a:pt x="5153" y="0"/>
                  </a:moveTo>
                  <a:lnTo>
                    <a:pt x="0" y="3064"/>
                  </a:lnTo>
                  <a:lnTo>
                    <a:pt x="0" y="7798"/>
                  </a:lnTo>
                  <a:lnTo>
                    <a:pt x="1651" y="6843"/>
                  </a:lnTo>
                  <a:lnTo>
                    <a:pt x="5153" y="4794"/>
                  </a:lnTo>
                  <a:lnTo>
                    <a:pt x="5153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6" name="Google Shape;4166;p41"/>
            <p:cNvSpPr/>
            <p:nvPr/>
          </p:nvSpPr>
          <p:spPr>
            <a:xfrm>
              <a:off x="4541235" y="2983286"/>
              <a:ext cx="103199" cy="156799"/>
            </a:xfrm>
            <a:custGeom>
              <a:avLst/>
              <a:gdLst/>
              <a:ahLst/>
              <a:cxnLst/>
              <a:rect l="l" t="t" r="r" b="b"/>
              <a:pathLst>
                <a:path w="5133" h="7799" extrusionOk="0">
                  <a:moveTo>
                    <a:pt x="5132" y="0"/>
                  </a:moveTo>
                  <a:lnTo>
                    <a:pt x="0" y="3064"/>
                  </a:lnTo>
                  <a:lnTo>
                    <a:pt x="0" y="7798"/>
                  </a:lnTo>
                  <a:lnTo>
                    <a:pt x="1631" y="6843"/>
                  </a:lnTo>
                  <a:lnTo>
                    <a:pt x="5132" y="4794"/>
                  </a:lnTo>
                  <a:lnTo>
                    <a:pt x="51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7" name="Google Shape;4167;p41"/>
            <p:cNvSpPr/>
            <p:nvPr/>
          </p:nvSpPr>
          <p:spPr>
            <a:xfrm>
              <a:off x="4572016" y="3069577"/>
              <a:ext cx="43226" cy="49056"/>
            </a:xfrm>
            <a:custGeom>
              <a:avLst/>
              <a:gdLst/>
              <a:ahLst/>
              <a:cxnLst/>
              <a:rect l="l" t="t" r="r" b="b"/>
              <a:pathLst>
                <a:path w="2150" h="2440" extrusionOk="0">
                  <a:moveTo>
                    <a:pt x="1443" y="0"/>
                  </a:moveTo>
                  <a:cubicBezTo>
                    <a:pt x="701" y="0"/>
                    <a:pt x="20" y="929"/>
                    <a:pt x="1" y="1656"/>
                  </a:cubicBezTo>
                  <a:cubicBezTo>
                    <a:pt x="1" y="1676"/>
                    <a:pt x="1" y="1736"/>
                    <a:pt x="21" y="1755"/>
                  </a:cubicBezTo>
                  <a:cubicBezTo>
                    <a:pt x="41" y="1795"/>
                    <a:pt x="61" y="1795"/>
                    <a:pt x="100" y="1795"/>
                  </a:cubicBezTo>
                  <a:cubicBezTo>
                    <a:pt x="112" y="1796"/>
                    <a:pt x="124" y="1797"/>
                    <a:pt x="136" y="1797"/>
                  </a:cubicBezTo>
                  <a:cubicBezTo>
                    <a:pt x="374" y="1797"/>
                    <a:pt x="525" y="1607"/>
                    <a:pt x="657" y="1417"/>
                  </a:cubicBezTo>
                  <a:lnTo>
                    <a:pt x="657" y="1417"/>
                  </a:lnTo>
                  <a:cubicBezTo>
                    <a:pt x="558" y="1636"/>
                    <a:pt x="518" y="1855"/>
                    <a:pt x="458" y="2094"/>
                  </a:cubicBezTo>
                  <a:cubicBezTo>
                    <a:pt x="439" y="2213"/>
                    <a:pt x="439" y="2392"/>
                    <a:pt x="558" y="2432"/>
                  </a:cubicBezTo>
                  <a:cubicBezTo>
                    <a:pt x="579" y="2437"/>
                    <a:pt x="602" y="2440"/>
                    <a:pt x="625" y="2440"/>
                  </a:cubicBezTo>
                  <a:cubicBezTo>
                    <a:pt x="689" y="2440"/>
                    <a:pt x="758" y="2421"/>
                    <a:pt x="816" y="2392"/>
                  </a:cubicBezTo>
                  <a:cubicBezTo>
                    <a:pt x="896" y="2332"/>
                    <a:pt x="936" y="2253"/>
                    <a:pt x="996" y="2193"/>
                  </a:cubicBezTo>
                  <a:cubicBezTo>
                    <a:pt x="1041" y="2216"/>
                    <a:pt x="1091" y="2226"/>
                    <a:pt x="1143" y="2226"/>
                  </a:cubicBezTo>
                  <a:cubicBezTo>
                    <a:pt x="1317" y="2226"/>
                    <a:pt x="1502" y="2108"/>
                    <a:pt x="1533" y="1954"/>
                  </a:cubicBezTo>
                  <a:cubicBezTo>
                    <a:pt x="1559" y="1963"/>
                    <a:pt x="1586" y="1967"/>
                    <a:pt x="1612" y="1967"/>
                  </a:cubicBezTo>
                  <a:cubicBezTo>
                    <a:pt x="1765" y="1967"/>
                    <a:pt x="1908" y="1832"/>
                    <a:pt x="1891" y="1696"/>
                  </a:cubicBezTo>
                  <a:lnTo>
                    <a:pt x="1891" y="1696"/>
                  </a:lnTo>
                  <a:cubicBezTo>
                    <a:pt x="1901" y="1698"/>
                    <a:pt x="1911" y="1699"/>
                    <a:pt x="1921" y="1699"/>
                  </a:cubicBezTo>
                  <a:cubicBezTo>
                    <a:pt x="2003" y="1699"/>
                    <a:pt x="2056" y="1628"/>
                    <a:pt x="2110" y="1557"/>
                  </a:cubicBezTo>
                  <a:cubicBezTo>
                    <a:pt x="2149" y="1497"/>
                    <a:pt x="2129" y="1397"/>
                    <a:pt x="2129" y="1298"/>
                  </a:cubicBezTo>
                  <a:cubicBezTo>
                    <a:pt x="2110" y="1099"/>
                    <a:pt x="2110" y="860"/>
                    <a:pt x="2090" y="661"/>
                  </a:cubicBezTo>
                  <a:cubicBezTo>
                    <a:pt x="2050" y="522"/>
                    <a:pt x="1950" y="343"/>
                    <a:pt x="1950" y="204"/>
                  </a:cubicBezTo>
                  <a:cubicBezTo>
                    <a:pt x="1851" y="65"/>
                    <a:pt x="1712" y="5"/>
                    <a:pt x="1533" y="5"/>
                  </a:cubicBezTo>
                  <a:cubicBezTo>
                    <a:pt x="1503" y="2"/>
                    <a:pt x="1473" y="0"/>
                    <a:pt x="14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8" name="Google Shape;4168;p41"/>
            <p:cNvSpPr/>
            <p:nvPr/>
          </p:nvSpPr>
          <p:spPr>
            <a:xfrm>
              <a:off x="4568820" y="2808111"/>
              <a:ext cx="53218" cy="268764"/>
            </a:xfrm>
            <a:custGeom>
              <a:avLst/>
              <a:gdLst/>
              <a:ahLst/>
              <a:cxnLst/>
              <a:rect l="l" t="t" r="r" b="b"/>
              <a:pathLst>
                <a:path w="2647" h="13368" extrusionOk="0">
                  <a:moveTo>
                    <a:pt x="2646" y="6047"/>
                  </a:moveTo>
                  <a:lnTo>
                    <a:pt x="2646" y="6803"/>
                  </a:lnTo>
                  <a:cubicBezTo>
                    <a:pt x="2607" y="8872"/>
                    <a:pt x="2507" y="10961"/>
                    <a:pt x="2308" y="13030"/>
                  </a:cubicBezTo>
                  <a:cubicBezTo>
                    <a:pt x="2308" y="13089"/>
                    <a:pt x="2288" y="13169"/>
                    <a:pt x="2269" y="13229"/>
                  </a:cubicBezTo>
                  <a:cubicBezTo>
                    <a:pt x="2209" y="13288"/>
                    <a:pt x="2109" y="13288"/>
                    <a:pt x="2010" y="13328"/>
                  </a:cubicBezTo>
                  <a:cubicBezTo>
                    <a:pt x="1612" y="13368"/>
                    <a:pt x="1194" y="13348"/>
                    <a:pt x="796" y="13249"/>
                  </a:cubicBezTo>
                  <a:cubicBezTo>
                    <a:pt x="876" y="12692"/>
                    <a:pt x="896" y="12155"/>
                    <a:pt x="916" y="11637"/>
                  </a:cubicBezTo>
                  <a:cubicBezTo>
                    <a:pt x="975" y="9628"/>
                    <a:pt x="657" y="7599"/>
                    <a:pt x="399" y="5590"/>
                  </a:cubicBezTo>
                  <a:cubicBezTo>
                    <a:pt x="279" y="4595"/>
                    <a:pt x="180" y="3581"/>
                    <a:pt x="120" y="2566"/>
                  </a:cubicBezTo>
                  <a:cubicBezTo>
                    <a:pt x="100" y="2089"/>
                    <a:pt x="1" y="1512"/>
                    <a:pt x="100" y="1035"/>
                  </a:cubicBezTo>
                  <a:cubicBezTo>
                    <a:pt x="180" y="676"/>
                    <a:pt x="518" y="338"/>
                    <a:pt x="816" y="179"/>
                  </a:cubicBezTo>
                  <a:cubicBezTo>
                    <a:pt x="975" y="80"/>
                    <a:pt x="1095" y="20"/>
                    <a:pt x="1294" y="20"/>
                  </a:cubicBezTo>
                  <a:cubicBezTo>
                    <a:pt x="1493" y="0"/>
                    <a:pt x="1712" y="0"/>
                    <a:pt x="1871" y="119"/>
                  </a:cubicBezTo>
                  <a:cubicBezTo>
                    <a:pt x="1990" y="219"/>
                    <a:pt x="2010" y="398"/>
                    <a:pt x="2070" y="537"/>
                  </a:cubicBezTo>
                  <a:cubicBezTo>
                    <a:pt x="2467" y="2328"/>
                    <a:pt x="2646" y="4158"/>
                    <a:pt x="2646" y="60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69" name="Google Shape;4169;p41"/>
          <p:cNvGrpSpPr/>
          <p:nvPr/>
        </p:nvGrpSpPr>
        <p:grpSpPr>
          <a:xfrm>
            <a:off x="7588799" y="1762376"/>
            <a:ext cx="893148" cy="2154887"/>
            <a:chOff x="4686817" y="2766031"/>
            <a:chExt cx="417945" cy="1008370"/>
          </a:xfrm>
        </p:grpSpPr>
        <p:sp>
          <p:nvSpPr>
            <p:cNvPr id="4170" name="Google Shape;4170;p41"/>
            <p:cNvSpPr/>
            <p:nvPr/>
          </p:nvSpPr>
          <p:spPr>
            <a:xfrm>
              <a:off x="4835193" y="3669573"/>
              <a:ext cx="211987" cy="104827"/>
            </a:xfrm>
            <a:custGeom>
              <a:avLst/>
              <a:gdLst/>
              <a:ahLst/>
              <a:cxnLst/>
              <a:rect l="l" t="t" r="r" b="b"/>
              <a:pathLst>
                <a:path w="10544" h="5214" extrusionOk="0">
                  <a:moveTo>
                    <a:pt x="5819" y="0"/>
                  </a:moveTo>
                  <a:cubicBezTo>
                    <a:pt x="4503" y="0"/>
                    <a:pt x="3130" y="301"/>
                    <a:pt x="2069" y="896"/>
                  </a:cubicBezTo>
                  <a:cubicBezTo>
                    <a:pt x="140" y="1951"/>
                    <a:pt x="0" y="3621"/>
                    <a:pt x="1771" y="4576"/>
                  </a:cubicBezTo>
                  <a:cubicBezTo>
                    <a:pt x="2578" y="5003"/>
                    <a:pt x="3641" y="5214"/>
                    <a:pt x="4745" y="5214"/>
                  </a:cubicBezTo>
                  <a:cubicBezTo>
                    <a:pt x="6061" y="5214"/>
                    <a:pt x="7434" y="4913"/>
                    <a:pt x="8494" y="4318"/>
                  </a:cubicBezTo>
                  <a:cubicBezTo>
                    <a:pt x="10424" y="3224"/>
                    <a:pt x="10543" y="1592"/>
                    <a:pt x="8793" y="638"/>
                  </a:cubicBezTo>
                  <a:cubicBezTo>
                    <a:pt x="7986" y="211"/>
                    <a:pt x="6922" y="0"/>
                    <a:pt x="581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1" name="Google Shape;4171;p41"/>
            <p:cNvSpPr/>
            <p:nvPr/>
          </p:nvSpPr>
          <p:spPr>
            <a:xfrm>
              <a:off x="4811991" y="2931697"/>
              <a:ext cx="82812" cy="208388"/>
            </a:xfrm>
            <a:custGeom>
              <a:avLst/>
              <a:gdLst/>
              <a:ahLst/>
              <a:cxnLst/>
              <a:rect l="l" t="t" r="r" b="b"/>
              <a:pathLst>
                <a:path w="4119" h="10365" extrusionOk="0">
                  <a:moveTo>
                    <a:pt x="3799" y="1"/>
                  </a:moveTo>
                  <a:cubicBezTo>
                    <a:pt x="3556" y="1"/>
                    <a:pt x="3312" y="578"/>
                    <a:pt x="3223" y="756"/>
                  </a:cubicBezTo>
                  <a:cubicBezTo>
                    <a:pt x="3004" y="1213"/>
                    <a:pt x="2845" y="1711"/>
                    <a:pt x="2726" y="2188"/>
                  </a:cubicBezTo>
                  <a:cubicBezTo>
                    <a:pt x="2447" y="3143"/>
                    <a:pt x="2288" y="4177"/>
                    <a:pt x="1990" y="5132"/>
                  </a:cubicBezTo>
                  <a:cubicBezTo>
                    <a:pt x="1691" y="6087"/>
                    <a:pt x="1254" y="6982"/>
                    <a:pt x="717" y="7798"/>
                  </a:cubicBezTo>
                  <a:cubicBezTo>
                    <a:pt x="498" y="8116"/>
                    <a:pt x="259" y="8415"/>
                    <a:pt x="120" y="8773"/>
                  </a:cubicBezTo>
                  <a:cubicBezTo>
                    <a:pt x="40" y="8912"/>
                    <a:pt x="0" y="9071"/>
                    <a:pt x="0" y="9250"/>
                  </a:cubicBezTo>
                  <a:cubicBezTo>
                    <a:pt x="20" y="9588"/>
                    <a:pt x="339" y="9847"/>
                    <a:pt x="637" y="10006"/>
                  </a:cubicBezTo>
                  <a:cubicBezTo>
                    <a:pt x="916" y="10185"/>
                    <a:pt x="1214" y="10364"/>
                    <a:pt x="1532" y="10364"/>
                  </a:cubicBezTo>
                  <a:cubicBezTo>
                    <a:pt x="2010" y="10364"/>
                    <a:pt x="2388" y="9966"/>
                    <a:pt x="2626" y="9588"/>
                  </a:cubicBezTo>
                  <a:cubicBezTo>
                    <a:pt x="3283" y="8574"/>
                    <a:pt x="3482" y="7360"/>
                    <a:pt x="3641" y="6167"/>
                  </a:cubicBezTo>
                  <a:cubicBezTo>
                    <a:pt x="3899" y="4337"/>
                    <a:pt x="4118" y="2526"/>
                    <a:pt x="4118" y="716"/>
                  </a:cubicBezTo>
                  <a:cubicBezTo>
                    <a:pt x="4118" y="557"/>
                    <a:pt x="4118" y="398"/>
                    <a:pt x="4039" y="239"/>
                  </a:cubicBezTo>
                  <a:cubicBezTo>
                    <a:pt x="3963" y="67"/>
                    <a:pt x="3881" y="1"/>
                    <a:pt x="37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2" name="Google Shape;4172;p41"/>
            <p:cNvSpPr/>
            <p:nvPr/>
          </p:nvSpPr>
          <p:spPr>
            <a:xfrm>
              <a:off x="4921182" y="3700374"/>
              <a:ext cx="105189" cy="56254"/>
            </a:xfrm>
            <a:custGeom>
              <a:avLst/>
              <a:gdLst/>
              <a:ahLst/>
              <a:cxnLst/>
              <a:rect l="l" t="t" r="r" b="b"/>
              <a:pathLst>
                <a:path w="5232" h="2798" extrusionOk="0">
                  <a:moveTo>
                    <a:pt x="4337" y="1"/>
                  </a:moveTo>
                  <a:cubicBezTo>
                    <a:pt x="3780" y="1"/>
                    <a:pt x="3183" y="41"/>
                    <a:pt x="2706" y="299"/>
                  </a:cubicBezTo>
                  <a:cubicBezTo>
                    <a:pt x="2188" y="538"/>
                    <a:pt x="1691" y="816"/>
                    <a:pt x="1214" y="1155"/>
                  </a:cubicBezTo>
                  <a:cubicBezTo>
                    <a:pt x="756" y="1493"/>
                    <a:pt x="358" y="1891"/>
                    <a:pt x="100" y="2388"/>
                  </a:cubicBezTo>
                  <a:cubicBezTo>
                    <a:pt x="60" y="2487"/>
                    <a:pt x="0" y="2587"/>
                    <a:pt x="80" y="2686"/>
                  </a:cubicBezTo>
                  <a:cubicBezTo>
                    <a:pt x="120" y="2766"/>
                    <a:pt x="259" y="2786"/>
                    <a:pt x="358" y="2786"/>
                  </a:cubicBezTo>
                  <a:cubicBezTo>
                    <a:pt x="452" y="2794"/>
                    <a:pt x="546" y="2797"/>
                    <a:pt x="640" y="2797"/>
                  </a:cubicBezTo>
                  <a:cubicBezTo>
                    <a:pt x="1242" y="2797"/>
                    <a:pt x="1845" y="2645"/>
                    <a:pt x="2447" y="2507"/>
                  </a:cubicBezTo>
                  <a:cubicBezTo>
                    <a:pt x="3282" y="2308"/>
                    <a:pt x="4138" y="2109"/>
                    <a:pt x="4874" y="1712"/>
                  </a:cubicBezTo>
                  <a:cubicBezTo>
                    <a:pt x="4953" y="1672"/>
                    <a:pt x="5053" y="1612"/>
                    <a:pt x="5093" y="1552"/>
                  </a:cubicBezTo>
                  <a:cubicBezTo>
                    <a:pt x="5152" y="1473"/>
                    <a:pt x="5172" y="1373"/>
                    <a:pt x="5172" y="1294"/>
                  </a:cubicBezTo>
                  <a:cubicBezTo>
                    <a:pt x="5232" y="896"/>
                    <a:pt x="5232" y="220"/>
                    <a:pt x="4755" y="41"/>
                  </a:cubicBezTo>
                  <a:cubicBezTo>
                    <a:pt x="4635" y="1"/>
                    <a:pt x="4476" y="1"/>
                    <a:pt x="433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3" name="Google Shape;4173;p41"/>
            <p:cNvSpPr/>
            <p:nvPr/>
          </p:nvSpPr>
          <p:spPr>
            <a:xfrm>
              <a:off x="4921585" y="3725968"/>
              <a:ext cx="103601" cy="30821"/>
            </a:xfrm>
            <a:custGeom>
              <a:avLst/>
              <a:gdLst/>
              <a:ahLst/>
              <a:cxnLst/>
              <a:rect l="l" t="t" r="r" b="b"/>
              <a:pathLst>
                <a:path w="5153" h="1533" extrusionOk="0">
                  <a:moveTo>
                    <a:pt x="80" y="1095"/>
                  </a:moveTo>
                  <a:cubicBezTo>
                    <a:pt x="40" y="1194"/>
                    <a:pt x="0" y="1314"/>
                    <a:pt x="60" y="1393"/>
                  </a:cubicBezTo>
                  <a:cubicBezTo>
                    <a:pt x="100" y="1473"/>
                    <a:pt x="239" y="1493"/>
                    <a:pt x="338" y="1493"/>
                  </a:cubicBezTo>
                  <a:cubicBezTo>
                    <a:pt x="1035" y="1533"/>
                    <a:pt x="1731" y="1373"/>
                    <a:pt x="2427" y="1214"/>
                  </a:cubicBezTo>
                  <a:cubicBezTo>
                    <a:pt x="3262" y="1015"/>
                    <a:pt x="4118" y="816"/>
                    <a:pt x="4854" y="419"/>
                  </a:cubicBezTo>
                  <a:cubicBezTo>
                    <a:pt x="4933" y="379"/>
                    <a:pt x="5033" y="319"/>
                    <a:pt x="5093" y="240"/>
                  </a:cubicBezTo>
                  <a:cubicBezTo>
                    <a:pt x="5132" y="180"/>
                    <a:pt x="5152" y="100"/>
                    <a:pt x="5152" y="1"/>
                  </a:cubicBezTo>
                  <a:cubicBezTo>
                    <a:pt x="4834" y="279"/>
                    <a:pt x="4456" y="478"/>
                    <a:pt x="4058" y="598"/>
                  </a:cubicBezTo>
                  <a:cubicBezTo>
                    <a:pt x="3660" y="717"/>
                    <a:pt x="3243" y="816"/>
                    <a:pt x="2825" y="896"/>
                  </a:cubicBezTo>
                  <a:cubicBezTo>
                    <a:pt x="2526" y="936"/>
                    <a:pt x="2228" y="1015"/>
                    <a:pt x="1930" y="1075"/>
                  </a:cubicBezTo>
                  <a:cubicBezTo>
                    <a:pt x="1452" y="1175"/>
                    <a:pt x="1015" y="1274"/>
                    <a:pt x="537" y="1234"/>
                  </a:cubicBezTo>
                  <a:cubicBezTo>
                    <a:pt x="378" y="1294"/>
                    <a:pt x="139" y="1234"/>
                    <a:pt x="80" y="10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4" name="Google Shape;4174;p41"/>
            <p:cNvSpPr/>
            <p:nvPr/>
          </p:nvSpPr>
          <p:spPr>
            <a:xfrm>
              <a:off x="4944766" y="3231423"/>
              <a:ext cx="84019" cy="481093"/>
            </a:xfrm>
            <a:custGeom>
              <a:avLst/>
              <a:gdLst/>
              <a:ahLst/>
              <a:cxnLst/>
              <a:rect l="l" t="t" r="r" b="b"/>
              <a:pathLst>
                <a:path w="4179" h="23929" extrusionOk="0">
                  <a:moveTo>
                    <a:pt x="1583" y="0"/>
                  </a:moveTo>
                  <a:cubicBezTo>
                    <a:pt x="907" y="0"/>
                    <a:pt x="229" y="221"/>
                    <a:pt x="61" y="927"/>
                  </a:cubicBezTo>
                  <a:cubicBezTo>
                    <a:pt x="1" y="1165"/>
                    <a:pt x="1" y="1424"/>
                    <a:pt x="21" y="1663"/>
                  </a:cubicBezTo>
                  <a:cubicBezTo>
                    <a:pt x="578" y="7770"/>
                    <a:pt x="1115" y="13877"/>
                    <a:pt x="1672" y="19964"/>
                  </a:cubicBezTo>
                  <a:cubicBezTo>
                    <a:pt x="1771" y="21098"/>
                    <a:pt x="1871" y="22192"/>
                    <a:pt x="1970" y="23306"/>
                  </a:cubicBezTo>
                  <a:cubicBezTo>
                    <a:pt x="1970" y="23425"/>
                    <a:pt x="1990" y="23584"/>
                    <a:pt x="2070" y="23684"/>
                  </a:cubicBezTo>
                  <a:cubicBezTo>
                    <a:pt x="2217" y="23880"/>
                    <a:pt x="2471" y="23928"/>
                    <a:pt x="2734" y="23928"/>
                  </a:cubicBezTo>
                  <a:cubicBezTo>
                    <a:pt x="2791" y="23928"/>
                    <a:pt x="2848" y="23926"/>
                    <a:pt x="2905" y="23923"/>
                  </a:cubicBezTo>
                  <a:cubicBezTo>
                    <a:pt x="3144" y="23923"/>
                    <a:pt x="3403" y="23903"/>
                    <a:pt x="3502" y="23704"/>
                  </a:cubicBezTo>
                  <a:cubicBezTo>
                    <a:pt x="3562" y="23624"/>
                    <a:pt x="3562" y="23525"/>
                    <a:pt x="3562" y="23425"/>
                  </a:cubicBezTo>
                  <a:lnTo>
                    <a:pt x="3780" y="9699"/>
                  </a:lnTo>
                  <a:cubicBezTo>
                    <a:pt x="3800" y="8168"/>
                    <a:pt x="3900" y="6616"/>
                    <a:pt x="3999" y="5084"/>
                  </a:cubicBezTo>
                  <a:cubicBezTo>
                    <a:pt x="4079" y="4189"/>
                    <a:pt x="4178" y="2936"/>
                    <a:pt x="3940" y="1921"/>
                  </a:cubicBezTo>
                  <a:cubicBezTo>
                    <a:pt x="3701" y="1006"/>
                    <a:pt x="3204" y="250"/>
                    <a:pt x="2169" y="51"/>
                  </a:cubicBezTo>
                  <a:cubicBezTo>
                    <a:pt x="1983" y="19"/>
                    <a:pt x="1783" y="0"/>
                    <a:pt x="1583" y="0"/>
                  </a:cubicBezTo>
                  <a:close/>
                </a:path>
              </a:pathLst>
            </a:custGeom>
            <a:solidFill>
              <a:srgbClr val="1513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5" name="Google Shape;4175;p41"/>
            <p:cNvSpPr/>
            <p:nvPr/>
          </p:nvSpPr>
          <p:spPr>
            <a:xfrm>
              <a:off x="4854393" y="3665974"/>
              <a:ext cx="104787" cy="56153"/>
            </a:xfrm>
            <a:custGeom>
              <a:avLst/>
              <a:gdLst/>
              <a:ahLst/>
              <a:cxnLst/>
              <a:rect l="l" t="t" r="r" b="b"/>
              <a:pathLst>
                <a:path w="5212" h="2793" extrusionOk="0">
                  <a:moveTo>
                    <a:pt x="4317" y="1"/>
                  </a:moveTo>
                  <a:cubicBezTo>
                    <a:pt x="3780" y="1"/>
                    <a:pt x="3183" y="41"/>
                    <a:pt x="2706" y="299"/>
                  </a:cubicBezTo>
                  <a:cubicBezTo>
                    <a:pt x="2188" y="538"/>
                    <a:pt x="1691" y="817"/>
                    <a:pt x="1214" y="1135"/>
                  </a:cubicBezTo>
                  <a:cubicBezTo>
                    <a:pt x="736" y="1493"/>
                    <a:pt x="338" y="1891"/>
                    <a:pt x="100" y="2388"/>
                  </a:cubicBezTo>
                  <a:cubicBezTo>
                    <a:pt x="40" y="2488"/>
                    <a:pt x="0" y="2587"/>
                    <a:pt x="60" y="2687"/>
                  </a:cubicBezTo>
                  <a:cubicBezTo>
                    <a:pt x="119" y="2766"/>
                    <a:pt x="239" y="2786"/>
                    <a:pt x="338" y="2786"/>
                  </a:cubicBezTo>
                  <a:cubicBezTo>
                    <a:pt x="412" y="2790"/>
                    <a:pt x="485" y="2792"/>
                    <a:pt x="559" y="2792"/>
                  </a:cubicBezTo>
                  <a:cubicBezTo>
                    <a:pt x="1182" y="2792"/>
                    <a:pt x="1804" y="2650"/>
                    <a:pt x="2427" y="2507"/>
                  </a:cubicBezTo>
                  <a:cubicBezTo>
                    <a:pt x="3282" y="2309"/>
                    <a:pt x="4118" y="2110"/>
                    <a:pt x="4874" y="1712"/>
                  </a:cubicBezTo>
                  <a:cubicBezTo>
                    <a:pt x="4934" y="1672"/>
                    <a:pt x="5033" y="1612"/>
                    <a:pt x="5093" y="1533"/>
                  </a:cubicBezTo>
                  <a:cubicBezTo>
                    <a:pt x="5152" y="1473"/>
                    <a:pt x="5172" y="1354"/>
                    <a:pt x="5172" y="1294"/>
                  </a:cubicBezTo>
                  <a:cubicBezTo>
                    <a:pt x="5212" y="896"/>
                    <a:pt x="5192" y="220"/>
                    <a:pt x="4735" y="41"/>
                  </a:cubicBezTo>
                  <a:cubicBezTo>
                    <a:pt x="4615" y="1"/>
                    <a:pt x="4476" y="1"/>
                    <a:pt x="43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6" name="Google Shape;4176;p41"/>
            <p:cNvSpPr/>
            <p:nvPr/>
          </p:nvSpPr>
          <p:spPr>
            <a:xfrm>
              <a:off x="4854795" y="3691588"/>
              <a:ext cx="103601" cy="30801"/>
            </a:xfrm>
            <a:custGeom>
              <a:avLst/>
              <a:gdLst/>
              <a:ahLst/>
              <a:cxnLst/>
              <a:rect l="l" t="t" r="r" b="b"/>
              <a:pathLst>
                <a:path w="5153" h="1532" extrusionOk="0">
                  <a:moveTo>
                    <a:pt x="80" y="1094"/>
                  </a:moveTo>
                  <a:cubicBezTo>
                    <a:pt x="20" y="1194"/>
                    <a:pt x="0" y="1313"/>
                    <a:pt x="60" y="1393"/>
                  </a:cubicBezTo>
                  <a:cubicBezTo>
                    <a:pt x="99" y="1452"/>
                    <a:pt x="219" y="1492"/>
                    <a:pt x="318" y="1492"/>
                  </a:cubicBezTo>
                  <a:cubicBezTo>
                    <a:pt x="1015" y="1532"/>
                    <a:pt x="1711" y="1353"/>
                    <a:pt x="2407" y="1214"/>
                  </a:cubicBezTo>
                  <a:cubicBezTo>
                    <a:pt x="3262" y="1015"/>
                    <a:pt x="4098" y="816"/>
                    <a:pt x="4854" y="418"/>
                  </a:cubicBezTo>
                  <a:cubicBezTo>
                    <a:pt x="4933" y="358"/>
                    <a:pt x="5033" y="318"/>
                    <a:pt x="5073" y="239"/>
                  </a:cubicBezTo>
                  <a:cubicBezTo>
                    <a:pt x="5132" y="159"/>
                    <a:pt x="5152" y="100"/>
                    <a:pt x="5152" y="0"/>
                  </a:cubicBezTo>
                  <a:cubicBezTo>
                    <a:pt x="4834" y="259"/>
                    <a:pt x="4456" y="458"/>
                    <a:pt x="4058" y="597"/>
                  </a:cubicBezTo>
                  <a:cubicBezTo>
                    <a:pt x="3660" y="716"/>
                    <a:pt x="3243" y="816"/>
                    <a:pt x="2805" y="895"/>
                  </a:cubicBezTo>
                  <a:cubicBezTo>
                    <a:pt x="2506" y="935"/>
                    <a:pt x="2208" y="1015"/>
                    <a:pt x="1910" y="1054"/>
                  </a:cubicBezTo>
                  <a:cubicBezTo>
                    <a:pt x="1452" y="1154"/>
                    <a:pt x="995" y="1253"/>
                    <a:pt x="517" y="1233"/>
                  </a:cubicBezTo>
                  <a:cubicBezTo>
                    <a:pt x="358" y="1253"/>
                    <a:pt x="119" y="1233"/>
                    <a:pt x="80" y="109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7" name="Google Shape;4177;p41"/>
            <p:cNvSpPr/>
            <p:nvPr/>
          </p:nvSpPr>
          <p:spPr>
            <a:xfrm>
              <a:off x="4877976" y="3196219"/>
              <a:ext cx="78410" cy="481253"/>
            </a:xfrm>
            <a:custGeom>
              <a:avLst/>
              <a:gdLst/>
              <a:ahLst/>
              <a:cxnLst/>
              <a:rect l="l" t="t" r="r" b="b"/>
              <a:pathLst>
                <a:path w="3900" h="23937" extrusionOk="0">
                  <a:moveTo>
                    <a:pt x="1563" y="1"/>
                  </a:moveTo>
                  <a:cubicBezTo>
                    <a:pt x="887" y="1"/>
                    <a:pt x="209" y="221"/>
                    <a:pt x="41" y="927"/>
                  </a:cubicBezTo>
                  <a:cubicBezTo>
                    <a:pt x="1" y="1186"/>
                    <a:pt x="1" y="1424"/>
                    <a:pt x="21" y="1683"/>
                  </a:cubicBezTo>
                  <a:cubicBezTo>
                    <a:pt x="558" y="7770"/>
                    <a:pt x="1115" y="13877"/>
                    <a:pt x="1652" y="19984"/>
                  </a:cubicBezTo>
                  <a:cubicBezTo>
                    <a:pt x="1751" y="21098"/>
                    <a:pt x="1851" y="22192"/>
                    <a:pt x="1950" y="23306"/>
                  </a:cubicBezTo>
                  <a:cubicBezTo>
                    <a:pt x="1950" y="23426"/>
                    <a:pt x="1990" y="23585"/>
                    <a:pt x="2050" y="23684"/>
                  </a:cubicBezTo>
                  <a:cubicBezTo>
                    <a:pt x="2190" y="23872"/>
                    <a:pt x="2441" y="23936"/>
                    <a:pt x="2696" y="23936"/>
                  </a:cubicBezTo>
                  <a:cubicBezTo>
                    <a:pt x="2766" y="23936"/>
                    <a:pt x="2837" y="23932"/>
                    <a:pt x="2905" y="23923"/>
                  </a:cubicBezTo>
                  <a:cubicBezTo>
                    <a:pt x="3124" y="23923"/>
                    <a:pt x="3402" y="23903"/>
                    <a:pt x="3502" y="23704"/>
                  </a:cubicBezTo>
                  <a:cubicBezTo>
                    <a:pt x="3542" y="23625"/>
                    <a:pt x="3542" y="23525"/>
                    <a:pt x="3542" y="23426"/>
                  </a:cubicBezTo>
                  <a:cubicBezTo>
                    <a:pt x="3641" y="16662"/>
                    <a:pt x="3741" y="9899"/>
                    <a:pt x="3880" y="3155"/>
                  </a:cubicBezTo>
                  <a:cubicBezTo>
                    <a:pt x="3860" y="2558"/>
                    <a:pt x="3900" y="2558"/>
                    <a:pt x="3800" y="1981"/>
                  </a:cubicBezTo>
                  <a:cubicBezTo>
                    <a:pt x="3601" y="967"/>
                    <a:pt x="3303" y="290"/>
                    <a:pt x="2149" y="52"/>
                  </a:cubicBezTo>
                  <a:cubicBezTo>
                    <a:pt x="1963" y="20"/>
                    <a:pt x="1763" y="1"/>
                    <a:pt x="1563" y="1"/>
                  </a:cubicBezTo>
                  <a:close/>
                </a:path>
              </a:pathLst>
            </a:custGeom>
            <a:solidFill>
              <a:srgbClr val="1513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8" name="Google Shape;4178;p41"/>
            <p:cNvSpPr/>
            <p:nvPr/>
          </p:nvSpPr>
          <p:spPr>
            <a:xfrm>
              <a:off x="4880791" y="2957672"/>
              <a:ext cx="123585" cy="278957"/>
            </a:xfrm>
            <a:custGeom>
              <a:avLst/>
              <a:gdLst/>
              <a:ahLst/>
              <a:cxnLst/>
              <a:rect l="l" t="t" r="r" b="b"/>
              <a:pathLst>
                <a:path w="6147" h="13875" extrusionOk="0">
                  <a:moveTo>
                    <a:pt x="3402" y="1"/>
                  </a:moveTo>
                  <a:lnTo>
                    <a:pt x="3402" y="21"/>
                  </a:lnTo>
                  <a:lnTo>
                    <a:pt x="1930" y="21"/>
                  </a:lnTo>
                  <a:cubicBezTo>
                    <a:pt x="1512" y="1314"/>
                    <a:pt x="1094" y="2627"/>
                    <a:pt x="676" y="3920"/>
                  </a:cubicBezTo>
                  <a:cubicBezTo>
                    <a:pt x="418" y="4636"/>
                    <a:pt x="0" y="5511"/>
                    <a:pt x="0" y="6287"/>
                  </a:cubicBezTo>
                  <a:cubicBezTo>
                    <a:pt x="0" y="7859"/>
                    <a:pt x="80" y="9410"/>
                    <a:pt x="99" y="10982"/>
                  </a:cubicBezTo>
                  <a:lnTo>
                    <a:pt x="99" y="11459"/>
                  </a:lnTo>
                  <a:cubicBezTo>
                    <a:pt x="99" y="11738"/>
                    <a:pt x="99" y="11996"/>
                    <a:pt x="199" y="12255"/>
                  </a:cubicBezTo>
                  <a:cubicBezTo>
                    <a:pt x="318" y="12633"/>
                    <a:pt x="637" y="12891"/>
                    <a:pt x="975" y="13130"/>
                  </a:cubicBezTo>
                  <a:cubicBezTo>
                    <a:pt x="1723" y="13609"/>
                    <a:pt x="2607" y="13874"/>
                    <a:pt x="3491" y="13874"/>
                  </a:cubicBezTo>
                  <a:cubicBezTo>
                    <a:pt x="3781" y="13874"/>
                    <a:pt x="4071" y="13846"/>
                    <a:pt x="4357" y="13787"/>
                  </a:cubicBezTo>
                  <a:cubicBezTo>
                    <a:pt x="4456" y="13767"/>
                    <a:pt x="4555" y="12255"/>
                    <a:pt x="4575" y="12056"/>
                  </a:cubicBezTo>
                  <a:cubicBezTo>
                    <a:pt x="4655" y="11499"/>
                    <a:pt x="4754" y="10942"/>
                    <a:pt x="4834" y="10385"/>
                  </a:cubicBezTo>
                  <a:cubicBezTo>
                    <a:pt x="4973" y="9211"/>
                    <a:pt x="5152" y="8077"/>
                    <a:pt x="5331" y="6904"/>
                  </a:cubicBezTo>
                  <a:cubicBezTo>
                    <a:pt x="5570" y="5193"/>
                    <a:pt x="5829" y="3502"/>
                    <a:pt x="6067" y="1791"/>
                  </a:cubicBezTo>
                  <a:lnTo>
                    <a:pt x="6147" y="1334"/>
                  </a:lnTo>
                  <a:lnTo>
                    <a:pt x="4496" y="339"/>
                  </a:lnTo>
                  <a:lnTo>
                    <a:pt x="3402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9" name="Google Shape;4179;p41"/>
            <p:cNvSpPr/>
            <p:nvPr/>
          </p:nvSpPr>
          <p:spPr>
            <a:xfrm>
              <a:off x="4860384" y="2927454"/>
              <a:ext cx="82812" cy="358995"/>
            </a:xfrm>
            <a:custGeom>
              <a:avLst/>
              <a:gdLst/>
              <a:ahLst/>
              <a:cxnLst/>
              <a:rect l="l" t="t" r="r" b="b"/>
              <a:pathLst>
                <a:path w="4119" h="17856" extrusionOk="0">
                  <a:moveTo>
                    <a:pt x="4104" y="10"/>
                  </a:moveTo>
                  <a:cubicBezTo>
                    <a:pt x="4109" y="11"/>
                    <a:pt x="4113" y="11"/>
                    <a:pt x="4118" y="12"/>
                  </a:cubicBezTo>
                  <a:cubicBezTo>
                    <a:pt x="4113" y="11"/>
                    <a:pt x="4109" y="10"/>
                    <a:pt x="4104" y="10"/>
                  </a:cubicBezTo>
                  <a:close/>
                  <a:moveTo>
                    <a:pt x="3960" y="1"/>
                  </a:moveTo>
                  <a:cubicBezTo>
                    <a:pt x="3603" y="1"/>
                    <a:pt x="3272" y="159"/>
                    <a:pt x="2925" y="211"/>
                  </a:cubicBezTo>
                  <a:cubicBezTo>
                    <a:pt x="2828" y="219"/>
                    <a:pt x="2729" y="222"/>
                    <a:pt x="2629" y="222"/>
                  </a:cubicBezTo>
                  <a:cubicBezTo>
                    <a:pt x="2219" y="222"/>
                    <a:pt x="1793" y="167"/>
                    <a:pt x="1393" y="151"/>
                  </a:cubicBezTo>
                  <a:cubicBezTo>
                    <a:pt x="1313" y="151"/>
                    <a:pt x="1234" y="151"/>
                    <a:pt x="1194" y="171"/>
                  </a:cubicBezTo>
                  <a:cubicBezTo>
                    <a:pt x="1134" y="191"/>
                    <a:pt x="1114" y="251"/>
                    <a:pt x="1095" y="291"/>
                  </a:cubicBezTo>
                  <a:cubicBezTo>
                    <a:pt x="717" y="1066"/>
                    <a:pt x="577" y="1922"/>
                    <a:pt x="438" y="2757"/>
                  </a:cubicBezTo>
                  <a:cubicBezTo>
                    <a:pt x="140" y="4886"/>
                    <a:pt x="1" y="7173"/>
                    <a:pt x="239" y="9282"/>
                  </a:cubicBezTo>
                  <a:cubicBezTo>
                    <a:pt x="319" y="9620"/>
                    <a:pt x="378" y="9998"/>
                    <a:pt x="398" y="10356"/>
                  </a:cubicBezTo>
                  <a:cubicBezTo>
                    <a:pt x="558" y="12206"/>
                    <a:pt x="558" y="14096"/>
                    <a:pt x="418" y="15986"/>
                  </a:cubicBezTo>
                  <a:cubicBezTo>
                    <a:pt x="398" y="16324"/>
                    <a:pt x="378" y="16622"/>
                    <a:pt x="319" y="16941"/>
                  </a:cubicBezTo>
                  <a:cubicBezTo>
                    <a:pt x="319" y="17020"/>
                    <a:pt x="299" y="17080"/>
                    <a:pt x="339" y="17160"/>
                  </a:cubicBezTo>
                  <a:cubicBezTo>
                    <a:pt x="398" y="17259"/>
                    <a:pt x="458" y="17319"/>
                    <a:pt x="558" y="17339"/>
                  </a:cubicBezTo>
                  <a:cubicBezTo>
                    <a:pt x="1294" y="17677"/>
                    <a:pt x="2109" y="17856"/>
                    <a:pt x="2905" y="17856"/>
                  </a:cubicBezTo>
                  <a:cubicBezTo>
                    <a:pt x="3004" y="15687"/>
                    <a:pt x="2885" y="13539"/>
                    <a:pt x="2865" y="11371"/>
                  </a:cubicBezTo>
                  <a:cubicBezTo>
                    <a:pt x="2865" y="10575"/>
                    <a:pt x="2527" y="9759"/>
                    <a:pt x="2427" y="8964"/>
                  </a:cubicBezTo>
                  <a:cubicBezTo>
                    <a:pt x="2308" y="8069"/>
                    <a:pt x="2288" y="7173"/>
                    <a:pt x="2308" y="6278"/>
                  </a:cubicBezTo>
                  <a:cubicBezTo>
                    <a:pt x="2368" y="5045"/>
                    <a:pt x="2527" y="3831"/>
                    <a:pt x="2865" y="2638"/>
                  </a:cubicBezTo>
                  <a:cubicBezTo>
                    <a:pt x="3004" y="2101"/>
                    <a:pt x="3144" y="1564"/>
                    <a:pt x="3422" y="1106"/>
                  </a:cubicBezTo>
                  <a:cubicBezTo>
                    <a:pt x="3557" y="875"/>
                    <a:pt x="3766" y="9"/>
                    <a:pt x="4087" y="9"/>
                  </a:cubicBezTo>
                  <a:cubicBezTo>
                    <a:pt x="4092" y="9"/>
                    <a:pt x="4098" y="9"/>
                    <a:pt x="4104" y="10"/>
                  </a:cubicBezTo>
                  <a:lnTo>
                    <a:pt x="4104" y="10"/>
                  </a:lnTo>
                  <a:cubicBezTo>
                    <a:pt x="4055" y="4"/>
                    <a:pt x="4007" y="1"/>
                    <a:pt x="396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0" name="Google Shape;4180;p41"/>
            <p:cNvSpPr/>
            <p:nvPr/>
          </p:nvSpPr>
          <p:spPr>
            <a:xfrm>
              <a:off x="4896775" y="2927635"/>
              <a:ext cx="47227" cy="228433"/>
            </a:xfrm>
            <a:custGeom>
              <a:avLst/>
              <a:gdLst/>
              <a:ahLst/>
              <a:cxnLst/>
              <a:rect l="l" t="t" r="r" b="b"/>
              <a:pathLst>
                <a:path w="2349" h="11362" extrusionOk="0">
                  <a:moveTo>
                    <a:pt x="2315" y="0"/>
                  </a:moveTo>
                  <a:cubicBezTo>
                    <a:pt x="2300" y="0"/>
                    <a:pt x="2285" y="2"/>
                    <a:pt x="2271" y="5"/>
                  </a:cubicBezTo>
                  <a:lnTo>
                    <a:pt x="2271" y="5"/>
                  </a:lnTo>
                  <a:cubicBezTo>
                    <a:pt x="2296" y="4"/>
                    <a:pt x="2322" y="3"/>
                    <a:pt x="2348" y="3"/>
                  </a:cubicBezTo>
                  <a:cubicBezTo>
                    <a:pt x="2337" y="1"/>
                    <a:pt x="2326" y="0"/>
                    <a:pt x="2315" y="0"/>
                  </a:cubicBezTo>
                  <a:close/>
                  <a:moveTo>
                    <a:pt x="2271" y="5"/>
                  </a:moveTo>
                  <a:cubicBezTo>
                    <a:pt x="1811" y="31"/>
                    <a:pt x="1459" y="286"/>
                    <a:pt x="1214" y="719"/>
                  </a:cubicBezTo>
                  <a:cubicBezTo>
                    <a:pt x="717" y="1455"/>
                    <a:pt x="339" y="2291"/>
                    <a:pt x="120" y="3146"/>
                  </a:cubicBezTo>
                  <a:cubicBezTo>
                    <a:pt x="120" y="3246"/>
                    <a:pt x="100" y="3325"/>
                    <a:pt x="100" y="3425"/>
                  </a:cubicBezTo>
                  <a:lnTo>
                    <a:pt x="180" y="3643"/>
                  </a:lnTo>
                  <a:cubicBezTo>
                    <a:pt x="220" y="3803"/>
                    <a:pt x="299" y="3942"/>
                    <a:pt x="339" y="4101"/>
                  </a:cubicBezTo>
                  <a:cubicBezTo>
                    <a:pt x="259" y="4101"/>
                    <a:pt x="160" y="4141"/>
                    <a:pt x="60" y="4141"/>
                  </a:cubicBezTo>
                  <a:cubicBezTo>
                    <a:pt x="1" y="5493"/>
                    <a:pt x="21" y="6806"/>
                    <a:pt x="160" y="8159"/>
                  </a:cubicBezTo>
                  <a:cubicBezTo>
                    <a:pt x="180" y="8477"/>
                    <a:pt x="200" y="8796"/>
                    <a:pt x="279" y="9114"/>
                  </a:cubicBezTo>
                  <a:cubicBezTo>
                    <a:pt x="359" y="9392"/>
                    <a:pt x="418" y="9651"/>
                    <a:pt x="518" y="9890"/>
                  </a:cubicBezTo>
                  <a:cubicBezTo>
                    <a:pt x="717" y="10387"/>
                    <a:pt x="896" y="10864"/>
                    <a:pt x="1075" y="11362"/>
                  </a:cubicBezTo>
                  <a:cubicBezTo>
                    <a:pt x="1075" y="10566"/>
                    <a:pt x="757" y="9750"/>
                    <a:pt x="657" y="8955"/>
                  </a:cubicBezTo>
                  <a:cubicBezTo>
                    <a:pt x="518" y="8060"/>
                    <a:pt x="498" y="7164"/>
                    <a:pt x="518" y="6269"/>
                  </a:cubicBezTo>
                  <a:cubicBezTo>
                    <a:pt x="578" y="5036"/>
                    <a:pt x="737" y="3822"/>
                    <a:pt x="1075" y="2629"/>
                  </a:cubicBezTo>
                  <a:cubicBezTo>
                    <a:pt x="1214" y="2112"/>
                    <a:pt x="1373" y="1555"/>
                    <a:pt x="1652" y="1097"/>
                  </a:cubicBezTo>
                  <a:cubicBezTo>
                    <a:pt x="1762" y="876"/>
                    <a:pt x="1958" y="75"/>
                    <a:pt x="2271" y="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1" name="Google Shape;4181;p41"/>
            <p:cNvSpPr/>
            <p:nvPr/>
          </p:nvSpPr>
          <p:spPr>
            <a:xfrm>
              <a:off x="4935980" y="2878096"/>
              <a:ext cx="68799" cy="78128"/>
            </a:xfrm>
            <a:custGeom>
              <a:avLst/>
              <a:gdLst/>
              <a:ahLst/>
              <a:cxnLst/>
              <a:rect l="l" t="t" r="r" b="b"/>
              <a:pathLst>
                <a:path w="3422" h="3886" extrusionOk="0">
                  <a:moveTo>
                    <a:pt x="3302" y="0"/>
                  </a:moveTo>
                  <a:lnTo>
                    <a:pt x="0" y="1492"/>
                  </a:lnTo>
                  <a:cubicBezTo>
                    <a:pt x="0" y="2507"/>
                    <a:pt x="40" y="2765"/>
                    <a:pt x="40" y="3780"/>
                  </a:cubicBezTo>
                  <a:cubicBezTo>
                    <a:pt x="384" y="3850"/>
                    <a:pt x="733" y="3885"/>
                    <a:pt x="1079" y="3885"/>
                  </a:cubicBezTo>
                  <a:cubicBezTo>
                    <a:pt x="1814" y="3885"/>
                    <a:pt x="2541" y="3726"/>
                    <a:pt x="3203" y="3402"/>
                  </a:cubicBezTo>
                  <a:cubicBezTo>
                    <a:pt x="3283" y="3382"/>
                    <a:pt x="3342" y="3322"/>
                    <a:pt x="3382" y="3283"/>
                  </a:cubicBezTo>
                  <a:cubicBezTo>
                    <a:pt x="3422" y="3223"/>
                    <a:pt x="3402" y="3123"/>
                    <a:pt x="3402" y="3064"/>
                  </a:cubicBezTo>
                  <a:cubicBezTo>
                    <a:pt x="3243" y="1791"/>
                    <a:pt x="3183" y="1254"/>
                    <a:pt x="33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2" name="Google Shape;4182;p41"/>
            <p:cNvSpPr/>
            <p:nvPr/>
          </p:nvSpPr>
          <p:spPr>
            <a:xfrm>
              <a:off x="4947983" y="2934491"/>
              <a:ext cx="54806" cy="61200"/>
            </a:xfrm>
            <a:custGeom>
              <a:avLst/>
              <a:gdLst/>
              <a:ahLst/>
              <a:cxnLst/>
              <a:rect l="l" t="t" r="r" b="b"/>
              <a:pathLst>
                <a:path w="2726" h="3044" extrusionOk="0">
                  <a:moveTo>
                    <a:pt x="2626" y="0"/>
                  </a:moveTo>
                  <a:cubicBezTo>
                    <a:pt x="2626" y="0"/>
                    <a:pt x="1051" y="1075"/>
                    <a:pt x="53" y="1075"/>
                  </a:cubicBezTo>
                  <a:cubicBezTo>
                    <a:pt x="35" y="1075"/>
                    <a:pt x="17" y="1075"/>
                    <a:pt x="0" y="1074"/>
                  </a:cubicBezTo>
                  <a:lnTo>
                    <a:pt x="0" y="1074"/>
                  </a:lnTo>
                  <a:lnTo>
                    <a:pt x="696" y="3044"/>
                  </a:lnTo>
                  <a:lnTo>
                    <a:pt x="2725" y="1273"/>
                  </a:lnTo>
                  <a:lnTo>
                    <a:pt x="26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3" name="Google Shape;4183;p41"/>
            <p:cNvSpPr/>
            <p:nvPr/>
          </p:nvSpPr>
          <p:spPr>
            <a:xfrm>
              <a:off x="4928782" y="2939276"/>
              <a:ext cx="19200" cy="47227"/>
            </a:xfrm>
            <a:custGeom>
              <a:avLst/>
              <a:gdLst/>
              <a:ahLst/>
              <a:cxnLst/>
              <a:rect l="l" t="t" r="r" b="b"/>
              <a:pathLst>
                <a:path w="955" h="2349" extrusionOk="0">
                  <a:moveTo>
                    <a:pt x="398" y="1"/>
                  </a:moveTo>
                  <a:cubicBezTo>
                    <a:pt x="0" y="677"/>
                    <a:pt x="0" y="1732"/>
                    <a:pt x="0" y="1732"/>
                  </a:cubicBezTo>
                  <a:lnTo>
                    <a:pt x="60" y="2348"/>
                  </a:lnTo>
                  <a:lnTo>
                    <a:pt x="955" y="836"/>
                  </a:lnTo>
                  <a:cubicBezTo>
                    <a:pt x="418" y="657"/>
                    <a:pt x="398" y="21"/>
                    <a:pt x="3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4" name="Google Shape;4184;p41"/>
            <p:cNvSpPr/>
            <p:nvPr/>
          </p:nvSpPr>
          <p:spPr>
            <a:xfrm>
              <a:off x="4924379" y="2956084"/>
              <a:ext cx="30419" cy="39607"/>
            </a:xfrm>
            <a:custGeom>
              <a:avLst/>
              <a:gdLst/>
              <a:ahLst/>
              <a:cxnLst/>
              <a:rect l="l" t="t" r="r" b="b"/>
              <a:pathLst>
                <a:path w="1513" h="1970" extrusionOk="0">
                  <a:moveTo>
                    <a:pt x="1174" y="0"/>
                  </a:moveTo>
                  <a:lnTo>
                    <a:pt x="1512" y="995"/>
                  </a:lnTo>
                  <a:lnTo>
                    <a:pt x="995" y="1970"/>
                  </a:lnTo>
                  <a:lnTo>
                    <a:pt x="617" y="1970"/>
                  </a:lnTo>
                  <a:cubicBezTo>
                    <a:pt x="637" y="1970"/>
                    <a:pt x="0" y="697"/>
                    <a:pt x="117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5" name="Google Shape;4185;p41"/>
            <p:cNvSpPr/>
            <p:nvPr/>
          </p:nvSpPr>
          <p:spPr>
            <a:xfrm>
              <a:off x="4910768" y="2995671"/>
              <a:ext cx="35626" cy="140795"/>
            </a:xfrm>
            <a:custGeom>
              <a:avLst/>
              <a:gdLst/>
              <a:ahLst/>
              <a:cxnLst/>
              <a:rect l="l" t="t" r="r" b="b"/>
              <a:pathLst>
                <a:path w="1772" h="7003" extrusionOk="0">
                  <a:moveTo>
                    <a:pt x="1413" y="5213"/>
                  </a:moveTo>
                  <a:lnTo>
                    <a:pt x="1692" y="1"/>
                  </a:lnTo>
                  <a:lnTo>
                    <a:pt x="1314" y="1"/>
                  </a:lnTo>
                  <a:cubicBezTo>
                    <a:pt x="1314" y="1"/>
                    <a:pt x="180" y="2448"/>
                    <a:pt x="1" y="5909"/>
                  </a:cubicBezTo>
                  <a:lnTo>
                    <a:pt x="240" y="7003"/>
                  </a:lnTo>
                  <a:cubicBezTo>
                    <a:pt x="240" y="7003"/>
                    <a:pt x="1075" y="5929"/>
                    <a:pt x="1413" y="5292"/>
                  </a:cubicBezTo>
                  <a:cubicBezTo>
                    <a:pt x="1771" y="4636"/>
                    <a:pt x="1413" y="5292"/>
                    <a:pt x="1413" y="52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6" name="Google Shape;4186;p41"/>
            <p:cNvSpPr/>
            <p:nvPr/>
          </p:nvSpPr>
          <p:spPr>
            <a:xfrm>
              <a:off x="4914387" y="2925102"/>
              <a:ext cx="169184" cy="374717"/>
            </a:xfrm>
            <a:custGeom>
              <a:avLst/>
              <a:gdLst/>
              <a:ahLst/>
              <a:cxnLst/>
              <a:rect l="l" t="t" r="r" b="b"/>
              <a:pathLst>
                <a:path w="8415" h="18638" extrusionOk="0">
                  <a:moveTo>
                    <a:pt x="4417" y="1"/>
                  </a:moveTo>
                  <a:cubicBezTo>
                    <a:pt x="4410" y="1"/>
                    <a:pt x="4403" y="3"/>
                    <a:pt x="4396" y="10"/>
                  </a:cubicBezTo>
                  <a:cubicBezTo>
                    <a:pt x="4376" y="10"/>
                    <a:pt x="4376" y="49"/>
                    <a:pt x="4376" y="49"/>
                  </a:cubicBezTo>
                  <a:cubicBezTo>
                    <a:pt x="4078" y="865"/>
                    <a:pt x="3819" y="1701"/>
                    <a:pt x="3680" y="2556"/>
                  </a:cubicBezTo>
                  <a:cubicBezTo>
                    <a:pt x="3441" y="3869"/>
                    <a:pt x="3044" y="5162"/>
                    <a:pt x="2506" y="6415"/>
                  </a:cubicBezTo>
                  <a:cubicBezTo>
                    <a:pt x="2188" y="7151"/>
                    <a:pt x="1790" y="7867"/>
                    <a:pt x="1333" y="8564"/>
                  </a:cubicBezTo>
                  <a:cubicBezTo>
                    <a:pt x="915" y="9220"/>
                    <a:pt x="517" y="9857"/>
                    <a:pt x="40" y="10493"/>
                  </a:cubicBezTo>
                  <a:cubicBezTo>
                    <a:pt x="20" y="10513"/>
                    <a:pt x="0" y="10533"/>
                    <a:pt x="0" y="10553"/>
                  </a:cubicBezTo>
                  <a:lnTo>
                    <a:pt x="0" y="10652"/>
                  </a:lnTo>
                  <a:cubicBezTo>
                    <a:pt x="40" y="11189"/>
                    <a:pt x="99" y="11687"/>
                    <a:pt x="119" y="12204"/>
                  </a:cubicBezTo>
                  <a:cubicBezTo>
                    <a:pt x="139" y="12781"/>
                    <a:pt x="179" y="13338"/>
                    <a:pt x="179" y="13915"/>
                  </a:cubicBezTo>
                  <a:cubicBezTo>
                    <a:pt x="199" y="15287"/>
                    <a:pt x="179" y="16660"/>
                    <a:pt x="139" y="18013"/>
                  </a:cubicBezTo>
                  <a:cubicBezTo>
                    <a:pt x="139" y="18092"/>
                    <a:pt x="139" y="18172"/>
                    <a:pt x="199" y="18251"/>
                  </a:cubicBezTo>
                  <a:cubicBezTo>
                    <a:pt x="239" y="18311"/>
                    <a:pt x="338" y="18351"/>
                    <a:pt x="438" y="18371"/>
                  </a:cubicBezTo>
                  <a:cubicBezTo>
                    <a:pt x="995" y="18470"/>
                    <a:pt x="1512" y="18550"/>
                    <a:pt x="2049" y="18589"/>
                  </a:cubicBezTo>
                  <a:cubicBezTo>
                    <a:pt x="2384" y="18619"/>
                    <a:pt x="2719" y="18637"/>
                    <a:pt x="3038" y="18637"/>
                  </a:cubicBezTo>
                  <a:cubicBezTo>
                    <a:pt x="3155" y="18637"/>
                    <a:pt x="3270" y="18635"/>
                    <a:pt x="3382" y="18629"/>
                  </a:cubicBezTo>
                  <a:cubicBezTo>
                    <a:pt x="4376" y="18550"/>
                    <a:pt x="5371" y="18311"/>
                    <a:pt x="6207" y="17794"/>
                  </a:cubicBezTo>
                  <a:cubicBezTo>
                    <a:pt x="6286" y="17754"/>
                    <a:pt x="6326" y="17734"/>
                    <a:pt x="6386" y="17655"/>
                  </a:cubicBezTo>
                  <a:cubicBezTo>
                    <a:pt x="6425" y="17575"/>
                    <a:pt x="6425" y="17475"/>
                    <a:pt x="6425" y="17376"/>
                  </a:cubicBezTo>
                  <a:cubicBezTo>
                    <a:pt x="6425" y="15566"/>
                    <a:pt x="6187" y="13795"/>
                    <a:pt x="6207" y="11985"/>
                  </a:cubicBezTo>
                  <a:cubicBezTo>
                    <a:pt x="6207" y="11428"/>
                    <a:pt x="6226" y="10871"/>
                    <a:pt x="6286" y="10314"/>
                  </a:cubicBezTo>
                  <a:cubicBezTo>
                    <a:pt x="6306" y="10095"/>
                    <a:pt x="6306" y="9817"/>
                    <a:pt x="6366" y="9598"/>
                  </a:cubicBezTo>
                  <a:cubicBezTo>
                    <a:pt x="6425" y="9319"/>
                    <a:pt x="6565" y="9081"/>
                    <a:pt x="6604" y="8782"/>
                  </a:cubicBezTo>
                  <a:cubicBezTo>
                    <a:pt x="6624" y="8484"/>
                    <a:pt x="6664" y="8146"/>
                    <a:pt x="6704" y="7847"/>
                  </a:cubicBezTo>
                  <a:cubicBezTo>
                    <a:pt x="6783" y="7509"/>
                    <a:pt x="6903" y="7191"/>
                    <a:pt x="7062" y="6853"/>
                  </a:cubicBezTo>
                  <a:cubicBezTo>
                    <a:pt x="7281" y="6395"/>
                    <a:pt x="7500" y="5918"/>
                    <a:pt x="7778" y="5460"/>
                  </a:cubicBezTo>
                  <a:cubicBezTo>
                    <a:pt x="7957" y="5162"/>
                    <a:pt x="8156" y="4863"/>
                    <a:pt x="8255" y="4545"/>
                  </a:cubicBezTo>
                  <a:cubicBezTo>
                    <a:pt x="8355" y="4227"/>
                    <a:pt x="8415" y="3849"/>
                    <a:pt x="8315" y="3531"/>
                  </a:cubicBezTo>
                  <a:cubicBezTo>
                    <a:pt x="8255" y="3173"/>
                    <a:pt x="7977" y="2874"/>
                    <a:pt x="7659" y="2815"/>
                  </a:cubicBezTo>
                  <a:cubicBezTo>
                    <a:pt x="6764" y="2596"/>
                    <a:pt x="5988" y="1899"/>
                    <a:pt x="5391" y="1223"/>
                  </a:cubicBezTo>
                  <a:cubicBezTo>
                    <a:pt x="5172" y="945"/>
                    <a:pt x="4973" y="666"/>
                    <a:pt x="4794" y="368"/>
                  </a:cubicBezTo>
                  <a:cubicBezTo>
                    <a:pt x="4715" y="209"/>
                    <a:pt x="4635" y="89"/>
                    <a:pt x="4476" y="10"/>
                  </a:cubicBezTo>
                  <a:cubicBezTo>
                    <a:pt x="4449" y="10"/>
                    <a:pt x="4432" y="1"/>
                    <a:pt x="441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7" name="Google Shape;4187;p41"/>
            <p:cNvSpPr/>
            <p:nvPr/>
          </p:nvSpPr>
          <p:spPr>
            <a:xfrm>
              <a:off x="4915171" y="2925906"/>
              <a:ext cx="107602" cy="210560"/>
            </a:xfrm>
            <a:custGeom>
              <a:avLst/>
              <a:gdLst/>
              <a:ahLst/>
              <a:cxnLst/>
              <a:rect l="l" t="t" r="r" b="b"/>
              <a:pathLst>
                <a:path w="5352" h="10473" extrusionOk="0">
                  <a:moveTo>
                    <a:pt x="4378" y="1"/>
                  </a:moveTo>
                  <a:cubicBezTo>
                    <a:pt x="4371" y="1"/>
                    <a:pt x="4364" y="3"/>
                    <a:pt x="4357" y="9"/>
                  </a:cubicBezTo>
                  <a:lnTo>
                    <a:pt x="4337" y="29"/>
                  </a:lnTo>
                  <a:cubicBezTo>
                    <a:pt x="4059" y="845"/>
                    <a:pt x="3800" y="1700"/>
                    <a:pt x="3641" y="2536"/>
                  </a:cubicBezTo>
                  <a:cubicBezTo>
                    <a:pt x="3383" y="3849"/>
                    <a:pt x="2985" y="5182"/>
                    <a:pt x="2467" y="6395"/>
                  </a:cubicBezTo>
                  <a:cubicBezTo>
                    <a:pt x="2149" y="7131"/>
                    <a:pt x="1751" y="7867"/>
                    <a:pt x="1294" y="8563"/>
                  </a:cubicBezTo>
                  <a:cubicBezTo>
                    <a:pt x="876" y="9200"/>
                    <a:pt x="478" y="9876"/>
                    <a:pt x="1" y="10473"/>
                  </a:cubicBezTo>
                  <a:cubicBezTo>
                    <a:pt x="956" y="9976"/>
                    <a:pt x="1652" y="9100"/>
                    <a:pt x="2288" y="8265"/>
                  </a:cubicBezTo>
                  <a:cubicBezTo>
                    <a:pt x="3005" y="7310"/>
                    <a:pt x="3761" y="6375"/>
                    <a:pt x="4258" y="5281"/>
                  </a:cubicBezTo>
                  <a:cubicBezTo>
                    <a:pt x="4079" y="5142"/>
                    <a:pt x="3900" y="5003"/>
                    <a:pt x="3741" y="4843"/>
                  </a:cubicBezTo>
                  <a:cubicBezTo>
                    <a:pt x="3777" y="4818"/>
                    <a:pt x="3820" y="4809"/>
                    <a:pt x="3865" y="4809"/>
                  </a:cubicBezTo>
                  <a:cubicBezTo>
                    <a:pt x="3950" y="4809"/>
                    <a:pt x="4045" y="4838"/>
                    <a:pt x="4125" y="4838"/>
                  </a:cubicBezTo>
                  <a:cubicBezTo>
                    <a:pt x="4168" y="4838"/>
                    <a:pt x="4207" y="4829"/>
                    <a:pt x="4238" y="4804"/>
                  </a:cubicBezTo>
                  <a:cubicBezTo>
                    <a:pt x="4278" y="4744"/>
                    <a:pt x="4337" y="4704"/>
                    <a:pt x="4357" y="4625"/>
                  </a:cubicBezTo>
                  <a:cubicBezTo>
                    <a:pt x="4835" y="3530"/>
                    <a:pt x="5133" y="2357"/>
                    <a:pt x="5352" y="1203"/>
                  </a:cubicBezTo>
                  <a:cubicBezTo>
                    <a:pt x="5133" y="925"/>
                    <a:pt x="4934" y="646"/>
                    <a:pt x="4755" y="348"/>
                  </a:cubicBezTo>
                  <a:cubicBezTo>
                    <a:pt x="4676" y="208"/>
                    <a:pt x="4576" y="89"/>
                    <a:pt x="4437" y="9"/>
                  </a:cubicBezTo>
                  <a:cubicBezTo>
                    <a:pt x="4410" y="9"/>
                    <a:pt x="4393" y="1"/>
                    <a:pt x="43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8" name="Google Shape;4188;p41"/>
            <p:cNvSpPr/>
            <p:nvPr/>
          </p:nvSpPr>
          <p:spPr>
            <a:xfrm>
              <a:off x="5023156" y="3015676"/>
              <a:ext cx="33213" cy="273971"/>
            </a:xfrm>
            <a:custGeom>
              <a:avLst/>
              <a:gdLst/>
              <a:ahLst/>
              <a:cxnLst/>
              <a:rect l="l" t="t" r="r" b="b"/>
              <a:pathLst>
                <a:path w="1652" h="13627" extrusionOk="0">
                  <a:moveTo>
                    <a:pt x="737" y="0"/>
                  </a:moveTo>
                  <a:cubicBezTo>
                    <a:pt x="100" y="1691"/>
                    <a:pt x="61" y="3521"/>
                    <a:pt x="21" y="5312"/>
                  </a:cubicBezTo>
                  <a:cubicBezTo>
                    <a:pt x="1" y="7182"/>
                    <a:pt x="21" y="9071"/>
                    <a:pt x="61" y="10941"/>
                  </a:cubicBezTo>
                  <a:cubicBezTo>
                    <a:pt x="61" y="11817"/>
                    <a:pt x="80" y="12732"/>
                    <a:pt x="120" y="13627"/>
                  </a:cubicBezTo>
                  <a:cubicBezTo>
                    <a:pt x="359" y="13508"/>
                    <a:pt x="578" y="13428"/>
                    <a:pt x="797" y="13269"/>
                  </a:cubicBezTo>
                  <a:cubicBezTo>
                    <a:pt x="876" y="13209"/>
                    <a:pt x="916" y="13189"/>
                    <a:pt x="976" y="13130"/>
                  </a:cubicBezTo>
                  <a:cubicBezTo>
                    <a:pt x="1015" y="13050"/>
                    <a:pt x="1015" y="12951"/>
                    <a:pt x="1015" y="12851"/>
                  </a:cubicBezTo>
                  <a:cubicBezTo>
                    <a:pt x="1015" y="12573"/>
                    <a:pt x="995" y="12274"/>
                    <a:pt x="995" y="11996"/>
                  </a:cubicBezTo>
                  <a:cubicBezTo>
                    <a:pt x="856" y="10742"/>
                    <a:pt x="777" y="9032"/>
                    <a:pt x="797" y="7460"/>
                  </a:cubicBezTo>
                  <a:cubicBezTo>
                    <a:pt x="797" y="6883"/>
                    <a:pt x="816" y="6326"/>
                    <a:pt x="876" y="5829"/>
                  </a:cubicBezTo>
                  <a:lnTo>
                    <a:pt x="876" y="5809"/>
                  </a:lnTo>
                  <a:cubicBezTo>
                    <a:pt x="896" y="5570"/>
                    <a:pt x="896" y="5312"/>
                    <a:pt x="956" y="5093"/>
                  </a:cubicBezTo>
                  <a:cubicBezTo>
                    <a:pt x="976" y="4934"/>
                    <a:pt x="995" y="4775"/>
                    <a:pt x="1015" y="4635"/>
                  </a:cubicBezTo>
                  <a:cubicBezTo>
                    <a:pt x="1115" y="4019"/>
                    <a:pt x="1274" y="3442"/>
                    <a:pt x="1453" y="2905"/>
                  </a:cubicBezTo>
                  <a:lnTo>
                    <a:pt x="1453" y="2885"/>
                  </a:lnTo>
                  <a:cubicBezTo>
                    <a:pt x="1493" y="2706"/>
                    <a:pt x="1572" y="2527"/>
                    <a:pt x="1652" y="2328"/>
                  </a:cubicBezTo>
                  <a:cubicBezTo>
                    <a:pt x="1612" y="1453"/>
                    <a:pt x="1533" y="617"/>
                    <a:pt x="936" y="40"/>
                  </a:cubicBezTo>
                  <a:lnTo>
                    <a:pt x="73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9" name="Google Shape;4189;p41"/>
            <p:cNvSpPr/>
            <p:nvPr/>
          </p:nvSpPr>
          <p:spPr>
            <a:xfrm>
              <a:off x="4935176" y="2894884"/>
              <a:ext cx="56013" cy="29916"/>
            </a:xfrm>
            <a:custGeom>
              <a:avLst/>
              <a:gdLst/>
              <a:ahLst/>
              <a:cxnLst/>
              <a:rect l="l" t="t" r="r" b="b"/>
              <a:pathLst>
                <a:path w="2786" h="1488" extrusionOk="0">
                  <a:moveTo>
                    <a:pt x="2785" y="1"/>
                  </a:moveTo>
                  <a:lnTo>
                    <a:pt x="0" y="757"/>
                  </a:lnTo>
                  <a:cubicBezTo>
                    <a:pt x="0" y="1035"/>
                    <a:pt x="40" y="1254"/>
                    <a:pt x="40" y="1453"/>
                  </a:cubicBezTo>
                  <a:cubicBezTo>
                    <a:pt x="163" y="1477"/>
                    <a:pt x="286" y="1488"/>
                    <a:pt x="408" y="1488"/>
                  </a:cubicBezTo>
                  <a:cubicBezTo>
                    <a:pt x="801" y="1488"/>
                    <a:pt x="1188" y="1372"/>
                    <a:pt x="1552" y="1174"/>
                  </a:cubicBezTo>
                  <a:cubicBezTo>
                    <a:pt x="2049" y="896"/>
                    <a:pt x="2467" y="478"/>
                    <a:pt x="27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0" name="Google Shape;4190;p41"/>
            <p:cNvSpPr/>
            <p:nvPr/>
          </p:nvSpPr>
          <p:spPr>
            <a:xfrm>
              <a:off x="4897177" y="2768906"/>
              <a:ext cx="113995" cy="149601"/>
            </a:xfrm>
            <a:custGeom>
              <a:avLst/>
              <a:gdLst/>
              <a:ahLst/>
              <a:cxnLst/>
              <a:rect l="l" t="t" r="r" b="b"/>
              <a:pathLst>
                <a:path w="5670" h="7441" extrusionOk="0">
                  <a:moveTo>
                    <a:pt x="2328" y="1"/>
                  </a:moveTo>
                  <a:cubicBezTo>
                    <a:pt x="1871" y="1"/>
                    <a:pt x="1075" y="40"/>
                    <a:pt x="757" y="398"/>
                  </a:cubicBezTo>
                  <a:cubicBezTo>
                    <a:pt x="458" y="717"/>
                    <a:pt x="359" y="1532"/>
                    <a:pt x="259" y="1950"/>
                  </a:cubicBezTo>
                  <a:cubicBezTo>
                    <a:pt x="1" y="3203"/>
                    <a:pt x="1" y="4516"/>
                    <a:pt x="40" y="5809"/>
                  </a:cubicBezTo>
                  <a:cubicBezTo>
                    <a:pt x="40" y="6167"/>
                    <a:pt x="60" y="6565"/>
                    <a:pt x="259" y="6864"/>
                  </a:cubicBezTo>
                  <a:cubicBezTo>
                    <a:pt x="558" y="7321"/>
                    <a:pt x="1154" y="7440"/>
                    <a:pt x="1672" y="7440"/>
                  </a:cubicBezTo>
                  <a:cubicBezTo>
                    <a:pt x="2527" y="7440"/>
                    <a:pt x="3362" y="7222"/>
                    <a:pt x="4118" y="6804"/>
                  </a:cubicBezTo>
                  <a:cubicBezTo>
                    <a:pt x="4516" y="6545"/>
                    <a:pt x="4894" y="6247"/>
                    <a:pt x="5153" y="5829"/>
                  </a:cubicBezTo>
                  <a:cubicBezTo>
                    <a:pt x="5272" y="5630"/>
                    <a:pt x="5352" y="5431"/>
                    <a:pt x="5392" y="5193"/>
                  </a:cubicBezTo>
                  <a:cubicBezTo>
                    <a:pt x="5451" y="5033"/>
                    <a:pt x="5511" y="4854"/>
                    <a:pt x="5511" y="4655"/>
                  </a:cubicBezTo>
                  <a:cubicBezTo>
                    <a:pt x="5630" y="3840"/>
                    <a:pt x="5670" y="2985"/>
                    <a:pt x="5630" y="2149"/>
                  </a:cubicBezTo>
                  <a:cubicBezTo>
                    <a:pt x="5630" y="1930"/>
                    <a:pt x="5610" y="1691"/>
                    <a:pt x="5511" y="1493"/>
                  </a:cubicBezTo>
                  <a:cubicBezTo>
                    <a:pt x="5411" y="1333"/>
                    <a:pt x="5272" y="1174"/>
                    <a:pt x="5133" y="1035"/>
                  </a:cubicBezTo>
                  <a:cubicBezTo>
                    <a:pt x="4357" y="239"/>
                    <a:pt x="3442" y="1"/>
                    <a:pt x="23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1" name="Google Shape;4191;p41"/>
            <p:cNvSpPr/>
            <p:nvPr/>
          </p:nvSpPr>
          <p:spPr>
            <a:xfrm>
              <a:off x="4886783" y="2766031"/>
              <a:ext cx="129999" cy="121193"/>
            </a:xfrm>
            <a:custGeom>
              <a:avLst/>
              <a:gdLst/>
              <a:ahLst/>
              <a:cxnLst/>
              <a:rect l="l" t="t" r="r" b="b"/>
              <a:pathLst>
                <a:path w="6466" h="6028" extrusionOk="0">
                  <a:moveTo>
                    <a:pt x="3138" y="0"/>
                  </a:moveTo>
                  <a:cubicBezTo>
                    <a:pt x="3027" y="0"/>
                    <a:pt x="2916" y="2"/>
                    <a:pt x="2805" y="4"/>
                  </a:cubicBezTo>
                  <a:cubicBezTo>
                    <a:pt x="2090" y="21"/>
                    <a:pt x="1375" y="93"/>
                    <a:pt x="648" y="93"/>
                  </a:cubicBezTo>
                  <a:cubicBezTo>
                    <a:pt x="506" y="93"/>
                    <a:pt x="363" y="90"/>
                    <a:pt x="219" y="84"/>
                  </a:cubicBezTo>
                  <a:lnTo>
                    <a:pt x="219" y="84"/>
                  </a:lnTo>
                  <a:cubicBezTo>
                    <a:pt x="279" y="243"/>
                    <a:pt x="358" y="422"/>
                    <a:pt x="398" y="601"/>
                  </a:cubicBezTo>
                  <a:cubicBezTo>
                    <a:pt x="363" y="607"/>
                    <a:pt x="325" y="609"/>
                    <a:pt x="285" y="609"/>
                  </a:cubicBezTo>
                  <a:cubicBezTo>
                    <a:pt x="189" y="609"/>
                    <a:pt x="85" y="595"/>
                    <a:pt x="0" y="581"/>
                  </a:cubicBezTo>
                  <a:lnTo>
                    <a:pt x="0" y="581"/>
                  </a:lnTo>
                  <a:cubicBezTo>
                    <a:pt x="120" y="820"/>
                    <a:pt x="259" y="1098"/>
                    <a:pt x="378" y="1337"/>
                  </a:cubicBezTo>
                  <a:cubicBezTo>
                    <a:pt x="396" y="1389"/>
                    <a:pt x="383" y="1484"/>
                    <a:pt x="341" y="1484"/>
                  </a:cubicBezTo>
                  <a:cubicBezTo>
                    <a:pt x="334" y="1484"/>
                    <a:pt x="327" y="1482"/>
                    <a:pt x="319" y="1476"/>
                  </a:cubicBezTo>
                  <a:lnTo>
                    <a:pt x="319" y="1476"/>
                  </a:lnTo>
                  <a:cubicBezTo>
                    <a:pt x="995" y="1994"/>
                    <a:pt x="1870" y="2093"/>
                    <a:pt x="2706" y="2113"/>
                  </a:cubicBezTo>
                  <a:cubicBezTo>
                    <a:pt x="3163" y="2133"/>
                    <a:pt x="3601" y="2133"/>
                    <a:pt x="4039" y="2173"/>
                  </a:cubicBezTo>
                  <a:cubicBezTo>
                    <a:pt x="4125" y="2173"/>
                    <a:pt x="4378" y="2190"/>
                    <a:pt x="4612" y="2190"/>
                  </a:cubicBezTo>
                  <a:cubicBezTo>
                    <a:pt x="4807" y="2190"/>
                    <a:pt x="4990" y="2178"/>
                    <a:pt x="5053" y="2133"/>
                  </a:cubicBezTo>
                  <a:lnTo>
                    <a:pt x="5053" y="2133"/>
                  </a:lnTo>
                  <a:cubicBezTo>
                    <a:pt x="4456" y="2610"/>
                    <a:pt x="4158" y="3426"/>
                    <a:pt x="4297" y="4182"/>
                  </a:cubicBezTo>
                  <a:cubicBezTo>
                    <a:pt x="4317" y="4301"/>
                    <a:pt x="4377" y="4401"/>
                    <a:pt x="4456" y="4500"/>
                  </a:cubicBezTo>
                  <a:cubicBezTo>
                    <a:pt x="4510" y="4567"/>
                    <a:pt x="4591" y="4617"/>
                    <a:pt x="4669" y="4617"/>
                  </a:cubicBezTo>
                  <a:cubicBezTo>
                    <a:pt x="4706" y="4617"/>
                    <a:pt x="4743" y="4605"/>
                    <a:pt x="4775" y="4580"/>
                  </a:cubicBezTo>
                  <a:cubicBezTo>
                    <a:pt x="4914" y="4500"/>
                    <a:pt x="4914" y="4301"/>
                    <a:pt x="4914" y="4162"/>
                  </a:cubicBezTo>
                  <a:cubicBezTo>
                    <a:pt x="4914" y="4003"/>
                    <a:pt x="4954" y="3824"/>
                    <a:pt x="5033" y="3704"/>
                  </a:cubicBezTo>
                  <a:cubicBezTo>
                    <a:pt x="5124" y="3577"/>
                    <a:pt x="5248" y="3483"/>
                    <a:pt x="5375" y="3483"/>
                  </a:cubicBezTo>
                  <a:cubicBezTo>
                    <a:pt x="5387" y="3483"/>
                    <a:pt x="5399" y="3484"/>
                    <a:pt x="5411" y="3486"/>
                  </a:cubicBezTo>
                  <a:cubicBezTo>
                    <a:pt x="5650" y="3525"/>
                    <a:pt x="5769" y="3804"/>
                    <a:pt x="5710" y="4023"/>
                  </a:cubicBezTo>
                  <a:cubicBezTo>
                    <a:pt x="5670" y="4261"/>
                    <a:pt x="5491" y="4421"/>
                    <a:pt x="5352" y="4600"/>
                  </a:cubicBezTo>
                  <a:cubicBezTo>
                    <a:pt x="5690" y="4958"/>
                    <a:pt x="5670" y="5515"/>
                    <a:pt x="5610" y="6012"/>
                  </a:cubicBezTo>
                  <a:cubicBezTo>
                    <a:pt x="5642" y="6023"/>
                    <a:pt x="5674" y="6027"/>
                    <a:pt x="5706" y="6027"/>
                  </a:cubicBezTo>
                  <a:cubicBezTo>
                    <a:pt x="5856" y="6027"/>
                    <a:pt x="6002" y="5921"/>
                    <a:pt x="6068" y="5773"/>
                  </a:cubicBezTo>
                  <a:cubicBezTo>
                    <a:pt x="6147" y="5594"/>
                    <a:pt x="6147" y="5395"/>
                    <a:pt x="6147" y="5216"/>
                  </a:cubicBezTo>
                  <a:cubicBezTo>
                    <a:pt x="6147" y="4560"/>
                    <a:pt x="6227" y="3883"/>
                    <a:pt x="6346" y="3227"/>
                  </a:cubicBezTo>
                  <a:cubicBezTo>
                    <a:pt x="6386" y="2929"/>
                    <a:pt x="6466" y="2630"/>
                    <a:pt x="6466" y="2332"/>
                  </a:cubicBezTo>
                  <a:cubicBezTo>
                    <a:pt x="6466" y="2014"/>
                    <a:pt x="6366" y="1715"/>
                    <a:pt x="6127" y="1516"/>
                  </a:cubicBezTo>
                  <a:cubicBezTo>
                    <a:pt x="6187" y="1019"/>
                    <a:pt x="5730" y="621"/>
                    <a:pt x="5332" y="422"/>
                  </a:cubicBezTo>
                  <a:cubicBezTo>
                    <a:pt x="4654" y="75"/>
                    <a:pt x="3901" y="0"/>
                    <a:pt x="3138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2" name="Google Shape;4192;p41"/>
            <p:cNvSpPr/>
            <p:nvPr/>
          </p:nvSpPr>
          <p:spPr>
            <a:xfrm>
              <a:off x="4931175" y="2833383"/>
              <a:ext cx="20809" cy="7539"/>
            </a:xfrm>
            <a:custGeom>
              <a:avLst/>
              <a:gdLst/>
              <a:ahLst/>
              <a:cxnLst/>
              <a:rect l="l" t="t" r="r" b="b"/>
              <a:pathLst>
                <a:path w="1035" h="375" extrusionOk="0">
                  <a:moveTo>
                    <a:pt x="433" y="0"/>
                  </a:moveTo>
                  <a:cubicBezTo>
                    <a:pt x="251" y="0"/>
                    <a:pt x="100" y="36"/>
                    <a:pt x="100" y="36"/>
                  </a:cubicBezTo>
                  <a:lnTo>
                    <a:pt x="1" y="255"/>
                  </a:lnTo>
                  <a:cubicBezTo>
                    <a:pt x="116" y="176"/>
                    <a:pt x="242" y="147"/>
                    <a:pt x="365" y="147"/>
                  </a:cubicBezTo>
                  <a:cubicBezTo>
                    <a:pt x="711" y="147"/>
                    <a:pt x="1035" y="374"/>
                    <a:pt x="1035" y="374"/>
                  </a:cubicBezTo>
                  <a:cubicBezTo>
                    <a:pt x="978" y="66"/>
                    <a:pt x="678" y="0"/>
                    <a:pt x="433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3" name="Google Shape;4193;p41"/>
            <p:cNvSpPr/>
            <p:nvPr/>
          </p:nvSpPr>
          <p:spPr>
            <a:xfrm>
              <a:off x="4900374" y="2830266"/>
              <a:ext cx="12827" cy="5448"/>
            </a:xfrm>
            <a:custGeom>
              <a:avLst/>
              <a:gdLst/>
              <a:ahLst/>
              <a:cxnLst/>
              <a:rect l="l" t="t" r="r" b="b"/>
              <a:pathLst>
                <a:path w="638" h="271" extrusionOk="0">
                  <a:moveTo>
                    <a:pt x="412" y="1"/>
                  </a:moveTo>
                  <a:cubicBezTo>
                    <a:pt x="160" y="1"/>
                    <a:pt x="1" y="271"/>
                    <a:pt x="1" y="271"/>
                  </a:cubicBezTo>
                  <a:cubicBezTo>
                    <a:pt x="140" y="178"/>
                    <a:pt x="257" y="147"/>
                    <a:pt x="351" y="147"/>
                  </a:cubicBezTo>
                  <a:cubicBezTo>
                    <a:pt x="540" y="147"/>
                    <a:pt x="637" y="271"/>
                    <a:pt x="637" y="271"/>
                  </a:cubicBezTo>
                  <a:lnTo>
                    <a:pt x="637" y="72"/>
                  </a:lnTo>
                  <a:cubicBezTo>
                    <a:pt x="556" y="21"/>
                    <a:pt x="481" y="1"/>
                    <a:pt x="412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4" name="Google Shape;4194;p41"/>
            <p:cNvSpPr/>
            <p:nvPr/>
          </p:nvSpPr>
          <p:spPr>
            <a:xfrm>
              <a:off x="4939177" y="2845687"/>
              <a:ext cx="3217" cy="4825"/>
            </a:xfrm>
            <a:custGeom>
              <a:avLst/>
              <a:gdLst/>
              <a:ahLst/>
              <a:cxnLst/>
              <a:rect l="l" t="t" r="r" b="b"/>
              <a:pathLst>
                <a:path w="160" h="240" extrusionOk="0">
                  <a:moveTo>
                    <a:pt x="80" y="1"/>
                  </a:moveTo>
                  <a:cubicBezTo>
                    <a:pt x="40" y="1"/>
                    <a:pt x="0" y="61"/>
                    <a:pt x="0" y="120"/>
                  </a:cubicBezTo>
                  <a:cubicBezTo>
                    <a:pt x="0" y="200"/>
                    <a:pt x="40" y="240"/>
                    <a:pt x="80" y="240"/>
                  </a:cubicBezTo>
                  <a:cubicBezTo>
                    <a:pt x="140" y="240"/>
                    <a:pt x="160" y="200"/>
                    <a:pt x="160" y="120"/>
                  </a:cubicBezTo>
                  <a:cubicBezTo>
                    <a:pt x="160" y="41"/>
                    <a:pt x="140" y="1"/>
                    <a:pt x="80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5" name="Google Shape;4195;p41"/>
            <p:cNvSpPr/>
            <p:nvPr/>
          </p:nvSpPr>
          <p:spPr>
            <a:xfrm>
              <a:off x="4908778" y="2842088"/>
              <a:ext cx="3217" cy="4021"/>
            </a:xfrm>
            <a:custGeom>
              <a:avLst/>
              <a:gdLst/>
              <a:ahLst/>
              <a:cxnLst/>
              <a:rect l="l" t="t" r="r" b="b"/>
              <a:pathLst>
                <a:path w="160" h="200" extrusionOk="0">
                  <a:moveTo>
                    <a:pt x="80" y="1"/>
                  </a:moveTo>
                  <a:cubicBezTo>
                    <a:pt x="20" y="1"/>
                    <a:pt x="1" y="21"/>
                    <a:pt x="1" y="100"/>
                  </a:cubicBezTo>
                  <a:cubicBezTo>
                    <a:pt x="1" y="140"/>
                    <a:pt x="20" y="200"/>
                    <a:pt x="80" y="200"/>
                  </a:cubicBezTo>
                  <a:cubicBezTo>
                    <a:pt x="120" y="200"/>
                    <a:pt x="160" y="140"/>
                    <a:pt x="160" y="100"/>
                  </a:cubicBezTo>
                  <a:cubicBezTo>
                    <a:pt x="160" y="41"/>
                    <a:pt x="120" y="1"/>
                    <a:pt x="80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6" name="Google Shape;4196;p41"/>
            <p:cNvSpPr/>
            <p:nvPr/>
          </p:nvSpPr>
          <p:spPr>
            <a:xfrm>
              <a:off x="4908375" y="2850392"/>
              <a:ext cx="13611" cy="21713"/>
            </a:xfrm>
            <a:custGeom>
              <a:avLst/>
              <a:gdLst/>
              <a:ahLst/>
              <a:cxnLst/>
              <a:rect l="l" t="t" r="r" b="b"/>
              <a:pathLst>
                <a:path w="677" h="1080" extrusionOk="0">
                  <a:moveTo>
                    <a:pt x="547" y="0"/>
                  </a:moveTo>
                  <a:cubicBezTo>
                    <a:pt x="538" y="0"/>
                    <a:pt x="529" y="2"/>
                    <a:pt x="518" y="6"/>
                  </a:cubicBezTo>
                  <a:cubicBezTo>
                    <a:pt x="438" y="26"/>
                    <a:pt x="339" y="205"/>
                    <a:pt x="299" y="284"/>
                  </a:cubicBezTo>
                  <a:cubicBezTo>
                    <a:pt x="200" y="423"/>
                    <a:pt x="80" y="622"/>
                    <a:pt x="21" y="881"/>
                  </a:cubicBezTo>
                  <a:cubicBezTo>
                    <a:pt x="21" y="901"/>
                    <a:pt x="1" y="961"/>
                    <a:pt x="21" y="980"/>
                  </a:cubicBezTo>
                  <a:cubicBezTo>
                    <a:pt x="40" y="1060"/>
                    <a:pt x="140" y="1080"/>
                    <a:pt x="219" y="1080"/>
                  </a:cubicBezTo>
                  <a:lnTo>
                    <a:pt x="597" y="1080"/>
                  </a:lnTo>
                  <a:cubicBezTo>
                    <a:pt x="597" y="1080"/>
                    <a:pt x="597" y="1060"/>
                    <a:pt x="617" y="1060"/>
                  </a:cubicBezTo>
                  <a:cubicBezTo>
                    <a:pt x="677" y="782"/>
                    <a:pt x="677" y="503"/>
                    <a:pt x="637" y="225"/>
                  </a:cubicBezTo>
                  <a:cubicBezTo>
                    <a:pt x="637" y="170"/>
                    <a:pt x="637" y="0"/>
                    <a:pt x="5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7" name="Google Shape;4197;p41"/>
            <p:cNvSpPr/>
            <p:nvPr/>
          </p:nvSpPr>
          <p:spPr>
            <a:xfrm>
              <a:off x="4738407" y="3067245"/>
              <a:ext cx="124792" cy="73645"/>
            </a:xfrm>
            <a:custGeom>
              <a:avLst/>
              <a:gdLst/>
              <a:ahLst/>
              <a:cxnLst/>
              <a:rect l="l" t="t" r="r" b="b"/>
              <a:pathLst>
                <a:path w="6207" h="3663" extrusionOk="0">
                  <a:moveTo>
                    <a:pt x="1147" y="1"/>
                  </a:moveTo>
                  <a:cubicBezTo>
                    <a:pt x="1136" y="1"/>
                    <a:pt x="1125" y="1"/>
                    <a:pt x="1114" y="2"/>
                  </a:cubicBezTo>
                  <a:cubicBezTo>
                    <a:pt x="736" y="41"/>
                    <a:pt x="438" y="439"/>
                    <a:pt x="279" y="698"/>
                  </a:cubicBezTo>
                  <a:cubicBezTo>
                    <a:pt x="120" y="956"/>
                    <a:pt x="0" y="1255"/>
                    <a:pt x="100" y="1494"/>
                  </a:cubicBezTo>
                  <a:cubicBezTo>
                    <a:pt x="219" y="1792"/>
                    <a:pt x="577" y="1931"/>
                    <a:pt x="895" y="2051"/>
                  </a:cubicBezTo>
                  <a:cubicBezTo>
                    <a:pt x="2029" y="2468"/>
                    <a:pt x="3064" y="3165"/>
                    <a:pt x="4217" y="3542"/>
                  </a:cubicBezTo>
                  <a:cubicBezTo>
                    <a:pt x="4428" y="3603"/>
                    <a:pt x="4650" y="3663"/>
                    <a:pt x="4875" y="3663"/>
                  </a:cubicBezTo>
                  <a:cubicBezTo>
                    <a:pt x="4947" y="3663"/>
                    <a:pt x="5020" y="3657"/>
                    <a:pt x="5093" y="3642"/>
                  </a:cubicBezTo>
                  <a:cubicBezTo>
                    <a:pt x="5650" y="3542"/>
                    <a:pt x="6008" y="3045"/>
                    <a:pt x="6147" y="2528"/>
                  </a:cubicBezTo>
                  <a:cubicBezTo>
                    <a:pt x="6187" y="2269"/>
                    <a:pt x="6207" y="1971"/>
                    <a:pt x="6048" y="1772"/>
                  </a:cubicBezTo>
                  <a:cubicBezTo>
                    <a:pt x="5888" y="1573"/>
                    <a:pt x="5650" y="1513"/>
                    <a:pt x="5391" y="1454"/>
                  </a:cubicBezTo>
                  <a:cubicBezTo>
                    <a:pt x="4337" y="1215"/>
                    <a:pt x="3322" y="877"/>
                    <a:pt x="2387" y="479"/>
                  </a:cubicBezTo>
                  <a:cubicBezTo>
                    <a:pt x="2020" y="343"/>
                    <a:pt x="1539" y="1"/>
                    <a:pt x="11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8" name="Google Shape;4198;p41"/>
            <p:cNvSpPr/>
            <p:nvPr/>
          </p:nvSpPr>
          <p:spPr>
            <a:xfrm>
              <a:off x="4743594" y="3071688"/>
              <a:ext cx="34420" cy="34038"/>
            </a:xfrm>
            <a:custGeom>
              <a:avLst/>
              <a:gdLst/>
              <a:ahLst/>
              <a:cxnLst/>
              <a:rect l="l" t="t" r="r" b="b"/>
              <a:pathLst>
                <a:path w="1712" h="1693" extrusionOk="0">
                  <a:moveTo>
                    <a:pt x="1004" y="0"/>
                  </a:moveTo>
                  <a:cubicBezTo>
                    <a:pt x="591" y="0"/>
                    <a:pt x="201" y="532"/>
                    <a:pt x="61" y="954"/>
                  </a:cubicBezTo>
                  <a:cubicBezTo>
                    <a:pt x="41" y="1034"/>
                    <a:pt x="1" y="1133"/>
                    <a:pt x="41" y="1233"/>
                  </a:cubicBezTo>
                  <a:cubicBezTo>
                    <a:pt x="61" y="1452"/>
                    <a:pt x="299" y="1571"/>
                    <a:pt x="498" y="1631"/>
                  </a:cubicBezTo>
                  <a:cubicBezTo>
                    <a:pt x="615" y="1673"/>
                    <a:pt x="733" y="1693"/>
                    <a:pt x="847" y="1693"/>
                  </a:cubicBezTo>
                  <a:cubicBezTo>
                    <a:pt x="946" y="1693"/>
                    <a:pt x="1042" y="1678"/>
                    <a:pt x="1135" y="1650"/>
                  </a:cubicBezTo>
                  <a:cubicBezTo>
                    <a:pt x="1334" y="1611"/>
                    <a:pt x="1493" y="1471"/>
                    <a:pt x="1592" y="1273"/>
                  </a:cubicBezTo>
                  <a:cubicBezTo>
                    <a:pt x="1652" y="1193"/>
                    <a:pt x="1672" y="1113"/>
                    <a:pt x="1672" y="1014"/>
                  </a:cubicBezTo>
                  <a:cubicBezTo>
                    <a:pt x="1712" y="755"/>
                    <a:pt x="1652" y="517"/>
                    <a:pt x="1513" y="318"/>
                  </a:cubicBezTo>
                  <a:cubicBezTo>
                    <a:pt x="1350" y="91"/>
                    <a:pt x="1175" y="0"/>
                    <a:pt x="1004" y="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9" name="Google Shape;4199;p41"/>
            <p:cNvSpPr/>
            <p:nvPr/>
          </p:nvSpPr>
          <p:spPr>
            <a:xfrm>
              <a:off x="4686817" y="3030975"/>
              <a:ext cx="80400" cy="71513"/>
            </a:xfrm>
            <a:custGeom>
              <a:avLst/>
              <a:gdLst/>
              <a:ahLst/>
              <a:cxnLst/>
              <a:rect l="l" t="t" r="r" b="b"/>
              <a:pathLst>
                <a:path w="3999" h="3557" extrusionOk="0">
                  <a:moveTo>
                    <a:pt x="875" y="0"/>
                  </a:moveTo>
                  <a:cubicBezTo>
                    <a:pt x="850" y="0"/>
                    <a:pt x="826" y="5"/>
                    <a:pt x="796" y="15"/>
                  </a:cubicBezTo>
                  <a:cubicBezTo>
                    <a:pt x="676" y="75"/>
                    <a:pt x="676" y="254"/>
                    <a:pt x="696" y="373"/>
                  </a:cubicBezTo>
                  <a:cubicBezTo>
                    <a:pt x="796" y="791"/>
                    <a:pt x="975" y="1169"/>
                    <a:pt x="1214" y="1507"/>
                  </a:cubicBezTo>
                  <a:cubicBezTo>
                    <a:pt x="975" y="1368"/>
                    <a:pt x="756" y="1209"/>
                    <a:pt x="497" y="1050"/>
                  </a:cubicBezTo>
                  <a:cubicBezTo>
                    <a:pt x="423" y="1005"/>
                    <a:pt x="348" y="949"/>
                    <a:pt x="274" y="949"/>
                  </a:cubicBezTo>
                  <a:cubicBezTo>
                    <a:pt x="249" y="949"/>
                    <a:pt x="224" y="955"/>
                    <a:pt x="199" y="970"/>
                  </a:cubicBezTo>
                  <a:cubicBezTo>
                    <a:pt x="159" y="990"/>
                    <a:pt x="119" y="1050"/>
                    <a:pt x="100" y="1089"/>
                  </a:cubicBezTo>
                  <a:cubicBezTo>
                    <a:pt x="0" y="1368"/>
                    <a:pt x="298" y="1587"/>
                    <a:pt x="557" y="1706"/>
                  </a:cubicBezTo>
                  <a:cubicBezTo>
                    <a:pt x="895" y="1905"/>
                    <a:pt x="1273" y="2064"/>
                    <a:pt x="1651" y="2243"/>
                  </a:cubicBezTo>
                  <a:cubicBezTo>
                    <a:pt x="1214" y="2104"/>
                    <a:pt x="796" y="1985"/>
                    <a:pt x="398" y="1865"/>
                  </a:cubicBezTo>
                  <a:cubicBezTo>
                    <a:pt x="350" y="1853"/>
                    <a:pt x="309" y="1834"/>
                    <a:pt x="270" y="1834"/>
                  </a:cubicBezTo>
                  <a:cubicBezTo>
                    <a:pt x="246" y="1834"/>
                    <a:pt x="222" y="1842"/>
                    <a:pt x="199" y="1865"/>
                  </a:cubicBezTo>
                  <a:cubicBezTo>
                    <a:pt x="119" y="1905"/>
                    <a:pt x="119" y="2004"/>
                    <a:pt x="179" y="2084"/>
                  </a:cubicBezTo>
                  <a:cubicBezTo>
                    <a:pt x="219" y="2164"/>
                    <a:pt x="298" y="2184"/>
                    <a:pt x="378" y="2243"/>
                  </a:cubicBezTo>
                  <a:cubicBezTo>
                    <a:pt x="816" y="2462"/>
                    <a:pt x="1313" y="2661"/>
                    <a:pt x="1810" y="2800"/>
                  </a:cubicBezTo>
                  <a:cubicBezTo>
                    <a:pt x="1731" y="2794"/>
                    <a:pt x="1649" y="2789"/>
                    <a:pt x="1567" y="2789"/>
                  </a:cubicBezTo>
                  <a:cubicBezTo>
                    <a:pt x="1404" y="2789"/>
                    <a:pt x="1240" y="2807"/>
                    <a:pt x="1094" y="2860"/>
                  </a:cubicBezTo>
                  <a:cubicBezTo>
                    <a:pt x="1054" y="2880"/>
                    <a:pt x="975" y="2900"/>
                    <a:pt x="955" y="2959"/>
                  </a:cubicBezTo>
                  <a:cubicBezTo>
                    <a:pt x="875" y="3079"/>
                    <a:pt x="1054" y="3178"/>
                    <a:pt x="1174" y="3238"/>
                  </a:cubicBezTo>
                  <a:cubicBezTo>
                    <a:pt x="1810" y="3477"/>
                    <a:pt x="2487" y="3556"/>
                    <a:pt x="3183" y="3556"/>
                  </a:cubicBezTo>
                  <a:cubicBezTo>
                    <a:pt x="3302" y="3556"/>
                    <a:pt x="3442" y="3556"/>
                    <a:pt x="3561" y="3496"/>
                  </a:cubicBezTo>
                  <a:cubicBezTo>
                    <a:pt x="3680" y="3457"/>
                    <a:pt x="3800" y="3377"/>
                    <a:pt x="3859" y="3278"/>
                  </a:cubicBezTo>
                  <a:cubicBezTo>
                    <a:pt x="3939" y="3138"/>
                    <a:pt x="3879" y="2979"/>
                    <a:pt x="3879" y="2800"/>
                  </a:cubicBezTo>
                  <a:cubicBezTo>
                    <a:pt x="3879" y="2701"/>
                    <a:pt x="3899" y="2601"/>
                    <a:pt x="3939" y="2502"/>
                  </a:cubicBezTo>
                  <a:cubicBezTo>
                    <a:pt x="3999" y="2064"/>
                    <a:pt x="3859" y="1686"/>
                    <a:pt x="3601" y="1348"/>
                  </a:cubicBezTo>
                  <a:cubicBezTo>
                    <a:pt x="3461" y="1109"/>
                    <a:pt x="3203" y="990"/>
                    <a:pt x="3044" y="791"/>
                  </a:cubicBezTo>
                  <a:cubicBezTo>
                    <a:pt x="3004" y="731"/>
                    <a:pt x="2984" y="672"/>
                    <a:pt x="2964" y="652"/>
                  </a:cubicBezTo>
                  <a:cubicBezTo>
                    <a:pt x="2865" y="493"/>
                    <a:pt x="2765" y="373"/>
                    <a:pt x="2606" y="353"/>
                  </a:cubicBezTo>
                  <a:cubicBezTo>
                    <a:pt x="2566" y="353"/>
                    <a:pt x="2507" y="353"/>
                    <a:pt x="2467" y="373"/>
                  </a:cubicBezTo>
                  <a:cubicBezTo>
                    <a:pt x="2447" y="393"/>
                    <a:pt x="2407" y="453"/>
                    <a:pt x="2407" y="493"/>
                  </a:cubicBezTo>
                  <a:cubicBezTo>
                    <a:pt x="2407" y="871"/>
                    <a:pt x="2865" y="1149"/>
                    <a:pt x="2865" y="1547"/>
                  </a:cubicBezTo>
                  <a:cubicBezTo>
                    <a:pt x="2865" y="1567"/>
                    <a:pt x="2865" y="1587"/>
                    <a:pt x="2845" y="1587"/>
                  </a:cubicBezTo>
                  <a:cubicBezTo>
                    <a:pt x="2805" y="1607"/>
                    <a:pt x="2805" y="1607"/>
                    <a:pt x="2785" y="1607"/>
                  </a:cubicBezTo>
                  <a:cubicBezTo>
                    <a:pt x="2742" y="1611"/>
                    <a:pt x="2700" y="1613"/>
                    <a:pt x="2657" y="1613"/>
                  </a:cubicBezTo>
                  <a:cubicBezTo>
                    <a:pt x="2090" y="1613"/>
                    <a:pt x="1576" y="1247"/>
                    <a:pt x="1373" y="692"/>
                  </a:cubicBezTo>
                  <a:cubicBezTo>
                    <a:pt x="1273" y="453"/>
                    <a:pt x="1214" y="115"/>
                    <a:pt x="955" y="15"/>
                  </a:cubicBezTo>
                  <a:cubicBezTo>
                    <a:pt x="925" y="5"/>
                    <a:pt x="900" y="0"/>
                    <a:pt x="8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0" name="Google Shape;4200;p41"/>
            <p:cNvSpPr/>
            <p:nvPr/>
          </p:nvSpPr>
          <p:spPr>
            <a:xfrm>
              <a:off x="4988776" y="3196058"/>
              <a:ext cx="111603" cy="168379"/>
            </a:xfrm>
            <a:custGeom>
              <a:avLst/>
              <a:gdLst/>
              <a:ahLst/>
              <a:cxnLst/>
              <a:rect l="l" t="t" r="r" b="b"/>
              <a:pathLst>
                <a:path w="5551" h="8375" extrusionOk="0">
                  <a:moveTo>
                    <a:pt x="5550" y="0"/>
                  </a:moveTo>
                  <a:lnTo>
                    <a:pt x="0" y="3302"/>
                  </a:lnTo>
                  <a:lnTo>
                    <a:pt x="0" y="8375"/>
                  </a:lnTo>
                  <a:lnTo>
                    <a:pt x="1751" y="7360"/>
                  </a:lnTo>
                  <a:lnTo>
                    <a:pt x="5550" y="5152"/>
                  </a:lnTo>
                  <a:lnTo>
                    <a:pt x="555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1" name="Google Shape;4201;p41"/>
            <p:cNvSpPr/>
            <p:nvPr/>
          </p:nvSpPr>
          <p:spPr>
            <a:xfrm>
              <a:off x="4993159" y="3196058"/>
              <a:ext cx="111603" cy="168379"/>
            </a:xfrm>
            <a:custGeom>
              <a:avLst/>
              <a:gdLst/>
              <a:ahLst/>
              <a:cxnLst/>
              <a:rect l="l" t="t" r="r" b="b"/>
              <a:pathLst>
                <a:path w="5551" h="8375" extrusionOk="0">
                  <a:moveTo>
                    <a:pt x="5551" y="0"/>
                  </a:moveTo>
                  <a:lnTo>
                    <a:pt x="1" y="3302"/>
                  </a:lnTo>
                  <a:lnTo>
                    <a:pt x="1" y="8375"/>
                  </a:lnTo>
                  <a:lnTo>
                    <a:pt x="1751" y="7360"/>
                  </a:lnTo>
                  <a:lnTo>
                    <a:pt x="5551" y="5152"/>
                  </a:lnTo>
                  <a:lnTo>
                    <a:pt x="55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2" name="Google Shape;4202;p41"/>
            <p:cNvSpPr/>
            <p:nvPr/>
          </p:nvSpPr>
          <p:spPr>
            <a:xfrm>
              <a:off x="5014772" y="3305149"/>
              <a:ext cx="50001" cy="54927"/>
            </a:xfrm>
            <a:custGeom>
              <a:avLst/>
              <a:gdLst/>
              <a:ahLst/>
              <a:cxnLst/>
              <a:rect l="l" t="t" r="r" b="b"/>
              <a:pathLst>
                <a:path w="2487" h="2732" extrusionOk="0">
                  <a:moveTo>
                    <a:pt x="1859" y="0"/>
                  </a:moveTo>
                  <a:cubicBezTo>
                    <a:pt x="1194" y="0"/>
                    <a:pt x="632" y="737"/>
                    <a:pt x="398" y="1278"/>
                  </a:cubicBezTo>
                  <a:cubicBezTo>
                    <a:pt x="358" y="1377"/>
                    <a:pt x="318" y="1517"/>
                    <a:pt x="318" y="1636"/>
                  </a:cubicBezTo>
                  <a:cubicBezTo>
                    <a:pt x="318" y="1755"/>
                    <a:pt x="398" y="1855"/>
                    <a:pt x="517" y="1895"/>
                  </a:cubicBezTo>
                  <a:lnTo>
                    <a:pt x="398" y="2074"/>
                  </a:lnTo>
                  <a:cubicBezTo>
                    <a:pt x="318" y="2133"/>
                    <a:pt x="279" y="2213"/>
                    <a:pt x="199" y="2233"/>
                  </a:cubicBezTo>
                  <a:cubicBezTo>
                    <a:pt x="119" y="2253"/>
                    <a:pt x="40" y="2292"/>
                    <a:pt x="20" y="2372"/>
                  </a:cubicBezTo>
                  <a:cubicBezTo>
                    <a:pt x="0" y="2471"/>
                    <a:pt x="100" y="2551"/>
                    <a:pt x="179" y="2591"/>
                  </a:cubicBezTo>
                  <a:cubicBezTo>
                    <a:pt x="347" y="2680"/>
                    <a:pt x="533" y="2732"/>
                    <a:pt x="714" y="2732"/>
                  </a:cubicBezTo>
                  <a:cubicBezTo>
                    <a:pt x="855" y="2732"/>
                    <a:pt x="992" y="2700"/>
                    <a:pt x="1114" y="2631"/>
                  </a:cubicBezTo>
                  <a:cubicBezTo>
                    <a:pt x="1163" y="2655"/>
                    <a:pt x="1220" y="2672"/>
                    <a:pt x="1275" y="2672"/>
                  </a:cubicBezTo>
                  <a:cubicBezTo>
                    <a:pt x="1309" y="2672"/>
                    <a:pt x="1342" y="2666"/>
                    <a:pt x="1373" y="2650"/>
                  </a:cubicBezTo>
                  <a:cubicBezTo>
                    <a:pt x="1452" y="2631"/>
                    <a:pt x="1512" y="2551"/>
                    <a:pt x="1572" y="2471"/>
                  </a:cubicBezTo>
                  <a:cubicBezTo>
                    <a:pt x="1597" y="2491"/>
                    <a:pt x="1629" y="2499"/>
                    <a:pt x="1661" y="2499"/>
                  </a:cubicBezTo>
                  <a:cubicBezTo>
                    <a:pt x="1728" y="2499"/>
                    <a:pt x="1797" y="2459"/>
                    <a:pt x="1810" y="2392"/>
                  </a:cubicBezTo>
                  <a:cubicBezTo>
                    <a:pt x="1834" y="2398"/>
                    <a:pt x="1858" y="2401"/>
                    <a:pt x="1881" y="2401"/>
                  </a:cubicBezTo>
                  <a:cubicBezTo>
                    <a:pt x="2011" y="2401"/>
                    <a:pt x="2124" y="2311"/>
                    <a:pt x="2208" y="2193"/>
                  </a:cubicBezTo>
                  <a:cubicBezTo>
                    <a:pt x="2387" y="1974"/>
                    <a:pt x="2387" y="1676"/>
                    <a:pt x="2447" y="1437"/>
                  </a:cubicBezTo>
                  <a:cubicBezTo>
                    <a:pt x="2467" y="1139"/>
                    <a:pt x="2487" y="840"/>
                    <a:pt x="2467" y="542"/>
                  </a:cubicBezTo>
                  <a:cubicBezTo>
                    <a:pt x="2467" y="403"/>
                    <a:pt x="2447" y="263"/>
                    <a:pt x="2367" y="164"/>
                  </a:cubicBezTo>
                  <a:cubicBezTo>
                    <a:pt x="2288" y="64"/>
                    <a:pt x="2168" y="45"/>
                    <a:pt x="2069" y="25"/>
                  </a:cubicBezTo>
                  <a:cubicBezTo>
                    <a:pt x="1998" y="8"/>
                    <a:pt x="1928" y="0"/>
                    <a:pt x="18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3" name="Google Shape;4203;p41"/>
            <p:cNvSpPr/>
            <p:nvPr/>
          </p:nvSpPr>
          <p:spPr>
            <a:xfrm>
              <a:off x="5032766" y="3307642"/>
              <a:ext cx="33213" cy="12968"/>
            </a:xfrm>
            <a:custGeom>
              <a:avLst/>
              <a:gdLst/>
              <a:ahLst/>
              <a:cxnLst/>
              <a:rect l="l" t="t" r="r" b="b"/>
              <a:pathLst>
                <a:path w="1652" h="645" extrusionOk="0">
                  <a:moveTo>
                    <a:pt x="80" y="0"/>
                  </a:moveTo>
                  <a:lnTo>
                    <a:pt x="0" y="398"/>
                  </a:lnTo>
                  <a:cubicBezTo>
                    <a:pt x="0" y="398"/>
                    <a:pt x="767" y="645"/>
                    <a:pt x="1272" y="645"/>
                  </a:cubicBezTo>
                  <a:cubicBezTo>
                    <a:pt x="1391" y="645"/>
                    <a:pt x="1496" y="631"/>
                    <a:pt x="1572" y="597"/>
                  </a:cubicBezTo>
                  <a:lnTo>
                    <a:pt x="1651" y="15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4" name="Google Shape;4204;p41"/>
            <p:cNvSpPr/>
            <p:nvPr/>
          </p:nvSpPr>
          <p:spPr>
            <a:xfrm>
              <a:off x="5025166" y="2984392"/>
              <a:ext cx="60838" cy="330526"/>
            </a:xfrm>
            <a:custGeom>
              <a:avLst/>
              <a:gdLst/>
              <a:ahLst/>
              <a:cxnLst/>
              <a:rect l="l" t="t" r="r" b="b"/>
              <a:pathLst>
                <a:path w="3026" h="16440" extrusionOk="0">
                  <a:moveTo>
                    <a:pt x="1861" y="0"/>
                  </a:moveTo>
                  <a:cubicBezTo>
                    <a:pt x="1779" y="0"/>
                    <a:pt x="1689" y="14"/>
                    <a:pt x="1592" y="45"/>
                  </a:cubicBezTo>
                  <a:cubicBezTo>
                    <a:pt x="1313" y="144"/>
                    <a:pt x="1114" y="323"/>
                    <a:pt x="975" y="522"/>
                  </a:cubicBezTo>
                  <a:cubicBezTo>
                    <a:pt x="657" y="880"/>
                    <a:pt x="418" y="1298"/>
                    <a:pt x="299" y="1755"/>
                  </a:cubicBezTo>
                  <a:cubicBezTo>
                    <a:pt x="199" y="2113"/>
                    <a:pt x="159" y="2491"/>
                    <a:pt x="120" y="2869"/>
                  </a:cubicBezTo>
                  <a:cubicBezTo>
                    <a:pt x="0" y="4759"/>
                    <a:pt x="259" y="6629"/>
                    <a:pt x="358" y="8519"/>
                  </a:cubicBezTo>
                  <a:cubicBezTo>
                    <a:pt x="418" y="9852"/>
                    <a:pt x="418" y="11204"/>
                    <a:pt x="398" y="12537"/>
                  </a:cubicBezTo>
                  <a:cubicBezTo>
                    <a:pt x="398" y="13810"/>
                    <a:pt x="378" y="15044"/>
                    <a:pt x="358" y="16297"/>
                  </a:cubicBezTo>
                  <a:cubicBezTo>
                    <a:pt x="809" y="16384"/>
                    <a:pt x="1259" y="16440"/>
                    <a:pt x="1710" y="16440"/>
                  </a:cubicBezTo>
                  <a:cubicBezTo>
                    <a:pt x="1776" y="16440"/>
                    <a:pt x="1843" y="16439"/>
                    <a:pt x="1910" y="16436"/>
                  </a:cubicBezTo>
                  <a:cubicBezTo>
                    <a:pt x="1990" y="16436"/>
                    <a:pt x="2069" y="16436"/>
                    <a:pt x="2109" y="16396"/>
                  </a:cubicBezTo>
                  <a:cubicBezTo>
                    <a:pt x="2169" y="16337"/>
                    <a:pt x="2188" y="16297"/>
                    <a:pt x="2188" y="16237"/>
                  </a:cubicBezTo>
                  <a:cubicBezTo>
                    <a:pt x="2765" y="13830"/>
                    <a:pt x="2765" y="11344"/>
                    <a:pt x="2765" y="8877"/>
                  </a:cubicBezTo>
                  <a:lnTo>
                    <a:pt x="2765" y="3426"/>
                  </a:lnTo>
                  <a:cubicBezTo>
                    <a:pt x="2765" y="2832"/>
                    <a:pt x="3026" y="0"/>
                    <a:pt x="186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5" name="Google Shape;4205;p41"/>
            <p:cNvSpPr/>
            <p:nvPr/>
          </p:nvSpPr>
          <p:spPr>
            <a:xfrm>
              <a:off x="4918770" y="3152853"/>
              <a:ext cx="6816" cy="10012"/>
            </a:xfrm>
            <a:custGeom>
              <a:avLst/>
              <a:gdLst/>
              <a:ahLst/>
              <a:cxnLst/>
              <a:rect l="l" t="t" r="r" b="b"/>
              <a:pathLst>
                <a:path w="339" h="498" extrusionOk="0">
                  <a:moveTo>
                    <a:pt x="180" y="1"/>
                  </a:moveTo>
                  <a:cubicBezTo>
                    <a:pt x="80" y="1"/>
                    <a:pt x="1" y="140"/>
                    <a:pt x="1" y="259"/>
                  </a:cubicBezTo>
                  <a:cubicBezTo>
                    <a:pt x="1" y="398"/>
                    <a:pt x="80" y="498"/>
                    <a:pt x="180" y="498"/>
                  </a:cubicBezTo>
                  <a:cubicBezTo>
                    <a:pt x="279" y="498"/>
                    <a:pt x="339" y="379"/>
                    <a:pt x="339" y="259"/>
                  </a:cubicBezTo>
                  <a:cubicBezTo>
                    <a:pt x="339" y="140"/>
                    <a:pt x="259" y="1"/>
                    <a:pt x="1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6" name="Google Shape;4206;p41"/>
            <p:cNvSpPr/>
            <p:nvPr/>
          </p:nvSpPr>
          <p:spPr>
            <a:xfrm>
              <a:off x="4920378" y="3188459"/>
              <a:ext cx="6816" cy="10012"/>
            </a:xfrm>
            <a:custGeom>
              <a:avLst/>
              <a:gdLst/>
              <a:ahLst/>
              <a:cxnLst/>
              <a:rect l="l" t="t" r="r" b="b"/>
              <a:pathLst>
                <a:path w="339" h="498" extrusionOk="0">
                  <a:moveTo>
                    <a:pt x="179" y="0"/>
                  </a:moveTo>
                  <a:cubicBezTo>
                    <a:pt x="80" y="0"/>
                    <a:pt x="0" y="119"/>
                    <a:pt x="0" y="239"/>
                  </a:cubicBezTo>
                  <a:cubicBezTo>
                    <a:pt x="0" y="398"/>
                    <a:pt x="80" y="497"/>
                    <a:pt x="179" y="497"/>
                  </a:cubicBezTo>
                  <a:cubicBezTo>
                    <a:pt x="259" y="497"/>
                    <a:pt x="339" y="378"/>
                    <a:pt x="339" y="239"/>
                  </a:cubicBezTo>
                  <a:cubicBezTo>
                    <a:pt x="339" y="100"/>
                    <a:pt x="259" y="0"/>
                    <a:pt x="1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19" name="Google Shape;4219;p41"/>
          <p:cNvGrpSpPr/>
          <p:nvPr/>
        </p:nvGrpSpPr>
        <p:grpSpPr>
          <a:xfrm>
            <a:off x="7389672" y="2340179"/>
            <a:ext cx="640174" cy="2190977"/>
            <a:chOff x="4418354" y="3698748"/>
            <a:chExt cx="299566" cy="1025258"/>
          </a:xfrm>
        </p:grpSpPr>
        <p:sp>
          <p:nvSpPr>
            <p:cNvPr id="4220" name="Google Shape;4220;p41"/>
            <p:cNvSpPr/>
            <p:nvPr/>
          </p:nvSpPr>
          <p:spPr>
            <a:xfrm flipH="1">
              <a:off x="4445538" y="4619159"/>
              <a:ext cx="211987" cy="104848"/>
            </a:xfrm>
            <a:custGeom>
              <a:avLst/>
              <a:gdLst/>
              <a:ahLst/>
              <a:cxnLst/>
              <a:rect l="l" t="t" r="r" b="b"/>
              <a:pathLst>
                <a:path w="10544" h="5215" extrusionOk="0">
                  <a:moveTo>
                    <a:pt x="4742" y="0"/>
                  </a:moveTo>
                  <a:cubicBezTo>
                    <a:pt x="3641" y="0"/>
                    <a:pt x="2578" y="212"/>
                    <a:pt x="1770" y="638"/>
                  </a:cubicBezTo>
                  <a:cubicBezTo>
                    <a:pt x="0" y="1593"/>
                    <a:pt x="119" y="3224"/>
                    <a:pt x="2069" y="4318"/>
                  </a:cubicBezTo>
                  <a:cubicBezTo>
                    <a:pt x="3119" y="4913"/>
                    <a:pt x="4492" y="5214"/>
                    <a:pt x="5809" y="5214"/>
                  </a:cubicBezTo>
                  <a:cubicBezTo>
                    <a:pt x="6912" y="5214"/>
                    <a:pt x="7975" y="5003"/>
                    <a:pt x="8773" y="4577"/>
                  </a:cubicBezTo>
                  <a:cubicBezTo>
                    <a:pt x="10543" y="3622"/>
                    <a:pt x="10424" y="1951"/>
                    <a:pt x="8474" y="896"/>
                  </a:cubicBezTo>
                  <a:cubicBezTo>
                    <a:pt x="7424" y="301"/>
                    <a:pt x="6057" y="0"/>
                    <a:pt x="47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1" name="Google Shape;4221;p41"/>
            <p:cNvSpPr/>
            <p:nvPr/>
          </p:nvSpPr>
          <p:spPr>
            <a:xfrm flipH="1">
              <a:off x="4448352" y="4158029"/>
              <a:ext cx="165183" cy="40672"/>
            </a:xfrm>
            <a:custGeom>
              <a:avLst/>
              <a:gdLst/>
              <a:ahLst/>
              <a:cxnLst/>
              <a:rect l="l" t="t" r="r" b="b"/>
              <a:pathLst>
                <a:path w="8216" h="2023" extrusionOk="0">
                  <a:moveTo>
                    <a:pt x="8216" y="1"/>
                  </a:moveTo>
                  <a:lnTo>
                    <a:pt x="0" y="936"/>
                  </a:lnTo>
                  <a:cubicBezTo>
                    <a:pt x="1425" y="1733"/>
                    <a:pt x="2687" y="2022"/>
                    <a:pt x="3767" y="2022"/>
                  </a:cubicBezTo>
                  <a:cubicBezTo>
                    <a:pt x="6624" y="2022"/>
                    <a:pt x="8216" y="1"/>
                    <a:pt x="8216" y="1"/>
                  </a:cubicBezTo>
                  <a:close/>
                </a:path>
              </a:pathLst>
            </a:custGeom>
            <a:solidFill>
              <a:srgbClr val="1C1C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2" name="Google Shape;4222;p41"/>
            <p:cNvSpPr/>
            <p:nvPr/>
          </p:nvSpPr>
          <p:spPr>
            <a:xfrm flipH="1">
              <a:off x="4418354" y="4149404"/>
              <a:ext cx="32007" cy="43950"/>
            </a:xfrm>
            <a:custGeom>
              <a:avLst/>
              <a:gdLst/>
              <a:ahLst/>
              <a:cxnLst/>
              <a:rect l="l" t="t" r="r" b="b"/>
              <a:pathLst>
                <a:path w="1592" h="2186" extrusionOk="0">
                  <a:moveTo>
                    <a:pt x="851" y="1"/>
                  </a:moveTo>
                  <a:cubicBezTo>
                    <a:pt x="596" y="1"/>
                    <a:pt x="348" y="70"/>
                    <a:pt x="140" y="231"/>
                  </a:cubicBezTo>
                  <a:cubicBezTo>
                    <a:pt x="100" y="291"/>
                    <a:pt x="40" y="311"/>
                    <a:pt x="20" y="390"/>
                  </a:cubicBezTo>
                  <a:cubicBezTo>
                    <a:pt x="0" y="430"/>
                    <a:pt x="20" y="509"/>
                    <a:pt x="20" y="589"/>
                  </a:cubicBezTo>
                  <a:cubicBezTo>
                    <a:pt x="40" y="728"/>
                    <a:pt x="40" y="907"/>
                    <a:pt x="60" y="1066"/>
                  </a:cubicBezTo>
                  <a:cubicBezTo>
                    <a:pt x="100" y="1285"/>
                    <a:pt x="120" y="1564"/>
                    <a:pt x="319" y="1683"/>
                  </a:cubicBezTo>
                  <a:cubicBezTo>
                    <a:pt x="498" y="1802"/>
                    <a:pt x="736" y="1783"/>
                    <a:pt x="935" y="1862"/>
                  </a:cubicBezTo>
                  <a:cubicBezTo>
                    <a:pt x="1095" y="1902"/>
                    <a:pt x="1194" y="2001"/>
                    <a:pt x="1293" y="2101"/>
                  </a:cubicBezTo>
                  <a:cubicBezTo>
                    <a:pt x="1313" y="2161"/>
                    <a:pt x="1333" y="2180"/>
                    <a:pt x="1393" y="2180"/>
                  </a:cubicBezTo>
                  <a:cubicBezTo>
                    <a:pt x="1404" y="2184"/>
                    <a:pt x="1414" y="2186"/>
                    <a:pt x="1424" y="2186"/>
                  </a:cubicBezTo>
                  <a:cubicBezTo>
                    <a:pt x="1473" y="2186"/>
                    <a:pt x="1516" y="2150"/>
                    <a:pt x="1532" y="2101"/>
                  </a:cubicBezTo>
                  <a:cubicBezTo>
                    <a:pt x="1552" y="2061"/>
                    <a:pt x="1552" y="1982"/>
                    <a:pt x="1552" y="1922"/>
                  </a:cubicBezTo>
                  <a:cubicBezTo>
                    <a:pt x="1592" y="1683"/>
                    <a:pt x="1592" y="1405"/>
                    <a:pt x="1552" y="1126"/>
                  </a:cubicBezTo>
                  <a:cubicBezTo>
                    <a:pt x="1532" y="987"/>
                    <a:pt x="1512" y="868"/>
                    <a:pt x="1492" y="728"/>
                  </a:cubicBezTo>
                  <a:cubicBezTo>
                    <a:pt x="1413" y="410"/>
                    <a:pt x="1433" y="92"/>
                    <a:pt x="1035" y="12"/>
                  </a:cubicBezTo>
                  <a:cubicBezTo>
                    <a:pt x="974" y="4"/>
                    <a:pt x="912" y="1"/>
                    <a:pt x="8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3" name="Google Shape;4223;p41"/>
            <p:cNvSpPr/>
            <p:nvPr/>
          </p:nvSpPr>
          <p:spPr>
            <a:xfrm flipH="1">
              <a:off x="4418355" y="3878468"/>
              <a:ext cx="58807" cy="279580"/>
            </a:xfrm>
            <a:custGeom>
              <a:avLst/>
              <a:gdLst/>
              <a:ahLst/>
              <a:cxnLst/>
              <a:rect l="l" t="t" r="r" b="b"/>
              <a:pathLst>
                <a:path w="2925" h="13906" extrusionOk="0">
                  <a:moveTo>
                    <a:pt x="1990" y="1"/>
                  </a:moveTo>
                  <a:cubicBezTo>
                    <a:pt x="2288" y="4298"/>
                    <a:pt x="2587" y="8575"/>
                    <a:pt x="2885" y="12871"/>
                  </a:cubicBezTo>
                  <a:cubicBezTo>
                    <a:pt x="2885" y="13011"/>
                    <a:pt x="2925" y="13170"/>
                    <a:pt x="2865" y="13289"/>
                  </a:cubicBezTo>
                  <a:cubicBezTo>
                    <a:pt x="2766" y="13508"/>
                    <a:pt x="2527" y="13667"/>
                    <a:pt x="2288" y="13767"/>
                  </a:cubicBezTo>
                  <a:cubicBezTo>
                    <a:pt x="2129" y="13846"/>
                    <a:pt x="1950" y="13906"/>
                    <a:pt x="1771" y="13846"/>
                  </a:cubicBezTo>
                  <a:cubicBezTo>
                    <a:pt x="1532" y="13747"/>
                    <a:pt x="1453" y="13448"/>
                    <a:pt x="1433" y="13170"/>
                  </a:cubicBezTo>
                  <a:cubicBezTo>
                    <a:pt x="955" y="10007"/>
                    <a:pt x="538" y="6824"/>
                    <a:pt x="1" y="36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4" name="Google Shape;4224;p41"/>
            <p:cNvSpPr/>
            <p:nvPr/>
          </p:nvSpPr>
          <p:spPr>
            <a:xfrm flipH="1">
              <a:off x="4427542" y="4172042"/>
              <a:ext cx="18014" cy="21613"/>
            </a:xfrm>
            <a:custGeom>
              <a:avLst/>
              <a:gdLst/>
              <a:ahLst/>
              <a:cxnLst/>
              <a:rect l="l" t="t" r="r" b="b"/>
              <a:pathLst>
                <a:path w="896" h="1075" extrusionOk="0">
                  <a:moveTo>
                    <a:pt x="120" y="0"/>
                  </a:moveTo>
                  <a:cubicBezTo>
                    <a:pt x="100" y="0"/>
                    <a:pt x="100" y="0"/>
                    <a:pt x="80" y="20"/>
                  </a:cubicBezTo>
                  <a:cubicBezTo>
                    <a:pt x="60" y="60"/>
                    <a:pt x="60" y="80"/>
                    <a:pt x="60" y="100"/>
                  </a:cubicBezTo>
                  <a:cubicBezTo>
                    <a:pt x="0" y="378"/>
                    <a:pt x="80" y="657"/>
                    <a:pt x="219" y="875"/>
                  </a:cubicBezTo>
                  <a:cubicBezTo>
                    <a:pt x="259" y="915"/>
                    <a:pt x="299" y="955"/>
                    <a:pt x="318" y="975"/>
                  </a:cubicBezTo>
                  <a:cubicBezTo>
                    <a:pt x="348" y="985"/>
                    <a:pt x="373" y="990"/>
                    <a:pt x="398" y="990"/>
                  </a:cubicBezTo>
                  <a:cubicBezTo>
                    <a:pt x="423" y="990"/>
                    <a:pt x="448" y="985"/>
                    <a:pt x="478" y="975"/>
                  </a:cubicBezTo>
                  <a:cubicBezTo>
                    <a:pt x="502" y="963"/>
                    <a:pt x="526" y="928"/>
                    <a:pt x="532" y="899"/>
                  </a:cubicBezTo>
                  <a:lnTo>
                    <a:pt x="532" y="899"/>
                  </a:lnTo>
                  <a:cubicBezTo>
                    <a:pt x="541" y="932"/>
                    <a:pt x="550" y="968"/>
                    <a:pt x="577" y="995"/>
                  </a:cubicBezTo>
                  <a:cubicBezTo>
                    <a:pt x="597" y="1054"/>
                    <a:pt x="637" y="1074"/>
                    <a:pt x="696" y="1074"/>
                  </a:cubicBezTo>
                  <a:cubicBezTo>
                    <a:pt x="895" y="1074"/>
                    <a:pt x="756" y="497"/>
                    <a:pt x="716" y="398"/>
                  </a:cubicBezTo>
                  <a:cubicBezTo>
                    <a:pt x="696" y="299"/>
                    <a:pt x="677" y="239"/>
                    <a:pt x="597" y="159"/>
                  </a:cubicBezTo>
                  <a:cubicBezTo>
                    <a:pt x="583" y="146"/>
                    <a:pt x="551" y="122"/>
                    <a:pt x="525" y="122"/>
                  </a:cubicBezTo>
                  <a:cubicBezTo>
                    <a:pt x="514" y="122"/>
                    <a:pt x="504" y="127"/>
                    <a:pt x="497" y="139"/>
                  </a:cubicBezTo>
                  <a:cubicBezTo>
                    <a:pt x="478" y="159"/>
                    <a:pt x="478" y="179"/>
                    <a:pt x="458" y="199"/>
                  </a:cubicBezTo>
                  <a:cubicBezTo>
                    <a:pt x="421" y="326"/>
                    <a:pt x="451" y="453"/>
                    <a:pt x="472" y="565"/>
                  </a:cubicBezTo>
                  <a:lnTo>
                    <a:pt x="472" y="565"/>
                  </a:lnTo>
                  <a:cubicBezTo>
                    <a:pt x="446" y="439"/>
                    <a:pt x="374" y="326"/>
                    <a:pt x="318" y="179"/>
                  </a:cubicBezTo>
                  <a:cubicBezTo>
                    <a:pt x="279" y="100"/>
                    <a:pt x="219" y="0"/>
                    <a:pt x="1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5" name="Google Shape;4225;p41"/>
            <p:cNvSpPr/>
            <p:nvPr/>
          </p:nvSpPr>
          <p:spPr>
            <a:xfrm flipH="1">
              <a:off x="4503540" y="4638380"/>
              <a:ext cx="34802" cy="22799"/>
            </a:xfrm>
            <a:custGeom>
              <a:avLst/>
              <a:gdLst/>
              <a:ahLst/>
              <a:cxnLst/>
              <a:rect l="l" t="t" r="r" b="b"/>
              <a:pathLst>
                <a:path w="1731" h="1134" extrusionOk="0">
                  <a:moveTo>
                    <a:pt x="1492" y="418"/>
                  </a:moveTo>
                  <a:cubicBezTo>
                    <a:pt x="1393" y="477"/>
                    <a:pt x="1313" y="577"/>
                    <a:pt x="1233" y="676"/>
                  </a:cubicBezTo>
                  <a:cubicBezTo>
                    <a:pt x="1194" y="756"/>
                    <a:pt x="1154" y="836"/>
                    <a:pt x="1114" y="875"/>
                  </a:cubicBezTo>
                  <a:cubicBezTo>
                    <a:pt x="1054" y="955"/>
                    <a:pt x="955" y="975"/>
                    <a:pt x="895" y="995"/>
                  </a:cubicBezTo>
                  <a:cubicBezTo>
                    <a:pt x="676" y="1074"/>
                    <a:pt x="497" y="1134"/>
                    <a:pt x="279" y="1114"/>
                  </a:cubicBezTo>
                  <a:cubicBezTo>
                    <a:pt x="179" y="1114"/>
                    <a:pt x="0" y="1114"/>
                    <a:pt x="0" y="975"/>
                  </a:cubicBezTo>
                  <a:cubicBezTo>
                    <a:pt x="0" y="915"/>
                    <a:pt x="60" y="836"/>
                    <a:pt x="119" y="776"/>
                  </a:cubicBezTo>
                  <a:cubicBezTo>
                    <a:pt x="239" y="657"/>
                    <a:pt x="358" y="537"/>
                    <a:pt x="517" y="438"/>
                  </a:cubicBezTo>
                  <a:cubicBezTo>
                    <a:pt x="716" y="318"/>
                    <a:pt x="935" y="159"/>
                    <a:pt x="1174" y="119"/>
                  </a:cubicBezTo>
                  <a:cubicBezTo>
                    <a:pt x="1393" y="60"/>
                    <a:pt x="1611" y="0"/>
                    <a:pt x="1731" y="239"/>
                  </a:cubicBezTo>
                  <a:cubicBezTo>
                    <a:pt x="1631" y="318"/>
                    <a:pt x="1552" y="358"/>
                    <a:pt x="1492" y="41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6" name="Google Shape;4226;p41"/>
            <p:cNvSpPr/>
            <p:nvPr/>
          </p:nvSpPr>
          <p:spPr>
            <a:xfrm flipH="1">
              <a:off x="4487134" y="4387931"/>
              <a:ext cx="40813" cy="231670"/>
            </a:xfrm>
            <a:custGeom>
              <a:avLst/>
              <a:gdLst/>
              <a:ahLst/>
              <a:cxnLst/>
              <a:rect l="l" t="t" r="r" b="b"/>
              <a:pathLst>
                <a:path w="2030" h="11523" extrusionOk="0">
                  <a:moveTo>
                    <a:pt x="734" y="1"/>
                  </a:moveTo>
                  <a:cubicBezTo>
                    <a:pt x="456" y="1"/>
                    <a:pt x="155" y="104"/>
                    <a:pt x="40" y="362"/>
                  </a:cubicBezTo>
                  <a:cubicBezTo>
                    <a:pt x="0" y="482"/>
                    <a:pt x="0" y="661"/>
                    <a:pt x="0" y="800"/>
                  </a:cubicBezTo>
                  <a:cubicBezTo>
                    <a:pt x="140" y="4381"/>
                    <a:pt x="398" y="7961"/>
                    <a:pt x="736" y="11522"/>
                  </a:cubicBezTo>
                  <a:lnTo>
                    <a:pt x="1313" y="11522"/>
                  </a:lnTo>
                  <a:cubicBezTo>
                    <a:pt x="1711" y="11522"/>
                    <a:pt x="2029" y="4639"/>
                    <a:pt x="2009" y="3963"/>
                  </a:cubicBezTo>
                  <a:cubicBezTo>
                    <a:pt x="2009" y="2889"/>
                    <a:pt x="1791" y="2073"/>
                    <a:pt x="1532" y="1078"/>
                  </a:cubicBezTo>
                  <a:cubicBezTo>
                    <a:pt x="1413" y="541"/>
                    <a:pt x="1612" y="263"/>
                    <a:pt x="1035" y="44"/>
                  </a:cubicBezTo>
                  <a:cubicBezTo>
                    <a:pt x="946" y="16"/>
                    <a:pt x="842" y="1"/>
                    <a:pt x="7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7" name="Google Shape;4227;p41"/>
            <p:cNvSpPr/>
            <p:nvPr/>
          </p:nvSpPr>
          <p:spPr>
            <a:xfrm flipH="1">
              <a:off x="4491939" y="4603839"/>
              <a:ext cx="50805" cy="49096"/>
            </a:xfrm>
            <a:custGeom>
              <a:avLst/>
              <a:gdLst/>
              <a:ahLst/>
              <a:cxnLst/>
              <a:rect l="l" t="t" r="r" b="b"/>
              <a:pathLst>
                <a:path w="2527" h="2442" extrusionOk="0">
                  <a:moveTo>
                    <a:pt x="1741" y="0"/>
                  </a:moveTo>
                  <a:cubicBezTo>
                    <a:pt x="1724" y="0"/>
                    <a:pt x="1707" y="3"/>
                    <a:pt x="1691" y="7"/>
                  </a:cubicBezTo>
                  <a:cubicBezTo>
                    <a:pt x="1552" y="67"/>
                    <a:pt x="1353" y="604"/>
                    <a:pt x="1234" y="763"/>
                  </a:cubicBezTo>
                  <a:cubicBezTo>
                    <a:pt x="836" y="1280"/>
                    <a:pt x="398" y="1778"/>
                    <a:pt x="0" y="2295"/>
                  </a:cubicBezTo>
                  <a:cubicBezTo>
                    <a:pt x="160" y="2398"/>
                    <a:pt x="352" y="2441"/>
                    <a:pt x="547" y="2441"/>
                  </a:cubicBezTo>
                  <a:cubicBezTo>
                    <a:pt x="692" y="2441"/>
                    <a:pt x="839" y="2417"/>
                    <a:pt x="975" y="2375"/>
                  </a:cubicBezTo>
                  <a:cubicBezTo>
                    <a:pt x="1313" y="2255"/>
                    <a:pt x="1552" y="2036"/>
                    <a:pt x="1751" y="1758"/>
                  </a:cubicBezTo>
                  <a:cubicBezTo>
                    <a:pt x="1890" y="1539"/>
                    <a:pt x="2169" y="1440"/>
                    <a:pt x="2427" y="1360"/>
                  </a:cubicBezTo>
                  <a:cubicBezTo>
                    <a:pt x="2527" y="1101"/>
                    <a:pt x="2427" y="684"/>
                    <a:pt x="2288" y="445"/>
                  </a:cubicBezTo>
                  <a:cubicBezTo>
                    <a:pt x="2233" y="298"/>
                    <a:pt x="1942" y="0"/>
                    <a:pt x="17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8" name="Google Shape;4228;p41"/>
            <p:cNvSpPr/>
            <p:nvPr/>
          </p:nvSpPr>
          <p:spPr>
            <a:xfrm flipH="1">
              <a:off x="4489969" y="4617571"/>
              <a:ext cx="32389" cy="49398"/>
            </a:xfrm>
            <a:custGeom>
              <a:avLst/>
              <a:gdLst/>
              <a:ahLst/>
              <a:cxnLst/>
              <a:rect l="l" t="t" r="r" b="b"/>
              <a:pathLst>
                <a:path w="1611" h="2457" extrusionOk="0">
                  <a:moveTo>
                    <a:pt x="1079" y="0"/>
                  </a:moveTo>
                  <a:cubicBezTo>
                    <a:pt x="1071" y="0"/>
                    <a:pt x="1063" y="0"/>
                    <a:pt x="1055" y="1"/>
                  </a:cubicBezTo>
                  <a:cubicBezTo>
                    <a:pt x="936" y="1"/>
                    <a:pt x="816" y="80"/>
                    <a:pt x="717" y="180"/>
                  </a:cubicBezTo>
                  <a:cubicBezTo>
                    <a:pt x="617" y="279"/>
                    <a:pt x="558" y="379"/>
                    <a:pt x="498" y="498"/>
                  </a:cubicBezTo>
                  <a:cubicBezTo>
                    <a:pt x="319" y="776"/>
                    <a:pt x="160" y="1055"/>
                    <a:pt x="1" y="1314"/>
                  </a:cubicBezTo>
                  <a:cubicBezTo>
                    <a:pt x="41" y="1254"/>
                    <a:pt x="359" y="1254"/>
                    <a:pt x="438" y="1254"/>
                  </a:cubicBezTo>
                  <a:cubicBezTo>
                    <a:pt x="538" y="1254"/>
                    <a:pt x="637" y="1254"/>
                    <a:pt x="737" y="1314"/>
                  </a:cubicBezTo>
                  <a:cubicBezTo>
                    <a:pt x="956" y="1493"/>
                    <a:pt x="1015" y="1692"/>
                    <a:pt x="1015" y="1970"/>
                  </a:cubicBezTo>
                  <a:cubicBezTo>
                    <a:pt x="1015" y="2109"/>
                    <a:pt x="1035" y="2268"/>
                    <a:pt x="1035" y="2408"/>
                  </a:cubicBezTo>
                  <a:lnTo>
                    <a:pt x="1035" y="2447"/>
                  </a:lnTo>
                  <a:lnTo>
                    <a:pt x="1055" y="2447"/>
                  </a:lnTo>
                  <a:cubicBezTo>
                    <a:pt x="1095" y="2447"/>
                    <a:pt x="1126" y="2456"/>
                    <a:pt x="1154" y="2456"/>
                  </a:cubicBezTo>
                  <a:cubicBezTo>
                    <a:pt x="1168" y="2456"/>
                    <a:pt x="1181" y="2454"/>
                    <a:pt x="1194" y="2447"/>
                  </a:cubicBezTo>
                  <a:cubicBezTo>
                    <a:pt x="1214" y="2447"/>
                    <a:pt x="1214" y="2408"/>
                    <a:pt x="1214" y="2368"/>
                  </a:cubicBezTo>
                  <a:lnTo>
                    <a:pt x="1214" y="2109"/>
                  </a:lnTo>
                  <a:cubicBezTo>
                    <a:pt x="1234" y="1970"/>
                    <a:pt x="1254" y="1791"/>
                    <a:pt x="1314" y="1652"/>
                  </a:cubicBezTo>
                  <a:cubicBezTo>
                    <a:pt x="1393" y="1393"/>
                    <a:pt x="1513" y="1154"/>
                    <a:pt x="1552" y="876"/>
                  </a:cubicBezTo>
                  <a:cubicBezTo>
                    <a:pt x="1611" y="544"/>
                    <a:pt x="1516" y="0"/>
                    <a:pt x="10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9" name="Google Shape;4229;p41"/>
            <p:cNvSpPr/>
            <p:nvPr/>
          </p:nvSpPr>
          <p:spPr>
            <a:xfrm flipH="1">
              <a:off x="4503540" y="4632368"/>
              <a:ext cx="50705" cy="28810"/>
            </a:xfrm>
            <a:custGeom>
              <a:avLst/>
              <a:gdLst/>
              <a:ahLst/>
              <a:cxnLst/>
              <a:rect l="l" t="t" r="r" b="b"/>
              <a:pathLst>
                <a:path w="2522" h="1433" extrusionOk="0">
                  <a:moveTo>
                    <a:pt x="2323" y="1"/>
                  </a:moveTo>
                  <a:cubicBezTo>
                    <a:pt x="1958" y="283"/>
                    <a:pt x="1579" y="620"/>
                    <a:pt x="1116" y="620"/>
                  </a:cubicBezTo>
                  <a:cubicBezTo>
                    <a:pt x="1025" y="620"/>
                    <a:pt x="930" y="607"/>
                    <a:pt x="831" y="578"/>
                  </a:cubicBezTo>
                  <a:lnTo>
                    <a:pt x="831" y="478"/>
                  </a:lnTo>
                  <a:cubicBezTo>
                    <a:pt x="823" y="477"/>
                    <a:pt x="814" y="477"/>
                    <a:pt x="805" y="477"/>
                  </a:cubicBezTo>
                  <a:cubicBezTo>
                    <a:pt x="553" y="477"/>
                    <a:pt x="1" y="748"/>
                    <a:pt x="154" y="1075"/>
                  </a:cubicBezTo>
                  <a:cubicBezTo>
                    <a:pt x="214" y="1174"/>
                    <a:pt x="334" y="1254"/>
                    <a:pt x="453" y="1294"/>
                  </a:cubicBezTo>
                  <a:cubicBezTo>
                    <a:pt x="632" y="1373"/>
                    <a:pt x="811" y="1433"/>
                    <a:pt x="990" y="1433"/>
                  </a:cubicBezTo>
                  <a:cubicBezTo>
                    <a:pt x="1050" y="1433"/>
                    <a:pt x="1129" y="1413"/>
                    <a:pt x="1189" y="1393"/>
                  </a:cubicBezTo>
                  <a:cubicBezTo>
                    <a:pt x="1428" y="1333"/>
                    <a:pt x="1587" y="1095"/>
                    <a:pt x="1746" y="936"/>
                  </a:cubicBezTo>
                  <a:cubicBezTo>
                    <a:pt x="1985" y="697"/>
                    <a:pt x="2243" y="558"/>
                    <a:pt x="2522" y="399"/>
                  </a:cubicBezTo>
                  <a:cubicBezTo>
                    <a:pt x="2482" y="259"/>
                    <a:pt x="2402" y="140"/>
                    <a:pt x="2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0" name="Google Shape;4230;p41"/>
            <p:cNvSpPr/>
            <p:nvPr/>
          </p:nvSpPr>
          <p:spPr>
            <a:xfrm flipH="1">
              <a:off x="4478348" y="4283947"/>
              <a:ext cx="66809" cy="155030"/>
            </a:xfrm>
            <a:custGeom>
              <a:avLst/>
              <a:gdLst/>
              <a:ahLst/>
              <a:cxnLst/>
              <a:rect l="l" t="t" r="r" b="b"/>
              <a:pathLst>
                <a:path w="3323" h="7711" extrusionOk="0">
                  <a:moveTo>
                    <a:pt x="1769" y="1"/>
                  </a:moveTo>
                  <a:cubicBezTo>
                    <a:pt x="1743" y="1"/>
                    <a:pt x="1718" y="2"/>
                    <a:pt x="1692" y="4"/>
                  </a:cubicBezTo>
                  <a:cubicBezTo>
                    <a:pt x="1035" y="104"/>
                    <a:pt x="299" y="382"/>
                    <a:pt x="200" y="959"/>
                  </a:cubicBezTo>
                  <a:cubicBezTo>
                    <a:pt x="1" y="2053"/>
                    <a:pt x="359" y="3764"/>
                    <a:pt x="439" y="4838"/>
                  </a:cubicBezTo>
                  <a:cubicBezTo>
                    <a:pt x="474" y="5353"/>
                    <a:pt x="843" y="7711"/>
                    <a:pt x="1744" y="7711"/>
                  </a:cubicBezTo>
                  <a:cubicBezTo>
                    <a:pt x="1852" y="7711"/>
                    <a:pt x="1967" y="7677"/>
                    <a:pt x="2090" y="7603"/>
                  </a:cubicBezTo>
                  <a:cubicBezTo>
                    <a:pt x="2388" y="7424"/>
                    <a:pt x="2507" y="7066"/>
                    <a:pt x="2607" y="6728"/>
                  </a:cubicBezTo>
                  <a:cubicBezTo>
                    <a:pt x="2945" y="5554"/>
                    <a:pt x="3084" y="4341"/>
                    <a:pt x="3223" y="3127"/>
                  </a:cubicBezTo>
                  <a:cubicBezTo>
                    <a:pt x="3283" y="2451"/>
                    <a:pt x="3323" y="1755"/>
                    <a:pt x="3084" y="1138"/>
                  </a:cubicBezTo>
                  <a:cubicBezTo>
                    <a:pt x="2893" y="661"/>
                    <a:pt x="2373" y="1"/>
                    <a:pt x="1769" y="1"/>
                  </a:cubicBezTo>
                  <a:close/>
                </a:path>
              </a:pathLst>
            </a:custGeom>
            <a:solidFill>
              <a:srgbClr val="E8CD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1" name="Google Shape;4231;p41"/>
            <p:cNvSpPr/>
            <p:nvPr/>
          </p:nvSpPr>
          <p:spPr>
            <a:xfrm flipH="1">
              <a:off x="4561925" y="4663571"/>
              <a:ext cx="35224" cy="22417"/>
            </a:xfrm>
            <a:custGeom>
              <a:avLst/>
              <a:gdLst/>
              <a:ahLst/>
              <a:cxnLst/>
              <a:rect l="l" t="t" r="r" b="b"/>
              <a:pathLst>
                <a:path w="1752" h="1115" extrusionOk="0">
                  <a:moveTo>
                    <a:pt x="1493" y="398"/>
                  </a:moveTo>
                  <a:cubicBezTo>
                    <a:pt x="1393" y="478"/>
                    <a:pt x="1334" y="577"/>
                    <a:pt x="1254" y="677"/>
                  </a:cubicBezTo>
                  <a:cubicBezTo>
                    <a:pt x="1194" y="756"/>
                    <a:pt x="1175" y="816"/>
                    <a:pt x="1135" y="876"/>
                  </a:cubicBezTo>
                  <a:cubicBezTo>
                    <a:pt x="1075" y="955"/>
                    <a:pt x="976" y="975"/>
                    <a:pt x="896" y="995"/>
                  </a:cubicBezTo>
                  <a:cubicBezTo>
                    <a:pt x="697" y="1075"/>
                    <a:pt x="498" y="1114"/>
                    <a:pt x="299" y="1094"/>
                  </a:cubicBezTo>
                  <a:cubicBezTo>
                    <a:pt x="200" y="1094"/>
                    <a:pt x="1" y="1094"/>
                    <a:pt x="1" y="975"/>
                  </a:cubicBezTo>
                  <a:cubicBezTo>
                    <a:pt x="1" y="895"/>
                    <a:pt x="80" y="816"/>
                    <a:pt x="140" y="776"/>
                  </a:cubicBezTo>
                  <a:cubicBezTo>
                    <a:pt x="259" y="657"/>
                    <a:pt x="379" y="518"/>
                    <a:pt x="538" y="418"/>
                  </a:cubicBezTo>
                  <a:cubicBezTo>
                    <a:pt x="737" y="299"/>
                    <a:pt x="956" y="159"/>
                    <a:pt x="1194" y="100"/>
                  </a:cubicBezTo>
                  <a:cubicBezTo>
                    <a:pt x="1393" y="60"/>
                    <a:pt x="1612" y="0"/>
                    <a:pt x="1751" y="219"/>
                  </a:cubicBezTo>
                  <a:cubicBezTo>
                    <a:pt x="1652" y="279"/>
                    <a:pt x="1572" y="319"/>
                    <a:pt x="1493" y="39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2" name="Google Shape;4232;p41"/>
            <p:cNvSpPr/>
            <p:nvPr/>
          </p:nvSpPr>
          <p:spPr>
            <a:xfrm flipH="1">
              <a:off x="4545540" y="4412801"/>
              <a:ext cx="41195" cy="231992"/>
            </a:xfrm>
            <a:custGeom>
              <a:avLst/>
              <a:gdLst/>
              <a:ahLst/>
              <a:cxnLst/>
              <a:rect l="l" t="t" r="r" b="b"/>
              <a:pathLst>
                <a:path w="2049" h="11539" extrusionOk="0">
                  <a:moveTo>
                    <a:pt x="770" y="0"/>
                  </a:moveTo>
                  <a:cubicBezTo>
                    <a:pt x="482" y="0"/>
                    <a:pt x="162" y="109"/>
                    <a:pt x="60" y="359"/>
                  </a:cubicBezTo>
                  <a:cubicBezTo>
                    <a:pt x="0" y="498"/>
                    <a:pt x="0" y="657"/>
                    <a:pt x="0" y="816"/>
                  </a:cubicBezTo>
                  <a:cubicBezTo>
                    <a:pt x="159" y="4397"/>
                    <a:pt x="398" y="7978"/>
                    <a:pt x="756" y="11538"/>
                  </a:cubicBezTo>
                  <a:lnTo>
                    <a:pt x="1333" y="11538"/>
                  </a:lnTo>
                  <a:cubicBezTo>
                    <a:pt x="1731" y="11499"/>
                    <a:pt x="2049" y="4636"/>
                    <a:pt x="2029" y="3979"/>
                  </a:cubicBezTo>
                  <a:cubicBezTo>
                    <a:pt x="2029" y="2905"/>
                    <a:pt x="1790" y="2089"/>
                    <a:pt x="1552" y="1095"/>
                  </a:cubicBezTo>
                  <a:cubicBezTo>
                    <a:pt x="1432" y="538"/>
                    <a:pt x="1631" y="259"/>
                    <a:pt x="1054" y="40"/>
                  </a:cubicBezTo>
                  <a:cubicBezTo>
                    <a:pt x="971" y="14"/>
                    <a:pt x="872" y="0"/>
                    <a:pt x="7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3" name="Google Shape;4233;p41"/>
            <p:cNvSpPr/>
            <p:nvPr/>
          </p:nvSpPr>
          <p:spPr>
            <a:xfrm flipH="1">
              <a:off x="4549923" y="4628950"/>
              <a:ext cx="50423" cy="49177"/>
            </a:xfrm>
            <a:custGeom>
              <a:avLst/>
              <a:gdLst/>
              <a:ahLst/>
              <a:cxnLst/>
              <a:rect l="l" t="t" r="r" b="b"/>
              <a:pathLst>
                <a:path w="2508" h="2446" extrusionOk="0">
                  <a:moveTo>
                    <a:pt x="1734" y="0"/>
                  </a:moveTo>
                  <a:cubicBezTo>
                    <a:pt x="1712" y="0"/>
                    <a:pt x="1691" y="4"/>
                    <a:pt x="1672" y="12"/>
                  </a:cubicBezTo>
                  <a:cubicBezTo>
                    <a:pt x="1513" y="51"/>
                    <a:pt x="1314" y="608"/>
                    <a:pt x="1214" y="748"/>
                  </a:cubicBezTo>
                  <a:cubicBezTo>
                    <a:pt x="816" y="1285"/>
                    <a:pt x="379" y="1782"/>
                    <a:pt x="1" y="2299"/>
                  </a:cubicBezTo>
                  <a:cubicBezTo>
                    <a:pt x="149" y="2402"/>
                    <a:pt x="336" y="2446"/>
                    <a:pt x="529" y="2446"/>
                  </a:cubicBezTo>
                  <a:cubicBezTo>
                    <a:pt x="673" y="2446"/>
                    <a:pt x="820" y="2421"/>
                    <a:pt x="956" y="2379"/>
                  </a:cubicBezTo>
                  <a:cubicBezTo>
                    <a:pt x="1294" y="2279"/>
                    <a:pt x="1532" y="2021"/>
                    <a:pt x="1731" y="1742"/>
                  </a:cubicBezTo>
                  <a:cubicBezTo>
                    <a:pt x="1871" y="1523"/>
                    <a:pt x="2149" y="1424"/>
                    <a:pt x="2408" y="1344"/>
                  </a:cubicBezTo>
                  <a:cubicBezTo>
                    <a:pt x="2507" y="1106"/>
                    <a:pt x="2408" y="688"/>
                    <a:pt x="2268" y="429"/>
                  </a:cubicBezTo>
                  <a:cubicBezTo>
                    <a:pt x="2215" y="304"/>
                    <a:pt x="1934" y="0"/>
                    <a:pt x="17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4" name="Google Shape;4234;p41"/>
            <p:cNvSpPr/>
            <p:nvPr/>
          </p:nvSpPr>
          <p:spPr>
            <a:xfrm flipH="1">
              <a:off x="4548012" y="4642682"/>
              <a:ext cx="33133" cy="49076"/>
            </a:xfrm>
            <a:custGeom>
              <a:avLst/>
              <a:gdLst/>
              <a:ahLst/>
              <a:cxnLst/>
              <a:rect l="l" t="t" r="r" b="b"/>
              <a:pathLst>
                <a:path w="1648" h="2441" extrusionOk="0">
                  <a:moveTo>
                    <a:pt x="1142" y="1"/>
                  </a:moveTo>
                  <a:cubicBezTo>
                    <a:pt x="1120" y="1"/>
                    <a:pt x="1098" y="2"/>
                    <a:pt x="1075" y="5"/>
                  </a:cubicBezTo>
                  <a:cubicBezTo>
                    <a:pt x="955" y="5"/>
                    <a:pt x="836" y="65"/>
                    <a:pt x="737" y="164"/>
                  </a:cubicBezTo>
                  <a:cubicBezTo>
                    <a:pt x="637" y="263"/>
                    <a:pt x="577" y="363"/>
                    <a:pt x="498" y="502"/>
                  </a:cubicBezTo>
                  <a:cubicBezTo>
                    <a:pt x="339" y="761"/>
                    <a:pt x="180" y="1039"/>
                    <a:pt x="1" y="1318"/>
                  </a:cubicBezTo>
                  <a:cubicBezTo>
                    <a:pt x="60" y="1238"/>
                    <a:pt x="379" y="1238"/>
                    <a:pt x="458" y="1238"/>
                  </a:cubicBezTo>
                  <a:cubicBezTo>
                    <a:pt x="558" y="1238"/>
                    <a:pt x="657" y="1238"/>
                    <a:pt x="756" y="1318"/>
                  </a:cubicBezTo>
                  <a:cubicBezTo>
                    <a:pt x="975" y="1497"/>
                    <a:pt x="1035" y="1696"/>
                    <a:pt x="1035" y="1954"/>
                  </a:cubicBezTo>
                  <a:cubicBezTo>
                    <a:pt x="1035" y="2114"/>
                    <a:pt x="1055" y="2253"/>
                    <a:pt x="1055" y="2412"/>
                  </a:cubicBezTo>
                  <a:lnTo>
                    <a:pt x="1055" y="2432"/>
                  </a:lnTo>
                  <a:lnTo>
                    <a:pt x="1075" y="2432"/>
                  </a:lnTo>
                  <a:cubicBezTo>
                    <a:pt x="1115" y="2432"/>
                    <a:pt x="1145" y="2441"/>
                    <a:pt x="1168" y="2441"/>
                  </a:cubicBezTo>
                  <a:cubicBezTo>
                    <a:pt x="1179" y="2441"/>
                    <a:pt x="1187" y="2438"/>
                    <a:pt x="1194" y="2432"/>
                  </a:cubicBezTo>
                  <a:cubicBezTo>
                    <a:pt x="1234" y="2432"/>
                    <a:pt x="1234" y="2412"/>
                    <a:pt x="1234" y="2352"/>
                  </a:cubicBezTo>
                  <a:lnTo>
                    <a:pt x="1234" y="2114"/>
                  </a:lnTo>
                  <a:cubicBezTo>
                    <a:pt x="1254" y="1954"/>
                    <a:pt x="1274" y="1795"/>
                    <a:pt x="1333" y="1636"/>
                  </a:cubicBezTo>
                  <a:cubicBezTo>
                    <a:pt x="1393" y="1397"/>
                    <a:pt x="1532" y="1139"/>
                    <a:pt x="1572" y="860"/>
                  </a:cubicBezTo>
                  <a:cubicBezTo>
                    <a:pt x="1648" y="538"/>
                    <a:pt x="1561" y="1"/>
                    <a:pt x="11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5" name="Google Shape;4235;p41"/>
            <p:cNvSpPr/>
            <p:nvPr/>
          </p:nvSpPr>
          <p:spPr>
            <a:xfrm flipH="1">
              <a:off x="4561925" y="4657178"/>
              <a:ext cx="51087" cy="28408"/>
            </a:xfrm>
            <a:custGeom>
              <a:avLst/>
              <a:gdLst/>
              <a:ahLst/>
              <a:cxnLst/>
              <a:rect l="l" t="t" r="r" b="b"/>
              <a:pathLst>
                <a:path w="2541" h="1413" extrusionOk="0">
                  <a:moveTo>
                    <a:pt x="2341" y="0"/>
                  </a:moveTo>
                  <a:cubicBezTo>
                    <a:pt x="1953" y="270"/>
                    <a:pt x="1579" y="612"/>
                    <a:pt x="1110" y="612"/>
                  </a:cubicBezTo>
                  <a:cubicBezTo>
                    <a:pt x="1027" y="612"/>
                    <a:pt x="940" y="601"/>
                    <a:pt x="850" y="577"/>
                  </a:cubicBezTo>
                  <a:lnTo>
                    <a:pt x="850" y="458"/>
                  </a:lnTo>
                  <a:cubicBezTo>
                    <a:pt x="841" y="457"/>
                    <a:pt x="832" y="457"/>
                    <a:pt x="822" y="457"/>
                  </a:cubicBezTo>
                  <a:cubicBezTo>
                    <a:pt x="552" y="457"/>
                    <a:pt x="0" y="728"/>
                    <a:pt x="173" y="1074"/>
                  </a:cubicBezTo>
                  <a:cubicBezTo>
                    <a:pt x="233" y="1174"/>
                    <a:pt x="352" y="1233"/>
                    <a:pt x="472" y="1293"/>
                  </a:cubicBezTo>
                  <a:cubicBezTo>
                    <a:pt x="651" y="1373"/>
                    <a:pt x="830" y="1412"/>
                    <a:pt x="989" y="1412"/>
                  </a:cubicBezTo>
                  <a:cubicBezTo>
                    <a:pt x="1068" y="1412"/>
                    <a:pt x="1148" y="1412"/>
                    <a:pt x="1188" y="1393"/>
                  </a:cubicBezTo>
                  <a:cubicBezTo>
                    <a:pt x="1446" y="1313"/>
                    <a:pt x="1586" y="1094"/>
                    <a:pt x="1765" y="915"/>
                  </a:cubicBezTo>
                  <a:cubicBezTo>
                    <a:pt x="1983" y="696"/>
                    <a:pt x="2262" y="537"/>
                    <a:pt x="2540" y="398"/>
                  </a:cubicBezTo>
                  <a:cubicBezTo>
                    <a:pt x="2481" y="239"/>
                    <a:pt x="2421" y="119"/>
                    <a:pt x="23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6" name="Google Shape;4236;p41"/>
            <p:cNvSpPr/>
            <p:nvPr/>
          </p:nvSpPr>
          <p:spPr>
            <a:xfrm flipH="1">
              <a:off x="4536332" y="4309099"/>
              <a:ext cx="67211" cy="154688"/>
            </a:xfrm>
            <a:custGeom>
              <a:avLst/>
              <a:gdLst/>
              <a:ahLst/>
              <a:cxnLst/>
              <a:rect l="l" t="t" r="r" b="b"/>
              <a:pathLst>
                <a:path w="3343" h="7694" extrusionOk="0">
                  <a:moveTo>
                    <a:pt x="1812" y="0"/>
                  </a:moveTo>
                  <a:cubicBezTo>
                    <a:pt x="1779" y="0"/>
                    <a:pt x="1745" y="2"/>
                    <a:pt x="1711" y="6"/>
                  </a:cubicBezTo>
                  <a:cubicBezTo>
                    <a:pt x="1055" y="106"/>
                    <a:pt x="319" y="384"/>
                    <a:pt x="219" y="941"/>
                  </a:cubicBezTo>
                  <a:cubicBezTo>
                    <a:pt x="1" y="2035"/>
                    <a:pt x="359" y="3766"/>
                    <a:pt x="458" y="4820"/>
                  </a:cubicBezTo>
                  <a:cubicBezTo>
                    <a:pt x="494" y="5336"/>
                    <a:pt x="863" y="7693"/>
                    <a:pt x="1764" y="7693"/>
                  </a:cubicBezTo>
                  <a:cubicBezTo>
                    <a:pt x="1871" y="7693"/>
                    <a:pt x="1986" y="7660"/>
                    <a:pt x="2109" y="7585"/>
                  </a:cubicBezTo>
                  <a:cubicBezTo>
                    <a:pt x="2408" y="7406"/>
                    <a:pt x="2527" y="7068"/>
                    <a:pt x="2646" y="6710"/>
                  </a:cubicBezTo>
                  <a:cubicBezTo>
                    <a:pt x="2965" y="5556"/>
                    <a:pt x="3104" y="4323"/>
                    <a:pt x="3243" y="3110"/>
                  </a:cubicBezTo>
                  <a:cubicBezTo>
                    <a:pt x="3303" y="2433"/>
                    <a:pt x="3343" y="1737"/>
                    <a:pt x="3104" y="1120"/>
                  </a:cubicBezTo>
                  <a:cubicBezTo>
                    <a:pt x="2915" y="649"/>
                    <a:pt x="2406" y="0"/>
                    <a:pt x="1812" y="0"/>
                  </a:cubicBezTo>
                  <a:close/>
                </a:path>
              </a:pathLst>
            </a:custGeom>
            <a:solidFill>
              <a:srgbClr val="E8CD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7" name="Google Shape;4237;p41"/>
            <p:cNvSpPr/>
            <p:nvPr/>
          </p:nvSpPr>
          <p:spPr>
            <a:xfrm flipH="1">
              <a:off x="4439949" y="4109636"/>
              <a:ext cx="197592" cy="503952"/>
            </a:xfrm>
            <a:custGeom>
              <a:avLst/>
              <a:gdLst/>
              <a:ahLst/>
              <a:cxnLst/>
              <a:rect l="l" t="t" r="r" b="b"/>
              <a:pathLst>
                <a:path w="9828" h="25066" extrusionOk="0">
                  <a:moveTo>
                    <a:pt x="8833" y="8455"/>
                  </a:moveTo>
                  <a:cubicBezTo>
                    <a:pt x="8495" y="9529"/>
                    <a:pt x="8177" y="10584"/>
                    <a:pt x="7978" y="11718"/>
                  </a:cubicBezTo>
                  <a:cubicBezTo>
                    <a:pt x="7759" y="12971"/>
                    <a:pt x="7818" y="14244"/>
                    <a:pt x="7739" y="15517"/>
                  </a:cubicBezTo>
                  <a:cubicBezTo>
                    <a:pt x="7699" y="15816"/>
                    <a:pt x="7679" y="16134"/>
                    <a:pt x="7659" y="16432"/>
                  </a:cubicBezTo>
                  <a:cubicBezTo>
                    <a:pt x="7560" y="17904"/>
                    <a:pt x="7460" y="19396"/>
                    <a:pt x="7361" y="20868"/>
                  </a:cubicBezTo>
                  <a:cubicBezTo>
                    <a:pt x="7281" y="21724"/>
                    <a:pt x="7182" y="22619"/>
                    <a:pt x="7162" y="23494"/>
                  </a:cubicBezTo>
                  <a:cubicBezTo>
                    <a:pt x="7162" y="23574"/>
                    <a:pt x="7162" y="23653"/>
                    <a:pt x="7102" y="23713"/>
                  </a:cubicBezTo>
                  <a:cubicBezTo>
                    <a:pt x="7043" y="23793"/>
                    <a:pt x="6943" y="23812"/>
                    <a:pt x="6824" y="23812"/>
                  </a:cubicBezTo>
                  <a:cubicBezTo>
                    <a:pt x="6525" y="23852"/>
                    <a:pt x="6187" y="23872"/>
                    <a:pt x="5869" y="23852"/>
                  </a:cubicBezTo>
                  <a:cubicBezTo>
                    <a:pt x="5849" y="23852"/>
                    <a:pt x="5829" y="23852"/>
                    <a:pt x="5789" y="23812"/>
                  </a:cubicBezTo>
                  <a:cubicBezTo>
                    <a:pt x="5770" y="23793"/>
                    <a:pt x="5750" y="23753"/>
                    <a:pt x="5750" y="23713"/>
                  </a:cubicBezTo>
                  <a:cubicBezTo>
                    <a:pt x="5690" y="23076"/>
                    <a:pt x="5610" y="22460"/>
                    <a:pt x="5571" y="21803"/>
                  </a:cubicBezTo>
                  <a:cubicBezTo>
                    <a:pt x="5471" y="20331"/>
                    <a:pt x="5352" y="18839"/>
                    <a:pt x="5252" y="17387"/>
                  </a:cubicBezTo>
                  <a:cubicBezTo>
                    <a:pt x="5193" y="16631"/>
                    <a:pt x="5153" y="15915"/>
                    <a:pt x="5073" y="15159"/>
                  </a:cubicBezTo>
                  <a:cubicBezTo>
                    <a:pt x="5034" y="14443"/>
                    <a:pt x="4934" y="13727"/>
                    <a:pt x="4934" y="13011"/>
                  </a:cubicBezTo>
                  <a:lnTo>
                    <a:pt x="4258" y="24867"/>
                  </a:lnTo>
                  <a:cubicBezTo>
                    <a:pt x="3860" y="25046"/>
                    <a:pt x="3402" y="25066"/>
                    <a:pt x="3004" y="24907"/>
                  </a:cubicBezTo>
                  <a:cubicBezTo>
                    <a:pt x="2845" y="23415"/>
                    <a:pt x="2686" y="21903"/>
                    <a:pt x="2507" y="20411"/>
                  </a:cubicBezTo>
                  <a:cubicBezTo>
                    <a:pt x="2149" y="17208"/>
                    <a:pt x="1751" y="14005"/>
                    <a:pt x="1314" y="10783"/>
                  </a:cubicBezTo>
                  <a:cubicBezTo>
                    <a:pt x="975" y="8097"/>
                    <a:pt x="1" y="4715"/>
                    <a:pt x="1552" y="2209"/>
                  </a:cubicBezTo>
                  <a:cubicBezTo>
                    <a:pt x="2249" y="1075"/>
                    <a:pt x="3502" y="319"/>
                    <a:pt x="4854" y="180"/>
                  </a:cubicBezTo>
                  <a:cubicBezTo>
                    <a:pt x="6446" y="1"/>
                    <a:pt x="8773" y="598"/>
                    <a:pt x="9330" y="2269"/>
                  </a:cubicBezTo>
                  <a:cubicBezTo>
                    <a:pt x="9828" y="3780"/>
                    <a:pt x="9669" y="5670"/>
                    <a:pt x="9211" y="7162"/>
                  </a:cubicBezTo>
                  <a:cubicBezTo>
                    <a:pt x="9131" y="7560"/>
                    <a:pt x="8972" y="8018"/>
                    <a:pt x="8833" y="84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Google Shape;4238;p41"/>
            <p:cNvSpPr/>
            <p:nvPr/>
          </p:nvSpPr>
          <p:spPr>
            <a:xfrm flipH="1">
              <a:off x="4466487" y="3723900"/>
              <a:ext cx="134663" cy="173064"/>
            </a:xfrm>
            <a:custGeom>
              <a:avLst/>
              <a:gdLst/>
              <a:ahLst/>
              <a:cxnLst/>
              <a:rect l="l" t="t" r="r" b="b"/>
              <a:pathLst>
                <a:path w="6698" h="8608" extrusionOk="0">
                  <a:moveTo>
                    <a:pt x="3673" y="1"/>
                  </a:moveTo>
                  <a:cubicBezTo>
                    <a:pt x="3596" y="1"/>
                    <a:pt x="3520" y="4"/>
                    <a:pt x="3442" y="10"/>
                  </a:cubicBezTo>
                  <a:cubicBezTo>
                    <a:pt x="2487" y="90"/>
                    <a:pt x="1572" y="508"/>
                    <a:pt x="956" y="1204"/>
                  </a:cubicBezTo>
                  <a:cubicBezTo>
                    <a:pt x="319" y="1900"/>
                    <a:pt x="1" y="2895"/>
                    <a:pt x="160" y="3810"/>
                  </a:cubicBezTo>
                  <a:cubicBezTo>
                    <a:pt x="339" y="4884"/>
                    <a:pt x="1075" y="5799"/>
                    <a:pt x="1732" y="6654"/>
                  </a:cubicBezTo>
                  <a:cubicBezTo>
                    <a:pt x="2090" y="7132"/>
                    <a:pt x="2448" y="7967"/>
                    <a:pt x="2269" y="8564"/>
                  </a:cubicBezTo>
                  <a:cubicBezTo>
                    <a:pt x="2496" y="8590"/>
                    <a:pt x="2753" y="8608"/>
                    <a:pt x="3018" y="8608"/>
                  </a:cubicBezTo>
                  <a:cubicBezTo>
                    <a:pt x="3563" y="8608"/>
                    <a:pt x="4141" y="8533"/>
                    <a:pt x="4556" y="8306"/>
                  </a:cubicBezTo>
                  <a:cubicBezTo>
                    <a:pt x="4596" y="8266"/>
                    <a:pt x="4656" y="8246"/>
                    <a:pt x="4676" y="8186"/>
                  </a:cubicBezTo>
                  <a:cubicBezTo>
                    <a:pt x="4696" y="8146"/>
                    <a:pt x="4676" y="8107"/>
                    <a:pt x="4676" y="8047"/>
                  </a:cubicBezTo>
                  <a:cubicBezTo>
                    <a:pt x="4517" y="7251"/>
                    <a:pt x="4477" y="6157"/>
                    <a:pt x="4676" y="5361"/>
                  </a:cubicBezTo>
                  <a:cubicBezTo>
                    <a:pt x="4895" y="4426"/>
                    <a:pt x="5790" y="3989"/>
                    <a:pt x="6128" y="3054"/>
                  </a:cubicBezTo>
                  <a:cubicBezTo>
                    <a:pt x="6698" y="1382"/>
                    <a:pt x="5290" y="1"/>
                    <a:pt x="36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9" name="Google Shape;4239;p41"/>
            <p:cNvSpPr/>
            <p:nvPr/>
          </p:nvSpPr>
          <p:spPr>
            <a:xfrm flipH="1">
              <a:off x="4430338" y="3868074"/>
              <a:ext cx="201593" cy="323972"/>
            </a:xfrm>
            <a:custGeom>
              <a:avLst/>
              <a:gdLst/>
              <a:ahLst/>
              <a:cxnLst/>
              <a:rect l="l" t="t" r="r" b="b"/>
              <a:pathLst>
                <a:path w="10027" h="16114" extrusionOk="0">
                  <a:moveTo>
                    <a:pt x="1174" y="2268"/>
                  </a:moveTo>
                  <a:cubicBezTo>
                    <a:pt x="1930" y="1871"/>
                    <a:pt x="2785" y="1572"/>
                    <a:pt x="3561" y="1174"/>
                  </a:cubicBezTo>
                  <a:cubicBezTo>
                    <a:pt x="4496" y="697"/>
                    <a:pt x="5172" y="1"/>
                    <a:pt x="6306" y="60"/>
                  </a:cubicBezTo>
                  <a:cubicBezTo>
                    <a:pt x="6684" y="80"/>
                    <a:pt x="7062" y="200"/>
                    <a:pt x="7400" y="279"/>
                  </a:cubicBezTo>
                  <a:cubicBezTo>
                    <a:pt x="7878" y="379"/>
                    <a:pt x="8236" y="259"/>
                    <a:pt x="8673" y="200"/>
                  </a:cubicBezTo>
                  <a:cubicBezTo>
                    <a:pt x="8892" y="180"/>
                    <a:pt x="9449" y="160"/>
                    <a:pt x="9628" y="339"/>
                  </a:cubicBezTo>
                  <a:cubicBezTo>
                    <a:pt x="10026" y="757"/>
                    <a:pt x="9191" y="2388"/>
                    <a:pt x="8992" y="2845"/>
                  </a:cubicBezTo>
                  <a:cubicBezTo>
                    <a:pt x="8653" y="3681"/>
                    <a:pt x="8355" y="4556"/>
                    <a:pt x="8096" y="5431"/>
                  </a:cubicBezTo>
                  <a:cubicBezTo>
                    <a:pt x="7679" y="6824"/>
                    <a:pt x="7380" y="8296"/>
                    <a:pt x="7778" y="9669"/>
                  </a:cubicBezTo>
                  <a:cubicBezTo>
                    <a:pt x="7917" y="10226"/>
                    <a:pt x="8196" y="10743"/>
                    <a:pt x="8474" y="11240"/>
                  </a:cubicBezTo>
                  <a:cubicBezTo>
                    <a:pt x="8932" y="12095"/>
                    <a:pt x="9370" y="12931"/>
                    <a:pt x="9787" y="13747"/>
                  </a:cubicBezTo>
                  <a:cubicBezTo>
                    <a:pt x="8753" y="15040"/>
                    <a:pt x="6863" y="15696"/>
                    <a:pt x="5272" y="15895"/>
                  </a:cubicBezTo>
                  <a:cubicBezTo>
                    <a:pt x="3461" y="16114"/>
                    <a:pt x="1592" y="15736"/>
                    <a:pt x="0" y="14880"/>
                  </a:cubicBezTo>
                  <a:cubicBezTo>
                    <a:pt x="478" y="14383"/>
                    <a:pt x="716" y="13428"/>
                    <a:pt x="995" y="12792"/>
                  </a:cubicBezTo>
                  <a:cubicBezTo>
                    <a:pt x="1373" y="11897"/>
                    <a:pt x="1731" y="11041"/>
                    <a:pt x="1791" y="10046"/>
                  </a:cubicBezTo>
                  <a:cubicBezTo>
                    <a:pt x="1890" y="8415"/>
                    <a:pt x="1592" y="6744"/>
                    <a:pt x="915" y="5252"/>
                  </a:cubicBezTo>
                  <a:cubicBezTo>
                    <a:pt x="637" y="4596"/>
                    <a:pt x="299" y="3979"/>
                    <a:pt x="179" y="3283"/>
                  </a:cubicBezTo>
                  <a:cubicBezTo>
                    <a:pt x="139" y="3164"/>
                    <a:pt x="139" y="3004"/>
                    <a:pt x="199" y="2905"/>
                  </a:cubicBezTo>
                  <a:cubicBezTo>
                    <a:pt x="239" y="2786"/>
                    <a:pt x="378" y="2706"/>
                    <a:pt x="478" y="2646"/>
                  </a:cubicBezTo>
                  <a:cubicBezTo>
                    <a:pt x="736" y="2487"/>
                    <a:pt x="935" y="2368"/>
                    <a:pt x="1174" y="2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0" name="Google Shape;4240;p41"/>
            <p:cNvSpPr/>
            <p:nvPr/>
          </p:nvSpPr>
          <p:spPr>
            <a:xfrm flipH="1">
              <a:off x="4449940" y="3698748"/>
              <a:ext cx="157201" cy="181568"/>
            </a:xfrm>
            <a:custGeom>
              <a:avLst/>
              <a:gdLst/>
              <a:ahLst/>
              <a:cxnLst/>
              <a:rect l="l" t="t" r="r" b="b"/>
              <a:pathLst>
                <a:path w="7819" h="9031" extrusionOk="0">
                  <a:moveTo>
                    <a:pt x="3402" y="1"/>
                  </a:moveTo>
                  <a:cubicBezTo>
                    <a:pt x="3201" y="1"/>
                    <a:pt x="3007" y="10"/>
                    <a:pt x="2825" y="28"/>
                  </a:cubicBezTo>
                  <a:cubicBezTo>
                    <a:pt x="2388" y="68"/>
                    <a:pt x="1970" y="207"/>
                    <a:pt x="1572" y="406"/>
                  </a:cubicBezTo>
                  <a:cubicBezTo>
                    <a:pt x="955" y="724"/>
                    <a:pt x="438" y="1221"/>
                    <a:pt x="199" y="1898"/>
                  </a:cubicBezTo>
                  <a:cubicBezTo>
                    <a:pt x="1" y="2515"/>
                    <a:pt x="60" y="3191"/>
                    <a:pt x="219" y="3808"/>
                  </a:cubicBezTo>
                  <a:cubicBezTo>
                    <a:pt x="498" y="4703"/>
                    <a:pt x="1075" y="5419"/>
                    <a:pt x="1433" y="6274"/>
                  </a:cubicBezTo>
                  <a:cubicBezTo>
                    <a:pt x="1771" y="7130"/>
                    <a:pt x="1711" y="8124"/>
                    <a:pt x="1294" y="8960"/>
                  </a:cubicBezTo>
                  <a:cubicBezTo>
                    <a:pt x="1737" y="9003"/>
                    <a:pt x="2181" y="9030"/>
                    <a:pt x="2621" y="9030"/>
                  </a:cubicBezTo>
                  <a:cubicBezTo>
                    <a:pt x="3404" y="9030"/>
                    <a:pt x="4175" y="8943"/>
                    <a:pt x="4914" y="8701"/>
                  </a:cubicBezTo>
                  <a:cubicBezTo>
                    <a:pt x="6048" y="8323"/>
                    <a:pt x="7122" y="7508"/>
                    <a:pt x="7540" y="6374"/>
                  </a:cubicBezTo>
                  <a:cubicBezTo>
                    <a:pt x="7739" y="5817"/>
                    <a:pt x="7818" y="5240"/>
                    <a:pt x="7798" y="4643"/>
                  </a:cubicBezTo>
                  <a:cubicBezTo>
                    <a:pt x="7759" y="3410"/>
                    <a:pt x="7401" y="2156"/>
                    <a:pt x="6625" y="1162"/>
                  </a:cubicBezTo>
                  <a:cubicBezTo>
                    <a:pt x="5947" y="314"/>
                    <a:pt x="4560" y="1"/>
                    <a:pt x="34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1" name="Google Shape;4241;p41"/>
            <p:cNvSpPr/>
            <p:nvPr/>
          </p:nvSpPr>
          <p:spPr>
            <a:xfrm flipH="1">
              <a:off x="4544334" y="4249226"/>
              <a:ext cx="173587" cy="242788"/>
            </a:xfrm>
            <a:custGeom>
              <a:avLst/>
              <a:gdLst/>
              <a:ahLst/>
              <a:cxnLst/>
              <a:rect l="l" t="t" r="r" b="b"/>
              <a:pathLst>
                <a:path w="8634" h="12076" extrusionOk="0">
                  <a:moveTo>
                    <a:pt x="1015" y="0"/>
                  </a:moveTo>
                  <a:lnTo>
                    <a:pt x="8634" y="4397"/>
                  </a:lnTo>
                  <a:lnTo>
                    <a:pt x="8634" y="11479"/>
                  </a:lnTo>
                  <a:lnTo>
                    <a:pt x="7599" y="12075"/>
                  </a:lnTo>
                  <a:lnTo>
                    <a:pt x="0" y="59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2" name="Google Shape;4242;p41"/>
            <p:cNvSpPr/>
            <p:nvPr/>
          </p:nvSpPr>
          <p:spPr>
            <a:xfrm flipH="1">
              <a:off x="4565123" y="4261228"/>
              <a:ext cx="152798" cy="230785"/>
            </a:xfrm>
            <a:custGeom>
              <a:avLst/>
              <a:gdLst/>
              <a:ahLst/>
              <a:cxnLst/>
              <a:rect l="l" t="t" r="r" b="b"/>
              <a:pathLst>
                <a:path w="7600" h="11479" extrusionOk="0">
                  <a:moveTo>
                    <a:pt x="0" y="0"/>
                  </a:moveTo>
                  <a:lnTo>
                    <a:pt x="7599" y="4397"/>
                  </a:lnTo>
                  <a:lnTo>
                    <a:pt x="7599" y="11478"/>
                  </a:lnTo>
                  <a:lnTo>
                    <a:pt x="0" y="708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3" name="Google Shape;4243;p41"/>
            <p:cNvSpPr/>
            <p:nvPr/>
          </p:nvSpPr>
          <p:spPr>
            <a:xfrm flipH="1">
              <a:off x="4599924" y="4266818"/>
              <a:ext cx="68799" cy="47227"/>
            </a:xfrm>
            <a:custGeom>
              <a:avLst/>
              <a:gdLst/>
              <a:ahLst/>
              <a:cxnLst/>
              <a:rect l="l" t="t" r="r" b="b"/>
              <a:pathLst>
                <a:path w="3422" h="2349" extrusionOk="0">
                  <a:moveTo>
                    <a:pt x="915" y="21"/>
                  </a:moveTo>
                  <a:cubicBezTo>
                    <a:pt x="1134" y="1"/>
                    <a:pt x="1353" y="60"/>
                    <a:pt x="1552" y="140"/>
                  </a:cubicBezTo>
                  <a:cubicBezTo>
                    <a:pt x="2168" y="359"/>
                    <a:pt x="2745" y="717"/>
                    <a:pt x="3223" y="1154"/>
                  </a:cubicBezTo>
                  <a:cubicBezTo>
                    <a:pt x="3262" y="1214"/>
                    <a:pt x="3322" y="1254"/>
                    <a:pt x="3362" y="1334"/>
                  </a:cubicBezTo>
                  <a:cubicBezTo>
                    <a:pt x="3422" y="1413"/>
                    <a:pt x="3422" y="1513"/>
                    <a:pt x="3422" y="1612"/>
                  </a:cubicBezTo>
                  <a:cubicBezTo>
                    <a:pt x="3422" y="1751"/>
                    <a:pt x="3422" y="1910"/>
                    <a:pt x="3382" y="2050"/>
                  </a:cubicBezTo>
                  <a:cubicBezTo>
                    <a:pt x="3382" y="2109"/>
                    <a:pt x="3382" y="2149"/>
                    <a:pt x="3362" y="2209"/>
                  </a:cubicBezTo>
                  <a:cubicBezTo>
                    <a:pt x="3322" y="2268"/>
                    <a:pt x="3243" y="2328"/>
                    <a:pt x="3163" y="2328"/>
                  </a:cubicBezTo>
                  <a:cubicBezTo>
                    <a:pt x="3044" y="2348"/>
                    <a:pt x="2924" y="2348"/>
                    <a:pt x="2785" y="2328"/>
                  </a:cubicBezTo>
                  <a:cubicBezTo>
                    <a:pt x="2825" y="2328"/>
                    <a:pt x="2825" y="1950"/>
                    <a:pt x="2825" y="1930"/>
                  </a:cubicBezTo>
                  <a:cubicBezTo>
                    <a:pt x="2825" y="1771"/>
                    <a:pt x="2785" y="1632"/>
                    <a:pt x="2686" y="1532"/>
                  </a:cubicBezTo>
                  <a:cubicBezTo>
                    <a:pt x="2646" y="1473"/>
                    <a:pt x="2586" y="1453"/>
                    <a:pt x="2526" y="1433"/>
                  </a:cubicBezTo>
                  <a:lnTo>
                    <a:pt x="1174" y="757"/>
                  </a:lnTo>
                  <a:cubicBezTo>
                    <a:pt x="1074" y="717"/>
                    <a:pt x="935" y="637"/>
                    <a:pt x="796" y="637"/>
                  </a:cubicBezTo>
                  <a:cubicBezTo>
                    <a:pt x="637" y="637"/>
                    <a:pt x="696" y="737"/>
                    <a:pt x="637" y="836"/>
                  </a:cubicBezTo>
                  <a:cubicBezTo>
                    <a:pt x="597" y="856"/>
                    <a:pt x="557" y="876"/>
                    <a:pt x="497" y="876"/>
                  </a:cubicBezTo>
                  <a:cubicBezTo>
                    <a:pt x="358" y="916"/>
                    <a:pt x="100" y="975"/>
                    <a:pt x="60" y="816"/>
                  </a:cubicBezTo>
                  <a:cubicBezTo>
                    <a:pt x="0" y="717"/>
                    <a:pt x="60" y="578"/>
                    <a:pt x="139" y="478"/>
                  </a:cubicBezTo>
                  <a:cubicBezTo>
                    <a:pt x="298" y="259"/>
                    <a:pt x="577" y="40"/>
                    <a:pt x="915" y="2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4" name="Google Shape;4244;p41"/>
            <p:cNvSpPr/>
            <p:nvPr/>
          </p:nvSpPr>
          <p:spPr>
            <a:xfrm flipH="1">
              <a:off x="4565123" y="4261228"/>
              <a:ext cx="152798" cy="136392"/>
            </a:xfrm>
            <a:custGeom>
              <a:avLst/>
              <a:gdLst/>
              <a:ahLst/>
              <a:cxnLst/>
              <a:rect l="l" t="t" r="r" b="b"/>
              <a:pathLst>
                <a:path w="7600" h="6784" extrusionOk="0">
                  <a:moveTo>
                    <a:pt x="0" y="0"/>
                  </a:moveTo>
                  <a:lnTo>
                    <a:pt x="1015" y="4297"/>
                  </a:lnTo>
                  <a:lnTo>
                    <a:pt x="5491" y="6784"/>
                  </a:lnTo>
                  <a:lnTo>
                    <a:pt x="7599" y="439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5" name="Google Shape;4245;p41"/>
            <p:cNvSpPr/>
            <p:nvPr/>
          </p:nvSpPr>
          <p:spPr>
            <a:xfrm flipH="1">
              <a:off x="4614319" y="4382804"/>
              <a:ext cx="4825" cy="19220"/>
            </a:xfrm>
            <a:custGeom>
              <a:avLst/>
              <a:gdLst/>
              <a:ahLst/>
              <a:cxnLst/>
              <a:rect l="l" t="t" r="r" b="b"/>
              <a:pathLst>
                <a:path w="240" h="956" extrusionOk="0">
                  <a:moveTo>
                    <a:pt x="1" y="1"/>
                  </a:moveTo>
                  <a:lnTo>
                    <a:pt x="239" y="140"/>
                  </a:lnTo>
                  <a:lnTo>
                    <a:pt x="239" y="955"/>
                  </a:lnTo>
                  <a:lnTo>
                    <a:pt x="1" y="836"/>
                  </a:ln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6" name="Google Shape;4246;p41"/>
            <p:cNvSpPr/>
            <p:nvPr/>
          </p:nvSpPr>
          <p:spPr>
            <a:xfrm flipH="1">
              <a:off x="4612731" y="4226507"/>
              <a:ext cx="56797" cy="68397"/>
            </a:xfrm>
            <a:custGeom>
              <a:avLst/>
              <a:gdLst/>
              <a:ahLst/>
              <a:cxnLst/>
              <a:rect l="l" t="t" r="r" b="b"/>
              <a:pathLst>
                <a:path w="2825" h="3402" extrusionOk="0">
                  <a:moveTo>
                    <a:pt x="2273" y="0"/>
                  </a:moveTo>
                  <a:cubicBezTo>
                    <a:pt x="2114" y="0"/>
                    <a:pt x="1953" y="54"/>
                    <a:pt x="1830" y="136"/>
                  </a:cubicBezTo>
                  <a:cubicBezTo>
                    <a:pt x="1631" y="275"/>
                    <a:pt x="1592" y="474"/>
                    <a:pt x="1452" y="673"/>
                  </a:cubicBezTo>
                  <a:cubicBezTo>
                    <a:pt x="1114" y="1071"/>
                    <a:pt x="657" y="1309"/>
                    <a:pt x="179" y="1508"/>
                  </a:cubicBezTo>
                  <a:cubicBezTo>
                    <a:pt x="120" y="1528"/>
                    <a:pt x="60" y="1548"/>
                    <a:pt x="20" y="1608"/>
                  </a:cubicBezTo>
                  <a:cubicBezTo>
                    <a:pt x="0" y="1648"/>
                    <a:pt x="0" y="1747"/>
                    <a:pt x="60" y="1767"/>
                  </a:cubicBezTo>
                  <a:cubicBezTo>
                    <a:pt x="67" y="1780"/>
                    <a:pt x="73" y="1785"/>
                    <a:pt x="81" y="1785"/>
                  </a:cubicBezTo>
                  <a:cubicBezTo>
                    <a:pt x="98" y="1785"/>
                    <a:pt x="120" y="1767"/>
                    <a:pt x="159" y="1767"/>
                  </a:cubicBezTo>
                  <a:cubicBezTo>
                    <a:pt x="398" y="1747"/>
                    <a:pt x="657" y="1727"/>
                    <a:pt x="876" y="1707"/>
                  </a:cubicBezTo>
                  <a:lnTo>
                    <a:pt x="915" y="1707"/>
                  </a:lnTo>
                  <a:cubicBezTo>
                    <a:pt x="975" y="1727"/>
                    <a:pt x="955" y="1767"/>
                    <a:pt x="955" y="1827"/>
                  </a:cubicBezTo>
                  <a:cubicBezTo>
                    <a:pt x="995" y="1847"/>
                    <a:pt x="975" y="1866"/>
                    <a:pt x="975" y="1906"/>
                  </a:cubicBezTo>
                  <a:cubicBezTo>
                    <a:pt x="836" y="2284"/>
                    <a:pt x="577" y="2861"/>
                    <a:pt x="736" y="3239"/>
                  </a:cubicBezTo>
                  <a:cubicBezTo>
                    <a:pt x="736" y="3259"/>
                    <a:pt x="736" y="3299"/>
                    <a:pt x="776" y="3319"/>
                  </a:cubicBezTo>
                  <a:cubicBezTo>
                    <a:pt x="799" y="3365"/>
                    <a:pt x="836" y="3385"/>
                    <a:pt x="879" y="3385"/>
                  </a:cubicBezTo>
                  <a:cubicBezTo>
                    <a:pt x="909" y="3385"/>
                    <a:pt x="942" y="3375"/>
                    <a:pt x="975" y="3358"/>
                  </a:cubicBezTo>
                  <a:cubicBezTo>
                    <a:pt x="1055" y="3339"/>
                    <a:pt x="1094" y="3259"/>
                    <a:pt x="1114" y="3219"/>
                  </a:cubicBezTo>
                  <a:lnTo>
                    <a:pt x="1114" y="3219"/>
                  </a:lnTo>
                  <a:cubicBezTo>
                    <a:pt x="1094" y="3299"/>
                    <a:pt x="1194" y="3358"/>
                    <a:pt x="1273" y="3358"/>
                  </a:cubicBezTo>
                  <a:cubicBezTo>
                    <a:pt x="1333" y="3358"/>
                    <a:pt x="1413" y="3319"/>
                    <a:pt x="1472" y="3239"/>
                  </a:cubicBezTo>
                  <a:cubicBezTo>
                    <a:pt x="1472" y="3328"/>
                    <a:pt x="1552" y="3401"/>
                    <a:pt x="1640" y="3401"/>
                  </a:cubicBezTo>
                  <a:cubicBezTo>
                    <a:pt x="1650" y="3401"/>
                    <a:pt x="1661" y="3400"/>
                    <a:pt x="1671" y="3398"/>
                  </a:cubicBezTo>
                  <a:cubicBezTo>
                    <a:pt x="1771" y="3358"/>
                    <a:pt x="1830" y="3319"/>
                    <a:pt x="1890" y="3239"/>
                  </a:cubicBezTo>
                  <a:cubicBezTo>
                    <a:pt x="1970" y="3159"/>
                    <a:pt x="2009" y="3100"/>
                    <a:pt x="2109" y="3060"/>
                  </a:cubicBezTo>
                  <a:lnTo>
                    <a:pt x="2109" y="3060"/>
                  </a:lnTo>
                  <a:cubicBezTo>
                    <a:pt x="2089" y="3140"/>
                    <a:pt x="2089" y="3199"/>
                    <a:pt x="2089" y="3259"/>
                  </a:cubicBezTo>
                  <a:cubicBezTo>
                    <a:pt x="2109" y="3339"/>
                    <a:pt x="2169" y="3398"/>
                    <a:pt x="2248" y="3398"/>
                  </a:cubicBezTo>
                  <a:cubicBezTo>
                    <a:pt x="2308" y="3398"/>
                    <a:pt x="2367" y="3279"/>
                    <a:pt x="2387" y="3219"/>
                  </a:cubicBezTo>
                  <a:cubicBezTo>
                    <a:pt x="2566" y="2702"/>
                    <a:pt x="2706" y="2165"/>
                    <a:pt x="2785" y="1628"/>
                  </a:cubicBezTo>
                  <a:cubicBezTo>
                    <a:pt x="2825" y="1170"/>
                    <a:pt x="2805" y="693"/>
                    <a:pt x="2686" y="255"/>
                  </a:cubicBezTo>
                  <a:cubicBezTo>
                    <a:pt x="2666" y="195"/>
                    <a:pt x="2666" y="156"/>
                    <a:pt x="2606" y="96"/>
                  </a:cubicBezTo>
                  <a:cubicBezTo>
                    <a:pt x="2586" y="76"/>
                    <a:pt x="2527" y="56"/>
                    <a:pt x="2487" y="36"/>
                  </a:cubicBezTo>
                  <a:cubicBezTo>
                    <a:pt x="2418" y="11"/>
                    <a:pt x="2346" y="0"/>
                    <a:pt x="22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7" name="Google Shape;4247;p41"/>
            <p:cNvSpPr/>
            <p:nvPr/>
          </p:nvSpPr>
          <p:spPr>
            <a:xfrm flipH="1">
              <a:off x="4587117" y="3914878"/>
              <a:ext cx="54022" cy="333562"/>
            </a:xfrm>
            <a:custGeom>
              <a:avLst/>
              <a:gdLst/>
              <a:ahLst/>
              <a:cxnLst/>
              <a:rect l="l" t="t" r="r" b="b"/>
              <a:pathLst>
                <a:path w="2687" h="16591" extrusionOk="0">
                  <a:moveTo>
                    <a:pt x="796" y="597"/>
                  </a:moveTo>
                  <a:cubicBezTo>
                    <a:pt x="538" y="995"/>
                    <a:pt x="538" y="1631"/>
                    <a:pt x="498" y="2109"/>
                  </a:cubicBezTo>
                  <a:cubicBezTo>
                    <a:pt x="279" y="6604"/>
                    <a:pt x="100" y="11100"/>
                    <a:pt x="1" y="15636"/>
                  </a:cubicBezTo>
                  <a:cubicBezTo>
                    <a:pt x="1" y="15815"/>
                    <a:pt x="1" y="16014"/>
                    <a:pt x="100" y="16153"/>
                  </a:cubicBezTo>
                  <a:cubicBezTo>
                    <a:pt x="339" y="16531"/>
                    <a:pt x="1075" y="16591"/>
                    <a:pt x="1433" y="16372"/>
                  </a:cubicBezTo>
                  <a:cubicBezTo>
                    <a:pt x="1731" y="16213"/>
                    <a:pt x="1831" y="15815"/>
                    <a:pt x="1871" y="15457"/>
                  </a:cubicBezTo>
                  <a:cubicBezTo>
                    <a:pt x="2050" y="14363"/>
                    <a:pt x="2050" y="13269"/>
                    <a:pt x="2129" y="12174"/>
                  </a:cubicBezTo>
                  <a:cubicBezTo>
                    <a:pt x="2189" y="11080"/>
                    <a:pt x="2348" y="9986"/>
                    <a:pt x="2428" y="8892"/>
                  </a:cubicBezTo>
                  <a:cubicBezTo>
                    <a:pt x="2567" y="6963"/>
                    <a:pt x="2686" y="4993"/>
                    <a:pt x="2686" y="3044"/>
                  </a:cubicBezTo>
                  <a:cubicBezTo>
                    <a:pt x="2686" y="2288"/>
                    <a:pt x="2686" y="1492"/>
                    <a:pt x="2249" y="836"/>
                  </a:cubicBezTo>
                  <a:cubicBezTo>
                    <a:pt x="1970" y="338"/>
                    <a:pt x="1234" y="0"/>
                    <a:pt x="796" y="5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8" name="Google Shape;4248;p41"/>
            <p:cNvSpPr/>
            <p:nvPr/>
          </p:nvSpPr>
          <p:spPr>
            <a:xfrm>
              <a:off x="4430350" y="3775075"/>
              <a:ext cx="89400" cy="8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9" name="Google Shape;4249;p41"/>
            <p:cNvSpPr/>
            <p:nvPr/>
          </p:nvSpPr>
          <p:spPr>
            <a:xfrm>
              <a:off x="4472025" y="3792950"/>
              <a:ext cx="89400" cy="8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0" name="Google Shape;4250;p41"/>
            <p:cNvSpPr/>
            <p:nvPr/>
          </p:nvSpPr>
          <p:spPr>
            <a:xfrm>
              <a:off x="4513700" y="3796525"/>
              <a:ext cx="89400" cy="89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1" name="Google Shape;4251;p41"/>
            <p:cNvSpPr/>
            <p:nvPr/>
          </p:nvSpPr>
          <p:spPr>
            <a:xfrm flipH="1">
              <a:off x="4672644" y="4347079"/>
              <a:ext cx="4825" cy="19220"/>
            </a:xfrm>
            <a:custGeom>
              <a:avLst/>
              <a:gdLst/>
              <a:ahLst/>
              <a:cxnLst/>
              <a:rect l="l" t="t" r="r" b="b"/>
              <a:pathLst>
                <a:path w="240" h="956" extrusionOk="0">
                  <a:moveTo>
                    <a:pt x="1" y="1"/>
                  </a:moveTo>
                  <a:lnTo>
                    <a:pt x="239" y="140"/>
                  </a:lnTo>
                  <a:lnTo>
                    <a:pt x="239" y="955"/>
                  </a:lnTo>
                  <a:lnTo>
                    <a:pt x="1" y="836"/>
                  </a:lnTo>
                  <a:close/>
                </a:path>
              </a:pathLst>
            </a:custGeom>
            <a:solidFill>
              <a:srgbClr val="EB6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52" name="Google Shape;4252;p41"/>
          <p:cNvGrpSpPr/>
          <p:nvPr/>
        </p:nvGrpSpPr>
        <p:grpSpPr>
          <a:xfrm>
            <a:off x="6618157" y="2331948"/>
            <a:ext cx="585476" cy="2207432"/>
            <a:chOff x="3917533" y="3812947"/>
            <a:chExt cx="273971" cy="1032958"/>
          </a:xfrm>
        </p:grpSpPr>
        <p:sp>
          <p:nvSpPr>
            <p:cNvPr id="4253" name="Google Shape;4253;p41"/>
            <p:cNvSpPr/>
            <p:nvPr/>
          </p:nvSpPr>
          <p:spPr>
            <a:xfrm flipH="1">
              <a:off x="3917533" y="4710699"/>
              <a:ext cx="273971" cy="135206"/>
            </a:xfrm>
            <a:custGeom>
              <a:avLst/>
              <a:gdLst/>
              <a:ahLst/>
              <a:cxnLst/>
              <a:rect l="l" t="t" r="r" b="b"/>
              <a:pathLst>
                <a:path w="13627" h="6725" extrusionOk="0">
                  <a:moveTo>
                    <a:pt x="7475" y="0"/>
                  </a:moveTo>
                  <a:cubicBezTo>
                    <a:pt x="5784" y="0"/>
                    <a:pt x="4023" y="387"/>
                    <a:pt x="2666" y="1141"/>
                  </a:cubicBezTo>
                  <a:cubicBezTo>
                    <a:pt x="179" y="2533"/>
                    <a:pt x="0" y="4662"/>
                    <a:pt x="2288" y="5875"/>
                  </a:cubicBezTo>
                  <a:cubicBezTo>
                    <a:pt x="3342" y="6443"/>
                    <a:pt x="4733" y="6725"/>
                    <a:pt x="6174" y="6725"/>
                  </a:cubicBezTo>
                  <a:cubicBezTo>
                    <a:pt x="7862" y="6725"/>
                    <a:pt x="9618" y="6339"/>
                    <a:pt x="10981" y="5577"/>
                  </a:cubicBezTo>
                  <a:cubicBezTo>
                    <a:pt x="13468" y="4185"/>
                    <a:pt x="13627" y="2056"/>
                    <a:pt x="11339" y="843"/>
                  </a:cubicBezTo>
                  <a:cubicBezTo>
                    <a:pt x="10291" y="277"/>
                    <a:pt x="8907" y="0"/>
                    <a:pt x="7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4" name="Google Shape;4254;p41"/>
            <p:cNvSpPr/>
            <p:nvPr/>
          </p:nvSpPr>
          <p:spPr>
            <a:xfrm flipH="1">
              <a:off x="3957923" y="4739228"/>
              <a:ext cx="90412" cy="55610"/>
            </a:xfrm>
            <a:custGeom>
              <a:avLst/>
              <a:gdLst/>
              <a:ahLst/>
              <a:cxnLst/>
              <a:rect l="l" t="t" r="r" b="b"/>
              <a:pathLst>
                <a:path w="4497" h="2766" extrusionOk="0">
                  <a:moveTo>
                    <a:pt x="3204" y="0"/>
                  </a:moveTo>
                  <a:cubicBezTo>
                    <a:pt x="3303" y="0"/>
                    <a:pt x="3403" y="0"/>
                    <a:pt x="3502" y="20"/>
                  </a:cubicBezTo>
                  <a:cubicBezTo>
                    <a:pt x="3820" y="40"/>
                    <a:pt x="4218" y="20"/>
                    <a:pt x="4357" y="279"/>
                  </a:cubicBezTo>
                  <a:cubicBezTo>
                    <a:pt x="4497" y="637"/>
                    <a:pt x="4218" y="1214"/>
                    <a:pt x="3920" y="1453"/>
                  </a:cubicBezTo>
                  <a:cubicBezTo>
                    <a:pt x="3602" y="1731"/>
                    <a:pt x="3224" y="1930"/>
                    <a:pt x="2865" y="2129"/>
                  </a:cubicBezTo>
                  <a:cubicBezTo>
                    <a:pt x="2627" y="2248"/>
                    <a:pt x="2388" y="2348"/>
                    <a:pt x="2169" y="2487"/>
                  </a:cubicBezTo>
                  <a:cubicBezTo>
                    <a:pt x="1911" y="2606"/>
                    <a:pt x="1632" y="2726"/>
                    <a:pt x="1374" y="2746"/>
                  </a:cubicBezTo>
                  <a:cubicBezTo>
                    <a:pt x="1135" y="2766"/>
                    <a:pt x="916" y="2706"/>
                    <a:pt x="697" y="2626"/>
                  </a:cubicBezTo>
                  <a:cubicBezTo>
                    <a:pt x="200" y="2427"/>
                    <a:pt x="1" y="1990"/>
                    <a:pt x="180" y="1492"/>
                  </a:cubicBezTo>
                  <a:lnTo>
                    <a:pt x="319" y="1194"/>
                  </a:lnTo>
                  <a:cubicBezTo>
                    <a:pt x="638" y="597"/>
                    <a:pt x="1195" y="538"/>
                    <a:pt x="1732" y="259"/>
                  </a:cubicBezTo>
                  <a:cubicBezTo>
                    <a:pt x="2209" y="120"/>
                    <a:pt x="2706" y="0"/>
                    <a:pt x="320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5" name="Google Shape;4255;p41"/>
            <p:cNvSpPr/>
            <p:nvPr/>
          </p:nvSpPr>
          <p:spPr>
            <a:xfrm flipH="1">
              <a:off x="3959511" y="4735630"/>
              <a:ext cx="87215" cy="52494"/>
            </a:xfrm>
            <a:custGeom>
              <a:avLst/>
              <a:gdLst/>
              <a:ahLst/>
              <a:cxnLst/>
              <a:rect l="l" t="t" r="r" b="b"/>
              <a:pathLst>
                <a:path w="4338" h="2611" extrusionOk="0">
                  <a:moveTo>
                    <a:pt x="3780" y="0"/>
                  </a:moveTo>
                  <a:cubicBezTo>
                    <a:pt x="3581" y="0"/>
                    <a:pt x="3342" y="20"/>
                    <a:pt x="3144" y="40"/>
                  </a:cubicBezTo>
                  <a:cubicBezTo>
                    <a:pt x="2686" y="100"/>
                    <a:pt x="2189" y="199"/>
                    <a:pt x="1711" y="339"/>
                  </a:cubicBezTo>
                  <a:cubicBezTo>
                    <a:pt x="1353" y="438"/>
                    <a:pt x="1015" y="577"/>
                    <a:pt x="697" y="697"/>
                  </a:cubicBezTo>
                  <a:cubicBezTo>
                    <a:pt x="339" y="836"/>
                    <a:pt x="319" y="935"/>
                    <a:pt x="219" y="1293"/>
                  </a:cubicBezTo>
                  <a:cubicBezTo>
                    <a:pt x="160" y="1472"/>
                    <a:pt x="140" y="1632"/>
                    <a:pt x="100" y="1811"/>
                  </a:cubicBezTo>
                  <a:cubicBezTo>
                    <a:pt x="1" y="2208"/>
                    <a:pt x="259" y="2368"/>
                    <a:pt x="617" y="2487"/>
                  </a:cubicBezTo>
                  <a:cubicBezTo>
                    <a:pt x="807" y="2556"/>
                    <a:pt x="997" y="2610"/>
                    <a:pt x="1200" y="2610"/>
                  </a:cubicBezTo>
                  <a:cubicBezTo>
                    <a:pt x="1231" y="2610"/>
                    <a:pt x="1262" y="2609"/>
                    <a:pt x="1294" y="2606"/>
                  </a:cubicBezTo>
                  <a:cubicBezTo>
                    <a:pt x="1552" y="2586"/>
                    <a:pt x="1831" y="2467"/>
                    <a:pt x="2089" y="2328"/>
                  </a:cubicBezTo>
                  <a:cubicBezTo>
                    <a:pt x="2308" y="2208"/>
                    <a:pt x="2547" y="2109"/>
                    <a:pt x="2785" y="1990"/>
                  </a:cubicBezTo>
                  <a:cubicBezTo>
                    <a:pt x="3144" y="1791"/>
                    <a:pt x="3522" y="1592"/>
                    <a:pt x="3840" y="1313"/>
                  </a:cubicBezTo>
                  <a:cubicBezTo>
                    <a:pt x="4039" y="1134"/>
                    <a:pt x="4238" y="796"/>
                    <a:pt x="4297" y="518"/>
                  </a:cubicBezTo>
                  <a:cubicBezTo>
                    <a:pt x="4337" y="339"/>
                    <a:pt x="4277" y="120"/>
                    <a:pt x="4118" y="40"/>
                  </a:cubicBezTo>
                  <a:cubicBezTo>
                    <a:pt x="4019" y="0"/>
                    <a:pt x="3899" y="0"/>
                    <a:pt x="3780" y="0"/>
                  </a:cubicBezTo>
                  <a:close/>
                </a:path>
              </a:pathLst>
            </a:custGeom>
            <a:solidFill>
              <a:srgbClr val="1513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6" name="Google Shape;4256;p41"/>
            <p:cNvSpPr/>
            <p:nvPr/>
          </p:nvSpPr>
          <p:spPr>
            <a:xfrm flipH="1">
              <a:off x="4008306" y="4746024"/>
              <a:ext cx="30017" cy="19884"/>
            </a:xfrm>
            <a:custGeom>
              <a:avLst/>
              <a:gdLst/>
              <a:ahLst/>
              <a:cxnLst/>
              <a:rect l="l" t="t" r="r" b="b"/>
              <a:pathLst>
                <a:path w="1493" h="989" extrusionOk="0">
                  <a:moveTo>
                    <a:pt x="179" y="1"/>
                  </a:moveTo>
                  <a:cubicBezTo>
                    <a:pt x="120" y="219"/>
                    <a:pt x="0" y="597"/>
                    <a:pt x="140" y="796"/>
                  </a:cubicBezTo>
                  <a:cubicBezTo>
                    <a:pt x="241" y="937"/>
                    <a:pt x="410" y="989"/>
                    <a:pt x="595" y="989"/>
                  </a:cubicBezTo>
                  <a:cubicBezTo>
                    <a:pt x="881" y="989"/>
                    <a:pt x="1204" y="865"/>
                    <a:pt x="1373" y="757"/>
                  </a:cubicBezTo>
                  <a:cubicBezTo>
                    <a:pt x="1433" y="697"/>
                    <a:pt x="1492" y="637"/>
                    <a:pt x="1492" y="577"/>
                  </a:cubicBezTo>
                  <a:cubicBezTo>
                    <a:pt x="1492" y="518"/>
                    <a:pt x="1472" y="498"/>
                    <a:pt x="1433" y="478"/>
                  </a:cubicBezTo>
                  <a:cubicBezTo>
                    <a:pt x="1373" y="379"/>
                    <a:pt x="1333" y="239"/>
                    <a:pt x="1214" y="180"/>
                  </a:cubicBezTo>
                  <a:cubicBezTo>
                    <a:pt x="1114" y="120"/>
                    <a:pt x="935" y="120"/>
                    <a:pt x="836" y="100"/>
                  </a:cubicBezTo>
                  <a:cubicBezTo>
                    <a:pt x="617" y="80"/>
                    <a:pt x="398" y="20"/>
                    <a:pt x="179" y="1"/>
                  </a:cubicBezTo>
                  <a:close/>
                </a:path>
              </a:pathLst>
            </a:custGeom>
            <a:solidFill>
              <a:srgbClr val="1F1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7" name="Google Shape;4257;p41"/>
            <p:cNvSpPr/>
            <p:nvPr/>
          </p:nvSpPr>
          <p:spPr>
            <a:xfrm flipH="1">
              <a:off x="4061505" y="4756820"/>
              <a:ext cx="90814" cy="59209"/>
            </a:xfrm>
            <a:custGeom>
              <a:avLst/>
              <a:gdLst/>
              <a:ahLst/>
              <a:cxnLst/>
              <a:rect l="l" t="t" r="r" b="b"/>
              <a:pathLst>
                <a:path w="4517" h="2945" extrusionOk="0">
                  <a:moveTo>
                    <a:pt x="3204" y="160"/>
                  </a:moveTo>
                  <a:cubicBezTo>
                    <a:pt x="3303" y="160"/>
                    <a:pt x="3402" y="160"/>
                    <a:pt x="3502" y="180"/>
                  </a:cubicBezTo>
                  <a:cubicBezTo>
                    <a:pt x="3820" y="200"/>
                    <a:pt x="4258" y="1"/>
                    <a:pt x="4357" y="299"/>
                  </a:cubicBezTo>
                  <a:cubicBezTo>
                    <a:pt x="4516" y="876"/>
                    <a:pt x="4198" y="1373"/>
                    <a:pt x="3920" y="1632"/>
                  </a:cubicBezTo>
                  <a:cubicBezTo>
                    <a:pt x="3601" y="1891"/>
                    <a:pt x="3223" y="2089"/>
                    <a:pt x="2865" y="2288"/>
                  </a:cubicBezTo>
                  <a:cubicBezTo>
                    <a:pt x="2627" y="2428"/>
                    <a:pt x="2388" y="2527"/>
                    <a:pt x="2169" y="2646"/>
                  </a:cubicBezTo>
                  <a:cubicBezTo>
                    <a:pt x="1911" y="2766"/>
                    <a:pt x="1632" y="2885"/>
                    <a:pt x="1373" y="2925"/>
                  </a:cubicBezTo>
                  <a:cubicBezTo>
                    <a:pt x="1135" y="2945"/>
                    <a:pt x="916" y="2865"/>
                    <a:pt x="697" y="2786"/>
                  </a:cubicBezTo>
                  <a:cubicBezTo>
                    <a:pt x="538" y="2746"/>
                    <a:pt x="399" y="2666"/>
                    <a:pt x="299" y="2547"/>
                  </a:cubicBezTo>
                  <a:cubicBezTo>
                    <a:pt x="1" y="2229"/>
                    <a:pt x="120" y="1652"/>
                    <a:pt x="339" y="1294"/>
                  </a:cubicBezTo>
                  <a:cubicBezTo>
                    <a:pt x="637" y="796"/>
                    <a:pt x="1214" y="578"/>
                    <a:pt x="1771" y="399"/>
                  </a:cubicBezTo>
                  <a:cubicBezTo>
                    <a:pt x="2209" y="259"/>
                    <a:pt x="2706" y="160"/>
                    <a:pt x="3204" y="16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8" name="Google Shape;4258;p41"/>
            <p:cNvSpPr/>
            <p:nvPr/>
          </p:nvSpPr>
          <p:spPr>
            <a:xfrm flipH="1">
              <a:off x="4063515" y="4755634"/>
              <a:ext cx="86391" cy="52474"/>
            </a:xfrm>
            <a:custGeom>
              <a:avLst/>
              <a:gdLst/>
              <a:ahLst/>
              <a:cxnLst/>
              <a:rect l="l" t="t" r="r" b="b"/>
              <a:pathLst>
                <a:path w="4297" h="2610" extrusionOk="0">
                  <a:moveTo>
                    <a:pt x="3760" y="0"/>
                  </a:moveTo>
                  <a:cubicBezTo>
                    <a:pt x="3541" y="0"/>
                    <a:pt x="3302" y="20"/>
                    <a:pt x="3103" y="40"/>
                  </a:cubicBezTo>
                  <a:cubicBezTo>
                    <a:pt x="2248" y="139"/>
                    <a:pt x="1413" y="378"/>
                    <a:pt x="637" y="716"/>
                  </a:cubicBezTo>
                  <a:cubicBezTo>
                    <a:pt x="517" y="776"/>
                    <a:pt x="398" y="816"/>
                    <a:pt x="318" y="915"/>
                  </a:cubicBezTo>
                  <a:cubicBezTo>
                    <a:pt x="219" y="1015"/>
                    <a:pt x="179" y="1174"/>
                    <a:pt x="139" y="1293"/>
                  </a:cubicBezTo>
                  <a:cubicBezTo>
                    <a:pt x="100" y="1512"/>
                    <a:pt x="0" y="1930"/>
                    <a:pt x="100" y="2168"/>
                  </a:cubicBezTo>
                  <a:cubicBezTo>
                    <a:pt x="179" y="2327"/>
                    <a:pt x="398" y="2407"/>
                    <a:pt x="577" y="2487"/>
                  </a:cubicBezTo>
                  <a:cubicBezTo>
                    <a:pt x="767" y="2556"/>
                    <a:pt x="957" y="2610"/>
                    <a:pt x="1160" y="2610"/>
                  </a:cubicBezTo>
                  <a:cubicBezTo>
                    <a:pt x="1191" y="2610"/>
                    <a:pt x="1222" y="2609"/>
                    <a:pt x="1253" y="2606"/>
                  </a:cubicBezTo>
                  <a:cubicBezTo>
                    <a:pt x="1512" y="2586"/>
                    <a:pt x="1791" y="2467"/>
                    <a:pt x="2049" y="2327"/>
                  </a:cubicBezTo>
                  <a:cubicBezTo>
                    <a:pt x="2268" y="2208"/>
                    <a:pt x="2507" y="2109"/>
                    <a:pt x="2745" y="1989"/>
                  </a:cubicBezTo>
                  <a:cubicBezTo>
                    <a:pt x="3103" y="1790"/>
                    <a:pt x="3481" y="1591"/>
                    <a:pt x="3800" y="1313"/>
                  </a:cubicBezTo>
                  <a:cubicBezTo>
                    <a:pt x="4078" y="1094"/>
                    <a:pt x="4297" y="736"/>
                    <a:pt x="4257" y="378"/>
                  </a:cubicBezTo>
                  <a:cubicBezTo>
                    <a:pt x="4257" y="219"/>
                    <a:pt x="4158" y="80"/>
                    <a:pt x="4019" y="20"/>
                  </a:cubicBezTo>
                  <a:cubicBezTo>
                    <a:pt x="3939" y="0"/>
                    <a:pt x="3859" y="0"/>
                    <a:pt x="3760" y="0"/>
                  </a:cubicBezTo>
                  <a:close/>
                </a:path>
              </a:pathLst>
            </a:custGeom>
            <a:solidFill>
              <a:srgbClr val="1513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9" name="Google Shape;4259;p41"/>
            <p:cNvSpPr/>
            <p:nvPr/>
          </p:nvSpPr>
          <p:spPr>
            <a:xfrm flipH="1">
              <a:off x="4112692" y="4767215"/>
              <a:ext cx="30821" cy="18818"/>
            </a:xfrm>
            <a:custGeom>
              <a:avLst/>
              <a:gdLst/>
              <a:ahLst/>
              <a:cxnLst/>
              <a:rect l="l" t="t" r="r" b="b"/>
              <a:pathLst>
                <a:path w="1533" h="936" extrusionOk="0">
                  <a:moveTo>
                    <a:pt x="239" y="1"/>
                  </a:moveTo>
                  <a:cubicBezTo>
                    <a:pt x="180" y="240"/>
                    <a:pt x="80" y="498"/>
                    <a:pt x="40" y="737"/>
                  </a:cubicBezTo>
                  <a:cubicBezTo>
                    <a:pt x="0" y="876"/>
                    <a:pt x="577" y="936"/>
                    <a:pt x="657" y="936"/>
                  </a:cubicBezTo>
                  <a:cubicBezTo>
                    <a:pt x="935" y="936"/>
                    <a:pt x="1174" y="876"/>
                    <a:pt x="1393" y="737"/>
                  </a:cubicBezTo>
                  <a:cubicBezTo>
                    <a:pt x="1473" y="697"/>
                    <a:pt x="1532" y="637"/>
                    <a:pt x="1532" y="558"/>
                  </a:cubicBezTo>
                  <a:cubicBezTo>
                    <a:pt x="1532" y="518"/>
                    <a:pt x="1492" y="498"/>
                    <a:pt x="1473" y="458"/>
                  </a:cubicBezTo>
                  <a:cubicBezTo>
                    <a:pt x="1393" y="359"/>
                    <a:pt x="1373" y="240"/>
                    <a:pt x="1254" y="160"/>
                  </a:cubicBezTo>
                  <a:cubicBezTo>
                    <a:pt x="1154" y="120"/>
                    <a:pt x="975" y="120"/>
                    <a:pt x="876" y="80"/>
                  </a:cubicBezTo>
                  <a:cubicBezTo>
                    <a:pt x="657" y="61"/>
                    <a:pt x="438" y="21"/>
                    <a:pt x="239" y="1"/>
                  </a:cubicBezTo>
                  <a:close/>
                </a:path>
              </a:pathLst>
            </a:custGeom>
            <a:solidFill>
              <a:srgbClr val="1F1E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0" name="Google Shape;4260;p41"/>
            <p:cNvSpPr/>
            <p:nvPr/>
          </p:nvSpPr>
          <p:spPr>
            <a:xfrm flipH="1">
              <a:off x="3982311" y="4246453"/>
              <a:ext cx="165605" cy="529586"/>
            </a:xfrm>
            <a:custGeom>
              <a:avLst/>
              <a:gdLst/>
              <a:ahLst/>
              <a:cxnLst/>
              <a:rect l="l" t="t" r="r" b="b"/>
              <a:pathLst>
                <a:path w="8237" h="26341" extrusionOk="0">
                  <a:moveTo>
                    <a:pt x="2184" y="0"/>
                  </a:moveTo>
                  <a:cubicBezTo>
                    <a:pt x="1624" y="0"/>
                    <a:pt x="1043" y="130"/>
                    <a:pt x="617" y="500"/>
                  </a:cubicBezTo>
                  <a:cubicBezTo>
                    <a:pt x="100" y="957"/>
                    <a:pt x="160" y="1813"/>
                    <a:pt x="100" y="2469"/>
                  </a:cubicBezTo>
                  <a:cubicBezTo>
                    <a:pt x="60" y="3046"/>
                    <a:pt x="1" y="3643"/>
                    <a:pt x="80" y="4220"/>
                  </a:cubicBezTo>
                  <a:cubicBezTo>
                    <a:pt x="279" y="5632"/>
                    <a:pt x="518" y="6945"/>
                    <a:pt x="578" y="8377"/>
                  </a:cubicBezTo>
                  <a:cubicBezTo>
                    <a:pt x="717" y="12197"/>
                    <a:pt x="717" y="15996"/>
                    <a:pt x="617" y="19776"/>
                  </a:cubicBezTo>
                  <a:cubicBezTo>
                    <a:pt x="597" y="20790"/>
                    <a:pt x="558" y="21845"/>
                    <a:pt x="498" y="22859"/>
                  </a:cubicBezTo>
                  <a:cubicBezTo>
                    <a:pt x="478" y="23377"/>
                    <a:pt x="458" y="23914"/>
                    <a:pt x="418" y="24411"/>
                  </a:cubicBezTo>
                  <a:cubicBezTo>
                    <a:pt x="399" y="24650"/>
                    <a:pt x="399" y="24928"/>
                    <a:pt x="379" y="25167"/>
                  </a:cubicBezTo>
                  <a:cubicBezTo>
                    <a:pt x="379" y="25286"/>
                    <a:pt x="359" y="25425"/>
                    <a:pt x="359" y="25565"/>
                  </a:cubicBezTo>
                  <a:cubicBezTo>
                    <a:pt x="359" y="25664"/>
                    <a:pt x="319" y="25784"/>
                    <a:pt x="319" y="25883"/>
                  </a:cubicBezTo>
                  <a:cubicBezTo>
                    <a:pt x="319" y="25923"/>
                    <a:pt x="319" y="25943"/>
                    <a:pt x="359" y="25963"/>
                  </a:cubicBezTo>
                  <a:cubicBezTo>
                    <a:pt x="359" y="26062"/>
                    <a:pt x="379" y="26122"/>
                    <a:pt x="458" y="26142"/>
                  </a:cubicBezTo>
                  <a:cubicBezTo>
                    <a:pt x="617" y="26261"/>
                    <a:pt x="856" y="26341"/>
                    <a:pt x="1075" y="26341"/>
                  </a:cubicBezTo>
                  <a:cubicBezTo>
                    <a:pt x="1294" y="26341"/>
                    <a:pt x="1552" y="26261"/>
                    <a:pt x="1711" y="26122"/>
                  </a:cubicBezTo>
                  <a:cubicBezTo>
                    <a:pt x="1731" y="26122"/>
                    <a:pt x="1731" y="26102"/>
                    <a:pt x="1771" y="26062"/>
                  </a:cubicBezTo>
                  <a:lnTo>
                    <a:pt x="1771" y="26022"/>
                  </a:lnTo>
                  <a:cubicBezTo>
                    <a:pt x="1771" y="25923"/>
                    <a:pt x="1791" y="25784"/>
                    <a:pt x="1811" y="25684"/>
                  </a:cubicBezTo>
                  <a:cubicBezTo>
                    <a:pt x="1811" y="25565"/>
                    <a:pt x="1811" y="25445"/>
                    <a:pt x="1851" y="25326"/>
                  </a:cubicBezTo>
                  <a:cubicBezTo>
                    <a:pt x="1871" y="25067"/>
                    <a:pt x="1871" y="24829"/>
                    <a:pt x="1890" y="24550"/>
                  </a:cubicBezTo>
                  <a:cubicBezTo>
                    <a:pt x="1950" y="24053"/>
                    <a:pt x="1970" y="23536"/>
                    <a:pt x="2010" y="23038"/>
                  </a:cubicBezTo>
                  <a:cubicBezTo>
                    <a:pt x="2109" y="22024"/>
                    <a:pt x="2209" y="20989"/>
                    <a:pt x="2348" y="19975"/>
                  </a:cubicBezTo>
                  <a:cubicBezTo>
                    <a:pt x="2467" y="18960"/>
                    <a:pt x="2567" y="17946"/>
                    <a:pt x="2686" y="16951"/>
                  </a:cubicBezTo>
                  <a:cubicBezTo>
                    <a:pt x="2806" y="15917"/>
                    <a:pt x="2945" y="14902"/>
                    <a:pt x="3044" y="13908"/>
                  </a:cubicBezTo>
                  <a:cubicBezTo>
                    <a:pt x="3164" y="12893"/>
                    <a:pt x="3263" y="11859"/>
                    <a:pt x="3343" y="10844"/>
                  </a:cubicBezTo>
                  <a:cubicBezTo>
                    <a:pt x="3442" y="9830"/>
                    <a:pt x="3502" y="8815"/>
                    <a:pt x="3561" y="7801"/>
                  </a:cubicBezTo>
                  <a:cubicBezTo>
                    <a:pt x="3581" y="7263"/>
                    <a:pt x="3601" y="6726"/>
                    <a:pt x="3601" y="6209"/>
                  </a:cubicBezTo>
                  <a:cubicBezTo>
                    <a:pt x="4158" y="8119"/>
                    <a:pt x="4675" y="10048"/>
                    <a:pt x="5232" y="11978"/>
                  </a:cubicBezTo>
                  <a:cubicBezTo>
                    <a:pt x="5471" y="12893"/>
                    <a:pt x="5750" y="13808"/>
                    <a:pt x="5869" y="14783"/>
                  </a:cubicBezTo>
                  <a:cubicBezTo>
                    <a:pt x="6068" y="16155"/>
                    <a:pt x="5988" y="17528"/>
                    <a:pt x="5929" y="18940"/>
                  </a:cubicBezTo>
                  <a:cubicBezTo>
                    <a:pt x="5869" y="19935"/>
                    <a:pt x="5789" y="20950"/>
                    <a:pt x="5690" y="21944"/>
                  </a:cubicBezTo>
                  <a:cubicBezTo>
                    <a:pt x="5571" y="22939"/>
                    <a:pt x="5372" y="23934"/>
                    <a:pt x="5392" y="24948"/>
                  </a:cubicBezTo>
                  <a:cubicBezTo>
                    <a:pt x="5392" y="24968"/>
                    <a:pt x="5392" y="25028"/>
                    <a:pt x="5431" y="25048"/>
                  </a:cubicBezTo>
                  <a:cubicBezTo>
                    <a:pt x="5451" y="25067"/>
                    <a:pt x="5471" y="25107"/>
                    <a:pt x="5491" y="25107"/>
                  </a:cubicBezTo>
                  <a:cubicBezTo>
                    <a:pt x="5705" y="25225"/>
                    <a:pt x="5947" y="25262"/>
                    <a:pt x="6197" y="25262"/>
                  </a:cubicBezTo>
                  <a:cubicBezTo>
                    <a:pt x="6412" y="25262"/>
                    <a:pt x="6632" y="25234"/>
                    <a:pt x="6844" y="25207"/>
                  </a:cubicBezTo>
                  <a:cubicBezTo>
                    <a:pt x="6824" y="25207"/>
                    <a:pt x="6963" y="24132"/>
                    <a:pt x="6963" y="24033"/>
                  </a:cubicBezTo>
                  <a:cubicBezTo>
                    <a:pt x="7023" y="23655"/>
                    <a:pt x="7082" y="23257"/>
                    <a:pt x="7142" y="22879"/>
                  </a:cubicBezTo>
                  <a:cubicBezTo>
                    <a:pt x="7261" y="22084"/>
                    <a:pt x="7361" y="21288"/>
                    <a:pt x="7480" y="20532"/>
                  </a:cubicBezTo>
                  <a:cubicBezTo>
                    <a:pt x="7679" y="18940"/>
                    <a:pt x="7858" y="17349"/>
                    <a:pt x="7978" y="15758"/>
                  </a:cubicBezTo>
                  <a:cubicBezTo>
                    <a:pt x="8117" y="14166"/>
                    <a:pt x="8177" y="12575"/>
                    <a:pt x="8216" y="10983"/>
                  </a:cubicBezTo>
                  <a:cubicBezTo>
                    <a:pt x="8236" y="9491"/>
                    <a:pt x="8017" y="7999"/>
                    <a:pt x="8077" y="6508"/>
                  </a:cubicBezTo>
                  <a:cubicBezTo>
                    <a:pt x="8117" y="6209"/>
                    <a:pt x="8137" y="5871"/>
                    <a:pt x="8077" y="5573"/>
                  </a:cubicBezTo>
                  <a:cubicBezTo>
                    <a:pt x="8037" y="5274"/>
                    <a:pt x="7918" y="5016"/>
                    <a:pt x="7818" y="4737"/>
                  </a:cubicBezTo>
                  <a:cubicBezTo>
                    <a:pt x="7620" y="4041"/>
                    <a:pt x="7679" y="3265"/>
                    <a:pt x="7381" y="2589"/>
                  </a:cubicBezTo>
                  <a:cubicBezTo>
                    <a:pt x="6864" y="1495"/>
                    <a:pt x="5630" y="1196"/>
                    <a:pt x="4596" y="739"/>
                  </a:cubicBezTo>
                  <a:cubicBezTo>
                    <a:pt x="3880" y="400"/>
                    <a:pt x="3144" y="62"/>
                    <a:pt x="2308" y="3"/>
                  </a:cubicBezTo>
                  <a:cubicBezTo>
                    <a:pt x="2267" y="1"/>
                    <a:pt x="2226" y="0"/>
                    <a:pt x="218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1" name="Google Shape;4261;p41"/>
            <p:cNvSpPr/>
            <p:nvPr/>
          </p:nvSpPr>
          <p:spPr>
            <a:xfrm flipH="1">
              <a:off x="4021918" y="3853941"/>
              <a:ext cx="109190" cy="159312"/>
            </a:xfrm>
            <a:custGeom>
              <a:avLst/>
              <a:gdLst/>
              <a:ahLst/>
              <a:cxnLst/>
              <a:rect l="l" t="t" r="r" b="b"/>
              <a:pathLst>
                <a:path w="5431" h="7924" extrusionOk="0">
                  <a:moveTo>
                    <a:pt x="3093" y="1"/>
                  </a:moveTo>
                  <a:cubicBezTo>
                    <a:pt x="2895" y="1"/>
                    <a:pt x="2696" y="11"/>
                    <a:pt x="2507" y="31"/>
                  </a:cubicBezTo>
                  <a:cubicBezTo>
                    <a:pt x="2029" y="90"/>
                    <a:pt x="1532" y="210"/>
                    <a:pt x="1194" y="528"/>
                  </a:cubicBezTo>
                  <a:cubicBezTo>
                    <a:pt x="955" y="787"/>
                    <a:pt x="836" y="1105"/>
                    <a:pt x="736" y="1463"/>
                  </a:cubicBezTo>
                  <a:cubicBezTo>
                    <a:pt x="0" y="3790"/>
                    <a:pt x="995" y="5640"/>
                    <a:pt x="1134" y="7888"/>
                  </a:cubicBezTo>
                  <a:cubicBezTo>
                    <a:pt x="1213" y="7912"/>
                    <a:pt x="1458" y="7923"/>
                    <a:pt x="1776" y="7923"/>
                  </a:cubicBezTo>
                  <a:cubicBezTo>
                    <a:pt x="2263" y="7923"/>
                    <a:pt x="2920" y="7897"/>
                    <a:pt x="3402" y="7849"/>
                  </a:cubicBezTo>
                  <a:cubicBezTo>
                    <a:pt x="3800" y="7829"/>
                    <a:pt x="4058" y="7769"/>
                    <a:pt x="4038" y="7749"/>
                  </a:cubicBezTo>
                  <a:cubicBezTo>
                    <a:pt x="3899" y="7172"/>
                    <a:pt x="3839" y="6595"/>
                    <a:pt x="3919" y="5999"/>
                  </a:cubicBezTo>
                  <a:cubicBezTo>
                    <a:pt x="4357" y="5959"/>
                    <a:pt x="4854" y="5899"/>
                    <a:pt x="5152" y="5561"/>
                  </a:cubicBezTo>
                  <a:cubicBezTo>
                    <a:pt x="5411" y="5262"/>
                    <a:pt x="5431" y="4845"/>
                    <a:pt x="5411" y="4467"/>
                  </a:cubicBezTo>
                  <a:cubicBezTo>
                    <a:pt x="5391" y="3373"/>
                    <a:pt x="5172" y="2279"/>
                    <a:pt x="4934" y="1204"/>
                  </a:cubicBezTo>
                  <a:cubicBezTo>
                    <a:pt x="4854" y="926"/>
                    <a:pt x="4794" y="667"/>
                    <a:pt x="4635" y="409"/>
                  </a:cubicBezTo>
                  <a:cubicBezTo>
                    <a:pt x="4377" y="51"/>
                    <a:pt x="4058" y="90"/>
                    <a:pt x="3680" y="31"/>
                  </a:cubicBezTo>
                  <a:cubicBezTo>
                    <a:pt x="3491" y="11"/>
                    <a:pt x="3292" y="1"/>
                    <a:pt x="30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2" name="Google Shape;4262;p41"/>
            <p:cNvSpPr/>
            <p:nvPr/>
          </p:nvSpPr>
          <p:spPr>
            <a:xfrm flipH="1">
              <a:off x="4024311" y="3812947"/>
              <a:ext cx="128009" cy="160880"/>
            </a:xfrm>
            <a:custGeom>
              <a:avLst/>
              <a:gdLst/>
              <a:ahLst/>
              <a:cxnLst/>
              <a:rect l="l" t="t" r="r" b="b"/>
              <a:pathLst>
                <a:path w="6367" h="8002" extrusionOk="0">
                  <a:moveTo>
                    <a:pt x="5372" y="1"/>
                  </a:moveTo>
                  <a:lnTo>
                    <a:pt x="5372" y="1"/>
                  </a:lnTo>
                  <a:cubicBezTo>
                    <a:pt x="4477" y="180"/>
                    <a:pt x="3582" y="299"/>
                    <a:pt x="2686" y="379"/>
                  </a:cubicBezTo>
                  <a:cubicBezTo>
                    <a:pt x="2328" y="399"/>
                    <a:pt x="1990" y="439"/>
                    <a:pt x="1672" y="538"/>
                  </a:cubicBezTo>
                  <a:cubicBezTo>
                    <a:pt x="896" y="777"/>
                    <a:pt x="379" y="1493"/>
                    <a:pt x="399" y="2289"/>
                  </a:cubicBezTo>
                  <a:cubicBezTo>
                    <a:pt x="419" y="2686"/>
                    <a:pt x="140" y="3064"/>
                    <a:pt x="80" y="3482"/>
                  </a:cubicBezTo>
                  <a:cubicBezTo>
                    <a:pt x="1" y="3920"/>
                    <a:pt x="21" y="4337"/>
                    <a:pt x="140" y="4755"/>
                  </a:cubicBezTo>
                  <a:cubicBezTo>
                    <a:pt x="240" y="5133"/>
                    <a:pt x="438" y="5451"/>
                    <a:pt x="618" y="5810"/>
                  </a:cubicBezTo>
                  <a:cubicBezTo>
                    <a:pt x="697" y="5929"/>
                    <a:pt x="777" y="6068"/>
                    <a:pt x="876" y="6227"/>
                  </a:cubicBezTo>
                  <a:cubicBezTo>
                    <a:pt x="1095" y="6645"/>
                    <a:pt x="1314" y="7083"/>
                    <a:pt x="1572" y="7500"/>
                  </a:cubicBezTo>
                  <a:cubicBezTo>
                    <a:pt x="1612" y="7620"/>
                    <a:pt x="1692" y="7719"/>
                    <a:pt x="1791" y="7819"/>
                  </a:cubicBezTo>
                  <a:cubicBezTo>
                    <a:pt x="1891" y="7898"/>
                    <a:pt x="2030" y="7938"/>
                    <a:pt x="2169" y="7958"/>
                  </a:cubicBezTo>
                  <a:cubicBezTo>
                    <a:pt x="2320" y="7987"/>
                    <a:pt x="2474" y="8002"/>
                    <a:pt x="2628" y="8002"/>
                  </a:cubicBezTo>
                  <a:cubicBezTo>
                    <a:pt x="3205" y="8002"/>
                    <a:pt x="3787" y="7802"/>
                    <a:pt x="4258" y="7441"/>
                  </a:cubicBezTo>
                  <a:cubicBezTo>
                    <a:pt x="4377" y="7341"/>
                    <a:pt x="4497" y="7222"/>
                    <a:pt x="4576" y="7063"/>
                  </a:cubicBezTo>
                  <a:cubicBezTo>
                    <a:pt x="4656" y="6943"/>
                    <a:pt x="4656" y="6804"/>
                    <a:pt x="4676" y="6645"/>
                  </a:cubicBezTo>
                  <a:cubicBezTo>
                    <a:pt x="4715" y="6247"/>
                    <a:pt x="4775" y="5889"/>
                    <a:pt x="4954" y="5531"/>
                  </a:cubicBezTo>
                  <a:cubicBezTo>
                    <a:pt x="4993" y="5433"/>
                    <a:pt x="5379" y="4488"/>
                    <a:pt x="5354" y="4458"/>
                  </a:cubicBezTo>
                  <a:lnTo>
                    <a:pt x="5354" y="4458"/>
                  </a:lnTo>
                  <a:cubicBezTo>
                    <a:pt x="5611" y="4578"/>
                    <a:pt x="5591" y="5014"/>
                    <a:pt x="5810" y="5213"/>
                  </a:cubicBezTo>
                  <a:cubicBezTo>
                    <a:pt x="5849" y="5213"/>
                    <a:pt x="5849" y="5233"/>
                    <a:pt x="5869" y="5233"/>
                  </a:cubicBezTo>
                  <a:cubicBezTo>
                    <a:pt x="5889" y="5233"/>
                    <a:pt x="5909" y="5213"/>
                    <a:pt x="5909" y="5153"/>
                  </a:cubicBezTo>
                  <a:cubicBezTo>
                    <a:pt x="5969" y="4894"/>
                    <a:pt x="5909" y="4616"/>
                    <a:pt x="5810" y="4357"/>
                  </a:cubicBezTo>
                  <a:cubicBezTo>
                    <a:pt x="5611" y="3940"/>
                    <a:pt x="5392" y="3741"/>
                    <a:pt x="5611" y="3243"/>
                  </a:cubicBezTo>
                  <a:cubicBezTo>
                    <a:pt x="5750" y="2965"/>
                    <a:pt x="5909" y="2746"/>
                    <a:pt x="6068" y="2468"/>
                  </a:cubicBezTo>
                  <a:cubicBezTo>
                    <a:pt x="6367" y="1871"/>
                    <a:pt x="6307" y="1214"/>
                    <a:pt x="6267" y="558"/>
                  </a:cubicBezTo>
                  <a:lnTo>
                    <a:pt x="6267" y="558"/>
                  </a:lnTo>
                  <a:cubicBezTo>
                    <a:pt x="6126" y="572"/>
                    <a:pt x="5986" y="586"/>
                    <a:pt x="5845" y="586"/>
                  </a:cubicBezTo>
                  <a:cubicBezTo>
                    <a:pt x="5787" y="586"/>
                    <a:pt x="5729" y="584"/>
                    <a:pt x="5670" y="578"/>
                  </a:cubicBezTo>
                  <a:lnTo>
                    <a:pt x="5810" y="200"/>
                  </a:lnTo>
                  <a:lnTo>
                    <a:pt x="5810" y="200"/>
                  </a:lnTo>
                  <a:cubicBezTo>
                    <a:pt x="5630" y="240"/>
                    <a:pt x="5432" y="240"/>
                    <a:pt x="5272" y="259"/>
                  </a:cubicBezTo>
                  <a:cubicBezTo>
                    <a:pt x="5292" y="180"/>
                    <a:pt x="5332" y="80"/>
                    <a:pt x="53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3" name="Google Shape;4263;p41"/>
            <p:cNvSpPr/>
            <p:nvPr/>
          </p:nvSpPr>
          <p:spPr>
            <a:xfrm flipH="1">
              <a:off x="4041500" y="3900304"/>
              <a:ext cx="18818" cy="37054"/>
            </a:xfrm>
            <a:custGeom>
              <a:avLst/>
              <a:gdLst/>
              <a:ahLst/>
              <a:cxnLst/>
              <a:rect l="l" t="t" r="r" b="b"/>
              <a:pathLst>
                <a:path w="936" h="1843" extrusionOk="0">
                  <a:moveTo>
                    <a:pt x="447" y="1"/>
                  </a:moveTo>
                  <a:cubicBezTo>
                    <a:pt x="381" y="1"/>
                    <a:pt x="311" y="28"/>
                    <a:pt x="239" y="92"/>
                  </a:cubicBezTo>
                  <a:cubicBezTo>
                    <a:pt x="179" y="172"/>
                    <a:pt x="139" y="271"/>
                    <a:pt x="120" y="370"/>
                  </a:cubicBezTo>
                  <a:cubicBezTo>
                    <a:pt x="40" y="609"/>
                    <a:pt x="0" y="868"/>
                    <a:pt x="20" y="1106"/>
                  </a:cubicBezTo>
                  <a:cubicBezTo>
                    <a:pt x="40" y="1365"/>
                    <a:pt x="139" y="1624"/>
                    <a:pt x="338" y="1783"/>
                  </a:cubicBezTo>
                  <a:cubicBezTo>
                    <a:pt x="358" y="1803"/>
                    <a:pt x="398" y="1842"/>
                    <a:pt x="438" y="1842"/>
                  </a:cubicBezTo>
                  <a:cubicBezTo>
                    <a:pt x="517" y="1842"/>
                    <a:pt x="577" y="1783"/>
                    <a:pt x="597" y="1723"/>
                  </a:cubicBezTo>
                  <a:cubicBezTo>
                    <a:pt x="836" y="1465"/>
                    <a:pt x="935" y="1007"/>
                    <a:pt x="915" y="629"/>
                  </a:cubicBezTo>
                  <a:cubicBezTo>
                    <a:pt x="899" y="423"/>
                    <a:pt x="706" y="1"/>
                    <a:pt x="4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4" name="Google Shape;4264;p41"/>
            <p:cNvSpPr/>
            <p:nvPr/>
          </p:nvSpPr>
          <p:spPr>
            <a:xfrm flipH="1">
              <a:off x="4044717" y="3984926"/>
              <a:ext cx="24005" cy="21613"/>
            </a:xfrm>
            <a:custGeom>
              <a:avLst/>
              <a:gdLst/>
              <a:ahLst/>
              <a:cxnLst/>
              <a:rect l="l" t="t" r="r" b="b"/>
              <a:pathLst>
                <a:path w="1194" h="1075" extrusionOk="0">
                  <a:moveTo>
                    <a:pt x="0" y="1"/>
                  </a:moveTo>
                  <a:lnTo>
                    <a:pt x="1194" y="1075"/>
                  </a:lnTo>
                  <a:lnTo>
                    <a:pt x="1055" y="2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F7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5" name="Google Shape;4265;p41"/>
            <p:cNvSpPr/>
            <p:nvPr/>
          </p:nvSpPr>
          <p:spPr>
            <a:xfrm flipH="1">
              <a:off x="3958325" y="4133643"/>
              <a:ext cx="38401" cy="61521"/>
            </a:xfrm>
            <a:custGeom>
              <a:avLst/>
              <a:gdLst/>
              <a:ahLst/>
              <a:cxnLst/>
              <a:rect l="l" t="t" r="r" b="b"/>
              <a:pathLst>
                <a:path w="1910" h="3060" extrusionOk="0">
                  <a:moveTo>
                    <a:pt x="551" y="1"/>
                  </a:moveTo>
                  <a:cubicBezTo>
                    <a:pt x="348" y="1"/>
                    <a:pt x="131" y="83"/>
                    <a:pt x="60" y="262"/>
                  </a:cubicBezTo>
                  <a:cubicBezTo>
                    <a:pt x="40" y="342"/>
                    <a:pt x="20" y="441"/>
                    <a:pt x="20" y="521"/>
                  </a:cubicBezTo>
                  <a:cubicBezTo>
                    <a:pt x="0" y="879"/>
                    <a:pt x="20" y="1158"/>
                    <a:pt x="219" y="1456"/>
                  </a:cubicBezTo>
                  <a:cubicBezTo>
                    <a:pt x="418" y="1774"/>
                    <a:pt x="418" y="2132"/>
                    <a:pt x="438" y="2471"/>
                  </a:cubicBezTo>
                  <a:cubicBezTo>
                    <a:pt x="438" y="2570"/>
                    <a:pt x="458" y="2669"/>
                    <a:pt x="537" y="2709"/>
                  </a:cubicBezTo>
                  <a:cubicBezTo>
                    <a:pt x="557" y="2724"/>
                    <a:pt x="580" y="2730"/>
                    <a:pt x="603" y="2730"/>
                  </a:cubicBezTo>
                  <a:cubicBezTo>
                    <a:pt x="660" y="2730"/>
                    <a:pt x="719" y="2691"/>
                    <a:pt x="723" y="2644"/>
                  </a:cubicBezTo>
                  <a:lnTo>
                    <a:pt x="723" y="2644"/>
                  </a:lnTo>
                  <a:cubicBezTo>
                    <a:pt x="741" y="2736"/>
                    <a:pt x="763" y="2840"/>
                    <a:pt x="816" y="2928"/>
                  </a:cubicBezTo>
                  <a:cubicBezTo>
                    <a:pt x="878" y="3006"/>
                    <a:pt x="953" y="3060"/>
                    <a:pt x="1040" y="3060"/>
                  </a:cubicBezTo>
                  <a:cubicBezTo>
                    <a:pt x="1064" y="3060"/>
                    <a:pt x="1089" y="3056"/>
                    <a:pt x="1114" y="3047"/>
                  </a:cubicBezTo>
                  <a:cubicBezTo>
                    <a:pt x="1293" y="3008"/>
                    <a:pt x="1313" y="2789"/>
                    <a:pt x="1293" y="2610"/>
                  </a:cubicBezTo>
                  <a:lnTo>
                    <a:pt x="1293" y="2610"/>
                  </a:lnTo>
                  <a:cubicBezTo>
                    <a:pt x="1332" y="2635"/>
                    <a:pt x="1376" y="2647"/>
                    <a:pt x="1423" y="2647"/>
                  </a:cubicBezTo>
                  <a:cubicBezTo>
                    <a:pt x="1520" y="2647"/>
                    <a:pt x="1624" y="2598"/>
                    <a:pt x="1691" y="2530"/>
                  </a:cubicBezTo>
                  <a:cubicBezTo>
                    <a:pt x="1790" y="2431"/>
                    <a:pt x="1810" y="2272"/>
                    <a:pt x="1830" y="2112"/>
                  </a:cubicBezTo>
                  <a:cubicBezTo>
                    <a:pt x="1910" y="1476"/>
                    <a:pt x="1651" y="760"/>
                    <a:pt x="1194" y="322"/>
                  </a:cubicBezTo>
                  <a:cubicBezTo>
                    <a:pt x="1035" y="183"/>
                    <a:pt x="836" y="24"/>
                    <a:pt x="617" y="4"/>
                  </a:cubicBezTo>
                  <a:cubicBezTo>
                    <a:pt x="595" y="2"/>
                    <a:pt x="573" y="1"/>
                    <a:pt x="5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6" name="Google Shape;4266;p41"/>
            <p:cNvSpPr/>
            <p:nvPr/>
          </p:nvSpPr>
          <p:spPr>
            <a:xfrm flipH="1">
              <a:off x="3980723" y="3976964"/>
              <a:ext cx="207182" cy="370535"/>
            </a:xfrm>
            <a:custGeom>
              <a:avLst/>
              <a:gdLst/>
              <a:ahLst/>
              <a:cxnLst/>
              <a:rect l="l" t="t" r="r" b="b"/>
              <a:pathLst>
                <a:path w="10305" h="18430" extrusionOk="0">
                  <a:moveTo>
                    <a:pt x="4279" y="1"/>
                  </a:moveTo>
                  <a:cubicBezTo>
                    <a:pt x="3907" y="1"/>
                    <a:pt x="3544" y="66"/>
                    <a:pt x="3203" y="218"/>
                  </a:cubicBezTo>
                  <a:lnTo>
                    <a:pt x="2765" y="437"/>
                  </a:lnTo>
                  <a:cubicBezTo>
                    <a:pt x="2069" y="814"/>
                    <a:pt x="1413" y="1252"/>
                    <a:pt x="657" y="1491"/>
                  </a:cubicBezTo>
                  <a:cubicBezTo>
                    <a:pt x="458" y="1551"/>
                    <a:pt x="199" y="1630"/>
                    <a:pt x="100" y="1829"/>
                  </a:cubicBezTo>
                  <a:cubicBezTo>
                    <a:pt x="0" y="1988"/>
                    <a:pt x="20" y="2187"/>
                    <a:pt x="60" y="2366"/>
                  </a:cubicBezTo>
                  <a:cubicBezTo>
                    <a:pt x="378" y="4515"/>
                    <a:pt x="1015" y="6603"/>
                    <a:pt x="1453" y="8732"/>
                  </a:cubicBezTo>
                  <a:cubicBezTo>
                    <a:pt x="1870" y="10880"/>
                    <a:pt x="2149" y="14282"/>
                    <a:pt x="1572" y="16371"/>
                  </a:cubicBezTo>
                  <a:cubicBezTo>
                    <a:pt x="1552" y="16490"/>
                    <a:pt x="1492" y="16609"/>
                    <a:pt x="1512" y="16749"/>
                  </a:cubicBezTo>
                  <a:cubicBezTo>
                    <a:pt x="1552" y="16888"/>
                    <a:pt x="1651" y="17007"/>
                    <a:pt x="1751" y="17107"/>
                  </a:cubicBezTo>
                  <a:cubicBezTo>
                    <a:pt x="2288" y="17703"/>
                    <a:pt x="3163" y="18042"/>
                    <a:pt x="3939" y="18201"/>
                  </a:cubicBezTo>
                  <a:cubicBezTo>
                    <a:pt x="4610" y="18355"/>
                    <a:pt x="5301" y="18430"/>
                    <a:pt x="5994" y="18430"/>
                  </a:cubicBezTo>
                  <a:cubicBezTo>
                    <a:pt x="7271" y="18430"/>
                    <a:pt x="8554" y="18174"/>
                    <a:pt x="9728" y="17684"/>
                  </a:cubicBezTo>
                  <a:cubicBezTo>
                    <a:pt x="9867" y="17624"/>
                    <a:pt x="10046" y="17544"/>
                    <a:pt x="10126" y="17385"/>
                  </a:cubicBezTo>
                  <a:cubicBezTo>
                    <a:pt x="10166" y="17286"/>
                    <a:pt x="10166" y="17146"/>
                    <a:pt x="10166" y="17007"/>
                  </a:cubicBezTo>
                  <a:cubicBezTo>
                    <a:pt x="10126" y="14779"/>
                    <a:pt x="9907" y="11417"/>
                    <a:pt x="9907" y="9209"/>
                  </a:cubicBezTo>
                  <a:cubicBezTo>
                    <a:pt x="9907" y="7260"/>
                    <a:pt x="10305" y="5270"/>
                    <a:pt x="10166" y="3361"/>
                  </a:cubicBezTo>
                  <a:cubicBezTo>
                    <a:pt x="10146" y="3261"/>
                    <a:pt x="10146" y="3162"/>
                    <a:pt x="10106" y="3082"/>
                  </a:cubicBezTo>
                  <a:cubicBezTo>
                    <a:pt x="10046" y="3003"/>
                    <a:pt x="9947" y="2943"/>
                    <a:pt x="9867" y="2883"/>
                  </a:cubicBezTo>
                  <a:cubicBezTo>
                    <a:pt x="9310" y="2565"/>
                    <a:pt x="8674" y="2346"/>
                    <a:pt x="8156" y="1928"/>
                  </a:cubicBezTo>
                  <a:cubicBezTo>
                    <a:pt x="7938" y="1769"/>
                    <a:pt x="7759" y="1570"/>
                    <a:pt x="7560" y="1391"/>
                  </a:cubicBezTo>
                  <a:cubicBezTo>
                    <a:pt x="6741" y="679"/>
                    <a:pt x="5471" y="1"/>
                    <a:pt x="427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7" name="Google Shape;4267;p41"/>
            <p:cNvSpPr/>
            <p:nvPr/>
          </p:nvSpPr>
          <p:spPr>
            <a:xfrm flipH="1">
              <a:off x="4024311" y="3977527"/>
              <a:ext cx="108406" cy="38622"/>
            </a:xfrm>
            <a:custGeom>
              <a:avLst/>
              <a:gdLst/>
              <a:ahLst/>
              <a:cxnLst/>
              <a:rect l="l" t="t" r="r" b="b"/>
              <a:pathLst>
                <a:path w="5392" h="1921" extrusionOk="0">
                  <a:moveTo>
                    <a:pt x="1495" y="1"/>
                  </a:moveTo>
                  <a:cubicBezTo>
                    <a:pt x="1128" y="1"/>
                    <a:pt x="771" y="65"/>
                    <a:pt x="438" y="210"/>
                  </a:cubicBezTo>
                  <a:lnTo>
                    <a:pt x="1" y="428"/>
                  </a:lnTo>
                  <a:cubicBezTo>
                    <a:pt x="1" y="428"/>
                    <a:pt x="1751" y="1304"/>
                    <a:pt x="4894" y="1821"/>
                  </a:cubicBezTo>
                  <a:lnTo>
                    <a:pt x="5392" y="1920"/>
                  </a:lnTo>
                  <a:lnTo>
                    <a:pt x="4795" y="1403"/>
                  </a:lnTo>
                  <a:cubicBezTo>
                    <a:pt x="3973" y="673"/>
                    <a:pt x="2686" y="1"/>
                    <a:pt x="14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8" name="Google Shape;4268;p41"/>
            <p:cNvSpPr/>
            <p:nvPr/>
          </p:nvSpPr>
          <p:spPr>
            <a:xfrm flipH="1">
              <a:off x="3926720" y="4033862"/>
              <a:ext cx="102013" cy="136493"/>
            </a:xfrm>
            <a:custGeom>
              <a:avLst/>
              <a:gdLst/>
              <a:ahLst/>
              <a:cxnLst/>
              <a:rect l="l" t="t" r="r" b="b"/>
              <a:pathLst>
                <a:path w="5074" h="6789" extrusionOk="0">
                  <a:moveTo>
                    <a:pt x="1387" y="0"/>
                  </a:moveTo>
                  <a:cubicBezTo>
                    <a:pt x="316" y="0"/>
                    <a:pt x="178" y="2236"/>
                    <a:pt x="40" y="2978"/>
                  </a:cubicBezTo>
                  <a:cubicBezTo>
                    <a:pt x="21" y="3157"/>
                    <a:pt x="1" y="3316"/>
                    <a:pt x="1" y="3495"/>
                  </a:cubicBezTo>
                  <a:cubicBezTo>
                    <a:pt x="21" y="4072"/>
                    <a:pt x="438" y="4549"/>
                    <a:pt x="856" y="4947"/>
                  </a:cubicBezTo>
                  <a:cubicBezTo>
                    <a:pt x="1294" y="5365"/>
                    <a:pt x="1751" y="5723"/>
                    <a:pt x="2249" y="6081"/>
                  </a:cubicBezTo>
                  <a:cubicBezTo>
                    <a:pt x="2767" y="6451"/>
                    <a:pt x="3396" y="6789"/>
                    <a:pt x="4004" y="6789"/>
                  </a:cubicBezTo>
                  <a:cubicBezTo>
                    <a:pt x="4212" y="6789"/>
                    <a:pt x="4418" y="6749"/>
                    <a:pt x="4616" y="6658"/>
                  </a:cubicBezTo>
                  <a:cubicBezTo>
                    <a:pt x="4795" y="6558"/>
                    <a:pt x="4974" y="6419"/>
                    <a:pt x="5014" y="6220"/>
                  </a:cubicBezTo>
                  <a:cubicBezTo>
                    <a:pt x="5073" y="6101"/>
                    <a:pt x="5034" y="5961"/>
                    <a:pt x="5014" y="5842"/>
                  </a:cubicBezTo>
                  <a:cubicBezTo>
                    <a:pt x="4934" y="5424"/>
                    <a:pt x="4835" y="5027"/>
                    <a:pt x="4715" y="4668"/>
                  </a:cubicBezTo>
                  <a:cubicBezTo>
                    <a:pt x="4238" y="3216"/>
                    <a:pt x="3422" y="1903"/>
                    <a:pt x="2527" y="730"/>
                  </a:cubicBezTo>
                  <a:cubicBezTo>
                    <a:pt x="2348" y="511"/>
                    <a:pt x="2209" y="292"/>
                    <a:pt x="1950" y="173"/>
                  </a:cubicBezTo>
                  <a:cubicBezTo>
                    <a:pt x="1738" y="53"/>
                    <a:pt x="1551" y="0"/>
                    <a:pt x="13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9" name="Google Shape;4269;p41"/>
            <p:cNvSpPr/>
            <p:nvPr/>
          </p:nvSpPr>
          <p:spPr>
            <a:xfrm flipH="1">
              <a:off x="3990312" y="4103707"/>
              <a:ext cx="40954" cy="53178"/>
            </a:xfrm>
            <a:custGeom>
              <a:avLst/>
              <a:gdLst/>
              <a:ahLst/>
              <a:cxnLst/>
              <a:rect l="l" t="t" r="r" b="b"/>
              <a:pathLst>
                <a:path w="2037" h="2645" extrusionOk="0">
                  <a:moveTo>
                    <a:pt x="346" y="1"/>
                  </a:moveTo>
                  <a:lnTo>
                    <a:pt x="346" y="1"/>
                  </a:lnTo>
                  <a:cubicBezTo>
                    <a:pt x="346" y="2"/>
                    <a:pt x="346" y="3"/>
                    <a:pt x="346" y="4"/>
                  </a:cubicBezTo>
                  <a:lnTo>
                    <a:pt x="346" y="4"/>
                  </a:lnTo>
                  <a:cubicBezTo>
                    <a:pt x="346" y="2"/>
                    <a:pt x="346" y="1"/>
                    <a:pt x="346" y="1"/>
                  </a:cubicBezTo>
                  <a:close/>
                  <a:moveTo>
                    <a:pt x="346" y="4"/>
                  </a:moveTo>
                  <a:cubicBezTo>
                    <a:pt x="348" y="100"/>
                    <a:pt x="0" y="2645"/>
                    <a:pt x="1216" y="2645"/>
                  </a:cubicBezTo>
                  <a:cubicBezTo>
                    <a:pt x="1435" y="2645"/>
                    <a:pt x="1705" y="2562"/>
                    <a:pt x="2036" y="2368"/>
                  </a:cubicBezTo>
                  <a:cubicBezTo>
                    <a:pt x="2036" y="2368"/>
                    <a:pt x="685" y="1752"/>
                    <a:pt x="346" y="4"/>
                  </a:cubicBezTo>
                  <a:close/>
                </a:path>
              </a:pathLst>
            </a:custGeom>
            <a:solidFill>
              <a:srgbClr val="1513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0" name="Google Shape;4270;p41"/>
            <p:cNvSpPr/>
            <p:nvPr/>
          </p:nvSpPr>
          <p:spPr>
            <a:xfrm flipH="1">
              <a:off x="4046707" y="3912548"/>
              <a:ext cx="4021" cy="14013"/>
            </a:xfrm>
            <a:custGeom>
              <a:avLst/>
              <a:gdLst/>
              <a:ahLst/>
              <a:cxnLst/>
              <a:rect l="l" t="t" r="r" b="b"/>
              <a:pathLst>
                <a:path w="200" h="697" extrusionOk="0">
                  <a:moveTo>
                    <a:pt x="100" y="0"/>
                  </a:moveTo>
                  <a:cubicBezTo>
                    <a:pt x="40" y="0"/>
                    <a:pt x="1" y="159"/>
                    <a:pt x="1" y="358"/>
                  </a:cubicBezTo>
                  <a:cubicBezTo>
                    <a:pt x="1" y="557"/>
                    <a:pt x="40" y="696"/>
                    <a:pt x="100" y="696"/>
                  </a:cubicBezTo>
                  <a:cubicBezTo>
                    <a:pt x="140" y="696"/>
                    <a:pt x="200" y="557"/>
                    <a:pt x="200" y="358"/>
                  </a:cubicBezTo>
                  <a:cubicBezTo>
                    <a:pt x="200" y="179"/>
                    <a:pt x="140" y="0"/>
                    <a:pt x="100" y="0"/>
                  </a:cubicBezTo>
                  <a:close/>
                </a:path>
              </a:pathLst>
            </a:custGeom>
            <a:solidFill>
              <a:srgbClr val="1C1A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2" name="TextBox 201"/>
          <p:cNvSpPr txBox="1"/>
          <p:nvPr/>
        </p:nvSpPr>
        <p:spPr>
          <a:xfrm>
            <a:off x="7933091" y="4585417"/>
            <a:ext cx="778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ur Team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0A6A6"/>
      </a:accent1>
      <a:accent2>
        <a:srgbClr val="EE7A7D"/>
      </a:accent2>
      <a:accent3>
        <a:srgbClr val="A06CAD"/>
      </a:accent3>
      <a:accent4>
        <a:srgbClr val="CCC3EB"/>
      </a:accent4>
      <a:accent5>
        <a:srgbClr val="948CD3"/>
      </a:accent5>
      <a:accent6>
        <a:srgbClr val="434782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285</Words>
  <Application>Microsoft Office PowerPoint</Application>
  <PresentationFormat>On-screen Show (16:9)</PresentationFormat>
  <Paragraphs>77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Palace Script MT</vt:lpstr>
      <vt:lpstr>Times New Roman</vt:lpstr>
      <vt:lpstr>Fira Sans Extra Condensed Medium</vt:lpstr>
      <vt:lpstr>Fira Sans Extra Condensed</vt:lpstr>
      <vt:lpstr>Arial</vt:lpstr>
      <vt:lpstr>Georgia</vt:lpstr>
      <vt:lpstr>poppins</vt:lpstr>
      <vt:lpstr>Open Sans</vt:lpstr>
      <vt:lpstr>Constantia</vt:lpstr>
      <vt:lpstr>Roboto</vt:lpstr>
      <vt:lpstr>Wingdings</vt:lpstr>
      <vt:lpstr>Our Team Infographics by Slidesgo</vt:lpstr>
      <vt:lpstr>Internal Environment of The Organization Affect The Implication for Managerial Affairs</vt:lpstr>
      <vt:lpstr>Intending learning outcomes</vt:lpstr>
      <vt:lpstr>Introduction:</vt:lpstr>
      <vt:lpstr>PowerPoint Presentation</vt:lpstr>
      <vt:lpstr>PowerPoint Presentation</vt:lpstr>
      <vt:lpstr>Vision, Mission and Objectives:</vt:lpstr>
      <vt:lpstr>Human Resources:</vt:lpstr>
      <vt:lpstr>Summary:</vt:lpstr>
      <vt:lpstr>What is implication for managerial affairs?</vt:lpstr>
      <vt:lpstr>References: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Fatoom</dc:creator>
  <cp:lastModifiedBy>user</cp:lastModifiedBy>
  <cp:revision>25</cp:revision>
  <dcterms:modified xsi:type="dcterms:W3CDTF">2021-05-23T10:08:43Z</dcterms:modified>
</cp:coreProperties>
</file>