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ECEE"/>
          </a:solidFill>
        </a:fill>
      </a:tcStyle>
    </a:wholeTbl>
    <a:band2H>
      <a:tcTxStyle/>
      <a:tcStyle>
        <a:tcBdr/>
        <a:fill>
          <a:solidFill>
            <a:srgbClr val="FEF5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DE8"/>
          </a:solidFill>
        </a:fill>
      </a:tcStyle>
    </a:wholeTbl>
    <a:band2H>
      <a:tcTxStyle/>
      <a:tcStyle>
        <a:tcBdr/>
        <a:fill>
          <a:solidFill>
            <a:srgbClr val="E6F6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C"/>
          </a:solidFill>
        </a:fill>
      </a:tcStyle>
    </a:wholeTbl>
    <a:band2H>
      <a:tcTxStyle/>
      <a:tcStyle>
        <a:tcBdr/>
        <a:fill>
          <a:solidFill>
            <a:srgbClr val="E6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3" name="Shape 5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195503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256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719999" y="1436824"/>
            <a:ext cx="3852002" cy="15399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298924" y="3139950"/>
            <a:ext cx="1877701" cy="7299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  <a:defRPr sz="1500"/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  <a:defRPr sz="1500"/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  <a:defRPr sz="1500"/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  <a:defRPr sz="1500"/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  <a:defRPr sz="1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oogle Shape;172;p11"/>
          <p:cNvGrpSpPr/>
          <p:nvPr/>
        </p:nvGrpSpPr>
        <p:grpSpPr>
          <a:xfrm>
            <a:off x="8590015" y="11222"/>
            <a:ext cx="583630" cy="3946393"/>
            <a:chOff x="0" y="0"/>
            <a:chExt cx="583629" cy="3946392"/>
          </a:xfrm>
        </p:grpSpPr>
        <p:sp>
          <p:nvSpPr>
            <p:cNvPr id="224" name="Google Shape;173;p11"/>
            <p:cNvSpPr/>
            <p:nvPr/>
          </p:nvSpPr>
          <p:spPr>
            <a:xfrm>
              <a:off x="-1" y="1944179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5" name="Google Shape;174;p11"/>
            <p:cNvSpPr/>
            <p:nvPr/>
          </p:nvSpPr>
          <p:spPr>
            <a:xfrm>
              <a:off x="395250" y="3830013"/>
              <a:ext cx="35986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6" name="Google Shape;175;p11"/>
            <p:cNvSpPr/>
            <p:nvPr/>
          </p:nvSpPr>
          <p:spPr>
            <a:xfrm>
              <a:off x="63773" y="3510507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7" name="Google Shape;176;p11"/>
            <p:cNvSpPr/>
            <p:nvPr/>
          </p:nvSpPr>
          <p:spPr>
            <a:xfrm>
              <a:off x="455662" y="2203496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8" name="Google Shape;177;p11"/>
            <p:cNvSpPr/>
            <p:nvPr/>
          </p:nvSpPr>
          <p:spPr>
            <a:xfrm>
              <a:off x="176649" y="11728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9" name="Google Shape;178;p11"/>
            <p:cNvSpPr/>
            <p:nvPr/>
          </p:nvSpPr>
          <p:spPr>
            <a:xfrm>
              <a:off x="560943" y="2911474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0" name="Google Shape;179;p11"/>
            <p:cNvSpPr/>
            <p:nvPr/>
          </p:nvSpPr>
          <p:spPr>
            <a:xfrm>
              <a:off x="474274" y="1027504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1" name="Google Shape;180;p11"/>
            <p:cNvSpPr/>
            <p:nvPr/>
          </p:nvSpPr>
          <p:spPr>
            <a:xfrm>
              <a:off x="140324" y="277095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2" name="Google Shape;181;p11"/>
            <p:cNvSpPr/>
            <p:nvPr/>
          </p:nvSpPr>
          <p:spPr>
            <a:xfrm>
              <a:off x="18262" y="5907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3" name="Google Shape;182;p11"/>
            <p:cNvSpPr/>
            <p:nvPr/>
          </p:nvSpPr>
          <p:spPr>
            <a:xfrm>
              <a:off x="437412" y="336829"/>
              <a:ext cx="96051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4" name="Google Shape;183;p11"/>
            <p:cNvSpPr/>
            <p:nvPr/>
          </p:nvSpPr>
          <p:spPr>
            <a:xfrm>
              <a:off x="176648" y="0"/>
              <a:ext cx="59440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52" name="Google Shape;184;p11"/>
          <p:cNvGrpSpPr/>
          <p:nvPr/>
        </p:nvGrpSpPr>
        <p:grpSpPr>
          <a:xfrm>
            <a:off x="-29653" y="1261406"/>
            <a:ext cx="1758578" cy="3882083"/>
            <a:chOff x="0" y="0"/>
            <a:chExt cx="1758577" cy="3882082"/>
          </a:xfrm>
        </p:grpSpPr>
        <p:sp>
          <p:nvSpPr>
            <p:cNvPr id="236" name="Google Shape;185;p11"/>
            <p:cNvSpPr/>
            <p:nvPr/>
          </p:nvSpPr>
          <p:spPr>
            <a:xfrm rot="10800000">
              <a:off x="370209" y="3457985"/>
              <a:ext cx="71128" cy="101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7" name="Google Shape;186;p11"/>
            <p:cNvSpPr/>
            <p:nvPr/>
          </p:nvSpPr>
          <p:spPr>
            <a:xfrm rot="10800000">
              <a:off x="368351" y="2047220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8" name="Google Shape;187;p11"/>
            <p:cNvSpPr/>
            <p:nvPr/>
          </p:nvSpPr>
          <p:spPr>
            <a:xfrm rot="10800000">
              <a:off x="472651" y="334292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9" name="Google Shape;188;p11"/>
            <p:cNvSpPr/>
            <p:nvPr/>
          </p:nvSpPr>
          <p:spPr>
            <a:xfrm rot="10800000">
              <a:off x="214627" y="307819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0" name="Google Shape;189;p11"/>
            <p:cNvSpPr/>
            <p:nvPr/>
          </p:nvSpPr>
          <p:spPr>
            <a:xfrm rot="10800000">
              <a:off x="496413" y="1048064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1" name="Google Shape;190;p11"/>
            <p:cNvSpPr/>
            <p:nvPr/>
          </p:nvSpPr>
          <p:spPr>
            <a:xfrm rot="10800000">
              <a:off x="208084" y="0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2" name="Google Shape;191;p11"/>
            <p:cNvSpPr/>
            <p:nvPr/>
          </p:nvSpPr>
          <p:spPr>
            <a:xfrm rot="10800000">
              <a:off x="424264" y="1361153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3" name="Google Shape;192;p11"/>
            <p:cNvSpPr/>
            <p:nvPr/>
          </p:nvSpPr>
          <p:spPr>
            <a:xfrm rot="10800000">
              <a:off x="18151" y="3600470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4" name="Google Shape;193;p11"/>
            <p:cNvSpPr/>
            <p:nvPr/>
          </p:nvSpPr>
          <p:spPr>
            <a:xfrm rot="10800000">
              <a:off x="621191" y="2570894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5" name="Google Shape;194;p11"/>
            <p:cNvSpPr/>
            <p:nvPr/>
          </p:nvSpPr>
          <p:spPr>
            <a:xfrm rot="10800000">
              <a:off x="14439" y="2593896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6" name="Google Shape;195;p11"/>
            <p:cNvSpPr/>
            <p:nvPr/>
          </p:nvSpPr>
          <p:spPr>
            <a:xfrm rot="10800000">
              <a:off x="0" y="1545563"/>
              <a:ext cx="58986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7" name="Google Shape;196;p11"/>
            <p:cNvSpPr/>
            <p:nvPr/>
          </p:nvSpPr>
          <p:spPr>
            <a:xfrm rot="10800000">
              <a:off x="76776" y="624321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8" name="Google Shape;197;p11"/>
            <p:cNvSpPr/>
            <p:nvPr/>
          </p:nvSpPr>
          <p:spPr>
            <a:xfrm rot="10800000">
              <a:off x="991551" y="3623071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9" name="Google Shape;198;p11"/>
            <p:cNvSpPr/>
            <p:nvPr/>
          </p:nvSpPr>
          <p:spPr>
            <a:xfrm rot="10800000">
              <a:off x="562188" y="3823096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0" name="Google Shape;199;p11"/>
            <p:cNvSpPr/>
            <p:nvPr/>
          </p:nvSpPr>
          <p:spPr>
            <a:xfrm rot="10800000">
              <a:off x="1571384" y="3823087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1" name="Google Shape;200;p11"/>
            <p:cNvSpPr/>
            <p:nvPr/>
          </p:nvSpPr>
          <p:spPr>
            <a:xfrm rot="10800000">
              <a:off x="1735891" y="3572669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57" name="Google Shape;201;p11"/>
          <p:cNvGrpSpPr/>
          <p:nvPr/>
        </p:nvGrpSpPr>
        <p:grpSpPr>
          <a:xfrm>
            <a:off x="-13251" y="110936"/>
            <a:ext cx="2758303" cy="193878"/>
            <a:chOff x="0" y="49"/>
            <a:chExt cx="2758302" cy="193877"/>
          </a:xfrm>
        </p:grpSpPr>
        <p:sp>
          <p:nvSpPr>
            <p:cNvPr id="253" name="Google Shape;202;p11"/>
            <p:cNvSpPr/>
            <p:nvPr/>
          </p:nvSpPr>
          <p:spPr>
            <a:xfrm>
              <a:off x="2020841" y="12369"/>
              <a:ext cx="92661" cy="91421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4" name="Google Shape;203;p11"/>
            <p:cNvSpPr/>
            <p:nvPr/>
          </p:nvSpPr>
          <p:spPr>
            <a:xfrm>
              <a:off x="2338289" y="12369"/>
              <a:ext cx="91429" cy="91421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5" name="Google Shape;204;p11"/>
            <p:cNvSpPr/>
            <p:nvPr/>
          </p:nvSpPr>
          <p:spPr>
            <a:xfrm>
              <a:off x="2643413" y="49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6" name="Google Shape;205;p11"/>
            <p:cNvSpPr/>
            <p:nvPr/>
          </p:nvSpPr>
          <p:spPr>
            <a:xfrm>
              <a:off x="-1" y="46966"/>
              <a:ext cx="2033309" cy="146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58" name="xx%"/>
          <p:cNvSpPr txBox="1">
            <a:spLocks noGrp="1"/>
          </p:cNvSpPr>
          <p:nvPr>
            <p:ph type="title" hasCustomPrompt="1"/>
          </p:nvPr>
        </p:nvSpPr>
        <p:spPr>
          <a:xfrm>
            <a:off x="1365899" y="1626687"/>
            <a:ext cx="6412202" cy="1496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000"/>
            </a:lvl1pPr>
          </a:lstStyle>
          <a:p>
            <a:r>
              <a:t>xx%</a:t>
            </a:r>
          </a:p>
        </p:txBody>
      </p:sp>
      <p:sp>
        <p:nvSpPr>
          <p:cNvPr id="2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5899" y="3123513"/>
            <a:ext cx="6412202" cy="3933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10;p13"/>
          <p:cNvGrpSpPr/>
          <p:nvPr/>
        </p:nvGrpSpPr>
        <p:grpSpPr>
          <a:xfrm>
            <a:off x="4" y="-1"/>
            <a:ext cx="625727" cy="3288757"/>
            <a:chOff x="11" y="0"/>
            <a:chExt cx="625726" cy="3288755"/>
          </a:xfrm>
        </p:grpSpPr>
        <p:sp>
          <p:nvSpPr>
            <p:cNvPr id="274" name="Google Shape;211;p13"/>
            <p:cNvSpPr/>
            <p:nvPr/>
          </p:nvSpPr>
          <p:spPr>
            <a:xfrm>
              <a:off x="202552" y="63839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5" name="Google Shape;212;p13"/>
            <p:cNvSpPr/>
            <p:nvPr/>
          </p:nvSpPr>
          <p:spPr>
            <a:xfrm>
              <a:off x="64811" y="15434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6" name="Google Shape;213;p13"/>
            <p:cNvSpPr/>
            <p:nvPr/>
          </p:nvSpPr>
          <p:spPr>
            <a:xfrm>
              <a:off x="112453" y="3180596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7" name="Google Shape;214;p13"/>
            <p:cNvSpPr/>
            <p:nvPr/>
          </p:nvSpPr>
          <p:spPr>
            <a:xfrm>
              <a:off x="370276" y="48586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8" name="Google Shape;215;p13"/>
            <p:cNvSpPr/>
            <p:nvPr/>
          </p:nvSpPr>
          <p:spPr>
            <a:xfrm>
              <a:off x="88490" y="2515545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9" name="Google Shape;216;p13"/>
            <p:cNvSpPr/>
            <p:nvPr/>
          </p:nvSpPr>
          <p:spPr>
            <a:xfrm>
              <a:off x="425539" y="2010318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0" name="Google Shape;217;p13"/>
            <p:cNvSpPr/>
            <p:nvPr/>
          </p:nvSpPr>
          <p:spPr>
            <a:xfrm>
              <a:off x="603051" y="0"/>
              <a:ext cx="22687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1" name="Google Shape;218;p13"/>
            <p:cNvSpPr/>
            <p:nvPr/>
          </p:nvSpPr>
          <p:spPr>
            <a:xfrm>
              <a:off x="11" y="1029197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2" name="Google Shape;219;p13"/>
            <p:cNvSpPr/>
            <p:nvPr/>
          </p:nvSpPr>
          <p:spPr>
            <a:xfrm>
              <a:off x="341864" y="97016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93" name="Google Shape;220;p13"/>
          <p:cNvGrpSpPr/>
          <p:nvPr/>
        </p:nvGrpSpPr>
        <p:grpSpPr>
          <a:xfrm>
            <a:off x="8431103" y="1818951"/>
            <a:ext cx="712868" cy="3324551"/>
            <a:chOff x="0" y="0"/>
            <a:chExt cx="712866" cy="3324549"/>
          </a:xfrm>
        </p:grpSpPr>
        <p:sp>
          <p:nvSpPr>
            <p:cNvPr id="284" name="Google Shape;221;p13"/>
            <p:cNvSpPr/>
            <p:nvPr/>
          </p:nvSpPr>
          <p:spPr>
            <a:xfrm>
              <a:off x="129237" y="916674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5" name="Google Shape;222;p13"/>
            <p:cNvSpPr/>
            <p:nvPr/>
          </p:nvSpPr>
          <p:spPr>
            <a:xfrm>
              <a:off x="524487" y="2802508"/>
              <a:ext cx="35987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6" name="Google Shape;223;p13"/>
            <p:cNvSpPr/>
            <p:nvPr/>
          </p:nvSpPr>
          <p:spPr>
            <a:xfrm>
              <a:off x="193011" y="2483003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7" name="Google Shape;224;p13"/>
            <p:cNvSpPr/>
            <p:nvPr/>
          </p:nvSpPr>
          <p:spPr>
            <a:xfrm>
              <a:off x="584900" y="1175992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8" name="Google Shape;225;p13"/>
            <p:cNvSpPr/>
            <p:nvPr/>
          </p:nvSpPr>
          <p:spPr>
            <a:xfrm>
              <a:off x="378449" y="3181156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9" name="Google Shape;226;p13"/>
            <p:cNvSpPr/>
            <p:nvPr/>
          </p:nvSpPr>
          <p:spPr>
            <a:xfrm>
              <a:off x="690181" y="1883970"/>
              <a:ext cx="22686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0" name="Google Shape;227;p13"/>
            <p:cNvSpPr/>
            <p:nvPr/>
          </p:nvSpPr>
          <p:spPr>
            <a:xfrm>
              <a:off x="-1" y="3301972"/>
              <a:ext cx="22705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3" y="0"/>
                  </a:moveTo>
                  <a:cubicBezTo>
                    <a:pt x="7786" y="0"/>
                    <a:pt x="4978" y="970"/>
                    <a:pt x="3032" y="2927"/>
                  </a:cubicBezTo>
                  <a:cubicBezTo>
                    <a:pt x="878" y="5093"/>
                    <a:pt x="0" y="7708"/>
                    <a:pt x="0" y="10739"/>
                  </a:cubicBezTo>
                  <a:cubicBezTo>
                    <a:pt x="0" y="13355"/>
                    <a:pt x="878" y="16386"/>
                    <a:pt x="3032" y="18551"/>
                  </a:cubicBezTo>
                  <a:cubicBezTo>
                    <a:pt x="5185" y="20301"/>
                    <a:pt x="7786" y="21600"/>
                    <a:pt x="10800" y="21600"/>
                  </a:cubicBezTo>
                  <a:cubicBezTo>
                    <a:pt x="13384" y="21600"/>
                    <a:pt x="15985" y="20301"/>
                    <a:pt x="18138" y="18551"/>
                  </a:cubicBezTo>
                  <a:cubicBezTo>
                    <a:pt x="20291" y="16386"/>
                    <a:pt x="21600" y="13355"/>
                    <a:pt x="21600" y="10739"/>
                  </a:cubicBezTo>
                  <a:cubicBezTo>
                    <a:pt x="21600" y="7708"/>
                    <a:pt x="20291" y="5093"/>
                    <a:pt x="18138" y="2927"/>
                  </a:cubicBezTo>
                  <a:cubicBezTo>
                    <a:pt x="16191" y="970"/>
                    <a:pt x="13384" y="0"/>
                    <a:pt x="10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1" name="Google Shape;228;p13"/>
            <p:cNvSpPr/>
            <p:nvPr/>
          </p:nvSpPr>
          <p:spPr>
            <a:xfrm>
              <a:off x="603512" y="-1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2" name="Google Shape;229;p13"/>
            <p:cNvSpPr/>
            <p:nvPr/>
          </p:nvSpPr>
          <p:spPr>
            <a:xfrm>
              <a:off x="269562" y="1743450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97" name="Google Shape;230;p13"/>
          <p:cNvGrpSpPr/>
          <p:nvPr/>
        </p:nvGrpSpPr>
        <p:grpSpPr>
          <a:xfrm>
            <a:off x="818740" y="4915675"/>
            <a:ext cx="616709" cy="78674"/>
            <a:chOff x="41" y="0"/>
            <a:chExt cx="616708" cy="78673"/>
          </a:xfrm>
        </p:grpSpPr>
        <p:sp>
          <p:nvSpPr>
            <p:cNvPr id="294" name="Google Shape;231;p13"/>
            <p:cNvSpPr/>
            <p:nvPr/>
          </p:nvSpPr>
          <p:spPr>
            <a:xfrm flipH="1">
              <a:off x="538076" y="0"/>
              <a:ext cx="78674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5" name="Google Shape;232;p13"/>
            <p:cNvSpPr/>
            <p:nvPr/>
          </p:nvSpPr>
          <p:spPr>
            <a:xfrm flipH="1">
              <a:off x="269583" y="0"/>
              <a:ext cx="77628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6" name="Google Shape;233;p13"/>
            <p:cNvSpPr/>
            <p:nvPr/>
          </p:nvSpPr>
          <p:spPr>
            <a:xfrm flipH="1">
              <a:off x="41" y="0"/>
              <a:ext cx="78674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01" name="Google Shape;234;p13"/>
          <p:cNvGrpSpPr/>
          <p:nvPr/>
        </p:nvGrpSpPr>
        <p:grpSpPr>
          <a:xfrm>
            <a:off x="259716" y="4807666"/>
            <a:ext cx="425801" cy="216060"/>
            <a:chOff x="41" y="41"/>
            <a:chExt cx="425799" cy="216058"/>
          </a:xfrm>
        </p:grpSpPr>
        <p:sp>
          <p:nvSpPr>
            <p:cNvPr id="298" name="Google Shape;235;p13"/>
            <p:cNvSpPr/>
            <p:nvPr/>
          </p:nvSpPr>
          <p:spPr>
            <a:xfrm flipH="1">
              <a:off x="279039" y="4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9" name="Google Shape;236;p13"/>
            <p:cNvSpPr/>
            <p:nvPr/>
          </p:nvSpPr>
          <p:spPr>
            <a:xfrm flipH="1">
              <a:off x="139520" y="4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0" name="Google Shape;237;p13"/>
            <p:cNvSpPr/>
            <p:nvPr/>
          </p:nvSpPr>
          <p:spPr>
            <a:xfrm flipH="1">
              <a:off x="41" y="4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26473" y="3566590"/>
            <a:ext cx="2331001" cy="4698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330200" indent="2540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330200" indent="7112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330200" indent="11684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330200" indent="16256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3" name="xx%"/>
          <p:cNvSpPr txBox="1">
            <a:spLocks noGrp="1"/>
          </p:cNvSpPr>
          <p:nvPr>
            <p:ph type="title" hasCustomPrompt="1"/>
          </p:nvPr>
        </p:nvSpPr>
        <p:spPr>
          <a:xfrm>
            <a:off x="859800" y="3838052"/>
            <a:ext cx="539701" cy="469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xx%</a:t>
            </a:r>
          </a:p>
        </p:txBody>
      </p:sp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252;p14"/>
          <p:cNvGrpSpPr/>
          <p:nvPr/>
        </p:nvGrpSpPr>
        <p:grpSpPr>
          <a:xfrm>
            <a:off x="6398900" y="4838449"/>
            <a:ext cx="2758303" cy="193878"/>
            <a:chOff x="0" y="0"/>
            <a:chExt cx="2758302" cy="193877"/>
          </a:xfrm>
        </p:grpSpPr>
        <p:sp>
          <p:nvSpPr>
            <p:cNvPr id="311" name="Google Shape;253;p14"/>
            <p:cNvSpPr/>
            <p:nvPr/>
          </p:nvSpPr>
          <p:spPr>
            <a:xfrm flipH="1">
              <a:off x="644800" y="12320"/>
              <a:ext cx="92661" cy="914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2" name="Google Shape;254;p14"/>
            <p:cNvSpPr/>
            <p:nvPr/>
          </p:nvSpPr>
          <p:spPr>
            <a:xfrm flipH="1">
              <a:off x="328585" y="12320"/>
              <a:ext cx="91429" cy="91420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3" name="Google Shape;255;p14"/>
            <p:cNvSpPr/>
            <p:nvPr/>
          </p:nvSpPr>
          <p:spPr>
            <a:xfrm flipH="1">
              <a:off x="0" y="0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4" name="Google Shape;256;p14"/>
            <p:cNvSpPr/>
            <p:nvPr/>
          </p:nvSpPr>
          <p:spPr>
            <a:xfrm flipH="1">
              <a:off x="724994" y="46916"/>
              <a:ext cx="2033309" cy="14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28" name="Google Shape;257;p14"/>
          <p:cNvGrpSpPr/>
          <p:nvPr/>
        </p:nvGrpSpPr>
        <p:grpSpPr>
          <a:xfrm>
            <a:off x="5066836" y="13"/>
            <a:ext cx="4077154" cy="1100502"/>
            <a:chOff x="0" y="0"/>
            <a:chExt cx="4077152" cy="1100501"/>
          </a:xfrm>
        </p:grpSpPr>
        <p:sp>
          <p:nvSpPr>
            <p:cNvPr id="316" name="Google Shape;258;p14"/>
            <p:cNvSpPr/>
            <p:nvPr/>
          </p:nvSpPr>
          <p:spPr>
            <a:xfrm rot="5400000">
              <a:off x="3622337" y="339892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7" name="Google Shape;259;p14"/>
            <p:cNvSpPr/>
            <p:nvPr/>
          </p:nvSpPr>
          <p:spPr>
            <a:xfrm rot="5400000">
              <a:off x="2526458" y="192066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8" name="Google Shape;260;p14"/>
            <p:cNvSpPr/>
            <p:nvPr/>
          </p:nvSpPr>
          <p:spPr>
            <a:xfrm rot="5400000">
              <a:off x="813084" y="87755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9" name="Google Shape;261;p14"/>
            <p:cNvSpPr/>
            <p:nvPr/>
          </p:nvSpPr>
          <p:spPr>
            <a:xfrm rot="5400000">
              <a:off x="3532300" y="65464"/>
              <a:ext cx="58987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0" name="Google Shape;262;p14"/>
            <p:cNvSpPr/>
            <p:nvPr/>
          </p:nvSpPr>
          <p:spPr>
            <a:xfrm rot="5400000">
              <a:off x="1502394" y="88252"/>
              <a:ext cx="58987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1" name="Google Shape;263;p14"/>
            <p:cNvSpPr/>
            <p:nvPr/>
          </p:nvSpPr>
          <p:spPr>
            <a:xfrm rot="5400000">
              <a:off x="454103" y="376806"/>
              <a:ext cx="58987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2" name="Google Shape;264;p14"/>
            <p:cNvSpPr/>
            <p:nvPr/>
          </p:nvSpPr>
          <p:spPr>
            <a:xfrm rot="5400000">
              <a:off x="1815402" y="196783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3" name="Google Shape;265;p14"/>
            <p:cNvSpPr/>
            <p:nvPr/>
          </p:nvSpPr>
          <p:spPr>
            <a:xfrm rot="5400000">
              <a:off x="4054520" y="603095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4" name="Google Shape;266;p14"/>
            <p:cNvSpPr/>
            <p:nvPr/>
          </p:nvSpPr>
          <p:spPr>
            <a:xfrm rot="5400000">
              <a:off x="3025133" y="-136"/>
              <a:ext cx="22687" cy="22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5" name="Google Shape;267;p14"/>
            <p:cNvSpPr/>
            <p:nvPr/>
          </p:nvSpPr>
          <p:spPr>
            <a:xfrm rot="5400000">
              <a:off x="0" y="189452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6" name="Google Shape;268;p14"/>
            <p:cNvSpPr/>
            <p:nvPr/>
          </p:nvSpPr>
          <p:spPr>
            <a:xfrm rot="5400000">
              <a:off x="3676294" y="737064"/>
              <a:ext cx="58987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7" name="Google Shape;269;p14"/>
            <p:cNvSpPr/>
            <p:nvPr/>
          </p:nvSpPr>
          <p:spPr>
            <a:xfrm rot="5400000">
              <a:off x="3846759" y="1017041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32" name="Google Shape;270;p14"/>
          <p:cNvGrpSpPr/>
          <p:nvPr/>
        </p:nvGrpSpPr>
        <p:grpSpPr>
          <a:xfrm>
            <a:off x="714838" y="111635"/>
            <a:ext cx="425801" cy="216060"/>
            <a:chOff x="0" y="0"/>
            <a:chExt cx="425799" cy="216058"/>
          </a:xfrm>
        </p:grpSpPr>
        <p:sp>
          <p:nvSpPr>
            <p:cNvPr id="329" name="Google Shape;271;p14"/>
            <p:cNvSpPr/>
            <p:nvPr/>
          </p:nvSpPr>
          <p:spPr>
            <a:xfrm rot="10800000" flipH="1">
              <a:off x="0" y="-1"/>
              <a:ext cx="146802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0" name="Google Shape;272;p14"/>
            <p:cNvSpPr/>
            <p:nvPr/>
          </p:nvSpPr>
          <p:spPr>
            <a:xfrm rot="10800000" flipH="1">
              <a:off x="140524" y="-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1" name="Google Shape;273;p14"/>
            <p:cNvSpPr/>
            <p:nvPr/>
          </p:nvSpPr>
          <p:spPr>
            <a:xfrm rot="10800000" flipH="1">
              <a:off x="280002" y="-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49" name="Google Shape;274;p14"/>
          <p:cNvGrpSpPr/>
          <p:nvPr/>
        </p:nvGrpSpPr>
        <p:grpSpPr>
          <a:xfrm>
            <a:off x="10" y="1128277"/>
            <a:ext cx="2468018" cy="4015227"/>
            <a:chOff x="18" y="18"/>
            <a:chExt cx="2468016" cy="4015224"/>
          </a:xfrm>
        </p:grpSpPr>
        <p:sp>
          <p:nvSpPr>
            <p:cNvPr id="333" name="Google Shape;275;p14"/>
            <p:cNvSpPr/>
            <p:nvPr/>
          </p:nvSpPr>
          <p:spPr>
            <a:xfrm flipH="1">
              <a:off x="487595" y="160736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4" name="Google Shape;276;p14"/>
            <p:cNvSpPr/>
            <p:nvPr/>
          </p:nvSpPr>
          <p:spPr>
            <a:xfrm flipH="1">
              <a:off x="1830568" y="3630038"/>
              <a:ext cx="95723" cy="78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extrusionOk="0">
                  <a:moveTo>
                    <a:pt x="1218" y="0"/>
                  </a:moveTo>
                  <a:cubicBezTo>
                    <a:pt x="840" y="0"/>
                    <a:pt x="477" y="225"/>
                    <a:pt x="248" y="651"/>
                  </a:cubicBezTo>
                  <a:cubicBezTo>
                    <a:pt x="-155" y="1276"/>
                    <a:pt x="-54" y="2282"/>
                    <a:pt x="453" y="2783"/>
                  </a:cubicBezTo>
                  <a:lnTo>
                    <a:pt x="19222" y="21345"/>
                  </a:lnTo>
                  <a:cubicBezTo>
                    <a:pt x="19524" y="21600"/>
                    <a:pt x="19730" y="21600"/>
                    <a:pt x="20032" y="21600"/>
                  </a:cubicBezTo>
                  <a:cubicBezTo>
                    <a:pt x="20434" y="21600"/>
                    <a:pt x="20837" y="21475"/>
                    <a:pt x="21038" y="21095"/>
                  </a:cubicBezTo>
                  <a:cubicBezTo>
                    <a:pt x="21445" y="20344"/>
                    <a:pt x="21344" y="19338"/>
                    <a:pt x="20837" y="18837"/>
                  </a:cubicBezTo>
                  <a:lnTo>
                    <a:pt x="2068" y="400"/>
                  </a:lnTo>
                  <a:cubicBezTo>
                    <a:pt x="1806" y="130"/>
                    <a:pt x="1504" y="0"/>
                    <a:pt x="12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5" name="Google Shape;277;p14"/>
            <p:cNvSpPr/>
            <p:nvPr/>
          </p:nvSpPr>
          <p:spPr>
            <a:xfrm flipH="1">
              <a:off x="152410" y="3493203"/>
              <a:ext cx="35987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6" name="Google Shape;278;p14"/>
            <p:cNvSpPr/>
            <p:nvPr/>
          </p:nvSpPr>
          <p:spPr>
            <a:xfrm flipH="1">
              <a:off x="461087" y="3173696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7" name="Google Shape;279;p14"/>
            <p:cNvSpPr/>
            <p:nvPr/>
          </p:nvSpPr>
          <p:spPr>
            <a:xfrm flipH="1">
              <a:off x="68526" y="1866686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8" name="Google Shape;280;p14"/>
            <p:cNvSpPr/>
            <p:nvPr/>
          </p:nvSpPr>
          <p:spPr>
            <a:xfrm flipH="1">
              <a:off x="2408596" y="3567050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9" name="Google Shape;281;p14"/>
            <p:cNvSpPr/>
            <p:nvPr/>
          </p:nvSpPr>
          <p:spPr>
            <a:xfrm flipH="1">
              <a:off x="347558" y="836083"/>
              <a:ext cx="59439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0" name="Google Shape;282;p14"/>
            <p:cNvSpPr/>
            <p:nvPr/>
          </p:nvSpPr>
          <p:spPr>
            <a:xfrm flipH="1">
              <a:off x="18" y="2574663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1" name="Google Shape;283;p14"/>
            <p:cNvSpPr/>
            <p:nvPr/>
          </p:nvSpPr>
          <p:spPr>
            <a:xfrm flipH="1">
              <a:off x="690180" y="3992665"/>
              <a:ext cx="22705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3" y="0"/>
                  </a:moveTo>
                  <a:cubicBezTo>
                    <a:pt x="7786" y="0"/>
                    <a:pt x="4978" y="970"/>
                    <a:pt x="3032" y="2927"/>
                  </a:cubicBezTo>
                  <a:cubicBezTo>
                    <a:pt x="878" y="5093"/>
                    <a:pt x="0" y="7708"/>
                    <a:pt x="0" y="10739"/>
                  </a:cubicBezTo>
                  <a:cubicBezTo>
                    <a:pt x="0" y="13355"/>
                    <a:pt x="878" y="16386"/>
                    <a:pt x="3032" y="18551"/>
                  </a:cubicBezTo>
                  <a:cubicBezTo>
                    <a:pt x="5185" y="20301"/>
                    <a:pt x="7786" y="21600"/>
                    <a:pt x="10800" y="21600"/>
                  </a:cubicBezTo>
                  <a:cubicBezTo>
                    <a:pt x="13384" y="21600"/>
                    <a:pt x="15985" y="20301"/>
                    <a:pt x="18138" y="18551"/>
                  </a:cubicBezTo>
                  <a:cubicBezTo>
                    <a:pt x="20291" y="16386"/>
                    <a:pt x="21600" y="13355"/>
                    <a:pt x="21600" y="10739"/>
                  </a:cubicBezTo>
                  <a:cubicBezTo>
                    <a:pt x="21600" y="7708"/>
                    <a:pt x="20291" y="5093"/>
                    <a:pt x="18138" y="2927"/>
                  </a:cubicBezTo>
                  <a:cubicBezTo>
                    <a:pt x="16191" y="970"/>
                    <a:pt x="13384" y="0"/>
                    <a:pt x="10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2" name="Google Shape;284;p14"/>
            <p:cNvSpPr/>
            <p:nvPr/>
          </p:nvSpPr>
          <p:spPr>
            <a:xfrm flipH="1">
              <a:off x="86686" y="690693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3" name="Google Shape;285;p14"/>
            <p:cNvSpPr/>
            <p:nvPr/>
          </p:nvSpPr>
          <p:spPr>
            <a:xfrm flipH="1">
              <a:off x="389092" y="243414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4" name="Google Shape;286;p14"/>
            <p:cNvSpPr/>
            <p:nvPr/>
          </p:nvSpPr>
          <p:spPr>
            <a:xfrm flipH="1">
              <a:off x="505946" y="253983"/>
              <a:ext cx="59439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5" name="Google Shape;287;p14"/>
            <p:cNvSpPr/>
            <p:nvPr/>
          </p:nvSpPr>
          <p:spPr>
            <a:xfrm flipH="1">
              <a:off x="50183" y="1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6" name="Google Shape;288;p14"/>
            <p:cNvSpPr/>
            <p:nvPr/>
          </p:nvSpPr>
          <p:spPr>
            <a:xfrm flipH="1">
              <a:off x="2075471" y="3820588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7" name="Google Shape;289;p14"/>
            <p:cNvSpPr/>
            <p:nvPr/>
          </p:nvSpPr>
          <p:spPr>
            <a:xfrm flipH="1">
              <a:off x="1642118" y="3890302"/>
              <a:ext cx="22686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8" name="Google Shape;290;p14"/>
            <p:cNvSpPr/>
            <p:nvPr/>
          </p:nvSpPr>
          <p:spPr>
            <a:xfrm flipH="1">
              <a:off x="898013" y="3777649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50" name="Title Text"/>
          <p:cNvSpPr txBox="1">
            <a:spLocks noGrp="1"/>
          </p:cNvSpPr>
          <p:nvPr>
            <p:ph type="title"/>
          </p:nvPr>
        </p:nvSpPr>
        <p:spPr>
          <a:xfrm>
            <a:off x="1638749" y="1745350"/>
            <a:ext cx="5866502" cy="14634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6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</a:lstStyle>
          <a:p>
            <a:r>
              <a:t>Title Text</a:t>
            </a:r>
          </a:p>
        </p:txBody>
      </p:sp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294;p15"/>
          <p:cNvSpPr/>
          <p:nvPr/>
        </p:nvSpPr>
        <p:spPr>
          <a:xfrm>
            <a:off x="120450" y="4604825"/>
            <a:ext cx="834901" cy="957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59" name="Google Shape;295;p15"/>
          <p:cNvSpPr/>
          <p:nvPr/>
        </p:nvSpPr>
        <p:spPr>
          <a:xfrm>
            <a:off x="120449" y="4778331"/>
            <a:ext cx="1199102" cy="957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372" name="Google Shape;296;p15"/>
          <p:cNvGrpSpPr/>
          <p:nvPr/>
        </p:nvGrpSpPr>
        <p:grpSpPr>
          <a:xfrm>
            <a:off x="4" y="-1"/>
            <a:ext cx="643877" cy="3623050"/>
            <a:chOff x="11" y="0"/>
            <a:chExt cx="643876" cy="3623048"/>
          </a:xfrm>
        </p:grpSpPr>
        <p:sp>
          <p:nvSpPr>
            <p:cNvPr id="360" name="Google Shape;297;p15"/>
            <p:cNvSpPr/>
            <p:nvPr/>
          </p:nvSpPr>
          <p:spPr>
            <a:xfrm>
              <a:off x="202552" y="63839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1" name="Google Shape;298;p15"/>
            <p:cNvSpPr/>
            <p:nvPr/>
          </p:nvSpPr>
          <p:spPr>
            <a:xfrm>
              <a:off x="64811" y="15434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2" name="Google Shape;299;p15"/>
            <p:cNvSpPr/>
            <p:nvPr/>
          </p:nvSpPr>
          <p:spPr>
            <a:xfrm>
              <a:off x="112453" y="3180596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3" name="Google Shape;300;p15"/>
            <p:cNvSpPr/>
            <p:nvPr/>
          </p:nvSpPr>
          <p:spPr>
            <a:xfrm>
              <a:off x="370276" y="48586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4" name="Google Shape;301;p15"/>
            <p:cNvSpPr/>
            <p:nvPr/>
          </p:nvSpPr>
          <p:spPr>
            <a:xfrm>
              <a:off x="88490" y="2515545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5" name="Google Shape;302;p15"/>
            <p:cNvSpPr/>
            <p:nvPr/>
          </p:nvSpPr>
          <p:spPr>
            <a:xfrm>
              <a:off x="376817" y="3564062"/>
              <a:ext cx="58987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6" name="Google Shape;303;p15"/>
            <p:cNvSpPr/>
            <p:nvPr/>
          </p:nvSpPr>
          <p:spPr>
            <a:xfrm>
              <a:off x="196939" y="2238918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7" name="Google Shape;304;p15"/>
            <p:cNvSpPr/>
            <p:nvPr/>
          </p:nvSpPr>
          <p:spPr>
            <a:xfrm>
              <a:off x="603051" y="0"/>
              <a:ext cx="22687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8" name="Google Shape;305;p15"/>
            <p:cNvSpPr/>
            <p:nvPr/>
          </p:nvSpPr>
          <p:spPr>
            <a:xfrm>
              <a:off x="11" y="1029197"/>
              <a:ext cx="22686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9" name="Google Shape;306;p15"/>
            <p:cNvSpPr/>
            <p:nvPr/>
          </p:nvSpPr>
          <p:spPr>
            <a:xfrm>
              <a:off x="341864" y="970165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0" name="Google Shape;307;p15"/>
            <p:cNvSpPr/>
            <p:nvPr/>
          </p:nvSpPr>
          <p:spPr>
            <a:xfrm>
              <a:off x="584902" y="2018045"/>
              <a:ext cx="58986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1" name="Google Shape;308;p15"/>
            <p:cNvSpPr/>
            <p:nvPr/>
          </p:nvSpPr>
          <p:spPr>
            <a:xfrm>
              <a:off x="508786" y="28901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388" name="Google Shape;309;p15"/>
          <p:cNvGrpSpPr/>
          <p:nvPr/>
        </p:nvGrpSpPr>
        <p:grpSpPr>
          <a:xfrm>
            <a:off x="7479184" y="1128275"/>
            <a:ext cx="1664787" cy="4015227"/>
            <a:chOff x="18" y="18"/>
            <a:chExt cx="1664785" cy="4015224"/>
          </a:xfrm>
        </p:grpSpPr>
        <p:sp>
          <p:nvSpPr>
            <p:cNvPr id="373" name="Google Shape;310;p15"/>
            <p:cNvSpPr/>
            <p:nvPr/>
          </p:nvSpPr>
          <p:spPr>
            <a:xfrm>
              <a:off x="1081174" y="160736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4" name="Google Shape;311;p15"/>
            <p:cNvSpPr/>
            <p:nvPr/>
          </p:nvSpPr>
          <p:spPr>
            <a:xfrm>
              <a:off x="652930" y="3706238"/>
              <a:ext cx="95723" cy="78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extrusionOk="0">
                  <a:moveTo>
                    <a:pt x="1218" y="0"/>
                  </a:moveTo>
                  <a:cubicBezTo>
                    <a:pt x="840" y="0"/>
                    <a:pt x="477" y="225"/>
                    <a:pt x="248" y="651"/>
                  </a:cubicBezTo>
                  <a:cubicBezTo>
                    <a:pt x="-155" y="1276"/>
                    <a:pt x="-54" y="2282"/>
                    <a:pt x="453" y="2783"/>
                  </a:cubicBezTo>
                  <a:lnTo>
                    <a:pt x="19222" y="21345"/>
                  </a:lnTo>
                  <a:cubicBezTo>
                    <a:pt x="19524" y="21600"/>
                    <a:pt x="19730" y="21600"/>
                    <a:pt x="20032" y="21600"/>
                  </a:cubicBezTo>
                  <a:cubicBezTo>
                    <a:pt x="20434" y="21600"/>
                    <a:pt x="20837" y="21475"/>
                    <a:pt x="21038" y="21095"/>
                  </a:cubicBezTo>
                  <a:cubicBezTo>
                    <a:pt x="21445" y="20344"/>
                    <a:pt x="21344" y="19338"/>
                    <a:pt x="20837" y="18837"/>
                  </a:cubicBezTo>
                  <a:lnTo>
                    <a:pt x="2068" y="400"/>
                  </a:lnTo>
                  <a:cubicBezTo>
                    <a:pt x="1806" y="130"/>
                    <a:pt x="1504" y="0"/>
                    <a:pt x="12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5" name="Google Shape;312;p15"/>
            <p:cNvSpPr/>
            <p:nvPr/>
          </p:nvSpPr>
          <p:spPr>
            <a:xfrm>
              <a:off x="1476424" y="3493203"/>
              <a:ext cx="35987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6" name="Google Shape;313;p15"/>
            <p:cNvSpPr/>
            <p:nvPr/>
          </p:nvSpPr>
          <p:spPr>
            <a:xfrm>
              <a:off x="1144948" y="3173696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7" name="Google Shape;314;p15"/>
            <p:cNvSpPr/>
            <p:nvPr/>
          </p:nvSpPr>
          <p:spPr>
            <a:xfrm>
              <a:off x="1536837" y="1866686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8" name="Google Shape;315;p15"/>
            <p:cNvSpPr/>
            <p:nvPr/>
          </p:nvSpPr>
          <p:spPr>
            <a:xfrm>
              <a:off x="1330386" y="3871850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9" name="Google Shape;316;p15"/>
            <p:cNvSpPr/>
            <p:nvPr/>
          </p:nvSpPr>
          <p:spPr>
            <a:xfrm>
              <a:off x="1257824" y="836082"/>
              <a:ext cx="59439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0" name="Google Shape;317;p15"/>
            <p:cNvSpPr/>
            <p:nvPr/>
          </p:nvSpPr>
          <p:spPr>
            <a:xfrm>
              <a:off x="1642118" y="2574663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1" name="Google Shape;318;p15"/>
            <p:cNvSpPr/>
            <p:nvPr/>
          </p:nvSpPr>
          <p:spPr>
            <a:xfrm>
              <a:off x="951937" y="3992665"/>
              <a:ext cx="22705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3" y="0"/>
                  </a:moveTo>
                  <a:cubicBezTo>
                    <a:pt x="7786" y="0"/>
                    <a:pt x="4978" y="970"/>
                    <a:pt x="3032" y="2927"/>
                  </a:cubicBezTo>
                  <a:cubicBezTo>
                    <a:pt x="878" y="5093"/>
                    <a:pt x="0" y="7708"/>
                    <a:pt x="0" y="10739"/>
                  </a:cubicBezTo>
                  <a:cubicBezTo>
                    <a:pt x="0" y="13355"/>
                    <a:pt x="878" y="16386"/>
                    <a:pt x="3032" y="18551"/>
                  </a:cubicBezTo>
                  <a:cubicBezTo>
                    <a:pt x="5185" y="20301"/>
                    <a:pt x="7786" y="21600"/>
                    <a:pt x="10800" y="21600"/>
                  </a:cubicBezTo>
                  <a:cubicBezTo>
                    <a:pt x="13384" y="21600"/>
                    <a:pt x="15985" y="20301"/>
                    <a:pt x="18138" y="18551"/>
                  </a:cubicBezTo>
                  <a:cubicBezTo>
                    <a:pt x="20291" y="16386"/>
                    <a:pt x="21600" y="13355"/>
                    <a:pt x="21600" y="10739"/>
                  </a:cubicBezTo>
                  <a:cubicBezTo>
                    <a:pt x="21600" y="7708"/>
                    <a:pt x="20291" y="5093"/>
                    <a:pt x="18138" y="2927"/>
                  </a:cubicBezTo>
                  <a:cubicBezTo>
                    <a:pt x="16191" y="970"/>
                    <a:pt x="13384" y="0"/>
                    <a:pt x="10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2" name="Google Shape;319;p15"/>
            <p:cNvSpPr/>
            <p:nvPr/>
          </p:nvSpPr>
          <p:spPr>
            <a:xfrm>
              <a:off x="1555449" y="690693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3" name="Google Shape;320;p15"/>
            <p:cNvSpPr/>
            <p:nvPr/>
          </p:nvSpPr>
          <p:spPr>
            <a:xfrm>
              <a:off x="1221499" y="243414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4" name="Google Shape;321;p15"/>
            <p:cNvSpPr/>
            <p:nvPr/>
          </p:nvSpPr>
          <p:spPr>
            <a:xfrm>
              <a:off x="1099437" y="25398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5" name="Google Shape;322;p15"/>
            <p:cNvSpPr/>
            <p:nvPr/>
          </p:nvSpPr>
          <p:spPr>
            <a:xfrm>
              <a:off x="1518586" y="1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6" name="Google Shape;323;p15"/>
            <p:cNvSpPr/>
            <p:nvPr/>
          </p:nvSpPr>
          <p:spPr>
            <a:xfrm>
              <a:off x="291911" y="3668188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7" name="Google Shape;324;p15"/>
            <p:cNvSpPr/>
            <p:nvPr/>
          </p:nvSpPr>
          <p:spPr>
            <a:xfrm>
              <a:off x="18" y="3890302"/>
              <a:ext cx="22686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89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9" y="2801599"/>
            <a:ext cx="2130901" cy="4698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333;p16"/>
          <p:cNvGrpSpPr/>
          <p:nvPr/>
        </p:nvGrpSpPr>
        <p:grpSpPr>
          <a:xfrm>
            <a:off x="10" y="11222"/>
            <a:ext cx="583630" cy="3946393"/>
            <a:chOff x="0" y="0"/>
            <a:chExt cx="583629" cy="3946392"/>
          </a:xfrm>
        </p:grpSpPr>
        <p:sp>
          <p:nvSpPr>
            <p:cNvPr id="398" name="Google Shape;334;p16"/>
            <p:cNvSpPr/>
            <p:nvPr/>
          </p:nvSpPr>
          <p:spPr>
            <a:xfrm flipH="1">
              <a:off x="487578" y="1944179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9" name="Google Shape;335;p16"/>
            <p:cNvSpPr/>
            <p:nvPr/>
          </p:nvSpPr>
          <p:spPr>
            <a:xfrm flipH="1">
              <a:off x="152393" y="3830013"/>
              <a:ext cx="35986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0" name="Google Shape;336;p16"/>
            <p:cNvSpPr/>
            <p:nvPr/>
          </p:nvSpPr>
          <p:spPr>
            <a:xfrm flipH="1">
              <a:off x="461071" y="3510507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1" name="Google Shape;337;p16"/>
            <p:cNvSpPr/>
            <p:nvPr/>
          </p:nvSpPr>
          <p:spPr>
            <a:xfrm flipH="1">
              <a:off x="68509" y="2203496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2" name="Google Shape;338;p16"/>
            <p:cNvSpPr/>
            <p:nvPr/>
          </p:nvSpPr>
          <p:spPr>
            <a:xfrm flipH="1">
              <a:off x="347540" y="11728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3" name="Google Shape;339;p16"/>
            <p:cNvSpPr/>
            <p:nvPr/>
          </p:nvSpPr>
          <p:spPr>
            <a:xfrm flipH="1">
              <a:off x="-1" y="2911474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4" name="Google Shape;340;p16"/>
            <p:cNvSpPr/>
            <p:nvPr/>
          </p:nvSpPr>
          <p:spPr>
            <a:xfrm flipH="1">
              <a:off x="86669" y="1027504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5" name="Google Shape;341;p16"/>
            <p:cNvSpPr/>
            <p:nvPr/>
          </p:nvSpPr>
          <p:spPr>
            <a:xfrm flipH="1">
              <a:off x="389075" y="277095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6" name="Google Shape;342;p16"/>
            <p:cNvSpPr/>
            <p:nvPr/>
          </p:nvSpPr>
          <p:spPr>
            <a:xfrm flipH="1">
              <a:off x="505927" y="5907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7" name="Google Shape;343;p16"/>
            <p:cNvSpPr/>
            <p:nvPr/>
          </p:nvSpPr>
          <p:spPr>
            <a:xfrm flipH="1">
              <a:off x="50166" y="336829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8" name="Google Shape;344;p16"/>
            <p:cNvSpPr/>
            <p:nvPr/>
          </p:nvSpPr>
          <p:spPr>
            <a:xfrm flipH="1">
              <a:off x="347541" y="0"/>
              <a:ext cx="59440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13" name="Google Shape;345;p16"/>
          <p:cNvGrpSpPr/>
          <p:nvPr/>
        </p:nvGrpSpPr>
        <p:grpSpPr>
          <a:xfrm>
            <a:off x="818740" y="4915675"/>
            <a:ext cx="616709" cy="78674"/>
            <a:chOff x="41" y="0"/>
            <a:chExt cx="616708" cy="78673"/>
          </a:xfrm>
        </p:grpSpPr>
        <p:sp>
          <p:nvSpPr>
            <p:cNvPr id="410" name="Google Shape;346;p16"/>
            <p:cNvSpPr/>
            <p:nvPr/>
          </p:nvSpPr>
          <p:spPr>
            <a:xfrm flipH="1">
              <a:off x="538076" y="0"/>
              <a:ext cx="78674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1" name="Google Shape;347;p16"/>
            <p:cNvSpPr/>
            <p:nvPr/>
          </p:nvSpPr>
          <p:spPr>
            <a:xfrm flipH="1">
              <a:off x="269583" y="0"/>
              <a:ext cx="77628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2" name="Google Shape;348;p16"/>
            <p:cNvSpPr/>
            <p:nvPr/>
          </p:nvSpPr>
          <p:spPr>
            <a:xfrm flipH="1">
              <a:off x="41" y="0"/>
              <a:ext cx="78674" cy="7867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17" name="Google Shape;349;p16"/>
          <p:cNvGrpSpPr/>
          <p:nvPr/>
        </p:nvGrpSpPr>
        <p:grpSpPr>
          <a:xfrm>
            <a:off x="259716" y="4807666"/>
            <a:ext cx="425801" cy="216060"/>
            <a:chOff x="41" y="41"/>
            <a:chExt cx="425799" cy="216058"/>
          </a:xfrm>
        </p:grpSpPr>
        <p:sp>
          <p:nvSpPr>
            <p:cNvPr id="414" name="Google Shape;350;p16"/>
            <p:cNvSpPr/>
            <p:nvPr/>
          </p:nvSpPr>
          <p:spPr>
            <a:xfrm flipH="1">
              <a:off x="279039" y="4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5" name="Google Shape;351;p16"/>
            <p:cNvSpPr/>
            <p:nvPr/>
          </p:nvSpPr>
          <p:spPr>
            <a:xfrm flipH="1">
              <a:off x="139520" y="4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6" name="Google Shape;352;p16"/>
            <p:cNvSpPr/>
            <p:nvPr/>
          </p:nvSpPr>
          <p:spPr>
            <a:xfrm flipH="1">
              <a:off x="41" y="4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34" name="Google Shape;353;p16"/>
          <p:cNvGrpSpPr/>
          <p:nvPr/>
        </p:nvGrpSpPr>
        <p:grpSpPr>
          <a:xfrm>
            <a:off x="7444728" y="1171331"/>
            <a:ext cx="1758579" cy="3882082"/>
            <a:chOff x="18" y="18"/>
            <a:chExt cx="1758577" cy="3882081"/>
          </a:xfrm>
        </p:grpSpPr>
        <p:sp>
          <p:nvSpPr>
            <p:cNvPr id="418" name="Google Shape;354;p16"/>
            <p:cNvSpPr/>
            <p:nvPr/>
          </p:nvSpPr>
          <p:spPr>
            <a:xfrm rot="10800000" flipH="1">
              <a:off x="1317259" y="3458002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9" name="Google Shape;355;p16"/>
            <p:cNvSpPr/>
            <p:nvPr/>
          </p:nvSpPr>
          <p:spPr>
            <a:xfrm rot="10800000" flipH="1">
              <a:off x="1331918" y="2047239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0" name="Google Shape;356;p16"/>
            <p:cNvSpPr/>
            <p:nvPr/>
          </p:nvSpPr>
          <p:spPr>
            <a:xfrm rot="10800000" flipH="1">
              <a:off x="1227160" y="334310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1" name="Google Shape;357;p16"/>
            <p:cNvSpPr/>
            <p:nvPr/>
          </p:nvSpPr>
          <p:spPr>
            <a:xfrm rot="10800000" flipH="1">
              <a:off x="1484983" y="3078214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2" name="Google Shape;358;p16"/>
            <p:cNvSpPr/>
            <p:nvPr/>
          </p:nvSpPr>
          <p:spPr>
            <a:xfrm rot="10800000" flipH="1">
              <a:off x="1203197" y="1048082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3" name="Google Shape;359;p16"/>
            <p:cNvSpPr/>
            <p:nvPr/>
          </p:nvSpPr>
          <p:spPr>
            <a:xfrm rot="10800000" flipH="1">
              <a:off x="1491525" y="18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4" name="Google Shape;360;p16"/>
            <p:cNvSpPr/>
            <p:nvPr/>
          </p:nvSpPr>
          <p:spPr>
            <a:xfrm rot="10800000" flipH="1">
              <a:off x="1311646" y="1361171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5" name="Google Shape;361;p16"/>
            <p:cNvSpPr/>
            <p:nvPr/>
          </p:nvSpPr>
          <p:spPr>
            <a:xfrm rot="10800000" flipH="1">
              <a:off x="1717758" y="3600489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6" name="Google Shape;362;p16"/>
            <p:cNvSpPr/>
            <p:nvPr/>
          </p:nvSpPr>
          <p:spPr>
            <a:xfrm rot="10800000" flipH="1">
              <a:off x="1114718" y="2570912"/>
              <a:ext cx="22686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7" name="Google Shape;363;p16"/>
            <p:cNvSpPr/>
            <p:nvPr/>
          </p:nvSpPr>
          <p:spPr>
            <a:xfrm rot="10800000" flipH="1">
              <a:off x="1685171" y="2593914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8" name="Google Shape;364;p16"/>
            <p:cNvSpPr/>
            <p:nvPr/>
          </p:nvSpPr>
          <p:spPr>
            <a:xfrm rot="10800000" flipH="1">
              <a:off x="1699610" y="1545582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9" name="Google Shape;365;p16"/>
            <p:cNvSpPr/>
            <p:nvPr/>
          </p:nvSpPr>
          <p:spPr>
            <a:xfrm rot="10800000" flipH="1">
              <a:off x="1623493" y="624339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0" name="Google Shape;366;p16"/>
            <p:cNvSpPr/>
            <p:nvPr/>
          </p:nvSpPr>
          <p:spPr>
            <a:xfrm rot="10800000" flipH="1">
              <a:off x="708718" y="3623088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1" name="Google Shape;367;p16"/>
            <p:cNvSpPr/>
            <p:nvPr/>
          </p:nvSpPr>
          <p:spPr>
            <a:xfrm rot="10800000" flipH="1">
              <a:off x="1137421" y="3823113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2" name="Google Shape;368;p16"/>
            <p:cNvSpPr/>
            <p:nvPr/>
          </p:nvSpPr>
          <p:spPr>
            <a:xfrm rot="10800000" flipH="1">
              <a:off x="128224" y="3823105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3" name="Google Shape;369;p16"/>
            <p:cNvSpPr/>
            <p:nvPr/>
          </p:nvSpPr>
          <p:spPr>
            <a:xfrm rot="10800000" flipH="1">
              <a:off x="18" y="3572686"/>
              <a:ext cx="22686" cy="22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26473" y="3542405"/>
            <a:ext cx="2331001" cy="4698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330200" indent="2540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330200" indent="7112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330200" indent="11684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330200" indent="1625600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6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3" name="Google Shape;380;p17"/>
          <p:cNvGrpSpPr/>
          <p:nvPr/>
        </p:nvGrpSpPr>
        <p:grpSpPr>
          <a:xfrm>
            <a:off x="8559541" y="1128276"/>
            <a:ext cx="583630" cy="3281767"/>
            <a:chOff x="0" y="0"/>
            <a:chExt cx="583629" cy="3281765"/>
          </a:xfrm>
        </p:grpSpPr>
        <p:sp>
          <p:nvSpPr>
            <p:cNvPr id="444" name="Google Shape;381;p17"/>
            <p:cNvSpPr/>
            <p:nvPr/>
          </p:nvSpPr>
          <p:spPr>
            <a:xfrm flipH="1">
              <a:off x="487578" y="1607350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5" name="Google Shape;382;p17"/>
            <p:cNvSpPr/>
            <p:nvPr/>
          </p:nvSpPr>
          <p:spPr>
            <a:xfrm flipH="1">
              <a:off x="461071" y="3173678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6" name="Google Shape;383;p17"/>
            <p:cNvSpPr/>
            <p:nvPr/>
          </p:nvSpPr>
          <p:spPr>
            <a:xfrm flipH="1">
              <a:off x="68509" y="1866668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7" name="Google Shape;384;p17"/>
            <p:cNvSpPr/>
            <p:nvPr/>
          </p:nvSpPr>
          <p:spPr>
            <a:xfrm flipH="1">
              <a:off x="347540" y="836064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8" name="Google Shape;385;p17"/>
            <p:cNvSpPr/>
            <p:nvPr/>
          </p:nvSpPr>
          <p:spPr>
            <a:xfrm flipH="1">
              <a:off x="-1" y="2574645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9" name="Google Shape;386;p17"/>
            <p:cNvSpPr/>
            <p:nvPr/>
          </p:nvSpPr>
          <p:spPr>
            <a:xfrm flipH="1">
              <a:off x="86669" y="690675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0" name="Google Shape;387;p17"/>
            <p:cNvSpPr/>
            <p:nvPr/>
          </p:nvSpPr>
          <p:spPr>
            <a:xfrm flipH="1">
              <a:off x="389075" y="2434127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1" name="Google Shape;388;p17"/>
            <p:cNvSpPr/>
            <p:nvPr/>
          </p:nvSpPr>
          <p:spPr>
            <a:xfrm flipH="1">
              <a:off x="505927" y="253964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2" name="Google Shape;389;p17"/>
            <p:cNvSpPr/>
            <p:nvPr/>
          </p:nvSpPr>
          <p:spPr>
            <a:xfrm flipH="1">
              <a:off x="50166" y="0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69" name="Google Shape;390;p17"/>
          <p:cNvGrpSpPr/>
          <p:nvPr/>
        </p:nvGrpSpPr>
        <p:grpSpPr>
          <a:xfrm>
            <a:off x="-3" y="-1"/>
            <a:ext cx="1295393" cy="3623050"/>
            <a:chOff x="4" y="0"/>
            <a:chExt cx="1295392" cy="3623048"/>
          </a:xfrm>
        </p:grpSpPr>
        <p:grpSp>
          <p:nvGrpSpPr>
            <p:cNvPr id="466" name="Google Shape;391;p17"/>
            <p:cNvGrpSpPr/>
            <p:nvPr/>
          </p:nvGrpSpPr>
          <p:grpSpPr>
            <a:xfrm>
              <a:off x="4" y="-1"/>
              <a:ext cx="643877" cy="3623050"/>
              <a:chOff x="11" y="0"/>
              <a:chExt cx="643876" cy="3623048"/>
            </a:xfrm>
          </p:grpSpPr>
          <p:sp>
            <p:nvSpPr>
              <p:cNvPr id="454" name="Google Shape;392;p17"/>
              <p:cNvSpPr/>
              <p:nvPr/>
            </p:nvSpPr>
            <p:spPr>
              <a:xfrm>
                <a:off x="202552" y="63839"/>
                <a:ext cx="71128" cy="101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1" h="21600" extrusionOk="0">
                    <a:moveTo>
                      <a:pt x="19542" y="0"/>
                    </a:moveTo>
                    <a:cubicBezTo>
                      <a:pt x="18961" y="0"/>
                      <a:pt x="18390" y="212"/>
                      <a:pt x="18040" y="587"/>
                    </a:cubicBezTo>
                    <a:lnTo>
                      <a:pt x="221" y="19661"/>
                    </a:lnTo>
                    <a:cubicBezTo>
                      <a:pt x="-183" y="20244"/>
                      <a:pt x="-48" y="21017"/>
                      <a:pt x="760" y="21407"/>
                    </a:cubicBezTo>
                    <a:cubicBezTo>
                      <a:pt x="1029" y="21503"/>
                      <a:pt x="1298" y="21600"/>
                      <a:pt x="1702" y="21600"/>
                    </a:cubicBezTo>
                    <a:cubicBezTo>
                      <a:pt x="2246" y="21600"/>
                      <a:pt x="2785" y="21407"/>
                      <a:pt x="3054" y="21017"/>
                    </a:cubicBezTo>
                    <a:lnTo>
                      <a:pt x="20873" y="1943"/>
                    </a:lnTo>
                    <a:cubicBezTo>
                      <a:pt x="21417" y="1364"/>
                      <a:pt x="21142" y="587"/>
                      <a:pt x="20469" y="201"/>
                    </a:cubicBezTo>
                    <a:cubicBezTo>
                      <a:pt x="20183" y="62"/>
                      <a:pt x="19860" y="0"/>
                      <a:pt x="1954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5" name="Google Shape;393;p17"/>
              <p:cNvSpPr/>
              <p:nvPr/>
            </p:nvSpPr>
            <p:spPr>
              <a:xfrm>
                <a:off x="64811" y="1543433"/>
                <a:ext cx="58327" cy="108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9" h="21600" extrusionOk="0">
                    <a:moveTo>
                      <a:pt x="2114" y="0"/>
                    </a:moveTo>
                    <a:cubicBezTo>
                      <a:pt x="1794" y="0"/>
                      <a:pt x="1468" y="40"/>
                      <a:pt x="1174" y="122"/>
                    </a:cubicBezTo>
                    <a:cubicBezTo>
                      <a:pt x="195" y="393"/>
                      <a:pt x="-301" y="1023"/>
                      <a:pt x="195" y="1657"/>
                    </a:cubicBezTo>
                    <a:lnTo>
                      <a:pt x="17206" y="20970"/>
                    </a:lnTo>
                    <a:cubicBezTo>
                      <a:pt x="17533" y="21330"/>
                      <a:pt x="18192" y="21600"/>
                      <a:pt x="19008" y="21600"/>
                    </a:cubicBezTo>
                    <a:cubicBezTo>
                      <a:pt x="19334" y="21600"/>
                      <a:pt x="19661" y="21510"/>
                      <a:pt x="19824" y="21510"/>
                    </a:cubicBezTo>
                    <a:cubicBezTo>
                      <a:pt x="20973" y="21150"/>
                      <a:pt x="21299" y="20520"/>
                      <a:pt x="20809" y="19976"/>
                    </a:cubicBezTo>
                    <a:lnTo>
                      <a:pt x="3955" y="663"/>
                    </a:lnTo>
                    <a:cubicBezTo>
                      <a:pt x="3609" y="220"/>
                      <a:pt x="2865" y="0"/>
                      <a:pt x="2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6" name="Google Shape;394;p17"/>
              <p:cNvSpPr/>
              <p:nvPr/>
            </p:nvSpPr>
            <p:spPr>
              <a:xfrm>
                <a:off x="112453" y="3180596"/>
                <a:ext cx="58785" cy="108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2" h="21600" extrusionOk="0">
                    <a:moveTo>
                      <a:pt x="19043" y="0"/>
                    </a:moveTo>
                    <a:cubicBezTo>
                      <a:pt x="18304" y="0"/>
                      <a:pt x="17585" y="202"/>
                      <a:pt x="17248" y="575"/>
                    </a:cubicBezTo>
                    <a:lnTo>
                      <a:pt x="191" y="19969"/>
                    </a:lnTo>
                    <a:cubicBezTo>
                      <a:pt x="-295" y="20512"/>
                      <a:pt x="191" y="21148"/>
                      <a:pt x="1170" y="21419"/>
                    </a:cubicBezTo>
                    <a:cubicBezTo>
                      <a:pt x="1494" y="21510"/>
                      <a:pt x="1818" y="21600"/>
                      <a:pt x="1980" y="21600"/>
                    </a:cubicBezTo>
                    <a:cubicBezTo>
                      <a:pt x="2790" y="21600"/>
                      <a:pt x="3444" y="21329"/>
                      <a:pt x="3930" y="20967"/>
                    </a:cubicBezTo>
                    <a:lnTo>
                      <a:pt x="20819" y="1573"/>
                    </a:lnTo>
                    <a:cubicBezTo>
                      <a:pt x="21305" y="1030"/>
                      <a:pt x="20981" y="394"/>
                      <a:pt x="20009" y="123"/>
                    </a:cubicBezTo>
                    <a:cubicBezTo>
                      <a:pt x="19704" y="40"/>
                      <a:pt x="19374" y="0"/>
                      <a:pt x="1904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7" name="Google Shape;395;p17"/>
              <p:cNvSpPr/>
              <p:nvPr/>
            </p:nvSpPr>
            <p:spPr>
              <a:xfrm>
                <a:off x="370276" y="485866"/>
                <a:ext cx="58986" cy="589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7"/>
                    </a:moveTo>
                    <a:cubicBezTo>
                      <a:pt x="14453" y="4157"/>
                      <a:pt x="17443" y="7147"/>
                      <a:pt x="17443" y="10800"/>
                    </a:cubicBezTo>
                    <a:cubicBezTo>
                      <a:pt x="17443" y="14460"/>
                      <a:pt x="14453" y="17450"/>
                      <a:pt x="10800" y="17450"/>
                    </a:cubicBezTo>
                    <a:cubicBezTo>
                      <a:pt x="7147" y="17450"/>
                      <a:pt x="4150" y="14460"/>
                      <a:pt x="4150" y="10800"/>
                    </a:cubicBezTo>
                    <a:cubicBezTo>
                      <a:pt x="4150" y="7147"/>
                      <a:pt x="7147" y="4157"/>
                      <a:pt x="10800" y="4157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8" name="Google Shape;396;p17"/>
              <p:cNvSpPr/>
              <p:nvPr/>
            </p:nvSpPr>
            <p:spPr>
              <a:xfrm>
                <a:off x="88490" y="2515545"/>
                <a:ext cx="58986" cy="5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3" y="7093"/>
                      <a:pt x="17443" y="10718"/>
                    </a:cubicBezTo>
                    <a:cubicBezTo>
                      <a:pt x="17443" y="14343"/>
                      <a:pt x="14453" y="17481"/>
                      <a:pt x="10800" y="17481"/>
                    </a:cubicBezTo>
                    <a:cubicBezTo>
                      <a:pt x="7147" y="17481"/>
                      <a:pt x="4150" y="14343"/>
                      <a:pt x="4150" y="10718"/>
                    </a:cubicBezTo>
                    <a:cubicBezTo>
                      <a:pt x="4150" y="7093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783"/>
                      <a:pt x="0" y="10718"/>
                    </a:cubicBezTo>
                    <a:cubicBezTo>
                      <a:pt x="0" y="16652"/>
                      <a:pt x="4820" y="21600"/>
                      <a:pt x="10800" y="21600"/>
                    </a:cubicBezTo>
                    <a:cubicBezTo>
                      <a:pt x="16780" y="21600"/>
                      <a:pt x="21600" y="16652"/>
                      <a:pt x="21600" y="10718"/>
                    </a:cubicBezTo>
                    <a:cubicBezTo>
                      <a:pt x="21600" y="4783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9" name="Google Shape;397;p17"/>
              <p:cNvSpPr/>
              <p:nvPr/>
            </p:nvSpPr>
            <p:spPr>
              <a:xfrm>
                <a:off x="376817" y="3564062"/>
                <a:ext cx="58987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0"/>
                    </a:moveTo>
                    <a:cubicBezTo>
                      <a:pt x="14453" y="4150"/>
                      <a:pt x="17450" y="7147"/>
                      <a:pt x="17450" y="10800"/>
                    </a:cubicBezTo>
                    <a:cubicBezTo>
                      <a:pt x="17450" y="14453"/>
                      <a:pt x="14453" y="17443"/>
                      <a:pt x="10800" y="17443"/>
                    </a:cubicBezTo>
                    <a:cubicBezTo>
                      <a:pt x="7147" y="17443"/>
                      <a:pt x="4157" y="14453"/>
                      <a:pt x="4157" y="10800"/>
                    </a:cubicBezTo>
                    <a:cubicBezTo>
                      <a:pt x="4157" y="7147"/>
                      <a:pt x="7147" y="4150"/>
                      <a:pt x="10800" y="4150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0" name="Google Shape;398;p17"/>
              <p:cNvSpPr/>
              <p:nvPr/>
            </p:nvSpPr>
            <p:spPr>
              <a:xfrm>
                <a:off x="196939" y="2238918"/>
                <a:ext cx="22686" cy="22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7" y="0"/>
                    </a:moveTo>
                    <a:cubicBezTo>
                      <a:pt x="7930" y="0"/>
                      <a:pt x="5068" y="1226"/>
                      <a:pt x="3017" y="3251"/>
                    </a:cubicBezTo>
                    <a:cubicBezTo>
                      <a:pt x="2586" y="3677"/>
                      <a:pt x="2155" y="4102"/>
                      <a:pt x="1724" y="4953"/>
                    </a:cubicBezTo>
                    <a:cubicBezTo>
                      <a:pt x="1293" y="5396"/>
                      <a:pt x="862" y="5821"/>
                      <a:pt x="862" y="6672"/>
                    </a:cubicBezTo>
                    <a:cubicBezTo>
                      <a:pt x="431" y="7098"/>
                      <a:pt x="431" y="7949"/>
                      <a:pt x="0" y="8800"/>
                    </a:cubicBezTo>
                    <a:cubicBezTo>
                      <a:pt x="0" y="9226"/>
                      <a:pt x="0" y="10077"/>
                      <a:pt x="0" y="10928"/>
                    </a:cubicBezTo>
                    <a:cubicBezTo>
                      <a:pt x="0" y="13498"/>
                      <a:pt x="862" y="16051"/>
                      <a:pt x="3017" y="18179"/>
                    </a:cubicBezTo>
                    <a:cubicBezTo>
                      <a:pt x="5189" y="20323"/>
                      <a:pt x="7775" y="21600"/>
                      <a:pt x="10791" y="21600"/>
                    </a:cubicBezTo>
                    <a:cubicBezTo>
                      <a:pt x="13394" y="21600"/>
                      <a:pt x="16411" y="20323"/>
                      <a:pt x="18152" y="18179"/>
                    </a:cubicBezTo>
                    <a:cubicBezTo>
                      <a:pt x="20307" y="16051"/>
                      <a:pt x="21600" y="13498"/>
                      <a:pt x="21600" y="10928"/>
                    </a:cubicBezTo>
                    <a:cubicBezTo>
                      <a:pt x="21600" y="10077"/>
                      <a:pt x="21600" y="9226"/>
                      <a:pt x="21169" y="8800"/>
                    </a:cubicBezTo>
                    <a:cubicBezTo>
                      <a:pt x="21169" y="7949"/>
                      <a:pt x="20738" y="7098"/>
                      <a:pt x="20738" y="6672"/>
                    </a:cubicBezTo>
                    <a:cubicBezTo>
                      <a:pt x="20307" y="5821"/>
                      <a:pt x="19876" y="5396"/>
                      <a:pt x="19876" y="4953"/>
                    </a:cubicBezTo>
                    <a:cubicBezTo>
                      <a:pt x="19445" y="4102"/>
                      <a:pt x="19014" y="3677"/>
                      <a:pt x="18152" y="3251"/>
                    </a:cubicBezTo>
                    <a:cubicBezTo>
                      <a:pt x="17704" y="2826"/>
                      <a:pt x="17273" y="2400"/>
                      <a:pt x="16842" y="1974"/>
                    </a:cubicBezTo>
                    <a:cubicBezTo>
                      <a:pt x="15980" y="1549"/>
                      <a:pt x="15549" y="1123"/>
                      <a:pt x="14687" y="698"/>
                    </a:cubicBezTo>
                    <a:cubicBezTo>
                      <a:pt x="14256" y="698"/>
                      <a:pt x="13394" y="272"/>
                      <a:pt x="12963" y="272"/>
                    </a:cubicBezTo>
                    <a:cubicBezTo>
                      <a:pt x="12239" y="85"/>
                      <a:pt x="11498" y="0"/>
                      <a:pt x="107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1" name="Google Shape;399;p17"/>
              <p:cNvSpPr/>
              <p:nvPr/>
            </p:nvSpPr>
            <p:spPr>
              <a:xfrm>
                <a:off x="603051" y="0"/>
                <a:ext cx="22687" cy="22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775" y="0"/>
                      <a:pt x="4965" y="987"/>
                      <a:pt x="3034" y="2927"/>
                    </a:cubicBezTo>
                    <a:cubicBezTo>
                      <a:pt x="2586" y="3360"/>
                      <a:pt x="2155" y="3793"/>
                      <a:pt x="1724" y="4677"/>
                    </a:cubicBezTo>
                    <a:cubicBezTo>
                      <a:pt x="1293" y="5110"/>
                      <a:pt x="862" y="5543"/>
                      <a:pt x="862" y="6409"/>
                    </a:cubicBezTo>
                    <a:cubicBezTo>
                      <a:pt x="431" y="6842"/>
                      <a:pt x="0" y="7708"/>
                      <a:pt x="0" y="8574"/>
                    </a:cubicBezTo>
                    <a:cubicBezTo>
                      <a:pt x="0" y="9007"/>
                      <a:pt x="0" y="9873"/>
                      <a:pt x="0" y="10739"/>
                    </a:cubicBezTo>
                    <a:cubicBezTo>
                      <a:pt x="0" y="13355"/>
                      <a:pt x="862" y="16386"/>
                      <a:pt x="3034" y="18136"/>
                    </a:cubicBezTo>
                    <a:cubicBezTo>
                      <a:pt x="5189" y="20301"/>
                      <a:pt x="7775" y="21600"/>
                      <a:pt x="10809" y="21600"/>
                    </a:cubicBezTo>
                    <a:cubicBezTo>
                      <a:pt x="13394" y="21600"/>
                      <a:pt x="16411" y="20301"/>
                      <a:pt x="18152" y="18136"/>
                    </a:cubicBezTo>
                    <a:cubicBezTo>
                      <a:pt x="20307" y="16386"/>
                      <a:pt x="21600" y="13355"/>
                      <a:pt x="21600" y="10739"/>
                    </a:cubicBezTo>
                    <a:cubicBezTo>
                      <a:pt x="21600" y="9873"/>
                      <a:pt x="21169" y="9007"/>
                      <a:pt x="21169" y="8574"/>
                    </a:cubicBezTo>
                    <a:cubicBezTo>
                      <a:pt x="21169" y="7708"/>
                      <a:pt x="20738" y="6842"/>
                      <a:pt x="20738" y="6409"/>
                    </a:cubicBezTo>
                    <a:cubicBezTo>
                      <a:pt x="20307" y="5543"/>
                      <a:pt x="19876" y="5110"/>
                      <a:pt x="19445" y="4677"/>
                    </a:cubicBezTo>
                    <a:cubicBezTo>
                      <a:pt x="19014" y="3793"/>
                      <a:pt x="18583" y="3360"/>
                      <a:pt x="18152" y="2927"/>
                    </a:cubicBezTo>
                    <a:cubicBezTo>
                      <a:pt x="16204" y="987"/>
                      <a:pt x="13394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2" name="Google Shape;400;p17"/>
              <p:cNvSpPr/>
              <p:nvPr/>
            </p:nvSpPr>
            <p:spPr>
              <a:xfrm>
                <a:off x="11" y="1029197"/>
                <a:ext cx="22686" cy="22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654" y="0"/>
                      <a:pt x="5068" y="1226"/>
                      <a:pt x="3017" y="3254"/>
                    </a:cubicBezTo>
                    <a:cubicBezTo>
                      <a:pt x="2586" y="3679"/>
                      <a:pt x="2155" y="4105"/>
                      <a:pt x="1724" y="4957"/>
                    </a:cubicBezTo>
                    <a:cubicBezTo>
                      <a:pt x="1293" y="5383"/>
                      <a:pt x="862" y="5809"/>
                      <a:pt x="862" y="6661"/>
                    </a:cubicBezTo>
                    <a:cubicBezTo>
                      <a:pt x="431" y="7086"/>
                      <a:pt x="0" y="7938"/>
                      <a:pt x="0" y="8807"/>
                    </a:cubicBezTo>
                    <a:cubicBezTo>
                      <a:pt x="0" y="9233"/>
                      <a:pt x="0" y="10085"/>
                      <a:pt x="0" y="10936"/>
                    </a:cubicBezTo>
                    <a:cubicBezTo>
                      <a:pt x="0" y="13491"/>
                      <a:pt x="862" y="16490"/>
                      <a:pt x="3017" y="18193"/>
                    </a:cubicBezTo>
                    <a:cubicBezTo>
                      <a:pt x="5172" y="20322"/>
                      <a:pt x="7775" y="21600"/>
                      <a:pt x="10791" y="21600"/>
                    </a:cubicBezTo>
                    <a:cubicBezTo>
                      <a:pt x="11222" y="21600"/>
                      <a:pt x="12084" y="21174"/>
                      <a:pt x="12963" y="21174"/>
                    </a:cubicBezTo>
                    <a:cubicBezTo>
                      <a:pt x="13394" y="21174"/>
                      <a:pt x="14256" y="20748"/>
                      <a:pt x="14687" y="20748"/>
                    </a:cubicBezTo>
                    <a:cubicBezTo>
                      <a:pt x="15549" y="20322"/>
                      <a:pt x="15980" y="19897"/>
                      <a:pt x="16842" y="19471"/>
                    </a:cubicBezTo>
                    <a:cubicBezTo>
                      <a:pt x="17273" y="19045"/>
                      <a:pt x="17704" y="18619"/>
                      <a:pt x="18135" y="18193"/>
                    </a:cubicBezTo>
                    <a:cubicBezTo>
                      <a:pt x="20307" y="16490"/>
                      <a:pt x="21600" y="13491"/>
                      <a:pt x="21600" y="10936"/>
                    </a:cubicBezTo>
                    <a:cubicBezTo>
                      <a:pt x="21600" y="10085"/>
                      <a:pt x="21169" y="9233"/>
                      <a:pt x="21169" y="8807"/>
                    </a:cubicBezTo>
                    <a:cubicBezTo>
                      <a:pt x="21169" y="7938"/>
                      <a:pt x="20738" y="7086"/>
                      <a:pt x="20738" y="6661"/>
                    </a:cubicBezTo>
                    <a:cubicBezTo>
                      <a:pt x="20307" y="5809"/>
                      <a:pt x="19876" y="5383"/>
                      <a:pt x="19428" y="4957"/>
                    </a:cubicBezTo>
                    <a:cubicBezTo>
                      <a:pt x="19428" y="4105"/>
                      <a:pt x="18566" y="3679"/>
                      <a:pt x="18135" y="3254"/>
                    </a:cubicBezTo>
                    <a:cubicBezTo>
                      <a:pt x="17704" y="2828"/>
                      <a:pt x="17273" y="2402"/>
                      <a:pt x="16842" y="1976"/>
                    </a:cubicBezTo>
                    <a:cubicBezTo>
                      <a:pt x="15980" y="1550"/>
                      <a:pt x="15549" y="1107"/>
                      <a:pt x="14687" y="681"/>
                    </a:cubicBezTo>
                    <a:cubicBezTo>
                      <a:pt x="14256" y="681"/>
                      <a:pt x="13394" y="256"/>
                      <a:pt x="12963" y="256"/>
                    </a:cubicBezTo>
                    <a:cubicBezTo>
                      <a:pt x="12136" y="85"/>
                      <a:pt x="11343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3" name="Google Shape;401;p17"/>
              <p:cNvSpPr/>
              <p:nvPr/>
            </p:nvSpPr>
            <p:spPr>
              <a:xfrm>
                <a:off x="341864" y="970165"/>
                <a:ext cx="58986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7"/>
                    </a:moveTo>
                    <a:cubicBezTo>
                      <a:pt x="14453" y="4157"/>
                      <a:pt x="17443" y="7147"/>
                      <a:pt x="17443" y="10800"/>
                    </a:cubicBezTo>
                    <a:cubicBezTo>
                      <a:pt x="17443" y="14460"/>
                      <a:pt x="14453" y="17450"/>
                      <a:pt x="10800" y="17450"/>
                    </a:cubicBezTo>
                    <a:cubicBezTo>
                      <a:pt x="7147" y="17450"/>
                      <a:pt x="4150" y="14460"/>
                      <a:pt x="4150" y="10800"/>
                    </a:cubicBezTo>
                    <a:cubicBezTo>
                      <a:pt x="4150" y="7147"/>
                      <a:pt x="7147" y="4157"/>
                      <a:pt x="10800" y="4157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4" name="Google Shape;402;p17"/>
              <p:cNvSpPr/>
              <p:nvPr/>
            </p:nvSpPr>
            <p:spPr>
              <a:xfrm>
                <a:off x="584902" y="2018045"/>
                <a:ext cx="58986" cy="59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3" y="7093"/>
                      <a:pt x="17443" y="10718"/>
                    </a:cubicBezTo>
                    <a:cubicBezTo>
                      <a:pt x="17443" y="14343"/>
                      <a:pt x="14453" y="17481"/>
                      <a:pt x="10800" y="17481"/>
                    </a:cubicBezTo>
                    <a:cubicBezTo>
                      <a:pt x="7147" y="17481"/>
                      <a:pt x="4150" y="14343"/>
                      <a:pt x="4150" y="10718"/>
                    </a:cubicBezTo>
                    <a:cubicBezTo>
                      <a:pt x="4150" y="7093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783"/>
                      <a:pt x="0" y="10718"/>
                    </a:cubicBezTo>
                    <a:cubicBezTo>
                      <a:pt x="0" y="16652"/>
                      <a:pt x="4820" y="21600"/>
                      <a:pt x="10800" y="21600"/>
                    </a:cubicBezTo>
                    <a:cubicBezTo>
                      <a:pt x="16780" y="21600"/>
                      <a:pt x="21600" y="16652"/>
                      <a:pt x="21600" y="10718"/>
                    </a:cubicBezTo>
                    <a:cubicBezTo>
                      <a:pt x="21600" y="4783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5" name="Google Shape;403;p17"/>
              <p:cNvSpPr/>
              <p:nvPr/>
            </p:nvSpPr>
            <p:spPr>
              <a:xfrm>
                <a:off x="508786" y="2890133"/>
                <a:ext cx="58327" cy="108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9" h="21600" extrusionOk="0">
                    <a:moveTo>
                      <a:pt x="2114" y="0"/>
                    </a:moveTo>
                    <a:cubicBezTo>
                      <a:pt x="1794" y="0"/>
                      <a:pt x="1468" y="40"/>
                      <a:pt x="1174" y="122"/>
                    </a:cubicBezTo>
                    <a:cubicBezTo>
                      <a:pt x="195" y="393"/>
                      <a:pt x="-301" y="1023"/>
                      <a:pt x="195" y="1657"/>
                    </a:cubicBezTo>
                    <a:lnTo>
                      <a:pt x="17206" y="20970"/>
                    </a:lnTo>
                    <a:cubicBezTo>
                      <a:pt x="17533" y="21330"/>
                      <a:pt x="18192" y="21600"/>
                      <a:pt x="19008" y="21600"/>
                    </a:cubicBezTo>
                    <a:cubicBezTo>
                      <a:pt x="19334" y="21600"/>
                      <a:pt x="19661" y="21510"/>
                      <a:pt x="19824" y="21510"/>
                    </a:cubicBezTo>
                    <a:cubicBezTo>
                      <a:pt x="20973" y="21150"/>
                      <a:pt x="21299" y="20520"/>
                      <a:pt x="20809" y="19976"/>
                    </a:cubicBezTo>
                    <a:lnTo>
                      <a:pt x="3955" y="663"/>
                    </a:lnTo>
                    <a:cubicBezTo>
                      <a:pt x="3609" y="220"/>
                      <a:pt x="2865" y="0"/>
                      <a:pt x="2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67" name="Google Shape;404;p17"/>
            <p:cNvSpPr/>
            <p:nvPr/>
          </p:nvSpPr>
          <p:spPr>
            <a:xfrm>
              <a:off x="854761" y="2268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8" name="Google Shape;405;p17"/>
            <p:cNvSpPr/>
            <p:nvPr/>
          </p:nvSpPr>
          <p:spPr>
            <a:xfrm>
              <a:off x="1272711" y="165097"/>
              <a:ext cx="22686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70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9" y="3270299"/>
            <a:ext cx="1951202" cy="469802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475" name="Google Shape;419;p17"/>
          <p:cNvGrpSpPr/>
          <p:nvPr/>
        </p:nvGrpSpPr>
        <p:grpSpPr>
          <a:xfrm>
            <a:off x="294166" y="4807666"/>
            <a:ext cx="425801" cy="216060"/>
            <a:chOff x="41" y="41"/>
            <a:chExt cx="425799" cy="216058"/>
          </a:xfrm>
        </p:grpSpPr>
        <p:sp>
          <p:nvSpPr>
            <p:cNvPr id="472" name="Google Shape;420;p17"/>
            <p:cNvSpPr/>
            <p:nvPr/>
          </p:nvSpPr>
          <p:spPr>
            <a:xfrm flipH="1">
              <a:off x="279039" y="4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3" name="Google Shape;421;p17"/>
            <p:cNvSpPr/>
            <p:nvPr/>
          </p:nvSpPr>
          <p:spPr>
            <a:xfrm flipH="1">
              <a:off x="139520" y="4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4" name="Google Shape;422;p17"/>
            <p:cNvSpPr/>
            <p:nvPr/>
          </p:nvSpPr>
          <p:spPr>
            <a:xfrm flipH="1">
              <a:off x="41" y="4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24;p18"/>
          <p:cNvSpPr/>
          <p:nvPr/>
        </p:nvSpPr>
        <p:spPr>
          <a:xfrm>
            <a:off x="7543575" y="4771599"/>
            <a:ext cx="834901" cy="957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84" name="Google Shape;425;p18"/>
          <p:cNvSpPr/>
          <p:nvPr/>
        </p:nvSpPr>
        <p:spPr>
          <a:xfrm>
            <a:off x="7543575" y="4945107"/>
            <a:ext cx="1199101" cy="957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85" name="Google Shape;426;p18"/>
          <p:cNvSpPr/>
          <p:nvPr/>
        </p:nvSpPr>
        <p:spPr>
          <a:xfrm>
            <a:off x="8530274" y="4771599"/>
            <a:ext cx="212401" cy="957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495" name="Google Shape;427;p18"/>
          <p:cNvGrpSpPr/>
          <p:nvPr/>
        </p:nvGrpSpPr>
        <p:grpSpPr>
          <a:xfrm>
            <a:off x="811" y="1128276"/>
            <a:ext cx="583630" cy="3281767"/>
            <a:chOff x="0" y="0"/>
            <a:chExt cx="583629" cy="3281765"/>
          </a:xfrm>
        </p:grpSpPr>
        <p:sp>
          <p:nvSpPr>
            <p:cNvPr id="486" name="Google Shape;428;p18"/>
            <p:cNvSpPr/>
            <p:nvPr/>
          </p:nvSpPr>
          <p:spPr>
            <a:xfrm>
              <a:off x="-1" y="1607350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7" name="Google Shape;429;p18"/>
            <p:cNvSpPr/>
            <p:nvPr/>
          </p:nvSpPr>
          <p:spPr>
            <a:xfrm>
              <a:off x="63773" y="3173678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8" name="Google Shape;430;p18"/>
            <p:cNvSpPr/>
            <p:nvPr/>
          </p:nvSpPr>
          <p:spPr>
            <a:xfrm>
              <a:off x="455662" y="1866668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9" name="Google Shape;431;p18"/>
            <p:cNvSpPr/>
            <p:nvPr/>
          </p:nvSpPr>
          <p:spPr>
            <a:xfrm>
              <a:off x="176649" y="836064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0" name="Google Shape;432;p18"/>
            <p:cNvSpPr/>
            <p:nvPr/>
          </p:nvSpPr>
          <p:spPr>
            <a:xfrm>
              <a:off x="560943" y="2574645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1" name="Google Shape;433;p18"/>
            <p:cNvSpPr/>
            <p:nvPr/>
          </p:nvSpPr>
          <p:spPr>
            <a:xfrm>
              <a:off x="474274" y="690675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2" name="Google Shape;434;p18"/>
            <p:cNvSpPr/>
            <p:nvPr/>
          </p:nvSpPr>
          <p:spPr>
            <a:xfrm>
              <a:off x="140324" y="2434127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3" name="Google Shape;435;p18"/>
            <p:cNvSpPr/>
            <p:nvPr/>
          </p:nvSpPr>
          <p:spPr>
            <a:xfrm>
              <a:off x="18262" y="253964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4" name="Google Shape;436;p18"/>
            <p:cNvSpPr/>
            <p:nvPr/>
          </p:nvSpPr>
          <p:spPr>
            <a:xfrm>
              <a:off x="437412" y="0"/>
              <a:ext cx="96051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511" name="Google Shape;437;p18"/>
          <p:cNvGrpSpPr/>
          <p:nvPr/>
        </p:nvGrpSpPr>
        <p:grpSpPr>
          <a:xfrm>
            <a:off x="7848585" y="-1"/>
            <a:ext cx="1295387" cy="3623050"/>
            <a:chOff x="0" y="0"/>
            <a:chExt cx="1295385" cy="3623048"/>
          </a:xfrm>
        </p:grpSpPr>
        <p:grpSp>
          <p:nvGrpSpPr>
            <p:cNvPr id="508" name="Google Shape;438;p18"/>
            <p:cNvGrpSpPr/>
            <p:nvPr/>
          </p:nvGrpSpPr>
          <p:grpSpPr>
            <a:xfrm>
              <a:off x="651509" y="-1"/>
              <a:ext cx="643877" cy="3623050"/>
              <a:chOff x="0" y="0"/>
              <a:chExt cx="643876" cy="3623048"/>
            </a:xfrm>
          </p:grpSpPr>
          <p:sp>
            <p:nvSpPr>
              <p:cNvPr id="496" name="Google Shape;439;p18"/>
              <p:cNvSpPr/>
              <p:nvPr/>
            </p:nvSpPr>
            <p:spPr>
              <a:xfrm flipH="1">
                <a:off x="370208" y="63839"/>
                <a:ext cx="71128" cy="101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1" h="21600" extrusionOk="0">
                    <a:moveTo>
                      <a:pt x="19542" y="0"/>
                    </a:moveTo>
                    <a:cubicBezTo>
                      <a:pt x="18961" y="0"/>
                      <a:pt x="18390" y="212"/>
                      <a:pt x="18040" y="587"/>
                    </a:cubicBezTo>
                    <a:lnTo>
                      <a:pt x="221" y="19661"/>
                    </a:lnTo>
                    <a:cubicBezTo>
                      <a:pt x="-183" y="20244"/>
                      <a:pt x="-48" y="21017"/>
                      <a:pt x="760" y="21407"/>
                    </a:cubicBezTo>
                    <a:cubicBezTo>
                      <a:pt x="1029" y="21503"/>
                      <a:pt x="1298" y="21600"/>
                      <a:pt x="1702" y="21600"/>
                    </a:cubicBezTo>
                    <a:cubicBezTo>
                      <a:pt x="2246" y="21600"/>
                      <a:pt x="2785" y="21407"/>
                      <a:pt x="3054" y="21017"/>
                    </a:cubicBezTo>
                    <a:lnTo>
                      <a:pt x="20873" y="1943"/>
                    </a:lnTo>
                    <a:cubicBezTo>
                      <a:pt x="21417" y="1364"/>
                      <a:pt x="21142" y="587"/>
                      <a:pt x="20469" y="201"/>
                    </a:cubicBezTo>
                    <a:cubicBezTo>
                      <a:pt x="20183" y="62"/>
                      <a:pt x="19860" y="0"/>
                      <a:pt x="1954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97" name="Google Shape;440;p18"/>
              <p:cNvSpPr/>
              <p:nvPr/>
            </p:nvSpPr>
            <p:spPr>
              <a:xfrm flipH="1">
                <a:off x="520750" y="1543433"/>
                <a:ext cx="58327" cy="108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9" h="21600" extrusionOk="0">
                    <a:moveTo>
                      <a:pt x="2114" y="0"/>
                    </a:moveTo>
                    <a:cubicBezTo>
                      <a:pt x="1794" y="0"/>
                      <a:pt x="1468" y="40"/>
                      <a:pt x="1174" y="122"/>
                    </a:cubicBezTo>
                    <a:cubicBezTo>
                      <a:pt x="195" y="393"/>
                      <a:pt x="-301" y="1023"/>
                      <a:pt x="195" y="1657"/>
                    </a:cubicBezTo>
                    <a:lnTo>
                      <a:pt x="17206" y="20970"/>
                    </a:lnTo>
                    <a:cubicBezTo>
                      <a:pt x="17533" y="21330"/>
                      <a:pt x="18192" y="21600"/>
                      <a:pt x="19008" y="21600"/>
                    </a:cubicBezTo>
                    <a:cubicBezTo>
                      <a:pt x="19334" y="21600"/>
                      <a:pt x="19661" y="21510"/>
                      <a:pt x="19824" y="21510"/>
                    </a:cubicBezTo>
                    <a:cubicBezTo>
                      <a:pt x="20973" y="21150"/>
                      <a:pt x="21299" y="20520"/>
                      <a:pt x="20809" y="19976"/>
                    </a:cubicBezTo>
                    <a:lnTo>
                      <a:pt x="3955" y="663"/>
                    </a:lnTo>
                    <a:cubicBezTo>
                      <a:pt x="3609" y="220"/>
                      <a:pt x="2865" y="0"/>
                      <a:pt x="2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98" name="Google Shape;441;p18"/>
              <p:cNvSpPr/>
              <p:nvPr/>
            </p:nvSpPr>
            <p:spPr>
              <a:xfrm flipH="1">
                <a:off x="472650" y="3180596"/>
                <a:ext cx="58785" cy="108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2" h="21600" extrusionOk="0">
                    <a:moveTo>
                      <a:pt x="19043" y="0"/>
                    </a:moveTo>
                    <a:cubicBezTo>
                      <a:pt x="18304" y="0"/>
                      <a:pt x="17585" y="202"/>
                      <a:pt x="17248" y="575"/>
                    </a:cubicBezTo>
                    <a:lnTo>
                      <a:pt x="191" y="19969"/>
                    </a:lnTo>
                    <a:cubicBezTo>
                      <a:pt x="-295" y="20512"/>
                      <a:pt x="191" y="21148"/>
                      <a:pt x="1170" y="21419"/>
                    </a:cubicBezTo>
                    <a:cubicBezTo>
                      <a:pt x="1494" y="21510"/>
                      <a:pt x="1818" y="21600"/>
                      <a:pt x="1980" y="21600"/>
                    </a:cubicBezTo>
                    <a:cubicBezTo>
                      <a:pt x="2790" y="21600"/>
                      <a:pt x="3444" y="21329"/>
                      <a:pt x="3930" y="20967"/>
                    </a:cubicBezTo>
                    <a:lnTo>
                      <a:pt x="20819" y="1573"/>
                    </a:lnTo>
                    <a:cubicBezTo>
                      <a:pt x="21305" y="1030"/>
                      <a:pt x="20981" y="394"/>
                      <a:pt x="20009" y="123"/>
                    </a:cubicBezTo>
                    <a:cubicBezTo>
                      <a:pt x="19704" y="40"/>
                      <a:pt x="19374" y="0"/>
                      <a:pt x="1904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99" name="Google Shape;442;p18"/>
              <p:cNvSpPr/>
              <p:nvPr/>
            </p:nvSpPr>
            <p:spPr>
              <a:xfrm flipH="1">
                <a:off x="214625" y="485866"/>
                <a:ext cx="58987" cy="589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7"/>
                    </a:moveTo>
                    <a:cubicBezTo>
                      <a:pt x="14453" y="4157"/>
                      <a:pt x="17443" y="7147"/>
                      <a:pt x="17443" y="10800"/>
                    </a:cubicBezTo>
                    <a:cubicBezTo>
                      <a:pt x="17443" y="14460"/>
                      <a:pt x="14453" y="17450"/>
                      <a:pt x="10800" y="17450"/>
                    </a:cubicBezTo>
                    <a:cubicBezTo>
                      <a:pt x="7147" y="17450"/>
                      <a:pt x="4150" y="14460"/>
                      <a:pt x="4150" y="10800"/>
                    </a:cubicBezTo>
                    <a:cubicBezTo>
                      <a:pt x="4150" y="7147"/>
                      <a:pt x="7147" y="4157"/>
                      <a:pt x="10800" y="4157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0" name="Google Shape;443;p18"/>
              <p:cNvSpPr/>
              <p:nvPr/>
            </p:nvSpPr>
            <p:spPr>
              <a:xfrm flipH="1">
                <a:off x="496411" y="2515545"/>
                <a:ext cx="58987" cy="5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3" y="7093"/>
                      <a:pt x="17443" y="10718"/>
                    </a:cubicBezTo>
                    <a:cubicBezTo>
                      <a:pt x="17443" y="14343"/>
                      <a:pt x="14453" y="17481"/>
                      <a:pt x="10800" y="17481"/>
                    </a:cubicBezTo>
                    <a:cubicBezTo>
                      <a:pt x="7147" y="17481"/>
                      <a:pt x="4150" y="14343"/>
                      <a:pt x="4150" y="10718"/>
                    </a:cubicBezTo>
                    <a:cubicBezTo>
                      <a:pt x="4150" y="7093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783"/>
                      <a:pt x="0" y="10718"/>
                    </a:cubicBezTo>
                    <a:cubicBezTo>
                      <a:pt x="0" y="16652"/>
                      <a:pt x="4820" y="21600"/>
                      <a:pt x="10800" y="21600"/>
                    </a:cubicBezTo>
                    <a:cubicBezTo>
                      <a:pt x="16780" y="21600"/>
                      <a:pt x="21600" y="16652"/>
                      <a:pt x="21600" y="10718"/>
                    </a:cubicBezTo>
                    <a:cubicBezTo>
                      <a:pt x="21600" y="4783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1" name="Google Shape;444;p18"/>
              <p:cNvSpPr/>
              <p:nvPr/>
            </p:nvSpPr>
            <p:spPr>
              <a:xfrm flipH="1">
                <a:off x="208084" y="3564062"/>
                <a:ext cx="58986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0"/>
                    </a:moveTo>
                    <a:cubicBezTo>
                      <a:pt x="14453" y="4150"/>
                      <a:pt x="17450" y="7147"/>
                      <a:pt x="17450" y="10800"/>
                    </a:cubicBezTo>
                    <a:cubicBezTo>
                      <a:pt x="17450" y="14453"/>
                      <a:pt x="14453" y="17443"/>
                      <a:pt x="10800" y="17443"/>
                    </a:cubicBezTo>
                    <a:cubicBezTo>
                      <a:pt x="7147" y="17443"/>
                      <a:pt x="4157" y="14453"/>
                      <a:pt x="4157" y="10800"/>
                    </a:cubicBezTo>
                    <a:cubicBezTo>
                      <a:pt x="4157" y="7147"/>
                      <a:pt x="7147" y="4150"/>
                      <a:pt x="10800" y="4150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2" name="Google Shape;445;p18"/>
              <p:cNvSpPr/>
              <p:nvPr/>
            </p:nvSpPr>
            <p:spPr>
              <a:xfrm flipH="1">
                <a:off x="424263" y="2238918"/>
                <a:ext cx="22686" cy="22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7" y="0"/>
                    </a:moveTo>
                    <a:cubicBezTo>
                      <a:pt x="7930" y="0"/>
                      <a:pt x="5068" y="1226"/>
                      <a:pt x="3017" y="3251"/>
                    </a:cubicBezTo>
                    <a:cubicBezTo>
                      <a:pt x="2586" y="3677"/>
                      <a:pt x="2155" y="4102"/>
                      <a:pt x="1724" y="4953"/>
                    </a:cubicBezTo>
                    <a:cubicBezTo>
                      <a:pt x="1293" y="5396"/>
                      <a:pt x="862" y="5821"/>
                      <a:pt x="862" y="6672"/>
                    </a:cubicBezTo>
                    <a:cubicBezTo>
                      <a:pt x="431" y="7098"/>
                      <a:pt x="431" y="7949"/>
                      <a:pt x="0" y="8800"/>
                    </a:cubicBezTo>
                    <a:cubicBezTo>
                      <a:pt x="0" y="9226"/>
                      <a:pt x="0" y="10077"/>
                      <a:pt x="0" y="10928"/>
                    </a:cubicBezTo>
                    <a:cubicBezTo>
                      <a:pt x="0" y="13498"/>
                      <a:pt x="862" y="16051"/>
                      <a:pt x="3017" y="18179"/>
                    </a:cubicBezTo>
                    <a:cubicBezTo>
                      <a:pt x="5189" y="20323"/>
                      <a:pt x="7775" y="21600"/>
                      <a:pt x="10791" y="21600"/>
                    </a:cubicBezTo>
                    <a:cubicBezTo>
                      <a:pt x="13394" y="21600"/>
                      <a:pt x="16411" y="20323"/>
                      <a:pt x="18152" y="18179"/>
                    </a:cubicBezTo>
                    <a:cubicBezTo>
                      <a:pt x="20307" y="16051"/>
                      <a:pt x="21600" y="13498"/>
                      <a:pt x="21600" y="10928"/>
                    </a:cubicBezTo>
                    <a:cubicBezTo>
                      <a:pt x="21600" y="10077"/>
                      <a:pt x="21600" y="9226"/>
                      <a:pt x="21169" y="8800"/>
                    </a:cubicBezTo>
                    <a:cubicBezTo>
                      <a:pt x="21169" y="7949"/>
                      <a:pt x="20738" y="7098"/>
                      <a:pt x="20738" y="6672"/>
                    </a:cubicBezTo>
                    <a:cubicBezTo>
                      <a:pt x="20307" y="5821"/>
                      <a:pt x="19876" y="5396"/>
                      <a:pt x="19876" y="4953"/>
                    </a:cubicBezTo>
                    <a:cubicBezTo>
                      <a:pt x="19445" y="4102"/>
                      <a:pt x="19014" y="3677"/>
                      <a:pt x="18152" y="3251"/>
                    </a:cubicBezTo>
                    <a:cubicBezTo>
                      <a:pt x="17704" y="2826"/>
                      <a:pt x="17273" y="2400"/>
                      <a:pt x="16842" y="1974"/>
                    </a:cubicBezTo>
                    <a:cubicBezTo>
                      <a:pt x="15980" y="1549"/>
                      <a:pt x="15549" y="1123"/>
                      <a:pt x="14687" y="698"/>
                    </a:cubicBezTo>
                    <a:cubicBezTo>
                      <a:pt x="14256" y="698"/>
                      <a:pt x="13394" y="272"/>
                      <a:pt x="12963" y="272"/>
                    </a:cubicBezTo>
                    <a:cubicBezTo>
                      <a:pt x="12239" y="85"/>
                      <a:pt x="11498" y="0"/>
                      <a:pt x="107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3" name="Google Shape;446;p18"/>
              <p:cNvSpPr/>
              <p:nvPr/>
            </p:nvSpPr>
            <p:spPr>
              <a:xfrm flipH="1">
                <a:off x="18150" y="0"/>
                <a:ext cx="22686" cy="22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775" y="0"/>
                      <a:pt x="4965" y="987"/>
                      <a:pt x="3034" y="2927"/>
                    </a:cubicBezTo>
                    <a:cubicBezTo>
                      <a:pt x="2586" y="3360"/>
                      <a:pt x="2155" y="3793"/>
                      <a:pt x="1724" y="4677"/>
                    </a:cubicBezTo>
                    <a:cubicBezTo>
                      <a:pt x="1293" y="5110"/>
                      <a:pt x="862" y="5543"/>
                      <a:pt x="862" y="6409"/>
                    </a:cubicBezTo>
                    <a:cubicBezTo>
                      <a:pt x="431" y="6842"/>
                      <a:pt x="0" y="7708"/>
                      <a:pt x="0" y="8574"/>
                    </a:cubicBezTo>
                    <a:cubicBezTo>
                      <a:pt x="0" y="9007"/>
                      <a:pt x="0" y="9873"/>
                      <a:pt x="0" y="10739"/>
                    </a:cubicBezTo>
                    <a:cubicBezTo>
                      <a:pt x="0" y="13355"/>
                      <a:pt x="862" y="16386"/>
                      <a:pt x="3034" y="18136"/>
                    </a:cubicBezTo>
                    <a:cubicBezTo>
                      <a:pt x="5189" y="20301"/>
                      <a:pt x="7775" y="21600"/>
                      <a:pt x="10809" y="21600"/>
                    </a:cubicBezTo>
                    <a:cubicBezTo>
                      <a:pt x="13394" y="21600"/>
                      <a:pt x="16411" y="20301"/>
                      <a:pt x="18152" y="18136"/>
                    </a:cubicBezTo>
                    <a:cubicBezTo>
                      <a:pt x="20307" y="16386"/>
                      <a:pt x="21600" y="13355"/>
                      <a:pt x="21600" y="10739"/>
                    </a:cubicBezTo>
                    <a:cubicBezTo>
                      <a:pt x="21600" y="9873"/>
                      <a:pt x="21169" y="9007"/>
                      <a:pt x="21169" y="8574"/>
                    </a:cubicBezTo>
                    <a:cubicBezTo>
                      <a:pt x="21169" y="7708"/>
                      <a:pt x="20738" y="6842"/>
                      <a:pt x="20738" y="6409"/>
                    </a:cubicBezTo>
                    <a:cubicBezTo>
                      <a:pt x="20307" y="5543"/>
                      <a:pt x="19876" y="5110"/>
                      <a:pt x="19445" y="4677"/>
                    </a:cubicBezTo>
                    <a:cubicBezTo>
                      <a:pt x="19014" y="3793"/>
                      <a:pt x="18583" y="3360"/>
                      <a:pt x="18152" y="2927"/>
                    </a:cubicBezTo>
                    <a:cubicBezTo>
                      <a:pt x="16204" y="987"/>
                      <a:pt x="13394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4" name="Google Shape;447;p18"/>
              <p:cNvSpPr/>
              <p:nvPr/>
            </p:nvSpPr>
            <p:spPr>
              <a:xfrm flipH="1">
                <a:off x="621190" y="1029197"/>
                <a:ext cx="22687" cy="22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654" y="0"/>
                      <a:pt x="5068" y="1226"/>
                      <a:pt x="3017" y="3254"/>
                    </a:cubicBezTo>
                    <a:cubicBezTo>
                      <a:pt x="2586" y="3679"/>
                      <a:pt x="2155" y="4105"/>
                      <a:pt x="1724" y="4957"/>
                    </a:cubicBezTo>
                    <a:cubicBezTo>
                      <a:pt x="1293" y="5383"/>
                      <a:pt x="862" y="5809"/>
                      <a:pt x="862" y="6661"/>
                    </a:cubicBezTo>
                    <a:cubicBezTo>
                      <a:pt x="431" y="7086"/>
                      <a:pt x="0" y="7938"/>
                      <a:pt x="0" y="8807"/>
                    </a:cubicBezTo>
                    <a:cubicBezTo>
                      <a:pt x="0" y="9233"/>
                      <a:pt x="0" y="10085"/>
                      <a:pt x="0" y="10936"/>
                    </a:cubicBezTo>
                    <a:cubicBezTo>
                      <a:pt x="0" y="13491"/>
                      <a:pt x="862" y="16490"/>
                      <a:pt x="3017" y="18193"/>
                    </a:cubicBezTo>
                    <a:cubicBezTo>
                      <a:pt x="5172" y="20322"/>
                      <a:pt x="7775" y="21600"/>
                      <a:pt x="10791" y="21600"/>
                    </a:cubicBezTo>
                    <a:cubicBezTo>
                      <a:pt x="11222" y="21600"/>
                      <a:pt x="12084" y="21174"/>
                      <a:pt x="12963" y="21174"/>
                    </a:cubicBezTo>
                    <a:cubicBezTo>
                      <a:pt x="13394" y="21174"/>
                      <a:pt x="14256" y="20748"/>
                      <a:pt x="14687" y="20748"/>
                    </a:cubicBezTo>
                    <a:cubicBezTo>
                      <a:pt x="15549" y="20322"/>
                      <a:pt x="15980" y="19897"/>
                      <a:pt x="16842" y="19471"/>
                    </a:cubicBezTo>
                    <a:cubicBezTo>
                      <a:pt x="17273" y="19045"/>
                      <a:pt x="17704" y="18619"/>
                      <a:pt x="18135" y="18193"/>
                    </a:cubicBezTo>
                    <a:cubicBezTo>
                      <a:pt x="20307" y="16490"/>
                      <a:pt x="21600" y="13491"/>
                      <a:pt x="21600" y="10936"/>
                    </a:cubicBezTo>
                    <a:cubicBezTo>
                      <a:pt x="21600" y="10085"/>
                      <a:pt x="21169" y="9233"/>
                      <a:pt x="21169" y="8807"/>
                    </a:cubicBezTo>
                    <a:cubicBezTo>
                      <a:pt x="21169" y="7938"/>
                      <a:pt x="20738" y="7086"/>
                      <a:pt x="20738" y="6661"/>
                    </a:cubicBezTo>
                    <a:cubicBezTo>
                      <a:pt x="20307" y="5809"/>
                      <a:pt x="19876" y="5383"/>
                      <a:pt x="19428" y="4957"/>
                    </a:cubicBezTo>
                    <a:cubicBezTo>
                      <a:pt x="19428" y="4105"/>
                      <a:pt x="18566" y="3679"/>
                      <a:pt x="18135" y="3254"/>
                    </a:cubicBezTo>
                    <a:cubicBezTo>
                      <a:pt x="17704" y="2828"/>
                      <a:pt x="17273" y="2402"/>
                      <a:pt x="16842" y="1976"/>
                    </a:cubicBezTo>
                    <a:cubicBezTo>
                      <a:pt x="15980" y="1550"/>
                      <a:pt x="15549" y="1107"/>
                      <a:pt x="14687" y="681"/>
                    </a:cubicBezTo>
                    <a:cubicBezTo>
                      <a:pt x="14256" y="681"/>
                      <a:pt x="13394" y="256"/>
                      <a:pt x="12963" y="256"/>
                    </a:cubicBezTo>
                    <a:cubicBezTo>
                      <a:pt x="12136" y="85"/>
                      <a:pt x="11343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5" name="Google Shape;448;p18"/>
              <p:cNvSpPr/>
              <p:nvPr/>
            </p:nvSpPr>
            <p:spPr>
              <a:xfrm flipH="1">
                <a:off x="243037" y="970165"/>
                <a:ext cx="58987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7"/>
                    </a:moveTo>
                    <a:cubicBezTo>
                      <a:pt x="14453" y="4157"/>
                      <a:pt x="17443" y="7147"/>
                      <a:pt x="17443" y="10800"/>
                    </a:cubicBezTo>
                    <a:cubicBezTo>
                      <a:pt x="17443" y="14460"/>
                      <a:pt x="14453" y="17450"/>
                      <a:pt x="10800" y="17450"/>
                    </a:cubicBezTo>
                    <a:cubicBezTo>
                      <a:pt x="7147" y="17450"/>
                      <a:pt x="4150" y="14460"/>
                      <a:pt x="4150" y="10800"/>
                    </a:cubicBezTo>
                    <a:cubicBezTo>
                      <a:pt x="4150" y="7147"/>
                      <a:pt x="7147" y="4157"/>
                      <a:pt x="10800" y="4157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6" name="Google Shape;449;p18"/>
              <p:cNvSpPr/>
              <p:nvPr/>
            </p:nvSpPr>
            <p:spPr>
              <a:xfrm flipH="1">
                <a:off x="0" y="2018045"/>
                <a:ext cx="58986" cy="5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3" y="7093"/>
                      <a:pt x="17443" y="10718"/>
                    </a:cubicBezTo>
                    <a:cubicBezTo>
                      <a:pt x="17443" y="14343"/>
                      <a:pt x="14453" y="17481"/>
                      <a:pt x="10800" y="17481"/>
                    </a:cubicBezTo>
                    <a:cubicBezTo>
                      <a:pt x="7147" y="17481"/>
                      <a:pt x="4150" y="14343"/>
                      <a:pt x="4150" y="10718"/>
                    </a:cubicBezTo>
                    <a:cubicBezTo>
                      <a:pt x="4150" y="7093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783"/>
                      <a:pt x="0" y="10718"/>
                    </a:cubicBezTo>
                    <a:cubicBezTo>
                      <a:pt x="0" y="16652"/>
                      <a:pt x="4820" y="21600"/>
                      <a:pt x="10800" y="21600"/>
                    </a:cubicBezTo>
                    <a:cubicBezTo>
                      <a:pt x="16780" y="21600"/>
                      <a:pt x="21600" y="16652"/>
                      <a:pt x="21600" y="10718"/>
                    </a:cubicBezTo>
                    <a:cubicBezTo>
                      <a:pt x="21600" y="4783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7" name="Google Shape;450;p18"/>
              <p:cNvSpPr/>
              <p:nvPr/>
            </p:nvSpPr>
            <p:spPr>
              <a:xfrm flipH="1">
                <a:off x="76775" y="2890133"/>
                <a:ext cx="58327" cy="108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9" h="21600" extrusionOk="0">
                    <a:moveTo>
                      <a:pt x="2114" y="0"/>
                    </a:moveTo>
                    <a:cubicBezTo>
                      <a:pt x="1794" y="0"/>
                      <a:pt x="1468" y="40"/>
                      <a:pt x="1174" y="122"/>
                    </a:cubicBezTo>
                    <a:cubicBezTo>
                      <a:pt x="195" y="393"/>
                      <a:pt x="-301" y="1023"/>
                      <a:pt x="195" y="1657"/>
                    </a:cubicBezTo>
                    <a:lnTo>
                      <a:pt x="17206" y="20970"/>
                    </a:lnTo>
                    <a:cubicBezTo>
                      <a:pt x="17533" y="21330"/>
                      <a:pt x="18192" y="21600"/>
                      <a:pt x="19008" y="21600"/>
                    </a:cubicBezTo>
                    <a:cubicBezTo>
                      <a:pt x="19334" y="21600"/>
                      <a:pt x="19661" y="21510"/>
                      <a:pt x="19824" y="21510"/>
                    </a:cubicBezTo>
                    <a:cubicBezTo>
                      <a:pt x="20973" y="21150"/>
                      <a:pt x="21299" y="20520"/>
                      <a:pt x="20809" y="19976"/>
                    </a:cubicBezTo>
                    <a:lnTo>
                      <a:pt x="3955" y="663"/>
                    </a:lnTo>
                    <a:cubicBezTo>
                      <a:pt x="3609" y="220"/>
                      <a:pt x="2865" y="0"/>
                      <a:pt x="2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509" name="Google Shape;451;p18"/>
            <p:cNvSpPr/>
            <p:nvPr/>
          </p:nvSpPr>
          <p:spPr>
            <a:xfrm flipH="1">
              <a:off x="382309" y="2268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0" name="Google Shape;452;p18"/>
            <p:cNvSpPr/>
            <p:nvPr/>
          </p:nvSpPr>
          <p:spPr>
            <a:xfrm flipH="1">
              <a:off x="0" y="165097"/>
              <a:ext cx="22686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515" name="Google Shape;453;p18"/>
          <p:cNvGrpSpPr/>
          <p:nvPr/>
        </p:nvGrpSpPr>
        <p:grpSpPr>
          <a:xfrm>
            <a:off x="294166" y="111816"/>
            <a:ext cx="425801" cy="216060"/>
            <a:chOff x="41" y="41"/>
            <a:chExt cx="425799" cy="216058"/>
          </a:xfrm>
        </p:grpSpPr>
        <p:sp>
          <p:nvSpPr>
            <p:cNvPr id="512" name="Google Shape;454;p18"/>
            <p:cNvSpPr/>
            <p:nvPr/>
          </p:nvSpPr>
          <p:spPr>
            <a:xfrm flipH="1">
              <a:off x="279039" y="4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3" name="Google Shape;455;p18"/>
            <p:cNvSpPr/>
            <p:nvPr/>
          </p:nvSpPr>
          <p:spPr>
            <a:xfrm flipH="1">
              <a:off x="139520" y="4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4" name="Google Shape;456;p18"/>
            <p:cNvSpPr/>
            <p:nvPr/>
          </p:nvSpPr>
          <p:spPr>
            <a:xfrm flipH="1">
              <a:off x="41" y="4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516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xx%"/>
          <p:cNvSpPr txBox="1">
            <a:spLocks noGrp="1"/>
          </p:cNvSpPr>
          <p:nvPr>
            <p:ph type="title" hasCustomPrompt="1"/>
          </p:nvPr>
        </p:nvSpPr>
        <p:spPr>
          <a:xfrm>
            <a:off x="926485" y="2784574"/>
            <a:ext cx="1935602" cy="10959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600"/>
            </a:lvl1pPr>
          </a:lstStyle>
          <a:p>
            <a:r>
              <a:t>xx%</a:t>
            </a:r>
          </a:p>
        </p:txBody>
      </p:sp>
      <p:sp>
        <p:nvSpPr>
          <p:cNvPr id="5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26485" y="3880549"/>
            <a:ext cx="1935602" cy="5190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530" name="Google Shape;465;p19"/>
          <p:cNvGrpSpPr/>
          <p:nvPr/>
        </p:nvGrpSpPr>
        <p:grpSpPr>
          <a:xfrm>
            <a:off x="6385700" y="110936"/>
            <a:ext cx="2758303" cy="193878"/>
            <a:chOff x="0" y="0"/>
            <a:chExt cx="2758302" cy="193877"/>
          </a:xfrm>
        </p:grpSpPr>
        <p:sp>
          <p:nvSpPr>
            <p:cNvPr id="526" name="Google Shape;466;p19"/>
            <p:cNvSpPr/>
            <p:nvPr/>
          </p:nvSpPr>
          <p:spPr>
            <a:xfrm flipH="1">
              <a:off x="644800" y="12320"/>
              <a:ext cx="92661" cy="914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7" name="Google Shape;467;p19"/>
            <p:cNvSpPr/>
            <p:nvPr/>
          </p:nvSpPr>
          <p:spPr>
            <a:xfrm flipH="1">
              <a:off x="328585" y="12320"/>
              <a:ext cx="91429" cy="914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8" name="Google Shape;468;p19"/>
            <p:cNvSpPr/>
            <p:nvPr/>
          </p:nvSpPr>
          <p:spPr>
            <a:xfrm flipH="1">
              <a:off x="0" y="0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9" name="Google Shape;469;p19"/>
            <p:cNvSpPr/>
            <p:nvPr/>
          </p:nvSpPr>
          <p:spPr>
            <a:xfrm flipH="1">
              <a:off x="724994" y="46916"/>
              <a:ext cx="2033309" cy="14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542" name="Google Shape;470;p19"/>
          <p:cNvGrpSpPr/>
          <p:nvPr/>
        </p:nvGrpSpPr>
        <p:grpSpPr>
          <a:xfrm>
            <a:off x="8590015" y="1197104"/>
            <a:ext cx="583630" cy="3946393"/>
            <a:chOff x="0" y="0"/>
            <a:chExt cx="583629" cy="3946392"/>
          </a:xfrm>
        </p:grpSpPr>
        <p:sp>
          <p:nvSpPr>
            <p:cNvPr id="531" name="Google Shape;471;p19"/>
            <p:cNvSpPr/>
            <p:nvPr/>
          </p:nvSpPr>
          <p:spPr>
            <a:xfrm rot="10800000" flipH="1">
              <a:off x="-1" y="1923945"/>
              <a:ext cx="96052" cy="78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2" name="Google Shape;472;p19"/>
            <p:cNvSpPr/>
            <p:nvPr/>
          </p:nvSpPr>
          <p:spPr>
            <a:xfrm rot="10800000" flipH="1">
              <a:off x="395250" y="-1"/>
              <a:ext cx="35986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3" name="Google Shape;473;p19"/>
            <p:cNvSpPr/>
            <p:nvPr/>
          </p:nvSpPr>
          <p:spPr>
            <a:xfrm rot="10800000" flipH="1">
              <a:off x="63773" y="327797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4" name="Google Shape;474;p19"/>
            <p:cNvSpPr/>
            <p:nvPr/>
          </p:nvSpPr>
          <p:spPr>
            <a:xfrm rot="10800000" flipH="1">
              <a:off x="455662" y="1683909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5" name="Google Shape;475;p19"/>
            <p:cNvSpPr/>
            <p:nvPr/>
          </p:nvSpPr>
          <p:spPr>
            <a:xfrm rot="10800000" flipH="1">
              <a:off x="176649" y="271451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6" name="Google Shape;476;p19"/>
            <p:cNvSpPr/>
            <p:nvPr/>
          </p:nvSpPr>
          <p:spPr>
            <a:xfrm rot="10800000" flipH="1">
              <a:off x="560943" y="1012340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7" name="Google Shape;477;p19"/>
            <p:cNvSpPr/>
            <p:nvPr/>
          </p:nvSpPr>
          <p:spPr>
            <a:xfrm rot="10800000" flipH="1">
              <a:off x="474274" y="2895912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8" name="Google Shape;478;p19"/>
            <p:cNvSpPr/>
            <p:nvPr/>
          </p:nvSpPr>
          <p:spPr>
            <a:xfrm rot="10800000" flipH="1">
              <a:off x="140324" y="1121429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9" name="Google Shape;479;p19"/>
            <p:cNvSpPr/>
            <p:nvPr/>
          </p:nvSpPr>
          <p:spPr>
            <a:xfrm rot="10800000" flipH="1">
              <a:off x="18262" y="329661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0" name="Google Shape;480;p19"/>
            <p:cNvSpPr/>
            <p:nvPr/>
          </p:nvSpPr>
          <p:spPr>
            <a:xfrm rot="10800000" flipH="1">
              <a:off x="437412" y="3531295"/>
              <a:ext cx="96051" cy="78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1" name="Google Shape;481;p19"/>
            <p:cNvSpPr/>
            <p:nvPr/>
          </p:nvSpPr>
          <p:spPr>
            <a:xfrm rot="10800000" flipH="1">
              <a:off x="176648" y="3886953"/>
              <a:ext cx="59440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559" name="Google Shape;482;p19"/>
          <p:cNvGrpSpPr/>
          <p:nvPr/>
        </p:nvGrpSpPr>
        <p:grpSpPr>
          <a:xfrm>
            <a:off x="-29653" y="11231"/>
            <a:ext cx="1758578" cy="3882083"/>
            <a:chOff x="0" y="0"/>
            <a:chExt cx="1758577" cy="3882081"/>
          </a:xfrm>
        </p:grpSpPr>
        <p:sp>
          <p:nvSpPr>
            <p:cNvPr id="543" name="Google Shape;483;p19"/>
            <p:cNvSpPr/>
            <p:nvPr/>
          </p:nvSpPr>
          <p:spPr>
            <a:xfrm flipH="1">
              <a:off x="370209" y="322872"/>
              <a:ext cx="71128" cy="101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4" name="Google Shape;484;p19"/>
            <p:cNvSpPr/>
            <p:nvPr/>
          </p:nvSpPr>
          <p:spPr>
            <a:xfrm flipH="1">
              <a:off x="368351" y="172626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5" name="Google Shape;485;p19"/>
            <p:cNvSpPr/>
            <p:nvPr/>
          </p:nvSpPr>
          <p:spPr>
            <a:xfrm flipH="1">
              <a:off x="472651" y="3439629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6" name="Google Shape;486;p19"/>
            <p:cNvSpPr/>
            <p:nvPr/>
          </p:nvSpPr>
          <p:spPr>
            <a:xfrm flipH="1">
              <a:off x="214627" y="744900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7" name="Google Shape;487;p19"/>
            <p:cNvSpPr/>
            <p:nvPr/>
          </p:nvSpPr>
          <p:spPr>
            <a:xfrm flipH="1">
              <a:off x="496413" y="2774579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8" name="Google Shape;488;p19"/>
            <p:cNvSpPr/>
            <p:nvPr/>
          </p:nvSpPr>
          <p:spPr>
            <a:xfrm flipH="1">
              <a:off x="208084" y="3823096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9" name="Google Shape;489;p19"/>
            <p:cNvSpPr/>
            <p:nvPr/>
          </p:nvSpPr>
          <p:spPr>
            <a:xfrm flipH="1">
              <a:off x="424264" y="2497952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0" name="Google Shape;490;p19"/>
            <p:cNvSpPr/>
            <p:nvPr/>
          </p:nvSpPr>
          <p:spPr>
            <a:xfrm flipH="1">
              <a:off x="18151" y="259033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1" name="Google Shape;491;p19"/>
            <p:cNvSpPr/>
            <p:nvPr/>
          </p:nvSpPr>
          <p:spPr>
            <a:xfrm flipH="1">
              <a:off x="621191" y="1288231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2" name="Google Shape;492;p19"/>
            <p:cNvSpPr/>
            <p:nvPr/>
          </p:nvSpPr>
          <p:spPr>
            <a:xfrm flipH="1">
              <a:off x="14439" y="1229199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3" name="Google Shape;493;p19"/>
            <p:cNvSpPr/>
            <p:nvPr/>
          </p:nvSpPr>
          <p:spPr>
            <a:xfrm flipH="1">
              <a:off x="0" y="2277079"/>
              <a:ext cx="58986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4" name="Google Shape;494;p19"/>
            <p:cNvSpPr/>
            <p:nvPr/>
          </p:nvSpPr>
          <p:spPr>
            <a:xfrm flipH="1">
              <a:off x="76776" y="314916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5" name="Google Shape;495;p19"/>
            <p:cNvSpPr/>
            <p:nvPr/>
          </p:nvSpPr>
          <p:spPr>
            <a:xfrm flipH="1">
              <a:off x="991551" y="15041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6" name="Google Shape;496;p19"/>
            <p:cNvSpPr/>
            <p:nvPr/>
          </p:nvSpPr>
          <p:spPr>
            <a:xfrm flipH="1">
              <a:off x="562188" y="0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7" name="Google Shape;497;p19"/>
            <p:cNvSpPr/>
            <p:nvPr/>
          </p:nvSpPr>
          <p:spPr>
            <a:xfrm flipH="1">
              <a:off x="1571384" y="9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8" name="Google Shape;498;p19"/>
            <p:cNvSpPr/>
            <p:nvPr/>
          </p:nvSpPr>
          <p:spPr>
            <a:xfrm flipH="1">
              <a:off x="1735891" y="286456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5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Title Text"/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3852002" cy="10794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100"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9" y="2166149"/>
            <a:ext cx="3291301" cy="3324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>
              <a:lnSpc>
                <a:spcPct val="100000"/>
              </a:lnSpc>
              <a:buClrTx/>
              <a:buSzTx/>
              <a:buFontTx/>
              <a:buNone/>
            </a:lvl1pPr>
            <a:lvl2pPr marL="330200" indent="254000">
              <a:lnSpc>
                <a:spcPct val="100000"/>
              </a:lnSpc>
              <a:buClrTx/>
              <a:buSzTx/>
              <a:buFontTx/>
              <a:buNone/>
            </a:lvl2pPr>
            <a:lvl3pPr marL="330200" indent="711200">
              <a:lnSpc>
                <a:spcPct val="100000"/>
              </a:lnSpc>
              <a:buClrTx/>
              <a:buSzTx/>
              <a:buFontTx/>
              <a:buNone/>
            </a:lvl3pPr>
            <a:lvl4pPr marL="330200" indent="1168400">
              <a:lnSpc>
                <a:spcPct val="100000"/>
              </a:lnSpc>
              <a:buClrTx/>
              <a:buSzTx/>
              <a:buFontTx/>
              <a:buNone/>
            </a:lvl4pPr>
            <a:lvl5pPr marL="330200" indent="1625600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719999" y="2146300"/>
            <a:ext cx="3714002" cy="18159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2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9" y="4061650"/>
            <a:ext cx="2729402" cy="7014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>
              <a:lnSpc>
                <a:spcPct val="100000"/>
              </a:lnSpc>
              <a:buClrTx/>
              <a:buSzTx/>
              <a:buFontTx/>
              <a:buNone/>
            </a:lvl1pPr>
            <a:lvl2pPr marL="330200" indent="254000">
              <a:lnSpc>
                <a:spcPct val="100000"/>
              </a:lnSpc>
              <a:buClrTx/>
              <a:buSzTx/>
              <a:buFontTx/>
              <a:buNone/>
            </a:lvl2pPr>
            <a:lvl3pPr marL="330200" indent="711200">
              <a:lnSpc>
                <a:spcPct val="100000"/>
              </a:lnSpc>
              <a:buClrTx/>
              <a:buSzTx/>
              <a:buFontTx/>
              <a:buNone/>
            </a:lvl3pPr>
            <a:lvl4pPr marL="330200" indent="1168400">
              <a:lnSpc>
                <a:spcPct val="100000"/>
              </a:lnSpc>
              <a:buClrTx/>
              <a:buSzTx/>
              <a:buFontTx/>
              <a:buNone/>
            </a:lvl4pPr>
            <a:lvl5pPr marL="330200" indent="1625600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0E2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16;p4"/>
          <p:cNvGrpSpPr/>
          <p:nvPr/>
        </p:nvGrpSpPr>
        <p:grpSpPr>
          <a:xfrm>
            <a:off x="4" y="-1"/>
            <a:ext cx="625727" cy="3288757"/>
            <a:chOff x="11" y="0"/>
            <a:chExt cx="625726" cy="3288755"/>
          </a:xfrm>
        </p:grpSpPr>
        <p:sp>
          <p:nvSpPr>
            <p:cNvPr id="29" name="Google Shape;17;p4"/>
            <p:cNvSpPr/>
            <p:nvPr/>
          </p:nvSpPr>
          <p:spPr>
            <a:xfrm>
              <a:off x="202552" y="63839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" name="Google Shape;18;p4"/>
            <p:cNvSpPr/>
            <p:nvPr/>
          </p:nvSpPr>
          <p:spPr>
            <a:xfrm>
              <a:off x="445811" y="1543433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" name="Google Shape;19;p4"/>
            <p:cNvSpPr/>
            <p:nvPr/>
          </p:nvSpPr>
          <p:spPr>
            <a:xfrm>
              <a:off x="112453" y="3180596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" name="Google Shape;20;p4"/>
            <p:cNvSpPr/>
            <p:nvPr/>
          </p:nvSpPr>
          <p:spPr>
            <a:xfrm>
              <a:off x="522676" y="48586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3" name="Google Shape;21;p4"/>
            <p:cNvSpPr/>
            <p:nvPr/>
          </p:nvSpPr>
          <p:spPr>
            <a:xfrm>
              <a:off x="88490" y="2515545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" name="Google Shape;22;p4"/>
            <p:cNvSpPr/>
            <p:nvPr/>
          </p:nvSpPr>
          <p:spPr>
            <a:xfrm>
              <a:off x="196939" y="2238918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" name="Google Shape;23;p4"/>
            <p:cNvSpPr/>
            <p:nvPr/>
          </p:nvSpPr>
          <p:spPr>
            <a:xfrm>
              <a:off x="603051" y="0"/>
              <a:ext cx="22687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" name="Google Shape;24;p4"/>
            <p:cNvSpPr/>
            <p:nvPr/>
          </p:nvSpPr>
          <p:spPr>
            <a:xfrm>
              <a:off x="11" y="1029197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" name="Google Shape;25;p4"/>
            <p:cNvSpPr/>
            <p:nvPr/>
          </p:nvSpPr>
          <p:spPr>
            <a:xfrm>
              <a:off x="51502" y="1027445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48" name="Google Shape;26;p4"/>
          <p:cNvGrpSpPr/>
          <p:nvPr/>
        </p:nvGrpSpPr>
        <p:grpSpPr>
          <a:xfrm>
            <a:off x="8431103" y="1818951"/>
            <a:ext cx="712868" cy="3324551"/>
            <a:chOff x="0" y="0"/>
            <a:chExt cx="712866" cy="3324549"/>
          </a:xfrm>
        </p:grpSpPr>
        <p:sp>
          <p:nvSpPr>
            <p:cNvPr id="39" name="Google Shape;27;p4"/>
            <p:cNvSpPr/>
            <p:nvPr/>
          </p:nvSpPr>
          <p:spPr>
            <a:xfrm>
              <a:off x="129237" y="916674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" name="Google Shape;28;p4"/>
            <p:cNvSpPr/>
            <p:nvPr/>
          </p:nvSpPr>
          <p:spPr>
            <a:xfrm>
              <a:off x="524487" y="2802508"/>
              <a:ext cx="35987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" name="Google Shape;29;p4"/>
            <p:cNvSpPr/>
            <p:nvPr/>
          </p:nvSpPr>
          <p:spPr>
            <a:xfrm>
              <a:off x="193011" y="2483003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" name="Google Shape;30;p4"/>
            <p:cNvSpPr/>
            <p:nvPr/>
          </p:nvSpPr>
          <p:spPr>
            <a:xfrm>
              <a:off x="584900" y="1175992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" name="Google Shape;31;p4"/>
            <p:cNvSpPr/>
            <p:nvPr/>
          </p:nvSpPr>
          <p:spPr>
            <a:xfrm>
              <a:off x="378449" y="3181156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" name="Google Shape;32;p4"/>
            <p:cNvSpPr/>
            <p:nvPr/>
          </p:nvSpPr>
          <p:spPr>
            <a:xfrm>
              <a:off x="690181" y="1883970"/>
              <a:ext cx="22686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" name="Google Shape;33;p4"/>
            <p:cNvSpPr/>
            <p:nvPr/>
          </p:nvSpPr>
          <p:spPr>
            <a:xfrm>
              <a:off x="-1" y="3301972"/>
              <a:ext cx="22705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3" y="0"/>
                  </a:moveTo>
                  <a:cubicBezTo>
                    <a:pt x="7786" y="0"/>
                    <a:pt x="4978" y="970"/>
                    <a:pt x="3032" y="2927"/>
                  </a:cubicBezTo>
                  <a:cubicBezTo>
                    <a:pt x="878" y="5093"/>
                    <a:pt x="0" y="7708"/>
                    <a:pt x="0" y="10739"/>
                  </a:cubicBezTo>
                  <a:cubicBezTo>
                    <a:pt x="0" y="13355"/>
                    <a:pt x="878" y="16386"/>
                    <a:pt x="3032" y="18551"/>
                  </a:cubicBezTo>
                  <a:cubicBezTo>
                    <a:pt x="5185" y="20301"/>
                    <a:pt x="7786" y="21600"/>
                    <a:pt x="10800" y="21600"/>
                  </a:cubicBezTo>
                  <a:cubicBezTo>
                    <a:pt x="13384" y="21600"/>
                    <a:pt x="15985" y="20301"/>
                    <a:pt x="18138" y="18551"/>
                  </a:cubicBezTo>
                  <a:cubicBezTo>
                    <a:pt x="20291" y="16386"/>
                    <a:pt x="21600" y="13355"/>
                    <a:pt x="21600" y="10739"/>
                  </a:cubicBezTo>
                  <a:cubicBezTo>
                    <a:pt x="21600" y="7708"/>
                    <a:pt x="20291" y="5093"/>
                    <a:pt x="18138" y="2927"/>
                  </a:cubicBezTo>
                  <a:cubicBezTo>
                    <a:pt x="16191" y="970"/>
                    <a:pt x="13384" y="0"/>
                    <a:pt x="10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" name="Google Shape;34;p4"/>
            <p:cNvSpPr/>
            <p:nvPr/>
          </p:nvSpPr>
          <p:spPr>
            <a:xfrm>
              <a:off x="603512" y="-1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" name="Google Shape;35;p4"/>
            <p:cNvSpPr/>
            <p:nvPr/>
          </p:nvSpPr>
          <p:spPr>
            <a:xfrm>
              <a:off x="269562" y="1743450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49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0" name="Body Level One…"/>
          <p:cNvSpPr txBox="1">
            <a:spLocks noGrp="1"/>
          </p:cNvSpPr>
          <p:nvPr>
            <p:ph type="body" idx="1"/>
          </p:nvPr>
        </p:nvSpPr>
        <p:spPr>
          <a:xfrm>
            <a:off x="719999" y="1277175"/>
            <a:ext cx="7704002" cy="3326101"/>
          </a:xfrm>
          <a:prstGeom prst="rect">
            <a:avLst/>
          </a:prstGeom>
        </p:spPr>
        <p:txBody>
          <a:bodyPr>
            <a:normAutofit/>
          </a:bodyPr>
          <a:lstStyle>
            <a:lvl1pPr indent="-304800">
              <a:lnSpc>
                <a:spcPct val="100000"/>
              </a:lnSpc>
              <a:buClr>
                <a:srgbClr val="F99AAA"/>
              </a:buClr>
              <a:buSzPts val="1200"/>
              <a:defRPr sz="1200"/>
            </a:lvl1pPr>
            <a:lvl2pPr marL="838200" indent="-228600">
              <a:lnSpc>
                <a:spcPct val="100000"/>
              </a:lnSpc>
              <a:buClr>
                <a:srgbClr val="F99AAA"/>
              </a:buClr>
              <a:buSzPts val="1200"/>
              <a:buAutoNum type="alphaLcPeriod"/>
              <a:defRPr sz="1200"/>
            </a:lvl2pPr>
            <a:lvl3pPr marL="1295400" indent="-228600">
              <a:lnSpc>
                <a:spcPct val="100000"/>
              </a:lnSpc>
              <a:buClr>
                <a:srgbClr val="F99AAA"/>
              </a:buClr>
              <a:buSzPts val="1200"/>
              <a:buAutoNum type="romanLcPeriod"/>
              <a:defRPr sz="1200"/>
            </a:lvl3pPr>
            <a:lvl4pPr marL="1752600" indent="-228600">
              <a:lnSpc>
                <a:spcPct val="100000"/>
              </a:lnSpc>
              <a:buClr>
                <a:srgbClr val="F99AAA"/>
              </a:buClr>
              <a:buSzPts val="1200"/>
              <a:buAutoNum type="arabicPeriod"/>
              <a:defRPr sz="1200"/>
            </a:lvl4pPr>
            <a:lvl5pPr marL="2209800" indent="-228600">
              <a:lnSpc>
                <a:spcPct val="100000"/>
              </a:lnSpc>
              <a:buClr>
                <a:srgbClr val="F99AAA"/>
              </a:buClr>
              <a:buSzPts val="1200"/>
              <a:buAutoNum type="alphaLcPeriod"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55" name="Google Shape;38;p4"/>
          <p:cNvGrpSpPr/>
          <p:nvPr/>
        </p:nvGrpSpPr>
        <p:grpSpPr>
          <a:xfrm>
            <a:off x="-344351" y="4817849"/>
            <a:ext cx="2758303" cy="193878"/>
            <a:chOff x="0" y="49"/>
            <a:chExt cx="2758302" cy="193877"/>
          </a:xfrm>
        </p:grpSpPr>
        <p:sp>
          <p:nvSpPr>
            <p:cNvPr id="51" name="Google Shape;39;p4"/>
            <p:cNvSpPr/>
            <p:nvPr/>
          </p:nvSpPr>
          <p:spPr>
            <a:xfrm>
              <a:off x="2020841" y="12369"/>
              <a:ext cx="92661" cy="9142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" name="Google Shape;40;p4"/>
            <p:cNvSpPr/>
            <p:nvPr/>
          </p:nvSpPr>
          <p:spPr>
            <a:xfrm>
              <a:off x="2338289" y="12369"/>
              <a:ext cx="91429" cy="91421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" name="Google Shape;41;p4"/>
            <p:cNvSpPr/>
            <p:nvPr/>
          </p:nvSpPr>
          <p:spPr>
            <a:xfrm>
              <a:off x="2643413" y="49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" name="Google Shape;42;p4"/>
            <p:cNvSpPr/>
            <p:nvPr/>
          </p:nvSpPr>
          <p:spPr>
            <a:xfrm>
              <a:off x="-1" y="46966"/>
              <a:ext cx="2033309" cy="146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44;p5"/>
          <p:cNvGrpSpPr/>
          <p:nvPr/>
        </p:nvGrpSpPr>
        <p:grpSpPr>
          <a:xfrm>
            <a:off x="-9" y="4603520"/>
            <a:ext cx="3623049" cy="643877"/>
            <a:chOff x="0" y="0"/>
            <a:chExt cx="3623047" cy="643876"/>
          </a:xfrm>
        </p:grpSpPr>
        <p:sp>
          <p:nvSpPr>
            <p:cNvPr id="63" name="Google Shape;45;p5"/>
            <p:cNvSpPr/>
            <p:nvPr/>
          </p:nvSpPr>
          <p:spPr>
            <a:xfrm rot="16200000">
              <a:off x="78888" y="355159"/>
              <a:ext cx="71128" cy="10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" name="Google Shape;46;p5"/>
            <p:cNvSpPr/>
            <p:nvPr/>
          </p:nvSpPr>
          <p:spPr>
            <a:xfrm rot="16200000">
              <a:off x="1492366" y="343216"/>
              <a:ext cx="58328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" name="Google Shape;47;p5"/>
            <p:cNvSpPr/>
            <p:nvPr/>
          </p:nvSpPr>
          <p:spPr>
            <a:xfrm rot="16200000">
              <a:off x="3205283" y="447962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" name="Google Shape;48;p5"/>
            <p:cNvSpPr/>
            <p:nvPr/>
          </p:nvSpPr>
          <p:spPr>
            <a:xfrm rot="16200000">
              <a:off x="485866" y="214625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" name="Google Shape;49;p5"/>
            <p:cNvSpPr/>
            <p:nvPr/>
          </p:nvSpPr>
          <p:spPr>
            <a:xfrm rot="16200000">
              <a:off x="2515771" y="496185"/>
              <a:ext cx="58987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" name="Google Shape;50;p5"/>
            <p:cNvSpPr/>
            <p:nvPr/>
          </p:nvSpPr>
          <p:spPr>
            <a:xfrm rot="16200000">
              <a:off x="3564061" y="208084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" name="Google Shape;51;p5"/>
            <p:cNvSpPr/>
            <p:nvPr/>
          </p:nvSpPr>
          <p:spPr>
            <a:xfrm rot="16200000">
              <a:off x="2239063" y="424118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" name="Google Shape;52;p5"/>
            <p:cNvSpPr/>
            <p:nvPr/>
          </p:nvSpPr>
          <p:spPr>
            <a:xfrm rot="16200000">
              <a:off x="-55" y="18204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" name="Google Shape;53;p5"/>
            <p:cNvSpPr/>
            <p:nvPr/>
          </p:nvSpPr>
          <p:spPr>
            <a:xfrm rot="16200000">
              <a:off x="1029332" y="621055"/>
              <a:ext cx="22687" cy="22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" name="Google Shape;54;p5"/>
            <p:cNvSpPr/>
            <p:nvPr/>
          </p:nvSpPr>
          <p:spPr>
            <a:xfrm rot="16200000">
              <a:off x="970166" y="14437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" name="Google Shape;55;p5"/>
            <p:cNvSpPr/>
            <p:nvPr/>
          </p:nvSpPr>
          <p:spPr>
            <a:xfrm rot="16200000">
              <a:off x="2018271" y="-227"/>
              <a:ext cx="58987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" name="Google Shape;56;p5"/>
            <p:cNvSpPr/>
            <p:nvPr/>
          </p:nvSpPr>
          <p:spPr>
            <a:xfrm rot="16200000">
              <a:off x="2915267" y="51641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91" name="Google Shape;57;p5"/>
          <p:cNvGrpSpPr/>
          <p:nvPr/>
        </p:nvGrpSpPr>
        <p:grpSpPr>
          <a:xfrm>
            <a:off x="6675953" y="1128275"/>
            <a:ext cx="2468019" cy="4015227"/>
            <a:chOff x="18" y="18"/>
            <a:chExt cx="2468017" cy="4015224"/>
          </a:xfrm>
        </p:grpSpPr>
        <p:sp>
          <p:nvSpPr>
            <p:cNvPr id="76" name="Google Shape;58;p5"/>
            <p:cNvSpPr/>
            <p:nvPr/>
          </p:nvSpPr>
          <p:spPr>
            <a:xfrm>
              <a:off x="1884406" y="160736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" name="Google Shape;59;p5"/>
            <p:cNvSpPr/>
            <p:nvPr/>
          </p:nvSpPr>
          <p:spPr>
            <a:xfrm>
              <a:off x="541762" y="3630038"/>
              <a:ext cx="95723" cy="78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extrusionOk="0">
                  <a:moveTo>
                    <a:pt x="1218" y="0"/>
                  </a:moveTo>
                  <a:cubicBezTo>
                    <a:pt x="840" y="0"/>
                    <a:pt x="477" y="225"/>
                    <a:pt x="248" y="651"/>
                  </a:cubicBezTo>
                  <a:cubicBezTo>
                    <a:pt x="-155" y="1276"/>
                    <a:pt x="-54" y="2282"/>
                    <a:pt x="453" y="2783"/>
                  </a:cubicBezTo>
                  <a:lnTo>
                    <a:pt x="19222" y="21345"/>
                  </a:lnTo>
                  <a:cubicBezTo>
                    <a:pt x="19524" y="21600"/>
                    <a:pt x="19730" y="21600"/>
                    <a:pt x="20032" y="21600"/>
                  </a:cubicBezTo>
                  <a:cubicBezTo>
                    <a:pt x="20434" y="21600"/>
                    <a:pt x="20837" y="21475"/>
                    <a:pt x="21038" y="21095"/>
                  </a:cubicBezTo>
                  <a:cubicBezTo>
                    <a:pt x="21445" y="20344"/>
                    <a:pt x="21344" y="19338"/>
                    <a:pt x="20837" y="18837"/>
                  </a:cubicBezTo>
                  <a:lnTo>
                    <a:pt x="2068" y="400"/>
                  </a:lnTo>
                  <a:cubicBezTo>
                    <a:pt x="1806" y="130"/>
                    <a:pt x="1504" y="0"/>
                    <a:pt x="12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" name="Google Shape;60;p5"/>
            <p:cNvSpPr/>
            <p:nvPr/>
          </p:nvSpPr>
          <p:spPr>
            <a:xfrm>
              <a:off x="2279656" y="3493203"/>
              <a:ext cx="35987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" name="Google Shape;61;p5"/>
            <p:cNvSpPr/>
            <p:nvPr/>
          </p:nvSpPr>
          <p:spPr>
            <a:xfrm>
              <a:off x="1948180" y="3173696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" name="Google Shape;62;p5"/>
            <p:cNvSpPr/>
            <p:nvPr/>
          </p:nvSpPr>
          <p:spPr>
            <a:xfrm>
              <a:off x="2340068" y="1866686"/>
              <a:ext cx="59458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" name="Google Shape;63;p5"/>
            <p:cNvSpPr/>
            <p:nvPr/>
          </p:nvSpPr>
          <p:spPr>
            <a:xfrm>
              <a:off x="18" y="3567050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" name="Google Shape;64;p5"/>
            <p:cNvSpPr/>
            <p:nvPr/>
          </p:nvSpPr>
          <p:spPr>
            <a:xfrm>
              <a:off x="2061056" y="83608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" name="Google Shape;65;p5"/>
            <p:cNvSpPr/>
            <p:nvPr/>
          </p:nvSpPr>
          <p:spPr>
            <a:xfrm>
              <a:off x="2445350" y="2574663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" name="Google Shape;66;p5"/>
            <p:cNvSpPr/>
            <p:nvPr/>
          </p:nvSpPr>
          <p:spPr>
            <a:xfrm>
              <a:off x="1755169" y="3992665"/>
              <a:ext cx="22705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3" y="0"/>
                  </a:moveTo>
                  <a:cubicBezTo>
                    <a:pt x="7786" y="0"/>
                    <a:pt x="4978" y="970"/>
                    <a:pt x="3032" y="2927"/>
                  </a:cubicBezTo>
                  <a:cubicBezTo>
                    <a:pt x="878" y="5093"/>
                    <a:pt x="0" y="7708"/>
                    <a:pt x="0" y="10739"/>
                  </a:cubicBezTo>
                  <a:cubicBezTo>
                    <a:pt x="0" y="13355"/>
                    <a:pt x="878" y="16386"/>
                    <a:pt x="3032" y="18551"/>
                  </a:cubicBezTo>
                  <a:cubicBezTo>
                    <a:pt x="5185" y="20301"/>
                    <a:pt x="7786" y="21600"/>
                    <a:pt x="10800" y="21600"/>
                  </a:cubicBezTo>
                  <a:cubicBezTo>
                    <a:pt x="13384" y="21600"/>
                    <a:pt x="15985" y="20301"/>
                    <a:pt x="18138" y="18551"/>
                  </a:cubicBezTo>
                  <a:cubicBezTo>
                    <a:pt x="20291" y="16386"/>
                    <a:pt x="21600" y="13355"/>
                    <a:pt x="21600" y="10739"/>
                  </a:cubicBezTo>
                  <a:cubicBezTo>
                    <a:pt x="21600" y="7708"/>
                    <a:pt x="20291" y="5093"/>
                    <a:pt x="18138" y="2927"/>
                  </a:cubicBezTo>
                  <a:cubicBezTo>
                    <a:pt x="16191" y="970"/>
                    <a:pt x="13384" y="0"/>
                    <a:pt x="10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" name="Google Shape;67;p5"/>
            <p:cNvSpPr/>
            <p:nvPr/>
          </p:nvSpPr>
          <p:spPr>
            <a:xfrm>
              <a:off x="2358681" y="690693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" name="Google Shape;68;p5"/>
            <p:cNvSpPr/>
            <p:nvPr/>
          </p:nvSpPr>
          <p:spPr>
            <a:xfrm>
              <a:off x="2024731" y="243414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" name="Google Shape;69;p5"/>
            <p:cNvSpPr/>
            <p:nvPr/>
          </p:nvSpPr>
          <p:spPr>
            <a:xfrm>
              <a:off x="1902669" y="25398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" name="Google Shape;70;p5"/>
            <p:cNvSpPr/>
            <p:nvPr/>
          </p:nvSpPr>
          <p:spPr>
            <a:xfrm>
              <a:off x="2321818" y="18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" name="Google Shape;71;p5"/>
            <p:cNvSpPr/>
            <p:nvPr/>
          </p:nvSpPr>
          <p:spPr>
            <a:xfrm>
              <a:off x="333143" y="3820588"/>
              <a:ext cx="59439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0" name="Google Shape;72;p5"/>
            <p:cNvSpPr/>
            <p:nvPr/>
          </p:nvSpPr>
          <p:spPr>
            <a:xfrm>
              <a:off x="803250" y="3890302"/>
              <a:ext cx="22686" cy="2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95" name="Google Shape;73;p5"/>
          <p:cNvGrpSpPr/>
          <p:nvPr/>
        </p:nvGrpSpPr>
        <p:grpSpPr>
          <a:xfrm>
            <a:off x="8424041" y="4807666"/>
            <a:ext cx="425800" cy="216060"/>
            <a:chOff x="41" y="41"/>
            <a:chExt cx="425799" cy="216058"/>
          </a:xfrm>
        </p:grpSpPr>
        <p:sp>
          <p:nvSpPr>
            <p:cNvPr id="92" name="Google Shape;74;p5"/>
            <p:cNvSpPr/>
            <p:nvPr/>
          </p:nvSpPr>
          <p:spPr>
            <a:xfrm flipH="1">
              <a:off x="279039" y="4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" name="Google Shape;75;p5"/>
            <p:cNvSpPr/>
            <p:nvPr/>
          </p:nvSpPr>
          <p:spPr>
            <a:xfrm flipH="1">
              <a:off x="139520" y="4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" name="Google Shape;76;p5"/>
            <p:cNvSpPr/>
            <p:nvPr/>
          </p:nvSpPr>
          <p:spPr>
            <a:xfrm flipH="1">
              <a:off x="41" y="4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00" name="Google Shape;77;p5"/>
          <p:cNvGrpSpPr/>
          <p:nvPr/>
        </p:nvGrpSpPr>
        <p:grpSpPr>
          <a:xfrm>
            <a:off x="195887" y="-443089"/>
            <a:ext cx="193879" cy="2758303"/>
            <a:chOff x="0" y="0"/>
            <a:chExt cx="193877" cy="2758302"/>
          </a:xfrm>
        </p:grpSpPr>
        <p:sp>
          <p:nvSpPr>
            <p:cNvPr id="96" name="Google Shape;78;p5"/>
            <p:cNvSpPr/>
            <p:nvPr/>
          </p:nvSpPr>
          <p:spPr>
            <a:xfrm rot="16200000" flipH="1">
              <a:off x="11700" y="2021462"/>
              <a:ext cx="92661" cy="914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7" name="Google Shape;79;p5"/>
            <p:cNvSpPr/>
            <p:nvPr/>
          </p:nvSpPr>
          <p:spPr>
            <a:xfrm rot="16200000" flipH="1">
              <a:off x="12316" y="2338293"/>
              <a:ext cx="91429" cy="91420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8" name="Google Shape;80;p5"/>
            <p:cNvSpPr/>
            <p:nvPr/>
          </p:nvSpPr>
          <p:spPr>
            <a:xfrm rot="16200000" flipH="1">
              <a:off x="-31" y="2643443"/>
              <a:ext cx="114890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9" name="Google Shape;81;p5"/>
            <p:cNvSpPr/>
            <p:nvPr/>
          </p:nvSpPr>
          <p:spPr>
            <a:xfrm rot="16200000" flipH="1">
              <a:off x="-896257" y="943173"/>
              <a:ext cx="2033308" cy="146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54412" y="2801599"/>
            <a:ext cx="2518501" cy="4698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330200" indent="2540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330200" indent="7112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330200" indent="11684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330200" indent="1625600" algn="ctr">
              <a:lnSpc>
                <a:spcPct val="100000"/>
              </a:lnSpc>
              <a:buClrTx/>
              <a:buSzTx/>
              <a:buFontTx/>
              <a:buNone/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88;p6"/>
          <p:cNvGrpSpPr/>
          <p:nvPr/>
        </p:nvGrpSpPr>
        <p:grpSpPr>
          <a:xfrm>
            <a:off x="8619677" y="11222"/>
            <a:ext cx="583630" cy="3946393"/>
            <a:chOff x="0" y="0"/>
            <a:chExt cx="583629" cy="3946392"/>
          </a:xfrm>
        </p:grpSpPr>
        <p:sp>
          <p:nvSpPr>
            <p:cNvPr id="110" name="Google Shape;89;p6"/>
            <p:cNvSpPr/>
            <p:nvPr/>
          </p:nvSpPr>
          <p:spPr>
            <a:xfrm>
              <a:off x="-1" y="1944179"/>
              <a:ext cx="96052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1" name="Google Shape;90;p6"/>
            <p:cNvSpPr/>
            <p:nvPr/>
          </p:nvSpPr>
          <p:spPr>
            <a:xfrm>
              <a:off x="395250" y="3830013"/>
              <a:ext cx="35986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" name="Google Shape;91;p6"/>
            <p:cNvSpPr/>
            <p:nvPr/>
          </p:nvSpPr>
          <p:spPr>
            <a:xfrm>
              <a:off x="63773" y="3510507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3" name="Google Shape;92;p6"/>
            <p:cNvSpPr/>
            <p:nvPr/>
          </p:nvSpPr>
          <p:spPr>
            <a:xfrm>
              <a:off x="455662" y="2203496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4" name="Google Shape;93;p6"/>
            <p:cNvSpPr/>
            <p:nvPr/>
          </p:nvSpPr>
          <p:spPr>
            <a:xfrm>
              <a:off x="176649" y="11728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5" name="Google Shape;94;p6"/>
            <p:cNvSpPr/>
            <p:nvPr/>
          </p:nvSpPr>
          <p:spPr>
            <a:xfrm>
              <a:off x="560943" y="2911474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6" name="Google Shape;95;p6"/>
            <p:cNvSpPr/>
            <p:nvPr/>
          </p:nvSpPr>
          <p:spPr>
            <a:xfrm>
              <a:off x="474274" y="1027504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" name="Google Shape;96;p6"/>
            <p:cNvSpPr/>
            <p:nvPr/>
          </p:nvSpPr>
          <p:spPr>
            <a:xfrm>
              <a:off x="140324" y="2770955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" name="Google Shape;97;p6"/>
            <p:cNvSpPr/>
            <p:nvPr/>
          </p:nvSpPr>
          <p:spPr>
            <a:xfrm>
              <a:off x="18262" y="590793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" name="Google Shape;98;p6"/>
            <p:cNvSpPr/>
            <p:nvPr/>
          </p:nvSpPr>
          <p:spPr>
            <a:xfrm>
              <a:off x="437412" y="336829"/>
              <a:ext cx="96051" cy="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" name="Google Shape;99;p6"/>
            <p:cNvSpPr/>
            <p:nvPr/>
          </p:nvSpPr>
          <p:spPr>
            <a:xfrm>
              <a:off x="176648" y="0"/>
              <a:ext cx="59440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38" name="Google Shape;100;p6"/>
          <p:cNvGrpSpPr/>
          <p:nvPr/>
        </p:nvGrpSpPr>
        <p:grpSpPr>
          <a:xfrm>
            <a:off x="10" y="1171331"/>
            <a:ext cx="1910978" cy="3882083"/>
            <a:chOff x="0" y="0"/>
            <a:chExt cx="1910977" cy="3882082"/>
          </a:xfrm>
        </p:grpSpPr>
        <p:sp>
          <p:nvSpPr>
            <p:cNvPr id="122" name="Google Shape;101;p6"/>
            <p:cNvSpPr/>
            <p:nvPr/>
          </p:nvSpPr>
          <p:spPr>
            <a:xfrm rot="10800000">
              <a:off x="370209" y="3457985"/>
              <a:ext cx="71128" cy="101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" name="Google Shape;102;p6"/>
            <p:cNvSpPr/>
            <p:nvPr/>
          </p:nvSpPr>
          <p:spPr>
            <a:xfrm rot="10800000">
              <a:off x="368351" y="2047220"/>
              <a:ext cx="58327" cy="108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" name="Google Shape;103;p6"/>
            <p:cNvSpPr/>
            <p:nvPr/>
          </p:nvSpPr>
          <p:spPr>
            <a:xfrm rot="10800000">
              <a:off x="472651" y="334292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" name="Google Shape;104;p6"/>
            <p:cNvSpPr/>
            <p:nvPr/>
          </p:nvSpPr>
          <p:spPr>
            <a:xfrm rot="10800000">
              <a:off x="214627" y="3078196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" name="Google Shape;105;p6"/>
            <p:cNvSpPr/>
            <p:nvPr/>
          </p:nvSpPr>
          <p:spPr>
            <a:xfrm rot="10800000">
              <a:off x="496413" y="1048064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" name="Google Shape;106;p6"/>
            <p:cNvSpPr/>
            <p:nvPr/>
          </p:nvSpPr>
          <p:spPr>
            <a:xfrm rot="10800000">
              <a:off x="208084" y="0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" name="Google Shape;107;p6"/>
            <p:cNvSpPr/>
            <p:nvPr/>
          </p:nvSpPr>
          <p:spPr>
            <a:xfrm rot="10800000">
              <a:off x="424264" y="1361153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" name="Google Shape;108;p6"/>
            <p:cNvSpPr/>
            <p:nvPr/>
          </p:nvSpPr>
          <p:spPr>
            <a:xfrm rot="10800000">
              <a:off x="18151" y="3600470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" name="Google Shape;109;p6"/>
            <p:cNvSpPr/>
            <p:nvPr/>
          </p:nvSpPr>
          <p:spPr>
            <a:xfrm rot="10800000">
              <a:off x="621191" y="2570894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" name="Google Shape;110;p6"/>
            <p:cNvSpPr/>
            <p:nvPr/>
          </p:nvSpPr>
          <p:spPr>
            <a:xfrm rot="10800000">
              <a:off x="14439" y="2593896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" name="Google Shape;111;p6"/>
            <p:cNvSpPr/>
            <p:nvPr/>
          </p:nvSpPr>
          <p:spPr>
            <a:xfrm rot="10800000">
              <a:off x="0" y="1545563"/>
              <a:ext cx="58986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" name="Google Shape;112;p6"/>
            <p:cNvSpPr/>
            <p:nvPr/>
          </p:nvSpPr>
          <p:spPr>
            <a:xfrm rot="10800000">
              <a:off x="76776" y="624321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" name="Google Shape;113;p6"/>
            <p:cNvSpPr/>
            <p:nvPr/>
          </p:nvSpPr>
          <p:spPr>
            <a:xfrm rot="10800000">
              <a:off x="991551" y="3623071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" name="Google Shape;114;p6"/>
            <p:cNvSpPr/>
            <p:nvPr/>
          </p:nvSpPr>
          <p:spPr>
            <a:xfrm rot="10800000">
              <a:off x="562188" y="3823096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" name="Google Shape;115;p6"/>
            <p:cNvSpPr/>
            <p:nvPr/>
          </p:nvSpPr>
          <p:spPr>
            <a:xfrm rot="10800000">
              <a:off x="1571384" y="3823087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" name="Google Shape;116;p6"/>
            <p:cNvSpPr/>
            <p:nvPr/>
          </p:nvSpPr>
          <p:spPr>
            <a:xfrm rot="10800000">
              <a:off x="1888291" y="3725069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143" name="Google Shape;117;p6"/>
          <p:cNvGrpSpPr/>
          <p:nvPr/>
        </p:nvGrpSpPr>
        <p:grpSpPr>
          <a:xfrm>
            <a:off x="6398900" y="4838449"/>
            <a:ext cx="2758303" cy="193878"/>
            <a:chOff x="0" y="0"/>
            <a:chExt cx="2758302" cy="193877"/>
          </a:xfrm>
        </p:grpSpPr>
        <p:sp>
          <p:nvSpPr>
            <p:cNvPr id="139" name="Google Shape;118;p6"/>
            <p:cNvSpPr/>
            <p:nvPr/>
          </p:nvSpPr>
          <p:spPr>
            <a:xfrm flipH="1">
              <a:off x="644800" y="12320"/>
              <a:ext cx="92661" cy="914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" name="Google Shape;119;p6"/>
            <p:cNvSpPr/>
            <p:nvPr/>
          </p:nvSpPr>
          <p:spPr>
            <a:xfrm flipH="1">
              <a:off x="328585" y="12320"/>
              <a:ext cx="91429" cy="914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" name="Google Shape;120;p6"/>
            <p:cNvSpPr/>
            <p:nvPr/>
          </p:nvSpPr>
          <p:spPr>
            <a:xfrm flipH="1">
              <a:off x="0" y="0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" name="Google Shape;121;p6"/>
            <p:cNvSpPr/>
            <p:nvPr/>
          </p:nvSpPr>
          <p:spPr>
            <a:xfrm flipH="1">
              <a:off x="724994" y="46916"/>
              <a:ext cx="2033309" cy="14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4" name="Title Text"/>
          <p:cNvSpPr txBox="1">
            <a:spLocks noGrp="1"/>
          </p:cNvSpPr>
          <p:nvPr>
            <p:ph type="title"/>
          </p:nvPr>
        </p:nvSpPr>
        <p:spPr>
          <a:xfrm>
            <a:off x="1365899" y="445025"/>
            <a:ext cx="6412202" cy="572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19999" y="1181100"/>
            <a:ext cx="2952602" cy="1852500"/>
          </a:xfrm>
          <a:prstGeom prst="rect">
            <a:avLst/>
          </a:prstGeom>
        </p:spPr>
        <p:txBody>
          <a:bodyPr>
            <a:normAutofit/>
          </a:bodyPr>
          <a:lstStyle>
            <a:lvl1pPr algn="l"/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9" y="3033613"/>
            <a:ext cx="2952602" cy="9288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>
              <a:lnSpc>
                <a:spcPct val="100000"/>
              </a:lnSpc>
              <a:buClrTx/>
              <a:buSzTx/>
              <a:buFontTx/>
              <a:buNone/>
            </a:lvl1pPr>
            <a:lvl2pPr marL="330200" indent="254000">
              <a:lnSpc>
                <a:spcPct val="100000"/>
              </a:lnSpc>
              <a:buClrTx/>
              <a:buSzTx/>
              <a:buFontTx/>
              <a:buNone/>
            </a:lvl2pPr>
            <a:lvl3pPr marL="330200" indent="711200">
              <a:lnSpc>
                <a:spcPct val="100000"/>
              </a:lnSpc>
              <a:buClrTx/>
              <a:buSzTx/>
              <a:buFontTx/>
              <a:buNone/>
            </a:lvl3pPr>
            <a:lvl4pPr marL="330200" indent="1168400">
              <a:lnSpc>
                <a:spcPct val="100000"/>
              </a:lnSpc>
              <a:buClrTx/>
              <a:buSzTx/>
              <a:buFontTx/>
              <a:buNone/>
            </a:lvl4pPr>
            <a:lvl5pPr marL="330200" indent="1625600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xfrm>
            <a:off x="719999" y="1346100"/>
            <a:ext cx="2896201" cy="24513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4908925" y="1422599"/>
            <a:ext cx="3515101" cy="84180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8925" y="2264399"/>
            <a:ext cx="3515101" cy="1456501"/>
          </a:xfrm>
          <a:prstGeom prst="rect">
            <a:avLst/>
          </a:prstGeom>
        </p:spPr>
        <p:txBody>
          <a:bodyPr>
            <a:normAutofit/>
          </a:bodyPr>
          <a:lstStyle>
            <a:lvl1pPr marL="330200" indent="-203200" algn="r">
              <a:lnSpc>
                <a:spcPct val="100000"/>
              </a:lnSpc>
              <a:buClrTx/>
              <a:buSzTx/>
              <a:buFontTx/>
              <a:buNone/>
            </a:lvl1pPr>
            <a:lvl2pPr marL="330200" indent="254000" algn="r">
              <a:lnSpc>
                <a:spcPct val="100000"/>
              </a:lnSpc>
              <a:buClrTx/>
              <a:buSzTx/>
              <a:buFontTx/>
              <a:buNone/>
            </a:lvl2pPr>
            <a:lvl3pPr marL="330200" indent="711200" algn="r">
              <a:lnSpc>
                <a:spcPct val="100000"/>
              </a:lnSpc>
              <a:buClrTx/>
              <a:buSzTx/>
              <a:buFontTx/>
              <a:buNone/>
            </a:lvl3pPr>
            <a:lvl4pPr marL="330200" indent="1168400" algn="r">
              <a:lnSpc>
                <a:spcPct val="100000"/>
              </a:lnSpc>
              <a:buClrTx/>
              <a:buSzTx/>
              <a:buFontTx/>
              <a:buNone/>
            </a:lvl4pPr>
            <a:lvl5pPr marL="330200" indent="1625600" algn="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32;p10"/>
          <p:cNvGrpSpPr/>
          <p:nvPr/>
        </p:nvGrpSpPr>
        <p:grpSpPr>
          <a:xfrm>
            <a:off x="8590015" y="1197104"/>
            <a:ext cx="583630" cy="3946393"/>
            <a:chOff x="0" y="0"/>
            <a:chExt cx="583629" cy="3946392"/>
          </a:xfrm>
        </p:grpSpPr>
        <p:sp>
          <p:nvSpPr>
            <p:cNvPr id="178" name="Google Shape;133;p10"/>
            <p:cNvSpPr/>
            <p:nvPr/>
          </p:nvSpPr>
          <p:spPr>
            <a:xfrm rot="10800000" flipH="1">
              <a:off x="-1" y="1923945"/>
              <a:ext cx="96052" cy="78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9" name="Google Shape;134;p10"/>
            <p:cNvSpPr/>
            <p:nvPr/>
          </p:nvSpPr>
          <p:spPr>
            <a:xfrm rot="10800000" flipH="1">
              <a:off x="395250" y="-1"/>
              <a:ext cx="35986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3456" y="0"/>
                  </a:moveTo>
                  <a:cubicBezTo>
                    <a:pt x="3200" y="0"/>
                    <a:pt x="2955" y="13"/>
                    <a:pt x="2711" y="40"/>
                  </a:cubicBezTo>
                  <a:cubicBezTo>
                    <a:pt x="838" y="208"/>
                    <a:pt x="-226" y="712"/>
                    <a:pt x="40" y="1304"/>
                  </a:cubicBezTo>
                  <a:lnTo>
                    <a:pt x="14436" y="20841"/>
                  </a:lnTo>
                  <a:cubicBezTo>
                    <a:pt x="14979" y="21261"/>
                    <a:pt x="16309" y="21600"/>
                    <a:pt x="17639" y="21600"/>
                  </a:cubicBezTo>
                  <a:lnTo>
                    <a:pt x="18437" y="21600"/>
                  </a:lnTo>
                  <a:cubicBezTo>
                    <a:pt x="20310" y="21432"/>
                    <a:pt x="21374" y="20925"/>
                    <a:pt x="21108" y="20337"/>
                  </a:cubicBezTo>
                  <a:lnTo>
                    <a:pt x="6712" y="796"/>
                  </a:lnTo>
                  <a:cubicBezTo>
                    <a:pt x="6254" y="370"/>
                    <a:pt x="4849" y="0"/>
                    <a:pt x="345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0" name="Google Shape;135;p10"/>
            <p:cNvSpPr/>
            <p:nvPr/>
          </p:nvSpPr>
          <p:spPr>
            <a:xfrm rot="10800000" flipH="1">
              <a:off x="63773" y="327797"/>
              <a:ext cx="58785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75" y="0"/>
                  </a:moveTo>
                  <a:cubicBezTo>
                    <a:pt x="18336" y="0"/>
                    <a:pt x="17637" y="253"/>
                    <a:pt x="17280" y="651"/>
                  </a:cubicBezTo>
                  <a:lnTo>
                    <a:pt x="223" y="19968"/>
                  </a:lnTo>
                  <a:cubicBezTo>
                    <a:pt x="-263" y="20511"/>
                    <a:pt x="61" y="21238"/>
                    <a:pt x="1033" y="21510"/>
                  </a:cubicBezTo>
                  <a:cubicBezTo>
                    <a:pt x="1364" y="21600"/>
                    <a:pt x="1688" y="21600"/>
                    <a:pt x="2012" y="21600"/>
                  </a:cubicBezTo>
                  <a:cubicBezTo>
                    <a:pt x="2822" y="21600"/>
                    <a:pt x="3470" y="21419"/>
                    <a:pt x="3794" y="20963"/>
                  </a:cubicBezTo>
                  <a:lnTo>
                    <a:pt x="20851" y="1650"/>
                  </a:lnTo>
                  <a:cubicBezTo>
                    <a:pt x="21337" y="1107"/>
                    <a:pt x="20851" y="380"/>
                    <a:pt x="19879" y="109"/>
                  </a:cubicBezTo>
                  <a:cubicBezTo>
                    <a:pt x="19613" y="36"/>
                    <a:pt x="19341" y="0"/>
                    <a:pt x="19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1" name="Google Shape;136;p10"/>
            <p:cNvSpPr/>
            <p:nvPr/>
          </p:nvSpPr>
          <p:spPr>
            <a:xfrm rot="10800000" flipH="1">
              <a:off x="455662" y="1683909"/>
              <a:ext cx="59458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6" y="4150"/>
                  </a:moveTo>
                  <a:cubicBezTo>
                    <a:pt x="14510" y="4150"/>
                    <a:pt x="17476" y="7140"/>
                    <a:pt x="17476" y="10800"/>
                  </a:cubicBezTo>
                  <a:cubicBezTo>
                    <a:pt x="17476" y="14453"/>
                    <a:pt x="14510" y="17443"/>
                    <a:pt x="10886" y="17443"/>
                  </a:cubicBezTo>
                  <a:cubicBezTo>
                    <a:pt x="7090" y="17443"/>
                    <a:pt x="4124" y="14453"/>
                    <a:pt x="4124" y="10800"/>
                  </a:cubicBezTo>
                  <a:cubicBezTo>
                    <a:pt x="4124" y="7140"/>
                    <a:pt x="7090" y="4150"/>
                    <a:pt x="10886" y="4150"/>
                  </a:cubicBezTo>
                  <a:close/>
                  <a:moveTo>
                    <a:pt x="10886" y="0"/>
                  </a:moveTo>
                  <a:cubicBezTo>
                    <a:pt x="4946" y="0"/>
                    <a:pt x="0" y="4813"/>
                    <a:pt x="0" y="10800"/>
                  </a:cubicBezTo>
                  <a:cubicBezTo>
                    <a:pt x="0" y="16780"/>
                    <a:pt x="4946" y="21600"/>
                    <a:pt x="10886" y="21600"/>
                  </a:cubicBezTo>
                  <a:cubicBezTo>
                    <a:pt x="16818" y="21600"/>
                    <a:pt x="21600" y="16780"/>
                    <a:pt x="21600" y="10800"/>
                  </a:cubicBezTo>
                  <a:cubicBezTo>
                    <a:pt x="21600" y="4813"/>
                    <a:pt x="16818" y="0"/>
                    <a:pt x="1088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2" name="Google Shape;137;p10"/>
            <p:cNvSpPr/>
            <p:nvPr/>
          </p:nvSpPr>
          <p:spPr>
            <a:xfrm rot="10800000" flipH="1">
              <a:off x="176649" y="271451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3" name="Google Shape;138;p10"/>
            <p:cNvSpPr/>
            <p:nvPr/>
          </p:nvSpPr>
          <p:spPr>
            <a:xfrm rot="10800000" flipH="1">
              <a:off x="560943" y="1012340"/>
              <a:ext cx="22687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70"/>
                    <a:pt x="3017" y="2927"/>
                  </a:cubicBezTo>
                  <a:cubicBezTo>
                    <a:pt x="2586" y="3793"/>
                    <a:pt x="2155" y="4226"/>
                    <a:pt x="1724" y="4660"/>
                  </a:cubicBezTo>
                  <a:cubicBezTo>
                    <a:pt x="1293" y="5526"/>
                    <a:pt x="862" y="5959"/>
                    <a:pt x="862" y="6842"/>
                  </a:cubicBezTo>
                  <a:cubicBezTo>
                    <a:pt x="431" y="7275"/>
                    <a:pt x="431" y="8141"/>
                    <a:pt x="0" y="8574"/>
                  </a:cubicBezTo>
                  <a:cubicBezTo>
                    <a:pt x="0" y="9440"/>
                    <a:pt x="0" y="9873"/>
                    <a:pt x="0" y="10739"/>
                  </a:cubicBezTo>
                  <a:cubicBezTo>
                    <a:pt x="0" y="13788"/>
                    <a:pt x="862" y="16386"/>
                    <a:pt x="3017" y="18551"/>
                  </a:cubicBezTo>
                  <a:cubicBezTo>
                    <a:pt x="5189" y="20734"/>
                    <a:pt x="7775" y="21600"/>
                    <a:pt x="10809" y="21600"/>
                  </a:cubicBezTo>
                  <a:cubicBezTo>
                    <a:pt x="13394" y="21600"/>
                    <a:pt x="16411" y="20734"/>
                    <a:pt x="18152" y="18551"/>
                  </a:cubicBezTo>
                  <a:cubicBezTo>
                    <a:pt x="20307" y="16386"/>
                    <a:pt x="21600" y="13788"/>
                    <a:pt x="21600" y="10739"/>
                  </a:cubicBezTo>
                  <a:cubicBezTo>
                    <a:pt x="21600" y="9873"/>
                    <a:pt x="21600" y="9440"/>
                    <a:pt x="21169" y="8574"/>
                  </a:cubicBezTo>
                  <a:cubicBezTo>
                    <a:pt x="21169" y="8141"/>
                    <a:pt x="21169" y="7275"/>
                    <a:pt x="20738" y="6842"/>
                  </a:cubicBezTo>
                  <a:cubicBezTo>
                    <a:pt x="20307" y="5959"/>
                    <a:pt x="19876" y="5526"/>
                    <a:pt x="19876" y="4660"/>
                  </a:cubicBezTo>
                  <a:cubicBezTo>
                    <a:pt x="19445" y="4226"/>
                    <a:pt x="19014" y="3793"/>
                    <a:pt x="18152" y="2927"/>
                  </a:cubicBezTo>
                  <a:cubicBezTo>
                    <a:pt x="16204" y="970"/>
                    <a:pt x="13394" y="0"/>
                    <a:pt x="105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4" name="Google Shape;139;p10"/>
            <p:cNvSpPr/>
            <p:nvPr/>
          </p:nvSpPr>
          <p:spPr>
            <a:xfrm rot="10800000" flipH="1">
              <a:off x="474274" y="2895912"/>
              <a:ext cx="22687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8" y="0"/>
                  </a:moveTo>
                  <a:cubicBezTo>
                    <a:pt x="7671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70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0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477"/>
                    <a:pt x="3017" y="18196"/>
                  </a:cubicBezTo>
                  <a:cubicBezTo>
                    <a:pt x="5189" y="20323"/>
                    <a:pt x="7775" y="21600"/>
                    <a:pt x="10809" y="21600"/>
                  </a:cubicBezTo>
                  <a:cubicBezTo>
                    <a:pt x="11240" y="21600"/>
                    <a:pt x="12102" y="21174"/>
                    <a:pt x="12532" y="21174"/>
                  </a:cubicBezTo>
                  <a:cubicBezTo>
                    <a:pt x="13394" y="21174"/>
                    <a:pt x="14256" y="20749"/>
                    <a:pt x="14687" y="20749"/>
                  </a:cubicBezTo>
                  <a:cubicBezTo>
                    <a:pt x="15549" y="20323"/>
                    <a:pt x="15980" y="19898"/>
                    <a:pt x="16411" y="19472"/>
                  </a:cubicBezTo>
                  <a:cubicBezTo>
                    <a:pt x="17273" y="19047"/>
                    <a:pt x="17721" y="18621"/>
                    <a:pt x="18152" y="18196"/>
                  </a:cubicBezTo>
                  <a:cubicBezTo>
                    <a:pt x="20307" y="16477"/>
                    <a:pt x="21600" y="13498"/>
                    <a:pt x="21600" y="10928"/>
                  </a:cubicBezTo>
                  <a:cubicBezTo>
                    <a:pt x="21600" y="10077"/>
                    <a:pt x="21169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445" y="4970"/>
                  </a:cubicBezTo>
                  <a:cubicBezTo>
                    <a:pt x="19014" y="4102"/>
                    <a:pt x="18583" y="3677"/>
                    <a:pt x="18152" y="3251"/>
                  </a:cubicBezTo>
                  <a:cubicBezTo>
                    <a:pt x="17721" y="2826"/>
                    <a:pt x="17273" y="2400"/>
                    <a:pt x="16411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532" y="272"/>
                  </a:cubicBezTo>
                  <a:cubicBezTo>
                    <a:pt x="11808" y="85"/>
                    <a:pt x="11084" y="0"/>
                    <a:pt x="1037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5" name="Google Shape;140;p10"/>
            <p:cNvSpPr/>
            <p:nvPr/>
          </p:nvSpPr>
          <p:spPr>
            <a:xfrm rot="10800000" flipH="1">
              <a:off x="140324" y="1121429"/>
              <a:ext cx="54230" cy="5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extrusionOk="0">
                  <a:moveTo>
                    <a:pt x="18899" y="0"/>
                  </a:moveTo>
                  <a:cubicBezTo>
                    <a:pt x="18327" y="0"/>
                    <a:pt x="17747" y="181"/>
                    <a:pt x="17309" y="543"/>
                  </a:cubicBezTo>
                  <a:lnTo>
                    <a:pt x="668" y="17784"/>
                  </a:lnTo>
                  <a:cubicBezTo>
                    <a:pt x="-222" y="18696"/>
                    <a:pt x="-222" y="20145"/>
                    <a:pt x="668" y="21050"/>
                  </a:cubicBezTo>
                  <a:cubicBezTo>
                    <a:pt x="1021" y="21419"/>
                    <a:pt x="1551" y="21600"/>
                    <a:pt x="2257" y="21600"/>
                  </a:cubicBezTo>
                  <a:cubicBezTo>
                    <a:pt x="2794" y="21600"/>
                    <a:pt x="3324" y="21419"/>
                    <a:pt x="3677" y="21050"/>
                  </a:cubicBezTo>
                  <a:lnTo>
                    <a:pt x="20495" y="3816"/>
                  </a:lnTo>
                  <a:cubicBezTo>
                    <a:pt x="21378" y="2904"/>
                    <a:pt x="21378" y="1455"/>
                    <a:pt x="20495" y="543"/>
                  </a:cubicBezTo>
                  <a:cubicBezTo>
                    <a:pt x="20050" y="181"/>
                    <a:pt x="19478" y="0"/>
                    <a:pt x="1889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6" name="Google Shape;141;p10"/>
            <p:cNvSpPr/>
            <p:nvPr/>
          </p:nvSpPr>
          <p:spPr>
            <a:xfrm rot="10800000" flipH="1">
              <a:off x="18262" y="3296612"/>
              <a:ext cx="59440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8" y="4157"/>
                  </a:moveTo>
                  <a:cubicBezTo>
                    <a:pt x="14507" y="4157"/>
                    <a:pt x="17475" y="7147"/>
                    <a:pt x="17475" y="10800"/>
                  </a:cubicBezTo>
                  <a:cubicBezTo>
                    <a:pt x="17475" y="14460"/>
                    <a:pt x="14507" y="17450"/>
                    <a:pt x="10718" y="17450"/>
                  </a:cubicBezTo>
                  <a:cubicBezTo>
                    <a:pt x="7086" y="17450"/>
                    <a:pt x="4119" y="14460"/>
                    <a:pt x="4119" y="10800"/>
                  </a:cubicBezTo>
                  <a:cubicBezTo>
                    <a:pt x="4119" y="7147"/>
                    <a:pt x="7086" y="4157"/>
                    <a:pt x="10718" y="4157"/>
                  </a:cubicBezTo>
                  <a:close/>
                  <a:moveTo>
                    <a:pt x="10718" y="0"/>
                  </a:moveTo>
                  <a:cubicBezTo>
                    <a:pt x="4783" y="0"/>
                    <a:pt x="0" y="4820"/>
                    <a:pt x="0" y="10800"/>
                  </a:cubicBezTo>
                  <a:cubicBezTo>
                    <a:pt x="0" y="16787"/>
                    <a:pt x="4783" y="21600"/>
                    <a:pt x="10718" y="21600"/>
                  </a:cubicBezTo>
                  <a:cubicBezTo>
                    <a:pt x="16652" y="21600"/>
                    <a:pt x="21600" y="16787"/>
                    <a:pt x="21600" y="10800"/>
                  </a:cubicBezTo>
                  <a:cubicBezTo>
                    <a:pt x="21600" y="4820"/>
                    <a:pt x="16652" y="0"/>
                    <a:pt x="1071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7" name="Google Shape;142;p10"/>
            <p:cNvSpPr/>
            <p:nvPr/>
          </p:nvSpPr>
          <p:spPr>
            <a:xfrm rot="10800000" flipH="1">
              <a:off x="437412" y="3531295"/>
              <a:ext cx="96051" cy="78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600" extrusionOk="0">
                  <a:moveTo>
                    <a:pt x="1294" y="0"/>
                  </a:moveTo>
                  <a:cubicBezTo>
                    <a:pt x="925" y="0"/>
                    <a:pt x="557" y="195"/>
                    <a:pt x="324" y="560"/>
                  </a:cubicBezTo>
                  <a:cubicBezTo>
                    <a:pt x="-181" y="1309"/>
                    <a:pt x="-81" y="2313"/>
                    <a:pt x="524" y="2813"/>
                  </a:cubicBezTo>
                  <a:lnTo>
                    <a:pt x="19206" y="21220"/>
                  </a:lnTo>
                  <a:cubicBezTo>
                    <a:pt x="19407" y="21470"/>
                    <a:pt x="19712" y="21600"/>
                    <a:pt x="20012" y="21600"/>
                  </a:cubicBezTo>
                  <a:cubicBezTo>
                    <a:pt x="20413" y="21600"/>
                    <a:pt x="20714" y="21345"/>
                    <a:pt x="21014" y="20970"/>
                  </a:cubicBezTo>
                  <a:cubicBezTo>
                    <a:pt x="21419" y="20346"/>
                    <a:pt x="21319" y="19342"/>
                    <a:pt x="20814" y="18842"/>
                  </a:cubicBezTo>
                  <a:lnTo>
                    <a:pt x="2032" y="310"/>
                  </a:lnTo>
                  <a:cubicBezTo>
                    <a:pt x="1819" y="100"/>
                    <a:pt x="1559" y="0"/>
                    <a:pt x="12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88" name="Google Shape;143;p10"/>
            <p:cNvSpPr/>
            <p:nvPr/>
          </p:nvSpPr>
          <p:spPr>
            <a:xfrm rot="10800000" flipH="1">
              <a:off x="176648" y="3886953"/>
              <a:ext cx="59440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2" y="4125"/>
                  </a:moveTo>
                  <a:cubicBezTo>
                    <a:pt x="14507" y="4125"/>
                    <a:pt x="17475" y="7257"/>
                    <a:pt x="17475" y="10882"/>
                  </a:cubicBezTo>
                  <a:cubicBezTo>
                    <a:pt x="17475" y="14514"/>
                    <a:pt x="14507" y="17481"/>
                    <a:pt x="10882" y="17481"/>
                  </a:cubicBezTo>
                  <a:cubicBezTo>
                    <a:pt x="7093" y="17481"/>
                    <a:pt x="4119" y="14514"/>
                    <a:pt x="4119" y="10882"/>
                  </a:cubicBezTo>
                  <a:cubicBezTo>
                    <a:pt x="4119" y="7257"/>
                    <a:pt x="7093" y="4125"/>
                    <a:pt x="10882" y="4125"/>
                  </a:cubicBezTo>
                  <a:close/>
                  <a:moveTo>
                    <a:pt x="10882" y="0"/>
                  </a:moveTo>
                  <a:cubicBezTo>
                    <a:pt x="4948" y="0"/>
                    <a:pt x="0" y="4948"/>
                    <a:pt x="0" y="10882"/>
                  </a:cubicBezTo>
                  <a:cubicBezTo>
                    <a:pt x="0" y="16817"/>
                    <a:pt x="4948" y="21600"/>
                    <a:pt x="10882" y="21600"/>
                  </a:cubicBezTo>
                  <a:cubicBezTo>
                    <a:pt x="16817" y="21600"/>
                    <a:pt x="21600" y="16817"/>
                    <a:pt x="21600" y="10882"/>
                  </a:cubicBezTo>
                  <a:cubicBezTo>
                    <a:pt x="21600" y="4948"/>
                    <a:pt x="16817" y="0"/>
                    <a:pt x="1088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06" name="Google Shape;144;p10"/>
          <p:cNvGrpSpPr/>
          <p:nvPr/>
        </p:nvGrpSpPr>
        <p:grpSpPr>
          <a:xfrm>
            <a:off x="-29653" y="11231"/>
            <a:ext cx="1758578" cy="3882083"/>
            <a:chOff x="0" y="0"/>
            <a:chExt cx="1758577" cy="3882081"/>
          </a:xfrm>
        </p:grpSpPr>
        <p:sp>
          <p:nvSpPr>
            <p:cNvPr id="190" name="Google Shape;145;p10"/>
            <p:cNvSpPr/>
            <p:nvPr/>
          </p:nvSpPr>
          <p:spPr>
            <a:xfrm flipH="1">
              <a:off x="370209" y="322872"/>
              <a:ext cx="71128" cy="101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9542" y="0"/>
                  </a:moveTo>
                  <a:cubicBezTo>
                    <a:pt x="18961" y="0"/>
                    <a:pt x="18390" y="212"/>
                    <a:pt x="18040" y="587"/>
                  </a:cubicBezTo>
                  <a:lnTo>
                    <a:pt x="221" y="19661"/>
                  </a:lnTo>
                  <a:cubicBezTo>
                    <a:pt x="-183" y="20244"/>
                    <a:pt x="-48" y="21017"/>
                    <a:pt x="760" y="21407"/>
                  </a:cubicBezTo>
                  <a:cubicBezTo>
                    <a:pt x="1029" y="21503"/>
                    <a:pt x="1298" y="21600"/>
                    <a:pt x="1702" y="21600"/>
                  </a:cubicBezTo>
                  <a:cubicBezTo>
                    <a:pt x="2246" y="21600"/>
                    <a:pt x="2785" y="21407"/>
                    <a:pt x="3054" y="21017"/>
                  </a:cubicBezTo>
                  <a:lnTo>
                    <a:pt x="20873" y="1943"/>
                  </a:lnTo>
                  <a:cubicBezTo>
                    <a:pt x="21417" y="1364"/>
                    <a:pt x="21142" y="587"/>
                    <a:pt x="20469" y="201"/>
                  </a:cubicBezTo>
                  <a:cubicBezTo>
                    <a:pt x="20183" y="62"/>
                    <a:pt x="19860" y="0"/>
                    <a:pt x="1954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1" name="Google Shape;146;p10"/>
            <p:cNvSpPr/>
            <p:nvPr/>
          </p:nvSpPr>
          <p:spPr>
            <a:xfrm flipH="1">
              <a:off x="368351" y="172626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2" name="Google Shape;147;p10"/>
            <p:cNvSpPr/>
            <p:nvPr/>
          </p:nvSpPr>
          <p:spPr>
            <a:xfrm flipH="1">
              <a:off x="472651" y="3439629"/>
              <a:ext cx="58785" cy="108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2" h="21600" extrusionOk="0">
                  <a:moveTo>
                    <a:pt x="19043" y="0"/>
                  </a:moveTo>
                  <a:cubicBezTo>
                    <a:pt x="18304" y="0"/>
                    <a:pt x="17585" y="202"/>
                    <a:pt x="17248" y="575"/>
                  </a:cubicBezTo>
                  <a:lnTo>
                    <a:pt x="191" y="19969"/>
                  </a:lnTo>
                  <a:cubicBezTo>
                    <a:pt x="-295" y="20512"/>
                    <a:pt x="191" y="21148"/>
                    <a:pt x="1170" y="21419"/>
                  </a:cubicBezTo>
                  <a:cubicBezTo>
                    <a:pt x="1494" y="21510"/>
                    <a:pt x="1818" y="21600"/>
                    <a:pt x="1980" y="21600"/>
                  </a:cubicBezTo>
                  <a:cubicBezTo>
                    <a:pt x="2790" y="21600"/>
                    <a:pt x="3444" y="21329"/>
                    <a:pt x="3930" y="20967"/>
                  </a:cubicBezTo>
                  <a:lnTo>
                    <a:pt x="20819" y="1573"/>
                  </a:lnTo>
                  <a:cubicBezTo>
                    <a:pt x="21305" y="1030"/>
                    <a:pt x="20981" y="394"/>
                    <a:pt x="20009" y="123"/>
                  </a:cubicBezTo>
                  <a:cubicBezTo>
                    <a:pt x="19704" y="40"/>
                    <a:pt x="19374" y="0"/>
                    <a:pt x="190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3" name="Google Shape;148;p10"/>
            <p:cNvSpPr/>
            <p:nvPr/>
          </p:nvSpPr>
          <p:spPr>
            <a:xfrm flipH="1">
              <a:off x="214627" y="744900"/>
              <a:ext cx="58986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4" name="Google Shape;149;p10"/>
            <p:cNvSpPr/>
            <p:nvPr/>
          </p:nvSpPr>
          <p:spPr>
            <a:xfrm flipH="1">
              <a:off x="496413" y="2774579"/>
              <a:ext cx="58986" cy="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5" name="Google Shape;150;p10"/>
            <p:cNvSpPr/>
            <p:nvPr/>
          </p:nvSpPr>
          <p:spPr>
            <a:xfrm flipH="1">
              <a:off x="208084" y="3823096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6" name="Google Shape;151;p10"/>
            <p:cNvSpPr/>
            <p:nvPr/>
          </p:nvSpPr>
          <p:spPr>
            <a:xfrm flipH="1">
              <a:off x="424264" y="2497952"/>
              <a:ext cx="22686" cy="2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7930" y="0"/>
                    <a:pt x="5068" y="1226"/>
                    <a:pt x="3017" y="3251"/>
                  </a:cubicBezTo>
                  <a:cubicBezTo>
                    <a:pt x="2586" y="3677"/>
                    <a:pt x="2155" y="4102"/>
                    <a:pt x="1724" y="4953"/>
                  </a:cubicBezTo>
                  <a:cubicBezTo>
                    <a:pt x="1293" y="5396"/>
                    <a:pt x="862" y="5821"/>
                    <a:pt x="862" y="6672"/>
                  </a:cubicBezTo>
                  <a:cubicBezTo>
                    <a:pt x="431" y="7098"/>
                    <a:pt x="431" y="7949"/>
                    <a:pt x="0" y="8800"/>
                  </a:cubicBezTo>
                  <a:cubicBezTo>
                    <a:pt x="0" y="9226"/>
                    <a:pt x="0" y="10077"/>
                    <a:pt x="0" y="10928"/>
                  </a:cubicBezTo>
                  <a:cubicBezTo>
                    <a:pt x="0" y="13498"/>
                    <a:pt x="862" y="16051"/>
                    <a:pt x="3017" y="18179"/>
                  </a:cubicBezTo>
                  <a:cubicBezTo>
                    <a:pt x="5189" y="20323"/>
                    <a:pt x="7775" y="21600"/>
                    <a:pt x="10791" y="21600"/>
                  </a:cubicBezTo>
                  <a:cubicBezTo>
                    <a:pt x="13394" y="21600"/>
                    <a:pt x="16411" y="20323"/>
                    <a:pt x="18152" y="18179"/>
                  </a:cubicBezTo>
                  <a:cubicBezTo>
                    <a:pt x="20307" y="16051"/>
                    <a:pt x="21600" y="13498"/>
                    <a:pt x="21600" y="10928"/>
                  </a:cubicBezTo>
                  <a:cubicBezTo>
                    <a:pt x="21600" y="10077"/>
                    <a:pt x="21600" y="9226"/>
                    <a:pt x="21169" y="8800"/>
                  </a:cubicBezTo>
                  <a:cubicBezTo>
                    <a:pt x="21169" y="7949"/>
                    <a:pt x="20738" y="7098"/>
                    <a:pt x="20738" y="6672"/>
                  </a:cubicBezTo>
                  <a:cubicBezTo>
                    <a:pt x="20307" y="5821"/>
                    <a:pt x="19876" y="5396"/>
                    <a:pt x="19876" y="4953"/>
                  </a:cubicBezTo>
                  <a:cubicBezTo>
                    <a:pt x="19445" y="4102"/>
                    <a:pt x="19014" y="3677"/>
                    <a:pt x="18152" y="3251"/>
                  </a:cubicBezTo>
                  <a:cubicBezTo>
                    <a:pt x="17704" y="2826"/>
                    <a:pt x="17273" y="2400"/>
                    <a:pt x="16842" y="1974"/>
                  </a:cubicBezTo>
                  <a:cubicBezTo>
                    <a:pt x="15980" y="1549"/>
                    <a:pt x="15549" y="1123"/>
                    <a:pt x="14687" y="698"/>
                  </a:cubicBezTo>
                  <a:cubicBezTo>
                    <a:pt x="14256" y="698"/>
                    <a:pt x="13394" y="272"/>
                    <a:pt x="12963" y="272"/>
                  </a:cubicBezTo>
                  <a:cubicBezTo>
                    <a:pt x="12239" y="85"/>
                    <a:pt x="11498" y="0"/>
                    <a:pt x="107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7" name="Google Shape;152;p10"/>
            <p:cNvSpPr/>
            <p:nvPr/>
          </p:nvSpPr>
          <p:spPr>
            <a:xfrm flipH="1">
              <a:off x="18151" y="259033"/>
              <a:ext cx="22686" cy="22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775" y="0"/>
                    <a:pt x="4965" y="987"/>
                    <a:pt x="3034" y="2927"/>
                  </a:cubicBezTo>
                  <a:cubicBezTo>
                    <a:pt x="2586" y="3360"/>
                    <a:pt x="2155" y="3793"/>
                    <a:pt x="1724" y="4677"/>
                  </a:cubicBezTo>
                  <a:cubicBezTo>
                    <a:pt x="1293" y="5110"/>
                    <a:pt x="862" y="5543"/>
                    <a:pt x="862" y="6409"/>
                  </a:cubicBezTo>
                  <a:cubicBezTo>
                    <a:pt x="431" y="6842"/>
                    <a:pt x="0" y="7708"/>
                    <a:pt x="0" y="8574"/>
                  </a:cubicBezTo>
                  <a:cubicBezTo>
                    <a:pt x="0" y="9007"/>
                    <a:pt x="0" y="9873"/>
                    <a:pt x="0" y="10739"/>
                  </a:cubicBezTo>
                  <a:cubicBezTo>
                    <a:pt x="0" y="13355"/>
                    <a:pt x="862" y="16386"/>
                    <a:pt x="3034" y="18136"/>
                  </a:cubicBezTo>
                  <a:cubicBezTo>
                    <a:pt x="5189" y="20301"/>
                    <a:pt x="7775" y="21600"/>
                    <a:pt x="10809" y="21600"/>
                  </a:cubicBezTo>
                  <a:cubicBezTo>
                    <a:pt x="13394" y="21600"/>
                    <a:pt x="16411" y="20301"/>
                    <a:pt x="18152" y="18136"/>
                  </a:cubicBezTo>
                  <a:cubicBezTo>
                    <a:pt x="20307" y="16386"/>
                    <a:pt x="21600" y="13355"/>
                    <a:pt x="21600" y="10739"/>
                  </a:cubicBezTo>
                  <a:cubicBezTo>
                    <a:pt x="21600" y="9873"/>
                    <a:pt x="21169" y="9007"/>
                    <a:pt x="21169" y="8574"/>
                  </a:cubicBezTo>
                  <a:cubicBezTo>
                    <a:pt x="21169" y="7708"/>
                    <a:pt x="20738" y="6842"/>
                    <a:pt x="20738" y="6409"/>
                  </a:cubicBezTo>
                  <a:cubicBezTo>
                    <a:pt x="20307" y="5543"/>
                    <a:pt x="19876" y="5110"/>
                    <a:pt x="19445" y="4677"/>
                  </a:cubicBezTo>
                  <a:cubicBezTo>
                    <a:pt x="19014" y="3793"/>
                    <a:pt x="18583" y="3360"/>
                    <a:pt x="18152" y="2927"/>
                  </a:cubicBezTo>
                  <a:cubicBezTo>
                    <a:pt x="16204" y="987"/>
                    <a:pt x="13394" y="0"/>
                    <a:pt x="105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8" name="Google Shape;153;p10"/>
            <p:cNvSpPr/>
            <p:nvPr/>
          </p:nvSpPr>
          <p:spPr>
            <a:xfrm flipH="1">
              <a:off x="621191" y="1288231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9" name="Google Shape;154;p10"/>
            <p:cNvSpPr/>
            <p:nvPr/>
          </p:nvSpPr>
          <p:spPr>
            <a:xfrm flipH="1">
              <a:off x="14439" y="1229199"/>
              <a:ext cx="58986" cy="58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0" name="Google Shape;155;p10"/>
            <p:cNvSpPr/>
            <p:nvPr/>
          </p:nvSpPr>
          <p:spPr>
            <a:xfrm flipH="1">
              <a:off x="0" y="2277079"/>
              <a:ext cx="58986" cy="59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25"/>
                  </a:moveTo>
                  <a:cubicBezTo>
                    <a:pt x="14453" y="4125"/>
                    <a:pt x="17443" y="7093"/>
                    <a:pt x="17443" y="10718"/>
                  </a:cubicBezTo>
                  <a:cubicBezTo>
                    <a:pt x="17443" y="14343"/>
                    <a:pt x="14453" y="17481"/>
                    <a:pt x="10800" y="17481"/>
                  </a:cubicBezTo>
                  <a:cubicBezTo>
                    <a:pt x="7147" y="17481"/>
                    <a:pt x="4150" y="14343"/>
                    <a:pt x="4150" y="10718"/>
                  </a:cubicBezTo>
                  <a:cubicBezTo>
                    <a:pt x="4150" y="7093"/>
                    <a:pt x="7147" y="4125"/>
                    <a:pt x="10800" y="4125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783"/>
                    <a:pt x="0" y="10718"/>
                  </a:cubicBezTo>
                  <a:cubicBezTo>
                    <a:pt x="0" y="16652"/>
                    <a:pt x="4820" y="21600"/>
                    <a:pt x="10800" y="21600"/>
                  </a:cubicBezTo>
                  <a:cubicBezTo>
                    <a:pt x="16780" y="21600"/>
                    <a:pt x="21600" y="16652"/>
                    <a:pt x="21600" y="10718"/>
                  </a:cubicBezTo>
                  <a:cubicBezTo>
                    <a:pt x="21600" y="4783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1" name="Google Shape;156;p10"/>
            <p:cNvSpPr/>
            <p:nvPr/>
          </p:nvSpPr>
          <p:spPr>
            <a:xfrm flipH="1">
              <a:off x="76776" y="314916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2" name="Google Shape;157;p10"/>
            <p:cNvSpPr/>
            <p:nvPr/>
          </p:nvSpPr>
          <p:spPr>
            <a:xfrm flipH="1">
              <a:off x="991551" y="150417"/>
              <a:ext cx="58327" cy="10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14" y="0"/>
                  </a:moveTo>
                  <a:cubicBezTo>
                    <a:pt x="1794" y="0"/>
                    <a:pt x="1468" y="40"/>
                    <a:pt x="1174" y="122"/>
                  </a:cubicBezTo>
                  <a:cubicBezTo>
                    <a:pt x="195" y="393"/>
                    <a:pt x="-301" y="1023"/>
                    <a:pt x="195" y="1657"/>
                  </a:cubicBezTo>
                  <a:lnTo>
                    <a:pt x="17206" y="20970"/>
                  </a:lnTo>
                  <a:cubicBezTo>
                    <a:pt x="17533" y="21330"/>
                    <a:pt x="18192" y="21600"/>
                    <a:pt x="19008" y="21600"/>
                  </a:cubicBezTo>
                  <a:cubicBezTo>
                    <a:pt x="19334" y="21600"/>
                    <a:pt x="19661" y="21510"/>
                    <a:pt x="19824" y="21510"/>
                  </a:cubicBezTo>
                  <a:cubicBezTo>
                    <a:pt x="20973" y="21150"/>
                    <a:pt x="21299" y="20520"/>
                    <a:pt x="20809" y="19976"/>
                  </a:cubicBezTo>
                  <a:lnTo>
                    <a:pt x="3955" y="663"/>
                  </a:lnTo>
                  <a:cubicBezTo>
                    <a:pt x="3609" y="220"/>
                    <a:pt x="2865" y="0"/>
                    <a:pt x="211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3" name="Google Shape;158;p10"/>
            <p:cNvSpPr/>
            <p:nvPr/>
          </p:nvSpPr>
          <p:spPr>
            <a:xfrm flipH="1">
              <a:off x="562188" y="0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7"/>
                  </a:moveTo>
                  <a:cubicBezTo>
                    <a:pt x="14453" y="4157"/>
                    <a:pt x="17443" y="7147"/>
                    <a:pt x="17443" y="10800"/>
                  </a:cubicBezTo>
                  <a:cubicBezTo>
                    <a:pt x="17443" y="14460"/>
                    <a:pt x="14453" y="17450"/>
                    <a:pt x="10800" y="17450"/>
                  </a:cubicBezTo>
                  <a:cubicBezTo>
                    <a:pt x="7147" y="17450"/>
                    <a:pt x="4150" y="14460"/>
                    <a:pt x="4150" y="10800"/>
                  </a:cubicBezTo>
                  <a:cubicBezTo>
                    <a:pt x="4150" y="7147"/>
                    <a:pt x="7147" y="4157"/>
                    <a:pt x="10800" y="4157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4" name="Google Shape;159;p10"/>
            <p:cNvSpPr/>
            <p:nvPr/>
          </p:nvSpPr>
          <p:spPr>
            <a:xfrm flipH="1">
              <a:off x="1571384" y="9"/>
              <a:ext cx="58987" cy="5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150"/>
                  </a:moveTo>
                  <a:cubicBezTo>
                    <a:pt x="14453" y="4150"/>
                    <a:pt x="17450" y="7147"/>
                    <a:pt x="17450" y="10800"/>
                  </a:cubicBezTo>
                  <a:cubicBezTo>
                    <a:pt x="17450" y="14453"/>
                    <a:pt x="14453" y="17443"/>
                    <a:pt x="10800" y="17443"/>
                  </a:cubicBezTo>
                  <a:cubicBezTo>
                    <a:pt x="7147" y="17443"/>
                    <a:pt x="4157" y="14453"/>
                    <a:pt x="4157" y="10800"/>
                  </a:cubicBezTo>
                  <a:cubicBezTo>
                    <a:pt x="4157" y="7147"/>
                    <a:pt x="7147" y="4150"/>
                    <a:pt x="10800" y="4150"/>
                  </a:cubicBezTo>
                  <a:close/>
                  <a:moveTo>
                    <a:pt x="10800" y="0"/>
                  </a:moveTo>
                  <a:cubicBezTo>
                    <a:pt x="4820" y="0"/>
                    <a:pt x="0" y="4820"/>
                    <a:pt x="0" y="10800"/>
                  </a:cubicBezTo>
                  <a:cubicBezTo>
                    <a:pt x="0" y="16780"/>
                    <a:pt x="4820" y="21600"/>
                    <a:pt x="10800" y="21600"/>
                  </a:cubicBezTo>
                  <a:cubicBezTo>
                    <a:pt x="16780" y="21600"/>
                    <a:pt x="21600" y="16780"/>
                    <a:pt x="21600" y="10800"/>
                  </a:cubicBezTo>
                  <a:cubicBezTo>
                    <a:pt x="21600" y="4820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5" name="Google Shape;160;p10"/>
            <p:cNvSpPr/>
            <p:nvPr/>
          </p:nvSpPr>
          <p:spPr>
            <a:xfrm flipH="1">
              <a:off x="1735891" y="286456"/>
              <a:ext cx="22687" cy="22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85" y="0"/>
                  </a:moveTo>
                  <a:cubicBezTo>
                    <a:pt x="7654" y="0"/>
                    <a:pt x="5068" y="1226"/>
                    <a:pt x="3017" y="3254"/>
                  </a:cubicBezTo>
                  <a:cubicBezTo>
                    <a:pt x="2586" y="3679"/>
                    <a:pt x="2155" y="4105"/>
                    <a:pt x="1724" y="4957"/>
                  </a:cubicBezTo>
                  <a:cubicBezTo>
                    <a:pt x="1293" y="5383"/>
                    <a:pt x="862" y="5809"/>
                    <a:pt x="862" y="6661"/>
                  </a:cubicBezTo>
                  <a:cubicBezTo>
                    <a:pt x="431" y="7086"/>
                    <a:pt x="0" y="7938"/>
                    <a:pt x="0" y="8807"/>
                  </a:cubicBezTo>
                  <a:cubicBezTo>
                    <a:pt x="0" y="9233"/>
                    <a:pt x="0" y="10085"/>
                    <a:pt x="0" y="10936"/>
                  </a:cubicBezTo>
                  <a:cubicBezTo>
                    <a:pt x="0" y="13491"/>
                    <a:pt x="862" y="16490"/>
                    <a:pt x="3017" y="18193"/>
                  </a:cubicBezTo>
                  <a:cubicBezTo>
                    <a:pt x="5172" y="20322"/>
                    <a:pt x="7775" y="21600"/>
                    <a:pt x="10791" y="21600"/>
                  </a:cubicBezTo>
                  <a:cubicBezTo>
                    <a:pt x="11222" y="21600"/>
                    <a:pt x="12084" y="21174"/>
                    <a:pt x="12963" y="21174"/>
                  </a:cubicBezTo>
                  <a:cubicBezTo>
                    <a:pt x="13394" y="21174"/>
                    <a:pt x="14256" y="20748"/>
                    <a:pt x="14687" y="20748"/>
                  </a:cubicBezTo>
                  <a:cubicBezTo>
                    <a:pt x="15549" y="20322"/>
                    <a:pt x="15980" y="19897"/>
                    <a:pt x="16842" y="19471"/>
                  </a:cubicBezTo>
                  <a:cubicBezTo>
                    <a:pt x="17273" y="19045"/>
                    <a:pt x="17704" y="18619"/>
                    <a:pt x="18135" y="18193"/>
                  </a:cubicBezTo>
                  <a:cubicBezTo>
                    <a:pt x="20307" y="16490"/>
                    <a:pt x="21600" y="13491"/>
                    <a:pt x="21600" y="10936"/>
                  </a:cubicBezTo>
                  <a:cubicBezTo>
                    <a:pt x="21600" y="10085"/>
                    <a:pt x="21169" y="9233"/>
                    <a:pt x="21169" y="8807"/>
                  </a:cubicBezTo>
                  <a:cubicBezTo>
                    <a:pt x="21169" y="7938"/>
                    <a:pt x="20738" y="7086"/>
                    <a:pt x="20738" y="6661"/>
                  </a:cubicBezTo>
                  <a:cubicBezTo>
                    <a:pt x="20307" y="5809"/>
                    <a:pt x="19876" y="5383"/>
                    <a:pt x="19428" y="4957"/>
                  </a:cubicBezTo>
                  <a:cubicBezTo>
                    <a:pt x="19428" y="4105"/>
                    <a:pt x="18566" y="3679"/>
                    <a:pt x="18135" y="3254"/>
                  </a:cubicBezTo>
                  <a:cubicBezTo>
                    <a:pt x="17704" y="2828"/>
                    <a:pt x="17273" y="2402"/>
                    <a:pt x="16842" y="1976"/>
                  </a:cubicBezTo>
                  <a:cubicBezTo>
                    <a:pt x="15980" y="1550"/>
                    <a:pt x="15549" y="1107"/>
                    <a:pt x="14687" y="681"/>
                  </a:cubicBezTo>
                  <a:cubicBezTo>
                    <a:pt x="14256" y="681"/>
                    <a:pt x="13394" y="256"/>
                    <a:pt x="12963" y="256"/>
                  </a:cubicBezTo>
                  <a:cubicBezTo>
                    <a:pt x="12136" y="85"/>
                    <a:pt x="11343" y="0"/>
                    <a:pt x="105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10" name="Google Shape;161;p10"/>
          <p:cNvGrpSpPr/>
          <p:nvPr/>
        </p:nvGrpSpPr>
        <p:grpSpPr>
          <a:xfrm>
            <a:off x="294166" y="4824705"/>
            <a:ext cx="425801" cy="216060"/>
            <a:chOff x="0" y="0"/>
            <a:chExt cx="425799" cy="216058"/>
          </a:xfrm>
        </p:grpSpPr>
        <p:sp>
          <p:nvSpPr>
            <p:cNvPr id="207" name="Google Shape;162;p10"/>
            <p:cNvSpPr/>
            <p:nvPr/>
          </p:nvSpPr>
          <p:spPr>
            <a:xfrm rot="10800000">
              <a:off x="278997" y="-1"/>
              <a:ext cx="146803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15" y="0"/>
                  </a:moveTo>
                  <a:lnTo>
                    <a:pt x="0" y="21600"/>
                  </a:lnTo>
                  <a:lnTo>
                    <a:pt x="84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8" name="Google Shape;163;p10"/>
            <p:cNvSpPr/>
            <p:nvPr/>
          </p:nvSpPr>
          <p:spPr>
            <a:xfrm rot="10800000">
              <a:off x="139478" y="-1"/>
              <a:ext cx="145798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51" y="0"/>
                  </a:moveTo>
                  <a:lnTo>
                    <a:pt x="0" y="21600"/>
                  </a:lnTo>
                  <a:lnTo>
                    <a:pt x="838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09" name="Google Shape;164;p10"/>
            <p:cNvSpPr/>
            <p:nvPr/>
          </p:nvSpPr>
          <p:spPr>
            <a:xfrm rot="10800000">
              <a:off x="-1" y="-1"/>
              <a:ext cx="145799" cy="21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2" y="0"/>
                  </a:moveTo>
                  <a:lnTo>
                    <a:pt x="0" y="21600"/>
                  </a:lnTo>
                  <a:lnTo>
                    <a:pt x="854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grpSp>
        <p:nvGrpSpPr>
          <p:cNvPr id="215" name="Google Shape;165;p10"/>
          <p:cNvGrpSpPr/>
          <p:nvPr/>
        </p:nvGrpSpPr>
        <p:grpSpPr>
          <a:xfrm>
            <a:off x="6385700" y="110936"/>
            <a:ext cx="2758303" cy="193878"/>
            <a:chOff x="0" y="0"/>
            <a:chExt cx="2758302" cy="193877"/>
          </a:xfrm>
        </p:grpSpPr>
        <p:sp>
          <p:nvSpPr>
            <p:cNvPr id="211" name="Google Shape;166;p10"/>
            <p:cNvSpPr/>
            <p:nvPr/>
          </p:nvSpPr>
          <p:spPr>
            <a:xfrm flipH="1">
              <a:off x="644800" y="12320"/>
              <a:ext cx="92661" cy="9142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2" name="Google Shape;167;p10"/>
            <p:cNvSpPr/>
            <p:nvPr/>
          </p:nvSpPr>
          <p:spPr>
            <a:xfrm flipH="1">
              <a:off x="328585" y="12320"/>
              <a:ext cx="91429" cy="9142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3" name="Google Shape;168;p10"/>
            <p:cNvSpPr/>
            <p:nvPr/>
          </p:nvSpPr>
          <p:spPr>
            <a:xfrm flipH="1">
              <a:off x="0" y="0"/>
              <a:ext cx="114889" cy="11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2" y="4413"/>
                  </a:moveTo>
                  <a:lnTo>
                    <a:pt x="17412" y="17419"/>
                  </a:lnTo>
                  <a:lnTo>
                    <a:pt x="4179" y="17419"/>
                  </a:lnTo>
                  <a:lnTo>
                    <a:pt x="4179" y="4413"/>
                  </a:lnTo>
                  <a:close/>
                  <a:moveTo>
                    <a:pt x="2085" y="0"/>
                  </a:moveTo>
                  <a:cubicBezTo>
                    <a:pt x="927" y="0"/>
                    <a:pt x="0" y="1159"/>
                    <a:pt x="0" y="2318"/>
                  </a:cubicBezTo>
                  <a:lnTo>
                    <a:pt x="0" y="19514"/>
                  </a:lnTo>
                  <a:cubicBezTo>
                    <a:pt x="0" y="20673"/>
                    <a:pt x="927" y="21600"/>
                    <a:pt x="2085" y="21600"/>
                  </a:cubicBezTo>
                  <a:lnTo>
                    <a:pt x="19506" y="21600"/>
                  </a:lnTo>
                  <a:cubicBezTo>
                    <a:pt x="20664" y="21600"/>
                    <a:pt x="21600" y="20673"/>
                    <a:pt x="21600" y="19514"/>
                  </a:cubicBezTo>
                  <a:lnTo>
                    <a:pt x="21600" y="2318"/>
                  </a:lnTo>
                  <a:cubicBezTo>
                    <a:pt x="21600" y="1159"/>
                    <a:pt x="20664" y="0"/>
                    <a:pt x="195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4" name="Google Shape;169;p10"/>
            <p:cNvSpPr/>
            <p:nvPr/>
          </p:nvSpPr>
          <p:spPr>
            <a:xfrm flipH="1">
              <a:off x="724994" y="46916"/>
              <a:ext cx="2033309" cy="14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51" y="0"/>
                  </a:moveTo>
                  <a:cubicBezTo>
                    <a:pt x="16325" y="0"/>
                    <a:pt x="16285" y="181"/>
                    <a:pt x="16272" y="543"/>
                  </a:cubicBezTo>
                  <a:lnTo>
                    <a:pt x="14986" y="18152"/>
                  </a:lnTo>
                  <a:lnTo>
                    <a:pt x="118" y="18152"/>
                  </a:lnTo>
                  <a:cubicBezTo>
                    <a:pt x="53" y="18152"/>
                    <a:pt x="0" y="19065"/>
                    <a:pt x="0" y="19970"/>
                  </a:cubicBezTo>
                  <a:cubicBezTo>
                    <a:pt x="0" y="20876"/>
                    <a:pt x="53" y="21600"/>
                    <a:pt x="118" y="21600"/>
                  </a:cubicBezTo>
                  <a:lnTo>
                    <a:pt x="15038" y="21600"/>
                  </a:lnTo>
                  <a:cubicBezTo>
                    <a:pt x="15065" y="21600"/>
                    <a:pt x="15104" y="21419"/>
                    <a:pt x="15131" y="21057"/>
                  </a:cubicBezTo>
                  <a:lnTo>
                    <a:pt x="16403" y="3448"/>
                  </a:lnTo>
                  <a:lnTo>
                    <a:pt x="21482" y="3448"/>
                  </a:lnTo>
                  <a:cubicBezTo>
                    <a:pt x="21548" y="3448"/>
                    <a:pt x="21600" y="2542"/>
                    <a:pt x="21600" y="1637"/>
                  </a:cubicBezTo>
                  <a:cubicBezTo>
                    <a:pt x="21600" y="724"/>
                    <a:pt x="21548" y="0"/>
                    <a:pt x="2148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16" name="Title Text"/>
          <p:cNvSpPr txBox="1">
            <a:spLocks noGrp="1"/>
          </p:cNvSpPr>
          <p:nvPr>
            <p:ph type="title"/>
          </p:nvPr>
        </p:nvSpPr>
        <p:spPr>
          <a:xfrm>
            <a:off x="1365899" y="445062"/>
            <a:ext cx="6412202" cy="5727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168616"/>
            <a:ext cx="8229600" cy="931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100590"/>
            <a:ext cx="8229600" cy="3593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hf hdr="0" ftr="0" dt="0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5"/>
          </a:solidFill>
          <a:uFillTx/>
          <a:latin typeface="Bebas Neue"/>
          <a:ea typeface="Bebas Neue"/>
          <a:cs typeface="Bebas Neue"/>
          <a:sym typeface="Bebas Neue"/>
        </a:defRPr>
      </a:lvl9pPr>
    </p:titleStyle>
    <p:bodyStyle>
      <a:lvl1pPr marL="4572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●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1pPr>
      <a:lvl2pPr marL="9144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○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2pPr>
      <a:lvl3pPr marL="13716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■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3pPr>
      <a:lvl4pPr marL="18288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●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4pPr>
      <a:lvl5pPr marL="22860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○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5pPr>
      <a:lvl6pPr marL="27432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■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6pPr>
      <a:lvl7pPr marL="32004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●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7pPr>
      <a:lvl8pPr marL="36576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○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8pPr>
      <a:lvl9pPr marL="4114800" marR="0" indent="-3302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6"/>
        </a:buClr>
        <a:buSzPts val="1600"/>
        <a:buFont typeface="Helvetica"/>
        <a:buChar char="■"/>
        <a:tabLst/>
        <a:defRPr sz="1600" b="0" i="0" u="none" strike="noStrike" cap="none" spc="0" baseline="0">
          <a:solidFill>
            <a:schemeClr val="accent6"/>
          </a:solidFill>
          <a:uFillTx/>
          <a:latin typeface="Quicksand"/>
          <a:ea typeface="Quicksand"/>
          <a:cs typeface="Quicksand"/>
          <a:sym typeface="Quicksand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12;p23"/>
          <p:cNvSpPr txBox="1">
            <a:spLocks noGrp="1"/>
          </p:cNvSpPr>
          <p:nvPr>
            <p:ph type="ctrTitle"/>
          </p:nvPr>
        </p:nvSpPr>
        <p:spPr>
          <a:xfrm>
            <a:off x="344251" y="1179157"/>
            <a:ext cx="3617914" cy="2785186"/>
          </a:xfrm>
          <a:prstGeom prst="rect">
            <a:avLst/>
          </a:prstGeom>
        </p:spPr>
        <p:txBody>
          <a:bodyPr/>
          <a:lstStyle/>
          <a:p>
            <a:pPr>
              <a:defRPr sz="4100" b="1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lang="en-US" sz="3700" dirty="0" smtClean="0"/>
              <a:t>Consumer</a:t>
            </a:r>
            <a:br>
              <a:rPr lang="en-US" sz="3700" dirty="0" smtClean="0"/>
            </a:br>
            <a:r>
              <a:rPr lang="en-US" sz="3900" dirty="0" err="1" smtClean="0">
                <a:solidFill>
                  <a:schemeClr val="accent6"/>
                </a:solidFill>
              </a:rPr>
              <a:t>Behaviour</a:t>
            </a:r>
            <a:r>
              <a:rPr lang="en-US" sz="5900" dirty="0" smtClean="0">
                <a:solidFill>
                  <a:schemeClr val="accent6"/>
                </a:solidFill>
              </a:rPr>
              <a:t>.</a:t>
            </a:r>
            <a:r>
              <a:rPr lang="en-US" sz="7100" dirty="0" smtClean="0">
                <a:solidFill>
                  <a:schemeClr val="accent6"/>
                </a:solidFill>
              </a:rPr>
              <a:t> </a:t>
            </a:r>
            <a:endParaRPr lang="en-US" sz="7100" dirty="0">
              <a:solidFill>
                <a:schemeClr val="accent6"/>
              </a:solidFill>
            </a:endParaRPr>
          </a:p>
        </p:txBody>
      </p:sp>
      <p:sp>
        <p:nvSpPr>
          <p:cNvPr id="586" name="Google Shape;513;p23"/>
          <p:cNvSpPr/>
          <p:nvPr/>
        </p:nvSpPr>
        <p:spPr>
          <a:xfrm>
            <a:off x="241296" y="4233083"/>
            <a:ext cx="2049901" cy="793201"/>
          </a:xfrm>
          <a:prstGeom prst="roundRect">
            <a:avLst>
              <a:gd name="adj" fmla="val 8541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87" name="Google Shape;514;p23"/>
          <p:cNvSpPr txBox="1">
            <a:spLocks noGrp="1"/>
          </p:cNvSpPr>
          <p:nvPr>
            <p:ph type="subTitle" sz="quarter" idx="1"/>
          </p:nvPr>
        </p:nvSpPr>
        <p:spPr>
          <a:xfrm>
            <a:off x="327396" y="4264733"/>
            <a:ext cx="1877700" cy="729901"/>
          </a:xfrm>
          <a:prstGeom prst="rect">
            <a:avLst/>
          </a:prstGeom>
        </p:spPr>
        <p:txBody>
          <a:bodyPr/>
          <a:lstStyle/>
          <a:p>
            <a:pPr marL="0" indent="0" defTabSz="813816">
              <a:defRPr sz="1335"/>
            </a:pPr>
            <a:r>
              <a:t>Aisha Elshaare</a:t>
            </a:r>
          </a:p>
          <a:p>
            <a:pPr marL="0" indent="0" defTabSz="813816">
              <a:defRPr sz="1335"/>
            </a:pPr>
            <a:r>
              <a:t>2869</a:t>
            </a:r>
          </a:p>
          <a:p>
            <a:pPr marL="0" indent="0" defTabSz="813816">
              <a:defRPr sz="1335"/>
            </a:pPr>
            <a:r>
              <a:rPr u="sng">
                <a:solidFill>
                  <a:srgbClr val="8492FF"/>
                </a:solidFill>
                <a:uFill>
                  <a:solidFill>
                    <a:srgbClr val="8492FF"/>
                  </a:solidFill>
                </a:uFill>
                <a:hlinkClick r:id="rId2"/>
              </a:rPr>
              <a:t>aisha_2869@limu.edu.ly</a:t>
            </a:r>
          </a:p>
        </p:txBody>
      </p:sp>
      <p:grpSp>
        <p:nvGrpSpPr>
          <p:cNvPr id="763" name="Google Shape;515;p23"/>
          <p:cNvGrpSpPr/>
          <p:nvPr/>
        </p:nvGrpSpPr>
        <p:grpSpPr>
          <a:xfrm>
            <a:off x="3821610" y="996185"/>
            <a:ext cx="5842084" cy="4410384"/>
            <a:chOff x="0" y="0"/>
            <a:chExt cx="5842083" cy="4410383"/>
          </a:xfrm>
        </p:grpSpPr>
        <p:grpSp>
          <p:nvGrpSpPr>
            <p:cNvPr id="618" name="Google Shape;516;p23"/>
            <p:cNvGrpSpPr/>
            <p:nvPr/>
          </p:nvGrpSpPr>
          <p:grpSpPr>
            <a:xfrm>
              <a:off x="-1" y="0"/>
              <a:ext cx="5638247" cy="4410384"/>
              <a:chOff x="0" y="0"/>
              <a:chExt cx="5638245" cy="4410383"/>
            </a:xfrm>
          </p:grpSpPr>
          <p:sp>
            <p:nvSpPr>
              <p:cNvPr id="588" name="Google Shape;517;p23"/>
              <p:cNvSpPr/>
              <p:nvPr/>
            </p:nvSpPr>
            <p:spPr>
              <a:xfrm>
                <a:off x="2431668" y="899713"/>
                <a:ext cx="131340" cy="29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5" h="21600" extrusionOk="0">
                    <a:moveTo>
                      <a:pt x="1019" y="0"/>
                    </a:moveTo>
                    <a:cubicBezTo>
                      <a:pt x="506" y="0"/>
                      <a:pt x="87" y="1728"/>
                      <a:pt x="11" y="4064"/>
                    </a:cubicBezTo>
                    <a:cubicBezTo>
                      <a:pt x="-72" y="6624"/>
                      <a:pt x="343" y="8816"/>
                      <a:pt x="918" y="9184"/>
                    </a:cubicBezTo>
                    <a:lnTo>
                      <a:pt x="20289" y="21600"/>
                    </a:lnTo>
                    <a:lnTo>
                      <a:pt x="20455" y="21600"/>
                    </a:lnTo>
                    <a:cubicBezTo>
                      <a:pt x="20950" y="21600"/>
                      <a:pt x="21362" y="19776"/>
                      <a:pt x="21445" y="17584"/>
                    </a:cubicBezTo>
                    <a:cubicBezTo>
                      <a:pt x="21528" y="15024"/>
                      <a:pt x="21116" y="12832"/>
                      <a:pt x="20622" y="12464"/>
                    </a:cubicBezTo>
                    <a:lnTo>
                      <a:pt x="1167" y="48"/>
                    </a:lnTo>
                    <a:cubicBezTo>
                      <a:pt x="1116" y="16"/>
                      <a:pt x="1069" y="0"/>
                      <a:pt x="101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89" name="Google Shape;518;p23"/>
              <p:cNvSpPr/>
              <p:nvPr/>
            </p:nvSpPr>
            <p:spPr>
              <a:xfrm>
                <a:off x="2237350" y="4200242"/>
                <a:ext cx="106810" cy="87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7" h="21600" extrusionOk="0">
                    <a:moveTo>
                      <a:pt x="1234" y="0"/>
                    </a:moveTo>
                    <a:cubicBezTo>
                      <a:pt x="886" y="0"/>
                      <a:pt x="543" y="186"/>
                      <a:pt x="323" y="597"/>
                    </a:cubicBezTo>
                    <a:cubicBezTo>
                      <a:pt x="-179" y="1221"/>
                      <a:pt x="-82" y="2224"/>
                      <a:pt x="521" y="2722"/>
                    </a:cubicBezTo>
                    <a:lnTo>
                      <a:pt x="19211" y="21228"/>
                    </a:lnTo>
                    <a:cubicBezTo>
                      <a:pt x="19414" y="21474"/>
                      <a:pt x="19713" y="21600"/>
                      <a:pt x="20017" y="21600"/>
                    </a:cubicBezTo>
                    <a:cubicBezTo>
                      <a:pt x="20417" y="21600"/>
                      <a:pt x="20717" y="21348"/>
                      <a:pt x="21020" y="20976"/>
                    </a:cubicBezTo>
                    <a:cubicBezTo>
                      <a:pt x="21421" y="20351"/>
                      <a:pt x="21320" y="19349"/>
                      <a:pt x="20818" y="18725"/>
                    </a:cubicBezTo>
                    <a:lnTo>
                      <a:pt x="2031" y="351"/>
                    </a:lnTo>
                    <a:cubicBezTo>
                      <a:pt x="1802" y="126"/>
                      <a:pt x="1516" y="0"/>
                      <a:pt x="123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0" name="Google Shape;519;p23"/>
              <p:cNvSpPr/>
              <p:nvPr/>
            </p:nvSpPr>
            <p:spPr>
              <a:xfrm>
                <a:off x="3495272" y="291642"/>
                <a:ext cx="64468" cy="1206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6" h="21600" extrusionOk="0">
                    <a:moveTo>
                      <a:pt x="1970" y="0"/>
                    </a:moveTo>
                    <a:cubicBezTo>
                      <a:pt x="1674" y="0"/>
                      <a:pt x="1364" y="32"/>
                      <a:pt x="1053" y="107"/>
                    </a:cubicBezTo>
                    <a:cubicBezTo>
                      <a:pt x="63" y="376"/>
                      <a:pt x="-269" y="1100"/>
                      <a:pt x="229" y="1642"/>
                    </a:cubicBezTo>
                    <a:lnTo>
                      <a:pt x="17213" y="20967"/>
                    </a:lnTo>
                    <a:cubicBezTo>
                      <a:pt x="17538" y="21418"/>
                      <a:pt x="18203" y="21600"/>
                      <a:pt x="19027" y="21600"/>
                    </a:cubicBezTo>
                    <a:cubicBezTo>
                      <a:pt x="19359" y="21600"/>
                      <a:pt x="19684" y="21600"/>
                      <a:pt x="20016" y="21509"/>
                    </a:cubicBezTo>
                    <a:cubicBezTo>
                      <a:pt x="21006" y="21240"/>
                      <a:pt x="21331" y="20607"/>
                      <a:pt x="20840" y="19974"/>
                    </a:cubicBezTo>
                    <a:lnTo>
                      <a:pt x="3856" y="649"/>
                    </a:lnTo>
                    <a:cubicBezTo>
                      <a:pt x="3495" y="249"/>
                      <a:pt x="2780" y="0"/>
                      <a:pt x="197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1" name="Google Shape;520;p23"/>
              <p:cNvSpPr/>
              <p:nvPr/>
            </p:nvSpPr>
            <p:spPr>
              <a:xfrm>
                <a:off x="77977" y="2321391"/>
                <a:ext cx="106819" cy="87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4" h="21600" extrusionOk="0">
                    <a:moveTo>
                      <a:pt x="1253" y="0"/>
                    </a:moveTo>
                    <a:cubicBezTo>
                      <a:pt x="892" y="0"/>
                      <a:pt x="523" y="186"/>
                      <a:pt x="250" y="597"/>
                    </a:cubicBezTo>
                    <a:cubicBezTo>
                      <a:pt x="-155" y="1221"/>
                      <a:pt x="-54" y="2224"/>
                      <a:pt x="448" y="2722"/>
                    </a:cubicBezTo>
                    <a:lnTo>
                      <a:pt x="19236" y="21222"/>
                    </a:lnTo>
                    <a:cubicBezTo>
                      <a:pt x="19434" y="21474"/>
                      <a:pt x="19737" y="21600"/>
                      <a:pt x="20037" y="21600"/>
                    </a:cubicBezTo>
                    <a:cubicBezTo>
                      <a:pt x="20340" y="21600"/>
                      <a:pt x="20741" y="21348"/>
                      <a:pt x="20943" y="20976"/>
                    </a:cubicBezTo>
                    <a:cubicBezTo>
                      <a:pt x="21445" y="20351"/>
                      <a:pt x="21344" y="19349"/>
                      <a:pt x="20741" y="18725"/>
                    </a:cubicBezTo>
                    <a:lnTo>
                      <a:pt x="2059" y="351"/>
                    </a:lnTo>
                    <a:cubicBezTo>
                      <a:pt x="1830" y="120"/>
                      <a:pt x="1544" y="0"/>
                      <a:pt x="12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2" name="Google Shape;521;p23"/>
              <p:cNvSpPr/>
              <p:nvPr/>
            </p:nvSpPr>
            <p:spPr>
              <a:xfrm>
                <a:off x="5486369" y="2501127"/>
                <a:ext cx="125752" cy="527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600" extrusionOk="0">
                    <a:moveTo>
                      <a:pt x="20260" y="0"/>
                    </a:moveTo>
                    <a:cubicBezTo>
                      <a:pt x="20151" y="0"/>
                      <a:pt x="20042" y="36"/>
                      <a:pt x="19937" y="127"/>
                    </a:cubicBezTo>
                    <a:lnTo>
                      <a:pt x="736" y="16650"/>
                    </a:lnTo>
                    <a:cubicBezTo>
                      <a:pt x="135" y="17057"/>
                      <a:pt x="-120" y="18505"/>
                      <a:pt x="53" y="19953"/>
                    </a:cubicBezTo>
                    <a:cubicBezTo>
                      <a:pt x="222" y="20985"/>
                      <a:pt x="650" y="21600"/>
                      <a:pt x="1082" y="21600"/>
                    </a:cubicBezTo>
                    <a:cubicBezTo>
                      <a:pt x="1164" y="21600"/>
                      <a:pt x="1337" y="21600"/>
                      <a:pt x="1423" y="21401"/>
                    </a:cubicBezTo>
                    <a:lnTo>
                      <a:pt x="20624" y="5076"/>
                    </a:lnTo>
                    <a:cubicBezTo>
                      <a:pt x="21221" y="4461"/>
                      <a:pt x="21480" y="3013"/>
                      <a:pt x="21307" y="1774"/>
                    </a:cubicBezTo>
                    <a:cubicBezTo>
                      <a:pt x="21104" y="624"/>
                      <a:pt x="20684" y="0"/>
                      <a:pt x="2026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3" name="Google Shape;522;p23"/>
              <p:cNvSpPr/>
              <p:nvPr/>
            </p:nvSpPr>
            <p:spPr>
              <a:xfrm>
                <a:off x="4022027" y="4029319"/>
                <a:ext cx="39695" cy="129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4" h="21600" extrusionOk="0">
                    <a:moveTo>
                      <a:pt x="3095" y="0"/>
                    </a:moveTo>
                    <a:cubicBezTo>
                      <a:pt x="2908" y="0"/>
                      <a:pt x="2721" y="4"/>
                      <a:pt x="2534" y="15"/>
                    </a:cubicBezTo>
                    <a:cubicBezTo>
                      <a:pt x="665" y="180"/>
                      <a:pt x="-398" y="769"/>
                      <a:pt x="139" y="1273"/>
                    </a:cubicBezTo>
                    <a:lnTo>
                      <a:pt x="14263" y="20757"/>
                    </a:lnTo>
                    <a:cubicBezTo>
                      <a:pt x="14800" y="21261"/>
                      <a:pt x="16132" y="21600"/>
                      <a:pt x="17464" y="21600"/>
                    </a:cubicBezTo>
                    <a:cubicBezTo>
                      <a:pt x="17732" y="21600"/>
                      <a:pt x="18001" y="21600"/>
                      <a:pt x="18270" y="21515"/>
                    </a:cubicBezTo>
                    <a:cubicBezTo>
                      <a:pt x="20139" y="21431"/>
                      <a:pt x="21202" y="20842"/>
                      <a:pt x="20933" y="20253"/>
                    </a:cubicBezTo>
                    <a:lnTo>
                      <a:pt x="6529" y="854"/>
                    </a:lnTo>
                    <a:cubicBezTo>
                      <a:pt x="6050" y="324"/>
                      <a:pt x="4719" y="0"/>
                      <a:pt x="309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4" name="Google Shape;523;p23"/>
              <p:cNvSpPr/>
              <p:nvPr/>
            </p:nvSpPr>
            <p:spPr>
              <a:xfrm>
                <a:off x="688209" y="3810210"/>
                <a:ext cx="65776" cy="120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8" h="21600" extrusionOk="0">
                    <a:moveTo>
                      <a:pt x="18896" y="0"/>
                    </a:moveTo>
                    <a:cubicBezTo>
                      <a:pt x="18162" y="0"/>
                      <a:pt x="17449" y="202"/>
                      <a:pt x="17110" y="576"/>
                    </a:cubicBezTo>
                    <a:lnTo>
                      <a:pt x="191" y="19968"/>
                    </a:lnTo>
                    <a:cubicBezTo>
                      <a:pt x="-296" y="20512"/>
                      <a:pt x="191" y="21147"/>
                      <a:pt x="1159" y="21417"/>
                    </a:cubicBezTo>
                    <a:cubicBezTo>
                      <a:pt x="1476" y="21509"/>
                      <a:pt x="1801" y="21600"/>
                      <a:pt x="2126" y="21600"/>
                    </a:cubicBezTo>
                    <a:cubicBezTo>
                      <a:pt x="2769" y="21600"/>
                      <a:pt x="3574" y="21326"/>
                      <a:pt x="3898" y="20965"/>
                    </a:cubicBezTo>
                    <a:lnTo>
                      <a:pt x="20817" y="1572"/>
                    </a:lnTo>
                    <a:cubicBezTo>
                      <a:pt x="21304" y="1028"/>
                      <a:pt x="20817" y="397"/>
                      <a:pt x="19849" y="123"/>
                    </a:cubicBezTo>
                    <a:cubicBezTo>
                      <a:pt x="19553" y="40"/>
                      <a:pt x="19221" y="0"/>
                      <a:pt x="188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5" name="Google Shape;524;p23"/>
              <p:cNvSpPr/>
              <p:nvPr/>
            </p:nvSpPr>
            <p:spPr>
              <a:xfrm>
                <a:off x="5572876" y="958232"/>
                <a:ext cx="65370" cy="120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7" h="21600" extrusionOk="0">
                    <a:moveTo>
                      <a:pt x="19168" y="0"/>
                    </a:moveTo>
                    <a:cubicBezTo>
                      <a:pt x="18392" y="0"/>
                      <a:pt x="17595" y="254"/>
                      <a:pt x="17240" y="652"/>
                    </a:cubicBezTo>
                    <a:lnTo>
                      <a:pt x="193" y="19971"/>
                    </a:lnTo>
                    <a:cubicBezTo>
                      <a:pt x="-298" y="20515"/>
                      <a:pt x="193" y="21238"/>
                      <a:pt x="1168" y="21513"/>
                    </a:cubicBezTo>
                    <a:cubicBezTo>
                      <a:pt x="1488" y="21600"/>
                      <a:pt x="1815" y="21600"/>
                      <a:pt x="1979" y="21600"/>
                    </a:cubicBezTo>
                    <a:cubicBezTo>
                      <a:pt x="2790" y="21600"/>
                      <a:pt x="3437" y="21421"/>
                      <a:pt x="3928" y="20968"/>
                    </a:cubicBezTo>
                    <a:lnTo>
                      <a:pt x="20811" y="1649"/>
                    </a:lnTo>
                    <a:cubicBezTo>
                      <a:pt x="21302" y="1105"/>
                      <a:pt x="20975" y="377"/>
                      <a:pt x="20000" y="107"/>
                    </a:cubicBezTo>
                    <a:cubicBezTo>
                      <a:pt x="19744" y="32"/>
                      <a:pt x="19459" y="0"/>
                      <a:pt x="191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6" name="Google Shape;525;p23"/>
              <p:cNvSpPr/>
              <p:nvPr/>
            </p:nvSpPr>
            <p:spPr>
              <a:xfrm>
                <a:off x="532374" y="1764190"/>
                <a:ext cx="66103" cy="66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87"/>
                      <a:pt x="17475" y="10721"/>
                    </a:cubicBezTo>
                    <a:cubicBezTo>
                      <a:pt x="17475" y="14513"/>
                      <a:pt x="14506" y="17475"/>
                      <a:pt x="10713" y="17475"/>
                    </a:cubicBezTo>
                    <a:cubicBezTo>
                      <a:pt x="7087" y="17475"/>
                      <a:pt x="4118" y="14513"/>
                      <a:pt x="4118" y="10721"/>
                    </a:cubicBezTo>
                    <a:cubicBezTo>
                      <a:pt x="4118" y="7087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782"/>
                      <a:pt x="0" y="10721"/>
                    </a:cubicBezTo>
                    <a:cubicBezTo>
                      <a:pt x="0" y="16652"/>
                      <a:pt x="4782" y="21600"/>
                      <a:pt x="10713" y="21600"/>
                    </a:cubicBezTo>
                    <a:cubicBezTo>
                      <a:pt x="16652" y="21600"/>
                      <a:pt x="21600" y="16652"/>
                      <a:pt x="21600" y="10721"/>
                    </a:cubicBezTo>
                    <a:cubicBezTo>
                      <a:pt x="21600" y="4782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7" name="Google Shape;526;p23"/>
              <p:cNvSpPr/>
              <p:nvPr/>
            </p:nvSpPr>
            <p:spPr>
              <a:xfrm>
                <a:off x="4612951" y="4344281"/>
                <a:ext cx="65595" cy="66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879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879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8"/>
                      <a:pt x="0" y="10879"/>
                    </a:cubicBezTo>
                    <a:cubicBezTo>
                      <a:pt x="0" y="16818"/>
                      <a:pt x="4819" y="21600"/>
                      <a:pt x="10796" y="21600"/>
                    </a:cubicBezTo>
                    <a:cubicBezTo>
                      <a:pt x="16781" y="21600"/>
                      <a:pt x="21600" y="16818"/>
                      <a:pt x="21600" y="10879"/>
                    </a:cubicBezTo>
                    <a:cubicBezTo>
                      <a:pt x="21600" y="4948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8" name="Google Shape;527;p23"/>
              <p:cNvSpPr/>
              <p:nvPr/>
            </p:nvSpPr>
            <p:spPr>
              <a:xfrm>
                <a:off x="889634" y="486499"/>
                <a:ext cx="66103" cy="65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6"/>
                    </a:moveTo>
                    <a:cubicBezTo>
                      <a:pt x="14513" y="4156"/>
                      <a:pt x="17482" y="7147"/>
                      <a:pt x="17482" y="10800"/>
                    </a:cubicBezTo>
                    <a:cubicBezTo>
                      <a:pt x="17482" y="14453"/>
                      <a:pt x="14513" y="17444"/>
                      <a:pt x="10721" y="17444"/>
                    </a:cubicBezTo>
                    <a:cubicBezTo>
                      <a:pt x="7094" y="17444"/>
                      <a:pt x="4125" y="14453"/>
                      <a:pt x="4125" y="10800"/>
                    </a:cubicBezTo>
                    <a:cubicBezTo>
                      <a:pt x="4125" y="7147"/>
                      <a:pt x="7094" y="4156"/>
                      <a:pt x="10721" y="4156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8"/>
                      <a:pt x="0" y="10800"/>
                    </a:cubicBezTo>
                    <a:cubicBezTo>
                      <a:pt x="0" y="16782"/>
                      <a:pt x="4782" y="21600"/>
                      <a:pt x="10721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99" name="Google Shape;528;p23"/>
              <p:cNvSpPr/>
              <p:nvPr/>
            </p:nvSpPr>
            <p:spPr>
              <a:xfrm>
                <a:off x="98401" y="3437497"/>
                <a:ext cx="66103" cy="65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0"/>
                    </a:moveTo>
                    <a:cubicBezTo>
                      <a:pt x="14513" y="4150"/>
                      <a:pt x="17482" y="7142"/>
                      <a:pt x="17482" y="10796"/>
                    </a:cubicBezTo>
                    <a:cubicBezTo>
                      <a:pt x="17482" y="14451"/>
                      <a:pt x="14513" y="17443"/>
                      <a:pt x="10721" y="17443"/>
                    </a:cubicBezTo>
                    <a:cubicBezTo>
                      <a:pt x="7094" y="17443"/>
                      <a:pt x="4125" y="14451"/>
                      <a:pt x="4125" y="10796"/>
                    </a:cubicBezTo>
                    <a:cubicBezTo>
                      <a:pt x="4125" y="7142"/>
                      <a:pt x="7094" y="4150"/>
                      <a:pt x="10721" y="4150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2"/>
                      <a:pt x="0" y="10796"/>
                    </a:cubicBezTo>
                    <a:cubicBezTo>
                      <a:pt x="0" y="16781"/>
                      <a:pt x="4782" y="21600"/>
                      <a:pt x="10721" y="21600"/>
                    </a:cubicBezTo>
                    <a:cubicBezTo>
                      <a:pt x="16652" y="21600"/>
                      <a:pt x="21600" y="16781"/>
                      <a:pt x="21600" y="10796"/>
                    </a:cubicBezTo>
                    <a:cubicBezTo>
                      <a:pt x="21600" y="4812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0" name="Google Shape;529;p23"/>
              <p:cNvSpPr/>
              <p:nvPr/>
            </p:nvSpPr>
            <p:spPr>
              <a:xfrm>
                <a:off x="5089030" y="433021"/>
                <a:ext cx="65617" cy="66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4" y="7087"/>
                      <a:pt x="17444" y="10721"/>
                    </a:cubicBezTo>
                    <a:cubicBezTo>
                      <a:pt x="17444" y="14513"/>
                      <a:pt x="14453" y="17475"/>
                      <a:pt x="10800" y="17475"/>
                    </a:cubicBezTo>
                    <a:cubicBezTo>
                      <a:pt x="7147" y="17475"/>
                      <a:pt x="4156" y="14513"/>
                      <a:pt x="4156" y="10721"/>
                    </a:cubicBezTo>
                    <a:cubicBezTo>
                      <a:pt x="4156" y="7087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18" y="0"/>
                      <a:pt x="0" y="4782"/>
                      <a:pt x="0" y="10721"/>
                    </a:cubicBezTo>
                    <a:cubicBezTo>
                      <a:pt x="0" y="16652"/>
                      <a:pt x="4818" y="21600"/>
                      <a:pt x="10800" y="21600"/>
                    </a:cubicBezTo>
                    <a:cubicBezTo>
                      <a:pt x="16782" y="21600"/>
                      <a:pt x="21600" y="16652"/>
                      <a:pt x="21600" y="10721"/>
                    </a:cubicBezTo>
                    <a:cubicBezTo>
                      <a:pt x="21600" y="4782"/>
                      <a:pt x="16782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1" name="Google Shape;530;p23"/>
              <p:cNvSpPr/>
              <p:nvPr/>
            </p:nvSpPr>
            <p:spPr>
              <a:xfrm>
                <a:off x="2846030" y="512741"/>
                <a:ext cx="66103" cy="66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94"/>
                      <a:pt x="17475" y="10887"/>
                    </a:cubicBezTo>
                    <a:cubicBezTo>
                      <a:pt x="17475" y="14513"/>
                      <a:pt x="14506" y="17482"/>
                      <a:pt x="10713" y="17482"/>
                    </a:cubicBezTo>
                    <a:cubicBezTo>
                      <a:pt x="7087" y="17482"/>
                      <a:pt x="4118" y="14513"/>
                      <a:pt x="4118" y="10887"/>
                    </a:cubicBezTo>
                    <a:cubicBezTo>
                      <a:pt x="4118" y="7094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948"/>
                      <a:pt x="0" y="10887"/>
                    </a:cubicBezTo>
                    <a:cubicBezTo>
                      <a:pt x="0" y="16818"/>
                      <a:pt x="4782" y="21600"/>
                      <a:pt x="10713" y="21600"/>
                    </a:cubicBezTo>
                    <a:cubicBezTo>
                      <a:pt x="16652" y="21600"/>
                      <a:pt x="21600" y="16818"/>
                      <a:pt x="21600" y="10887"/>
                    </a:cubicBezTo>
                    <a:cubicBezTo>
                      <a:pt x="21600" y="4948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2" name="Google Shape;531;p23"/>
              <p:cNvSpPr/>
              <p:nvPr/>
            </p:nvSpPr>
            <p:spPr>
              <a:xfrm>
                <a:off x="1170711" y="4087927"/>
                <a:ext cx="66103" cy="65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79" y="4156"/>
                    </a:moveTo>
                    <a:cubicBezTo>
                      <a:pt x="14506" y="4156"/>
                      <a:pt x="17475" y="7147"/>
                      <a:pt x="17475" y="10800"/>
                    </a:cubicBezTo>
                    <a:cubicBezTo>
                      <a:pt x="17475" y="14453"/>
                      <a:pt x="14506" y="17444"/>
                      <a:pt x="10879" y="17444"/>
                    </a:cubicBezTo>
                    <a:cubicBezTo>
                      <a:pt x="7087" y="17444"/>
                      <a:pt x="4118" y="14453"/>
                      <a:pt x="4118" y="10800"/>
                    </a:cubicBezTo>
                    <a:cubicBezTo>
                      <a:pt x="4118" y="7147"/>
                      <a:pt x="7087" y="4156"/>
                      <a:pt x="10879" y="4156"/>
                    </a:cubicBezTo>
                    <a:close/>
                    <a:moveTo>
                      <a:pt x="10879" y="0"/>
                    </a:moveTo>
                    <a:cubicBezTo>
                      <a:pt x="4948" y="0"/>
                      <a:pt x="0" y="4818"/>
                      <a:pt x="0" y="10800"/>
                    </a:cubicBezTo>
                    <a:cubicBezTo>
                      <a:pt x="0" y="16782"/>
                      <a:pt x="4948" y="21600"/>
                      <a:pt x="10879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8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3" name="Google Shape;532;p23"/>
              <p:cNvSpPr/>
              <p:nvPr/>
            </p:nvSpPr>
            <p:spPr>
              <a:xfrm>
                <a:off x="4148527" y="64808"/>
                <a:ext cx="65594" cy="66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713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713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1"/>
                      <a:pt x="0" y="10713"/>
                    </a:cubicBezTo>
                    <a:cubicBezTo>
                      <a:pt x="0" y="16652"/>
                      <a:pt x="4819" y="21600"/>
                      <a:pt x="10796" y="21600"/>
                    </a:cubicBezTo>
                    <a:cubicBezTo>
                      <a:pt x="16781" y="21600"/>
                      <a:pt x="21600" y="16652"/>
                      <a:pt x="21600" y="10713"/>
                    </a:cubicBezTo>
                    <a:cubicBezTo>
                      <a:pt x="21600" y="4941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4" name="Google Shape;533;p23"/>
              <p:cNvSpPr/>
              <p:nvPr/>
            </p:nvSpPr>
            <p:spPr>
              <a:xfrm>
                <a:off x="4460054" y="4023982"/>
                <a:ext cx="25226" cy="25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62" y="0"/>
                      <a:pt x="4960" y="989"/>
                      <a:pt x="3010" y="2928"/>
                    </a:cubicBezTo>
                    <a:cubicBezTo>
                      <a:pt x="852" y="5115"/>
                      <a:pt x="0" y="8138"/>
                      <a:pt x="0" y="10743"/>
                    </a:cubicBezTo>
                    <a:cubicBezTo>
                      <a:pt x="0" y="12055"/>
                      <a:pt x="0" y="13785"/>
                      <a:pt x="852" y="15097"/>
                    </a:cubicBezTo>
                    <a:cubicBezTo>
                      <a:pt x="1287" y="16390"/>
                      <a:pt x="2158" y="17265"/>
                      <a:pt x="3010" y="18558"/>
                    </a:cubicBezTo>
                    <a:cubicBezTo>
                      <a:pt x="5187" y="20725"/>
                      <a:pt x="7762" y="21600"/>
                      <a:pt x="10791" y="21600"/>
                    </a:cubicBezTo>
                    <a:cubicBezTo>
                      <a:pt x="12097" y="21600"/>
                      <a:pt x="13384" y="21163"/>
                      <a:pt x="14690" y="20725"/>
                    </a:cubicBezTo>
                    <a:cubicBezTo>
                      <a:pt x="15978" y="20288"/>
                      <a:pt x="17284" y="19432"/>
                      <a:pt x="18136" y="18558"/>
                    </a:cubicBezTo>
                    <a:cubicBezTo>
                      <a:pt x="20294" y="16390"/>
                      <a:pt x="21600" y="13785"/>
                      <a:pt x="21600" y="10743"/>
                    </a:cubicBezTo>
                    <a:cubicBezTo>
                      <a:pt x="21600" y="8138"/>
                      <a:pt x="20294" y="5115"/>
                      <a:pt x="18136" y="2928"/>
                    </a:cubicBezTo>
                    <a:cubicBezTo>
                      <a:pt x="16205" y="989"/>
                      <a:pt x="13384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5" name="Google Shape;534;p23"/>
              <p:cNvSpPr/>
              <p:nvPr/>
            </p:nvSpPr>
            <p:spPr>
              <a:xfrm>
                <a:off x="166028" y="1553968"/>
                <a:ext cx="25226" cy="25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4" y="0"/>
                    </a:moveTo>
                    <a:cubicBezTo>
                      <a:pt x="7667" y="0"/>
                      <a:pt x="5073" y="1216"/>
                      <a:pt x="3010" y="3235"/>
                    </a:cubicBezTo>
                    <a:cubicBezTo>
                      <a:pt x="852" y="5386"/>
                      <a:pt x="0" y="7948"/>
                      <a:pt x="0" y="10922"/>
                    </a:cubicBezTo>
                    <a:cubicBezTo>
                      <a:pt x="0" y="13484"/>
                      <a:pt x="852" y="16476"/>
                      <a:pt x="3010" y="18178"/>
                    </a:cubicBezTo>
                    <a:cubicBezTo>
                      <a:pt x="5187" y="20310"/>
                      <a:pt x="7762" y="21600"/>
                      <a:pt x="10791" y="21600"/>
                    </a:cubicBezTo>
                    <a:cubicBezTo>
                      <a:pt x="11226" y="21600"/>
                      <a:pt x="12097" y="21170"/>
                      <a:pt x="12532" y="21170"/>
                    </a:cubicBezTo>
                    <a:cubicBezTo>
                      <a:pt x="13384" y="21170"/>
                      <a:pt x="14255" y="20740"/>
                      <a:pt x="14690" y="20740"/>
                    </a:cubicBezTo>
                    <a:cubicBezTo>
                      <a:pt x="15542" y="20310"/>
                      <a:pt x="15978" y="19898"/>
                      <a:pt x="16413" y="19468"/>
                    </a:cubicBezTo>
                    <a:cubicBezTo>
                      <a:pt x="17284" y="19038"/>
                      <a:pt x="17700" y="18608"/>
                      <a:pt x="18136" y="18178"/>
                    </a:cubicBezTo>
                    <a:cubicBezTo>
                      <a:pt x="20294" y="16476"/>
                      <a:pt x="21600" y="13484"/>
                      <a:pt x="21600" y="10922"/>
                    </a:cubicBezTo>
                    <a:cubicBezTo>
                      <a:pt x="21600" y="7948"/>
                      <a:pt x="20294" y="5386"/>
                      <a:pt x="18136" y="3235"/>
                    </a:cubicBezTo>
                    <a:cubicBezTo>
                      <a:pt x="17700" y="2824"/>
                      <a:pt x="17284" y="2394"/>
                      <a:pt x="16413" y="1964"/>
                    </a:cubicBezTo>
                    <a:cubicBezTo>
                      <a:pt x="15978" y="1534"/>
                      <a:pt x="15542" y="1103"/>
                      <a:pt x="14690" y="673"/>
                    </a:cubicBezTo>
                    <a:cubicBezTo>
                      <a:pt x="14255" y="673"/>
                      <a:pt x="13384" y="262"/>
                      <a:pt x="12532" y="262"/>
                    </a:cubicBezTo>
                    <a:cubicBezTo>
                      <a:pt x="11794" y="75"/>
                      <a:pt x="11074" y="0"/>
                      <a:pt x="103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6" name="Google Shape;535;p23"/>
              <p:cNvSpPr/>
              <p:nvPr/>
            </p:nvSpPr>
            <p:spPr>
              <a:xfrm>
                <a:off x="4426972" y="453338"/>
                <a:ext cx="25247" cy="250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58" y="761"/>
                      <a:pt x="6488" y="761"/>
                    </a:cubicBezTo>
                    <a:cubicBezTo>
                      <a:pt x="6053" y="1180"/>
                      <a:pt x="5182" y="1618"/>
                      <a:pt x="4766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870" y="5100"/>
                      <a:pt x="0" y="8145"/>
                      <a:pt x="0" y="10752"/>
                    </a:cubicBezTo>
                    <a:cubicBezTo>
                      <a:pt x="0" y="13778"/>
                      <a:pt x="870" y="16386"/>
                      <a:pt x="3026" y="18555"/>
                    </a:cubicBezTo>
                    <a:cubicBezTo>
                      <a:pt x="3461" y="18993"/>
                      <a:pt x="4331" y="19430"/>
                      <a:pt x="4766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58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96" y="20744"/>
                    </a:cubicBezTo>
                    <a:cubicBezTo>
                      <a:pt x="15547" y="20744"/>
                      <a:pt x="15982" y="20306"/>
                      <a:pt x="16853" y="19868"/>
                    </a:cubicBezTo>
                    <a:cubicBezTo>
                      <a:pt x="17288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88" y="2055"/>
                      <a:pt x="16853" y="2055"/>
                    </a:cubicBezTo>
                    <a:cubicBezTo>
                      <a:pt x="15982" y="1618"/>
                      <a:pt x="15547" y="1180"/>
                      <a:pt x="14696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7" name="Google Shape;536;p23"/>
              <p:cNvSpPr/>
              <p:nvPr/>
            </p:nvSpPr>
            <p:spPr>
              <a:xfrm>
                <a:off x="0" y="4049835"/>
                <a:ext cx="25225" cy="24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79" y="1090"/>
                      <a:pt x="3029" y="3269"/>
                    </a:cubicBezTo>
                    <a:cubicBezTo>
                      <a:pt x="871" y="5008"/>
                      <a:pt x="0" y="8067"/>
                      <a:pt x="0" y="10685"/>
                    </a:cubicBezTo>
                    <a:cubicBezTo>
                      <a:pt x="0" y="13744"/>
                      <a:pt x="871" y="16362"/>
                      <a:pt x="3029" y="18542"/>
                    </a:cubicBezTo>
                    <a:cubicBezTo>
                      <a:pt x="5187" y="20721"/>
                      <a:pt x="7781" y="21600"/>
                      <a:pt x="10809" y="21600"/>
                    </a:cubicBezTo>
                    <a:cubicBezTo>
                      <a:pt x="12097" y="21600"/>
                      <a:pt x="13403" y="21600"/>
                      <a:pt x="14690" y="21160"/>
                    </a:cubicBezTo>
                    <a:cubicBezTo>
                      <a:pt x="15996" y="20281"/>
                      <a:pt x="17284" y="19421"/>
                      <a:pt x="18155" y="18542"/>
                    </a:cubicBezTo>
                    <a:cubicBezTo>
                      <a:pt x="20313" y="16362"/>
                      <a:pt x="21600" y="13744"/>
                      <a:pt x="21600" y="10685"/>
                    </a:cubicBezTo>
                    <a:cubicBezTo>
                      <a:pt x="21600" y="8067"/>
                      <a:pt x="20313" y="5008"/>
                      <a:pt x="18155" y="3269"/>
                    </a:cubicBezTo>
                    <a:cubicBezTo>
                      <a:pt x="16205" y="1090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8" name="Google Shape;537;p23"/>
              <p:cNvSpPr/>
              <p:nvPr/>
            </p:nvSpPr>
            <p:spPr>
              <a:xfrm>
                <a:off x="1912490" y="427096"/>
                <a:ext cx="25226" cy="250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60" y="971"/>
                      <a:pt x="3029" y="2931"/>
                    </a:cubicBezTo>
                    <a:cubicBezTo>
                      <a:pt x="871" y="5100"/>
                      <a:pt x="0" y="7707"/>
                      <a:pt x="0" y="10752"/>
                    </a:cubicBezTo>
                    <a:cubicBezTo>
                      <a:pt x="0" y="11171"/>
                      <a:pt x="0" y="12047"/>
                      <a:pt x="0" y="12484"/>
                    </a:cubicBezTo>
                    <a:cubicBezTo>
                      <a:pt x="435" y="13360"/>
                      <a:pt x="435" y="14216"/>
                      <a:pt x="871" y="14654"/>
                    </a:cubicBezTo>
                    <a:cubicBezTo>
                      <a:pt x="871" y="15529"/>
                      <a:pt x="1287" y="15967"/>
                      <a:pt x="1723" y="16386"/>
                    </a:cubicBezTo>
                    <a:cubicBezTo>
                      <a:pt x="2158" y="17261"/>
                      <a:pt x="2594" y="17699"/>
                      <a:pt x="3029" y="18136"/>
                    </a:cubicBezTo>
                    <a:cubicBezTo>
                      <a:pt x="5187" y="20306"/>
                      <a:pt x="7781" y="21600"/>
                      <a:pt x="10809" y="21600"/>
                    </a:cubicBezTo>
                    <a:cubicBezTo>
                      <a:pt x="13403" y="21600"/>
                      <a:pt x="16413" y="20306"/>
                      <a:pt x="18155" y="18136"/>
                    </a:cubicBezTo>
                    <a:cubicBezTo>
                      <a:pt x="19006" y="17699"/>
                      <a:pt x="19442" y="17261"/>
                      <a:pt x="19877" y="16386"/>
                    </a:cubicBezTo>
                    <a:cubicBezTo>
                      <a:pt x="19877" y="15967"/>
                      <a:pt x="20313" y="15529"/>
                      <a:pt x="20748" y="14654"/>
                    </a:cubicBezTo>
                    <a:cubicBezTo>
                      <a:pt x="20748" y="14216"/>
                      <a:pt x="21165" y="13360"/>
                      <a:pt x="21165" y="12484"/>
                    </a:cubicBezTo>
                    <a:cubicBezTo>
                      <a:pt x="21600" y="12047"/>
                      <a:pt x="21600" y="11171"/>
                      <a:pt x="21600" y="10752"/>
                    </a:cubicBezTo>
                    <a:cubicBezTo>
                      <a:pt x="21600" y="7707"/>
                      <a:pt x="20313" y="5100"/>
                      <a:pt x="18155" y="2931"/>
                    </a:cubicBezTo>
                    <a:cubicBezTo>
                      <a:pt x="16205" y="971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09" name="Google Shape;538;p23"/>
              <p:cNvSpPr/>
              <p:nvPr/>
            </p:nvSpPr>
            <p:spPr>
              <a:xfrm>
                <a:off x="4623876" y="0"/>
                <a:ext cx="25248" cy="250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39" y="761"/>
                      <a:pt x="6488" y="761"/>
                    </a:cubicBezTo>
                    <a:cubicBezTo>
                      <a:pt x="6053" y="1180"/>
                      <a:pt x="5182" y="1618"/>
                      <a:pt x="4747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1305" y="5100"/>
                      <a:pt x="0" y="8145"/>
                      <a:pt x="0" y="10752"/>
                    </a:cubicBezTo>
                    <a:cubicBezTo>
                      <a:pt x="0" y="13778"/>
                      <a:pt x="1305" y="16386"/>
                      <a:pt x="3026" y="18555"/>
                    </a:cubicBezTo>
                    <a:cubicBezTo>
                      <a:pt x="3461" y="18993"/>
                      <a:pt x="4331" y="19430"/>
                      <a:pt x="4747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39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77" y="20744"/>
                    </a:cubicBezTo>
                    <a:cubicBezTo>
                      <a:pt x="15547" y="20744"/>
                      <a:pt x="15982" y="20306"/>
                      <a:pt x="16834" y="19868"/>
                    </a:cubicBezTo>
                    <a:cubicBezTo>
                      <a:pt x="17269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69" y="2055"/>
                      <a:pt x="16834" y="2055"/>
                    </a:cubicBezTo>
                    <a:cubicBezTo>
                      <a:pt x="15982" y="1618"/>
                      <a:pt x="15547" y="1180"/>
                      <a:pt x="14677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0" name="Google Shape;539;p23"/>
              <p:cNvSpPr/>
              <p:nvPr/>
            </p:nvSpPr>
            <p:spPr>
              <a:xfrm>
                <a:off x="2993886" y="4176424"/>
                <a:ext cx="25226" cy="25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3" y="0"/>
                    </a:moveTo>
                    <a:cubicBezTo>
                      <a:pt x="7951" y="0"/>
                      <a:pt x="5168" y="1258"/>
                      <a:pt x="3445" y="3317"/>
                    </a:cubicBezTo>
                    <a:cubicBezTo>
                      <a:pt x="3010" y="3756"/>
                      <a:pt x="2158" y="4194"/>
                      <a:pt x="2158" y="4633"/>
                    </a:cubicBezTo>
                    <a:cubicBezTo>
                      <a:pt x="1723" y="5491"/>
                      <a:pt x="1287" y="5929"/>
                      <a:pt x="852" y="6806"/>
                    </a:cubicBezTo>
                    <a:cubicBezTo>
                      <a:pt x="852" y="7244"/>
                      <a:pt x="416" y="8102"/>
                      <a:pt x="416" y="8541"/>
                    </a:cubicBezTo>
                    <a:cubicBezTo>
                      <a:pt x="416" y="9418"/>
                      <a:pt x="0" y="10295"/>
                      <a:pt x="0" y="10714"/>
                    </a:cubicBezTo>
                    <a:cubicBezTo>
                      <a:pt x="0" y="13765"/>
                      <a:pt x="1287" y="16376"/>
                      <a:pt x="3445" y="18550"/>
                    </a:cubicBezTo>
                    <a:cubicBezTo>
                      <a:pt x="5187" y="20723"/>
                      <a:pt x="8197" y="21600"/>
                      <a:pt x="10791" y="21600"/>
                    </a:cubicBezTo>
                    <a:cubicBezTo>
                      <a:pt x="13819" y="21600"/>
                      <a:pt x="16413" y="20723"/>
                      <a:pt x="18571" y="18550"/>
                    </a:cubicBezTo>
                    <a:cubicBezTo>
                      <a:pt x="20729" y="16376"/>
                      <a:pt x="21600" y="13765"/>
                      <a:pt x="21600" y="10714"/>
                    </a:cubicBezTo>
                    <a:cubicBezTo>
                      <a:pt x="21600" y="10295"/>
                      <a:pt x="21600" y="9418"/>
                      <a:pt x="21600" y="8541"/>
                    </a:cubicBezTo>
                    <a:cubicBezTo>
                      <a:pt x="21600" y="8102"/>
                      <a:pt x="21165" y="7244"/>
                      <a:pt x="20729" y="6806"/>
                    </a:cubicBezTo>
                    <a:cubicBezTo>
                      <a:pt x="20729" y="5929"/>
                      <a:pt x="20294" y="5491"/>
                      <a:pt x="19877" y="4633"/>
                    </a:cubicBezTo>
                    <a:cubicBezTo>
                      <a:pt x="19442" y="4194"/>
                      <a:pt x="19006" y="3756"/>
                      <a:pt x="18571" y="3317"/>
                    </a:cubicBezTo>
                    <a:cubicBezTo>
                      <a:pt x="18136" y="2879"/>
                      <a:pt x="17700" y="2021"/>
                      <a:pt x="16848" y="2021"/>
                    </a:cubicBezTo>
                    <a:cubicBezTo>
                      <a:pt x="16413" y="1582"/>
                      <a:pt x="15542" y="1144"/>
                      <a:pt x="15126" y="705"/>
                    </a:cubicBezTo>
                    <a:cubicBezTo>
                      <a:pt x="14255" y="705"/>
                      <a:pt x="13819" y="286"/>
                      <a:pt x="12949" y="286"/>
                    </a:cubicBezTo>
                    <a:cubicBezTo>
                      <a:pt x="12229" y="95"/>
                      <a:pt x="11491" y="0"/>
                      <a:pt x="107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1" name="Google Shape;540;p23"/>
              <p:cNvSpPr/>
              <p:nvPr/>
            </p:nvSpPr>
            <p:spPr>
              <a:xfrm>
                <a:off x="214418" y="436492"/>
                <a:ext cx="79309" cy="1125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5" h="21600" extrusionOk="0">
                    <a:moveTo>
                      <a:pt x="19414" y="0"/>
                    </a:moveTo>
                    <a:cubicBezTo>
                      <a:pt x="18885" y="0"/>
                      <a:pt x="18327" y="191"/>
                      <a:pt x="17986" y="496"/>
                    </a:cubicBezTo>
                    <a:lnTo>
                      <a:pt x="277" y="19662"/>
                    </a:lnTo>
                    <a:cubicBezTo>
                      <a:pt x="-258" y="20243"/>
                      <a:pt x="12" y="21019"/>
                      <a:pt x="818" y="21307"/>
                    </a:cubicBezTo>
                    <a:cubicBezTo>
                      <a:pt x="1082" y="21502"/>
                      <a:pt x="1352" y="21600"/>
                      <a:pt x="1758" y="21600"/>
                    </a:cubicBezTo>
                    <a:cubicBezTo>
                      <a:pt x="2293" y="21600"/>
                      <a:pt x="2828" y="21405"/>
                      <a:pt x="3098" y="21019"/>
                    </a:cubicBezTo>
                    <a:lnTo>
                      <a:pt x="20807" y="1849"/>
                    </a:lnTo>
                    <a:cubicBezTo>
                      <a:pt x="21342" y="1268"/>
                      <a:pt x="21072" y="594"/>
                      <a:pt x="20266" y="204"/>
                    </a:cubicBezTo>
                    <a:cubicBezTo>
                      <a:pt x="20025" y="64"/>
                      <a:pt x="19720" y="0"/>
                      <a:pt x="194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2" name="Google Shape;541;p23"/>
              <p:cNvSpPr/>
              <p:nvPr/>
            </p:nvSpPr>
            <p:spPr>
              <a:xfrm>
                <a:off x="4845437" y="1111969"/>
                <a:ext cx="83243" cy="255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492" h="21600" extrusionOk="0">
                    <a:moveTo>
                      <a:pt x="12909" y="0"/>
                    </a:moveTo>
                    <a:cubicBezTo>
                      <a:pt x="12794" y="0"/>
                      <a:pt x="12678" y="7"/>
                      <a:pt x="12559" y="22"/>
                    </a:cubicBezTo>
                    <a:cubicBezTo>
                      <a:pt x="11995" y="107"/>
                      <a:pt x="11621" y="406"/>
                      <a:pt x="11810" y="663"/>
                    </a:cubicBezTo>
                    <a:cubicBezTo>
                      <a:pt x="11901" y="792"/>
                      <a:pt x="18759" y="12200"/>
                      <a:pt x="352" y="20660"/>
                    </a:cubicBezTo>
                    <a:cubicBezTo>
                      <a:pt x="-117" y="20874"/>
                      <a:pt x="-117" y="21216"/>
                      <a:pt x="352" y="21430"/>
                    </a:cubicBezTo>
                    <a:cubicBezTo>
                      <a:pt x="541" y="21559"/>
                      <a:pt x="821" y="21600"/>
                      <a:pt x="1195" y="21600"/>
                    </a:cubicBezTo>
                    <a:cubicBezTo>
                      <a:pt x="1479" y="21600"/>
                      <a:pt x="1759" y="21559"/>
                      <a:pt x="2043" y="21430"/>
                    </a:cubicBezTo>
                    <a:cubicBezTo>
                      <a:pt x="21483" y="12500"/>
                      <a:pt x="14155" y="492"/>
                      <a:pt x="14061" y="363"/>
                    </a:cubicBezTo>
                    <a:cubicBezTo>
                      <a:pt x="13909" y="154"/>
                      <a:pt x="13435" y="0"/>
                      <a:pt x="129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3" name="Google Shape;542;p23"/>
              <p:cNvSpPr/>
              <p:nvPr/>
            </p:nvSpPr>
            <p:spPr>
              <a:xfrm>
                <a:off x="1581423" y="3329921"/>
                <a:ext cx="58293" cy="247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94" h="21600" extrusionOk="0">
                    <a:moveTo>
                      <a:pt x="12611" y="0"/>
                    </a:moveTo>
                    <a:cubicBezTo>
                      <a:pt x="12509" y="0"/>
                      <a:pt x="12413" y="2"/>
                      <a:pt x="12317" y="8"/>
                    </a:cubicBezTo>
                    <a:cubicBezTo>
                      <a:pt x="11359" y="52"/>
                      <a:pt x="10814" y="359"/>
                      <a:pt x="10951" y="668"/>
                    </a:cubicBezTo>
                    <a:cubicBezTo>
                      <a:pt x="11083" y="757"/>
                      <a:pt x="17648" y="11464"/>
                      <a:pt x="283" y="20762"/>
                    </a:cubicBezTo>
                    <a:cubicBezTo>
                      <a:pt x="-262" y="21027"/>
                      <a:pt x="14" y="21336"/>
                      <a:pt x="834" y="21511"/>
                    </a:cubicBezTo>
                    <a:cubicBezTo>
                      <a:pt x="1104" y="21556"/>
                      <a:pt x="1379" y="21600"/>
                      <a:pt x="1655" y="21600"/>
                    </a:cubicBezTo>
                    <a:cubicBezTo>
                      <a:pt x="2338" y="21600"/>
                      <a:pt x="2883" y="21511"/>
                      <a:pt x="3158" y="21336"/>
                    </a:cubicBezTo>
                    <a:cubicBezTo>
                      <a:pt x="21338" y="11642"/>
                      <a:pt x="14641" y="888"/>
                      <a:pt x="14366" y="448"/>
                    </a:cubicBezTo>
                    <a:cubicBezTo>
                      <a:pt x="14246" y="172"/>
                      <a:pt x="13461" y="0"/>
                      <a:pt x="126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4" name="Google Shape;543;p23"/>
              <p:cNvSpPr/>
              <p:nvPr/>
            </p:nvSpPr>
            <p:spPr>
              <a:xfrm>
                <a:off x="1439625" y="3329943"/>
                <a:ext cx="67202" cy="197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600" extrusionOk="0">
                    <a:moveTo>
                      <a:pt x="18992" y="0"/>
                    </a:moveTo>
                    <a:cubicBezTo>
                      <a:pt x="18004" y="0"/>
                      <a:pt x="17315" y="311"/>
                      <a:pt x="17168" y="669"/>
                    </a:cubicBezTo>
                    <a:cubicBezTo>
                      <a:pt x="17168" y="777"/>
                      <a:pt x="15895" y="11464"/>
                      <a:pt x="328" y="20555"/>
                    </a:cubicBezTo>
                    <a:cubicBezTo>
                      <a:pt x="-305" y="20886"/>
                      <a:pt x="15" y="21325"/>
                      <a:pt x="968" y="21491"/>
                    </a:cubicBezTo>
                    <a:cubicBezTo>
                      <a:pt x="1282" y="21600"/>
                      <a:pt x="1602" y="21600"/>
                      <a:pt x="1922" y="21600"/>
                    </a:cubicBezTo>
                    <a:cubicBezTo>
                      <a:pt x="2715" y="21600"/>
                      <a:pt x="3348" y="21491"/>
                      <a:pt x="3668" y="21269"/>
                    </a:cubicBezTo>
                    <a:cubicBezTo>
                      <a:pt x="19868" y="11850"/>
                      <a:pt x="21135" y="1163"/>
                      <a:pt x="21135" y="722"/>
                    </a:cubicBezTo>
                    <a:cubicBezTo>
                      <a:pt x="21295" y="338"/>
                      <a:pt x="20342" y="7"/>
                      <a:pt x="19235" y="7"/>
                    </a:cubicBezTo>
                    <a:cubicBezTo>
                      <a:pt x="19152" y="2"/>
                      <a:pt x="19068" y="0"/>
                      <a:pt x="189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5" name="Google Shape;544;p23"/>
              <p:cNvSpPr/>
              <p:nvPr/>
            </p:nvSpPr>
            <p:spPr>
              <a:xfrm>
                <a:off x="1089201" y="2359372"/>
                <a:ext cx="363140" cy="441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357" y="0"/>
                    </a:moveTo>
                    <a:cubicBezTo>
                      <a:pt x="196" y="0"/>
                      <a:pt x="65" y="919"/>
                      <a:pt x="15" y="2346"/>
                    </a:cubicBezTo>
                    <a:cubicBezTo>
                      <a:pt x="-45" y="4076"/>
                      <a:pt x="76" y="5557"/>
                      <a:pt x="255" y="6054"/>
                    </a:cubicBezTo>
                    <a:cubicBezTo>
                      <a:pt x="344" y="6292"/>
                      <a:pt x="7076" y="21600"/>
                      <a:pt x="14555" y="21600"/>
                    </a:cubicBezTo>
                    <a:cubicBezTo>
                      <a:pt x="16768" y="21600"/>
                      <a:pt x="19042" y="20357"/>
                      <a:pt x="21226" y="16908"/>
                    </a:cubicBezTo>
                    <a:cubicBezTo>
                      <a:pt x="21406" y="16659"/>
                      <a:pt x="21555" y="14930"/>
                      <a:pt x="21525" y="13211"/>
                    </a:cubicBezTo>
                    <a:cubicBezTo>
                      <a:pt x="21471" y="11654"/>
                      <a:pt x="21322" y="10703"/>
                      <a:pt x="21140" y="10703"/>
                    </a:cubicBezTo>
                    <a:cubicBezTo>
                      <a:pt x="21119" y="10703"/>
                      <a:pt x="21098" y="10714"/>
                      <a:pt x="21077" y="10735"/>
                    </a:cubicBezTo>
                    <a:cubicBezTo>
                      <a:pt x="18932" y="14173"/>
                      <a:pt x="16700" y="15503"/>
                      <a:pt x="14530" y="15503"/>
                    </a:cubicBezTo>
                    <a:cubicBezTo>
                      <a:pt x="7189" y="15503"/>
                      <a:pt x="557" y="314"/>
                      <a:pt x="464" y="130"/>
                    </a:cubicBezTo>
                    <a:cubicBezTo>
                      <a:pt x="427" y="43"/>
                      <a:pt x="391" y="0"/>
                      <a:pt x="3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6" name="Google Shape;545;p23"/>
              <p:cNvSpPr/>
              <p:nvPr/>
            </p:nvSpPr>
            <p:spPr>
              <a:xfrm>
                <a:off x="1009155" y="1359686"/>
                <a:ext cx="175774" cy="170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600" extrusionOk="0">
                    <a:moveTo>
                      <a:pt x="811" y="0"/>
                    </a:moveTo>
                    <a:cubicBezTo>
                      <a:pt x="496" y="0"/>
                      <a:pt x="168" y="182"/>
                      <a:pt x="71" y="486"/>
                    </a:cubicBezTo>
                    <a:cubicBezTo>
                      <a:pt x="-114" y="869"/>
                      <a:pt x="71" y="1378"/>
                      <a:pt x="499" y="1506"/>
                    </a:cubicBezTo>
                    <a:cubicBezTo>
                      <a:pt x="623" y="1571"/>
                      <a:pt x="13631" y="7311"/>
                      <a:pt x="19889" y="21153"/>
                    </a:cubicBezTo>
                    <a:cubicBezTo>
                      <a:pt x="20013" y="21471"/>
                      <a:pt x="20319" y="21600"/>
                      <a:pt x="20626" y="21600"/>
                    </a:cubicBezTo>
                    <a:cubicBezTo>
                      <a:pt x="20688" y="21600"/>
                      <a:pt x="20809" y="21600"/>
                      <a:pt x="20932" y="21536"/>
                    </a:cubicBezTo>
                    <a:cubicBezTo>
                      <a:pt x="21301" y="21346"/>
                      <a:pt x="21486" y="20899"/>
                      <a:pt x="21301" y="20451"/>
                    </a:cubicBezTo>
                    <a:cubicBezTo>
                      <a:pt x="14736" y="6036"/>
                      <a:pt x="1604" y="293"/>
                      <a:pt x="1053" y="39"/>
                    </a:cubicBezTo>
                    <a:cubicBezTo>
                      <a:pt x="975" y="11"/>
                      <a:pt x="894" y="0"/>
                      <a:pt x="8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17" name="Google Shape;546;p23"/>
              <p:cNvSpPr/>
              <p:nvPr/>
            </p:nvSpPr>
            <p:spPr>
              <a:xfrm>
                <a:off x="1994193" y="1032448"/>
                <a:ext cx="35172" cy="252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1948" h="21600" extrusionOk="0">
                    <a:moveTo>
                      <a:pt x="9691" y="0"/>
                    </a:moveTo>
                    <a:cubicBezTo>
                      <a:pt x="9000" y="0"/>
                      <a:pt x="8346" y="96"/>
                      <a:pt x="7903" y="262"/>
                    </a:cubicBezTo>
                    <a:cubicBezTo>
                      <a:pt x="7212" y="608"/>
                      <a:pt x="-9416" y="8151"/>
                      <a:pt x="7730" y="21254"/>
                    </a:cubicBezTo>
                    <a:cubicBezTo>
                      <a:pt x="8068" y="21470"/>
                      <a:pt x="8932" y="21600"/>
                      <a:pt x="9788" y="21600"/>
                    </a:cubicBezTo>
                    <a:lnTo>
                      <a:pt x="10472" y="21600"/>
                    </a:lnTo>
                    <a:cubicBezTo>
                      <a:pt x="11673" y="21470"/>
                      <a:pt x="12184" y="21169"/>
                      <a:pt x="11846" y="20911"/>
                    </a:cubicBezTo>
                    <a:cubicBezTo>
                      <a:pt x="-4782" y="8324"/>
                      <a:pt x="11501" y="867"/>
                      <a:pt x="11673" y="823"/>
                    </a:cubicBezTo>
                    <a:cubicBezTo>
                      <a:pt x="12184" y="565"/>
                      <a:pt x="11846" y="219"/>
                      <a:pt x="10817" y="91"/>
                    </a:cubicBezTo>
                    <a:cubicBezTo>
                      <a:pt x="10449" y="30"/>
                      <a:pt x="10066" y="0"/>
                      <a:pt x="969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619" name="Google Shape;547;p23"/>
            <p:cNvSpPr/>
            <p:nvPr/>
          </p:nvSpPr>
          <p:spPr>
            <a:xfrm>
              <a:off x="734905" y="264548"/>
              <a:ext cx="5107179" cy="372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0" h="21600" extrusionOk="0">
                  <a:moveTo>
                    <a:pt x="14818" y="0"/>
                  </a:moveTo>
                  <a:cubicBezTo>
                    <a:pt x="13090" y="0"/>
                    <a:pt x="11100" y="1382"/>
                    <a:pt x="9389" y="4910"/>
                  </a:cubicBezTo>
                  <a:cubicBezTo>
                    <a:pt x="6985" y="9862"/>
                    <a:pt x="5239" y="7462"/>
                    <a:pt x="2529" y="8913"/>
                  </a:cubicBezTo>
                  <a:cubicBezTo>
                    <a:pt x="-903" y="10752"/>
                    <a:pt x="-848" y="17503"/>
                    <a:pt x="2729" y="20136"/>
                  </a:cubicBezTo>
                  <a:cubicBezTo>
                    <a:pt x="4133" y="21168"/>
                    <a:pt x="5851" y="21600"/>
                    <a:pt x="7613" y="21600"/>
                  </a:cubicBezTo>
                  <a:cubicBezTo>
                    <a:pt x="11108" y="21600"/>
                    <a:pt x="14776" y="19902"/>
                    <a:pt x="16504" y="17819"/>
                  </a:cubicBezTo>
                  <a:cubicBezTo>
                    <a:pt x="19881" y="13754"/>
                    <a:pt x="20697" y="4206"/>
                    <a:pt x="17194" y="984"/>
                  </a:cubicBezTo>
                  <a:cubicBezTo>
                    <a:pt x="16519" y="362"/>
                    <a:pt x="15703" y="0"/>
                    <a:pt x="148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0" name="Google Shape;548;p23"/>
            <p:cNvSpPr/>
            <p:nvPr/>
          </p:nvSpPr>
          <p:spPr>
            <a:xfrm>
              <a:off x="1046325" y="1259065"/>
              <a:ext cx="3316937" cy="227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8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8"/>
                    <a:pt x="21286" y="0"/>
                    <a:pt x="20903" y="0"/>
                  </a:cubicBezTo>
                  <a:close/>
                </a:path>
              </a:pathLst>
            </a:custGeom>
            <a:solidFill>
              <a:srgbClr val="000E33">
                <a:alpha val="2054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1" name="Google Shape;549;p23"/>
            <p:cNvSpPr/>
            <p:nvPr/>
          </p:nvSpPr>
          <p:spPr>
            <a:xfrm>
              <a:off x="3841653" y="937952"/>
              <a:ext cx="167631" cy="261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46" h="21600" extrusionOk="0">
                  <a:moveTo>
                    <a:pt x="11545" y="0"/>
                  </a:moveTo>
                  <a:cubicBezTo>
                    <a:pt x="4009" y="0"/>
                    <a:pt x="-992" y="12047"/>
                    <a:pt x="167" y="20893"/>
                  </a:cubicBezTo>
                  <a:lnTo>
                    <a:pt x="17246" y="21600"/>
                  </a:lnTo>
                  <a:cubicBezTo>
                    <a:pt x="10526" y="11212"/>
                    <a:pt x="20608" y="1222"/>
                    <a:pt x="12563" y="74"/>
                  </a:cubicBezTo>
                  <a:cubicBezTo>
                    <a:pt x="12218" y="25"/>
                    <a:pt x="11880" y="0"/>
                    <a:pt x="1154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2" name="Google Shape;550;p23"/>
            <p:cNvSpPr/>
            <p:nvPr/>
          </p:nvSpPr>
          <p:spPr>
            <a:xfrm>
              <a:off x="3864692" y="745946"/>
              <a:ext cx="612153" cy="894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4" h="21600" extrusionOk="0">
                  <a:moveTo>
                    <a:pt x="12833" y="0"/>
                  </a:moveTo>
                  <a:cubicBezTo>
                    <a:pt x="10077" y="0"/>
                    <a:pt x="7354" y="1383"/>
                    <a:pt x="6322" y="3957"/>
                  </a:cubicBezTo>
                  <a:cubicBezTo>
                    <a:pt x="4162" y="9360"/>
                    <a:pt x="0" y="12384"/>
                    <a:pt x="0" y="12384"/>
                  </a:cubicBezTo>
                  <a:lnTo>
                    <a:pt x="13276" y="21600"/>
                  </a:lnTo>
                  <a:cubicBezTo>
                    <a:pt x="13276" y="21600"/>
                    <a:pt x="21600" y="12023"/>
                    <a:pt x="19827" y="5211"/>
                  </a:cubicBezTo>
                  <a:cubicBezTo>
                    <a:pt x="18900" y="1653"/>
                    <a:pt x="15847" y="0"/>
                    <a:pt x="1283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3" name="Google Shape;551;p23"/>
            <p:cNvSpPr/>
            <p:nvPr/>
          </p:nvSpPr>
          <p:spPr>
            <a:xfrm>
              <a:off x="4056696" y="969366"/>
              <a:ext cx="236572" cy="484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600" extrusionOk="0">
                  <a:moveTo>
                    <a:pt x="19733" y="0"/>
                  </a:moveTo>
                  <a:cubicBezTo>
                    <a:pt x="19410" y="24"/>
                    <a:pt x="19180" y="167"/>
                    <a:pt x="19180" y="334"/>
                  </a:cubicBezTo>
                  <a:cubicBezTo>
                    <a:pt x="19180" y="454"/>
                    <a:pt x="20332" y="12257"/>
                    <a:pt x="205" y="21074"/>
                  </a:cubicBezTo>
                  <a:cubicBezTo>
                    <a:pt x="-25" y="21170"/>
                    <a:pt x="-71" y="21361"/>
                    <a:pt x="113" y="21481"/>
                  </a:cubicBezTo>
                  <a:cubicBezTo>
                    <a:pt x="252" y="21552"/>
                    <a:pt x="389" y="21600"/>
                    <a:pt x="575" y="21600"/>
                  </a:cubicBezTo>
                  <a:cubicBezTo>
                    <a:pt x="712" y="21600"/>
                    <a:pt x="851" y="21576"/>
                    <a:pt x="942" y="21528"/>
                  </a:cubicBezTo>
                  <a:cubicBezTo>
                    <a:pt x="21529" y="12520"/>
                    <a:pt x="20332" y="406"/>
                    <a:pt x="20332" y="287"/>
                  </a:cubicBezTo>
                  <a:cubicBezTo>
                    <a:pt x="20332" y="119"/>
                    <a:pt x="20056" y="0"/>
                    <a:pt x="1973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4" name="Google Shape;552;p23"/>
            <p:cNvSpPr/>
            <p:nvPr/>
          </p:nvSpPr>
          <p:spPr>
            <a:xfrm>
              <a:off x="2347598" y="3091566"/>
              <a:ext cx="1517572" cy="896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334" y="0"/>
                  </a:moveTo>
                  <a:lnTo>
                    <a:pt x="0" y="9481"/>
                  </a:lnTo>
                  <a:cubicBezTo>
                    <a:pt x="2225" y="14318"/>
                    <a:pt x="4489" y="14579"/>
                    <a:pt x="7136" y="14579"/>
                  </a:cubicBezTo>
                  <a:cubicBezTo>
                    <a:pt x="7375" y="14579"/>
                    <a:pt x="7618" y="14577"/>
                    <a:pt x="7864" y="14576"/>
                  </a:cubicBezTo>
                  <a:cubicBezTo>
                    <a:pt x="7891" y="14576"/>
                    <a:pt x="7917" y="14575"/>
                    <a:pt x="7944" y="14575"/>
                  </a:cubicBezTo>
                  <a:cubicBezTo>
                    <a:pt x="10889" y="14575"/>
                    <a:pt x="14210" y="15998"/>
                    <a:pt x="15690" y="19219"/>
                  </a:cubicBezTo>
                  <a:cubicBezTo>
                    <a:pt x="16340" y="20633"/>
                    <a:pt x="17559" y="21600"/>
                    <a:pt x="18712" y="21600"/>
                  </a:cubicBezTo>
                  <a:cubicBezTo>
                    <a:pt x="20212" y="21600"/>
                    <a:pt x="21600" y="19966"/>
                    <a:pt x="21484" y="15556"/>
                  </a:cubicBezTo>
                  <a:cubicBezTo>
                    <a:pt x="21284" y="7919"/>
                    <a:pt x="14918" y="1061"/>
                    <a:pt x="9628" y="1061"/>
                  </a:cubicBezTo>
                  <a:cubicBezTo>
                    <a:pt x="9512" y="1061"/>
                    <a:pt x="9397" y="1064"/>
                    <a:pt x="9282" y="1071"/>
                  </a:cubicBezTo>
                  <a:cubicBezTo>
                    <a:pt x="8742" y="1102"/>
                    <a:pt x="8220" y="1116"/>
                    <a:pt x="7718" y="1116"/>
                  </a:cubicBezTo>
                  <a:cubicBezTo>
                    <a:pt x="3240" y="1116"/>
                    <a:pt x="334" y="0"/>
                    <a:pt x="33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5" name="Google Shape;553;p23"/>
            <p:cNvSpPr/>
            <p:nvPr/>
          </p:nvSpPr>
          <p:spPr>
            <a:xfrm>
              <a:off x="2353054" y="3267009"/>
              <a:ext cx="1263958" cy="436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600" extrusionOk="0">
                  <a:moveTo>
                    <a:pt x="110" y="0"/>
                  </a:moveTo>
                  <a:cubicBezTo>
                    <a:pt x="72" y="0"/>
                    <a:pt x="35" y="60"/>
                    <a:pt x="16" y="170"/>
                  </a:cubicBezTo>
                  <a:cubicBezTo>
                    <a:pt x="-20" y="329"/>
                    <a:pt x="7" y="541"/>
                    <a:pt x="62" y="620"/>
                  </a:cubicBezTo>
                  <a:cubicBezTo>
                    <a:pt x="4804" y="7728"/>
                    <a:pt x="8952" y="9320"/>
                    <a:pt x="12288" y="10619"/>
                  </a:cubicBezTo>
                  <a:cubicBezTo>
                    <a:pt x="16107" y="12079"/>
                    <a:pt x="19122" y="13245"/>
                    <a:pt x="21361" y="21494"/>
                  </a:cubicBezTo>
                  <a:cubicBezTo>
                    <a:pt x="21388" y="21573"/>
                    <a:pt x="21415" y="21600"/>
                    <a:pt x="21452" y="21600"/>
                  </a:cubicBezTo>
                  <a:cubicBezTo>
                    <a:pt x="21480" y="21600"/>
                    <a:pt x="21507" y="21600"/>
                    <a:pt x="21525" y="21547"/>
                  </a:cubicBezTo>
                  <a:cubicBezTo>
                    <a:pt x="21571" y="21414"/>
                    <a:pt x="21580" y="21228"/>
                    <a:pt x="21544" y="21069"/>
                  </a:cubicBezTo>
                  <a:cubicBezTo>
                    <a:pt x="19241" y="12635"/>
                    <a:pt x="16189" y="11442"/>
                    <a:pt x="12315" y="9957"/>
                  </a:cubicBezTo>
                  <a:cubicBezTo>
                    <a:pt x="8825" y="8603"/>
                    <a:pt x="4868" y="7092"/>
                    <a:pt x="163" y="37"/>
                  </a:cubicBezTo>
                  <a:cubicBezTo>
                    <a:pt x="146" y="13"/>
                    <a:pt x="128" y="0"/>
                    <a:pt x="11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6" name="Google Shape;554;p23"/>
            <p:cNvSpPr/>
            <p:nvPr/>
          </p:nvSpPr>
          <p:spPr>
            <a:xfrm>
              <a:off x="1146625" y="827450"/>
              <a:ext cx="234397" cy="390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1" h="21600" extrusionOk="0">
                  <a:moveTo>
                    <a:pt x="7609" y="0"/>
                  </a:moveTo>
                  <a:cubicBezTo>
                    <a:pt x="-905" y="0"/>
                    <a:pt x="-2359" y="13194"/>
                    <a:pt x="3678" y="21600"/>
                  </a:cubicBezTo>
                  <a:lnTo>
                    <a:pt x="19241" y="20385"/>
                  </a:lnTo>
                  <a:cubicBezTo>
                    <a:pt x="7856" y="14281"/>
                    <a:pt x="16339" y="148"/>
                    <a:pt x="7723" y="0"/>
                  </a:cubicBezTo>
                  <a:cubicBezTo>
                    <a:pt x="7686" y="0"/>
                    <a:pt x="7648" y="0"/>
                    <a:pt x="760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7" name="Google Shape;555;p23"/>
            <p:cNvSpPr/>
            <p:nvPr/>
          </p:nvSpPr>
          <p:spPr>
            <a:xfrm>
              <a:off x="632016" y="642366"/>
              <a:ext cx="793441" cy="877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44" h="21600" extrusionOk="0">
                  <a:moveTo>
                    <a:pt x="4984" y="0"/>
                  </a:moveTo>
                  <a:cubicBezTo>
                    <a:pt x="4571" y="0"/>
                    <a:pt x="4123" y="79"/>
                    <a:pt x="3634" y="245"/>
                  </a:cubicBezTo>
                  <a:cubicBezTo>
                    <a:pt x="-4756" y="3119"/>
                    <a:pt x="4009" y="21600"/>
                    <a:pt x="4009" y="21600"/>
                  </a:cubicBezTo>
                  <a:lnTo>
                    <a:pt x="16844" y="17461"/>
                  </a:lnTo>
                  <a:cubicBezTo>
                    <a:pt x="9734" y="14148"/>
                    <a:pt x="10531" y="0"/>
                    <a:pt x="498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8" name="Google Shape;556;p23"/>
            <p:cNvSpPr/>
            <p:nvPr/>
          </p:nvSpPr>
          <p:spPr>
            <a:xfrm>
              <a:off x="832042" y="843451"/>
              <a:ext cx="277087" cy="604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496" y="0"/>
                  </a:moveTo>
                  <a:cubicBezTo>
                    <a:pt x="471" y="0"/>
                    <a:pt x="447" y="1"/>
                    <a:pt x="422" y="3"/>
                  </a:cubicBezTo>
                  <a:cubicBezTo>
                    <a:pt x="131" y="22"/>
                    <a:pt x="-35" y="137"/>
                    <a:pt x="7" y="271"/>
                  </a:cubicBezTo>
                  <a:cubicBezTo>
                    <a:pt x="47" y="385"/>
                    <a:pt x="3869" y="12379"/>
                    <a:pt x="20568" y="21523"/>
                  </a:cubicBezTo>
                  <a:cubicBezTo>
                    <a:pt x="20693" y="21581"/>
                    <a:pt x="20817" y="21600"/>
                    <a:pt x="20983" y="21600"/>
                  </a:cubicBezTo>
                  <a:cubicBezTo>
                    <a:pt x="21066" y="21600"/>
                    <a:pt x="21192" y="21581"/>
                    <a:pt x="21316" y="21542"/>
                  </a:cubicBezTo>
                  <a:cubicBezTo>
                    <a:pt x="21523" y="21466"/>
                    <a:pt x="21565" y="21313"/>
                    <a:pt x="21358" y="21217"/>
                  </a:cubicBezTo>
                  <a:cubicBezTo>
                    <a:pt x="4866" y="12188"/>
                    <a:pt x="1044" y="328"/>
                    <a:pt x="1002" y="194"/>
                  </a:cubicBezTo>
                  <a:cubicBezTo>
                    <a:pt x="966" y="89"/>
                    <a:pt x="755" y="0"/>
                    <a:pt x="49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9" name="Google Shape;557;p23"/>
            <p:cNvSpPr/>
            <p:nvPr/>
          </p:nvSpPr>
          <p:spPr>
            <a:xfrm>
              <a:off x="928503" y="1161068"/>
              <a:ext cx="3316936" cy="227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3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3"/>
                    <a:pt x="21286" y="0"/>
                    <a:pt x="2090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0" name="Google Shape;558;p23"/>
            <p:cNvSpPr/>
            <p:nvPr/>
          </p:nvSpPr>
          <p:spPr>
            <a:xfrm>
              <a:off x="922075" y="1154122"/>
              <a:ext cx="3330333" cy="2287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0" y="126"/>
                  </a:moveTo>
                  <a:cubicBezTo>
                    <a:pt x="21218" y="126"/>
                    <a:pt x="21513" y="551"/>
                    <a:pt x="21513" y="1077"/>
                  </a:cubicBezTo>
                  <a:lnTo>
                    <a:pt x="21513" y="20528"/>
                  </a:lnTo>
                  <a:cubicBezTo>
                    <a:pt x="21513" y="21049"/>
                    <a:pt x="21218" y="21474"/>
                    <a:pt x="20860" y="21474"/>
                  </a:cubicBezTo>
                  <a:lnTo>
                    <a:pt x="736" y="21474"/>
                  </a:lnTo>
                  <a:cubicBezTo>
                    <a:pt x="379" y="21474"/>
                    <a:pt x="87" y="21049"/>
                    <a:pt x="87" y="20528"/>
                  </a:cubicBezTo>
                  <a:lnTo>
                    <a:pt x="87" y="1077"/>
                  </a:lnTo>
                  <a:cubicBezTo>
                    <a:pt x="87" y="551"/>
                    <a:pt x="379" y="126"/>
                    <a:pt x="736" y="126"/>
                  </a:cubicBezTo>
                  <a:close/>
                  <a:moveTo>
                    <a:pt x="736" y="0"/>
                  </a:moveTo>
                  <a:cubicBezTo>
                    <a:pt x="330" y="0"/>
                    <a:pt x="0" y="485"/>
                    <a:pt x="0" y="1077"/>
                  </a:cubicBezTo>
                  <a:lnTo>
                    <a:pt x="0" y="20528"/>
                  </a:lnTo>
                  <a:cubicBezTo>
                    <a:pt x="0" y="21120"/>
                    <a:pt x="330" y="21600"/>
                    <a:pt x="736" y="21600"/>
                  </a:cubicBezTo>
                  <a:lnTo>
                    <a:pt x="20860" y="21600"/>
                  </a:lnTo>
                  <a:cubicBezTo>
                    <a:pt x="21267" y="21600"/>
                    <a:pt x="21600" y="21120"/>
                    <a:pt x="21600" y="20528"/>
                  </a:cubicBezTo>
                  <a:lnTo>
                    <a:pt x="21600" y="1077"/>
                  </a:lnTo>
                  <a:cubicBezTo>
                    <a:pt x="21600" y="485"/>
                    <a:pt x="21267" y="0"/>
                    <a:pt x="2086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1" name="Google Shape;559;p23"/>
            <p:cNvSpPr/>
            <p:nvPr/>
          </p:nvSpPr>
          <p:spPr>
            <a:xfrm>
              <a:off x="858894" y="1161068"/>
              <a:ext cx="3316937" cy="227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3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3"/>
                    <a:pt x="21286" y="0"/>
                    <a:pt x="209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2" name="Google Shape;560;p23"/>
            <p:cNvSpPr/>
            <p:nvPr/>
          </p:nvSpPr>
          <p:spPr>
            <a:xfrm>
              <a:off x="852466" y="1154122"/>
              <a:ext cx="3329793" cy="2287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4" y="126"/>
                  </a:moveTo>
                  <a:cubicBezTo>
                    <a:pt x="21221" y="126"/>
                    <a:pt x="21513" y="551"/>
                    <a:pt x="21513" y="1077"/>
                  </a:cubicBezTo>
                  <a:lnTo>
                    <a:pt x="21513" y="20528"/>
                  </a:lnTo>
                  <a:cubicBezTo>
                    <a:pt x="21513" y="21049"/>
                    <a:pt x="21221" y="21474"/>
                    <a:pt x="20864" y="21474"/>
                  </a:cubicBezTo>
                  <a:lnTo>
                    <a:pt x="736" y="21474"/>
                  </a:lnTo>
                  <a:cubicBezTo>
                    <a:pt x="379" y="21474"/>
                    <a:pt x="87" y="21049"/>
                    <a:pt x="87" y="20528"/>
                  </a:cubicBezTo>
                  <a:lnTo>
                    <a:pt x="87" y="1077"/>
                  </a:lnTo>
                  <a:cubicBezTo>
                    <a:pt x="87" y="551"/>
                    <a:pt x="379" y="126"/>
                    <a:pt x="736" y="126"/>
                  </a:cubicBezTo>
                  <a:close/>
                  <a:moveTo>
                    <a:pt x="736" y="0"/>
                  </a:moveTo>
                  <a:cubicBezTo>
                    <a:pt x="330" y="0"/>
                    <a:pt x="0" y="485"/>
                    <a:pt x="0" y="1077"/>
                  </a:cubicBezTo>
                  <a:lnTo>
                    <a:pt x="0" y="20528"/>
                  </a:lnTo>
                  <a:cubicBezTo>
                    <a:pt x="0" y="21120"/>
                    <a:pt x="330" y="21600"/>
                    <a:pt x="736" y="21600"/>
                  </a:cubicBezTo>
                  <a:lnTo>
                    <a:pt x="20864" y="21600"/>
                  </a:lnTo>
                  <a:cubicBezTo>
                    <a:pt x="21270" y="21600"/>
                    <a:pt x="21600" y="21120"/>
                    <a:pt x="21600" y="20528"/>
                  </a:cubicBezTo>
                  <a:lnTo>
                    <a:pt x="21600" y="1077"/>
                  </a:lnTo>
                  <a:cubicBezTo>
                    <a:pt x="21600" y="485"/>
                    <a:pt x="21270" y="0"/>
                    <a:pt x="2086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3" name="Google Shape;561;p23"/>
            <p:cNvSpPr/>
            <p:nvPr/>
          </p:nvSpPr>
          <p:spPr>
            <a:xfrm>
              <a:off x="858894" y="3218491"/>
              <a:ext cx="3316937" cy="216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907"/>
                  </a:lnTo>
                  <a:cubicBezTo>
                    <a:pt x="0" y="16789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16789"/>
                    <a:pt x="21600" y="1090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4" name="Google Shape;562;p23"/>
            <p:cNvSpPr/>
            <p:nvPr/>
          </p:nvSpPr>
          <p:spPr>
            <a:xfrm>
              <a:off x="852466" y="3211524"/>
              <a:ext cx="3329793" cy="229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3" y="1260"/>
                  </a:moveTo>
                  <a:lnTo>
                    <a:pt x="21513" y="10926"/>
                  </a:lnTo>
                  <a:cubicBezTo>
                    <a:pt x="21513" y="16112"/>
                    <a:pt x="21221" y="20343"/>
                    <a:pt x="20864" y="20343"/>
                  </a:cubicBezTo>
                  <a:lnTo>
                    <a:pt x="736" y="20343"/>
                  </a:lnTo>
                  <a:cubicBezTo>
                    <a:pt x="379" y="20343"/>
                    <a:pt x="87" y="16112"/>
                    <a:pt x="87" y="10926"/>
                  </a:cubicBezTo>
                  <a:lnTo>
                    <a:pt x="87" y="1260"/>
                  </a:lnTo>
                  <a:close/>
                  <a:moveTo>
                    <a:pt x="42" y="0"/>
                  </a:moveTo>
                  <a:cubicBezTo>
                    <a:pt x="17" y="0"/>
                    <a:pt x="0" y="302"/>
                    <a:pt x="0" y="655"/>
                  </a:cubicBezTo>
                  <a:lnTo>
                    <a:pt x="0" y="10926"/>
                  </a:lnTo>
                  <a:cubicBezTo>
                    <a:pt x="0" y="16818"/>
                    <a:pt x="330" y="21600"/>
                    <a:pt x="736" y="21600"/>
                  </a:cubicBezTo>
                  <a:lnTo>
                    <a:pt x="20864" y="21600"/>
                  </a:lnTo>
                  <a:cubicBezTo>
                    <a:pt x="21270" y="21600"/>
                    <a:pt x="21600" y="16818"/>
                    <a:pt x="21600" y="10926"/>
                  </a:cubicBezTo>
                  <a:lnTo>
                    <a:pt x="21600" y="655"/>
                  </a:lnTo>
                  <a:cubicBezTo>
                    <a:pt x="21600" y="302"/>
                    <a:pt x="21583" y="0"/>
                    <a:pt x="21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5" name="Google Shape;563;p23"/>
            <p:cNvSpPr/>
            <p:nvPr/>
          </p:nvSpPr>
          <p:spPr>
            <a:xfrm>
              <a:off x="2464341" y="3273649"/>
              <a:ext cx="106045" cy="105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08" y="0"/>
                    <a:pt x="0" y="4822"/>
                    <a:pt x="0" y="10855"/>
                  </a:cubicBezTo>
                  <a:cubicBezTo>
                    <a:pt x="0" y="16773"/>
                    <a:pt x="4908" y="21600"/>
                    <a:pt x="10800" y="21600"/>
                  </a:cubicBezTo>
                  <a:cubicBezTo>
                    <a:pt x="16687" y="21600"/>
                    <a:pt x="21600" y="16773"/>
                    <a:pt x="21600" y="10855"/>
                  </a:cubicBezTo>
                  <a:cubicBezTo>
                    <a:pt x="21600" y="4822"/>
                    <a:pt x="16687" y="0"/>
                    <a:pt x="108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6" name="Google Shape;564;p23"/>
            <p:cNvSpPr/>
            <p:nvPr/>
          </p:nvSpPr>
          <p:spPr>
            <a:xfrm>
              <a:off x="2457913" y="3267220"/>
              <a:ext cx="118902" cy="118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434"/>
                  </a:moveTo>
                  <a:cubicBezTo>
                    <a:pt x="15373" y="2434"/>
                    <a:pt x="19166" y="6130"/>
                    <a:pt x="19166" y="10802"/>
                  </a:cubicBezTo>
                  <a:cubicBezTo>
                    <a:pt x="19166" y="15376"/>
                    <a:pt x="15373" y="19170"/>
                    <a:pt x="10800" y="19170"/>
                  </a:cubicBezTo>
                  <a:cubicBezTo>
                    <a:pt x="6227" y="19170"/>
                    <a:pt x="2434" y="15376"/>
                    <a:pt x="2434" y="10802"/>
                  </a:cubicBezTo>
                  <a:cubicBezTo>
                    <a:pt x="2434" y="6130"/>
                    <a:pt x="6227" y="2434"/>
                    <a:pt x="10800" y="2434"/>
                  </a:cubicBezTo>
                  <a:close/>
                  <a:moveTo>
                    <a:pt x="10800" y="0"/>
                  </a:moveTo>
                  <a:cubicBezTo>
                    <a:pt x="4867" y="0"/>
                    <a:pt x="0" y="4770"/>
                    <a:pt x="0" y="10802"/>
                  </a:cubicBezTo>
                  <a:cubicBezTo>
                    <a:pt x="0" y="16736"/>
                    <a:pt x="4867" y="21600"/>
                    <a:pt x="10800" y="21600"/>
                  </a:cubicBezTo>
                  <a:cubicBezTo>
                    <a:pt x="16733" y="21600"/>
                    <a:pt x="21600" y="16736"/>
                    <a:pt x="21600" y="10802"/>
                  </a:cubicBezTo>
                  <a:cubicBezTo>
                    <a:pt x="21600" y="4770"/>
                    <a:pt x="16733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7" name="Google Shape;565;p23"/>
            <p:cNvSpPr/>
            <p:nvPr/>
          </p:nvSpPr>
          <p:spPr>
            <a:xfrm>
              <a:off x="858894" y="1161068"/>
              <a:ext cx="3316937" cy="107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9615"/>
                    <a:pt x="0" y="21600"/>
                  </a:cubicBezTo>
                  <a:lnTo>
                    <a:pt x="21600" y="21600"/>
                  </a:lnTo>
                  <a:cubicBezTo>
                    <a:pt x="21600" y="9615"/>
                    <a:pt x="21286" y="0"/>
                    <a:pt x="2090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8" name="Google Shape;566;p23"/>
            <p:cNvSpPr/>
            <p:nvPr/>
          </p:nvSpPr>
          <p:spPr>
            <a:xfrm>
              <a:off x="852466" y="1154123"/>
              <a:ext cx="3329793" cy="12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4" y="2398"/>
                  </a:moveTo>
                  <a:cubicBezTo>
                    <a:pt x="21208" y="2398"/>
                    <a:pt x="21492" y="9889"/>
                    <a:pt x="21513" y="19202"/>
                  </a:cubicBezTo>
                  <a:lnTo>
                    <a:pt x="87" y="19202"/>
                  </a:lnTo>
                  <a:cubicBezTo>
                    <a:pt x="108" y="9889"/>
                    <a:pt x="392" y="2398"/>
                    <a:pt x="736" y="2398"/>
                  </a:cubicBezTo>
                  <a:close/>
                  <a:moveTo>
                    <a:pt x="736" y="0"/>
                  </a:moveTo>
                  <a:cubicBezTo>
                    <a:pt x="330" y="0"/>
                    <a:pt x="0" y="9216"/>
                    <a:pt x="0" y="20447"/>
                  </a:cubicBezTo>
                  <a:cubicBezTo>
                    <a:pt x="0" y="21120"/>
                    <a:pt x="17" y="21600"/>
                    <a:pt x="42" y="21600"/>
                  </a:cubicBezTo>
                  <a:lnTo>
                    <a:pt x="21558" y="21600"/>
                  </a:lnTo>
                  <a:cubicBezTo>
                    <a:pt x="21583" y="21600"/>
                    <a:pt x="21600" y="21120"/>
                    <a:pt x="21600" y="20447"/>
                  </a:cubicBezTo>
                  <a:cubicBezTo>
                    <a:pt x="21600" y="9216"/>
                    <a:pt x="21270" y="0"/>
                    <a:pt x="2086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9" name="Google Shape;567;p23"/>
            <p:cNvSpPr/>
            <p:nvPr/>
          </p:nvSpPr>
          <p:spPr>
            <a:xfrm>
              <a:off x="1080063" y="1446496"/>
              <a:ext cx="1199005" cy="81450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0" name="Google Shape;568;p23"/>
            <p:cNvSpPr/>
            <p:nvPr/>
          </p:nvSpPr>
          <p:spPr>
            <a:xfrm>
              <a:off x="1080063" y="2232092"/>
              <a:ext cx="1199005" cy="28904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1" name="Google Shape;569;p23"/>
            <p:cNvSpPr/>
            <p:nvPr/>
          </p:nvSpPr>
          <p:spPr>
            <a:xfrm>
              <a:off x="1129870" y="1496304"/>
              <a:ext cx="68531" cy="68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5" y="4221"/>
                  </a:moveTo>
                  <a:lnTo>
                    <a:pt x="17385" y="17379"/>
                  </a:lnTo>
                  <a:lnTo>
                    <a:pt x="4215" y="17379"/>
                  </a:lnTo>
                  <a:lnTo>
                    <a:pt x="4215" y="4221"/>
                  </a:lnTo>
                  <a:close/>
                  <a:moveTo>
                    <a:pt x="2019" y="0"/>
                  </a:moveTo>
                  <a:cubicBezTo>
                    <a:pt x="843" y="0"/>
                    <a:pt x="0" y="1013"/>
                    <a:pt x="0" y="2195"/>
                  </a:cubicBezTo>
                  <a:lnTo>
                    <a:pt x="0" y="19405"/>
                  </a:lnTo>
                  <a:cubicBezTo>
                    <a:pt x="0" y="20587"/>
                    <a:pt x="843" y="21600"/>
                    <a:pt x="2019" y="21600"/>
                  </a:cubicBezTo>
                  <a:lnTo>
                    <a:pt x="19404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195"/>
                  </a:lnTo>
                  <a:cubicBezTo>
                    <a:pt x="21600" y="1013"/>
                    <a:pt x="20587" y="0"/>
                    <a:pt x="19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2" name="Google Shape;570;p23"/>
            <p:cNvSpPr/>
            <p:nvPr/>
          </p:nvSpPr>
          <p:spPr>
            <a:xfrm>
              <a:off x="1239645" y="1551141"/>
              <a:ext cx="68530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89" y="0"/>
                  </a:moveTo>
                  <a:cubicBezTo>
                    <a:pt x="1013" y="0"/>
                    <a:pt x="0" y="5182"/>
                    <a:pt x="0" y="10365"/>
                  </a:cubicBezTo>
                  <a:cubicBezTo>
                    <a:pt x="0" y="16418"/>
                    <a:pt x="1013" y="21600"/>
                    <a:pt x="2189" y="21600"/>
                  </a:cubicBezTo>
                  <a:lnTo>
                    <a:pt x="19574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5182"/>
                    <a:pt x="20587" y="0"/>
                    <a:pt x="1957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3" name="Google Shape;571;p23"/>
            <p:cNvSpPr/>
            <p:nvPr/>
          </p:nvSpPr>
          <p:spPr>
            <a:xfrm>
              <a:off x="1276918" y="1711043"/>
              <a:ext cx="827661" cy="326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extrusionOk="0">
                  <a:moveTo>
                    <a:pt x="4371" y="0"/>
                  </a:moveTo>
                  <a:cubicBezTo>
                    <a:pt x="4301" y="0"/>
                    <a:pt x="4245" y="106"/>
                    <a:pt x="4217" y="249"/>
                  </a:cubicBezTo>
                  <a:lnTo>
                    <a:pt x="20" y="20963"/>
                  </a:lnTo>
                  <a:cubicBezTo>
                    <a:pt x="-22" y="21176"/>
                    <a:pt x="5" y="21423"/>
                    <a:pt x="89" y="21530"/>
                  </a:cubicBezTo>
                  <a:cubicBezTo>
                    <a:pt x="117" y="21566"/>
                    <a:pt x="145" y="21600"/>
                    <a:pt x="173" y="21600"/>
                  </a:cubicBezTo>
                  <a:cubicBezTo>
                    <a:pt x="243" y="21600"/>
                    <a:pt x="299" y="21494"/>
                    <a:pt x="326" y="21353"/>
                  </a:cubicBezTo>
                  <a:lnTo>
                    <a:pt x="4398" y="1312"/>
                  </a:lnTo>
                  <a:lnTo>
                    <a:pt x="8345" y="16422"/>
                  </a:lnTo>
                  <a:cubicBezTo>
                    <a:pt x="8373" y="16528"/>
                    <a:pt x="8414" y="16599"/>
                    <a:pt x="8470" y="16635"/>
                  </a:cubicBezTo>
                  <a:cubicBezTo>
                    <a:pt x="8526" y="16635"/>
                    <a:pt x="8568" y="16599"/>
                    <a:pt x="8610" y="16494"/>
                  </a:cubicBezTo>
                  <a:lnTo>
                    <a:pt x="13323" y="4433"/>
                  </a:lnTo>
                  <a:lnTo>
                    <a:pt x="16307" y="13336"/>
                  </a:lnTo>
                  <a:cubicBezTo>
                    <a:pt x="16321" y="13372"/>
                    <a:pt x="16349" y="13408"/>
                    <a:pt x="16363" y="13443"/>
                  </a:cubicBezTo>
                  <a:lnTo>
                    <a:pt x="21299" y="19437"/>
                  </a:lnTo>
                  <a:cubicBezTo>
                    <a:pt x="21329" y="19470"/>
                    <a:pt x="21358" y="19485"/>
                    <a:pt x="21386" y="19485"/>
                  </a:cubicBezTo>
                  <a:cubicBezTo>
                    <a:pt x="21450" y="19485"/>
                    <a:pt x="21507" y="19398"/>
                    <a:pt x="21536" y="19224"/>
                  </a:cubicBezTo>
                  <a:cubicBezTo>
                    <a:pt x="21578" y="19011"/>
                    <a:pt x="21536" y="18762"/>
                    <a:pt x="21453" y="18657"/>
                  </a:cubicBezTo>
                  <a:lnTo>
                    <a:pt x="16558" y="12663"/>
                  </a:lnTo>
                  <a:lnTo>
                    <a:pt x="13462" y="3476"/>
                  </a:lnTo>
                  <a:cubicBezTo>
                    <a:pt x="13434" y="3369"/>
                    <a:pt x="13393" y="3333"/>
                    <a:pt x="13337" y="3333"/>
                  </a:cubicBezTo>
                  <a:cubicBezTo>
                    <a:pt x="13329" y="3327"/>
                    <a:pt x="13321" y="3324"/>
                    <a:pt x="13313" y="3324"/>
                  </a:cubicBezTo>
                  <a:cubicBezTo>
                    <a:pt x="13275" y="3324"/>
                    <a:pt x="13234" y="3383"/>
                    <a:pt x="13211" y="3440"/>
                  </a:cubicBezTo>
                  <a:lnTo>
                    <a:pt x="8512" y="15501"/>
                  </a:lnTo>
                  <a:lnTo>
                    <a:pt x="4524" y="213"/>
                  </a:lnTo>
                  <a:cubicBezTo>
                    <a:pt x="4482" y="71"/>
                    <a:pt x="4426" y="0"/>
                    <a:pt x="437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4" name="Google Shape;572;p23"/>
            <p:cNvSpPr/>
            <p:nvPr/>
          </p:nvSpPr>
          <p:spPr>
            <a:xfrm>
              <a:off x="1263739" y="2010385"/>
              <a:ext cx="39628" cy="3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cubicBezTo>
                    <a:pt x="4962" y="0"/>
                    <a:pt x="0" y="4962"/>
                    <a:pt x="0" y="10806"/>
                  </a:cubicBezTo>
                  <a:cubicBezTo>
                    <a:pt x="0" y="16932"/>
                    <a:pt x="4962" y="21600"/>
                    <a:pt x="10794" y="21600"/>
                  </a:cubicBezTo>
                  <a:cubicBezTo>
                    <a:pt x="16638" y="21600"/>
                    <a:pt x="21600" y="16932"/>
                    <a:pt x="21600" y="10806"/>
                  </a:cubicBezTo>
                  <a:cubicBezTo>
                    <a:pt x="21600" y="4962"/>
                    <a:pt x="16638" y="0"/>
                    <a:pt x="10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5" name="Google Shape;573;p23"/>
            <p:cNvSpPr/>
            <p:nvPr/>
          </p:nvSpPr>
          <p:spPr>
            <a:xfrm>
              <a:off x="1257312" y="2003956"/>
              <a:ext cx="52484" cy="53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5457"/>
                  </a:moveTo>
                  <a:cubicBezTo>
                    <a:pt x="13663" y="5457"/>
                    <a:pt x="16087" y="7856"/>
                    <a:pt x="16087" y="10695"/>
                  </a:cubicBezTo>
                  <a:cubicBezTo>
                    <a:pt x="16087" y="13744"/>
                    <a:pt x="13663" y="16143"/>
                    <a:pt x="10795" y="16143"/>
                  </a:cubicBezTo>
                  <a:cubicBezTo>
                    <a:pt x="7937" y="16143"/>
                    <a:pt x="5513" y="13744"/>
                    <a:pt x="5513" y="10695"/>
                  </a:cubicBezTo>
                  <a:cubicBezTo>
                    <a:pt x="5513" y="7856"/>
                    <a:pt x="7937" y="5457"/>
                    <a:pt x="10795" y="5457"/>
                  </a:cubicBezTo>
                  <a:close/>
                  <a:moveTo>
                    <a:pt x="10795" y="0"/>
                  </a:moveTo>
                  <a:cubicBezTo>
                    <a:pt x="4847" y="0"/>
                    <a:pt x="0" y="4798"/>
                    <a:pt x="0" y="10695"/>
                  </a:cubicBezTo>
                  <a:cubicBezTo>
                    <a:pt x="0" y="16582"/>
                    <a:pt x="4847" y="21600"/>
                    <a:pt x="10795" y="21600"/>
                  </a:cubicBezTo>
                  <a:cubicBezTo>
                    <a:pt x="16753" y="21600"/>
                    <a:pt x="21600" y="16582"/>
                    <a:pt x="21600" y="10695"/>
                  </a:cubicBezTo>
                  <a:cubicBezTo>
                    <a:pt x="21600" y="4798"/>
                    <a:pt x="16753" y="0"/>
                    <a:pt x="107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6" name="Google Shape;574;p23"/>
            <p:cNvSpPr/>
            <p:nvPr/>
          </p:nvSpPr>
          <p:spPr>
            <a:xfrm>
              <a:off x="1769258" y="1747994"/>
              <a:ext cx="39087" cy="39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43" y="0"/>
                  </a:moveTo>
                  <a:cubicBezTo>
                    <a:pt x="4732" y="0"/>
                    <a:pt x="0" y="4962"/>
                    <a:pt x="0" y="10794"/>
                  </a:cubicBezTo>
                  <a:cubicBezTo>
                    <a:pt x="0" y="16638"/>
                    <a:pt x="4732" y="21600"/>
                    <a:pt x="10943" y="21600"/>
                  </a:cubicBezTo>
                  <a:cubicBezTo>
                    <a:pt x="16868" y="21600"/>
                    <a:pt x="21600" y="16638"/>
                    <a:pt x="21600" y="10794"/>
                  </a:cubicBezTo>
                  <a:cubicBezTo>
                    <a:pt x="21600" y="4962"/>
                    <a:pt x="16868" y="0"/>
                    <a:pt x="109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7" name="Google Shape;575;p23"/>
            <p:cNvSpPr/>
            <p:nvPr/>
          </p:nvSpPr>
          <p:spPr>
            <a:xfrm>
              <a:off x="1762289" y="1741567"/>
              <a:ext cx="53024" cy="52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5513"/>
                  </a:moveTo>
                  <a:cubicBezTo>
                    <a:pt x="13744" y="5513"/>
                    <a:pt x="16143" y="7937"/>
                    <a:pt x="16143" y="10795"/>
                  </a:cubicBezTo>
                  <a:cubicBezTo>
                    <a:pt x="16143" y="13885"/>
                    <a:pt x="13744" y="16087"/>
                    <a:pt x="10905" y="16087"/>
                  </a:cubicBezTo>
                  <a:cubicBezTo>
                    <a:pt x="7856" y="16087"/>
                    <a:pt x="5457" y="13885"/>
                    <a:pt x="5457" y="10795"/>
                  </a:cubicBezTo>
                  <a:cubicBezTo>
                    <a:pt x="5457" y="7937"/>
                    <a:pt x="7856" y="5513"/>
                    <a:pt x="10905" y="5513"/>
                  </a:cubicBezTo>
                  <a:close/>
                  <a:moveTo>
                    <a:pt x="10905" y="0"/>
                  </a:moveTo>
                  <a:cubicBezTo>
                    <a:pt x="4798" y="0"/>
                    <a:pt x="0" y="4847"/>
                    <a:pt x="0" y="10795"/>
                  </a:cubicBezTo>
                  <a:cubicBezTo>
                    <a:pt x="0" y="16753"/>
                    <a:pt x="4798" y="21600"/>
                    <a:pt x="10905" y="21600"/>
                  </a:cubicBezTo>
                  <a:cubicBezTo>
                    <a:pt x="16802" y="21600"/>
                    <a:pt x="21600" y="16753"/>
                    <a:pt x="21600" y="10795"/>
                  </a:cubicBezTo>
                  <a:cubicBezTo>
                    <a:pt x="21600" y="4847"/>
                    <a:pt x="16802" y="0"/>
                    <a:pt x="109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8" name="Google Shape;576;p23"/>
            <p:cNvSpPr/>
            <p:nvPr/>
          </p:nvSpPr>
          <p:spPr>
            <a:xfrm>
              <a:off x="1582905" y="1935965"/>
              <a:ext cx="39627" cy="39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cubicBezTo>
                    <a:pt x="4962" y="0"/>
                    <a:pt x="0" y="4732"/>
                    <a:pt x="0" y="10644"/>
                  </a:cubicBezTo>
                  <a:cubicBezTo>
                    <a:pt x="0" y="16868"/>
                    <a:pt x="4962" y="21600"/>
                    <a:pt x="10794" y="21600"/>
                  </a:cubicBezTo>
                  <a:cubicBezTo>
                    <a:pt x="16638" y="21600"/>
                    <a:pt x="21600" y="16868"/>
                    <a:pt x="21600" y="10644"/>
                  </a:cubicBezTo>
                  <a:cubicBezTo>
                    <a:pt x="21600" y="4732"/>
                    <a:pt x="16638" y="0"/>
                    <a:pt x="10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9" name="Google Shape;577;p23"/>
            <p:cNvSpPr/>
            <p:nvPr/>
          </p:nvSpPr>
          <p:spPr>
            <a:xfrm>
              <a:off x="1576477" y="1928998"/>
              <a:ext cx="52484" cy="52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5450"/>
                  </a:moveTo>
                  <a:cubicBezTo>
                    <a:pt x="13663" y="5450"/>
                    <a:pt x="16087" y="7850"/>
                    <a:pt x="16087" y="10690"/>
                  </a:cubicBezTo>
                  <a:cubicBezTo>
                    <a:pt x="16087" y="13750"/>
                    <a:pt x="13663" y="16150"/>
                    <a:pt x="10795" y="16150"/>
                  </a:cubicBezTo>
                  <a:cubicBezTo>
                    <a:pt x="7937" y="16150"/>
                    <a:pt x="5504" y="13750"/>
                    <a:pt x="5504" y="10690"/>
                  </a:cubicBezTo>
                  <a:cubicBezTo>
                    <a:pt x="5504" y="7850"/>
                    <a:pt x="7937" y="5450"/>
                    <a:pt x="10795" y="5450"/>
                  </a:cubicBezTo>
                  <a:close/>
                  <a:moveTo>
                    <a:pt x="10795" y="0"/>
                  </a:moveTo>
                  <a:cubicBezTo>
                    <a:pt x="4847" y="0"/>
                    <a:pt x="0" y="4800"/>
                    <a:pt x="0" y="10690"/>
                  </a:cubicBezTo>
                  <a:cubicBezTo>
                    <a:pt x="0" y="16800"/>
                    <a:pt x="4847" y="21600"/>
                    <a:pt x="10795" y="21600"/>
                  </a:cubicBezTo>
                  <a:cubicBezTo>
                    <a:pt x="16753" y="21600"/>
                    <a:pt x="21600" y="16800"/>
                    <a:pt x="21600" y="10690"/>
                  </a:cubicBezTo>
                  <a:cubicBezTo>
                    <a:pt x="21600" y="4800"/>
                    <a:pt x="16753" y="0"/>
                    <a:pt x="107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0" name="Google Shape;578;p23"/>
            <p:cNvSpPr/>
            <p:nvPr/>
          </p:nvSpPr>
          <p:spPr>
            <a:xfrm>
              <a:off x="1888675" y="1888293"/>
              <a:ext cx="39626" cy="39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668" y="0"/>
                    <a:pt x="0" y="4732"/>
                    <a:pt x="0" y="10956"/>
                  </a:cubicBezTo>
                  <a:cubicBezTo>
                    <a:pt x="0" y="16868"/>
                    <a:pt x="4668" y="21600"/>
                    <a:pt x="10806" y="21600"/>
                  </a:cubicBezTo>
                  <a:cubicBezTo>
                    <a:pt x="16638" y="21600"/>
                    <a:pt x="21600" y="16868"/>
                    <a:pt x="21600" y="10956"/>
                  </a:cubicBezTo>
                  <a:cubicBezTo>
                    <a:pt x="21600" y="4732"/>
                    <a:pt x="16638" y="0"/>
                    <a:pt x="108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1" name="Google Shape;579;p23"/>
            <p:cNvSpPr/>
            <p:nvPr/>
          </p:nvSpPr>
          <p:spPr>
            <a:xfrm>
              <a:off x="1881707" y="1881325"/>
              <a:ext cx="53024" cy="53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5" y="5457"/>
                  </a:moveTo>
                  <a:cubicBezTo>
                    <a:pt x="13744" y="5457"/>
                    <a:pt x="16143" y="7856"/>
                    <a:pt x="16143" y="10915"/>
                  </a:cubicBezTo>
                  <a:cubicBezTo>
                    <a:pt x="16143" y="13744"/>
                    <a:pt x="13744" y="16143"/>
                    <a:pt x="10915" y="16143"/>
                  </a:cubicBezTo>
                  <a:cubicBezTo>
                    <a:pt x="7856" y="16143"/>
                    <a:pt x="5457" y="13744"/>
                    <a:pt x="5457" y="10915"/>
                  </a:cubicBezTo>
                  <a:cubicBezTo>
                    <a:pt x="5457" y="7856"/>
                    <a:pt x="7856" y="5457"/>
                    <a:pt x="10915" y="5457"/>
                  </a:cubicBezTo>
                  <a:close/>
                  <a:moveTo>
                    <a:pt x="10915" y="0"/>
                  </a:moveTo>
                  <a:cubicBezTo>
                    <a:pt x="5018" y="0"/>
                    <a:pt x="0" y="4798"/>
                    <a:pt x="0" y="10915"/>
                  </a:cubicBezTo>
                  <a:cubicBezTo>
                    <a:pt x="0" y="16802"/>
                    <a:pt x="5018" y="21600"/>
                    <a:pt x="10915" y="21600"/>
                  </a:cubicBezTo>
                  <a:cubicBezTo>
                    <a:pt x="16802" y="21600"/>
                    <a:pt x="21600" y="16802"/>
                    <a:pt x="21600" y="10915"/>
                  </a:cubicBezTo>
                  <a:cubicBezTo>
                    <a:pt x="21600" y="4798"/>
                    <a:pt x="16802" y="0"/>
                    <a:pt x="109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2" name="Google Shape;580;p23"/>
            <p:cNvSpPr/>
            <p:nvPr/>
          </p:nvSpPr>
          <p:spPr>
            <a:xfrm>
              <a:off x="1425458" y="1698187"/>
              <a:ext cx="39087" cy="39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7" y="0"/>
                  </a:moveTo>
                  <a:cubicBezTo>
                    <a:pt x="4732" y="0"/>
                    <a:pt x="0" y="4732"/>
                    <a:pt x="0" y="10657"/>
                  </a:cubicBezTo>
                  <a:cubicBezTo>
                    <a:pt x="0" y="16868"/>
                    <a:pt x="4732" y="21600"/>
                    <a:pt x="10657" y="21600"/>
                  </a:cubicBezTo>
                  <a:cubicBezTo>
                    <a:pt x="16868" y="21600"/>
                    <a:pt x="21600" y="16868"/>
                    <a:pt x="21600" y="10657"/>
                  </a:cubicBezTo>
                  <a:cubicBezTo>
                    <a:pt x="21600" y="4732"/>
                    <a:pt x="16868" y="0"/>
                    <a:pt x="106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3" name="Google Shape;581;p23"/>
            <p:cNvSpPr/>
            <p:nvPr/>
          </p:nvSpPr>
          <p:spPr>
            <a:xfrm>
              <a:off x="1418490" y="1691219"/>
              <a:ext cx="53023" cy="53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5" y="5457"/>
                  </a:moveTo>
                  <a:cubicBezTo>
                    <a:pt x="13744" y="5457"/>
                    <a:pt x="16143" y="7856"/>
                    <a:pt x="16143" y="10695"/>
                  </a:cubicBezTo>
                  <a:cubicBezTo>
                    <a:pt x="16143" y="13744"/>
                    <a:pt x="13744" y="16143"/>
                    <a:pt x="10695" y="16143"/>
                  </a:cubicBezTo>
                  <a:cubicBezTo>
                    <a:pt x="7856" y="16143"/>
                    <a:pt x="5457" y="13744"/>
                    <a:pt x="5457" y="10695"/>
                  </a:cubicBezTo>
                  <a:cubicBezTo>
                    <a:pt x="5457" y="7856"/>
                    <a:pt x="7856" y="5457"/>
                    <a:pt x="10695" y="5457"/>
                  </a:cubicBezTo>
                  <a:close/>
                  <a:moveTo>
                    <a:pt x="10695" y="0"/>
                  </a:moveTo>
                  <a:cubicBezTo>
                    <a:pt x="4807" y="0"/>
                    <a:pt x="0" y="4807"/>
                    <a:pt x="0" y="10695"/>
                  </a:cubicBezTo>
                  <a:cubicBezTo>
                    <a:pt x="0" y="16802"/>
                    <a:pt x="4807" y="21600"/>
                    <a:pt x="10695" y="21600"/>
                  </a:cubicBezTo>
                  <a:cubicBezTo>
                    <a:pt x="16802" y="21600"/>
                    <a:pt x="21600" y="16802"/>
                    <a:pt x="21600" y="10695"/>
                  </a:cubicBezTo>
                  <a:cubicBezTo>
                    <a:pt x="21600" y="4807"/>
                    <a:pt x="16802" y="0"/>
                    <a:pt x="106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4" name="Google Shape;582;p23"/>
            <p:cNvSpPr/>
            <p:nvPr/>
          </p:nvSpPr>
          <p:spPr>
            <a:xfrm>
              <a:off x="2078241" y="1978805"/>
              <a:ext cx="39627" cy="39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668" y="0"/>
                    <a:pt x="0" y="4962"/>
                    <a:pt x="0" y="10794"/>
                  </a:cubicBezTo>
                  <a:cubicBezTo>
                    <a:pt x="0" y="16638"/>
                    <a:pt x="4668" y="21600"/>
                    <a:pt x="10806" y="21600"/>
                  </a:cubicBezTo>
                  <a:cubicBezTo>
                    <a:pt x="16638" y="21600"/>
                    <a:pt x="21600" y="16638"/>
                    <a:pt x="21600" y="10794"/>
                  </a:cubicBezTo>
                  <a:cubicBezTo>
                    <a:pt x="21600" y="4962"/>
                    <a:pt x="16638" y="0"/>
                    <a:pt x="108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5" name="Google Shape;583;p23"/>
            <p:cNvSpPr/>
            <p:nvPr/>
          </p:nvSpPr>
          <p:spPr>
            <a:xfrm>
              <a:off x="2071273" y="1972376"/>
              <a:ext cx="53023" cy="52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5" y="5504"/>
                  </a:moveTo>
                  <a:cubicBezTo>
                    <a:pt x="13744" y="5504"/>
                    <a:pt x="16143" y="7927"/>
                    <a:pt x="16143" y="10795"/>
                  </a:cubicBezTo>
                  <a:cubicBezTo>
                    <a:pt x="16143" y="13663"/>
                    <a:pt x="13744" y="16087"/>
                    <a:pt x="10915" y="16087"/>
                  </a:cubicBezTo>
                  <a:cubicBezTo>
                    <a:pt x="7856" y="16087"/>
                    <a:pt x="5457" y="13663"/>
                    <a:pt x="5457" y="10795"/>
                  </a:cubicBezTo>
                  <a:cubicBezTo>
                    <a:pt x="5457" y="7927"/>
                    <a:pt x="7856" y="5504"/>
                    <a:pt x="10915" y="5504"/>
                  </a:cubicBezTo>
                  <a:close/>
                  <a:moveTo>
                    <a:pt x="10915" y="0"/>
                  </a:moveTo>
                  <a:cubicBezTo>
                    <a:pt x="4807" y="0"/>
                    <a:pt x="0" y="4847"/>
                    <a:pt x="0" y="10795"/>
                  </a:cubicBezTo>
                  <a:cubicBezTo>
                    <a:pt x="0" y="16743"/>
                    <a:pt x="4807" y="21600"/>
                    <a:pt x="10915" y="21600"/>
                  </a:cubicBezTo>
                  <a:cubicBezTo>
                    <a:pt x="16802" y="21600"/>
                    <a:pt x="21600" y="16743"/>
                    <a:pt x="21600" y="10795"/>
                  </a:cubicBezTo>
                  <a:cubicBezTo>
                    <a:pt x="21600" y="4847"/>
                    <a:pt x="16802" y="0"/>
                    <a:pt x="109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6" name="Google Shape;584;p23"/>
            <p:cNvSpPr/>
            <p:nvPr/>
          </p:nvSpPr>
          <p:spPr>
            <a:xfrm>
              <a:off x="1277113" y="2122525"/>
              <a:ext cx="827381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" y="0"/>
                  </a:moveTo>
                  <a:cubicBezTo>
                    <a:pt x="70" y="0"/>
                    <a:pt x="0" y="5154"/>
                    <a:pt x="0" y="11217"/>
                  </a:cubicBezTo>
                  <a:cubicBezTo>
                    <a:pt x="0" y="17280"/>
                    <a:pt x="70" y="21600"/>
                    <a:pt x="168" y="21600"/>
                  </a:cubicBezTo>
                  <a:lnTo>
                    <a:pt x="21432" y="21600"/>
                  </a:lnTo>
                  <a:cubicBezTo>
                    <a:pt x="21530" y="21600"/>
                    <a:pt x="21600" y="17280"/>
                    <a:pt x="21600" y="11217"/>
                  </a:cubicBezTo>
                  <a:cubicBezTo>
                    <a:pt x="21600" y="5154"/>
                    <a:pt x="21530" y="0"/>
                    <a:pt x="2143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7" name="Google Shape;585;p23"/>
            <p:cNvSpPr/>
            <p:nvPr/>
          </p:nvSpPr>
          <p:spPr>
            <a:xfrm>
              <a:off x="1906341" y="1503271"/>
              <a:ext cx="312738" cy="546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8" name="Google Shape;586;p23"/>
            <p:cNvSpPr/>
            <p:nvPr/>
          </p:nvSpPr>
          <p:spPr>
            <a:xfrm>
              <a:off x="2059496" y="1584118"/>
              <a:ext cx="159583" cy="55159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9" name="Google Shape;587;p23"/>
            <p:cNvSpPr/>
            <p:nvPr/>
          </p:nvSpPr>
          <p:spPr>
            <a:xfrm>
              <a:off x="1080063" y="2334382"/>
              <a:ext cx="1199005" cy="705242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0" name="Google Shape;588;p23"/>
            <p:cNvSpPr/>
            <p:nvPr/>
          </p:nvSpPr>
          <p:spPr>
            <a:xfrm>
              <a:off x="1080063" y="3010719"/>
              <a:ext cx="1199005" cy="28905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1" name="Google Shape;589;p23"/>
            <p:cNvSpPr/>
            <p:nvPr/>
          </p:nvSpPr>
          <p:spPr>
            <a:xfrm>
              <a:off x="1129870" y="2384167"/>
              <a:ext cx="68531" cy="68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5" y="4221"/>
                  </a:moveTo>
                  <a:lnTo>
                    <a:pt x="17385" y="17379"/>
                  </a:lnTo>
                  <a:lnTo>
                    <a:pt x="4215" y="17379"/>
                  </a:lnTo>
                  <a:lnTo>
                    <a:pt x="4215" y="4221"/>
                  </a:lnTo>
                  <a:close/>
                  <a:moveTo>
                    <a:pt x="2019" y="0"/>
                  </a:moveTo>
                  <a:cubicBezTo>
                    <a:pt x="843" y="0"/>
                    <a:pt x="0" y="1013"/>
                    <a:pt x="0" y="2195"/>
                  </a:cubicBezTo>
                  <a:lnTo>
                    <a:pt x="0" y="19405"/>
                  </a:lnTo>
                  <a:cubicBezTo>
                    <a:pt x="0" y="20587"/>
                    <a:pt x="843" y="21600"/>
                    <a:pt x="2019" y="21600"/>
                  </a:cubicBezTo>
                  <a:lnTo>
                    <a:pt x="19404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195"/>
                  </a:lnTo>
                  <a:cubicBezTo>
                    <a:pt x="21600" y="1013"/>
                    <a:pt x="20587" y="0"/>
                    <a:pt x="19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2" name="Google Shape;590;p23"/>
            <p:cNvSpPr/>
            <p:nvPr/>
          </p:nvSpPr>
          <p:spPr>
            <a:xfrm>
              <a:off x="1239645" y="2439004"/>
              <a:ext cx="68530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89" y="0"/>
                  </a:moveTo>
                  <a:cubicBezTo>
                    <a:pt x="1013" y="0"/>
                    <a:pt x="0" y="4312"/>
                    <a:pt x="0" y="10365"/>
                  </a:cubicBezTo>
                  <a:cubicBezTo>
                    <a:pt x="0" y="16418"/>
                    <a:pt x="1013" y="21600"/>
                    <a:pt x="2189" y="21600"/>
                  </a:cubicBezTo>
                  <a:lnTo>
                    <a:pt x="19574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4312"/>
                    <a:pt x="20587" y="0"/>
                    <a:pt x="1957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3" name="Google Shape;591;p23"/>
            <p:cNvSpPr/>
            <p:nvPr/>
          </p:nvSpPr>
          <p:spPr>
            <a:xfrm>
              <a:off x="1191433" y="2519655"/>
              <a:ext cx="1027646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4" name="Google Shape;592;p23"/>
            <p:cNvSpPr/>
            <p:nvPr/>
          </p:nvSpPr>
          <p:spPr>
            <a:xfrm>
              <a:off x="1191433" y="2612842"/>
              <a:ext cx="1027646" cy="39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5" name="Google Shape;593;p23"/>
            <p:cNvSpPr/>
            <p:nvPr/>
          </p:nvSpPr>
          <p:spPr>
            <a:xfrm>
              <a:off x="1191433" y="2706547"/>
              <a:ext cx="636736" cy="396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6" name="Google Shape;594;p23"/>
            <p:cNvSpPr/>
            <p:nvPr/>
          </p:nvSpPr>
          <p:spPr>
            <a:xfrm>
              <a:off x="1191433" y="2799734"/>
              <a:ext cx="460543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7" name="Google Shape;595;p23"/>
            <p:cNvSpPr/>
            <p:nvPr/>
          </p:nvSpPr>
          <p:spPr>
            <a:xfrm>
              <a:off x="1701243" y="2799734"/>
              <a:ext cx="259200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8" name="Google Shape;596;p23"/>
            <p:cNvSpPr/>
            <p:nvPr/>
          </p:nvSpPr>
          <p:spPr>
            <a:xfrm>
              <a:off x="1191433" y="2893437"/>
              <a:ext cx="280080" cy="3908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9" name="Google Shape;597;p23"/>
            <p:cNvSpPr/>
            <p:nvPr/>
          </p:nvSpPr>
          <p:spPr>
            <a:xfrm>
              <a:off x="2405970" y="1446496"/>
              <a:ext cx="1548694" cy="20188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0" name="Google Shape;598;p23"/>
            <p:cNvSpPr/>
            <p:nvPr/>
          </p:nvSpPr>
          <p:spPr>
            <a:xfrm>
              <a:off x="2405970" y="1648379"/>
              <a:ext cx="1548694" cy="28929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1" name="Google Shape;599;p23"/>
            <p:cNvSpPr/>
            <p:nvPr/>
          </p:nvSpPr>
          <p:spPr>
            <a:xfrm>
              <a:off x="2455778" y="1495984"/>
              <a:ext cx="68554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5182"/>
                    <a:pt x="0" y="11235"/>
                  </a:cubicBezTo>
                  <a:cubicBezTo>
                    <a:pt x="0" y="1725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7250"/>
                    <a:pt x="21600" y="11235"/>
                  </a:cubicBezTo>
                  <a:cubicBezTo>
                    <a:pt x="21600" y="518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2" name="Google Shape;600;p23"/>
            <p:cNvSpPr/>
            <p:nvPr/>
          </p:nvSpPr>
          <p:spPr>
            <a:xfrm>
              <a:off x="2566092" y="1495984"/>
              <a:ext cx="6801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5182"/>
                    <a:pt x="0" y="11235"/>
                  </a:cubicBezTo>
                  <a:cubicBezTo>
                    <a:pt x="0" y="17250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7250"/>
                    <a:pt x="21600" y="11235"/>
                  </a:cubicBezTo>
                  <a:cubicBezTo>
                    <a:pt x="21600" y="518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3" name="Google Shape;601;p23"/>
            <p:cNvSpPr/>
            <p:nvPr/>
          </p:nvSpPr>
          <p:spPr>
            <a:xfrm>
              <a:off x="2455778" y="1474884"/>
              <a:ext cx="68554" cy="34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11"/>
                  </a:moveTo>
                  <a:lnTo>
                    <a:pt x="17379" y="13289"/>
                  </a:lnTo>
                  <a:lnTo>
                    <a:pt x="4221" y="13289"/>
                  </a:lnTo>
                  <a:lnTo>
                    <a:pt x="4221" y="8311"/>
                  </a:lnTo>
                  <a:close/>
                  <a:moveTo>
                    <a:pt x="2195" y="0"/>
                  </a:moveTo>
                  <a:cubicBezTo>
                    <a:pt x="1013" y="0"/>
                    <a:pt x="0" y="1994"/>
                    <a:pt x="0" y="4323"/>
                  </a:cubicBezTo>
                  <a:lnTo>
                    <a:pt x="0" y="17612"/>
                  </a:lnTo>
                  <a:cubicBezTo>
                    <a:pt x="0" y="1992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926"/>
                    <a:pt x="21600" y="17612"/>
                  </a:cubicBezTo>
                  <a:lnTo>
                    <a:pt x="21600" y="4323"/>
                  </a:lnTo>
                  <a:cubicBezTo>
                    <a:pt x="21600" y="1994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4" name="Google Shape;602;p23"/>
            <p:cNvSpPr/>
            <p:nvPr/>
          </p:nvSpPr>
          <p:spPr>
            <a:xfrm>
              <a:off x="2517363" y="1551461"/>
              <a:ext cx="550493" cy="3908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5" name="Google Shape;603;p23"/>
            <p:cNvSpPr/>
            <p:nvPr/>
          </p:nvSpPr>
          <p:spPr>
            <a:xfrm>
              <a:off x="3101054" y="1551461"/>
              <a:ext cx="231351" cy="3908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6" name="Google Shape;604;p23"/>
            <p:cNvSpPr/>
            <p:nvPr/>
          </p:nvSpPr>
          <p:spPr>
            <a:xfrm>
              <a:off x="2405970" y="1718528"/>
              <a:ext cx="1548694" cy="20136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7" name="Google Shape;605;p23"/>
            <p:cNvSpPr/>
            <p:nvPr/>
          </p:nvSpPr>
          <p:spPr>
            <a:xfrm>
              <a:off x="2405970" y="1919894"/>
              <a:ext cx="1548694" cy="29445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8" name="Google Shape;606;p23"/>
            <p:cNvSpPr/>
            <p:nvPr/>
          </p:nvSpPr>
          <p:spPr>
            <a:xfrm>
              <a:off x="2455778" y="1768016"/>
              <a:ext cx="68554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4312"/>
                    <a:pt x="0" y="10365"/>
                  </a:cubicBezTo>
                  <a:cubicBezTo>
                    <a:pt x="0" y="16418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431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9" name="Google Shape;607;p23"/>
            <p:cNvSpPr/>
            <p:nvPr/>
          </p:nvSpPr>
          <p:spPr>
            <a:xfrm>
              <a:off x="2566092" y="1768016"/>
              <a:ext cx="6801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12"/>
                    <a:pt x="0" y="10365"/>
                  </a:cubicBezTo>
                  <a:cubicBezTo>
                    <a:pt x="0" y="16418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18"/>
                    <a:pt x="21600" y="10365"/>
                  </a:cubicBezTo>
                  <a:cubicBezTo>
                    <a:pt x="21600" y="431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0" name="Google Shape;608;p23"/>
            <p:cNvSpPr/>
            <p:nvPr/>
          </p:nvSpPr>
          <p:spPr>
            <a:xfrm>
              <a:off x="2455778" y="1746915"/>
              <a:ext cx="68554" cy="34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11"/>
                  </a:moveTo>
                  <a:lnTo>
                    <a:pt x="17379" y="13289"/>
                  </a:lnTo>
                  <a:lnTo>
                    <a:pt x="4221" y="13289"/>
                  </a:lnTo>
                  <a:lnTo>
                    <a:pt x="4221" y="8311"/>
                  </a:lnTo>
                  <a:close/>
                  <a:moveTo>
                    <a:pt x="2195" y="0"/>
                  </a:moveTo>
                  <a:cubicBezTo>
                    <a:pt x="1013" y="0"/>
                    <a:pt x="0" y="1994"/>
                    <a:pt x="0" y="3988"/>
                  </a:cubicBezTo>
                  <a:lnTo>
                    <a:pt x="0" y="17277"/>
                  </a:lnTo>
                  <a:cubicBezTo>
                    <a:pt x="0" y="1960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606"/>
                    <a:pt x="21600" y="17277"/>
                  </a:cubicBezTo>
                  <a:lnTo>
                    <a:pt x="21600" y="3988"/>
                  </a:lnTo>
                  <a:cubicBezTo>
                    <a:pt x="21600" y="1994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1" name="Google Shape;609;p23"/>
            <p:cNvSpPr/>
            <p:nvPr/>
          </p:nvSpPr>
          <p:spPr>
            <a:xfrm>
              <a:off x="2517363" y="1822953"/>
              <a:ext cx="251692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2" name="Google Shape;610;p23"/>
            <p:cNvSpPr/>
            <p:nvPr/>
          </p:nvSpPr>
          <p:spPr>
            <a:xfrm>
              <a:off x="3076443" y="1822953"/>
              <a:ext cx="734710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3" name="Google Shape;611;p23"/>
            <p:cNvSpPr/>
            <p:nvPr/>
          </p:nvSpPr>
          <p:spPr>
            <a:xfrm>
              <a:off x="2810816" y="1822953"/>
              <a:ext cx="230812" cy="396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4" name="Google Shape;612;p23"/>
            <p:cNvSpPr/>
            <p:nvPr/>
          </p:nvSpPr>
          <p:spPr>
            <a:xfrm>
              <a:off x="2405970" y="1990044"/>
              <a:ext cx="1548694" cy="20188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5" name="Google Shape;613;p23"/>
            <p:cNvSpPr/>
            <p:nvPr/>
          </p:nvSpPr>
          <p:spPr>
            <a:xfrm>
              <a:off x="2405970" y="2191927"/>
              <a:ext cx="1548694" cy="28928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6" name="Google Shape;614;p23"/>
            <p:cNvSpPr/>
            <p:nvPr/>
          </p:nvSpPr>
          <p:spPr>
            <a:xfrm>
              <a:off x="2455778" y="2039520"/>
              <a:ext cx="68554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5192"/>
                    <a:pt x="0" y="11217"/>
                  </a:cubicBezTo>
                  <a:cubicBezTo>
                    <a:pt x="0" y="1728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7280"/>
                    <a:pt x="21600" y="11217"/>
                  </a:cubicBezTo>
                  <a:cubicBezTo>
                    <a:pt x="21600" y="519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7" name="Google Shape;615;p23"/>
            <p:cNvSpPr/>
            <p:nvPr/>
          </p:nvSpPr>
          <p:spPr>
            <a:xfrm>
              <a:off x="2566092" y="2039520"/>
              <a:ext cx="6801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5192"/>
                    <a:pt x="0" y="11217"/>
                  </a:cubicBezTo>
                  <a:cubicBezTo>
                    <a:pt x="0" y="17280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7280"/>
                    <a:pt x="21600" y="11217"/>
                  </a:cubicBezTo>
                  <a:cubicBezTo>
                    <a:pt x="21600" y="519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8" name="Google Shape;616;p23"/>
            <p:cNvSpPr/>
            <p:nvPr/>
          </p:nvSpPr>
          <p:spPr>
            <a:xfrm>
              <a:off x="2455778" y="2018431"/>
              <a:ext cx="68554" cy="34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02"/>
                  </a:moveTo>
                  <a:lnTo>
                    <a:pt x="17379" y="13298"/>
                  </a:lnTo>
                  <a:lnTo>
                    <a:pt x="4221" y="13298"/>
                  </a:lnTo>
                  <a:lnTo>
                    <a:pt x="4221" y="8302"/>
                  </a:lnTo>
                  <a:close/>
                  <a:moveTo>
                    <a:pt x="2195" y="0"/>
                  </a:moveTo>
                  <a:cubicBezTo>
                    <a:pt x="1013" y="0"/>
                    <a:pt x="0" y="1995"/>
                    <a:pt x="0" y="4311"/>
                  </a:cubicBezTo>
                  <a:lnTo>
                    <a:pt x="0" y="17609"/>
                  </a:lnTo>
                  <a:cubicBezTo>
                    <a:pt x="0" y="1994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940"/>
                    <a:pt x="21600" y="17609"/>
                  </a:cubicBezTo>
                  <a:lnTo>
                    <a:pt x="21600" y="4311"/>
                  </a:lnTo>
                  <a:cubicBezTo>
                    <a:pt x="21600" y="1995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9" name="Google Shape;617;p23"/>
            <p:cNvSpPr/>
            <p:nvPr/>
          </p:nvSpPr>
          <p:spPr>
            <a:xfrm>
              <a:off x="2517363" y="2095009"/>
              <a:ext cx="550493" cy="3962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0" name="Google Shape;618;p23"/>
            <p:cNvSpPr/>
            <p:nvPr/>
          </p:nvSpPr>
          <p:spPr>
            <a:xfrm>
              <a:off x="2405970" y="2262075"/>
              <a:ext cx="1548694" cy="20134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1" name="Google Shape;619;p23"/>
            <p:cNvSpPr/>
            <p:nvPr/>
          </p:nvSpPr>
          <p:spPr>
            <a:xfrm>
              <a:off x="2405970" y="2463418"/>
              <a:ext cx="1548694" cy="29468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2" name="Google Shape;620;p23"/>
            <p:cNvSpPr/>
            <p:nvPr/>
          </p:nvSpPr>
          <p:spPr>
            <a:xfrm>
              <a:off x="2455778" y="2311551"/>
              <a:ext cx="68554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4320"/>
                    <a:pt x="0" y="10383"/>
                  </a:cubicBezTo>
                  <a:cubicBezTo>
                    <a:pt x="0" y="1644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6446"/>
                    <a:pt x="21600" y="10383"/>
                  </a:cubicBezTo>
                  <a:cubicBezTo>
                    <a:pt x="21600" y="4320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3" name="Google Shape;621;p23"/>
            <p:cNvSpPr/>
            <p:nvPr/>
          </p:nvSpPr>
          <p:spPr>
            <a:xfrm>
              <a:off x="2566092" y="2311551"/>
              <a:ext cx="6801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20"/>
                    <a:pt x="0" y="10383"/>
                  </a:cubicBezTo>
                  <a:cubicBezTo>
                    <a:pt x="0" y="16446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46"/>
                    <a:pt x="21600" y="10383"/>
                  </a:cubicBezTo>
                  <a:cubicBezTo>
                    <a:pt x="21600" y="4320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4" name="Google Shape;622;p23"/>
            <p:cNvSpPr/>
            <p:nvPr/>
          </p:nvSpPr>
          <p:spPr>
            <a:xfrm>
              <a:off x="2455778" y="2290463"/>
              <a:ext cx="68554" cy="34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02"/>
                  </a:moveTo>
                  <a:lnTo>
                    <a:pt x="17379" y="13298"/>
                  </a:lnTo>
                  <a:lnTo>
                    <a:pt x="4221" y="13298"/>
                  </a:lnTo>
                  <a:lnTo>
                    <a:pt x="4221" y="8302"/>
                  </a:lnTo>
                  <a:close/>
                  <a:moveTo>
                    <a:pt x="2195" y="0"/>
                  </a:moveTo>
                  <a:cubicBezTo>
                    <a:pt x="1013" y="0"/>
                    <a:pt x="0" y="1995"/>
                    <a:pt x="0" y="3991"/>
                  </a:cubicBezTo>
                  <a:lnTo>
                    <a:pt x="0" y="17289"/>
                  </a:lnTo>
                  <a:cubicBezTo>
                    <a:pt x="0" y="19619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619"/>
                    <a:pt x="21600" y="17289"/>
                  </a:cubicBezTo>
                  <a:lnTo>
                    <a:pt x="21600" y="3991"/>
                  </a:lnTo>
                  <a:cubicBezTo>
                    <a:pt x="21600" y="1995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5" name="Google Shape;623;p23"/>
            <p:cNvSpPr/>
            <p:nvPr/>
          </p:nvSpPr>
          <p:spPr>
            <a:xfrm>
              <a:off x="2517363" y="2366500"/>
              <a:ext cx="385562" cy="39628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6" name="Google Shape;624;p23"/>
            <p:cNvSpPr/>
            <p:nvPr/>
          </p:nvSpPr>
          <p:spPr>
            <a:xfrm>
              <a:off x="2947384" y="2366500"/>
              <a:ext cx="649030" cy="39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7" name="Google Shape;625;p23"/>
            <p:cNvSpPr/>
            <p:nvPr/>
          </p:nvSpPr>
          <p:spPr>
            <a:xfrm>
              <a:off x="3645142" y="2366500"/>
              <a:ext cx="106561" cy="39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8" name="Google Shape;626;p23"/>
            <p:cNvSpPr/>
            <p:nvPr/>
          </p:nvSpPr>
          <p:spPr>
            <a:xfrm>
              <a:off x="2405970" y="2579106"/>
              <a:ext cx="1548694" cy="4605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9" name="Google Shape;627;p23"/>
            <p:cNvSpPr/>
            <p:nvPr/>
          </p:nvSpPr>
          <p:spPr>
            <a:xfrm>
              <a:off x="2405970" y="3010719"/>
              <a:ext cx="1548694" cy="28905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0" name="Google Shape;628;p23"/>
            <p:cNvSpPr/>
            <p:nvPr/>
          </p:nvSpPr>
          <p:spPr>
            <a:xfrm>
              <a:off x="2455778" y="2628890"/>
              <a:ext cx="68554" cy="68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4221"/>
                  </a:moveTo>
                  <a:lnTo>
                    <a:pt x="17379" y="17379"/>
                  </a:lnTo>
                  <a:lnTo>
                    <a:pt x="4221" y="17379"/>
                  </a:lnTo>
                  <a:lnTo>
                    <a:pt x="4221" y="4221"/>
                  </a:lnTo>
                  <a:close/>
                  <a:moveTo>
                    <a:pt x="2195" y="0"/>
                  </a:moveTo>
                  <a:cubicBezTo>
                    <a:pt x="1013" y="0"/>
                    <a:pt x="0" y="1013"/>
                    <a:pt x="0" y="2025"/>
                  </a:cubicBezTo>
                  <a:lnTo>
                    <a:pt x="0" y="19405"/>
                  </a:lnTo>
                  <a:cubicBezTo>
                    <a:pt x="0" y="20587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025"/>
                  </a:lnTo>
                  <a:cubicBezTo>
                    <a:pt x="21600" y="1013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1" name="Google Shape;629;p23"/>
            <p:cNvSpPr/>
            <p:nvPr/>
          </p:nvSpPr>
          <p:spPr>
            <a:xfrm>
              <a:off x="2566092" y="2683728"/>
              <a:ext cx="6801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50"/>
                    <a:pt x="0" y="10365"/>
                  </a:cubicBezTo>
                  <a:cubicBezTo>
                    <a:pt x="0" y="16418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18"/>
                    <a:pt x="21600" y="10365"/>
                  </a:cubicBezTo>
                  <a:cubicBezTo>
                    <a:pt x="21600" y="4350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2" name="Google Shape;630;p23"/>
            <p:cNvSpPr/>
            <p:nvPr/>
          </p:nvSpPr>
          <p:spPr>
            <a:xfrm>
              <a:off x="2699446" y="2697983"/>
              <a:ext cx="222764" cy="22276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3" name="Google Shape;631;p23"/>
            <p:cNvSpPr/>
            <p:nvPr/>
          </p:nvSpPr>
          <p:spPr>
            <a:xfrm>
              <a:off x="2748843" y="2747790"/>
              <a:ext cx="123970" cy="12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20191" y="0"/>
                  </a:moveTo>
                  <a:cubicBezTo>
                    <a:pt x="19892" y="0"/>
                    <a:pt x="19592" y="91"/>
                    <a:pt x="19362" y="280"/>
                  </a:cubicBezTo>
                  <a:lnTo>
                    <a:pt x="346" y="19629"/>
                  </a:lnTo>
                  <a:cubicBezTo>
                    <a:pt x="-115" y="20098"/>
                    <a:pt x="-115" y="20851"/>
                    <a:pt x="346" y="21320"/>
                  </a:cubicBezTo>
                  <a:cubicBezTo>
                    <a:pt x="621" y="21509"/>
                    <a:pt x="900" y="21600"/>
                    <a:pt x="1175" y="21600"/>
                  </a:cubicBezTo>
                  <a:cubicBezTo>
                    <a:pt x="1454" y="21600"/>
                    <a:pt x="1822" y="21509"/>
                    <a:pt x="2008" y="21320"/>
                  </a:cubicBezTo>
                  <a:lnTo>
                    <a:pt x="21024" y="1971"/>
                  </a:lnTo>
                  <a:cubicBezTo>
                    <a:pt x="21485" y="1502"/>
                    <a:pt x="21485" y="749"/>
                    <a:pt x="21024" y="280"/>
                  </a:cubicBezTo>
                  <a:cubicBezTo>
                    <a:pt x="20793" y="91"/>
                    <a:pt x="20490" y="0"/>
                    <a:pt x="2019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4" name="Google Shape;632;p23"/>
            <p:cNvSpPr/>
            <p:nvPr/>
          </p:nvSpPr>
          <p:spPr>
            <a:xfrm>
              <a:off x="2748843" y="2747790"/>
              <a:ext cx="123970" cy="12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175" y="0"/>
                  </a:moveTo>
                  <a:cubicBezTo>
                    <a:pt x="876" y="0"/>
                    <a:pt x="577" y="91"/>
                    <a:pt x="346" y="280"/>
                  </a:cubicBezTo>
                  <a:cubicBezTo>
                    <a:pt x="-115" y="749"/>
                    <a:pt x="-115" y="1502"/>
                    <a:pt x="346" y="1971"/>
                  </a:cubicBezTo>
                  <a:lnTo>
                    <a:pt x="19362" y="21320"/>
                  </a:lnTo>
                  <a:cubicBezTo>
                    <a:pt x="19637" y="21509"/>
                    <a:pt x="19916" y="21600"/>
                    <a:pt x="20191" y="21600"/>
                  </a:cubicBezTo>
                  <a:cubicBezTo>
                    <a:pt x="20470" y="21600"/>
                    <a:pt x="20745" y="21509"/>
                    <a:pt x="21024" y="21320"/>
                  </a:cubicBezTo>
                  <a:cubicBezTo>
                    <a:pt x="21485" y="20851"/>
                    <a:pt x="21485" y="20098"/>
                    <a:pt x="21024" y="19629"/>
                  </a:cubicBezTo>
                  <a:lnTo>
                    <a:pt x="2008" y="280"/>
                  </a:lnTo>
                  <a:cubicBezTo>
                    <a:pt x="1778" y="91"/>
                    <a:pt x="1474" y="0"/>
                    <a:pt x="11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5" name="Google Shape;633;p23"/>
            <p:cNvSpPr/>
            <p:nvPr/>
          </p:nvSpPr>
          <p:spPr>
            <a:xfrm>
              <a:off x="3003056" y="2697983"/>
              <a:ext cx="222788" cy="22276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6" name="Google Shape;634;p23"/>
            <p:cNvSpPr/>
            <p:nvPr/>
          </p:nvSpPr>
          <p:spPr>
            <a:xfrm>
              <a:off x="3052477" y="2747790"/>
              <a:ext cx="123970" cy="12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20191" y="0"/>
                  </a:moveTo>
                  <a:cubicBezTo>
                    <a:pt x="19892" y="0"/>
                    <a:pt x="19592" y="91"/>
                    <a:pt x="19362" y="280"/>
                  </a:cubicBezTo>
                  <a:lnTo>
                    <a:pt x="346" y="19629"/>
                  </a:lnTo>
                  <a:cubicBezTo>
                    <a:pt x="-115" y="20098"/>
                    <a:pt x="-115" y="20851"/>
                    <a:pt x="346" y="21320"/>
                  </a:cubicBezTo>
                  <a:cubicBezTo>
                    <a:pt x="621" y="21509"/>
                    <a:pt x="900" y="21600"/>
                    <a:pt x="1175" y="21600"/>
                  </a:cubicBezTo>
                  <a:cubicBezTo>
                    <a:pt x="1454" y="21600"/>
                    <a:pt x="1822" y="21509"/>
                    <a:pt x="2008" y="21320"/>
                  </a:cubicBezTo>
                  <a:lnTo>
                    <a:pt x="21024" y="1971"/>
                  </a:lnTo>
                  <a:cubicBezTo>
                    <a:pt x="21485" y="1502"/>
                    <a:pt x="21485" y="749"/>
                    <a:pt x="21024" y="280"/>
                  </a:cubicBezTo>
                  <a:cubicBezTo>
                    <a:pt x="20789" y="91"/>
                    <a:pt x="20490" y="0"/>
                    <a:pt x="2019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7" name="Google Shape;635;p23"/>
            <p:cNvSpPr/>
            <p:nvPr/>
          </p:nvSpPr>
          <p:spPr>
            <a:xfrm>
              <a:off x="3306691" y="2697983"/>
              <a:ext cx="222787" cy="22276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8" name="Google Shape;636;p23"/>
            <p:cNvSpPr/>
            <p:nvPr/>
          </p:nvSpPr>
          <p:spPr>
            <a:xfrm>
              <a:off x="3366681" y="2752600"/>
              <a:ext cx="112989" cy="113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2549"/>
                  </a:moveTo>
                  <a:lnTo>
                    <a:pt x="19039" y="19051"/>
                  </a:lnTo>
                  <a:lnTo>
                    <a:pt x="2556" y="19051"/>
                  </a:lnTo>
                  <a:lnTo>
                    <a:pt x="2556" y="2549"/>
                  </a:lnTo>
                  <a:close/>
                  <a:moveTo>
                    <a:pt x="1229" y="0"/>
                  </a:moveTo>
                  <a:cubicBezTo>
                    <a:pt x="511" y="0"/>
                    <a:pt x="0" y="612"/>
                    <a:pt x="0" y="1326"/>
                  </a:cubicBezTo>
                  <a:lnTo>
                    <a:pt x="0" y="20274"/>
                  </a:lnTo>
                  <a:cubicBezTo>
                    <a:pt x="0" y="20988"/>
                    <a:pt x="511" y="21600"/>
                    <a:pt x="1229" y="21600"/>
                  </a:cubicBezTo>
                  <a:lnTo>
                    <a:pt x="20371" y="21600"/>
                  </a:lnTo>
                  <a:cubicBezTo>
                    <a:pt x="20986" y="21600"/>
                    <a:pt x="21600" y="20988"/>
                    <a:pt x="21600" y="20274"/>
                  </a:cubicBezTo>
                  <a:lnTo>
                    <a:pt x="21600" y="1326"/>
                  </a:lnTo>
                  <a:cubicBezTo>
                    <a:pt x="21600" y="612"/>
                    <a:pt x="20986" y="0"/>
                    <a:pt x="2037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9" name="Google Shape;637;p23"/>
            <p:cNvSpPr/>
            <p:nvPr/>
          </p:nvSpPr>
          <p:spPr>
            <a:xfrm>
              <a:off x="3610326" y="2697983"/>
              <a:ext cx="222249" cy="22276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0" name="Google Shape;638;p23"/>
            <p:cNvSpPr/>
            <p:nvPr/>
          </p:nvSpPr>
          <p:spPr>
            <a:xfrm>
              <a:off x="3664636" y="2752352"/>
              <a:ext cx="1403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9512" y="0"/>
                    <a:pt x="8185" y="191"/>
                    <a:pt x="6897" y="650"/>
                  </a:cubicBezTo>
                  <a:cubicBezTo>
                    <a:pt x="5154" y="1529"/>
                    <a:pt x="4320" y="2408"/>
                    <a:pt x="3448" y="3250"/>
                  </a:cubicBezTo>
                  <a:cubicBezTo>
                    <a:pt x="834" y="5008"/>
                    <a:pt x="0" y="8487"/>
                    <a:pt x="0" y="11125"/>
                  </a:cubicBezTo>
                  <a:cubicBezTo>
                    <a:pt x="0" y="12845"/>
                    <a:pt x="0" y="13725"/>
                    <a:pt x="834" y="15483"/>
                  </a:cubicBezTo>
                  <a:cubicBezTo>
                    <a:pt x="1705" y="16362"/>
                    <a:pt x="2577" y="17242"/>
                    <a:pt x="3448" y="18962"/>
                  </a:cubicBezTo>
                  <a:cubicBezTo>
                    <a:pt x="5154" y="20721"/>
                    <a:pt x="7768" y="21600"/>
                    <a:pt x="11217" y="21600"/>
                  </a:cubicBezTo>
                  <a:cubicBezTo>
                    <a:pt x="13832" y="21600"/>
                    <a:pt x="16408" y="20721"/>
                    <a:pt x="18152" y="18962"/>
                  </a:cubicBezTo>
                  <a:cubicBezTo>
                    <a:pt x="20728" y="16362"/>
                    <a:pt x="21600" y="13725"/>
                    <a:pt x="21600" y="11125"/>
                  </a:cubicBezTo>
                  <a:cubicBezTo>
                    <a:pt x="21600" y="9366"/>
                    <a:pt x="21600" y="8487"/>
                    <a:pt x="20728" y="6767"/>
                  </a:cubicBezTo>
                  <a:cubicBezTo>
                    <a:pt x="19895" y="5008"/>
                    <a:pt x="19895" y="4129"/>
                    <a:pt x="18152" y="3250"/>
                  </a:cubicBezTo>
                  <a:cubicBezTo>
                    <a:pt x="17280" y="2408"/>
                    <a:pt x="16408" y="1529"/>
                    <a:pt x="14703" y="650"/>
                  </a:cubicBezTo>
                  <a:cubicBezTo>
                    <a:pt x="13377" y="191"/>
                    <a:pt x="12088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1" name="Google Shape;639;p23"/>
            <p:cNvSpPr/>
            <p:nvPr/>
          </p:nvSpPr>
          <p:spPr>
            <a:xfrm>
              <a:off x="3764241" y="2752352"/>
              <a:ext cx="1403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5" y="0"/>
                  </a:moveTo>
                  <a:cubicBezTo>
                    <a:pt x="9722" y="0"/>
                    <a:pt x="8209" y="191"/>
                    <a:pt x="6923" y="650"/>
                  </a:cubicBezTo>
                  <a:cubicBezTo>
                    <a:pt x="6053" y="1529"/>
                    <a:pt x="4312" y="2408"/>
                    <a:pt x="3442" y="3250"/>
                  </a:cubicBezTo>
                  <a:cubicBezTo>
                    <a:pt x="1740" y="5008"/>
                    <a:pt x="0" y="8487"/>
                    <a:pt x="0" y="11125"/>
                  </a:cubicBezTo>
                  <a:cubicBezTo>
                    <a:pt x="0" y="12845"/>
                    <a:pt x="870" y="13725"/>
                    <a:pt x="870" y="15483"/>
                  </a:cubicBezTo>
                  <a:cubicBezTo>
                    <a:pt x="1740" y="16362"/>
                    <a:pt x="2610" y="17242"/>
                    <a:pt x="3442" y="18962"/>
                  </a:cubicBezTo>
                  <a:cubicBezTo>
                    <a:pt x="5182" y="20721"/>
                    <a:pt x="8625" y="21600"/>
                    <a:pt x="11235" y="21600"/>
                  </a:cubicBezTo>
                  <a:cubicBezTo>
                    <a:pt x="13807" y="21600"/>
                    <a:pt x="16418" y="20721"/>
                    <a:pt x="18990" y="18962"/>
                  </a:cubicBezTo>
                  <a:cubicBezTo>
                    <a:pt x="20730" y="16362"/>
                    <a:pt x="21600" y="13725"/>
                    <a:pt x="21600" y="11125"/>
                  </a:cubicBezTo>
                  <a:cubicBezTo>
                    <a:pt x="21600" y="9366"/>
                    <a:pt x="21600" y="8487"/>
                    <a:pt x="20730" y="6767"/>
                  </a:cubicBezTo>
                  <a:cubicBezTo>
                    <a:pt x="20730" y="5008"/>
                    <a:pt x="19860" y="4129"/>
                    <a:pt x="18990" y="3250"/>
                  </a:cubicBezTo>
                  <a:cubicBezTo>
                    <a:pt x="18120" y="2408"/>
                    <a:pt x="16418" y="1529"/>
                    <a:pt x="15547" y="650"/>
                  </a:cubicBezTo>
                  <a:cubicBezTo>
                    <a:pt x="14261" y="191"/>
                    <a:pt x="12748" y="0"/>
                    <a:pt x="1123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2" name="Google Shape;640;p23"/>
            <p:cNvSpPr/>
            <p:nvPr/>
          </p:nvSpPr>
          <p:spPr>
            <a:xfrm>
              <a:off x="3664636" y="2852284"/>
              <a:ext cx="1403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9512" y="0"/>
                    <a:pt x="8185" y="408"/>
                    <a:pt x="6897" y="1262"/>
                  </a:cubicBezTo>
                  <a:cubicBezTo>
                    <a:pt x="5154" y="1262"/>
                    <a:pt x="4320" y="2115"/>
                    <a:pt x="3448" y="2969"/>
                  </a:cubicBezTo>
                  <a:cubicBezTo>
                    <a:pt x="834" y="5493"/>
                    <a:pt x="0" y="8054"/>
                    <a:pt x="0" y="10577"/>
                  </a:cubicBezTo>
                  <a:cubicBezTo>
                    <a:pt x="0" y="12285"/>
                    <a:pt x="0" y="13138"/>
                    <a:pt x="834" y="14808"/>
                  </a:cubicBezTo>
                  <a:cubicBezTo>
                    <a:pt x="1705" y="16515"/>
                    <a:pt x="1705" y="17369"/>
                    <a:pt x="3448" y="18223"/>
                  </a:cubicBezTo>
                  <a:cubicBezTo>
                    <a:pt x="4320" y="19076"/>
                    <a:pt x="5154" y="19893"/>
                    <a:pt x="6897" y="20746"/>
                  </a:cubicBezTo>
                  <a:cubicBezTo>
                    <a:pt x="7768" y="20746"/>
                    <a:pt x="9512" y="21600"/>
                    <a:pt x="11217" y="21600"/>
                  </a:cubicBezTo>
                  <a:cubicBezTo>
                    <a:pt x="12088" y="21600"/>
                    <a:pt x="13832" y="20746"/>
                    <a:pt x="14703" y="20746"/>
                  </a:cubicBezTo>
                  <a:cubicBezTo>
                    <a:pt x="16408" y="19893"/>
                    <a:pt x="17280" y="19076"/>
                    <a:pt x="18152" y="18223"/>
                  </a:cubicBezTo>
                  <a:cubicBezTo>
                    <a:pt x="19895" y="17369"/>
                    <a:pt x="19895" y="16515"/>
                    <a:pt x="20728" y="14808"/>
                  </a:cubicBezTo>
                  <a:cubicBezTo>
                    <a:pt x="21600" y="13138"/>
                    <a:pt x="21600" y="12285"/>
                    <a:pt x="21600" y="10577"/>
                  </a:cubicBezTo>
                  <a:cubicBezTo>
                    <a:pt x="21600" y="8054"/>
                    <a:pt x="20728" y="5493"/>
                    <a:pt x="18152" y="2969"/>
                  </a:cubicBezTo>
                  <a:cubicBezTo>
                    <a:pt x="17280" y="2115"/>
                    <a:pt x="16408" y="1262"/>
                    <a:pt x="14703" y="1262"/>
                  </a:cubicBezTo>
                  <a:cubicBezTo>
                    <a:pt x="13377" y="408"/>
                    <a:pt x="12088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3" name="Google Shape;641;p23"/>
            <p:cNvSpPr/>
            <p:nvPr/>
          </p:nvSpPr>
          <p:spPr>
            <a:xfrm>
              <a:off x="3764241" y="2852402"/>
              <a:ext cx="14035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62" y="0"/>
                  </a:moveTo>
                  <a:cubicBezTo>
                    <a:pt x="9949" y="0"/>
                    <a:pt x="8436" y="302"/>
                    <a:pt x="6923" y="906"/>
                  </a:cubicBezTo>
                  <a:cubicBezTo>
                    <a:pt x="6053" y="906"/>
                    <a:pt x="4312" y="1775"/>
                    <a:pt x="3442" y="2643"/>
                  </a:cubicBezTo>
                  <a:cubicBezTo>
                    <a:pt x="1740" y="5211"/>
                    <a:pt x="0" y="7817"/>
                    <a:pt x="0" y="10385"/>
                  </a:cubicBezTo>
                  <a:cubicBezTo>
                    <a:pt x="0" y="12122"/>
                    <a:pt x="870" y="12990"/>
                    <a:pt x="870" y="14690"/>
                  </a:cubicBezTo>
                  <a:cubicBezTo>
                    <a:pt x="1740" y="16427"/>
                    <a:pt x="2610" y="17295"/>
                    <a:pt x="3442" y="18164"/>
                  </a:cubicBezTo>
                  <a:cubicBezTo>
                    <a:pt x="4312" y="19032"/>
                    <a:pt x="6053" y="19863"/>
                    <a:pt x="6923" y="20731"/>
                  </a:cubicBezTo>
                  <a:cubicBezTo>
                    <a:pt x="8625" y="20731"/>
                    <a:pt x="9495" y="21600"/>
                    <a:pt x="11235" y="21600"/>
                  </a:cubicBezTo>
                  <a:cubicBezTo>
                    <a:pt x="13807" y="21600"/>
                    <a:pt x="16418" y="19863"/>
                    <a:pt x="18990" y="18164"/>
                  </a:cubicBezTo>
                  <a:cubicBezTo>
                    <a:pt x="19860" y="17295"/>
                    <a:pt x="20730" y="16427"/>
                    <a:pt x="20730" y="14690"/>
                  </a:cubicBezTo>
                  <a:cubicBezTo>
                    <a:pt x="21600" y="12990"/>
                    <a:pt x="21600" y="12122"/>
                    <a:pt x="21600" y="10385"/>
                  </a:cubicBezTo>
                  <a:cubicBezTo>
                    <a:pt x="21600" y="7817"/>
                    <a:pt x="20730" y="5211"/>
                    <a:pt x="18990" y="2643"/>
                  </a:cubicBezTo>
                  <a:cubicBezTo>
                    <a:pt x="16758" y="982"/>
                    <a:pt x="14186" y="0"/>
                    <a:pt x="1146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4" name="Google Shape;642;p23"/>
            <p:cNvSpPr/>
            <p:nvPr/>
          </p:nvSpPr>
          <p:spPr>
            <a:xfrm>
              <a:off x="4134588" y="1285857"/>
              <a:ext cx="989616" cy="99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3" y="0"/>
                  </a:moveTo>
                  <a:cubicBezTo>
                    <a:pt x="620" y="0"/>
                    <a:pt x="0" y="631"/>
                    <a:pt x="0" y="1402"/>
                  </a:cubicBezTo>
                  <a:lnTo>
                    <a:pt x="0" y="20198"/>
                  </a:lnTo>
                  <a:cubicBezTo>
                    <a:pt x="0" y="20969"/>
                    <a:pt x="620" y="21600"/>
                    <a:pt x="1403" y="21600"/>
                  </a:cubicBezTo>
                  <a:lnTo>
                    <a:pt x="20197" y="21600"/>
                  </a:lnTo>
                  <a:cubicBezTo>
                    <a:pt x="20969" y="21600"/>
                    <a:pt x="21600" y="20969"/>
                    <a:pt x="21600" y="20198"/>
                  </a:cubicBezTo>
                  <a:lnTo>
                    <a:pt x="21600" y="1402"/>
                  </a:lnTo>
                  <a:cubicBezTo>
                    <a:pt x="21600" y="631"/>
                    <a:pt x="20969" y="0"/>
                    <a:pt x="20197" y="0"/>
                  </a:cubicBezTo>
                  <a:close/>
                </a:path>
              </a:pathLst>
            </a:custGeom>
            <a:solidFill>
              <a:srgbClr val="2970AA">
                <a:alpha val="34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5" name="Google Shape;643;p23"/>
            <p:cNvSpPr/>
            <p:nvPr/>
          </p:nvSpPr>
          <p:spPr>
            <a:xfrm>
              <a:off x="4071947" y="1223192"/>
              <a:ext cx="989616" cy="99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3" y="0"/>
                  </a:moveTo>
                  <a:cubicBezTo>
                    <a:pt x="631" y="0"/>
                    <a:pt x="0" y="631"/>
                    <a:pt x="0" y="1402"/>
                  </a:cubicBezTo>
                  <a:lnTo>
                    <a:pt x="0" y="20198"/>
                  </a:lnTo>
                  <a:cubicBezTo>
                    <a:pt x="0" y="20969"/>
                    <a:pt x="631" y="21600"/>
                    <a:pt x="1403" y="21600"/>
                  </a:cubicBezTo>
                  <a:lnTo>
                    <a:pt x="20197" y="21600"/>
                  </a:lnTo>
                  <a:cubicBezTo>
                    <a:pt x="20980" y="21600"/>
                    <a:pt x="21600" y="20969"/>
                    <a:pt x="21600" y="20198"/>
                  </a:cubicBezTo>
                  <a:lnTo>
                    <a:pt x="21600" y="1402"/>
                  </a:lnTo>
                  <a:cubicBezTo>
                    <a:pt x="21600" y="631"/>
                    <a:pt x="20980" y="0"/>
                    <a:pt x="201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6" name="Google Shape;644;p23"/>
            <p:cNvSpPr/>
            <p:nvPr/>
          </p:nvSpPr>
          <p:spPr>
            <a:xfrm>
              <a:off x="4065519" y="1216764"/>
              <a:ext cx="1003011" cy="1003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66" y="288"/>
                  </a:moveTo>
                  <a:cubicBezTo>
                    <a:pt x="20758" y="288"/>
                    <a:pt x="21312" y="842"/>
                    <a:pt x="21312" y="1522"/>
                  </a:cubicBezTo>
                  <a:lnTo>
                    <a:pt x="21312" y="20078"/>
                  </a:lnTo>
                  <a:cubicBezTo>
                    <a:pt x="21312" y="20758"/>
                    <a:pt x="20758" y="21312"/>
                    <a:pt x="20066" y="21312"/>
                  </a:cubicBezTo>
                  <a:lnTo>
                    <a:pt x="1522" y="21312"/>
                  </a:lnTo>
                  <a:cubicBezTo>
                    <a:pt x="842" y="21312"/>
                    <a:pt x="288" y="20758"/>
                    <a:pt x="288" y="20078"/>
                  </a:cubicBezTo>
                  <a:lnTo>
                    <a:pt x="288" y="1522"/>
                  </a:lnTo>
                  <a:cubicBezTo>
                    <a:pt x="288" y="842"/>
                    <a:pt x="842" y="288"/>
                    <a:pt x="1522" y="288"/>
                  </a:cubicBezTo>
                  <a:close/>
                  <a:moveTo>
                    <a:pt x="1522" y="0"/>
                  </a:moveTo>
                  <a:cubicBezTo>
                    <a:pt x="681" y="0"/>
                    <a:pt x="0" y="681"/>
                    <a:pt x="0" y="1522"/>
                  </a:cubicBezTo>
                  <a:lnTo>
                    <a:pt x="0" y="20078"/>
                  </a:lnTo>
                  <a:cubicBezTo>
                    <a:pt x="0" y="20919"/>
                    <a:pt x="681" y="21600"/>
                    <a:pt x="1522" y="21600"/>
                  </a:cubicBezTo>
                  <a:lnTo>
                    <a:pt x="20066" y="21600"/>
                  </a:lnTo>
                  <a:cubicBezTo>
                    <a:pt x="20908" y="21600"/>
                    <a:pt x="21600" y="20919"/>
                    <a:pt x="21600" y="20078"/>
                  </a:cubicBezTo>
                  <a:lnTo>
                    <a:pt x="21600" y="1522"/>
                  </a:lnTo>
                  <a:cubicBezTo>
                    <a:pt x="21600" y="681"/>
                    <a:pt x="20908" y="0"/>
                    <a:pt x="2006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7" name="Google Shape;645;p23"/>
            <p:cNvSpPr/>
            <p:nvPr/>
          </p:nvSpPr>
          <p:spPr>
            <a:xfrm>
              <a:off x="4148653" y="1293881"/>
              <a:ext cx="64003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1600" extrusionOk="0">
                  <a:moveTo>
                    <a:pt x="18897" y="0"/>
                  </a:moveTo>
                  <a:cubicBezTo>
                    <a:pt x="18323" y="0"/>
                    <a:pt x="17749" y="181"/>
                    <a:pt x="17307" y="544"/>
                  </a:cubicBezTo>
                  <a:lnTo>
                    <a:pt x="663" y="17641"/>
                  </a:lnTo>
                  <a:cubicBezTo>
                    <a:pt x="-221" y="18540"/>
                    <a:pt x="-221" y="19983"/>
                    <a:pt x="663" y="20882"/>
                  </a:cubicBezTo>
                  <a:cubicBezTo>
                    <a:pt x="1020" y="21237"/>
                    <a:pt x="1547" y="21600"/>
                    <a:pt x="2261" y="21600"/>
                  </a:cubicBezTo>
                  <a:cubicBezTo>
                    <a:pt x="2788" y="21600"/>
                    <a:pt x="3316" y="21237"/>
                    <a:pt x="3672" y="20882"/>
                  </a:cubicBezTo>
                  <a:lnTo>
                    <a:pt x="20495" y="3777"/>
                  </a:lnTo>
                  <a:cubicBezTo>
                    <a:pt x="21379" y="2878"/>
                    <a:pt x="21379" y="1443"/>
                    <a:pt x="20495" y="544"/>
                  </a:cubicBezTo>
                  <a:cubicBezTo>
                    <a:pt x="20045" y="181"/>
                    <a:pt x="19471" y="0"/>
                    <a:pt x="1889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8" name="Google Shape;646;p23"/>
            <p:cNvSpPr/>
            <p:nvPr/>
          </p:nvSpPr>
          <p:spPr>
            <a:xfrm>
              <a:off x="4148653" y="1293881"/>
              <a:ext cx="64003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1600" extrusionOk="0">
                  <a:moveTo>
                    <a:pt x="2238" y="0"/>
                  </a:moveTo>
                  <a:cubicBezTo>
                    <a:pt x="1679" y="0"/>
                    <a:pt x="1105" y="181"/>
                    <a:pt x="663" y="544"/>
                  </a:cubicBezTo>
                  <a:cubicBezTo>
                    <a:pt x="-221" y="1443"/>
                    <a:pt x="-221" y="2878"/>
                    <a:pt x="663" y="3777"/>
                  </a:cubicBezTo>
                  <a:lnTo>
                    <a:pt x="17478" y="20882"/>
                  </a:lnTo>
                  <a:cubicBezTo>
                    <a:pt x="17835" y="21237"/>
                    <a:pt x="18370" y="21600"/>
                    <a:pt x="18897" y="21600"/>
                  </a:cubicBezTo>
                  <a:cubicBezTo>
                    <a:pt x="19603" y="21600"/>
                    <a:pt x="20138" y="21237"/>
                    <a:pt x="20495" y="20882"/>
                  </a:cubicBezTo>
                  <a:cubicBezTo>
                    <a:pt x="21379" y="19983"/>
                    <a:pt x="21379" y="18540"/>
                    <a:pt x="20495" y="17641"/>
                  </a:cubicBezTo>
                  <a:lnTo>
                    <a:pt x="3672" y="544"/>
                  </a:lnTo>
                  <a:cubicBezTo>
                    <a:pt x="3316" y="181"/>
                    <a:pt x="2788" y="0"/>
                    <a:pt x="223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9" name="Google Shape;647;p23"/>
            <p:cNvSpPr/>
            <p:nvPr/>
          </p:nvSpPr>
          <p:spPr>
            <a:xfrm>
              <a:off x="3851859" y="1494169"/>
              <a:ext cx="293452" cy="12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" y="0"/>
                  </a:moveTo>
                  <a:cubicBezTo>
                    <a:pt x="197" y="0"/>
                    <a:pt x="0" y="542"/>
                    <a:pt x="0" y="1172"/>
                  </a:cubicBezTo>
                  <a:cubicBezTo>
                    <a:pt x="0" y="1806"/>
                    <a:pt x="197" y="2257"/>
                    <a:pt x="471" y="2257"/>
                  </a:cubicBezTo>
                  <a:cubicBezTo>
                    <a:pt x="5991" y="2257"/>
                    <a:pt x="8591" y="7230"/>
                    <a:pt x="11075" y="12018"/>
                  </a:cubicBezTo>
                  <a:cubicBezTo>
                    <a:pt x="13520" y="16718"/>
                    <a:pt x="16041" y="21600"/>
                    <a:pt x="21127" y="21600"/>
                  </a:cubicBezTo>
                  <a:cubicBezTo>
                    <a:pt x="21403" y="21600"/>
                    <a:pt x="21600" y="21149"/>
                    <a:pt x="21600" y="20515"/>
                  </a:cubicBezTo>
                  <a:cubicBezTo>
                    <a:pt x="21600" y="19882"/>
                    <a:pt x="21403" y="19339"/>
                    <a:pt x="21127" y="19339"/>
                  </a:cubicBezTo>
                  <a:cubicBezTo>
                    <a:pt x="16397" y="19339"/>
                    <a:pt x="14110" y="15003"/>
                    <a:pt x="11707" y="10303"/>
                  </a:cubicBezTo>
                  <a:cubicBezTo>
                    <a:pt x="9104" y="5243"/>
                    <a:pt x="6384" y="0"/>
                    <a:pt x="47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0" name="Google Shape;648;p23"/>
            <p:cNvSpPr/>
            <p:nvPr/>
          </p:nvSpPr>
          <p:spPr>
            <a:xfrm>
              <a:off x="4138882" y="1590007"/>
              <a:ext cx="50865" cy="50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0" y="0"/>
                  </a:moveTo>
                  <a:cubicBezTo>
                    <a:pt x="4772" y="0"/>
                    <a:pt x="0" y="5009"/>
                    <a:pt x="0" y="10915"/>
                  </a:cubicBezTo>
                  <a:cubicBezTo>
                    <a:pt x="0" y="16820"/>
                    <a:pt x="4772" y="21600"/>
                    <a:pt x="10690" y="21600"/>
                  </a:cubicBezTo>
                  <a:cubicBezTo>
                    <a:pt x="16599" y="21600"/>
                    <a:pt x="21600" y="16820"/>
                    <a:pt x="21600" y="10915"/>
                  </a:cubicBezTo>
                  <a:cubicBezTo>
                    <a:pt x="21600" y="5009"/>
                    <a:pt x="16599" y="0"/>
                    <a:pt x="106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1" name="Google Shape;649;p23"/>
            <p:cNvSpPr/>
            <p:nvPr/>
          </p:nvSpPr>
          <p:spPr>
            <a:xfrm>
              <a:off x="4131914" y="1583579"/>
              <a:ext cx="64261" cy="64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1"/>
                  </a:moveTo>
                  <a:cubicBezTo>
                    <a:pt x="14400" y="4501"/>
                    <a:pt x="17105" y="7205"/>
                    <a:pt x="17105" y="10800"/>
                  </a:cubicBezTo>
                  <a:cubicBezTo>
                    <a:pt x="17105" y="14221"/>
                    <a:pt x="14400" y="17099"/>
                    <a:pt x="10804" y="17099"/>
                  </a:cubicBezTo>
                  <a:cubicBezTo>
                    <a:pt x="7381" y="17099"/>
                    <a:pt x="4503" y="14221"/>
                    <a:pt x="4503" y="10800"/>
                  </a:cubicBezTo>
                  <a:cubicBezTo>
                    <a:pt x="4503" y="7205"/>
                    <a:pt x="7381" y="4501"/>
                    <a:pt x="10804" y="4501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64"/>
                    <a:pt x="0" y="10800"/>
                  </a:cubicBezTo>
                  <a:cubicBezTo>
                    <a:pt x="0" y="16736"/>
                    <a:pt x="4858" y="21600"/>
                    <a:pt x="10804" y="21600"/>
                  </a:cubicBezTo>
                  <a:cubicBezTo>
                    <a:pt x="16742" y="21600"/>
                    <a:pt x="21600" y="16736"/>
                    <a:pt x="21600" y="10800"/>
                  </a:cubicBezTo>
                  <a:cubicBezTo>
                    <a:pt x="21600" y="4864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2" name="Google Shape;650;p23"/>
            <p:cNvSpPr/>
            <p:nvPr/>
          </p:nvSpPr>
          <p:spPr>
            <a:xfrm>
              <a:off x="3807938" y="1475424"/>
              <a:ext cx="50325" cy="50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5" y="0"/>
                  </a:moveTo>
                  <a:cubicBezTo>
                    <a:pt x="4823" y="0"/>
                    <a:pt x="0" y="5001"/>
                    <a:pt x="0" y="10910"/>
                  </a:cubicBezTo>
                  <a:cubicBezTo>
                    <a:pt x="0" y="16828"/>
                    <a:pt x="4823" y="21600"/>
                    <a:pt x="10805" y="21600"/>
                  </a:cubicBezTo>
                  <a:cubicBezTo>
                    <a:pt x="16777" y="21600"/>
                    <a:pt x="21600" y="16828"/>
                    <a:pt x="21600" y="10910"/>
                  </a:cubicBezTo>
                  <a:cubicBezTo>
                    <a:pt x="21600" y="5001"/>
                    <a:pt x="16777" y="0"/>
                    <a:pt x="108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3" name="Google Shape;651;p23"/>
            <p:cNvSpPr/>
            <p:nvPr/>
          </p:nvSpPr>
          <p:spPr>
            <a:xfrm>
              <a:off x="3800971" y="1468995"/>
              <a:ext cx="6426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3"/>
                  </a:moveTo>
                  <a:cubicBezTo>
                    <a:pt x="14219" y="4503"/>
                    <a:pt x="17105" y="7200"/>
                    <a:pt x="17105" y="10796"/>
                  </a:cubicBezTo>
                  <a:cubicBezTo>
                    <a:pt x="17105" y="14219"/>
                    <a:pt x="14219" y="17097"/>
                    <a:pt x="10804" y="17097"/>
                  </a:cubicBezTo>
                  <a:cubicBezTo>
                    <a:pt x="7381" y="17097"/>
                    <a:pt x="4503" y="14219"/>
                    <a:pt x="4503" y="10796"/>
                  </a:cubicBezTo>
                  <a:cubicBezTo>
                    <a:pt x="4503" y="7200"/>
                    <a:pt x="7381" y="4503"/>
                    <a:pt x="10804" y="4503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58"/>
                    <a:pt x="0" y="10796"/>
                  </a:cubicBezTo>
                  <a:cubicBezTo>
                    <a:pt x="0" y="16742"/>
                    <a:pt x="4858" y="21600"/>
                    <a:pt x="10804" y="21600"/>
                  </a:cubicBezTo>
                  <a:cubicBezTo>
                    <a:pt x="16742" y="21600"/>
                    <a:pt x="21600" y="16742"/>
                    <a:pt x="21600" y="10796"/>
                  </a:cubicBezTo>
                  <a:cubicBezTo>
                    <a:pt x="21600" y="4858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4" name="Google Shape;652;p23"/>
            <p:cNvSpPr/>
            <p:nvPr/>
          </p:nvSpPr>
          <p:spPr>
            <a:xfrm>
              <a:off x="4138882" y="1747456"/>
              <a:ext cx="50865" cy="50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0" y="0"/>
                  </a:moveTo>
                  <a:cubicBezTo>
                    <a:pt x="4772" y="0"/>
                    <a:pt x="0" y="4772"/>
                    <a:pt x="0" y="10690"/>
                  </a:cubicBezTo>
                  <a:cubicBezTo>
                    <a:pt x="0" y="16599"/>
                    <a:pt x="4772" y="21600"/>
                    <a:pt x="10690" y="21600"/>
                  </a:cubicBezTo>
                  <a:cubicBezTo>
                    <a:pt x="16599" y="21600"/>
                    <a:pt x="21600" y="16599"/>
                    <a:pt x="21600" y="10690"/>
                  </a:cubicBezTo>
                  <a:cubicBezTo>
                    <a:pt x="21600" y="4772"/>
                    <a:pt x="16599" y="0"/>
                    <a:pt x="106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5" name="Google Shape;653;p23"/>
            <p:cNvSpPr/>
            <p:nvPr/>
          </p:nvSpPr>
          <p:spPr>
            <a:xfrm>
              <a:off x="4131914" y="1740487"/>
              <a:ext cx="6426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3"/>
                  </a:moveTo>
                  <a:cubicBezTo>
                    <a:pt x="14400" y="4503"/>
                    <a:pt x="17105" y="7381"/>
                    <a:pt x="17105" y="10804"/>
                  </a:cubicBezTo>
                  <a:cubicBezTo>
                    <a:pt x="17105" y="14219"/>
                    <a:pt x="14400" y="17105"/>
                    <a:pt x="10804" y="17105"/>
                  </a:cubicBezTo>
                  <a:cubicBezTo>
                    <a:pt x="7381" y="17105"/>
                    <a:pt x="4503" y="14219"/>
                    <a:pt x="4503" y="10804"/>
                  </a:cubicBezTo>
                  <a:cubicBezTo>
                    <a:pt x="4503" y="7381"/>
                    <a:pt x="7381" y="4503"/>
                    <a:pt x="10804" y="4503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66"/>
                    <a:pt x="0" y="10804"/>
                  </a:cubicBezTo>
                  <a:cubicBezTo>
                    <a:pt x="0" y="16742"/>
                    <a:pt x="4858" y="21600"/>
                    <a:pt x="10804" y="21600"/>
                  </a:cubicBezTo>
                  <a:cubicBezTo>
                    <a:pt x="16742" y="21600"/>
                    <a:pt x="21600" y="16742"/>
                    <a:pt x="21600" y="10804"/>
                  </a:cubicBezTo>
                  <a:cubicBezTo>
                    <a:pt x="21600" y="4866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6" name="Google Shape;654;p23"/>
            <p:cNvSpPr/>
            <p:nvPr/>
          </p:nvSpPr>
          <p:spPr>
            <a:xfrm>
              <a:off x="3807938" y="1747456"/>
              <a:ext cx="50325" cy="50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5" y="0"/>
                  </a:moveTo>
                  <a:cubicBezTo>
                    <a:pt x="4823" y="0"/>
                    <a:pt x="0" y="4772"/>
                    <a:pt x="0" y="10690"/>
                  </a:cubicBezTo>
                  <a:cubicBezTo>
                    <a:pt x="0" y="16599"/>
                    <a:pt x="4823" y="21600"/>
                    <a:pt x="10805" y="21600"/>
                  </a:cubicBezTo>
                  <a:cubicBezTo>
                    <a:pt x="16777" y="21600"/>
                    <a:pt x="21600" y="16599"/>
                    <a:pt x="21600" y="10690"/>
                  </a:cubicBezTo>
                  <a:cubicBezTo>
                    <a:pt x="21600" y="4772"/>
                    <a:pt x="16777" y="0"/>
                    <a:pt x="108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7" name="Google Shape;655;p23"/>
            <p:cNvSpPr/>
            <p:nvPr/>
          </p:nvSpPr>
          <p:spPr>
            <a:xfrm>
              <a:off x="3800971" y="1740487"/>
              <a:ext cx="6426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3"/>
                  </a:moveTo>
                  <a:cubicBezTo>
                    <a:pt x="14219" y="4503"/>
                    <a:pt x="17105" y="7381"/>
                    <a:pt x="17105" y="10804"/>
                  </a:cubicBezTo>
                  <a:cubicBezTo>
                    <a:pt x="17105" y="14219"/>
                    <a:pt x="14219" y="17105"/>
                    <a:pt x="10804" y="17105"/>
                  </a:cubicBezTo>
                  <a:cubicBezTo>
                    <a:pt x="7381" y="17105"/>
                    <a:pt x="4503" y="14219"/>
                    <a:pt x="4503" y="10804"/>
                  </a:cubicBezTo>
                  <a:cubicBezTo>
                    <a:pt x="4503" y="7381"/>
                    <a:pt x="7381" y="4503"/>
                    <a:pt x="10804" y="4503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66"/>
                    <a:pt x="0" y="10804"/>
                  </a:cubicBezTo>
                  <a:cubicBezTo>
                    <a:pt x="0" y="16742"/>
                    <a:pt x="4858" y="21600"/>
                    <a:pt x="10804" y="21600"/>
                  </a:cubicBezTo>
                  <a:cubicBezTo>
                    <a:pt x="16742" y="21600"/>
                    <a:pt x="21600" y="16742"/>
                    <a:pt x="21600" y="10804"/>
                  </a:cubicBezTo>
                  <a:cubicBezTo>
                    <a:pt x="21600" y="4866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8" name="Google Shape;656;p23"/>
            <p:cNvSpPr/>
            <p:nvPr/>
          </p:nvSpPr>
          <p:spPr>
            <a:xfrm>
              <a:off x="3851859" y="1765881"/>
              <a:ext cx="293452" cy="1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" y="0"/>
                  </a:moveTo>
                  <a:cubicBezTo>
                    <a:pt x="197" y="0"/>
                    <a:pt x="0" y="4312"/>
                    <a:pt x="0" y="10365"/>
                  </a:cubicBezTo>
                  <a:cubicBezTo>
                    <a:pt x="0" y="16418"/>
                    <a:pt x="197" y="21600"/>
                    <a:pt x="471" y="21600"/>
                  </a:cubicBezTo>
                  <a:lnTo>
                    <a:pt x="21127" y="21600"/>
                  </a:lnTo>
                  <a:cubicBezTo>
                    <a:pt x="21403" y="21600"/>
                    <a:pt x="21600" y="16418"/>
                    <a:pt x="21600" y="10365"/>
                  </a:cubicBezTo>
                  <a:cubicBezTo>
                    <a:pt x="21600" y="4312"/>
                    <a:pt x="21403" y="0"/>
                    <a:pt x="2112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9" name="Google Shape;657;p23"/>
            <p:cNvSpPr/>
            <p:nvPr/>
          </p:nvSpPr>
          <p:spPr>
            <a:xfrm>
              <a:off x="3851859" y="1923109"/>
              <a:ext cx="293452" cy="12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7" y="0"/>
                  </a:moveTo>
                  <a:cubicBezTo>
                    <a:pt x="16041" y="0"/>
                    <a:pt x="13520" y="4878"/>
                    <a:pt x="11075" y="9578"/>
                  </a:cubicBezTo>
                  <a:cubicBezTo>
                    <a:pt x="8591" y="14370"/>
                    <a:pt x="5991" y="19339"/>
                    <a:pt x="471" y="19339"/>
                  </a:cubicBezTo>
                  <a:cubicBezTo>
                    <a:pt x="197" y="19339"/>
                    <a:pt x="0" y="19882"/>
                    <a:pt x="0" y="20515"/>
                  </a:cubicBezTo>
                  <a:cubicBezTo>
                    <a:pt x="0" y="21149"/>
                    <a:pt x="197" y="21600"/>
                    <a:pt x="471" y="21600"/>
                  </a:cubicBezTo>
                  <a:cubicBezTo>
                    <a:pt x="6384" y="21600"/>
                    <a:pt x="9104" y="16357"/>
                    <a:pt x="11707" y="11297"/>
                  </a:cubicBezTo>
                  <a:cubicBezTo>
                    <a:pt x="14110" y="6688"/>
                    <a:pt x="16397" y="2257"/>
                    <a:pt x="21127" y="2257"/>
                  </a:cubicBezTo>
                  <a:cubicBezTo>
                    <a:pt x="21403" y="2257"/>
                    <a:pt x="21600" y="1806"/>
                    <a:pt x="21600" y="1172"/>
                  </a:cubicBezTo>
                  <a:cubicBezTo>
                    <a:pt x="21600" y="542"/>
                    <a:pt x="21403" y="0"/>
                    <a:pt x="2112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0" name="Google Shape;658;p23"/>
            <p:cNvSpPr/>
            <p:nvPr/>
          </p:nvSpPr>
          <p:spPr>
            <a:xfrm>
              <a:off x="4138882" y="1904363"/>
              <a:ext cx="50865" cy="50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0" y="0"/>
                  </a:moveTo>
                  <a:cubicBezTo>
                    <a:pt x="4772" y="0"/>
                    <a:pt x="0" y="5001"/>
                    <a:pt x="0" y="10910"/>
                  </a:cubicBezTo>
                  <a:cubicBezTo>
                    <a:pt x="0" y="16828"/>
                    <a:pt x="4772" y="21600"/>
                    <a:pt x="10690" y="21600"/>
                  </a:cubicBezTo>
                  <a:cubicBezTo>
                    <a:pt x="16599" y="21600"/>
                    <a:pt x="21600" y="16828"/>
                    <a:pt x="21600" y="10910"/>
                  </a:cubicBezTo>
                  <a:cubicBezTo>
                    <a:pt x="21600" y="5001"/>
                    <a:pt x="16599" y="0"/>
                    <a:pt x="106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1" name="Google Shape;659;p23"/>
            <p:cNvSpPr/>
            <p:nvPr/>
          </p:nvSpPr>
          <p:spPr>
            <a:xfrm>
              <a:off x="4131914" y="1897935"/>
              <a:ext cx="6426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3"/>
                  </a:moveTo>
                  <a:cubicBezTo>
                    <a:pt x="14400" y="4503"/>
                    <a:pt x="17105" y="7381"/>
                    <a:pt x="17105" y="10796"/>
                  </a:cubicBezTo>
                  <a:cubicBezTo>
                    <a:pt x="17105" y="14219"/>
                    <a:pt x="14400" y="17097"/>
                    <a:pt x="10804" y="17097"/>
                  </a:cubicBezTo>
                  <a:cubicBezTo>
                    <a:pt x="7381" y="17097"/>
                    <a:pt x="4503" y="14219"/>
                    <a:pt x="4503" y="10796"/>
                  </a:cubicBezTo>
                  <a:cubicBezTo>
                    <a:pt x="4503" y="7381"/>
                    <a:pt x="7381" y="4503"/>
                    <a:pt x="10804" y="4503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58"/>
                    <a:pt x="0" y="10796"/>
                  </a:cubicBezTo>
                  <a:cubicBezTo>
                    <a:pt x="0" y="16742"/>
                    <a:pt x="4858" y="21600"/>
                    <a:pt x="10804" y="21600"/>
                  </a:cubicBezTo>
                  <a:cubicBezTo>
                    <a:pt x="16742" y="21600"/>
                    <a:pt x="21600" y="16742"/>
                    <a:pt x="21600" y="10796"/>
                  </a:cubicBezTo>
                  <a:cubicBezTo>
                    <a:pt x="21600" y="4858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2" name="Google Shape;660;p23"/>
            <p:cNvSpPr/>
            <p:nvPr/>
          </p:nvSpPr>
          <p:spPr>
            <a:xfrm>
              <a:off x="3807938" y="2018947"/>
              <a:ext cx="50325" cy="50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5" y="0"/>
                  </a:moveTo>
                  <a:cubicBezTo>
                    <a:pt x="4823" y="0"/>
                    <a:pt x="0" y="5009"/>
                    <a:pt x="0" y="10915"/>
                  </a:cubicBezTo>
                  <a:cubicBezTo>
                    <a:pt x="0" y="16820"/>
                    <a:pt x="4823" y="21600"/>
                    <a:pt x="10805" y="21600"/>
                  </a:cubicBezTo>
                  <a:cubicBezTo>
                    <a:pt x="16777" y="21600"/>
                    <a:pt x="21600" y="16820"/>
                    <a:pt x="21600" y="10915"/>
                  </a:cubicBezTo>
                  <a:cubicBezTo>
                    <a:pt x="21600" y="5009"/>
                    <a:pt x="16777" y="0"/>
                    <a:pt x="108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3" name="Google Shape;661;p23"/>
            <p:cNvSpPr/>
            <p:nvPr/>
          </p:nvSpPr>
          <p:spPr>
            <a:xfrm>
              <a:off x="3800971" y="2012543"/>
              <a:ext cx="6426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495"/>
                  </a:moveTo>
                  <a:cubicBezTo>
                    <a:pt x="14219" y="4495"/>
                    <a:pt x="17105" y="7373"/>
                    <a:pt x="17105" y="10796"/>
                  </a:cubicBezTo>
                  <a:cubicBezTo>
                    <a:pt x="17105" y="14219"/>
                    <a:pt x="14219" y="17097"/>
                    <a:pt x="10804" y="17097"/>
                  </a:cubicBezTo>
                  <a:cubicBezTo>
                    <a:pt x="7381" y="17097"/>
                    <a:pt x="4503" y="14219"/>
                    <a:pt x="4503" y="10796"/>
                  </a:cubicBezTo>
                  <a:cubicBezTo>
                    <a:pt x="4503" y="7373"/>
                    <a:pt x="7381" y="4495"/>
                    <a:pt x="10804" y="4495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58"/>
                    <a:pt x="0" y="10796"/>
                  </a:cubicBezTo>
                  <a:cubicBezTo>
                    <a:pt x="0" y="16734"/>
                    <a:pt x="4858" y="21600"/>
                    <a:pt x="10804" y="21600"/>
                  </a:cubicBezTo>
                  <a:cubicBezTo>
                    <a:pt x="16742" y="21600"/>
                    <a:pt x="21600" y="16734"/>
                    <a:pt x="21600" y="10796"/>
                  </a:cubicBezTo>
                  <a:cubicBezTo>
                    <a:pt x="21600" y="4858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4" name="Google Shape;662;p23"/>
            <p:cNvSpPr/>
            <p:nvPr/>
          </p:nvSpPr>
          <p:spPr>
            <a:xfrm>
              <a:off x="1348340" y="3357734"/>
              <a:ext cx="1124564" cy="609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4" y="0"/>
                  </a:moveTo>
                  <a:cubicBezTo>
                    <a:pt x="556" y="0"/>
                    <a:pt x="0" y="1005"/>
                    <a:pt x="0" y="2278"/>
                  </a:cubicBezTo>
                  <a:lnTo>
                    <a:pt x="0" y="19322"/>
                  </a:lnTo>
                  <a:cubicBezTo>
                    <a:pt x="0" y="20575"/>
                    <a:pt x="556" y="21600"/>
                    <a:pt x="1234" y="21600"/>
                  </a:cubicBezTo>
                  <a:lnTo>
                    <a:pt x="20366" y="21600"/>
                  </a:lnTo>
                  <a:cubicBezTo>
                    <a:pt x="21045" y="21600"/>
                    <a:pt x="21600" y="20575"/>
                    <a:pt x="21600" y="19322"/>
                  </a:cubicBezTo>
                  <a:lnTo>
                    <a:pt x="21600" y="2278"/>
                  </a:lnTo>
                  <a:cubicBezTo>
                    <a:pt x="21600" y="1005"/>
                    <a:pt x="21045" y="0"/>
                    <a:pt x="20366" y="0"/>
                  </a:cubicBezTo>
                  <a:close/>
                </a:path>
              </a:pathLst>
            </a:custGeom>
            <a:solidFill>
              <a:srgbClr val="2970AA">
                <a:alpha val="34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5" name="Google Shape;663;p23"/>
            <p:cNvSpPr/>
            <p:nvPr/>
          </p:nvSpPr>
          <p:spPr>
            <a:xfrm>
              <a:off x="1286239" y="3295069"/>
              <a:ext cx="1124564" cy="609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4" y="0"/>
                  </a:moveTo>
                  <a:cubicBezTo>
                    <a:pt x="545" y="0"/>
                    <a:pt x="0" y="1025"/>
                    <a:pt x="0" y="2278"/>
                  </a:cubicBezTo>
                  <a:lnTo>
                    <a:pt x="0" y="19322"/>
                  </a:lnTo>
                  <a:cubicBezTo>
                    <a:pt x="0" y="20576"/>
                    <a:pt x="545" y="21600"/>
                    <a:pt x="1234" y="21600"/>
                  </a:cubicBezTo>
                  <a:lnTo>
                    <a:pt x="20366" y="21600"/>
                  </a:lnTo>
                  <a:cubicBezTo>
                    <a:pt x="21044" y="21600"/>
                    <a:pt x="21600" y="20576"/>
                    <a:pt x="21600" y="19322"/>
                  </a:cubicBezTo>
                  <a:lnTo>
                    <a:pt x="21600" y="2278"/>
                  </a:lnTo>
                  <a:cubicBezTo>
                    <a:pt x="21600" y="1025"/>
                    <a:pt x="21044" y="0"/>
                    <a:pt x="2036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6" name="Google Shape;664;p23"/>
            <p:cNvSpPr/>
            <p:nvPr/>
          </p:nvSpPr>
          <p:spPr>
            <a:xfrm>
              <a:off x="1279271" y="3288640"/>
              <a:ext cx="1137959" cy="622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8" y="465"/>
                  </a:moveTo>
                  <a:cubicBezTo>
                    <a:pt x="20858" y="465"/>
                    <a:pt x="21346" y="1356"/>
                    <a:pt x="21346" y="2452"/>
                  </a:cubicBezTo>
                  <a:lnTo>
                    <a:pt x="21346" y="19130"/>
                  </a:lnTo>
                  <a:cubicBezTo>
                    <a:pt x="21346" y="20226"/>
                    <a:pt x="20858" y="21135"/>
                    <a:pt x="20258" y="21135"/>
                  </a:cubicBezTo>
                  <a:lnTo>
                    <a:pt x="1352" y="21135"/>
                  </a:lnTo>
                  <a:cubicBezTo>
                    <a:pt x="742" y="21135"/>
                    <a:pt x="254" y="20226"/>
                    <a:pt x="254" y="19130"/>
                  </a:cubicBezTo>
                  <a:lnTo>
                    <a:pt x="254" y="2452"/>
                  </a:lnTo>
                  <a:cubicBezTo>
                    <a:pt x="254" y="1356"/>
                    <a:pt x="742" y="465"/>
                    <a:pt x="1352" y="465"/>
                  </a:cubicBezTo>
                  <a:close/>
                  <a:moveTo>
                    <a:pt x="1352" y="0"/>
                  </a:moveTo>
                  <a:cubicBezTo>
                    <a:pt x="610" y="0"/>
                    <a:pt x="0" y="1096"/>
                    <a:pt x="0" y="2452"/>
                  </a:cubicBezTo>
                  <a:lnTo>
                    <a:pt x="0" y="19130"/>
                  </a:lnTo>
                  <a:cubicBezTo>
                    <a:pt x="0" y="20485"/>
                    <a:pt x="610" y="21600"/>
                    <a:pt x="1352" y="21600"/>
                  </a:cubicBezTo>
                  <a:lnTo>
                    <a:pt x="20258" y="21600"/>
                  </a:lnTo>
                  <a:cubicBezTo>
                    <a:pt x="21000" y="21600"/>
                    <a:pt x="21600" y="20485"/>
                    <a:pt x="21600" y="19130"/>
                  </a:cubicBezTo>
                  <a:lnTo>
                    <a:pt x="21600" y="2452"/>
                  </a:lnTo>
                  <a:cubicBezTo>
                    <a:pt x="21600" y="1096"/>
                    <a:pt x="21000" y="0"/>
                    <a:pt x="202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7" name="Google Shape;665;p23"/>
            <p:cNvSpPr/>
            <p:nvPr/>
          </p:nvSpPr>
          <p:spPr>
            <a:xfrm>
              <a:off x="1362811" y="3365358"/>
              <a:ext cx="64114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2" h="21600" extrusionOk="0">
                  <a:moveTo>
                    <a:pt x="18948" y="0"/>
                  </a:moveTo>
                  <a:cubicBezTo>
                    <a:pt x="18374" y="0"/>
                    <a:pt x="17792" y="221"/>
                    <a:pt x="17350" y="672"/>
                  </a:cubicBezTo>
                  <a:lnTo>
                    <a:pt x="529" y="17814"/>
                  </a:lnTo>
                  <a:cubicBezTo>
                    <a:pt x="-177" y="18715"/>
                    <a:pt x="-177" y="20162"/>
                    <a:pt x="529" y="20881"/>
                  </a:cubicBezTo>
                  <a:cubicBezTo>
                    <a:pt x="1057" y="21418"/>
                    <a:pt x="1592" y="21600"/>
                    <a:pt x="2120" y="21600"/>
                  </a:cubicBezTo>
                  <a:cubicBezTo>
                    <a:pt x="2655" y="21600"/>
                    <a:pt x="3361" y="21418"/>
                    <a:pt x="3718" y="20881"/>
                  </a:cubicBezTo>
                  <a:lnTo>
                    <a:pt x="20539" y="3920"/>
                  </a:lnTo>
                  <a:cubicBezTo>
                    <a:pt x="21423" y="3019"/>
                    <a:pt x="21423" y="1581"/>
                    <a:pt x="20539" y="672"/>
                  </a:cubicBezTo>
                  <a:cubicBezTo>
                    <a:pt x="20096" y="221"/>
                    <a:pt x="19522" y="0"/>
                    <a:pt x="1894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8" name="Google Shape;666;p23"/>
            <p:cNvSpPr/>
            <p:nvPr/>
          </p:nvSpPr>
          <p:spPr>
            <a:xfrm>
              <a:off x="1362811" y="3365358"/>
              <a:ext cx="64114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2" h="21600" extrusionOk="0">
                  <a:moveTo>
                    <a:pt x="2120" y="0"/>
                  </a:moveTo>
                  <a:cubicBezTo>
                    <a:pt x="1545" y="0"/>
                    <a:pt x="971" y="221"/>
                    <a:pt x="529" y="672"/>
                  </a:cubicBezTo>
                  <a:cubicBezTo>
                    <a:pt x="-177" y="1581"/>
                    <a:pt x="-177" y="3019"/>
                    <a:pt x="529" y="3920"/>
                  </a:cubicBezTo>
                  <a:lnTo>
                    <a:pt x="17350" y="20881"/>
                  </a:lnTo>
                  <a:cubicBezTo>
                    <a:pt x="17885" y="21418"/>
                    <a:pt x="18413" y="21600"/>
                    <a:pt x="18948" y="21600"/>
                  </a:cubicBezTo>
                  <a:cubicBezTo>
                    <a:pt x="19476" y="21600"/>
                    <a:pt x="20011" y="21418"/>
                    <a:pt x="20539" y="20881"/>
                  </a:cubicBezTo>
                  <a:cubicBezTo>
                    <a:pt x="21423" y="20162"/>
                    <a:pt x="21423" y="18715"/>
                    <a:pt x="20539" y="17814"/>
                  </a:cubicBezTo>
                  <a:lnTo>
                    <a:pt x="3718" y="672"/>
                  </a:lnTo>
                  <a:cubicBezTo>
                    <a:pt x="3276" y="221"/>
                    <a:pt x="2701" y="0"/>
                    <a:pt x="212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9" name="Google Shape;667;p23"/>
            <p:cNvSpPr/>
            <p:nvPr/>
          </p:nvSpPr>
          <p:spPr>
            <a:xfrm>
              <a:off x="1626802" y="2967880"/>
              <a:ext cx="231351" cy="367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1" y="0"/>
                  </a:moveTo>
                  <a:cubicBezTo>
                    <a:pt x="300" y="0"/>
                    <a:pt x="0" y="157"/>
                    <a:pt x="0" y="378"/>
                  </a:cubicBezTo>
                  <a:cubicBezTo>
                    <a:pt x="0" y="597"/>
                    <a:pt x="300" y="786"/>
                    <a:pt x="651" y="786"/>
                  </a:cubicBezTo>
                  <a:lnTo>
                    <a:pt x="3402" y="786"/>
                  </a:lnTo>
                  <a:cubicBezTo>
                    <a:pt x="6850" y="786"/>
                    <a:pt x="9651" y="2551"/>
                    <a:pt x="9651" y="4723"/>
                  </a:cubicBezTo>
                  <a:cubicBezTo>
                    <a:pt x="9651" y="9415"/>
                    <a:pt x="12551" y="11586"/>
                    <a:pt x="15351" y="13697"/>
                  </a:cubicBezTo>
                  <a:cubicBezTo>
                    <a:pt x="17900" y="15617"/>
                    <a:pt x="20349" y="17444"/>
                    <a:pt x="20349" y="21190"/>
                  </a:cubicBezTo>
                  <a:cubicBezTo>
                    <a:pt x="20349" y="21411"/>
                    <a:pt x="20599" y="21600"/>
                    <a:pt x="20949" y="21600"/>
                  </a:cubicBezTo>
                  <a:cubicBezTo>
                    <a:pt x="21300" y="21600"/>
                    <a:pt x="21600" y="21411"/>
                    <a:pt x="21600" y="21190"/>
                  </a:cubicBezTo>
                  <a:cubicBezTo>
                    <a:pt x="21600" y="17161"/>
                    <a:pt x="18899" y="15145"/>
                    <a:pt x="16299" y="13193"/>
                  </a:cubicBezTo>
                  <a:cubicBezTo>
                    <a:pt x="13651" y="11178"/>
                    <a:pt x="10900" y="9131"/>
                    <a:pt x="10900" y="4723"/>
                  </a:cubicBezTo>
                  <a:cubicBezTo>
                    <a:pt x="10900" y="2109"/>
                    <a:pt x="7500" y="0"/>
                    <a:pt x="340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0" name="Google Shape;668;p23"/>
            <p:cNvSpPr/>
            <p:nvPr/>
          </p:nvSpPr>
          <p:spPr>
            <a:xfrm>
              <a:off x="1826010" y="3328266"/>
              <a:ext cx="50888" cy="50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5" y="0"/>
                  </a:moveTo>
                  <a:cubicBezTo>
                    <a:pt x="4780" y="0"/>
                    <a:pt x="0" y="4999"/>
                    <a:pt x="0" y="10915"/>
                  </a:cubicBezTo>
                  <a:cubicBezTo>
                    <a:pt x="0" y="16820"/>
                    <a:pt x="4780" y="21600"/>
                    <a:pt x="10685" y="21600"/>
                  </a:cubicBezTo>
                  <a:cubicBezTo>
                    <a:pt x="16601" y="21600"/>
                    <a:pt x="21600" y="16820"/>
                    <a:pt x="21600" y="10915"/>
                  </a:cubicBezTo>
                  <a:cubicBezTo>
                    <a:pt x="21600" y="4999"/>
                    <a:pt x="16601" y="0"/>
                    <a:pt x="1068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1" name="Google Shape;669;p23"/>
            <p:cNvSpPr/>
            <p:nvPr/>
          </p:nvSpPr>
          <p:spPr>
            <a:xfrm>
              <a:off x="1819065" y="3321838"/>
              <a:ext cx="64262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6" y="4503"/>
                  </a:moveTo>
                  <a:cubicBezTo>
                    <a:pt x="14400" y="4503"/>
                    <a:pt x="17097" y="7381"/>
                    <a:pt x="17097" y="10804"/>
                  </a:cubicBezTo>
                  <a:cubicBezTo>
                    <a:pt x="17097" y="14219"/>
                    <a:pt x="14400" y="17105"/>
                    <a:pt x="10796" y="17105"/>
                  </a:cubicBezTo>
                  <a:cubicBezTo>
                    <a:pt x="7381" y="17105"/>
                    <a:pt x="4495" y="14219"/>
                    <a:pt x="4495" y="10804"/>
                  </a:cubicBezTo>
                  <a:cubicBezTo>
                    <a:pt x="4495" y="7381"/>
                    <a:pt x="7381" y="4503"/>
                    <a:pt x="10796" y="4503"/>
                  </a:cubicBezTo>
                  <a:close/>
                  <a:moveTo>
                    <a:pt x="10796" y="0"/>
                  </a:moveTo>
                  <a:cubicBezTo>
                    <a:pt x="4858" y="0"/>
                    <a:pt x="0" y="4866"/>
                    <a:pt x="0" y="10804"/>
                  </a:cubicBezTo>
                  <a:cubicBezTo>
                    <a:pt x="0" y="16742"/>
                    <a:pt x="4858" y="21600"/>
                    <a:pt x="10796" y="21600"/>
                  </a:cubicBezTo>
                  <a:cubicBezTo>
                    <a:pt x="16734" y="21600"/>
                    <a:pt x="21600" y="16742"/>
                    <a:pt x="21600" y="10804"/>
                  </a:cubicBezTo>
                  <a:cubicBezTo>
                    <a:pt x="21600" y="4866"/>
                    <a:pt x="16734" y="0"/>
                    <a:pt x="1079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2" name="Google Shape;670;p23"/>
            <p:cNvSpPr/>
            <p:nvPr/>
          </p:nvSpPr>
          <p:spPr>
            <a:xfrm>
              <a:off x="1582905" y="2949135"/>
              <a:ext cx="50865" cy="50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0" y="0"/>
                  </a:moveTo>
                  <a:cubicBezTo>
                    <a:pt x="4772" y="0"/>
                    <a:pt x="0" y="4772"/>
                    <a:pt x="0" y="10690"/>
                  </a:cubicBezTo>
                  <a:cubicBezTo>
                    <a:pt x="0" y="16599"/>
                    <a:pt x="4772" y="21600"/>
                    <a:pt x="10910" y="21600"/>
                  </a:cubicBezTo>
                  <a:cubicBezTo>
                    <a:pt x="16828" y="21600"/>
                    <a:pt x="21600" y="16599"/>
                    <a:pt x="21600" y="10690"/>
                  </a:cubicBezTo>
                  <a:cubicBezTo>
                    <a:pt x="21600" y="4772"/>
                    <a:pt x="16828" y="0"/>
                    <a:pt x="1091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3" name="Google Shape;671;p23"/>
            <p:cNvSpPr/>
            <p:nvPr/>
          </p:nvSpPr>
          <p:spPr>
            <a:xfrm>
              <a:off x="1576477" y="2942166"/>
              <a:ext cx="6372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7" y="4503"/>
                  </a:moveTo>
                  <a:cubicBezTo>
                    <a:pt x="14339" y="4503"/>
                    <a:pt x="17059" y="7381"/>
                    <a:pt x="17059" y="10804"/>
                  </a:cubicBezTo>
                  <a:cubicBezTo>
                    <a:pt x="17059" y="14219"/>
                    <a:pt x="14339" y="17105"/>
                    <a:pt x="10887" y="17105"/>
                  </a:cubicBezTo>
                  <a:cubicBezTo>
                    <a:pt x="7261" y="17105"/>
                    <a:pt x="4533" y="14219"/>
                    <a:pt x="4533" y="10804"/>
                  </a:cubicBezTo>
                  <a:cubicBezTo>
                    <a:pt x="4533" y="7381"/>
                    <a:pt x="7261" y="4503"/>
                    <a:pt x="10887" y="4503"/>
                  </a:cubicBezTo>
                  <a:close/>
                  <a:moveTo>
                    <a:pt x="10887" y="0"/>
                  </a:moveTo>
                  <a:cubicBezTo>
                    <a:pt x="4899" y="0"/>
                    <a:pt x="0" y="4858"/>
                    <a:pt x="0" y="10804"/>
                  </a:cubicBezTo>
                  <a:cubicBezTo>
                    <a:pt x="0" y="16742"/>
                    <a:pt x="4899" y="21600"/>
                    <a:pt x="10887" y="21600"/>
                  </a:cubicBezTo>
                  <a:cubicBezTo>
                    <a:pt x="16884" y="21600"/>
                    <a:pt x="21600" y="16742"/>
                    <a:pt x="21600" y="10804"/>
                  </a:cubicBezTo>
                  <a:cubicBezTo>
                    <a:pt x="21600" y="4858"/>
                    <a:pt x="16884" y="0"/>
                    <a:pt x="1088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4" name="Google Shape;672;p23"/>
            <p:cNvSpPr/>
            <p:nvPr/>
          </p:nvSpPr>
          <p:spPr>
            <a:xfrm>
              <a:off x="418716" y="1460432"/>
              <a:ext cx="621182" cy="847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34" y="0"/>
                  </a:moveTo>
                  <a:cubicBezTo>
                    <a:pt x="1005" y="0"/>
                    <a:pt x="0" y="723"/>
                    <a:pt x="0" y="1638"/>
                  </a:cubicBezTo>
                  <a:lnTo>
                    <a:pt x="0" y="19962"/>
                  </a:lnTo>
                  <a:cubicBezTo>
                    <a:pt x="0" y="20877"/>
                    <a:pt x="1005" y="21600"/>
                    <a:pt x="2234" y="21600"/>
                  </a:cubicBezTo>
                  <a:lnTo>
                    <a:pt x="19366" y="21600"/>
                  </a:lnTo>
                  <a:cubicBezTo>
                    <a:pt x="20613" y="21600"/>
                    <a:pt x="21600" y="20877"/>
                    <a:pt x="21600" y="19962"/>
                  </a:cubicBezTo>
                  <a:lnTo>
                    <a:pt x="21600" y="1638"/>
                  </a:lnTo>
                  <a:cubicBezTo>
                    <a:pt x="21600" y="723"/>
                    <a:pt x="20613" y="0"/>
                    <a:pt x="19366" y="0"/>
                  </a:cubicBezTo>
                  <a:close/>
                </a:path>
              </a:pathLst>
            </a:custGeom>
            <a:solidFill>
              <a:srgbClr val="2970AA">
                <a:alpha val="34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5" name="Google Shape;673;p23"/>
            <p:cNvSpPr/>
            <p:nvPr/>
          </p:nvSpPr>
          <p:spPr>
            <a:xfrm>
              <a:off x="356591" y="1397767"/>
              <a:ext cx="621182" cy="847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34" y="0"/>
                  </a:moveTo>
                  <a:cubicBezTo>
                    <a:pt x="987" y="0"/>
                    <a:pt x="0" y="737"/>
                    <a:pt x="0" y="1637"/>
                  </a:cubicBezTo>
                  <a:lnTo>
                    <a:pt x="0" y="19962"/>
                  </a:lnTo>
                  <a:cubicBezTo>
                    <a:pt x="0" y="20863"/>
                    <a:pt x="987" y="21600"/>
                    <a:pt x="2234" y="21600"/>
                  </a:cubicBezTo>
                  <a:lnTo>
                    <a:pt x="19366" y="21600"/>
                  </a:lnTo>
                  <a:cubicBezTo>
                    <a:pt x="20595" y="21600"/>
                    <a:pt x="21600" y="20863"/>
                    <a:pt x="21600" y="19962"/>
                  </a:cubicBezTo>
                  <a:lnTo>
                    <a:pt x="21600" y="1637"/>
                  </a:lnTo>
                  <a:cubicBezTo>
                    <a:pt x="21600" y="737"/>
                    <a:pt x="20595" y="0"/>
                    <a:pt x="1936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6" name="Google Shape;674;p23"/>
            <p:cNvSpPr/>
            <p:nvPr/>
          </p:nvSpPr>
          <p:spPr>
            <a:xfrm>
              <a:off x="349622" y="1390799"/>
              <a:ext cx="634578" cy="861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94" y="336"/>
                  </a:moveTo>
                  <a:cubicBezTo>
                    <a:pt x="20270" y="336"/>
                    <a:pt x="21144" y="994"/>
                    <a:pt x="21144" y="1787"/>
                  </a:cubicBezTo>
                  <a:lnTo>
                    <a:pt x="21144" y="19827"/>
                  </a:lnTo>
                  <a:cubicBezTo>
                    <a:pt x="21144" y="20620"/>
                    <a:pt x="20270" y="21265"/>
                    <a:pt x="19194" y="21265"/>
                  </a:cubicBezTo>
                  <a:lnTo>
                    <a:pt x="2424" y="21265"/>
                  </a:lnTo>
                  <a:cubicBezTo>
                    <a:pt x="1330" y="21265"/>
                    <a:pt x="456" y="20620"/>
                    <a:pt x="456" y="19827"/>
                  </a:cubicBezTo>
                  <a:lnTo>
                    <a:pt x="456" y="1787"/>
                  </a:lnTo>
                  <a:cubicBezTo>
                    <a:pt x="456" y="994"/>
                    <a:pt x="1330" y="336"/>
                    <a:pt x="2424" y="336"/>
                  </a:cubicBezTo>
                  <a:close/>
                  <a:moveTo>
                    <a:pt x="2424" y="0"/>
                  </a:moveTo>
                  <a:cubicBezTo>
                    <a:pt x="1076" y="0"/>
                    <a:pt x="0" y="806"/>
                    <a:pt x="0" y="1787"/>
                  </a:cubicBezTo>
                  <a:lnTo>
                    <a:pt x="0" y="19827"/>
                  </a:lnTo>
                  <a:cubicBezTo>
                    <a:pt x="0" y="20808"/>
                    <a:pt x="1076" y="21600"/>
                    <a:pt x="2424" y="21600"/>
                  </a:cubicBezTo>
                  <a:lnTo>
                    <a:pt x="19194" y="21600"/>
                  </a:lnTo>
                  <a:cubicBezTo>
                    <a:pt x="20524" y="21600"/>
                    <a:pt x="21600" y="20808"/>
                    <a:pt x="21600" y="19827"/>
                  </a:cubicBezTo>
                  <a:lnTo>
                    <a:pt x="21600" y="1787"/>
                  </a:lnTo>
                  <a:cubicBezTo>
                    <a:pt x="21600" y="806"/>
                    <a:pt x="20524" y="0"/>
                    <a:pt x="191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7" name="Google Shape;675;p23"/>
            <p:cNvSpPr/>
            <p:nvPr/>
          </p:nvSpPr>
          <p:spPr>
            <a:xfrm>
              <a:off x="432757" y="1468056"/>
              <a:ext cx="64543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2" h="21600" extrusionOk="0">
                  <a:moveTo>
                    <a:pt x="18919" y="0"/>
                  </a:moveTo>
                  <a:cubicBezTo>
                    <a:pt x="18350" y="0"/>
                    <a:pt x="17781" y="221"/>
                    <a:pt x="17343" y="680"/>
                  </a:cubicBezTo>
                  <a:lnTo>
                    <a:pt x="658" y="17814"/>
                  </a:lnTo>
                  <a:cubicBezTo>
                    <a:pt x="-219" y="18715"/>
                    <a:pt x="-219" y="19980"/>
                    <a:pt x="658" y="20881"/>
                  </a:cubicBezTo>
                  <a:cubicBezTo>
                    <a:pt x="1189" y="21418"/>
                    <a:pt x="1712" y="21600"/>
                    <a:pt x="2243" y="21600"/>
                  </a:cubicBezTo>
                  <a:cubicBezTo>
                    <a:pt x="2766" y="21600"/>
                    <a:pt x="3296" y="21418"/>
                    <a:pt x="3819" y="20881"/>
                  </a:cubicBezTo>
                  <a:lnTo>
                    <a:pt x="20504" y="3920"/>
                  </a:lnTo>
                  <a:cubicBezTo>
                    <a:pt x="21381" y="3019"/>
                    <a:pt x="21381" y="1581"/>
                    <a:pt x="20504" y="680"/>
                  </a:cubicBezTo>
                  <a:cubicBezTo>
                    <a:pt x="20058" y="221"/>
                    <a:pt x="19489" y="0"/>
                    <a:pt x="1891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8" name="Google Shape;676;p23"/>
            <p:cNvSpPr/>
            <p:nvPr/>
          </p:nvSpPr>
          <p:spPr>
            <a:xfrm>
              <a:off x="432757" y="1468056"/>
              <a:ext cx="64543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2" h="21600" extrusionOk="0">
                  <a:moveTo>
                    <a:pt x="2243" y="0"/>
                  </a:moveTo>
                  <a:cubicBezTo>
                    <a:pt x="1673" y="0"/>
                    <a:pt x="1096" y="221"/>
                    <a:pt x="658" y="680"/>
                  </a:cubicBezTo>
                  <a:cubicBezTo>
                    <a:pt x="-219" y="1581"/>
                    <a:pt x="-219" y="3019"/>
                    <a:pt x="658" y="3920"/>
                  </a:cubicBezTo>
                  <a:lnTo>
                    <a:pt x="17343" y="20881"/>
                  </a:lnTo>
                  <a:cubicBezTo>
                    <a:pt x="17689" y="21418"/>
                    <a:pt x="18396" y="21600"/>
                    <a:pt x="18919" y="21600"/>
                  </a:cubicBezTo>
                  <a:cubicBezTo>
                    <a:pt x="19450" y="21600"/>
                    <a:pt x="19973" y="21418"/>
                    <a:pt x="20504" y="20881"/>
                  </a:cubicBezTo>
                  <a:cubicBezTo>
                    <a:pt x="21381" y="19980"/>
                    <a:pt x="21381" y="18715"/>
                    <a:pt x="20504" y="17814"/>
                  </a:cubicBezTo>
                  <a:lnTo>
                    <a:pt x="3819" y="680"/>
                  </a:lnTo>
                  <a:cubicBezTo>
                    <a:pt x="3381" y="221"/>
                    <a:pt x="2812" y="0"/>
                    <a:pt x="22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9" name="Google Shape;677;p23"/>
            <p:cNvSpPr/>
            <p:nvPr/>
          </p:nvSpPr>
          <p:spPr>
            <a:xfrm>
              <a:off x="902813" y="1598594"/>
              <a:ext cx="293993" cy="12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0" y="0"/>
                  </a:moveTo>
                  <a:cubicBezTo>
                    <a:pt x="236" y="0"/>
                    <a:pt x="0" y="540"/>
                    <a:pt x="0" y="1167"/>
                  </a:cubicBezTo>
                  <a:cubicBezTo>
                    <a:pt x="0" y="1798"/>
                    <a:pt x="236" y="2248"/>
                    <a:pt x="510" y="2248"/>
                  </a:cubicBezTo>
                  <a:cubicBezTo>
                    <a:pt x="5194" y="2248"/>
                    <a:pt x="7474" y="6660"/>
                    <a:pt x="9875" y="11250"/>
                  </a:cubicBezTo>
                  <a:cubicBezTo>
                    <a:pt x="12511" y="16379"/>
                    <a:pt x="15226" y="21600"/>
                    <a:pt x="21088" y="21600"/>
                  </a:cubicBezTo>
                  <a:cubicBezTo>
                    <a:pt x="21364" y="21600"/>
                    <a:pt x="21600" y="21060"/>
                    <a:pt x="21600" y="20429"/>
                  </a:cubicBezTo>
                  <a:cubicBezTo>
                    <a:pt x="21600" y="19798"/>
                    <a:pt x="21364" y="19349"/>
                    <a:pt x="21088" y="19349"/>
                  </a:cubicBezTo>
                  <a:cubicBezTo>
                    <a:pt x="15579" y="19349"/>
                    <a:pt x="13023" y="14400"/>
                    <a:pt x="10504" y="9538"/>
                  </a:cubicBezTo>
                  <a:cubicBezTo>
                    <a:pt x="8105" y="4858"/>
                    <a:pt x="5587" y="0"/>
                    <a:pt x="51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0" name="Google Shape;678;p23"/>
            <p:cNvSpPr/>
            <p:nvPr/>
          </p:nvSpPr>
          <p:spPr>
            <a:xfrm>
              <a:off x="858894" y="1580389"/>
              <a:ext cx="50865" cy="50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0" y="0"/>
                  </a:moveTo>
                  <a:cubicBezTo>
                    <a:pt x="4772" y="0"/>
                    <a:pt x="0" y="4823"/>
                    <a:pt x="0" y="10795"/>
                  </a:cubicBezTo>
                  <a:cubicBezTo>
                    <a:pt x="0" y="16777"/>
                    <a:pt x="4772" y="21600"/>
                    <a:pt x="10690" y="21600"/>
                  </a:cubicBezTo>
                  <a:cubicBezTo>
                    <a:pt x="16828" y="21600"/>
                    <a:pt x="21600" y="16777"/>
                    <a:pt x="21600" y="10795"/>
                  </a:cubicBezTo>
                  <a:cubicBezTo>
                    <a:pt x="21600" y="4823"/>
                    <a:pt x="16828" y="0"/>
                    <a:pt x="106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1" name="Google Shape;679;p23"/>
            <p:cNvSpPr/>
            <p:nvPr/>
          </p:nvSpPr>
          <p:spPr>
            <a:xfrm>
              <a:off x="852466" y="1573420"/>
              <a:ext cx="63721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3" y="4495"/>
                  </a:moveTo>
                  <a:cubicBezTo>
                    <a:pt x="14339" y="4495"/>
                    <a:pt x="17067" y="7381"/>
                    <a:pt x="17067" y="10796"/>
                  </a:cubicBezTo>
                  <a:cubicBezTo>
                    <a:pt x="17067" y="14219"/>
                    <a:pt x="14339" y="17097"/>
                    <a:pt x="10713" y="17097"/>
                  </a:cubicBezTo>
                  <a:cubicBezTo>
                    <a:pt x="7261" y="17097"/>
                    <a:pt x="4541" y="14219"/>
                    <a:pt x="4541" y="10796"/>
                  </a:cubicBezTo>
                  <a:cubicBezTo>
                    <a:pt x="4541" y="7381"/>
                    <a:pt x="7261" y="4495"/>
                    <a:pt x="10713" y="4495"/>
                  </a:cubicBezTo>
                  <a:close/>
                  <a:moveTo>
                    <a:pt x="10713" y="0"/>
                  </a:moveTo>
                  <a:cubicBezTo>
                    <a:pt x="4716" y="0"/>
                    <a:pt x="0" y="4858"/>
                    <a:pt x="0" y="10796"/>
                  </a:cubicBezTo>
                  <a:cubicBezTo>
                    <a:pt x="0" y="16742"/>
                    <a:pt x="4716" y="21600"/>
                    <a:pt x="10713" y="21600"/>
                  </a:cubicBezTo>
                  <a:cubicBezTo>
                    <a:pt x="16701" y="21600"/>
                    <a:pt x="21600" y="16742"/>
                    <a:pt x="21600" y="10796"/>
                  </a:cubicBezTo>
                  <a:cubicBezTo>
                    <a:pt x="21600" y="4858"/>
                    <a:pt x="16701" y="0"/>
                    <a:pt x="1071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2" name="Google Shape;680;p23"/>
            <p:cNvSpPr/>
            <p:nvPr/>
          </p:nvSpPr>
          <p:spPr>
            <a:xfrm>
              <a:off x="1189837" y="1694973"/>
              <a:ext cx="50865" cy="50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0" y="0"/>
                  </a:moveTo>
                  <a:cubicBezTo>
                    <a:pt x="5001" y="0"/>
                    <a:pt x="0" y="4821"/>
                    <a:pt x="0" y="10800"/>
                  </a:cubicBezTo>
                  <a:cubicBezTo>
                    <a:pt x="0" y="16769"/>
                    <a:pt x="5001" y="21600"/>
                    <a:pt x="10920" y="21600"/>
                  </a:cubicBezTo>
                  <a:cubicBezTo>
                    <a:pt x="16828" y="21600"/>
                    <a:pt x="21600" y="16769"/>
                    <a:pt x="21600" y="10800"/>
                  </a:cubicBezTo>
                  <a:cubicBezTo>
                    <a:pt x="21600" y="4821"/>
                    <a:pt x="16828" y="0"/>
                    <a:pt x="1092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3" name="Google Shape;681;p23"/>
            <p:cNvSpPr/>
            <p:nvPr/>
          </p:nvSpPr>
          <p:spPr>
            <a:xfrm>
              <a:off x="1183408" y="1688004"/>
              <a:ext cx="64262" cy="64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4503"/>
                  </a:moveTo>
                  <a:cubicBezTo>
                    <a:pt x="14219" y="4503"/>
                    <a:pt x="17097" y="7381"/>
                    <a:pt x="17097" y="10804"/>
                  </a:cubicBezTo>
                  <a:cubicBezTo>
                    <a:pt x="17097" y="14227"/>
                    <a:pt x="14219" y="17105"/>
                    <a:pt x="10804" y="17105"/>
                  </a:cubicBezTo>
                  <a:cubicBezTo>
                    <a:pt x="7381" y="17105"/>
                    <a:pt x="4503" y="14227"/>
                    <a:pt x="4503" y="10804"/>
                  </a:cubicBezTo>
                  <a:cubicBezTo>
                    <a:pt x="4503" y="7381"/>
                    <a:pt x="7381" y="4503"/>
                    <a:pt x="10804" y="4503"/>
                  </a:cubicBezTo>
                  <a:close/>
                  <a:moveTo>
                    <a:pt x="10804" y="0"/>
                  </a:moveTo>
                  <a:cubicBezTo>
                    <a:pt x="4858" y="0"/>
                    <a:pt x="0" y="4866"/>
                    <a:pt x="0" y="10804"/>
                  </a:cubicBezTo>
                  <a:cubicBezTo>
                    <a:pt x="0" y="16742"/>
                    <a:pt x="4858" y="21600"/>
                    <a:pt x="10804" y="21600"/>
                  </a:cubicBezTo>
                  <a:cubicBezTo>
                    <a:pt x="16742" y="21600"/>
                    <a:pt x="21600" y="16742"/>
                    <a:pt x="21600" y="10804"/>
                  </a:cubicBezTo>
                  <a:cubicBezTo>
                    <a:pt x="21600" y="4866"/>
                    <a:pt x="16742" y="0"/>
                    <a:pt x="108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4" name="Google Shape;682;p23"/>
            <p:cNvSpPr/>
            <p:nvPr/>
          </p:nvSpPr>
          <p:spPr>
            <a:xfrm>
              <a:off x="1394395" y="1180892"/>
              <a:ext cx="655458" cy="41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0"/>
                  </a:moveTo>
                  <a:cubicBezTo>
                    <a:pt x="953" y="0"/>
                    <a:pt x="0" y="1506"/>
                    <a:pt x="0" y="3349"/>
                  </a:cubicBezTo>
                  <a:lnTo>
                    <a:pt x="0" y="18251"/>
                  </a:lnTo>
                  <a:cubicBezTo>
                    <a:pt x="0" y="20121"/>
                    <a:pt x="953" y="21600"/>
                    <a:pt x="2118" y="21600"/>
                  </a:cubicBezTo>
                  <a:lnTo>
                    <a:pt x="19482" y="21600"/>
                  </a:lnTo>
                  <a:cubicBezTo>
                    <a:pt x="20665" y="21600"/>
                    <a:pt x="21600" y="20121"/>
                    <a:pt x="21600" y="18251"/>
                  </a:cubicBezTo>
                  <a:lnTo>
                    <a:pt x="21600" y="3349"/>
                  </a:lnTo>
                  <a:cubicBezTo>
                    <a:pt x="21600" y="1506"/>
                    <a:pt x="20665" y="0"/>
                    <a:pt x="19482" y="0"/>
                  </a:cubicBezTo>
                  <a:close/>
                </a:path>
              </a:pathLst>
            </a:custGeom>
            <a:solidFill>
              <a:srgbClr val="2970AA">
                <a:alpha val="34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5" name="Google Shape;683;p23"/>
            <p:cNvSpPr/>
            <p:nvPr/>
          </p:nvSpPr>
          <p:spPr>
            <a:xfrm>
              <a:off x="1332270" y="1118767"/>
              <a:ext cx="655481" cy="41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0"/>
                  </a:moveTo>
                  <a:cubicBezTo>
                    <a:pt x="935" y="0"/>
                    <a:pt x="0" y="1479"/>
                    <a:pt x="0" y="3349"/>
                  </a:cubicBezTo>
                  <a:lnTo>
                    <a:pt x="0" y="18251"/>
                  </a:lnTo>
                  <a:cubicBezTo>
                    <a:pt x="0" y="20093"/>
                    <a:pt x="935" y="21600"/>
                    <a:pt x="2118" y="21600"/>
                  </a:cubicBezTo>
                  <a:lnTo>
                    <a:pt x="19482" y="21600"/>
                  </a:lnTo>
                  <a:cubicBezTo>
                    <a:pt x="20647" y="21600"/>
                    <a:pt x="21600" y="20093"/>
                    <a:pt x="21600" y="18251"/>
                  </a:cubicBezTo>
                  <a:lnTo>
                    <a:pt x="21600" y="3349"/>
                  </a:lnTo>
                  <a:cubicBezTo>
                    <a:pt x="21600" y="1479"/>
                    <a:pt x="20647" y="0"/>
                    <a:pt x="1948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6" name="Google Shape;684;p23"/>
            <p:cNvSpPr/>
            <p:nvPr/>
          </p:nvSpPr>
          <p:spPr>
            <a:xfrm>
              <a:off x="1325326" y="1111799"/>
              <a:ext cx="668854" cy="427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17" y="676"/>
                  </a:moveTo>
                  <a:cubicBezTo>
                    <a:pt x="20337" y="676"/>
                    <a:pt x="21167" y="1974"/>
                    <a:pt x="21167" y="3596"/>
                  </a:cubicBezTo>
                  <a:lnTo>
                    <a:pt x="21167" y="18032"/>
                  </a:lnTo>
                  <a:cubicBezTo>
                    <a:pt x="21167" y="19627"/>
                    <a:pt x="20337" y="20924"/>
                    <a:pt x="19317" y="20924"/>
                  </a:cubicBezTo>
                  <a:lnTo>
                    <a:pt x="2300" y="20924"/>
                  </a:lnTo>
                  <a:cubicBezTo>
                    <a:pt x="1262" y="20924"/>
                    <a:pt x="432" y="19627"/>
                    <a:pt x="432" y="18032"/>
                  </a:cubicBezTo>
                  <a:lnTo>
                    <a:pt x="432" y="3596"/>
                  </a:lnTo>
                  <a:cubicBezTo>
                    <a:pt x="432" y="1974"/>
                    <a:pt x="1262" y="676"/>
                    <a:pt x="2300" y="676"/>
                  </a:cubicBezTo>
                  <a:close/>
                  <a:moveTo>
                    <a:pt x="2300" y="0"/>
                  </a:moveTo>
                  <a:cubicBezTo>
                    <a:pt x="1037" y="0"/>
                    <a:pt x="0" y="1623"/>
                    <a:pt x="0" y="3596"/>
                  </a:cubicBezTo>
                  <a:lnTo>
                    <a:pt x="0" y="18032"/>
                  </a:lnTo>
                  <a:cubicBezTo>
                    <a:pt x="0" y="20005"/>
                    <a:pt x="1037" y="21600"/>
                    <a:pt x="2300" y="21600"/>
                  </a:cubicBezTo>
                  <a:lnTo>
                    <a:pt x="19317" y="21600"/>
                  </a:lnTo>
                  <a:cubicBezTo>
                    <a:pt x="20579" y="21600"/>
                    <a:pt x="21600" y="20005"/>
                    <a:pt x="21600" y="18032"/>
                  </a:cubicBezTo>
                  <a:lnTo>
                    <a:pt x="21600" y="3596"/>
                  </a:lnTo>
                  <a:cubicBezTo>
                    <a:pt x="21600" y="1623"/>
                    <a:pt x="20579" y="0"/>
                    <a:pt x="1931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7" name="Google Shape;685;p23"/>
            <p:cNvSpPr/>
            <p:nvPr/>
          </p:nvSpPr>
          <p:spPr>
            <a:xfrm>
              <a:off x="1408460" y="1189057"/>
              <a:ext cx="64519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18926" y="0"/>
                  </a:moveTo>
                  <a:cubicBezTo>
                    <a:pt x="18357" y="0"/>
                    <a:pt x="17780" y="229"/>
                    <a:pt x="17341" y="680"/>
                  </a:cubicBezTo>
                  <a:lnTo>
                    <a:pt x="658" y="17632"/>
                  </a:lnTo>
                  <a:cubicBezTo>
                    <a:pt x="-219" y="18533"/>
                    <a:pt x="-219" y="19980"/>
                    <a:pt x="658" y="20881"/>
                  </a:cubicBezTo>
                  <a:cubicBezTo>
                    <a:pt x="1181" y="21418"/>
                    <a:pt x="1712" y="21600"/>
                    <a:pt x="2236" y="21600"/>
                  </a:cubicBezTo>
                  <a:cubicBezTo>
                    <a:pt x="2767" y="21600"/>
                    <a:pt x="3467" y="21418"/>
                    <a:pt x="3821" y="20881"/>
                  </a:cubicBezTo>
                  <a:lnTo>
                    <a:pt x="20504" y="3746"/>
                  </a:lnTo>
                  <a:cubicBezTo>
                    <a:pt x="21381" y="2837"/>
                    <a:pt x="21381" y="1581"/>
                    <a:pt x="20504" y="680"/>
                  </a:cubicBezTo>
                  <a:cubicBezTo>
                    <a:pt x="20065" y="229"/>
                    <a:pt x="19496" y="0"/>
                    <a:pt x="1892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8" name="Google Shape;686;p23"/>
            <p:cNvSpPr/>
            <p:nvPr/>
          </p:nvSpPr>
          <p:spPr>
            <a:xfrm>
              <a:off x="1408460" y="1189057"/>
              <a:ext cx="64519" cy="6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600" extrusionOk="0">
                  <a:moveTo>
                    <a:pt x="2236" y="0"/>
                  </a:moveTo>
                  <a:cubicBezTo>
                    <a:pt x="1666" y="0"/>
                    <a:pt x="1097" y="229"/>
                    <a:pt x="658" y="680"/>
                  </a:cubicBezTo>
                  <a:cubicBezTo>
                    <a:pt x="-219" y="1581"/>
                    <a:pt x="-219" y="2837"/>
                    <a:pt x="658" y="3746"/>
                  </a:cubicBezTo>
                  <a:lnTo>
                    <a:pt x="17341" y="20881"/>
                  </a:lnTo>
                  <a:cubicBezTo>
                    <a:pt x="17695" y="21418"/>
                    <a:pt x="18395" y="21600"/>
                    <a:pt x="18926" y="21600"/>
                  </a:cubicBezTo>
                  <a:cubicBezTo>
                    <a:pt x="19450" y="21600"/>
                    <a:pt x="19981" y="21418"/>
                    <a:pt x="20504" y="20881"/>
                  </a:cubicBezTo>
                  <a:cubicBezTo>
                    <a:pt x="21381" y="19980"/>
                    <a:pt x="21381" y="18533"/>
                    <a:pt x="20504" y="17632"/>
                  </a:cubicBezTo>
                  <a:lnTo>
                    <a:pt x="3821" y="680"/>
                  </a:lnTo>
                  <a:cubicBezTo>
                    <a:pt x="3382" y="229"/>
                    <a:pt x="2813" y="0"/>
                    <a:pt x="223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9" name="Google Shape;687;p23"/>
            <p:cNvSpPr txBox="1"/>
            <p:nvPr/>
          </p:nvSpPr>
          <p:spPr>
            <a:xfrm>
              <a:off x="4258303" y="1401607"/>
              <a:ext cx="621110" cy="637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noAutofit/>
            </a:bodyPr>
            <a:lstStyle>
              <a:lvl1pPr algn="ctr">
                <a:defRPr sz="2600">
                  <a:solidFill>
                    <a:schemeClr val="accent6"/>
                  </a:solidFill>
                  <a:latin typeface="Bebas Neue"/>
                  <a:ea typeface="Bebas Neue"/>
                  <a:cs typeface="Bebas Neue"/>
                  <a:sym typeface="Bebas Neue"/>
                </a:defRPr>
              </a:lvl1pPr>
            </a:lstStyle>
            <a:p>
              <a:r>
                <a:t>UI</a:t>
              </a:r>
            </a:p>
          </p:txBody>
        </p:sp>
        <p:sp>
          <p:nvSpPr>
            <p:cNvPr id="760" name="Google Shape;688;p23"/>
            <p:cNvSpPr txBox="1"/>
            <p:nvPr/>
          </p:nvSpPr>
          <p:spPr>
            <a:xfrm>
              <a:off x="1388854" y="986124"/>
              <a:ext cx="550431" cy="67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noAutofit/>
            </a:bodyPr>
            <a:lstStyle>
              <a:lvl1pPr algn="ctr">
                <a:defRPr>
                  <a:solidFill>
                    <a:schemeClr val="accent6"/>
                  </a:solidFill>
                  <a:latin typeface="Bebas Neue"/>
                  <a:ea typeface="Bebas Neue"/>
                  <a:cs typeface="Bebas Neue"/>
                  <a:sym typeface="Bebas Neue"/>
                </a:defRPr>
              </a:lvl1pPr>
            </a:lstStyle>
            <a:p>
              <a:r>
                <a:t>JAVA</a:t>
              </a:r>
            </a:p>
          </p:txBody>
        </p:sp>
        <p:sp>
          <p:nvSpPr>
            <p:cNvPr id="761" name="Google Shape;689;p23"/>
            <p:cNvSpPr txBox="1"/>
            <p:nvPr/>
          </p:nvSpPr>
          <p:spPr>
            <a:xfrm>
              <a:off x="1540889" y="3063659"/>
              <a:ext cx="621109" cy="10722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noAutofit/>
            </a:bodyPr>
            <a:lstStyle>
              <a:lvl1pPr algn="ctr">
                <a:defRPr sz="2600">
                  <a:solidFill>
                    <a:schemeClr val="accent6"/>
                  </a:solidFill>
                  <a:latin typeface="Bebas Neue"/>
                  <a:ea typeface="Bebas Neue"/>
                  <a:cs typeface="Bebas Neue"/>
                  <a:sym typeface="Bebas Neue"/>
                </a:defRPr>
              </a:lvl1pPr>
            </a:lstStyle>
            <a:p>
              <a:r>
                <a:t>UX</a:t>
              </a:r>
            </a:p>
          </p:txBody>
        </p:sp>
        <p:sp>
          <p:nvSpPr>
            <p:cNvPr id="762" name="Google Shape;690;p23"/>
            <p:cNvSpPr txBox="1"/>
            <p:nvPr/>
          </p:nvSpPr>
          <p:spPr>
            <a:xfrm>
              <a:off x="353553" y="1376865"/>
              <a:ext cx="621110" cy="9318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noAutofit/>
            </a:bodyPr>
            <a:lstStyle>
              <a:lvl1pPr algn="ctr">
                <a:defRPr sz="2200">
                  <a:solidFill>
                    <a:schemeClr val="accent6"/>
                  </a:solidFill>
                  <a:latin typeface="Bebas Neue"/>
                  <a:ea typeface="Bebas Neue"/>
                  <a:cs typeface="Bebas Neue"/>
                  <a:sym typeface="Bebas Neue"/>
                </a:defRPr>
              </a:lvl1pPr>
            </a:lstStyle>
            <a:p>
              <a:r>
                <a:t>&lt;/&gt;</a:t>
              </a:r>
            </a:p>
          </p:txBody>
        </p:sp>
      </p:grpSp>
      <p:pic>
        <p:nvPicPr>
          <p:cNvPr id="764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3">
            <a:extLst/>
          </a:blip>
          <a:srcRect l="6135" t="3982" r="4351" b="4222"/>
          <a:stretch>
            <a:fillRect/>
          </a:stretch>
        </p:blipFill>
        <p:spPr>
          <a:xfrm>
            <a:off x="7953971" y="67737"/>
            <a:ext cx="1119120" cy="1147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72" extrusionOk="0">
                <a:moveTo>
                  <a:pt x="10518" y="5"/>
                </a:moveTo>
                <a:cubicBezTo>
                  <a:pt x="9973" y="-25"/>
                  <a:pt x="9684" y="73"/>
                  <a:pt x="8765" y="632"/>
                </a:cubicBezTo>
                <a:cubicBezTo>
                  <a:pt x="8132" y="1016"/>
                  <a:pt x="7979" y="1091"/>
                  <a:pt x="7831" y="1065"/>
                </a:cubicBezTo>
                <a:cubicBezTo>
                  <a:pt x="7734" y="1047"/>
                  <a:pt x="7284" y="1025"/>
                  <a:pt x="6830" y="1020"/>
                </a:cubicBezTo>
                <a:cubicBezTo>
                  <a:pt x="6097" y="1011"/>
                  <a:pt x="5970" y="1022"/>
                  <a:pt x="5729" y="1132"/>
                </a:cubicBezTo>
                <a:cubicBezTo>
                  <a:pt x="5314" y="1321"/>
                  <a:pt x="5071" y="1564"/>
                  <a:pt x="4500" y="2363"/>
                </a:cubicBezTo>
                <a:lnTo>
                  <a:pt x="3976" y="3094"/>
                </a:lnTo>
                <a:lnTo>
                  <a:pt x="3240" y="3377"/>
                </a:lnTo>
                <a:cubicBezTo>
                  <a:pt x="1940" y="3866"/>
                  <a:pt x="1715" y="4151"/>
                  <a:pt x="1449" y="5652"/>
                </a:cubicBezTo>
                <a:lnTo>
                  <a:pt x="1297" y="6518"/>
                </a:lnTo>
                <a:lnTo>
                  <a:pt x="766" y="7234"/>
                </a:lnTo>
                <a:cubicBezTo>
                  <a:pt x="-147" y="8462"/>
                  <a:pt x="-194" y="8788"/>
                  <a:pt x="363" y="10173"/>
                </a:cubicBezTo>
                <a:lnTo>
                  <a:pt x="720" y="11053"/>
                </a:lnTo>
                <a:lnTo>
                  <a:pt x="424" y="11844"/>
                </a:lnTo>
                <a:cubicBezTo>
                  <a:pt x="197" y="12457"/>
                  <a:pt x="128" y="12719"/>
                  <a:pt x="128" y="12978"/>
                </a:cubicBezTo>
                <a:cubicBezTo>
                  <a:pt x="128" y="13452"/>
                  <a:pt x="263" y="13862"/>
                  <a:pt x="553" y="14231"/>
                </a:cubicBezTo>
                <a:cubicBezTo>
                  <a:pt x="690" y="14406"/>
                  <a:pt x="961" y="14749"/>
                  <a:pt x="1153" y="14992"/>
                </a:cubicBezTo>
                <a:cubicBezTo>
                  <a:pt x="1497" y="15427"/>
                  <a:pt x="1508" y="15444"/>
                  <a:pt x="1707" y="16283"/>
                </a:cubicBezTo>
                <a:cubicBezTo>
                  <a:pt x="1924" y="17203"/>
                  <a:pt x="2042" y="17497"/>
                  <a:pt x="2329" y="17797"/>
                </a:cubicBezTo>
                <a:cubicBezTo>
                  <a:pt x="2567" y="18046"/>
                  <a:pt x="2894" y="18205"/>
                  <a:pt x="3703" y="18468"/>
                </a:cubicBezTo>
                <a:lnTo>
                  <a:pt x="4355" y="18677"/>
                </a:lnTo>
                <a:lnTo>
                  <a:pt x="4925" y="19475"/>
                </a:lnTo>
                <a:cubicBezTo>
                  <a:pt x="5816" y="20721"/>
                  <a:pt x="6129" y="20871"/>
                  <a:pt x="7634" y="20766"/>
                </a:cubicBezTo>
                <a:lnTo>
                  <a:pt x="8499" y="20706"/>
                </a:lnTo>
                <a:lnTo>
                  <a:pt x="9198" y="21035"/>
                </a:lnTo>
                <a:cubicBezTo>
                  <a:pt x="9582" y="21214"/>
                  <a:pt x="10029" y="21408"/>
                  <a:pt x="10192" y="21467"/>
                </a:cubicBezTo>
                <a:cubicBezTo>
                  <a:pt x="10375" y="21534"/>
                  <a:pt x="10593" y="21568"/>
                  <a:pt x="10814" y="21572"/>
                </a:cubicBezTo>
                <a:cubicBezTo>
                  <a:pt x="11035" y="21575"/>
                  <a:pt x="11258" y="21543"/>
                  <a:pt x="11444" y="21482"/>
                </a:cubicBezTo>
                <a:cubicBezTo>
                  <a:pt x="11599" y="21431"/>
                  <a:pt x="12074" y="21176"/>
                  <a:pt x="12499" y="20908"/>
                </a:cubicBezTo>
                <a:lnTo>
                  <a:pt x="13273" y="20415"/>
                </a:lnTo>
                <a:lnTo>
                  <a:pt x="14032" y="20483"/>
                </a:lnTo>
                <a:cubicBezTo>
                  <a:pt x="14451" y="20518"/>
                  <a:pt x="14939" y="20529"/>
                  <a:pt x="15110" y="20512"/>
                </a:cubicBezTo>
                <a:cubicBezTo>
                  <a:pt x="15434" y="20480"/>
                  <a:pt x="15943" y="20271"/>
                  <a:pt x="16165" y="20080"/>
                </a:cubicBezTo>
                <a:cubicBezTo>
                  <a:pt x="16321" y="19945"/>
                  <a:pt x="17303" y="18632"/>
                  <a:pt x="17303" y="18558"/>
                </a:cubicBezTo>
                <a:cubicBezTo>
                  <a:pt x="17303" y="18529"/>
                  <a:pt x="17711" y="18308"/>
                  <a:pt x="18206" y="18073"/>
                </a:cubicBezTo>
                <a:cubicBezTo>
                  <a:pt x="19579" y="17421"/>
                  <a:pt x="19736" y="17213"/>
                  <a:pt x="19906" y="15798"/>
                </a:cubicBezTo>
                <a:lnTo>
                  <a:pt x="20013" y="14917"/>
                </a:lnTo>
                <a:lnTo>
                  <a:pt x="20559" y="14231"/>
                </a:lnTo>
                <a:cubicBezTo>
                  <a:pt x="21277" y="13323"/>
                  <a:pt x="21406" y="13045"/>
                  <a:pt x="21402" y="12441"/>
                </a:cubicBezTo>
                <a:cubicBezTo>
                  <a:pt x="21398" y="12018"/>
                  <a:pt x="21373" y="11905"/>
                  <a:pt x="21075" y="11165"/>
                </a:cubicBezTo>
                <a:lnTo>
                  <a:pt x="20741" y="10352"/>
                </a:lnTo>
                <a:lnTo>
                  <a:pt x="20999" y="9651"/>
                </a:lnTo>
                <a:cubicBezTo>
                  <a:pt x="21350" y="8677"/>
                  <a:pt x="21405" y="8373"/>
                  <a:pt x="21318" y="7957"/>
                </a:cubicBezTo>
                <a:cubicBezTo>
                  <a:pt x="21218" y="7480"/>
                  <a:pt x="21106" y="7296"/>
                  <a:pt x="20438" y="6503"/>
                </a:cubicBezTo>
                <a:lnTo>
                  <a:pt x="19846" y="5802"/>
                </a:lnTo>
                <a:lnTo>
                  <a:pt x="19633" y="5026"/>
                </a:lnTo>
                <a:cubicBezTo>
                  <a:pt x="19366" y="4063"/>
                  <a:pt x="19252" y="3828"/>
                  <a:pt x="18920" y="3526"/>
                </a:cubicBezTo>
                <a:cubicBezTo>
                  <a:pt x="18596" y="3233"/>
                  <a:pt x="18363" y="3131"/>
                  <a:pt x="17463" y="2885"/>
                </a:cubicBezTo>
                <a:cubicBezTo>
                  <a:pt x="16679" y="2671"/>
                  <a:pt x="16788" y="2759"/>
                  <a:pt x="15937" y="1706"/>
                </a:cubicBezTo>
                <a:cubicBezTo>
                  <a:pt x="15276" y="888"/>
                  <a:pt x="14856" y="735"/>
                  <a:pt x="13577" y="856"/>
                </a:cubicBezTo>
                <a:lnTo>
                  <a:pt x="12787" y="930"/>
                </a:lnTo>
                <a:lnTo>
                  <a:pt x="11854" y="475"/>
                </a:lnTo>
                <a:cubicBezTo>
                  <a:pt x="11015" y="69"/>
                  <a:pt x="10880" y="25"/>
                  <a:pt x="10518" y="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765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rcRect l="1447" t="10565" r="1137" b="11449"/>
          <a:stretch>
            <a:fillRect/>
          </a:stretch>
        </p:blipFill>
        <p:spPr>
          <a:xfrm>
            <a:off x="87327" y="109280"/>
            <a:ext cx="1539479" cy="878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7" extrusionOk="0">
                <a:moveTo>
                  <a:pt x="10435" y="0"/>
                </a:moveTo>
                <a:cubicBezTo>
                  <a:pt x="10407" y="-13"/>
                  <a:pt x="10465" y="210"/>
                  <a:pt x="10619" y="692"/>
                </a:cubicBezTo>
                <a:cubicBezTo>
                  <a:pt x="11218" y="2565"/>
                  <a:pt x="11549" y="3680"/>
                  <a:pt x="11549" y="3812"/>
                </a:cubicBezTo>
                <a:cubicBezTo>
                  <a:pt x="11549" y="3891"/>
                  <a:pt x="11193" y="4254"/>
                  <a:pt x="10758" y="4622"/>
                </a:cubicBezTo>
                <a:cubicBezTo>
                  <a:pt x="8179" y="6803"/>
                  <a:pt x="6973" y="9744"/>
                  <a:pt x="8024" y="11291"/>
                </a:cubicBezTo>
                <a:cubicBezTo>
                  <a:pt x="8374" y="11806"/>
                  <a:pt x="8828" y="12129"/>
                  <a:pt x="9606" y="12432"/>
                </a:cubicBezTo>
                <a:cubicBezTo>
                  <a:pt x="10487" y="12774"/>
                  <a:pt x="12471" y="12673"/>
                  <a:pt x="13364" y="12237"/>
                </a:cubicBezTo>
                <a:cubicBezTo>
                  <a:pt x="13704" y="12071"/>
                  <a:pt x="14002" y="11926"/>
                  <a:pt x="14032" y="11925"/>
                </a:cubicBezTo>
                <a:cubicBezTo>
                  <a:pt x="14123" y="11919"/>
                  <a:pt x="14768" y="14103"/>
                  <a:pt x="14717" y="14245"/>
                </a:cubicBezTo>
                <a:cubicBezTo>
                  <a:pt x="14690" y="14322"/>
                  <a:pt x="12572" y="14372"/>
                  <a:pt x="9606" y="14372"/>
                </a:cubicBezTo>
                <a:lnTo>
                  <a:pt x="4544" y="14372"/>
                </a:lnTo>
                <a:lnTo>
                  <a:pt x="4087" y="15093"/>
                </a:lnTo>
                <a:lnTo>
                  <a:pt x="3636" y="15815"/>
                </a:lnTo>
                <a:lnTo>
                  <a:pt x="9344" y="15844"/>
                </a:lnTo>
                <a:cubicBezTo>
                  <a:pt x="12484" y="15860"/>
                  <a:pt x="15416" y="15890"/>
                  <a:pt x="15859" y="15903"/>
                </a:cubicBezTo>
                <a:lnTo>
                  <a:pt x="16661" y="15922"/>
                </a:lnTo>
                <a:lnTo>
                  <a:pt x="16522" y="15542"/>
                </a:lnTo>
                <a:cubicBezTo>
                  <a:pt x="16444" y="15335"/>
                  <a:pt x="16053" y="14333"/>
                  <a:pt x="15653" y="13309"/>
                </a:cubicBezTo>
                <a:cubicBezTo>
                  <a:pt x="15253" y="12285"/>
                  <a:pt x="14929" y="11394"/>
                  <a:pt x="14929" y="11330"/>
                </a:cubicBezTo>
                <a:cubicBezTo>
                  <a:pt x="14929" y="11265"/>
                  <a:pt x="15044" y="11107"/>
                  <a:pt x="15185" y="10979"/>
                </a:cubicBezTo>
                <a:cubicBezTo>
                  <a:pt x="15400" y="10784"/>
                  <a:pt x="15458" y="10779"/>
                  <a:pt x="15547" y="10940"/>
                </a:cubicBezTo>
                <a:cubicBezTo>
                  <a:pt x="15770" y="11344"/>
                  <a:pt x="17879" y="17180"/>
                  <a:pt x="17841" y="17287"/>
                </a:cubicBezTo>
                <a:cubicBezTo>
                  <a:pt x="17819" y="17349"/>
                  <a:pt x="14403" y="17404"/>
                  <a:pt x="10246" y="17404"/>
                </a:cubicBezTo>
                <a:lnTo>
                  <a:pt x="2690" y="17404"/>
                </a:lnTo>
                <a:lnTo>
                  <a:pt x="1342" y="19491"/>
                </a:lnTo>
                <a:lnTo>
                  <a:pt x="0" y="21587"/>
                </a:lnTo>
                <a:lnTo>
                  <a:pt x="10803" y="21587"/>
                </a:lnTo>
                <a:lnTo>
                  <a:pt x="21600" y="21587"/>
                </a:lnTo>
                <a:lnTo>
                  <a:pt x="21600" y="21577"/>
                </a:lnTo>
                <a:lnTo>
                  <a:pt x="18883" y="15922"/>
                </a:lnTo>
                <a:cubicBezTo>
                  <a:pt x="15887" y="9694"/>
                  <a:pt x="16090" y="10288"/>
                  <a:pt x="16661" y="9585"/>
                </a:cubicBezTo>
                <a:cubicBezTo>
                  <a:pt x="16821" y="9387"/>
                  <a:pt x="16784" y="9401"/>
                  <a:pt x="16471" y="9633"/>
                </a:cubicBezTo>
                <a:cubicBezTo>
                  <a:pt x="16256" y="9794"/>
                  <a:pt x="16042" y="9886"/>
                  <a:pt x="15998" y="9838"/>
                </a:cubicBezTo>
                <a:cubicBezTo>
                  <a:pt x="15954" y="9790"/>
                  <a:pt x="15322" y="8504"/>
                  <a:pt x="14589" y="6981"/>
                </a:cubicBezTo>
                <a:cubicBezTo>
                  <a:pt x="13857" y="5459"/>
                  <a:pt x="13183" y="4067"/>
                  <a:pt x="13091" y="3890"/>
                </a:cubicBezTo>
                <a:lnTo>
                  <a:pt x="12924" y="3569"/>
                </a:lnTo>
                <a:lnTo>
                  <a:pt x="13203" y="3354"/>
                </a:lnTo>
                <a:lnTo>
                  <a:pt x="13487" y="3140"/>
                </a:lnTo>
                <a:lnTo>
                  <a:pt x="13108" y="3188"/>
                </a:lnTo>
                <a:cubicBezTo>
                  <a:pt x="12901" y="3214"/>
                  <a:pt x="12661" y="3303"/>
                  <a:pt x="12574" y="3383"/>
                </a:cubicBezTo>
                <a:cubicBezTo>
                  <a:pt x="12486" y="3464"/>
                  <a:pt x="12301" y="3575"/>
                  <a:pt x="12161" y="3627"/>
                </a:cubicBezTo>
                <a:cubicBezTo>
                  <a:pt x="11912" y="3721"/>
                  <a:pt x="11895" y="3684"/>
                  <a:pt x="11220" y="1901"/>
                </a:cubicBezTo>
                <a:cubicBezTo>
                  <a:pt x="10763" y="694"/>
                  <a:pt x="10482" y="22"/>
                  <a:pt x="10435" y="0"/>
                </a:cubicBezTo>
                <a:close/>
                <a:moveTo>
                  <a:pt x="12852" y="3569"/>
                </a:moveTo>
                <a:lnTo>
                  <a:pt x="13799" y="6123"/>
                </a:lnTo>
                <a:cubicBezTo>
                  <a:pt x="14318" y="7529"/>
                  <a:pt x="14879" y="9058"/>
                  <a:pt x="15046" y="9516"/>
                </a:cubicBezTo>
                <a:lnTo>
                  <a:pt x="15347" y="10345"/>
                </a:lnTo>
                <a:lnTo>
                  <a:pt x="15057" y="10560"/>
                </a:lnTo>
                <a:cubicBezTo>
                  <a:pt x="14898" y="10676"/>
                  <a:pt x="14751" y="10774"/>
                  <a:pt x="14729" y="10774"/>
                </a:cubicBezTo>
                <a:cubicBezTo>
                  <a:pt x="14707" y="10774"/>
                  <a:pt x="14219" y="9560"/>
                  <a:pt x="13643" y="8073"/>
                </a:cubicBezTo>
                <a:cubicBezTo>
                  <a:pt x="13066" y="6586"/>
                  <a:pt x="12491" y="5110"/>
                  <a:pt x="12362" y="4797"/>
                </a:cubicBezTo>
                <a:cubicBezTo>
                  <a:pt x="12104" y="4170"/>
                  <a:pt x="12113" y="4113"/>
                  <a:pt x="12551" y="3793"/>
                </a:cubicBezTo>
                <a:lnTo>
                  <a:pt x="12852" y="3569"/>
                </a:lnTo>
                <a:close/>
                <a:moveTo>
                  <a:pt x="11655" y="4524"/>
                </a:moveTo>
                <a:cubicBezTo>
                  <a:pt x="11712" y="4509"/>
                  <a:pt x="11747" y="4544"/>
                  <a:pt x="11788" y="4631"/>
                </a:cubicBezTo>
                <a:cubicBezTo>
                  <a:pt x="11980" y="5035"/>
                  <a:pt x="13751" y="10922"/>
                  <a:pt x="13698" y="10979"/>
                </a:cubicBezTo>
                <a:cubicBezTo>
                  <a:pt x="13568" y="11120"/>
                  <a:pt x="12446" y="11168"/>
                  <a:pt x="11933" y="11057"/>
                </a:cubicBezTo>
                <a:cubicBezTo>
                  <a:pt x="11140" y="10885"/>
                  <a:pt x="10590" y="10505"/>
                  <a:pt x="10162" y="9828"/>
                </a:cubicBezTo>
                <a:cubicBezTo>
                  <a:pt x="9825" y="9295"/>
                  <a:pt x="9791" y="9171"/>
                  <a:pt x="9761" y="8454"/>
                </a:cubicBezTo>
                <a:cubicBezTo>
                  <a:pt x="9733" y="7783"/>
                  <a:pt x="9765" y="7565"/>
                  <a:pt x="9973" y="6942"/>
                </a:cubicBezTo>
                <a:cubicBezTo>
                  <a:pt x="10206" y="6246"/>
                  <a:pt x="10728" y="5433"/>
                  <a:pt x="11393" y="4739"/>
                </a:cubicBezTo>
                <a:cubicBezTo>
                  <a:pt x="11521" y="4606"/>
                  <a:pt x="11598" y="4540"/>
                  <a:pt x="11655" y="4524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766" name="21st, Apr,2021"/>
          <p:cNvSpPr txBox="1"/>
          <p:nvPr/>
        </p:nvSpPr>
        <p:spPr>
          <a:xfrm>
            <a:off x="8206671" y="4946591"/>
            <a:ext cx="905949" cy="14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r>
              <a:t>21st, Apr,2021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xmlns:lc="http://schemas.openxmlformats.org/drawingml/2006/lockedCanvas" id="{05FFE9AD-D041-9C49-B368-0D9D25711E94}"/>
              </a:ext>
            </a:extLst>
          </p:cNvPr>
          <p:cNvSpPr/>
          <p:nvPr/>
        </p:nvSpPr>
        <p:spPr>
          <a:xfrm>
            <a:off x="1151297" y="125339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LY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3047"/>
          <a:stretch>
            <a:fillRect/>
          </a:stretch>
        </p:blipFill>
        <p:spPr>
          <a:xfrm>
            <a:off x="157939" y="1297478"/>
            <a:ext cx="8650322" cy="2890935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1119" name="CONCLUSION:"/>
          <p:cNvSpPr txBox="1"/>
          <p:nvPr/>
        </p:nvSpPr>
        <p:spPr>
          <a:xfrm>
            <a:off x="2589807" y="331925"/>
            <a:ext cx="459938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4500">
                <a:solidFill>
                  <a:schemeClr val="accent5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CONCLUSION: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3279;p48"/>
          <p:cNvSpPr/>
          <p:nvPr/>
        </p:nvSpPr>
        <p:spPr>
          <a:xfrm>
            <a:off x="714799" y="496500"/>
            <a:ext cx="7704001" cy="4698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125" name="Google Shape;3280;p48"/>
          <p:cNvGrpSpPr/>
          <p:nvPr/>
        </p:nvGrpSpPr>
        <p:grpSpPr>
          <a:xfrm>
            <a:off x="7631947" y="671402"/>
            <a:ext cx="636815" cy="120000"/>
            <a:chOff x="0" y="39"/>
            <a:chExt cx="636814" cy="119998"/>
          </a:xfrm>
        </p:grpSpPr>
        <p:sp>
          <p:nvSpPr>
            <p:cNvPr id="1122" name="Google Shape;3281;p48"/>
            <p:cNvSpPr/>
            <p:nvPr/>
          </p:nvSpPr>
          <p:spPr>
            <a:xfrm>
              <a:off x="257905" y="39"/>
              <a:ext cx="12103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82" y="0"/>
                    <a:pt x="0" y="4816"/>
                    <a:pt x="0" y="10885"/>
                  </a:cubicBezTo>
                  <a:cubicBezTo>
                    <a:pt x="0" y="16784"/>
                    <a:pt x="4782" y="21600"/>
                    <a:pt x="10800" y="21600"/>
                  </a:cubicBezTo>
                  <a:cubicBezTo>
                    <a:pt x="16641" y="21600"/>
                    <a:pt x="21600" y="16784"/>
                    <a:pt x="21600" y="10885"/>
                  </a:cubicBezTo>
                  <a:cubicBezTo>
                    <a:pt x="21600" y="4816"/>
                    <a:pt x="16641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3" name="Google Shape;3282;p48"/>
            <p:cNvSpPr/>
            <p:nvPr/>
          </p:nvSpPr>
          <p:spPr>
            <a:xfrm>
              <a:off x="516774" y="39"/>
              <a:ext cx="120041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24" name="Google Shape;3283;p48"/>
            <p:cNvSpPr/>
            <p:nvPr/>
          </p:nvSpPr>
          <p:spPr>
            <a:xfrm>
              <a:off x="-1" y="39"/>
              <a:ext cx="12004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rgbClr val="F99AAA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126" name="Google Shape;3284;p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REFERENCE:</a:t>
            </a:r>
          </a:p>
        </p:txBody>
      </p:sp>
      <p:sp>
        <p:nvSpPr>
          <p:cNvPr id="1127" name="Google Shape;3285;p48"/>
          <p:cNvSpPr txBox="1">
            <a:spLocks noGrp="1"/>
          </p:cNvSpPr>
          <p:nvPr>
            <p:ph type="body" idx="1"/>
          </p:nvPr>
        </p:nvSpPr>
        <p:spPr>
          <a:xfrm>
            <a:off x="719999" y="1277175"/>
            <a:ext cx="7704002" cy="3326101"/>
          </a:xfrm>
          <a:prstGeom prst="rect">
            <a:avLst/>
          </a:prstGeom>
        </p:spPr>
        <p:txBody>
          <a:bodyPr/>
          <a:lstStyle/>
          <a:p>
            <a:pPr marL="480000" indent="-480000" defTabSz="457200">
              <a:spcBef>
                <a:spcPts val="1200"/>
              </a:spcBef>
              <a:buClrTx/>
              <a:buSzTx/>
              <a:buFontTx/>
              <a:buNone/>
              <a:defRPr sz="19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Palmer, A. (2000). </a:t>
            </a:r>
            <a:r>
              <a:rPr i="1"/>
              <a:t>Principles of marketing</a:t>
            </a:r>
            <a:r>
              <a:t>. Oxford: Oxford University Press.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2055;p45"/>
          <p:cNvSpPr txBox="1">
            <a:spLocks noGrp="1"/>
          </p:cNvSpPr>
          <p:nvPr>
            <p:ph type="title"/>
          </p:nvPr>
        </p:nvSpPr>
        <p:spPr>
          <a:xfrm>
            <a:off x="245866" y="1579558"/>
            <a:ext cx="3852001" cy="1079401"/>
          </a:xfrm>
          <a:prstGeom prst="rect">
            <a:avLst/>
          </a:prstGeom>
        </p:spPr>
        <p:txBody>
          <a:bodyPr/>
          <a:lstStyle>
            <a:lvl1pPr defTabSz="786384">
              <a:defRPr sz="6966"/>
            </a:lvl1pPr>
          </a:lstStyle>
          <a:p>
            <a:r>
              <a:t>THANKS!</a:t>
            </a:r>
          </a:p>
        </p:txBody>
      </p:sp>
      <p:sp>
        <p:nvSpPr>
          <p:cNvPr id="1130" name="Google Shape;2056;p45"/>
          <p:cNvSpPr txBox="1">
            <a:spLocks noGrp="1"/>
          </p:cNvSpPr>
          <p:nvPr>
            <p:ph type="body" sz="quarter" idx="1"/>
          </p:nvPr>
        </p:nvSpPr>
        <p:spPr>
          <a:xfrm>
            <a:off x="526216" y="2263793"/>
            <a:ext cx="3291301" cy="1079401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</a:lstStyle>
          <a:p>
            <a:r>
              <a:t>Do you have any questions? </a:t>
            </a:r>
          </a:p>
        </p:txBody>
      </p:sp>
      <p:sp>
        <p:nvSpPr>
          <p:cNvPr id="1131" name="Google Shape;2059;p45"/>
          <p:cNvSpPr/>
          <p:nvPr/>
        </p:nvSpPr>
        <p:spPr>
          <a:xfrm>
            <a:off x="10063067" y="3642022"/>
            <a:ext cx="15787" cy="15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35" y="0"/>
                </a:moveTo>
                <a:cubicBezTo>
                  <a:pt x="9722" y="0"/>
                  <a:pt x="8209" y="191"/>
                  <a:pt x="6923" y="650"/>
                </a:cubicBezTo>
                <a:cubicBezTo>
                  <a:pt x="6053" y="1529"/>
                  <a:pt x="4312" y="2408"/>
                  <a:pt x="3442" y="3250"/>
                </a:cubicBezTo>
                <a:cubicBezTo>
                  <a:pt x="1740" y="5008"/>
                  <a:pt x="0" y="8487"/>
                  <a:pt x="0" y="11125"/>
                </a:cubicBezTo>
                <a:cubicBezTo>
                  <a:pt x="0" y="12845"/>
                  <a:pt x="870" y="13725"/>
                  <a:pt x="870" y="15483"/>
                </a:cubicBezTo>
                <a:cubicBezTo>
                  <a:pt x="1740" y="16362"/>
                  <a:pt x="2610" y="17242"/>
                  <a:pt x="3442" y="18962"/>
                </a:cubicBezTo>
                <a:cubicBezTo>
                  <a:pt x="5182" y="20721"/>
                  <a:pt x="8625" y="21600"/>
                  <a:pt x="11235" y="21600"/>
                </a:cubicBezTo>
                <a:cubicBezTo>
                  <a:pt x="13807" y="21600"/>
                  <a:pt x="16418" y="20721"/>
                  <a:pt x="18990" y="18962"/>
                </a:cubicBezTo>
                <a:cubicBezTo>
                  <a:pt x="20730" y="16362"/>
                  <a:pt x="21600" y="13725"/>
                  <a:pt x="21600" y="11125"/>
                </a:cubicBezTo>
                <a:cubicBezTo>
                  <a:pt x="21600" y="9366"/>
                  <a:pt x="21600" y="8487"/>
                  <a:pt x="20730" y="6767"/>
                </a:cubicBezTo>
                <a:cubicBezTo>
                  <a:pt x="20730" y="5008"/>
                  <a:pt x="19860" y="4129"/>
                  <a:pt x="18990" y="3250"/>
                </a:cubicBezTo>
                <a:cubicBezTo>
                  <a:pt x="18120" y="2408"/>
                  <a:pt x="16418" y="1529"/>
                  <a:pt x="15547" y="650"/>
                </a:cubicBezTo>
                <a:cubicBezTo>
                  <a:pt x="14261" y="191"/>
                  <a:pt x="12748" y="0"/>
                  <a:pt x="11235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132" name="Google Shape;2060;p45"/>
          <p:cNvSpPr/>
          <p:nvPr/>
        </p:nvSpPr>
        <p:spPr>
          <a:xfrm>
            <a:off x="10063067" y="3759820"/>
            <a:ext cx="15787" cy="15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62" y="0"/>
                </a:moveTo>
                <a:cubicBezTo>
                  <a:pt x="9949" y="0"/>
                  <a:pt x="8436" y="302"/>
                  <a:pt x="6923" y="906"/>
                </a:cubicBezTo>
                <a:cubicBezTo>
                  <a:pt x="6053" y="906"/>
                  <a:pt x="4312" y="1775"/>
                  <a:pt x="3442" y="2643"/>
                </a:cubicBezTo>
                <a:cubicBezTo>
                  <a:pt x="1740" y="5211"/>
                  <a:pt x="0" y="7817"/>
                  <a:pt x="0" y="10385"/>
                </a:cubicBezTo>
                <a:cubicBezTo>
                  <a:pt x="0" y="12122"/>
                  <a:pt x="870" y="12990"/>
                  <a:pt x="870" y="14690"/>
                </a:cubicBezTo>
                <a:cubicBezTo>
                  <a:pt x="1740" y="16427"/>
                  <a:pt x="2610" y="17295"/>
                  <a:pt x="3442" y="18164"/>
                </a:cubicBezTo>
                <a:cubicBezTo>
                  <a:pt x="4312" y="19032"/>
                  <a:pt x="6053" y="19863"/>
                  <a:pt x="6923" y="20731"/>
                </a:cubicBezTo>
                <a:cubicBezTo>
                  <a:pt x="8625" y="20731"/>
                  <a:pt x="9495" y="21600"/>
                  <a:pt x="11235" y="21600"/>
                </a:cubicBezTo>
                <a:cubicBezTo>
                  <a:pt x="13807" y="21600"/>
                  <a:pt x="16418" y="19863"/>
                  <a:pt x="18990" y="18164"/>
                </a:cubicBezTo>
                <a:cubicBezTo>
                  <a:pt x="19860" y="17295"/>
                  <a:pt x="20730" y="16427"/>
                  <a:pt x="20730" y="14690"/>
                </a:cubicBezTo>
                <a:cubicBezTo>
                  <a:pt x="21600" y="12990"/>
                  <a:pt x="21600" y="12122"/>
                  <a:pt x="21600" y="10385"/>
                </a:cubicBezTo>
                <a:cubicBezTo>
                  <a:pt x="21600" y="7817"/>
                  <a:pt x="20730" y="5211"/>
                  <a:pt x="18990" y="2643"/>
                </a:cubicBezTo>
                <a:cubicBezTo>
                  <a:pt x="16758" y="982"/>
                  <a:pt x="14186" y="0"/>
                  <a:pt x="11462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328" name="Google Shape;2061;p45"/>
          <p:cNvGrpSpPr/>
          <p:nvPr/>
        </p:nvGrpSpPr>
        <p:grpSpPr>
          <a:xfrm>
            <a:off x="3175024" y="1078254"/>
            <a:ext cx="6196526" cy="4035720"/>
            <a:chOff x="24" y="21"/>
            <a:chExt cx="6196524" cy="4035719"/>
          </a:xfrm>
        </p:grpSpPr>
        <p:sp>
          <p:nvSpPr>
            <p:cNvPr id="1133" name="Google Shape;2062;p45"/>
            <p:cNvSpPr/>
            <p:nvPr/>
          </p:nvSpPr>
          <p:spPr>
            <a:xfrm>
              <a:off x="2288029" y="816412"/>
              <a:ext cx="3908521" cy="2679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8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8"/>
                    <a:pt x="21286" y="0"/>
                    <a:pt x="20903" y="0"/>
                  </a:cubicBezTo>
                  <a:close/>
                </a:path>
              </a:pathLst>
            </a:custGeom>
            <a:solidFill>
              <a:srgbClr val="000E33">
                <a:alpha val="2054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164" name="Google Shape;2063;p45"/>
            <p:cNvGrpSpPr/>
            <p:nvPr/>
          </p:nvGrpSpPr>
          <p:grpSpPr>
            <a:xfrm>
              <a:off x="392267" y="44831"/>
              <a:ext cx="5101991" cy="3990910"/>
              <a:chOff x="0" y="0"/>
              <a:chExt cx="5101989" cy="3990909"/>
            </a:xfrm>
          </p:grpSpPr>
          <p:sp>
            <p:nvSpPr>
              <p:cNvPr id="1134" name="Google Shape;2064;p45"/>
              <p:cNvSpPr/>
              <p:nvPr/>
            </p:nvSpPr>
            <p:spPr>
              <a:xfrm>
                <a:off x="2200391" y="814141"/>
                <a:ext cx="118848" cy="27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5" h="21600" extrusionOk="0">
                    <a:moveTo>
                      <a:pt x="1019" y="0"/>
                    </a:moveTo>
                    <a:cubicBezTo>
                      <a:pt x="506" y="0"/>
                      <a:pt x="87" y="1728"/>
                      <a:pt x="11" y="4064"/>
                    </a:cubicBezTo>
                    <a:cubicBezTo>
                      <a:pt x="-72" y="6624"/>
                      <a:pt x="343" y="8816"/>
                      <a:pt x="918" y="9184"/>
                    </a:cubicBezTo>
                    <a:lnTo>
                      <a:pt x="20289" y="21600"/>
                    </a:lnTo>
                    <a:lnTo>
                      <a:pt x="20455" y="21600"/>
                    </a:lnTo>
                    <a:cubicBezTo>
                      <a:pt x="20950" y="21600"/>
                      <a:pt x="21362" y="19776"/>
                      <a:pt x="21445" y="17584"/>
                    </a:cubicBezTo>
                    <a:cubicBezTo>
                      <a:pt x="21528" y="15024"/>
                      <a:pt x="21116" y="12832"/>
                      <a:pt x="20622" y="12464"/>
                    </a:cubicBezTo>
                    <a:lnTo>
                      <a:pt x="1167" y="48"/>
                    </a:lnTo>
                    <a:cubicBezTo>
                      <a:pt x="1116" y="16"/>
                      <a:pt x="1069" y="0"/>
                      <a:pt x="101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5" name="Google Shape;2065;p45"/>
              <p:cNvSpPr/>
              <p:nvPr/>
            </p:nvSpPr>
            <p:spPr>
              <a:xfrm>
                <a:off x="2024555" y="3800754"/>
                <a:ext cx="96652" cy="78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7" h="21600" extrusionOk="0">
                    <a:moveTo>
                      <a:pt x="1234" y="0"/>
                    </a:moveTo>
                    <a:cubicBezTo>
                      <a:pt x="886" y="0"/>
                      <a:pt x="543" y="186"/>
                      <a:pt x="323" y="597"/>
                    </a:cubicBezTo>
                    <a:cubicBezTo>
                      <a:pt x="-179" y="1221"/>
                      <a:pt x="-82" y="2224"/>
                      <a:pt x="521" y="2722"/>
                    </a:cubicBezTo>
                    <a:lnTo>
                      <a:pt x="19211" y="21228"/>
                    </a:lnTo>
                    <a:cubicBezTo>
                      <a:pt x="19414" y="21474"/>
                      <a:pt x="19713" y="21600"/>
                      <a:pt x="20017" y="21600"/>
                    </a:cubicBezTo>
                    <a:cubicBezTo>
                      <a:pt x="20417" y="21600"/>
                      <a:pt x="20717" y="21348"/>
                      <a:pt x="21020" y="20976"/>
                    </a:cubicBezTo>
                    <a:cubicBezTo>
                      <a:pt x="21421" y="20351"/>
                      <a:pt x="21320" y="19349"/>
                      <a:pt x="20818" y="18725"/>
                    </a:cubicBezTo>
                    <a:lnTo>
                      <a:pt x="2031" y="351"/>
                    </a:lnTo>
                    <a:cubicBezTo>
                      <a:pt x="1802" y="126"/>
                      <a:pt x="1516" y="0"/>
                      <a:pt x="123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6" name="Google Shape;2066;p45"/>
              <p:cNvSpPr/>
              <p:nvPr/>
            </p:nvSpPr>
            <p:spPr>
              <a:xfrm>
                <a:off x="3162835" y="263904"/>
                <a:ext cx="58336" cy="109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6" h="21600" extrusionOk="0">
                    <a:moveTo>
                      <a:pt x="1970" y="0"/>
                    </a:moveTo>
                    <a:cubicBezTo>
                      <a:pt x="1674" y="0"/>
                      <a:pt x="1364" y="32"/>
                      <a:pt x="1053" y="107"/>
                    </a:cubicBezTo>
                    <a:cubicBezTo>
                      <a:pt x="63" y="376"/>
                      <a:pt x="-269" y="1100"/>
                      <a:pt x="229" y="1642"/>
                    </a:cubicBezTo>
                    <a:lnTo>
                      <a:pt x="17213" y="20967"/>
                    </a:lnTo>
                    <a:cubicBezTo>
                      <a:pt x="17538" y="21418"/>
                      <a:pt x="18203" y="21600"/>
                      <a:pt x="19027" y="21600"/>
                    </a:cubicBezTo>
                    <a:cubicBezTo>
                      <a:pt x="19359" y="21600"/>
                      <a:pt x="19684" y="21600"/>
                      <a:pt x="20016" y="21509"/>
                    </a:cubicBezTo>
                    <a:cubicBezTo>
                      <a:pt x="21006" y="21240"/>
                      <a:pt x="21331" y="20607"/>
                      <a:pt x="20840" y="19974"/>
                    </a:cubicBezTo>
                    <a:lnTo>
                      <a:pt x="3856" y="649"/>
                    </a:lnTo>
                    <a:cubicBezTo>
                      <a:pt x="3495" y="249"/>
                      <a:pt x="2780" y="0"/>
                      <a:pt x="197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7" name="Google Shape;2067;p45"/>
              <p:cNvSpPr/>
              <p:nvPr/>
            </p:nvSpPr>
            <p:spPr>
              <a:xfrm>
                <a:off x="70560" y="2100603"/>
                <a:ext cx="96660" cy="78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4" h="21600" extrusionOk="0">
                    <a:moveTo>
                      <a:pt x="1253" y="0"/>
                    </a:moveTo>
                    <a:cubicBezTo>
                      <a:pt x="892" y="0"/>
                      <a:pt x="523" y="186"/>
                      <a:pt x="250" y="597"/>
                    </a:cubicBezTo>
                    <a:cubicBezTo>
                      <a:pt x="-155" y="1221"/>
                      <a:pt x="-54" y="2224"/>
                      <a:pt x="448" y="2722"/>
                    </a:cubicBezTo>
                    <a:lnTo>
                      <a:pt x="19236" y="21222"/>
                    </a:lnTo>
                    <a:cubicBezTo>
                      <a:pt x="19434" y="21474"/>
                      <a:pt x="19737" y="21600"/>
                      <a:pt x="20037" y="21600"/>
                    </a:cubicBezTo>
                    <a:cubicBezTo>
                      <a:pt x="20340" y="21600"/>
                      <a:pt x="20741" y="21348"/>
                      <a:pt x="20943" y="20976"/>
                    </a:cubicBezTo>
                    <a:cubicBezTo>
                      <a:pt x="21445" y="20351"/>
                      <a:pt x="21344" y="19349"/>
                      <a:pt x="20741" y="18725"/>
                    </a:cubicBezTo>
                    <a:lnTo>
                      <a:pt x="2059" y="351"/>
                    </a:lnTo>
                    <a:cubicBezTo>
                      <a:pt x="1830" y="120"/>
                      <a:pt x="1544" y="0"/>
                      <a:pt x="12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8" name="Google Shape;2068;p45"/>
              <p:cNvSpPr/>
              <p:nvPr/>
            </p:nvSpPr>
            <p:spPr>
              <a:xfrm>
                <a:off x="4964558" y="2263243"/>
                <a:ext cx="113792" cy="47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600" extrusionOk="0">
                    <a:moveTo>
                      <a:pt x="20260" y="0"/>
                    </a:moveTo>
                    <a:cubicBezTo>
                      <a:pt x="20151" y="0"/>
                      <a:pt x="20042" y="36"/>
                      <a:pt x="19937" y="127"/>
                    </a:cubicBezTo>
                    <a:lnTo>
                      <a:pt x="736" y="16650"/>
                    </a:lnTo>
                    <a:cubicBezTo>
                      <a:pt x="135" y="17057"/>
                      <a:pt x="-120" y="18505"/>
                      <a:pt x="53" y="19953"/>
                    </a:cubicBezTo>
                    <a:cubicBezTo>
                      <a:pt x="222" y="20985"/>
                      <a:pt x="650" y="21600"/>
                      <a:pt x="1082" y="21600"/>
                    </a:cubicBezTo>
                    <a:cubicBezTo>
                      <a:pt x="1164" y="21600"/>
                      <a:pt x="1337" y="21600"/>
                      <a:pt x="1423" y="21401"/>
                    </a:cubicBezTo>
                    <a:lnTo>
                      <a:pt x="20624" y="5076"/>
                    </a:lnTo>
                    <a:cubicBezTo>
                      <a:pt x="21221" y="4461"/>
                      <a:pt x="21480" y="3013"/>
                      <a:pt x="21307" y="1774"/>
                    </a:cubicBezTo>
                    <a:cubicBezTo>
                      <a:pt x="21104" y="624"/>
                      <a:pt x="20684" y="0"/>
                      <a:pt x="2026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9" name="Google Shape;2069;p45"/>
              <p:cNvSpPr/>
              <p:nvPr/>
            </p:nvSpPr>
            <p:spPr>
              <a:xfrm>
                <a:off x="3639491" y="3646089"/>
                <a:ext cx="35919" cy="117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4" h="21600" extrusionOk="0">
                    <a:moveTo>
                      <a:pt x="3095" y="0"/>
                    </a:moveTo>
                    <a:cubicBezTo>
                      <a:pt x="2908" y="0"/>
                      <a:pt x="2721" y="4"/>
                      <a:pt x="2534" y="15"/>
                    </a:cubicBezTo>
                    <a:cubicBezTo>
                      <a:pt x="665" y="180"/>
                      <a:pt x="-398" y="769"/>
                      <a:pt x="139" y="1273"/>
                    </a:cubicBezTo>
                    <a:lnTo>
                      <a:pt x="14263" y="20757"/>
                    </a:lnTo>
                    <a:cubicBezTo>
                      <a:pt x="14800" y="21261"/>
                      <a:pt x="16132" y="21600"/>
                      <a:pt x="17464" y="21600"/>
                    </a:cubicBezTo>
                    <a:cubicBezTo>
                      <a:pt x="17732" y="21600"/>
                      <a:pt x="18001" y="21600"/>
                      <a:pt x="18270" y="21515"/>
                    </a:cubicBezTo>
                    <a:cubicBezTo>
                      <a:pt x="20139" y="21431"/>
                      <a:pt x="21202" y="20842"/>
                      <a:pt x="20933" y="20253"/>
                    </a:cubicBezTo>
                    <a:lnTo>
                      <a:pt x="6529" y="854"/>
                    </a:lnTo>
                    <a:cubicBezTo>
                      <a:pt x="6050" y="324"/>
                      <a:pt x="4719" y="0"/>
                      <a:pt x="309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0" name="Google Shape;2070;p45"/>
              <p:cNvSpPr/>
              <p:nvPr/>
            </p:nvSpPr>
            <p:spPr>
              <a:xfrm>
                <a:off x="622753" y="3447819"/>
                <a:ext cx="59520" cy="108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8" h="21600" extrusionOk="0">
                    <a:moveTo>
                      <a:pt x="18896" y="0"/>
                    </a:moveTo>
                    <a:cubicBezTo>
                      <a:pt x="18162" y="0"/>
                      <a:pt x="17449" y="202"/>
                      <a:pt x="17110" y="576"/>
                    </a:cubicBezTo>
                    <a:lnTo>
                      <a:pt x="191" y="19968"/>
                    </a:lnTo>
                    <a:cubicBezTo>
                      <a:pt x="-296" y="20512"/>
                      <a:pt x="191" y="21147"/>
                      <a:pt x="1159" y="21417"/>
                    </a:cubicBezTo>
                    <a:cubicBezTo>
                      <a:pt x="1476" y="21509"/>
                      <a:pt x="1801" y="21600"/>
                      <a:pt x="2126" y="21600"/>
                    </a:cubicBezTo>
                    <a:cubicBezTo>
                      <a:pt x="2769" y="21600"/>
                      <a:pt x="3573" y="21326"/>
                      <a:pt x="3898" y="20965"/>
                    </a:cubicBezTo>
                    <a:lnTo>
                      <a:pt x="20817" y="1572"/>
                    </a:lnTo>
                    <a:cubicBezTo>
                      <a:pt x="21304" y="1028"/>
                      <a:pt x="20817" y="397"/>
                      <a:pt x="19849" y="123"/>
                    </a:cubicBezTo>
                    <a:cubicBezTo>
                      <a:pt x="19553" y="40"/>
                      <a:pt x="19221" y="0"/>
                      <a:pt x="188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1" name="Google Shape;2071;p45"/>
              <p:cNvSpPr/>
              <p:nvPr/>
            </p:nvSpPr>
            <p:spPr>
              <a:xfrm>
                <a:off x="5042838" y="867095"/>
                <a:ext cx="59152" cy="108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7" h="21600" extrusionOk="0">
                    <a:moveTo>
                      <a:pt x="19168" y="0"/>
                    </a:moveTo>
                    <a:cubicBezTo>
                      <a:pt x="18392" y="0"/>
                      <a:pt x="17595" y="254"/>
                      <a:pt x="17240" y="652"/>
                    </a:cubicBezTo>
                    <a:lnTo>
                      <a:pt x="193" y="19971"/>
                    </a:lnTo>
                    <a:cubicBezTo>
                      <a:pt x="-298" y="20515"/>
                      <a:pt x="193" y="21238"/>
                      <a:pt x="1168" y="21513"/>
                    </a:cubicBezTo>
                    <a:cubicBezTo>
                      <a:pt x="1488" y="21600"/>
                      <a:pt x="1815" y="21600"/>
                      <a:pt x="1979" y="21600"/>
                    </a:cubicBezTo>
                    <a:cubicBezTo>
                      <a:pt x="2790" y="21600"/>
                      <a:pt x="3437" y="21421"/>
                      <a:pt x="3928" y="20968"/>
                    </a:cubicBezTo>
                    <a:lnTo>
                      <a:pt x="20811" y="1649"/>
                    </a:lnTo>
                    <a:cubicBezTo>
                      <a:pt x="21302" y="1105"/>
                      <a:pt x="20975" y="377"/>
                      <a:pt x="20000" y="107"/>
                    </a:cubicBezTo>
                    <a:cubicBezTo>
                      <a:pt x="19744" y="32"/>
                      <a:pt x="19459" y="0"/>
                      <a:pt x="191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2" name="Google Shape;2072;p45"/>
              <p:cNvSpPr/>
              <p:nvPr/>
            </p:nvSpPr>
            <p:spPr>
              <a:xfrm>
                <a:off x="481740" y="1596397"/>
                <a:ext cx="59816" cy="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87"/>
                      <a:pt x="17475" y="10721"/>
                    </a:cubicBezTo>
                    <a:cubicBezTo>
                      <a:pt x="17475" y="14513"/>
                      <a:pt x="14506" y="17475"/>
                      <a:pt x="10713" y="17475"/>
                    </a:cubicBezTo>
                    <a:cubicBezTo>
                      <a:pt x="7087" y="17475"/>
                      <a:pt x="4118" y="14513"/>
                      <a:pt x="4118" y="10721"/>
                    </a:cubicBezTo>
                    <a:cubicBezTo>
                      <a:pt x="4118" y="7087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782"/>
                      <a:pt x="0" y="10721"/>
                    </a:cubicBezTo>
                    <a:cubicBezTo>
                      <a:pt x="0" y="16652"/>
                      <a:pt x="4782" y="21600"/>
                      <a:pt x="10713" y="21600"/>
                    </a:cubicBezTo>
                    <a:cubicBezTo>
                      <a:pt x="16652" y="21600"/>
                      <a:pt x="21600" y="16652"/>
                      <a:pt x="21600" y="10721"/>
                    </a:cubicBezTo>
                    <a:cubicBezTo>
                      <a:pt x="21600" y="4782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3" name="Google Shape;2073;p45"/>
              <p:cNvSpPr/>
              <p:nvPr/>
            </p:nvSpPr>
            <p:spPr>
              <a:xfrm>
                <a:off x="4174211" y="3931094"/>
                <a:ext cx="59356" cy="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879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879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8"/>
                      <a:pt x="0" y="10879"/>
                    </a:cubicBezTo>
                    <a:cubicBezTo>
                      <a:pt x="0" y="16818"/>
                      <a:pt x="4819" y="21600"/>
                      <a:pt x="10796" y="21600"/>
                    </a:cubicBezTo>
                    <a:cubicBezTo>
                      <a:pt x="16781" y="21600"/>
                      <a:pt x="21600" y="16818"/>
                      <a:pt x="21600" y="10879"/>
                    </a:cubicBezTo>
                    <a:cubicBezTo>
                      <a:pt x="21600" y="4948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4" name="Google Shape;2074;p45"/>
              <p:cNvSpPr/>
              <p:nvPr/>
            </p:nvSpPr>
            <p:spPr>
              <a:xfrm>
                <a:off x="805021" y="440228"/>
                <a:ext cx="59816" cy="5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6"/>
                    </a:moveTo>
                    <a:cubicBezTo>
                      <a:pt x="14513" y="4156"/>
                      <a:pt x="17482" y="7147"/>
                      <a:pt x="17482" y="10800"/>
                    </a:cubicBezTo>
                    <a:cubicBezTo>
                      <a:pt x="17482" y="14453"/>
                      <a:pt x="14513" y="17444"/>
                      <a:pt x="10721" y="17444"/>
                    </a:cubicBezTo>
                    <a:cubicBezTo>
                      <a:pt x="7094" y="17444"/>
                      <a:pt x="4125" y="14453"/>
                      <a:pt x="4125" y="10800"/>
                    </a:cubicBezTo>
                    <a:cubicBezTo>
                      <a:pt x="4125" y="7147"/>
                      <a:pt x="7094" y="4156"/>
                      <a:pt x="10721" y="4156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8"/>
                      <a:pt x="0" y="10800"/>
                    </a:cubicBezTo>
                    <a:cubicBezTo>
                      <a:pt x="0" y="16782"/>
                      <a:pt x="4782" y="21600"/>
                      <a:pt x="10721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5" name="Google Shape;2075;p45"/>
              <p:cNvSpPr/>
              <p:nvPr/>
            </p:nvSpPr>
            <p:spPr>
              <a:xfrm>
                <a:off x="89042" y="3110555"/>
                <a:ext cx="59816" cy="5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0"/>
                    </a:moveTo>
                    <a:cubicBezTo>
                      <a:pt x="14513" y="4150"/>
                      <a:pt x="17482" y="7142"/>
                      <a:pt x="17482" y="10796"/>
                    </a:cubicBezTo>
                    <a:cubicBezTo>
                      <a:pt x="17482" y="14451"/>
                      <a:pt x="14513" y="17443"/>
                      <a:pt x="10721" y="17443"/>
                    </a:cubicBezTo>
                    <a:cubicBezTo>
                      <a:pt x="7094" y="17443"/>
                      <a:pt x="4125" y="14451"/>
                      <a:pt x="4125" y="10796"/>
                    </a:cubicBezTo>
                    <a:cubicBezTo>
                      <a:pt x="4125" y="7142"/>
                      <a:pt x="7094" y="4150"/>
                      <a:pt x="10721" y="4150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2"/>
                      <a:pt x="0" y="10796"/>
                    </a:cubicBezTo>
                    <a:cubicBezTo>
                      <a:pt x="0" y="16781"/>
                      <a:pt x="4782" y="21600"/>
                      <a:pt x="10721" y="21600"/>
                    </a:cubicBezTo>
                    <a:cubicBezTo>
                      <a:pt x="16652" y="21600"/>
                      <a:pt x="21600" y="16781"/>
                      <a:pt x="21600" y="10796"/>
                    </a:cubicBezTo>
                    <a:cubicBezTo>
                      <a:pt x="21600" y="4812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6" name="Google Shape;2076;p45"/>
              <p:cNvSpPr/>
              <p:nvPr/>
            </p:nvSpPr>
            <p:spPr>
              <a:xfrm>
                <a:off x="4605010" y="391836"/>
                <a:ext cx="59376" cy="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4" y="7087"/>
                      <a:pt x="17444" y="10721"/>
                    </a:cubicBezTo>
                    <a:cubicBezTo>
                      <a:pt x="17444" y="14513"/>
                      <a:pt x="14453" y="17475"/>
                      <a:pt x="10800" y="17475"/>
                    </a:cubicBezTo>
                    <a:cubicBezTo>
                      <a:pt x="7147" y="17475"/>
                      <a:pt x="4156" y="14513"/>
                      <a:pt x="4156" y="10721"/>
                    </a:cubicBezTo>
                    <a:cubicBezTo>
                      <a:pt x="4156" y="7087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18" y="0"/>
                      <a:pt x="0" y="4782"/>
                      <a:pt x="0" y="10721"/>
                    </a:cubicBezTo>
                    <a:cubicBezTo>
                      <a:pt x="0" y="16652"/>
                      <a:pt x="4818" y="21600"/>
                      <a:pt x="10800" y="21600"/>
                    </a:cubicBezTo>
                    <a:cubicBezTo>
                      <a:pt x="16782" y="21600"/>
                      <a:pt x="21600" y="16652"/>
                      <a:pt x="21600" y="10721"/>
                    </a:cubicBezTo>
                    <a:cubicBezTo>
                      <a:pt x="21600" y="4782"/>
                      <a:pt x="16782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7" name="Google Shape;2077;p45"/>
              <p:cNvSpPr/>
              <p:nvPr/>
            </p:nvSpPr>
            <p:spPr>
              <a:xfrm>
                <a:off x="2575343" y="463974"/>
                <a:ext cx="59816" cy="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94"/>
                      <a:pt x="17475" y="10887"/>
                    </a:cubicBezTo>
                    <a:cubicBezTo>
                      <a:pt x="17475" y="14513"/>
                      <a:pt x="14506" y="17482"/>
                      <a:pt x="10713" y="17482"/>
                    </a:cubicBezTo>
                    <a:cubicBezTo>
                      <a:pt x="7087" y="17482"/>
                      <a:pt x="4118" y="14513"/>
                      <a:pt x="4118" y="10887"/>
                    </a:cubicBezTo>
                    <a:cubicBezTo>
                      <a:pt x="4118" y="7094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948"/>
                      <a:pt x="0" y="10887"/>
                    </a:cubicBezTo>
                    <a:cubicBezTo>
                      <a:pt x="0" y="16818"/>
                      <a:pt x="4782" y="21600"/>
                      <a:pt x="10713" y="21600"/>
                    </a:cubicBezTo>
                    <a:cubicBezTo>
                      <a:pt x="16652" y="21600"/>
                      <a:pt x="21600" y="16818"/>
                      <a:pt x="21600" y="10887"/>
                    </a:cubicBezTo>
                    <a:cubicBezTo>
                      <a:pt x="21600" y="4948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8" name="Google Shape;2078;p45"/>
              <p:cNvSpPr/>
              <p:nvPr/>
            </p:nvSpPr>
            <p:spPr>
              <a:xfrm>
                <a:off x="1059364" y="3699122"/>
                <a:ext cx="59816" cy="5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79" y="4156"/>
                    </a:moveTo>
                    <a:cubicBezTo>
                      <a:pt x="14506" y="4156"/>
                      <a:pt x="17475" y="7147"/>
                      <a:pt x="17475" y="10800"/>
                    </a:cubicBezTo>
                    <a:cubicBezTo>
                      <a:pt x="17475" y="14453"/>
                      <a:pt x="14506" y="17444"/>
                      <a:pt x="10879" y="17444"/>
                    </a:cubicBezTo>
                    <a:cubicBezTo>
                      <a:pt x="7087" y="17444"/>
                      <a:pt x="4118" y="14453"/>
                      <a:pt x="4118" y="10800"/>
                    </a:cubicBezTo>
                    <a:cubicBezTo>
                      <a:pt x="4118" y="7147"/>
                      <a:pt x="7087" y="4156"/>
                      <a:pt x="10879" y="4156"/>
                    </a:cubicBezTo>
                    <a:close/>
                    <a:moveTo>
                      <a:pt x="10879" y="0"/>
                    </a:moveTo>
                    <a:cubicBezTo>
                      <a:pt x="4948" y="0"/>
                      <a:pt x="0" y="4818"/>
                      <a:pt x="0" y="10800"/>
                    </a:cubicBezTo>
                    <a:cubicBezTo>
                      <a:pt x="0" y="16782"/>
                      <a:pt x="4948" y="21600"/>
                      <a:pt x="10879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8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9" name="Google Shape;2079;p45"/>
              <p:cNvSpPr/>
              <p:nvPr/>
            </p:nvSpPr>
            <p:spPr>
              <a:xfrm>
                <a:off x="3753958" y="58644"/>
                <a:ext cx="59356" cy="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713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713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1"/>
                      <a:pt x="0" y="10713"/>
                    </a:cubicBezTo>
                    <a:cubicBezTo>
                      <a:pt x="0" y="16652"/>
                      <a:pt x="4819" y="21600"/>
                      <a:pt x="10796" y="21600"/>
                    </a:cubicBezTo>
                    <a:cubicBezTo>
                      <a:pt x="16781" y="21600"/>
                      <a:pt x="21600" y="16652"/>
                      <a:pt x="21600" y="10713"/>
                    </a:cubicBezTo>
                    <a:cubicBezTo>
                      <a:pt x="21600" y="4941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0" name="Google Shape;2080;p45"/>
              <p:cNvSpPr/>
              <p:nvPr/>
            </p:nvSpPr>
            <p:spPr>
              <a:xfrm>
                <a:off x="4035857" y="3641259"/>
                <a:ext cx="22827" cy="22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62" y="0"/>
                      <a:pt x="4960" y="989"/>
                      <a:pt x="3010" y="2928"/>
                    </a:cubicBezTo>
                    <a:cubicBezTo>
                      <a:pt x="852" y="5115"/>
                      <a:pt x="0" y="8138"/>
                      <a:pt x="0" y="10743"/>
                    </a:cubicBezTo>
                    <a:cubicBezTo>
                      <a:pt x="0" y="12055"/>
                      <a:pt x="0" y="13785"/>
                      <a:pt x="852" y="15097"/>
                    </a:cubicBezTo>
                    <a:cubicBezTo>
                      <a:pt x="1287" y="16390"/>
                      <a:pt x="2158" y="17265"/>
                      <a:pt x="3010" y="18558"/>
                    </a:cubicBezTo>
                    <a:cubicBezTo>
                      <a:pt x="5187" y="20725"/>
                      <a:pt x="7762" y="21600"/>
                      <a:pt x="10791" y="21600"/>
                    </a:cubicBezTo>
                    <a:cubicBezTo>
                      <a:pt x="12097" y="21600"/>
                      <a:pt x="13384" y="21163"/>
                      <a:pt x="14690" y="20725"/>
                    </a:cubicBezTo>
                    <a:cubicBezTo>
                      <a:pt x="15978" y="20288"/>
                      <a:pt x="17284" y="19432"/>
                      <a:pt x="18136" y="18558"/>
                    </a:cubicBezTo>
                    <a:cubicBezTo>
                      <a:pt x="20294" y="16390"/>
                      <a:pt x="21600" y="13785"/>
                      <a:pt x="21600" y="10743"/>
                    </a:cubicBezTo>
                    <a:cubicBezTo>
                      <a:pt x="21600" y="8138"/>
                      <a:pt x="20294" y="5115"/>
                      <a:pt x="18136" y="2928"/>
                    </a:cubicBezTo>
                    <a:cubicBezTo>
                      <a:pt x="16205" y="989"/>
                      <a:pt x="13384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1" name="Google Shape;2081;p45"/>
              <p:cNvSpPr/>
              <p:nvPr/>
            </p:nvSpPr>
            <p:spPr>
              <a:xfrm>
                <a:off x="150237" y="1406169"/>
                <a:ext cx="22827" cy="23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4" y="0"/>
                    </a:moveTo>
                    <a:cubicBezTo>
                      <a:pt x="7667" y="0"/>
                      <a:pt x="5073" y="1216"/>
                      <a:pt x="3010" y="3235"/>
                    </a:cubicBezTo>
                    <a:cubicBezTo>
                      <a:pt x="852" y="5386"/>
                      <a:pt x="0" y="7948"/>
                      <a:pt x="0" y="10922"/>
                    </a:cubicBezTo>
                    <a:cubicBezTo>
                      <a:pt x="0" y="13484"/>
                      <a:pt x="852" y="16476"/>
                      <a:pt x="3010" y="18178"/>
                    </a:cubicBezTo>
                    <a:cubicBezTo>
                      <a:pt x="5187" y="20310"/>
                      <a:pt x="7762" y="21600"/>
                      <a:pt x="10791" y="21600"/>
                    </a:cubicBezTo>
                    <a:cubicBezTo>
                      <a:pt x="11226" y="21600"/>
                      <a:pt x="12097" y="21170"/>
                      <a:pt x="12532" y="21170"/>
                    </a:cubicBezTo>
                    <a:cubicBezTo>
                      <a:pt x="13384" y="21170"/>
                      <a:pt x="14255" y="20740"/>
                      <a:pt x="14690" y="20740"/>
                    </a:cubicBezTo>
                    <a:cubicBezTo>
                      <a:pt x="15542" y="20310"/>
                      <a:pt x="15978" y="19898"/>
                      <a:pt x="16413" y="19468"/>
                    </a:cubicBezTo>
                    <a:cubicBezTo>
                      <a:pt x="17284" y="19038"/>
                      <a:pt x="17700" y="18608"/>
                      <a:pt x="18136" y="18178"/>
                    </a:cubicBezTo>
                    <a:cubicBezTo>
                      <a:pt x="20294" y="16476"/>
                      <a:pt x="21600" y="13484"/>
                      <a:pt x="21600" y="10922"/>
                    </a:cubicBezTo>
                    <a:cubicBezTo>
                      <a:pt x="21600" y="7948"/>
                      <a:pt x="20294" y="5386"/>
                      <a:pt x="18136" y="3235"/>
                    </a:cubicBezTo>
                    <a:cubicBezTo>
                      <a:pt x="17700" y="2824"/>
                      <a:pt x="17284" y="2394"/>
                      <a:pt x="16413" y="1964"/>
                    </a:cubicBezTo>
                    <a:cubicBezTo>
                      <a:pt x="15978" y="1534"/>
                      <a:pt x="15542" y="1103"/>
                      <a:pt x="14690" y="673"/>
                    </a:cubicBezTo>
                    <a:cubicBezTo>
                      <a:pt x="14255" y="673"/>
                      <a:pt x="13384" y="262"/>
                      <a:pt x="12532" y="262"/>
                    </a:cubicBezTo>
                    <a:cubicBezTo>
                      <a:pt x="11794" y="75"/>
                      <a:pt x="11074" y="0"/>
                      <a:pt x="103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2" name="Google Shape;2082;p45"/>
              <p:cNvSpPr/>
              <p:nvPr/>
            </p:nvSpPr>
            <p:spPr>
              <a:xfrm>
                <a:off x="4005920" y="410220"/>
                <a:ext cx="22847" cy="22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58" y="761"/>
                      <a:pt x="6488" y="761"/>
                    </a:cubicBezTo>
                    <a:cubicBezTo>
                      <a:pt x="6053" y="1180"/>
                      <a:pt x="5182" y="1618"/>
                      <a:pt x="4766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870" y="5100"/>
                      <a:pt x="0" y="8145"/>
                      <a:pt x="0" y="10752"/>
                    </a:cubicBezTo>
                    <a:cubicBezTo>
                      <a:pt x="0" y="13778"/>
                      <a:pt x="870" y="16386"/>
                      <a:pt x="3026" y="18555"/>
                    </a:cubicBezTo>
                    <a:cubicBezTo>
                      <a:pt x="3461" y="18993"/>
                      <a:pt x="4331" y="19430"/>
                      <a:pt x="4766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58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96" y="20744"/>
                    </a:cubicBezTo>
                    <a:cubicBezTo>
                      <a:pt x="15547" y="20744"/>
                      <a:pt x="15982" y="20306"/>
                      <a:pt x="16853" y="19868"/>
                    </a:cubicBezTo>
                    <a:cubicBezTo>
                      <a:pt x="17288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88" y="2055"/>
                      <a:pt x="16853" y="2055"/>
                    </a:cubicBezTo>
                    <a:cubicBezTo>
                      <a:pt x="15982" y="1618"/>
                      <a:pt x="15547" y="1180"/>
                      <a:pt x="14696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3" name="Google Shape;2083;p45"/>
              <p:cNvSpPr/>
              <p:nvPr/>
            </p:nvSpPr>
            <p:spPr>
              <a:xfrm>
                <a:off x="0" y="3664653"/>
                <a:ext cx="22826" cy="22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79" y="1090"/>
                      <a:pt x="3029" y="3269"/>
                    </a:cubicBezTo>
                    <a:cubicBezTo>
                      <a:pt x="871" y="5008"/>
                      <a:pt x="0" y="8067"/>
                      <a:pt x="0" y="10685"/>
                    </a:cubicBezTo>
                    <a:cubicBezTo>
                      <a:pt x="0" y="13744"/>
                      <a:pt x="871" y="16362"/>
                      <a:pt x="3029" y="18542"/>
                    </a:cubicBezTo>
                    <a:cubicBezTo>
                      <a:pt x="5187" y="20721"/>
                      <a:pt x="7781" y="21600"/>
                      <a:pt x="10809" y="21600"/>
                    </a:cubicBezTo>
                    <a:cubicBezTo>
                      <a:pt x="12097" y="21600"/>
                      <a:pt x="13403" y="21600"/>
                      <a:pt x="14690" y="21160"/>
                    </a:cubicBezTo>
                    <a:cubicBezTo>
                      <a:pt x="15996" y="20281"/>
                      <a:pt x="17284" y="19421"/>
                      <a:pt x="18155" y="18542"/>
                    </a:cubicBezTo>
                    <a:cubicBezTo>
                      <a:pt x="20313" y="16362"/>
                      <a:pt x="21600" y="13744"/>
                      <a:pt x="21600" y="10685"/>
                    </a:cubicBezTo>
                    <a:cubicBezTo>
                      <a:pt x="21600" y="8067"/>
                      <a:pt x="20313" y="5008"/>
                      <a:pt x="18155" y="3269"/>
                    </a:cubicBezTo>
                    <a:cubicBezTo>
                      <a:pt x="16205" y="1090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4" name="Google Shape;2084;p45"/>
              <p:cNvSpPr/>
              <p:nvPr/>
            </p:nvSpPr>
            <p:spPr>
              <a:xfrm>
                <a:off x="1730592" y="386474"/>
                <a:ext cx="22827" cy="22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60" y="971"/>
                      <a:pt x="3029" y="2931"/>
                    </a:cubicBezTo>
                    <a:cubicBezTo>
                      <a:pt x="871" y="5100"/>
                      <a:pt x="0" y="7707"/>
                      <a:pt x="0" y="10752"/>
                    </a:cubicBezTo>
                    <a:cubicBezTo>
                      <a:pt x="0" y="11171"/>
                      <a:pt x="0" y="12047"/>
                      <a:pt x="0" y="12484"/>
                    </a:cubicBezTo>
                    <a:cubicBezTo>
                      <a:pt x="435" y="13360"/>
                      <a:pt x="435" y="14216"/>
                      <a:pt x="871" y="14654"/>
                    </a:cubicBezTo>
                    <a:cubicBezTo>
                      <a:pt x="871" y="15529"/>
                      <a:pt x="1287" y="15967"/>
                      <a:pt x="1723" y="16386"/>
                    </a:cubicBezTo>
                    <a:cubicBezTo>
                      <a:pt x="2158" y="17261"/>
                      <a:pt x="2594" y="17699"/>
                      <a:pt x="3029" y="18136"/>
                    </a:cubicBezTo>
                    <a:cubicBezTo>
                      <a:pt x="5187" y="20306"/>
                      <a:pt x="7781" y="21600"/>
                      <a:pt x="10809" y="21600"/>
                    </a:cubicBezTo>
                    <a:cubicBezTo>
                      <a:pt x="13403" y="21600"/>
                      <a:pt x="16413" y="20306"/>
                      <a:pt x="18155" y="18136"/>
                    </a:cubicBezTo>
                    <a:cubicBezTo>
                      <a:pt x="19006" y="17699"/>
                      <a:pt x="19442" y="17261"/>
                      <a:pt x="19877" y="16386"/>
                    </a:cubicBezTo>
                    <a:cubicBezTo>
                      <a:pt x="19877" y="15967"/>
                      <a:pt x="20313" y="15529"/>
                      <a:pt x="20748" y="14654"/>
                    </a:cubicBezTo>
                    <a:cubicBezTo>
                      <a:pt x="20748" y="14216"/>
                      <a:pt x="21165" y="13360"/>
                      <a:pt x="21165" y="12484"/>
                    </a:cubicBezTo>
                    <a:cubicBezTo>
                      <a:pt x="21600" y="12047"/>
                      <a:pt x="21600" y="11171"/>
                      <a:pt x="21600" y="10752"/>
                    </a:cubicBezTo>
                    <a:cubicBezTo>
                      <a:pt x="21600" y="7707"/>
                      <a:pt x="20313" y="5100"/>
                      <a:pt x="18155" y="2931"/>
                    </a:cubicBezTo>
                    <a:cubicBezTo>
                      <a:pt x="16205" y="971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5" name="Google Shape;2085;p45"/>
              <p:cNvSpPr/>
              <p:nvPr/>
            </p:nvSpPr>
            <p:spPr>
              <a:xfrm>
                <a:off x="4184097" y="0"/>
                <a:ext cx="22847" cy="227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39" y="761"/>
                      <a:pt x="6488" y="761"/>
                    </a:cubicBezTo>
                    <a:cubicBezTo>
                      <a:pt x="6053" y="1180"/>
                      <a:pt x="5182" y="1618"/>
                      <a:pt x="4747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1305" y="5100"/>
                      <a:pt x="0" y="8145"/>
                      <a:pt x="0" y="10752"/>
                    </a:cubicBezTo>
                    <a:cubicBezTo>
                      <a:pt x="0" y="13778"/>
                      <a:pt x="1305" y="16386"/>
                      <a:pt x="3026" y="18555"/>
                    </a:cubicBezTo>
                    <a:cubicBezTo>
                      <a:pt x="3461" y="18993"/>
                      <a:pt x="4331" y="19430"/>
                      <a:pt x="4747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39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77" y="20744"/>
                    </a:cubicBezTo>
                    <a:cubicBezTo>
                      <a:pt x="15547" y="20744"/>
                      <a:pt x="15982" y="20306"/>
                      <a:pt x="16834" y="19868"/>
                    </a:cubicBezTo>
                    <a:cubicBezTo>
                      <a:pt x="17269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69" y="2055"/>
                      <a:pt x="16834" y="2055"/>
                    </a:cubicBezTo>
                    <a:cubicBezTo>
                      <a:pt x="15982" y="1618"/>
                      <a:pt x="15547" y="1180"/>
                      <a:pt x="14677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6" name="Google Shape;2086;p45"/>
              <p:cNvSpPr/>
              <p:nvPr/>
            </p:nvSpPr>
            <p:spPr>
              <a:xfrm>
                <a:off x="2709136" y="3779202"/>
                <a:ext cx="22827" cy="226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3" y="0"/>
                    </a:moveTo>
                    <a:cubicBezTo>
                      <a:pt x="7951" y="0"/>
                      <a:pt x="5168" y="1258"/>
                      <a:pt x="3445" y="3317"/>
                    </a:cubicBezTo>
                    <a:cubicBezTo>
                      <a:pt x="3010" y="3756"/>
                      <a:pt x="2158" y="4194"/>
                      <a:pt x="2158" y="4633"/>
                    </a:cubicBezTo>
                    <a:cubicBezTo>
                      <a:pt x="1723" y="5491"/>
                      <a:pt x="1287" y="5929"/>
                      <a:pt x="852" y="6806"/>
                    </a:cubicBezTo>
                    <a:cubicBezTo>
                      <a:pt x="852" y="7244"/>
                      <a:pt x="416" y="8102"/>
                      <a:pt x="416" y="8541"/>
                    </a:cubicBezTo>
                    <a:cubicBezTo>
                      <a:pt x="416" y="9418"/>
                      <a:pt x="0" y="10295"/>
                      <a:pt x="0" y="10714"/>
                    </a:cubicBezTo>
                    <a:cubicBezTo>
                      <a:pt x="0" y="13765"/>
                      <a:pt x="1287" y="16376"/>
                      <a:pt x="3445" y="18550"/>
                    </a:cubicBezTo>
                    <a:cubicBezTo>
                      <a:pt x="5187" y="20723"/>
                      <a:pt x="8197" y="21600"/>
                      <a:pt x="10791" y="21600"/>
                    </a:cubicBezTo>
                    <a:cubicBezTo>
                      <a:pt x="13819" y="21600"/>
                      <a:pt x="16413" y="20723"/>
                      <a:pt x="18571" y="18550"/>
                    </a:cubicBezTo>
                    <a:cubicBezTo>
                      <a:pt x="20729" y="16376"/>
                      <a:pt x="21600" y="13765"/>
                      <a:pt x="21600" y="10714"/>
                    </a:cubicBezTo>
                    <a:cubicBezTo>
                      <a:pt x="21600" y="10295"/>
                      <a:pt x="21600" y="9418"/>
                      <a:pt x="21600" y="8541"/>
                    </a:cubicBezTo>
                    <a:cubicBezTo>
                      <a:pt x="21600" y="8102"/>
                      <a:pt x="21165" y="7244"/>
                      <a:pt x="20729" y="6806"/>
                    </a:cubicBezTo>
                    <a:cubicBezTo>
                      <a:pt x="20729" y="5929"/>
                      <a:pt x="20294" y="5491"/>
                      <a:pt x="19877" y="4633"/>
                    </a:cubicBezTo>
                    <a:cubicBezTo>
                      <a:pt x="19442" y="4194"/>
                      <a:pt x="19006" y="3756"/>
                      <a:pt x="18571" y="3317"/>
                    </a:cubicBezTo>
                    <a:cubicBezTo>
                      <a:pt x="18136" y="2879"/>
                      <a:pt x="17700" y="2021"/>
                      <a:pt x="16848" y="2021"/>
                    </a:cubicBezTo>
                    <a:cubicBezTo>
                      <a:pt x="16413" y="1582"/>
                      <a:pt x="15542" y="1144"/>
                      <a:pt x="15126" y="705"/>
                    </a:cubicBezTo>
                    <a:cubicBezTo>
                      <a:pt x="14255" y="705"/>
                      <a:pt x="13819" y="286"/>
                      <a:pt x="12949" y="286"/>
                    </a:cubicBezTo>
                    <a:cubicBezTo>
                      <a:pt x="12229" y="95"/>
                      <a:pt x="11491" y="0"/>
                      <a:pt x="107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7" name="Google Shape;2087;p45"/>
              <p:cNvSpPr/>
              <p:nvPr/>
            </p:nvSpPr>
            <p:spPr>
              <a:xfrm>
                <a:off x="194024" y="394977"/>
                <a:ext cx="71766" cy="10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5" h="21600" extrusionOk="0">
                    <a:moveTo>
                      <a:pt x="19414" y="0"/>
                    </a:moveTo>
                    <a:cubicBezTo>
                      <a:pt x="18885" y="0"/>
                      <a:pt x="18327" y="191"/>
                      <a:pt x="17986" y="496"/>
                    </a:cubicBezTo>
                    <a:lnTo>
                      <a:pt x="277" y="19662"/>
                    </a:lnTo>
                    <a:cubicBezTo>
                      <a:pt x="-258" y="20243"/>
                      <a:pt x="12" y="21019"/>
                      <a:pt x="818" y="21307"/>
                    </a:cubicBezTo>
                    <a:cubicBezTo>
                      <a:pt x="1082" y="21502"/>
                      <a:pt x="1352" y="21600"/>
                      <a:pt x="1758" y="21600"/>
                    </a:cubicBezTo>
                    <a:cubicBezTo>
                      <a:pt x="2293" y="21600"/>
                      <a:pt x="2828" y="21405"/>
                      <a:pt x="3098" y="21019"/>
                    </a:cubicBezTo>
                    <a:lnTo>
                      <a:pt x="20807" y="1849"/>
                    </a:lnTo>
                    <a:cubicBezTo>
                      <a:pt x="21342" y="1268"/>
                      <a:pt x="21072" y="594"/>
                      <a:pt x="20266" y="204"/>
                    </a:cubicBezTo>
                    <a:cubicBezTo>
                      <a:pt x="20025" y="64"/>
                      <a:pt x="19720" y="0"/>
                      <a:pt x="194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8" name="Google Shape;2088;p45"/>
              <p:cNvSpPr/>
              <p:nvPr/>
            </p:nvSpPr>
            <p:spPr>
              <a:xfrm>
                <a:off x="4384585" y="1006209"/>
                <a:ext cx="75326" cy="230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492" h="21600" extrusionOk="0">
                    <a:moveTo>
                      <a:pt x="12909" y="0"/>
                    </a:moveTo>
                    <a:cubicBezTo>
                      <a:pt x="12794" y="0"/>
                      <a:pt x="12678" y="7"/>
                      <a:pt x="12559" y="22"/>
                    </a:cubicBezTo>
                    <a:cubicBezTo>
                      <a:pt x="11995" y="107"/>
                      <a:pt x="11621" y="406"/>
                      <a:pt x="11810" y="663"/>
                    </a:cubicBezTo>
                    <a:cubicBezTo>
                      <a:pt x="11901" y="792"/>
                      <a:pt x="18759" y="12200"/>
                      <a:pt x="352" y="20660"/>
                    </a:cubicBezTo>
                    <a:cubicBezTo>
                      <a:pt x="-117" y="20874"/>
                      <a:pt x="-117" y="21216"/>
                      <a:pt x="352" y="21430"/>
                    </a:cubicBezTo>
                    <a:cubicBezTo>
                      <a:pt x="541" y="21559"/>
                      <a:pt x="821" y="21600"/>
                      <a:pt x="1195" y="21600"/>
                    </a:cubicBezTo>
                    <a:cubicBezTo>
                      <a:pt x="1479" y="21600"/>
                      <a:pt x="1759" y="21559"/>
                      <a:pt x="2043" y="21430"/>
                    </a:cubicBezTo>
                    <a:cubicBezTo>
                      <a:pt x="21483" y="12500"/>
                      <a:pt x="14155" y="492"/>
                      <a:pt x="14061" y="363"/>
                    </a:cubicBezTo>
                    <a:cubicBezTo>
                      <a:pt x="13909" y="154"/>
                      <a:pt x="13435" y="0"/>
                      <a:pt x="129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9" name="Google Shape;2089;p45"/>
              <p:cNvSpPr/>
              <p:nvPr/>
            </p:nvSpPr>
            <p:spPr>
              <a:xfrm>
                <a:off x="1431014" y="3013211"/>
                <a:ext cx="52748" cy="223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94" h="21600" extrusionOk="0">
                    <a:moveTo>
                      <a:pt x="12611" y="0"/>
                    </a:moveTo>
                    <a:cubicBezTo>
                      <a:pt x="12509" y="0"/>
                      <a:pt x="12413" y="2"/>
                      <a:pt x="12317" y="8"/>
                    </a:cubicBezTo>
                    <a:cubicBezTo>
                      <a:pt x="11359" y="52"/>
                      <a:pt x="10814" y="359"/>
                      <a:pt x="10951" y="668"/>
                    </a:cubicBezTo>
                    <a:cubicBezTo>
                      <a:pt x="11083" y="757"/>
                      <a:pt x="17648" y="11464"/>
                      <a:pt x="283" y="20762"/>
                    </a:cubicBezTo>
                    <a:cubicBezTo>
                      <a:pt x="-262" y="21027"/>
                      <a:pt x="14" y="21336"/>
                      <a:pt x="834" y="21511"/>
                    </a:cubicBezTo>
                    <a:cubicBezTo>
                      <a:pt x="1104" y="21556"/>
                      <a:pt x="1379" y="21600"/>
                      <a:pt x="1655" y="21600"/>
                    </a:cubicBezTo>
                    <a:cubicBezTo>
                      <a:pt x="2338" y="21600"/>
                      <a:pt x="2883" y="21511"/>
                      <a:pt x="3158" y="21336"/>
                    </a:cubicBezTo>
                    <a:cubicBezTo>
                      <a:pt x="21338" y="11642"/>
                      <a:pt x="14641" y="888"/>
                      <a:pt x="14366" y="448"/>
                    </a:cubicBezTo>
                    <a:cubicBezTo>
                      <a:pt x="14246" y="172"/>
                      <a:pt x="13461" y="0"/>
                      <a:pt x="126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0" name="Google Shape;2090;p45"/>
              <p:cNvSpPr/>
              <p:nvPr/>
            </p:nvSpPr>
            <p:spPr>
              <a:xfrm>
                <a:off x="1302701" y="3013230"/>
                <a:ext cx="60811" cy="17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600" extrusionOk="0">
                    <a:moveTo>
                      <a:pt x="18992" y="0"/>
                    </a:moveTo>
                    <a:cubicBezTo>
                      <a:pt x="18004" y="0"/>
                      <a:pt x="17315" y="311"/>
                      <a:pt x="17168" y="669"/>
                    </a:cubicBezTo>
                    <a:cubicBezTo>
                      <a:pt x="17168" y="777"/>
                      <a:pt x="15895" y="11464"/>
                      <a:pt x="328" y="20555"/>
                    </a:cubicBezTo>
                    <a:cubicBezTo>
                      <a:pt x="-305" y="20886"/>
                      <a:pt x="15" y="21325"/>
                      <a:pt x="968" y="21491"/>
                    </a:cubicBezTo>
                    <a:cubicBezTo>
                      <a:pt x="1282" y="21600"/>
                      <a:pt x="1602" y="21600"/>
                      <a:pt x="1922" y="21600"/>
                    </a:cubicBezTo>
                    <a:cubicBezTo>
                      <a:pt x="2715" y="21600"/>
                      <a:pt x="3348" y="21491"/>
                      <a:pt x="3668" y="21269"/>
                    </a:cubicBezTo>
                    <a:cubicBezTo>
                      <a:pt x="19868" y="11850"/>
                      <a:pt x="21135" y="1163"/>
                      <a:pt x="21135" y="722"/>
                    </a:cubicBezTo>
                    <a:cubicBezTo>
                      <a:pt x="21295" y="338"/>
                      <a:pt x="20342" y="7"/>
                      <a:pt x="19235" y="7"/>
                    </a:cubicBezTo>
                    <a:cubicBezTo>
                      <a:pt x="19152" y="2"/>
                      <a:pt x="19068" y="0"/>
                      <a:pt x="189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1" name="Google Shape;2091;p45"/>
              <p:cNvSpPr/>
              <p:nvPr/>
            </p:nvSpPr>
            <p:spPr>
              <a:xfrm>
                <a:off x="985606" y="2134971"/>
                <a:ext cx="328602" cy="39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357" y="0"/>
                    </a:moveTo>
                    <a:cubicBezTo>
                      <a:pt x="196" y="0"/>
                      <a:pt x="65" y="919"/>
                      <a:pt x="15" y="2346"/>
                    </a:cubicBezTo>
                    <a:cubicBezTo>
                      <a:pt x="-45" y="4076"/>
                      <a:pt x="76" y="5557"/>
                      <a:pt x="255" y="6054"/>
                    </a:cubicBezTo>
                    <a:cubicBezTo>
                      <a:pt x="344" y="6292"/>
                      <a:pt x="7076" y="21600"/>
                      <a:pt x="14555" y="21600"/>
                    </a:cubicBezTo>
                    <a:cubicBezTo>
                      <a:pt x="16768" y="21600"/>
                      <a:pt x="19042" y="20357"/>
                      <a:pt x="21226" y="16908"/>
                    </a:cubicBezTo>
                    <a:cubicBezTo>
                      <a:pt x="21406" y="16659"/>
                      <a:pt x="21555" y="14930"/>
                      <a:pt x="21525" y="13211"/>
                    </a:cubicBezTo>
                    <a:cubicBezTo>
                      <a:pt x="21471" y="11654"/>
                      <a:pt x="21322" y="10703"/>
                      <a:pt x="21140" y="10703"/>
                    </a:cubicBezTo>
                    <a:cubicBezTo>
                      <a:pt x="21119" y="10703"/>
                      <a:pt x="21098" y="10714"/>
                      <a:pt x="21077" y="10735"/>
                    </a:cubicBezTo>
                    <a:cubicBezTo>
                      <a:pt x="18932" y="14173"/>
                      <a:pt x="16700" y="15503"/>
                      <a:pt x="14530" y="15503"/>
                    </a:cubicBezTo>
                    <a:cubicBezTo>
                      <a:pt x="7189" y="15503"/>
                      <a:pt x="557" y="314"/>
                      <a:pt x="464" y="130"/>
                    </a:cubicBezTo>
                    <a:cubicBezTo>
                      <a:pt x="427" y="43"/>
                      <a:pt x="391" y="0"/>
                      <a:pt x="3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2" name="Google Shape;2092;p45"/>
              <p:cNvSpPr/>
              <p:nvPr/>
            </p:nvSpPr>
            <p:spPr>
              <a:xfrm>
                <a:off x="913174" y="1230365"/>
                <a:ext cx="159056" cy="154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600" extrusionOk="0">
                    <a:moveTo>
                      <a:pt x="811" y="0"/>
                    </a:moveTo>
                    <a:cubicBezTo>
                      <a:pt x="496" y="0"/>
                      <a:pt x="168" y="182"/>
                      <a:pt x="71" y="486"/>
                    </a:cubicBezTo>
                    <a:cubicBezTo>
                      <a:pt x="-114" y="869"/>
                      <a:pt x="71" y="1378"/>
                      <a:pt x="499" y="1506"/>
                    </a:cubicBezTo>
                    <a:cubicBezTo>
                      <a:pt x="623" y="1571"/>
                      <a:pt x="13631" y="7311"/>
                      <a:pt x="19889" y="21153"/>
                    </a:cubicBezTo>
                    <a:cubicBezTo>
                      <a:pt x="20013" y="21471"/>
                      <a:pt x="20319" y="21600"/>
                      <a:pt x="20626" y="21600"/>
                    </a:cubicBezTo>
                    <a:cubicBezTo>
                      <a:pt x="20688" y="21600"/>
                      <a:pt x="20809" y="21600"/>
                      <a:pt x="20932" y="21536"/>
                    </a:cubicBezTo>
                    <a:cubicBezTo>
                      <a:pt x="21301" y="21346"/>
                      <a:pt x="21486" y="20899"/>
                      <a:pt x="21301" y="20451"/>
                    </a:cubicBezTo>
                    <a:cubicBezTo>
                      <a:pt x="14736" y="6036"/>
                      <a:pt x="1604" y="293"/>
                      <a:pt x="1053" y="39"/>
                    </a:cubicBezTo>
                    <a:cubicBezTo>
                      <a:pt x="975" y="11"/>
                      <a:pt x="894" y="0"/>
                      <a:pt x="8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3" name="Google Shape;2093;p45"/>
              <p:cNvSpPr/>
              <p:nvPr/>
            </p:nvSpPr>
            <p:spPr>
              <a:xfrm>
                <a:off x="1804525" y="934251"/>
                <a:ext cx="31827" cy="228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1948" h="21600" extrusionOk="0">
                    <a:moveTo>
                      <a:pt x="9691" y="0"/>
                    </a:moveTo>
                    <a:cubicBezTo>
                      <a:pt x="9000" y="0"/>
                      <a:pt x="8346" y="96"/>
                      <a:pt x="7903" y="262"/>
                    </a:cubicBezTo>
                    <a:cubicBezTo>
                      <a:pt x="7212" y="608"/>
                      <a:pt x="-9416" y="8151"/>
                      <a:pt x="7730" y="21254"/>
                    </a:cubicBezTo>
                    <a:cubicBezTo>
                      <a:pt x="8068" y="21470"/>
                      <a:pt x="8932" y="21600"/>
                      <a:pt x="9788" y="21600"/>
                    </a:cubicBezTo>
                    <a:lnTo>
                      <a:pt x="10472" y="21600"/>
                    </a:lnTo>
                    <a:cubicBezTo>
                      <a:pt x="11673" y="21470"/>
                      <a:pt x="12184" y="21169"/>
                      <a:pt x="11846" y="20911"/>
                    </a:cubicBezTo>
                    <a:cubicBezTo>
                      <a:pt x="-4782" y="8324"/>
                      <a:pt x="11501" y="867"/>
                      <a:pt x="11673" y="823"/>
                    </a:cubicBezTo>
                    <a:cubicBezTo>
                      <a:pt x="12184" y="565"/>
                      <a:pt x="11846" y="219"/>
                      <a:pt x="10817" y="91"/>
                    </a:cubicBezTo>
                    <a:cubicBezTo>
                      <a:pt x="10449" y="30"/>
                      <a:pt x="10066" y="0"/>
                      <a:pt x="969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1167" name="Google Shape;2094;p45"/>
            <p:cNvGrpSpPr/>
            <p:nvPr/>
          </p:nvGrpSpPr>
          <p:grpSpPr>
            <a:xfrm>
              <a:off x="2656154" y="3001883"/>
              <a:ext cx="1615783" cy="811469"/>
              <a:chOff x="0" y="0"/>
              <a:chExt cx="1615781" cy="811467"/>
            </a:xfrm>
          </p:grpSpPr>
          <p:sp>
            <p:nvSpPr>
              <p:cNvPr id="1165" name="Google Shape;2095;p45"/>
              <p:cNvSpPr/>
              <p:nvPr/>
            </p:nvSpPr>
            <p:spPr>
              <a:xfrm>
                <a:off x="242542" y="0"/>
                <a:ext cx="1373240" cy="811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1600" extrusionOk="0">
                    <a:moveTo>
                      <a:pt x="334" y="0"/>
                    </a:moveTo>
                    <a:lnTo>
                      <a:pt x="0" y="9481"/>
                    </a:lnTo>
                    <a:cubicBezTo>
                      <a:pt x="2225" y="14318"/>
                      <a:pt x="4489" y="14579"/>
                      <a:pt x="7136" y="14579"/>
                    </a:cubicBezTo>
                    <a:cubicBezTo>
                      <a:pt x="7375" y="14579"/>
                      <a:pt x="7618" y="14577"/>
                      <a:pt x="7864" y="14576"/>
                    </a:cubicBezTo>
                    <a:cubicBezTo>
                      <a:pt x="7891" y="14576"/>
                      <a:pt x="7917" y="14575"/>
                      <a:pt x="7944" y="14575"/>
                    </a:cubicBezTo>
                    <a:cubicBezTo>
                      <a:pt x="10889" y="14575"/>
                      <a:pt x="14210" y="15998"/>
                      <a:pt x="15690" y="19219"/>
                    </a:cubicBezTo>
                    <a:cubicBezTo>
                      <a:pt x="16340" y="20633"/>
                      <a:pt x="17559" y="21600"/>
                      <a:pt x="18712" y="21600"/>
                    </a:cubicBezTo>
                    <a:cubicBezTo>
                      <a:pt x="20212" y="21600"/>
                      <a:pt x="21600" y="19966"/>
                      <a:pt x="21484" y="15556"/>
                    </a:cubicBezTo>
                    <a:cubicBezTo>
                      <a:pt x="21284" y="7919"/>
                      <a:pt x="14918" y="1061"/>
                      <a:pt x="9628" y="1061"/>
                    </a:cubicBezTo>
                    <a:cubicBezTo>
                      <a:pt x="9512" y="1061"/>
                      <a:pt x="9397" y="1064"/>
                      <a:pt x="9282" y="1071"/>
                    </a:cubicBezTo>
                    <a:cubicBezTo>
                      <a:pt x="8742" y="1102"/>
                      <a:pt x="8220" y="1116"/>
                      <a:pt x="7718" y="1116"/>
                    </a:cubicBezTo>
                    <a:cubicBezTo>
                      <a:pt x="3240" y="1116"/>
                      <a:pt x="334" y="0"/>
                      <a:pt x="3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6" name="Google Shape;2096;p45"/>
              <p:cNvSpPr/>
              <p:nvPr/>
            </p:nvSpPr>
            <p:spPr>
              <a:xfrm>
                <a:off x="0" y="85358"/>
                <a:ext cx="1489361" cy="5138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6" h="21600" extrusionOk="0">
                    <a:moveTo>
                      <a:pt x="110" y="0"/>
                    </a:moveTo>
                    <a:cubicBezTo>
                      <a:pt x="72" y="0"/>
                      <a:pt x="35" y="60"/>
                      <a:pt x="16" y="170"/>
                    </a:cubicBezTo>
                    <a:cubicBezTo>
                      <a:pt x="-20" y="329"/>
                      <a:pt x="7" y="541"/>
                      <a:pt x="62" y="620"/>
                    </a:cubicBezTo>
                    <a:cubicBezTo>
                      <a:pt x="4804" y="7728"/>
                      <a:pt x="8952" y="9320"/>
                      <a:pt x="12288" y="10619"/>
                    </a:cubicBezTo>
                    <a:cubicBezTo>
                      <a:pt x="16107" y="12079"/>
                      <a:pt x="19122" y="13245"/>
                      <a:pt x="21361" y="21494"/>
                    </a:cubicBezTo>
                    <a:cubicBezTo>
                      <a:pt x="21388" y="21573"/>
                      <a:pt x="21415" y="21600"/>
                      <a:pt x="21452" y="21600"/>
                    </a:cubicBezTo>
                    <a:cubicBezTo>
                      <a:pt x="21480" y="21600"/>
                      <a:pt x="21507" y="21600"/>
                      <a:pt x="21525" y="21547"/>
                    </a:cubicBezTo>
                    <a:cubicBezTo>
                      <a:pt x="21571" y="21414"/>
                      <a:pt x="21580" y="21228"/>
                      <a:pt x="21544" y="21069"/>
                    </a:cubicBezTo>
                    <a:cubicBezTo>
                      <a:pt x="19241" y="12635"/>
                      <a:pt x="16189" y="11442"/>
                      <a:pt x="12315" y="9957"/>
                    </a:cubicBezTo>
                    <a:cubicBezTo>
                      <a:pt x="8825" y="8603"/>
                      <a:pt x="4868" y="7092"/>
                      <a:pt x="163" y="37"/>
                    </a:cubicBezTo>
                    <a:cubicBezTo>
                      <a:pt x="146" y="13"/>
                      <a:pt x="128" y="0"/>
                      <a:pt x="11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168" name="Google Shape;2097;p45"/>
            <p:cNvSpPr/>
            <p:nvPr/>
          </p:nvSpPr>
          <p:spPr>
            <a:xfrm>
              <a:off x="1116344" y="21"/>
              <a:ext cx="4621490" cy="337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0" h="21600" extrusionOk="0">
                  <a:moveTo>
                    <a:pt x="14818" y="0"/>
                  </a:moveTo>
                  <a:cubicBezTo>
                    <a:pt x="13090" y="0"/>
                    <a:pt x="11100" y="1382"/>
                    <a:pt x="9389" y="4910"/>
                  </a:cubicBezTo>
                  <a:cubicBezTo>
                    <a:pt x="6985" y="9862"/>
                    <a:pt x="5239" y="7462"/>
                    <a:pt x="2529" y="8913"/>
                  </a:cubicBezTo>
                  <a:cubicBezTo>
                    <a:pt x="-903" y="10752"/>
                    <a:pt x="-848" y="17503"/>
                    <a:pt x="2729" y="20136"/>
                  </a:cubicBezTo>
                  <a:cubicBezTo>
                    <a:pt x="4133" y="21168"/>
                    <a:pt x="5851" y="21600"/>
                    <a:pt x="7613" y="21600"/>
                  </a:cubicBezTo>
                  <a:cubicBezTo>
                    <a:pt x="11108" y="21600"/>
                    <a:pt x="14776" y="19902"/>
                    <a:pt x="16504" y="17819"/>
                  </a:cubicBezTo>
                  <a:cubicBezTo>
                    <a:pt x="19881" y="13754"/>
                    <a:pt x="20697" y="4206"/>
                    <a:pt x="17194" y="984"/>
                  </a:cubicBezTo>
                  <a:cubicBezTo>
                    <a:pt x="16519" y="362"/>
                    <a:pt x="15703" y="0"/>
                    <a:pt x="148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69" name="Google Shape;2098;p45"/>
            <p:cNvSpPr/>
            <p:nvPr/>
          </p:nvSpPr>
          <p:spPr>
            <a:xfrm>
              <a:off x="4127193" y="466955"/>
              <a:ext cx="151690" cy="236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46" h="21600" extrusionOk="0">
                  <a:moveTo>
                    <a:pt x="11545" y="0"/>
                  </a:moveTo>
                  <a:cubicBezTo>
                    <a:pt x="4009" y="0"/>
                    <a:pt x="-992" y="12047"/>
                    <a:pt x="167" y="20893"/>
                  </a:cubicBezTo>
                  <a:lnTo>
                    <a:pt x="17246" y="21600"/>
                  </a:lnTo>
                  <a:cubicBezTo>
                    <a:pt x="10526" y="11212"/>
                    <a:pt x="20608" y="1222"/>
                    <a:pt x="12563" y="74"/>
                  </a:cubicBezTo>
                  <a:cubicBezTo>
                    <a:pt x="12218" y="25"/>
                    <a:pt x="11880" y="0"/>
                    <a:pt x="1154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0" name="Google Shape;2099;p45"/>
            <p:cNvSpPr/>
            <p:nvPr/>
          </p:nvSpPr>
          <p:spPr>
            <a:xfrm>
              <a:off x="4148041" y="293210"/>
              <a:ext cx="553938" cy="809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4" h="21600" extrusionOk="0">
                  <a:moveTo>
                    <a:pt x="12833" y="0"/>
                  </a:moveTo>
                  <a:cubicBezTo>
                    <a:pt x="10077" y="0"/>
                    <a:pt x="7354" y="1383"/>
                    <a:pt x="6322" y="3957"/>
                  </a:cubicBezTo>
                  <a:cubicBezTo>
                    <a:pt x="4162" y="9360"/>
                    <a:pt x="0" y="12384"/>
                    <a:pt x="0" y="12384"/>
                  </a:cubicBezTo>
                  <a:lnTo>
                    <a:pt x="13276" y="21600"/>
                  </a:lnTo>
                  <a:cubicBezTo>
                    <a:pt x="13276" y="21600"/>
                    <a:pt x="21600" y="12023"/>
                    <a:pt x="19827" y="5211"/>
                  </a:cubicBezTo>
                  <a:cubicBezTo>
                    <a:pt x="18900" y="1653"/>
                    <a:pt x="15847" y="0"/>
                    <a:pt x="1283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1" name="Google Shape;2100;p45"/>
            <p:cNvSpPr/>
            <p:nvPr/>
          </p:nvSpPr>
          <p:spPr>
            <a:xfrm>
              <a:off x="4321786" y="495381"/>
              <a:ext cx="214072" cy="43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600" extrusionOk="0">
                  <a:moveTo>
                    <a:pt x="19733" y="0"/>
                  </a:moveTo>
                  <a:cubicBezTo>
                    <a:pt x="19410" y="24"/>
                    <a:pt x="19180" y="167"/>
                    <a:pt x="19180" y="334"/>
                  </a:cubicBezTo>
                  <a:cubicBezTo>
                    <a:pt x="19180" y="454"/>
                    <a:pt x="20332" y="12257"/>
                    <a:pt x="205" y="21074"/>
                  </a:cubicBezTo>
                  <a:cubicBezTo>
                    <a:pt x="-25" y="21170"/>
                    <a:pt x="-71" y="21361"/>
                    <a:pt x="113" y="21481"/>
                  </a:cubicBezTo>
                  <a:cubicBezTo>
                    <a:pt x="252" y="21552"/>
                    <a:pt x="389" y="21600"/>
                    <a:pt x="575" y="21600"/>
                  </a:cubicBezTo>
                  <a:cubicBezTo>
                    <a:pt x="712" y="21600"/>
                    <a:pt x="851" y="21576"/>
                    <a:pt x="942" y="21528"/>
                  </a:cubicBezTo>
                  <a:cubicBezTo>
                    <a:pt x="21529" y="12520"/>
                    <a:pt x="20332" y="406"/>
                    <a:pt x="20332" y="287"/>
                  </a:cubicBezTo>
                  <a:cubicBezTo>
                    <a:pt x="20332" y="119"/>
                    <a:pt x="20056" y="0"/>
                    <a:pt x="1973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2" name="Google Shape;2101;p45"/>
            <p:cNvSpPr/>
            <p:nvPr/>
          </p:nvSpPr>
          <p:spPr>
            <a:xfrm>
              <a:off x="2956856" y="410074"/>
              <a:ext cx="212106" cy="353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1" h="21600" extrusionOk="0">
                  <a:moveTo>
                    <a:pt x="7609" y="0"/>
                  </a:moveTo>
                  <a:cubicBezTo>
                    <a:pt x="-905" y="0"/>
                    <a:pt x="-2359" y="13194"/>
                    <a:pt x="3678" y="21600"/>
                  </a:cubicBezTo>
                  <a:lnTo>
                    <a:pt x="19241" y="20385"/>
                  </a:lnTo>
                  <a:cubicBezTo>
                    <a:pt x="7856" y="14281"/>
                    <a:pt x="16339" y="148"/>
                    <a:pt x="7723" y="0"/>
                  </a:cubicBezTo>
                  <a:cubicBezTo>
                    <a:pt x="7686" y="0"/>
                    <a:pt x="7648" y="0"/>
                    <a:pt x="760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3" name="Google Shape;2102;p45"/>
            <p:cNvSpPr/>
            <p:nvPr/>
          </p:nvSpPr>
          <p:spPr>
            <a:xfrm>
              <a:off x="2491191" y="242593"/>
              <a:ext cx="717985" cy="794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44" h="21600" extrusionOk="0">
                  <a:moveTo>
                    <a:pt x="4984" y="0"/>
                  </a:moveTo>
                  <a:cubicBezTo>
                    <a:pt x="4571" y="0"/>
                    <a:pt x="4123" y="79"/>
                    <a:pt x="3634" y="245"/>
                  </a:cubicBezTo>
                  <a:cubicBezTo>
                    <a:pt x="-4756" y="3119"/>
                    <a:pt x="4009" y="21600"/>
                    <a:pt x="4009" y="21600"/>
                  </a:cubicBezTo>
                  <a:lnTo>
                    <a:pt x="16844" y="17461"/>
                  </a:lnTo>
                  <a:cubicBezTo>
                    <a:pt x="9734" y="14148"/>
                    <a:pt x="10531" y="0"/>
                    <a:pt x="498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4" name="Google Shape;2103;p45"/>
            <p:cNvSpPr/>
            <p:nvPr/>
          </p:nvSpPr>
          <p:spPr>
            <a:xfrm>
              <a:off x="2672191" y="424553"/>
              <a:ext cx="250736" cy="547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496" y="0"/>
                  </a:moveTo>
                  <a:cubicBezTo>
                    <a:pt x="471" y="0"/>
                    <a:pt x="447" y="1"/>
                    <a:pt x="422" y="3"/>
                  </a:cubicBezTo>
                  <a:cubicBezTo>
                    <a:pt x="131" y="22"/>
                    <a:pt x="-35" y="137"/>
                    <a:pt x="7" y="271"/>
                  </a:cubicBezTo>
                  <a:cubicBezTo>
                    <a:pt x="47" y="385"/>
                    <a:pt x="3869" y="12379"/>
                    <a:pt x="20568" y="21523"/>
                  </a:cubicBezTo>
                  <a:cubicBezTo>
                    <a:pt x="20693" y="21581"/>
                    <a:pt x="20817" y="21600"/>
                    <a:pt x="20983" y="21600"/>
                  </a:cubicBezTo>
                  <a:cubicBezTo>
                    <a:pt x="21066" y="21600"/>
                    <a:pt x="21192" y="21581"/>
                    <a:pt x="21316" y="21542"/>
                  </a:cubicBezTo>
                  <a:cubicBezTo>
                    <a:pt x="21523" y="21466"/>
                    <a:pt x="21565" y="21313"/>
                    <a:pt x="21358" y="21217"/>
                  </a:cubicBezTo>
                  <a:cubicBezTo>
                    <a:pt x="4866" y="12188"/>
                    <a:pt x="1044" y="328"/>
                    <a:pt x="1002" y="194"/>
                  </a:cubicBezTo>
                  <a:cubicBezTo>
                    <a:pt x="966" y="89"/>
                    <a:pt x="755" y="0"/>
                    <a:pt x="49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5" name="Google Shape;2104;p45"/>
            <p:cNvSpPr/>
            <p:nvPr/>
          </p:nvSpPr>
          <p:spPr>
            <a:xfrm>
              <a:off x="2149193" y="700937"/>
              <a:ext cx="3908521" cy="2679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3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3"/>
                    <a:pt x="21286" y="0"/>
                    <a:pt x="2090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6" name="Google Shape;2105;p45"/>
            <p:cNvSpPr/>
            <p:nvPr/>
          </p:nvSpPr>
          <p:spPr>
            <a:xfrm>
              <a:off x="2141618" y="692754"/>
              <a:ext cx="3924306" cy="2695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0" y="126"/>
                  </a:moveTo>
                  <a:cubicBezTo>
                    <a:pt x="21218" y="126"/>
                    <a:pt x="21513" y="551"/>
                    <a:pt x="21513" y="1077"/>
                  </a:cubicBezTo>
                  <a:lnTo>
                    <a:pt x="21513" y="20528"/>
                  </a:lnTo>
                  <a:cubicBezTo>
                    <a:pt x="21513" y="21049"/>
                    <a:pt x="21218" y="21474"/>
                    <a:pt x="20860" y="21474"/>
                  </a:cubicBezTo>
                  <a:lnTo>
                    <a:pt x="736" y="21474"/>
                  </a:lnTo>
                  <a:cubicBezTo>
                    <a:pt x="379" y="21474"/>
                    <a:pt x="87" y="21049"/>
                    <a:pt x="87" y="20528"/>
                  </a:cubicBezTo>
                  <a:lnTo>
                    <a:pt x="87" y="1077"/>
                  </a:lnTo>
                  <a:cubicBezTo>
                    <a:pt x="87" y="551"/>
                    <a:pt x="379" y="126"/>
                    <a:pt x="736" y="126"/>
                  </a:cubicBezTo>
                  <a:close/>
                  <a:moveTo>
                    <a:pt x="736" y="0"/>
                  </a:moveTo>
                  <a:cubicBezTo>
                    <a:pt x="330" y="0"/>
                    <a:pt x="0" y="485"/>
                    <a:pt x="0" y="1077"/>
                  </a:cubicBezTo>
                  <a:lnTo>
                    <a:pt x="0" y="20528"/>
                  </a:lnTo>
                  <a:cubicBezTo>
                    <a:pt x="0" y="21120"/>
                    <a:pt x="330" y="21600"/>
                    <a:pt x="736" y="21600"/>
                  </a:cubicBezTo>
                  <a:lnTo>
                    <a:pt x="20860" y="21600"/>
                  </a:lnTo>
                  <a:cubicBezTo>
                    <a:pt x="21267" y="21600"/>
                    <a:pt x="21600" y="21120"/>
                    <a:pt x="21600" y="20528"/>
                  </a:cubicBezTo>
                  <a:lnTo>
                    <a:pt x="21600" y="1077"/>
                  </a:lnTo>
                  <a:cubicBezTo>
                    <a:pt x="21600" y="485"/>
                    <a:pt x="21267" y="0"/>
                    <a:pt x="2086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7" name="Google Shape;2106;p45"/>
            <p:cNvSpPr/>
            <p:nvPr/>
          </p:nvSpPr>
          <p:spPr>
            <a:xfrm>
              <a:off x="2067169" y="700937"/>
              <a:ext cx="3908521" cy="2679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453"/>
                    <a:pt x="0" y="1017"/>
                  </a:cubicBezTo>
                  <a:lnTo>
                    <a:pt x="0" y="20583"/>
                  </a:lnTo>
                  <a:cubicBezTo>
                    <a:pt x="0" y="21142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21142"/>
                    <a:pt x="21600" y="20583"/>
                  </a:cubicBezTo>
                  <a:lnTo>
                    <a:pt x="21600" y="1017"/>
                  </a:lnTo>
                  <a:cubicBezTo>
                    <a:pt x="21600" y="453"/>
                    <a:pt x="21286" y="0"/>
                    <a:pt x="209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8" name="Google Shape;2107;p45"/>
            <p:cNvSpPr/>
            <p:nvPr/>
          </p:nvSpPr>
          <p:spPr>
            <a:xfrm>
              <a:off x="2059594" y="692754"/>
              <a:ext cx="3923670" cy="2695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4" y="126"/>
                  </a:moveTo>
                  <a:cubicBezTo>
                    <a:pt x="21221" y="126"/>
                    <a:pt x="21513" y="551"/>
                    <a:pt x="21513" y="1077"/>
                  </a:cubicBezTo>
                  <a:lnTo>
                    <a:pt x="21513" y="20528"/>
                  </a:lnTo>
                  <a:cubicBezTo>
                    <a:pt x="21513" y="21049"/>
                    <a:pt x="21221" y="21474"/>
                    <a:pt x="20864" y="21474"/>
                  </a:cubicBezTo>
                  <a:lnTo>
                    <a:pt x="736" y="21474"/>
                  </a:lnTo>
                  <a:cubicBezTo>
                    <a:pt x="379" y="21474"/>
                    <a:pt x="87" y="21049"/>
                    <a:pt x="87" y="20528"/>
                  </a:cubicBezTo>
                  <a:lnTo>
                    <a:pt x="87" y="1077"/>
                  </a:lnTo>
                  <a:cubicBezTo>
                    <a:pt x="87" y="551"/>
                    <a:pt x="379" y="126"/>
                    <a:pt x="736" y="126"/>
                  </a:cubicBezTo>
                  <a:close/>
                  <a:moveTo>
                    <a:pt x="736" y="0"/>
                  </a:moveTo>
                  <a:cubicBezTo>
                    <a:pt x="330" y="0"/>
                    <a:pt x="0" y="485"/>
                    <a:pt x="0" y="1077"/>
                  </a:cubicBezTo>
                  <a:lnTo>
                    <a:pt x="0" y="20528"/>
                  </a:lnTo>
                  <a:cubicBezTo>
                    <a:pt x="0" y="21120"/>
                    <a:pt x="330" y="21600"/>
                    <a:pt x="736" y="21600"/>
                  </a:cubicBezTo>
                  <a:lnTo>
                    <a:pt x="20864" y="21600"/>
                  </a:lnTo>
                  <a:cubicBezTo>
                    <a:pt x="21270" y="21600"/>
                    <a:pt x="21600" y="21120"/>
                    <a:pt x="21600" y="20528"/>
                  </a:cubicBezTo>
                  <a:lnTo>
                    <a:pt x="21600" y="1077"/>
                  </a:lnTo>
                  <a:cubicBezTo>
                    <a:pt x="21600" y="485"/>
                    <a:pt x="21270" y="0"/>
                    <a:pt x="2086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79" name="Google Shape;2108;p45"/>
            <p:cNvSpPr/>
            <p:nvPr/>
          </p:nvSpPr>
          <p:spPr>
            <a:xfrm>
              <a:off x="2067169" y="3125307"/>
              <a:ext cx="3908521" cy="254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907"/>
                  </a:lnTo>
                  <a:cubicBezTo>
                    <a:pt x="0" y="16789"/>
                    <a:pt x="314" y="21600"/>
                    <a:pt x="697" y="21600"/>
                  </a:cubicBezTo>
                  <a:lnTo>
                    <a:pt x="20903" y="21600"/>
                  </a:lnTo>
                  <a:cubicBezTo>
                    <a:pt x="21286" y="21600"/>
                    <a:pt x="21600" y="16789"/>
                    <a:pt x="21600" y="1090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0" name="Google Shape;2109;p45"/>
            <p:cNvSpPr/>
            <p:nvPr/>
          </p:nvSpPr>
          <p:spPr>
            <a:xfrm>
              <a:off x="2059594" y="3117096"/>
              <a:ext cx="3923670" cy="270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3" y="1260"/>
                  </a:moveTo>
                  <a:lnTo>
                    <a:pt x="21513" y="10926"/>
                  </a:lnTo>
                  <a:cubicBezTo>
                    <a:pt x="21513" y="16112"/>
                    <a:pt x="21221" y="20343"/>
                    <a:pt x="20864" y="20343"/>
                  </a:cubicBezTo>
                  <a:lnTo>
                    <a:pt x="736" y="20343"/>
                  </a:lnTo>
                  <a:cubicBezTo>
                    <a:pt x="379" y="20343"/>
                    <a:pt x="87" y="16112"/>
                    <a:pt x="87" y="10926"/>
                  </a:cubicBezTo>
                  <a:lnTo>
                    <a:pt x="87" y="1260"/>
                  </a:lnTo>
                  <a:close/>
                  <a:moveTo>
                    <a:pt x="42" y="0"/>
                  </a:moveTo>
                  <a:cubicBezTo>
                    <a:pt x="17" y="0"/>
                    <a:pt x="0" y="302"/>
                    <a:pt x="0" y="655"/>
                  </a:cubicBezTo>
                  <a:lnTo>
                    <a:pt x="0" y="10926"/>
                  </a:lnTo>
                  <a:cubicBezTo>
                    <a:pt x="0" y="16818"/>
                    <a:pt x="330" y="21600"/>
                    <a:pt x="736" y="21600"/>
                  </a:cubicBezTo>
                  <a:lnTo>
                    <a:pt x="20864" y="21600"/>
                  </a:lnTo>
                  <a:cubicBezTo>
                    <a:pt x="21270" y="21600"/>
                    <a:pt x="21600" y="16818"/>
                    <a:pt x="21600" y="10926"/>
                  </a:cubicBezTo>
                  <a:lnTo>
                    <a:pt x="21600" y="655"/>
                  </a:lnTo>
                  <a:cubicBezTo>
                    <a:pt x="21600" y="302"/>
                    <a:pt x="21583" y="0"/>
                    <a:pt x="21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1" name="Google Shape;2110;p45"/>
            <p:cNvSpPr/>
            <p:nvPr/>
          </p:nvSpPr>
          <p:spPr>
            <a:xfrm>
              <a:off x="3958952" y="3190302"/>
              <a:ext cx="124959" cy="12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08" y="0"/>
                    <a:pt x="0" y="4822"/>
                    <a:pt x="0" y="10855"/>
                  </a:cubicBezTo>
                  <a:cubicBezTo>
                    <a:pt x="0" y="16773"/>
                    <a:pt x="4908" y="21600"/>
                    <a:pt x="10800" y="21600"/>
                  </a:cubicBezTo>
                  <a:cubicBezTo>
                    <a:pt x="16687" y="21600"/>
                    <a:pt x="21600" y="16773"/>
                    <a:pt x="21600" y="10855"/>
                  </a:cubicBezTo>
                  <a:cubicBezTo>
                    <a:pt x="21600" y="4822"/>
                    <a:pt x="16687" y="0"/>
                    <a:pt x="108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2" name="Google Shape;2111;p45"/>
            <p:cNvSpPr/>
            <p:nvPr/>
          </p:nvSpPr>
          <p:spPr>
            <a:xfrm>
              <a:off x="3951377" y="3182727"/>
              <a:ext cx="140108" cy="14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434"/>
                  </a:moveTo>
                  <a:cubicBezTo>
                    <a:pt x="15373" y="2434"/>
                    <a:pt x="19166" y="6130"/>
                    <a:pt x="19166" y="10802"/>
                  </a:cubicBezTo>
                  <a:cubicBezTo>
                    <a:pt x="19166" y="15376"/>
                    <a:pt x="15373" y="19170"/>
                    <a:pt x="10800" y="19170"/>
                  </a:cubicBezTo>
                  <a:cubicBezTo>
                    <a:pt x="6227" y="19170"/>
                    <a:pt x="2434" y="15376"/>
                    <a:pt x="2434" y="10802"/>
                  </a:cubicBezTo>
                  <a:cubicBezTo>
                    <a:pt x="2434" y="6130"/>
                    <a:pt x="6227" y="2434"/>
                    <a:pt x="10800" y="2434"/>
                  </a:cubicBezTo>
                  <a:close/>
                  <a:moveTo>
                    <a:pt x="10800" y="0"/>
                  </a:moveTo>
                  <a:cubicBezTo>
                    <a:pt x="4867" y="0"/>
                    <a:pt x="0" y="4770"/>
                    <a:pt x="0" y="10802"/>
                  </a:cubicBezTo>
                  <a:cubicBezTo>
                    <a:pt x="0" y="16736"/>
                    <a:pt x="4867" y="21600"/>
                    <a:pt x="10800" y="21600"/>
                  </a:cubicBezTo>
                  <a:cubicBezTo>
                    <a:pt x="16733" y="21600"/>
                    <a:pt x="21600" y="16736"/>
                    <a:pt x="21600" y="10802"/>
                  </a:cubicBezTo>
                  <a:cubicBezTo>
                    <a:pt x="21600" y="4770"/>
                    <a:pt x="16733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3" name="Google Shape;2112;p45"/>
            <p:cNvSpPr/>
            <p:nvPr/>
          </p:nvSpPr>
          <p:spPr>
            <a:xfrm>
              <a:off x="2067169" y="700938"/>
              <a:ext cx="3908521" cy="12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7" y="0"/>
                  </a:moveTo>
                  <a:cubicBezTo>
                    <a:pt x="314" y="0"/>
                    <a:pt x="0" y="9615"/>
                    <a:pt x="0" y="21600"/>
                  </a:cubicBezTo>
                  <a:lnTo>
                    <a:pt x="21600" y="21600"/>
                  </a:lnTo>
                  <a:cubicBezTo>
                    <a:pt x="21600" y="9615"/>
                    <a:pt x="21286" y="0"/>
                    <a:pt x="2090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4" name="Google Shape;2113;p45"/>
            <p:cNvSpPr/>
            <p:nvPr/>
          </p:nvSpPr>
          <p:spPr>
            <a:xfrm>
              <a:off x="2059594" y="692754"/>
              <a:ext cx="3923670" cy="141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4" y="2398"/>
                  </a:moveTo>
                  <a:cubicBezTo>
                    <a:pt x="21208" y="2398"/>
                    <a:pt x="21492" y="9889"/>
                    <a:pt x="21513" y="19202"/>
                  </a:cubicBezTo>
                  <a:lnTo>
                    <a:pt x="87" y="19202"/>
                  </a:lnTo>
                  <a:cubicBezTo>
                    <a:pt x="108" y="9889"/>
                    <a:pt x="392" y="2398"/>
                    <a:pt x="736" y="2398"/>
                  </a:cubicBezTo>
                  <a:close/>
                  <a:moveTo>
                    <a:pt x="736" y="0"/>
                  </a:moveTo>
                  <a:cubicBezTo>
                    <a:pt x="330" y="0"/>
                    <a:pt x="0" y="9216"/>
                    <a:pt x="0" y="20447"/>
                  </a:cubicBezTo>
                  <a:cubicBezTo>
                    <a:pt x="0" y="21120"/>
                    <a:pt x="17" y="21600"/>
                    <a:pt x="42" y="21600"/>
                  </a:cubicBezTo>
                  <a:lnTo>
                    <a:pt x="21558" y="21600"/>
                  </a:lnTo>
                  <a:cubicBezTo>
                    <a:pt x="21583" y="21600"/>
                    <a:pt x="21600" y="21120"/>
                    <a:pt x="21600" y="20447"/>
                  </a:cubicBezTo>
                  <a:cubicBezTo>
                    <a:pt x="21600" y="9216"/>
                    <a:pt x="21270" y="0"/>
                    <a:pt x="2086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5" name="Google Shape;2114;p45"/>
            <p:cNvSpPr/>
            <p:nvPr/>
          </p:nvSpPr>
          <p:spPr>
            <a:xfrm>
              <a:off x="2327784" y="1037273"/>
              <a:ext cx="1412852" cy="95976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6" name="Google Shape;2115;p45"/>
            <p:cNvSpPr/>
            <p:nvPr/>
          </p:nvSpPr>
          <p:spPr>
            <a:xfrm>
              <a:off x="2327784" y="1962981"/>
              <a:ext cx="1412852" cy="34061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7" name="Google Shape;2116;p45"/>
            <p:cNvSpPr/>
            <p:nvPr/>
          </p:nvSpPr>
          <p:spPr>
            <a:xfrm>
              <a:off x="2386475" y="1095964"/>
              <a:ext cx="80754" cy="8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5" y="4221"/>
                  </a:moveTo>
                  <a:lnTo>
                    <a:pt x="17385" y="17379"/>
                  </a:lnTo>
                  <a:lnTo>
                    <a:pt x="4215" y="17379"/>
                  </a:lnTo>
                  <a:lnTo>
                    <a:pt x="4215" y="4221"/>
                  </a:lnTo>
                  <a:close/>
                  <a:moveTo>
                    <a:pt x="2019" y="0"/>
                  </a:moveTo>
                  <a:cubicBezTo>
                    <a:pt x="843" y="0"/>
                    <a:pt x="0" y="1013"/>
                    <a:pt x="0" y="2195"/>
                  </a:cubicBezTo>
                  <a:lnTo>
                    <a:pt x="0" y="19405"/>
                  </a:lnTo>
                  <a:cubicBezTo>
                    <a:pt x="0" y="20587"/>
                    <a:pt x="843" y="21600"/>
                    <a:pt x="2019" y="21600"/>
                  </a:cubicBezTo>
                  <a:lnTo>
                    <a:pt x="19404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195"/>
                  </a:lnTo>
                  <a:cubicBezTo>
                    <a:pt x="21600" y="1013"/>
                    <a:pt x="20587" y="0"/>
                    <a:pt x="19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8" name="Google Shape;2117;p45"/>
            <p:cNvSpPr/>
            <p:nvPr/>
          </p:nvSpPr>
          <p:spPr>
            <a:xfrm>
              <a:off x="2515829" y="1160958"/>
              <a:ext cx="80754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89" y="0"/>
                  </a:moveTo>
                  <a:cubicBezTo>
                    <a:pt x="1013" y="0"/>
                    <a:pt x="0" y="5182"/>
                    <a:pt x="0" y="10365"/>
                  </a:cubicBezTo>
                  <a:cubicBezTo>
                    <a:pt x="0" y="16418"/>
                    <a:pt x="1013" y="21600"/>
                    <a:pt x="2189" y="21600"/>
                  </a:cubicBezTo>
                  <a:lnTo>
                    <a:pt x="19574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5182"/>
                    <a:pt x="20587" y="0"/>
                    <a:pt x="1957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89" name="Google Shape;2118;p45"/>
            <p:cNvSpPr/>
            <p:nvPr/>
          </p:nvSpPr>
          <p:spPr>
            <a:xfrm>
              <a:off x="2559749" y="1349003"/>
              <a:ext cx="975277" cy="38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extrusionOk="0">
                  <a:moveTo>
                    <a:pt x="4371" y="0"/>
                  </a:moveTo>
                  <a:cubicBezTo>
                    <a:pt x="4301" y="0"/>
                    <a:pt x="4245" y="106"/>
                    <a:pt x="4217" y="249"/>
                  </a:cubicBezTo>
                  <a:lnTo>
                    <a:pt x="20" y="20963"/>
                  </a:lnTo>
                  <a:cubicBezTo>
                    <a:pt x="-22" y="21176"/>
                    <a:pt x="5" y="21423"/>
                    <a:pt x="89" y="21530"/>
                  </a:cubicBezTo>
                  <a:cubicBezTo>
                    <a:pt x="117" y="21566"/>
                    <a:pt x="145" y="21600"/>
                    <a:pt x="173" y="21600"/>
                  </a:cubicBezTo>
                  <a:cubicBezTo>
                    <a:pt x="243" y="21600"/>
                    <a:pt x="299" y="21494"/>
                    <a:pt x="326" y="21353"/>
                  </a:cubicBezTo>
                  <a:lnTo>
                    <a:pt x="4398" y="1312"/>
                  </a:lnTo>
                  <a:lnTo>
                    <a:pt x="8345" y="16422"/>
                  </a:lnTo>
                  <a:cubicBezTo>
                    <a:pt x="8373" y="16528"/>
                    <a:pt x="8414" y="16599"/>
                    <a:pt x="8470" y="16635"/>
                  </a:cubicBezTo>
                  <a:cubicBezTo>
                    <a:pt x="8526" y="16635"/>
                    <a:pt x="8568" y="16599"/>
                    <a:pt x="8610" y="16494"/>
                  </a:cubicBezTo>
                  <a:lnTo>
                    <a:pt x="13323" y="4433"/>
                  </a:lnTo>
                  <a:lnTo>
                    <a:pt x="16307" y="13336"/>
                  </a:lnTo>
                  <a:cubicBezTo>
                    <a:pt x="16321" y="13372"/>
                    <a:pt x="16349" y="13408"/>
                    <a:pt x="16363" y="13443"/>
                  </a:cubicBezTo>
                  <a:lnTo>
                    <a:pt x="21299" y="19437"/>
                  </a:lnTo>
                  <a:cubicBezTo>
                    <a:pt x="21329" y="19470"/>
                    <a:pt x="21358" y="19485"/>
                    <a:pt x="21386" y="19485"/>
                  </a:cubicBezTo>
                  <a:cubicBezTo>
                    <a:pt x="21450" y="19485"/>
                    <a:pt x="21507" y="19398"/>
                    <a:pt x="21536" y="19224"/>
                  </a:cubicBezTo>
                  <a:cubicBezTo>
                    <a:pt x="21578" y="19011"/>
                    <a:pt x="21536" y="18762"/>
                    <a:pt x="21453" y="18657"/>
                  </a:cubicBezTo>
                  <a:lnTo>
                    <a:pt x="16558" y="12663"/>
                  </a:lnTo>
                  <a:lnTo>
                    <a:pt x="13462" y="3476"/>
                  </a:lnTo>
                  <a:cubicBezTo>
                    <a:pt x="13434" y="3369"/>
                    <a:pt x="13393" y="3333"/>
                    <a:pt x="13337" y="3333"/>
                  </a:cubicBezTo>
                  <a:cubicBezTo>
                    <a:pt x="13329" y="3327"/>
                    <a:pt x="13321" y="3324"/>
                    <a:pt x="13313" y="3324"/>
                  </a:cubicBezTo>
                  <a:cubicBezTo>
                    <a:pt x="13275" y="3324"/>
                    <a:pt x="13234" y="3383"/>
                    <a:pt x="13211" y="3440"/>
                  </a:cubicBezTo>
                  <a:lnTo>
                    <a:pt x="8512" y="15501"/>
                  </a:lnTo>
                  <a:lnTo>
                    <a:pt x="4524" y="213"/>
                  </a:lnTo>
                  <a:cubicBezTo>
                    <a:pt x="4482" y="71"/>
                    <a:pt x="4426" y="0"/>
                    <a:pt x="437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0" name="Google Shape;2119;p45"/>
            <p:cNvSpPr/>
            <p:nvPr/>
          </p:nvSpPr>
          <p:spPr>
            <a:xfrm>
              <a:off x="2544220" y="1701731"/>
              <a:ext cx="46695" cy="46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cubicBezTo>
                    <a:pt x="4962" y="0"/>
                    <a:pt x="0" y="4962"/>
                    <a:pt x="0" y="10806"/>
                  </a:cubicBezTo>
                  <a:cubicBezTo>
                    <a:pt x="0" y="16932"/>
                    <a:pt x="4962" y="21600"/>
                    <a:pt x="10794" y="21600"/>
                  </a:cubicBezTo>
                  <a:cubicBezTo>
                    <a:pt x="16638" y="21600"/>
                    <a:pt x="21600" y="16932"/>
                    <a:pt x="21600" y="10806"/>
                  </a:cubicBezTo>
                  <a:cubicBezTo>
                    <a:pt x="21600" y="4962"/>
                    <a:pt x="16638" y="0"/>
                    <a:pt x="10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1" name="Google Shape;2120;p45"/>
            <p:cNvSpPr/>
            <p:nvPr/>
          </p:nvSpPr>
          <p:spPr>
            <a:xfrm>
              <a:off x="2536646" y="1694157"/>
              <a:ext cx="61844" cy="6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5457"/>
                  </a:moveTo>
                  <a:cubicBezTo>
                    <a:pt x="13663" y="5457"/>
                    <a:pt x="16087" y="7856"/>
                    <a:pt x="16087" y="10695"/>
                  </a:cubicBezTo>
                  <a:cubicBezTo>
                    <a:pt x="16087" y="13744"/>
                    <a:pt x="13663" y="16143"/>
                    <a:pt x="10795" y="16143"/>
                  </a:cubicBezTo>
                  <a:cubicBezTo>
                    <a:pt x="7937" y="16143"/>
                    <a:pt x="5513" y="13744"/>
                    <a:pt x="5513" y="10695"/>
                  </a:cubicBezTo>
                  <a:cubicBezTo>
                    <a:pt x="5513" y="7856"/>
                    <a:pt x="7937" y="5457"/>
                    <a:pt x="10795" y="5457"/>
                  </a:cubicBezTo>
                  <a:close/>
                  <a:moveTo>
                    <a:pt x="10795" y="0"/>
                  </a:moveTo>
                  <a:cubicBezTo>
                    <a:pt x="4847" y="0"/>
                    <a:pt x="0" y="4798"/>
                    <a:pt x="0" y="10695"/>
                  </a:cubicBezTo>
                  <a:cubicBezTo>
                    <a:pt x="0" y="16582"/>
                    <a:pt x="4847" y="21600"/>
                    <a:pt x="10795" y="21600"/>
                  </a:cubicBezTo>
                  <a:cubicBezTo>
                    <a:pt x="16753" y="21600"/>
                    <a:pt x="21600" y="16582"/>
                    <a:pt x="21600" y="10695"/>
                  </a:cubicBezTo>
                  <a:cubicBezTo>
                    <a:pt x="21600" y="4798"/>
                    <a:pt x="16753" y="0"/>
                    <a:pt x="107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2" name="Google Shape;2121;p45"/>
            <p:cNvSpPr/>
            <p:nvPr/>
          </p:nvSpPr>
          <p:spPr>
            <a:xfrm>
              <a:off x="3139898" y="1392544"/>
              <a:ext cx="46059" cy="46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43" y="0"/>
                  </a:moveTo>
                  <a:cubicBezTo>
                    <a:pt x="4732" y="0"/>
                    <a:pt x="0" y="4962"/>
                    <a:pt x="0" y="10794"/>
                  </a:cubicBezTo>
                  <a:cubicBezTo>
                    <a:pt x="0" y="16638"/>
                    <a:pt x="4732" y="21600"/>
                    <a:pt x="10943" y="21600"/>
                  </a:cubicBezTo>
                  <a:cubicBezTo>
                    <a:pt x="16868" y="21600"/>
                    <a:pt x="21600" y="16638"/>
                    <a:pt x="21600" y="10794"/>
                  </a:cubicBezTo>
                  <a:cubicBezTo>
                    <a:pt x="21600" y="4962"/>
                    <a:pt x="16868" y="0"/>
                    <a:pt x="109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3" name="Google Shape;2122;p45"/>
            <p:cNvSpPr/>
            <p:nvPr/>
          </p:nvSpPr>
          <p:spPr>
            <a:xfrm>
              <a:off x="3131687" y="1384969"/>
              <a:ext cx="62480" cy="61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5513"/>
                  </a:moveTo>
                  <a:cubicBezTo>
                    <a:pt x="13744" y="5513"/>
                    <a:pt x="16143" y="7937"/>
                    <a:pt x="16143" y="10795"/>
                  </a:cubicBezTo>
                  <a:cubicBezTo>
                    <a:pt x="16143" y="13885"/>
                    <a:pt x="13744" y="16087"/>
                    <a:pt x="10905" y="16087"/>
                  </a:cubicBezTo>
                  <a:cubicBezTo>
                    <a:pt x="7856" y="16087"/>
                    <a:pt x="5457" y="13885"/>
                    <a:pt x="5457" y="10795"/>
                  </a:cubicBezTo>
                  <a:cubicBezTo>
                    <a:pt x="5457" y="7937"/>
                    <a:pt x="7856" y="5513"/>
                    <a:pt x="10905" y="5513"/>
                  </a:cubicBezTo>
                  <a:close/>
                  <a:moveTo>
                    <a:pt x="10905" y="0"/>
                  </a:moveTo>
                  <a:cubicBezTo>
                    <a:pt x="4798" y="0"/>
                    <a:pt x="0" y="4847"/>
                    <a:pt x="0" y="10795"/>
                  </a:cubicBezTo>
                  <a:cubicBezTo>
                    <a:pt x="0" y="16753"/>
                    <a:pt x="4798" y="21600"/>
                    <a:pt x="10905" y="21600"/>
                  </a:cubicBezTo>
                  <a:cubicBezTo>
                    <a:pt x="16802" y="21600"/>
                    <a:pt x="21600" y="16753"/>
                    <a:pt x="21600" y="10795"/>
                  </a:cubicBezTo>
                  <a:cubicBezTo>
                    <a:pt x="21600" y="4847"/>
                    <a:pt x="16802" y="0"/>
                    <a:pt x="109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4" name="Google Shape;2123;p45"/>
            <p:cNvSpPr/>
            <p:nvPr/>
          </p:nvSpPr>
          <p:spPr>
            <a:xfrm>
              <a:off x="2920310" y="1614040"/>
              <a:ext cx="46694" cy="46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cubicBezTo>
                    <a:pt x="4962" y="0"/>
                    <a:pt x="0" y="4732"/>
                    <a:pt x="0" y="10644"/>
                  </a:cubicBezTo>
                  <a:cubicBezTo>
                    <a:pt x="0" y="16868"/>
                    <a:pt x="4962" y="21600"/>
                    <a:pt x="10794" y="21600"/>
                  </a:cubicBezTo>
                  <a:cubicBezTo>
                    <a:pt x="16638" y="21600"/>
                    <a:pt x="21600" y="16868"/>
                    <a:pt x="21600" y="10644"/>
                  </a:cubicBezTo>
                  <a:cubicBezTo>
                    <a:pt x="21600" y="4732"/>
                    <a:pt x="16638" y="0"/>
                    <a:pt x="10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5" name="Google Shape;2124;p45"/>
            <p:cNvSpPr/>
            <p:nvPr/>
          </p:nvSpPr>
          <p:spPr>
            <a:xfrm>
              <a:off x="2912735" y="1605829"/>
              <a:ext cx="61844" cy="62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5450"/>
                  </a:moveTo>
                  <a:cubicBezTo>
                    <a:pt x="13663" y="5450"/>
                    <a:pt x="16087" y="7850"/>
                    <a:pt x="16087" y="10690"/>
                  </a:cubicBezTo>
                  <a:cubicBezTo>
                    <a:pt x="16087" y="13750"/>
                    <a:pt x="13663" y="16150"/>
                    <a:pt x="10795" y="16150"/>
                  </a:cubicBezTo>
                  <a:cubicBezTo>
                    <a:pt x="7937" y="16150"/>
                    <a:pt x="5504" y="13750"/>
                    <a:pt x="5504" y="10690"/>
                  </a:cubicBezTo>
                  <a:cubicBezTo>
                    <a:pt x="5504" y="7850"/>
                    <a:pt x="7937" y="5450"/>
                    <a:pt x="10795" y="5450"/>
                  </a:cubicBezTo>
                  <a:close/>
                  <a:moveTo>
                    <a:pt x="10795" y="0"/>
                  </a:moveTo>
                  <a:cubicBezTo>
                    <a:pt x="4847" y="0"/>
                    <a:pt x="0" y="4800"/>
                    <a:pt x="0" y="10690"/>
                  </a:cubicBezTo>
                  <a:cubicBezTo>
                    <a:pt x="0" y="16800"/>
                    <a:pt x="4847" y="21600"/>
                    <a:pt x="10795" y="21600"/>
                  </a:cubicBezTo>
                  <a:cubicBezTo>
                    <a:pt x="16753" y="21600"/>
                    <a:pt x="21600" y="16800"/>
                    <a:pt x="21600" y="10690"/>
                  </a:cubicBezTo>
                  <a:cubicBezTo>
                    <a:pt x="21600" y="4800"/>
                    <a:pt x="16753" y="0"/>
                    <a:pt x="107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6" name="Google Shape;2125;p45"/>
            <p:cNvSpPr/>
            <p:nvPr/>
          </p:nvSpPr>
          <p:spPr>
            <a:xfrm>
              <a:off x="24" y="3376216"/>
              <a:ext cx="320922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21600"/>
                    <a:pt x="21600" y="18989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7" name="Google Shape;2126;p45"/>
            <p:cNvSpPr/>
            <p:nvPr/>
          </p:nvSpPr>
          <p:spPr>
            <a:xfrm>
              <a:off x="3280614" y="1557864"/>
              <a:ext cx="46695" cy="4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668" y="0"/>
                    <a:pt x="0" y="4732"/>
                    <a:pt x="0" y="10956"/>
                  </a:cubicBezTo>
                  <a:cubicBezTo>
                    <a:pt x="0" y="16868"/>
                    <a:pt x="4668" y="21600"/>
                    <a:pt x="10806" y="21600"/>
                  </a:cubicBezTo>
                  <a:cubicBezTo>
                    <a:pt x="16638" y="21600"/>
                    <a:pt x="21600" y="16868"/>
                    <a:pt x="21600" y="10956"/>
                  </a:cubicBezTo>
                  <a:cubicBezTo>
                    <a:pt x="21600" y="4732"/>
                    <a:pt x="16638" y="0"/>
                    <a:pt x="108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8" name="Google Shape;2127;p45"/>
            <p:cNvSpPr/>
            <p:nvPr/>
          </p:nvSpPr>
          <p:spPr>
            <a:xfrm>
              <a:off x="3272404" y="1549653"/>
              <a:ext cx="62480" cy="62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5" y="5457"/>
                  </a:moveTo>
                  <a:cubicBezTo>
                    <a:pt x="13744" y="5457"/>
                    <a:pt x="16143" y="7856"/>
                    <a:pt x="16143" y="10915"/>
                  </a:cubicBezTo>
                  <a:cubicBezTo>
                    <a:pt x="16143" y="13744"/>
                    <a:pt x="13744" y="16143"/>
                    <a:pt x="10915" y="16143"/>
                  </a:cubicBezTo>
                  <a:cubicBezTo>
                    <a:pt x="7856" y="16143"/>
                    <a:pt x="5457" y="13744"/>
                    <a:pt x="5457" y="10915"/>
                  </a:cubicBezTo>
                  <a:cubicBezTo>
                    <a:pt x="5457" y="7856"/>
                    <a:pt x="7856" y="5457"/>
                    <a:pt x="10915" y="5457"/>
                  </a:cubicBezTo>
                  <a:close/>
                  <a:moveTo>
                    <a:pt x="10915" y="0"/>
                  </a:moveTo>
                  <a:cubicBezTo>
                    <a:pt x="5018" y="0"/>
                    <a:pt x="0" y="4798"/>
                    <a:pt x="0" y="10915"/>
                  </a:cubicBezTo>
                  <a:cubicBezTo>
                    <a:pt x="0" y="16802"/>
                    <a:pt x="5018" y="21600"/>
                    <a:pt x="10915" y="21600"/>
                  </a:cubicBezTo>
                  <a:cubicBezTo>
                    <a:pt x="16802" y="21600"/>
                    <a:pt x="21600" y="16802"/>
                    <a:pt x="21600" y="10915"/>
                  </a:cubicBezTo>
                  <a:cubicBezTo>
                    <a:pt x="21600" y="4798"/>
                    <a:pt x="16802" y="0"/>
                    <a:pt x="109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99" name="Google Shape;2128;p45"/>
            <p:cNvSpPr/>
            <p:nvPr/>
          </p:nvSpPr>
          <p:spPr>
            <a:xfrm>
              <a:off x="2734781" y="1333853"/>
              <a:ext cx="46059" cy="4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7" y="0"/>
                  </a:moveTo>
                  <a:cubicBezTo>
                    <a:pt x="4732" y="0"/>
                    <a:pt x="0" y="4732"/>
                    <a:pt x="0" y="10657"/>
                  </a:cubicBezTo>
                  <a:cubicBezTo>
                    <a:pt x="0" y="16868"/>
                    <a:pt x="4732" y="21600"/>
                    <a:pt x="10657" y="21600"/>
                  </a:cubicBezTo>
                  <a:cubicBezTo>
                    <a:pt x="16868" y="21600"/>
                    <a:pt x="21600" y="16868"/>
                    <a:pt x="21600" y="10657"/>
                  </a:cubicBezTo>
                  <a:cubicBezTo>
                    <a:pt x="21600" y="4732"/>
                    <a:pt x="16868" y="0"/>
                    <a:pt x="106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0" name="Google Shape;2129;p45"/>
            <p:cNvSpPr/>
            <p:nvPr/>
          </p:nvSpPr>
          <p:spPr>
            <a:xfrm>
              <a:off x="2726570" y="1325643"/>
              <a:ext cx="62480" cy="6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5" y="5457"/>
                  </a:moveTo>
                  <a:cubicBezTo>
                    <a:pt x="13744" y="5457"/>
                    <a:pt x="16143" y="7856"/>
                    <a:pt x="16143" y="10695"/>
                  </a:cubicBezTo>
                  <a:cubicBezTo>
                    <a:pt x="16143" y="13744"/>
                    <a:pt x="13744" y="16143"/>
                    <a:pt x="10695" y="16143"/>
                  </a:cubicBezTo>
                  <a:cubicBezTo>
                    <a:pt x="7856" y="16143"/>
                    <a:pt x="5457" y="13744"/>
                    <a:pt x="5457" y="10695"/>
                  </a:cubicBezTo>
                  <a:cubicBezTo>
                    <a:pt x="5457" y="7856"/>
                    <a:pt x="7856" y="5457"/>
                    <a:pt x="10695" y="5457"/>
                  </a:cubicBezTo>
                  <a:close/>
                  <a:moveTo>
                    <a:pt x="10695" y="0"/>
                  </a:moveTo>
                  <a:cubicBezTo>
                    <a:pt x="4807" y="0"/>
                    <a:pt x="0" y="4807"/>
                    <a:pt x="0" y="10695"/>
                  </a:cubicBezTo>
                  <a:cubicBezTo>
                    <a:pt x="0" y="16802"/>
                    <a:pt x="4807" y="21600"/>
                    <a:pt x="10695" y="21600"/>
                  </a:cubicBezTo>
                  <a:cubicBezTo>
                    <a:pt x="16802" y="21600"/>
                    <a:pt x="21600" y="16802"/>
                    <a:pt x="21600" y="10695"/>
                  </a:cubicBezTo>
                  <a:cubicBezTo>
                    <a:pt x="21600" y="4807"/>
                    <a:pt x="16802" y="0"/>
                    <a:pt x="1069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1" name="Google Shape;2130;p45"/>
            <p:cNvSpPr/>
            <p:nvPr/>
          </p:nvSpPr>
          <p:spPr>
            <a:xfrm>
              <a:off x="3503990" y="1664520"/>
              <a:ext cx="46695" cy="46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668" y="0"/>
                    <a:pt x="0" y="4962"/>
                    <a:pt x="0" y="10794"/>
                  </a:cubicBezTo>
                  <a:cubicBezTo>
                    <a:pt x="0" y="16638"/>
                    <a:pt x="4668" y="21600"/>
                    <a:pt x="10806" y="21600"/>
                  </a:cubicBezTo>
                  <a:cubicBezTo>
                    <a:pt x="16638" y="21600"/>
                    <a:pt x="21600" y="16638"/>
                    <a:pt x="21600" y="10794"/>
                  </a:cubicBezTo>
                  <a:cubicBezTo>
                    <a:pt x="21600" y="4962"/>
                    <a:pt x="16638" y="0"/>
                    <a:pt x="108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2" name="Google Shape;2131;p45"/>
            <p:cNvSpPr/>
            <p:nvPr/>
          </p:nvSpPr>
          <p:spPr>
            <a:xfrm>
              <a:off x="3495780" y="1656946"/>
              <a:ext cx="62479" cy="61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5" y="5504"/>
                  </a:moveTo>
                  <a:cubicBezTo>
                    <a:pt x="13744" y="5504"/>
                    <a:pt x="16143" y="7927"/>
                    <a:pt x="16143" y="10795"/>
                  </a:cubicBezTo>
                  <a:cubicBezTo>
                    <a:pt x="16143" y="13663"/>
                    <a:pt x="13744" y="16087"/>
                    <a:pt x="10915" y="16087"/>
                  </a:cubicBezTo>
                  <a:cubicBezTo>
                    <a:pt x="7856" y="16087"/>
                    <a:pt x="5457" y="13663"/>
                    <a:pt x="5457" y="10795"/>
                  </a:cubicBezTo>
                  <a:cubicBezTo>
                    <a:pt x="5457" y="7927"/>
                    <a:pt x="7856" y="5504"/>
                    <a:pt x="10915" y="5504"/>
                  </a:cubicBezTo>
                  <a:close/>
                  <a:moveTo>
                    <a:pt x="10915" y="0"/>
                  </a:moveTo>
                  <a:cubicBezTo>
                    <a:pt x="4807" y="0"/>
                    <a:pt x="0" y="4847"/>
                    <a:pt x="0" y="10795"/>
                  </a:cubicBezTo>
                  <a:cubicBezTo>
                    <a:pt x="0" y="16743"/>
                    <a:pt x="4807" y="21600"/>
                    <a:pt x="10915" y="21600"/>
                  </a:cubicBezTo>
                  <a:cubicBezTo>
                    <a:pt x="16802" y="21600"/>
                    <a:pt x="21600" y="16743"/>
                    <a:pt x="21600" y="10795"/>
                  </a:cubicBezTo>
                  <a:cubicBezTo>
                    <a:pt x="21600" y="4847"/>
                    <a:pt x="16802" y="0"/>
                    <a:pt x="109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3" name="Google Shape;2132;p45"/>
            <p:cNvSpPr/>
            <p:nvPr/>
          </p:nvSpPr>
          <p:spPr>
            <a:xfrm>
              <a:off x="2559979" y="1834264"/>
              <a:ext cx="974947" cy="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" y="0"/>
                  </a:moveTo>
                  <a:cubicBezTo>
                    <a:pt x="70" y="0"/>
                    <a:pt x="0" y="5154"/>
                    <a:pt x="0" y="11217"/>
                  </a:cubicBezTo>
                  <a:cubicBezTo>
                    <a:pt x="0" y="17280"/>
                    <a:pt x="70" y="21600"/>
                    <a:pt x="168" y="21600"/>
                  </a:cubicBezTo>
                  <a:lnTo>
                    <a:pt x="21432" y="21600"/>
                  </a:lnTo>
                  <a:cubicBezTo>
                    <a:pt x="21530" y="21600"/>
                    <a:pt x="21600" y="17280"/>
                    <a:pt x="21600" y="11217"/>
                  </a:cubicBezTo>
                  <a:cubicBezTo>
                    <a:pt x="21600" y="5154"/>
                    <a:pt x="21530" y="0"/>
                    <a:pt x="2143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4" name="Google Shape;2133;p45"/>
            <p:cNvSpPr/>
            <p:nvPr/>
          </p:nvSpPr>
          <p:spPr>
            <a:xfrm>
              <a:off x="3301431" y="1104174"/>
              <a:ext cx="368516" cy="643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5" name="Google Shape;2134;p45"/>
            <p:cNvSpPr/>
            <p:nvPr/>
          </p:nvSpPr>
          <p:spPr>
            <a:xfrm>
              <a:off x="3481901" y="1199441"/>
              <a:ext cx="188046" cy="649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6" name="Google Shape;2135;p45"/>
            <p:cNvSpPr/>
            <p:nvPr/>
          </p:nvSpPr>
          <p:spPr>
            <a:xfrm>
              <a:off x="2327784" y="2083515"/>
              <a:ext cx="1412852" cy="83102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7" name="Google Shape;2136;p45"/>
            <p:cNvSpPr/>
            <p:nvPr/>
          </p:nvSpPr>
          <p:spPr>
            <a:xfrm>
              <a:off x="2327784" y="2880479"/>
              <a:ext cx="1412852" cy="34061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8" name="Google Shape;2137;p45"/>
            <p:cNvSpPr/>
            <p:nvPr/>
          </p:nvSpPr>
          <p:spPr>
            <a:xfrm>
              <a:off x="2386475" y="2142179"/>
              <a:ext cx="80754" cy="80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5" y="4221"/>
                  </a:moveTo>
                  <a:lnTo>
                    <a:pt x="17385" y="17379"/>
                  </a:lnTo>
                  <a:lnTo>
                    <a:pt x="4215" y="17379"/>
                  </a:lnTo>
                  <a:lnTo>
                    <a:pt x="4215" y="4221"/>
                  </a:lnTo>
                  <a:close/>
                  <a:moveTo>
                    <a:pt x="2019" y="0"/>
                  </a:moveTo>
                  <a:cubicBezTo>
                    <a:pt x="843" y="0"/>
                    <a:pt x="0" y="1013"/>
                    <a:pt x="0" y="2195"/>
                  </a:cubicBezTo>
                  <a:lnTo>
                    <a:pt x="0" y="19405"/>
                  </a:lnTo>
                  <a:cubicBezTo>
                    <a:pt x="0" y="20587"/>
                    <a:pt x="843" y="21600"/>
                    <a:pt x="2019" y="21600"/>
                  </a:cubicBezTo>
                  <a:lnTo>
                    <a:pt x="19404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195"/>
                  </a:lnTo>
                  <a:cubicBezTo>
                    <a:pt x="21600" y="1013"/>
                    <a:pt x="20587" y="0"/>
                    <a:pt x="19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09" name="Google Shape;2138;p45"/>
            <p:cNvSpPr/>
            <p:nvPr/>
          </p:nvSpPr>
          <p:spPr>
            <a:xfrm>
              <a:off x="2515829" y="2207173"/>
              <a:ext cx="80754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89" y="0"/>
                  </a:moveTo>
                  <a:cubicBezTo>
                    <a:pt x="1013" y="0"/>
                    <a:pt x="0" y="4312"/>
                    <a:pt x="0" y="10365"/>
                  </a:cubicBezTo>
                  <a:cubicBezTo>
                    <a:pt x="0" y="16418"/>
                    <a:pt x="1013" y="21600"/>
                    <a:pt x="2189" y="21600"/>
                  </a:cubicBezTo>
                  <a:lnTo>
                    <a:pt x="19574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4312"/>
                    <a:pt x="20587" y="0"/>
                    <a:pt x="1957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0" name="Google Shape;2139;p45"/>
            <p:cNvSpPr/>
            <p:nvPr/>
          </p:nvSpPr>
          <p:spPr>
            <a:xfrm>
              <a:off x="2459017" y="2301831"/>
              <a:ext cx="1210929" cy="466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1" name="Google Shape;2140;p45"/>
            <p:cNvSpPr/>
            <p:nvPr/>
          </p:nvSpPr>
          <p:spPr>
            <a:xfrm>
              <a:off x="2459017" y="2411639"/>
              <a:ext cx="1210929" cy="466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2" name="Google Shape;2141;p45"/>
            <p:cNvSpPr/>
            <p:nvPr/>
          </p:nvSpPr>
          <p:spPr>
            <a:xfrm>
              <a:off x="2459017" y="2522055"/>
              <a:ext cx="750300" cy="466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3" name="Google Shape;2142;p45"/>
            <p:cNvSpPr/>
            <p:nvPr/>
          </p:nvSpPr>
          <p:spPr>
            <a:xfrm>
              <a:off x="2459017" y="2631863"/>
              <a:ext cx="542683" cy="4669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4" name="Google Shape;2143;p45"/>
            <p:cNvSpPr/>
            <p:nvPr/>
          </p:nvSpPr>
          <p:spPr>
            <a:xfrm>
              <a:off x="3059754" y="2631863"/>
              <a:ext cx="305428" cy="4669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5" name="Google Shape;2144;p45"/>
            <p:cNvSpPr/>
            <p:nvPr/>
          </p:nvSpPr>
          <p:spPr>
            <a:xfrm>
              <a:off x="2459017" y="2742279"/>
              <a:ext cx="330033" cy="4605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6" name="Google Shape;2145;p45"/>
            <p:cNvSpPr/>
            <p:nvPr/>
          </p:nvSpPr>
          <p:spPr>
            <a:xfrm>
              <a:off x="3890171" y="1037273"/>
              <a:ext cx="1824907" cy="2378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7" name="Google Shape;2146;p45"/>
            <p:cNvSpPr/>
            <p:nvPr/>
          </p:nvSpPr>
          <p:spPr>
            <a:xfrm>
              <a:off x="3890171" y="1275161"/>
              <a:ext cx="1824907" cy="34088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8" name="Google Shape;2147;p45"/>
            <p:cNvSpPr/>
            <p:nvPr/>
          </p:nvSpPr>
          <p:spPr>
            <a:xfrm>
              <a:off x="3948862" y="1095964"/>
              <a:ext cx="80781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5182"/>
                    <a:pt x="0" y="11235"/>
                  </a:cubicBezTo>
                  <a:cubicBezTo>
                    <a:pt x="0" y="1725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7250"/>
                    <a:pt x="21600" y="11235"/>
                  </a:cubicBezTo>
                  <a:cubicBezTo>
                    <a:pt x="21600" y="518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9" name="Google Shape;2148;p45"/>
            <p:cNvSpPr/>
            <p:nvPr/>
          </p:nvSpPr>
          <p:spPr>
            <a:xfrm>
              <a:off x="4078851" y="1095964"/>
              <a:ext cx="80145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5182"/>
                    <a:pt x="0" y="11235"/>
                  </a:cubicBezTo>
                  <a:cubicBezTo>
                    <a:pt x="0" y="17250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7250"/>
                    <a:pt x="21600" y="11235"/>
                  </a:cubicBezTo>
                  <a:cubicBezTo>
                    <a:pt x="21600" y="518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0" name="Google Shape;2149;p45"/>
            <p:cNvSpPr/>
            <p:nvPr/>
          </p:nvSpPr>
          <p:spPr>
            <a:xfrm>
              <a:off x="3948862" y="1070723"/>
              <a:ext cx="80781" cy="41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11"/>
                  </a:moveTo>
                  <a:lnTo>
                    <a:pt x="17379" y="13289"/>
                  </a:lnTo>
                  <a:lnTo>
                    <a:pt x="4221" y="13289"/>
                  </a:lnTo>
                  <a:lnTo>
                    <a:pt x="4221" y="8311"/>
                  </a:lnTo>
                  <a:close/>
                  <a:moveTo>
                    <a:pt x="2195" y="0"/>
                  </a:moveTo>
                  <a:cubicBezTo>
                    <a:pt x="1013" y="0"/>
                    <a:pt x="0" y="1994"/>
                    <a:pt x="0" y="4323"/>
                  </a:cubicBezTo>
                  <a:lnTo>
                    <a:pt x="0" y="17612"/>
                  </a:lnTo>
                  <a:cubicBezTo>
                    <a:pt x="0" y="1992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926"/>
                    <a:pt x="21600" y="17612"/>
                  </a:cubicBezTo>
                  <a:lnTo>
                    <a:pt x="21600" y="4323"/>
                  </a:lnTo>
                  <a:cubicBezTo>
                    <a:pt x="21600" y="1994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1" name="Google Shape;2150;p45"/>
            <p:cNvSpPr/>
            <p:nvPr/>
          </p:nvSpPr>
          <p:spPr>
            <a:xfrm>
              <a:off x="4021431" y="1160958"/>
              <a:ext cx="648675" cy="46059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2" name="Google Shape;2151;p45"/>
            <p:cNvSpPr/>
            <p:nvPr/>
          </p:nvSpPr>
          <p:spPr>
            <a:xfrm>
              <a:off x="4709224" y="1160958"/>
              <a:ext cx="272614" cy="4605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3" name="Google Shape;2152;p45"/>
            <p:cNvSpPr/>
            <p:nvPr/>
          </p:nvSpPr>
          <p:spPr>
            <a:xfrm>
              <a:off x="3890171" y="1357821"/>
              <a:ext cx="1824907" cy="237282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4" name="Google Shape;2153;p45"/>
            <p:cNvSpPr/>
            <p:nvPr/>
          </p:nvSpPr>
          <p:spPr>
            <a:xfrm>
              <a:off x="3890171" y="1595103"/>
              <a:ext cx="1824907" cy="34696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5" name="Google Shape;2154;p45"/>
            <p:cNvSpPr/>
            <p:nvPr/>
          </p:nvSpPr>
          <p:spPr>
            <a:xfrm>
              <a:off x="3948862" y="1416514"/>
              <a:ext cx="80781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4312"/>
                    <a:pt x="0" y="10365"/>
                  </a:cubicBezTo>
                  <a:cubicBezTo>
                    <a:pt x="0" y="16418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6418"/>
                    <a:pt x="21600" y="10365"/>
                  </a:cubicBezTo>
                  <a:cubicBezTo>
                    <a:pt x="21600" y="431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6" name="Google Shape;2155;p45"/>
            <p:cNvSpPr/>
            <p:nvPr/>
          </p:nvSpPr>
          <p:spPr>
            <a:xfrm>
              <a:off x="4078851" y="1416514"/>
              <a:ext cx="80145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12"/>
                    <a:pt x="0" y="10365"/>
                  </a:cubicBezTo>
                  <a:cubicBezTo>
                    <a:pt x="0" y="16418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18"/>
                    <a:pt x="21600" y="10365"/>
                  </a:cubicBezTo>
                  <a:cubicBezTo>
                    <a:pt x="21600" y="431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7" name="Google Shape;2156;p45"/>
            <p:cNvSpPr/>
            <p:nvPr/>
          </p:nvSpPr>
          <p:spPr>
            <a:xfrm>
              <a:off x="3948862" y="1391273"/>
              <a:ext cx="80781" cy="41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11"/>
                  </a:moveTo>
                  <a:lnTo>
                    <a:pt x="17379" y="13289"/>
                  </a:lnTo>
                  <a:lnTo>
                    <a:pt x="4221" y="13289"/>
                  </a:lnTo>
                  <a:lnTo>
                    <a:pt x="4221" y="8311"/>
                  </a:lnTo>
                  <a:close/>
                  <a:moveTo>
                    <a:pt x="2195" y="0"/>
                  </a:moveTo>
                  <a:cubicBezTo>
                    <a:pt x="1013" y="0"/>
                    <a:pt x="0" y="1994"/>
                    <a:pt x="0" y="3988"/>
                  </a:cubicBezTo>
                  <a:lnTo>
                    <a:pt x="0" y="17277"/>
                  </a:lnTo>
                  <a:cubicBezTo>
                    <a:pt x="0" y="1960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606"/>
                    <a:pt x="21600" y="17277"/>
                  </a:cubicBezTo>
                  <a:lnTo>
                    <a:pt x="21600" y="3988"/>
                  </a:lnTo>
                  <a:cubicBezTo>
                    <a:pt x="21600" y="1994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8" name="Google Shape;2157;p45"/>
            <p:cNvSpPr/>
            <p:nvPr/>
          </p:nvSpPr>
          <p:spPr>
            <a:xfrm>
              <a:off x="4021431" y="1480872"/>
              <a:ext cx="296582" cy="4669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9" name="Google Shape;2158;p45"/>
            <p:cNvSpPr/>
            <p:nvPr/>
          </p:nvSpPr>
          <p:spPr>
            <a:xfrm>
              <a:off x="4680224" y="1480872"/>
              <a:ext cx="865748" cy="4669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0" name="Google Shape;2159;p45"/>
            <p:cNvSpPr/>
            <p:nvPr/>
          </p:nvSpPr>
          <p:spPr>
            <a:xfrm>
              <a:off x="4367221" y="1480872"/>
              <a:ext cx="271977" cy="466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1" name="Google Shape;2160;p45"/>
            <p:cNvSpPr/>
            <p:nvPr/>
          </p:nvSpPr>
          <p:spPr>
            <a:xfrm>
              <a:off x="3890171" y="1677763"/>
              <a:ext cx="1824907" cy="23789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2" name="Google Shape;2161;p45"/>
            <p:cNvSpPr/>
            <p:nvPr/>
          </p:nvSpPr>
          <p:spPr>
            <a:xfrm>
              <a:off x="3890171" y="1915652"/>
              <a:ext cx="1824907" cy="34088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3" name="Google Shape;2162;p45"/>
            <p:cNvSpPr/>
            <p:nvPr/>
          </p:nvSpPr>
          <p:spPr>
            <a:xfrm>
              <a:off x="3948862" y="1736454"/>
              <a:ext cx="80781" cy="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5192"/>
                    <a:pt x="0" y="11217"/>
                  </a:cubicBezTo>
                  <a:cubicBezTo>
                    <a:pt x="0" y="1728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7280"/>
                    <a:pt x="21600" y="11217"/>
                  </a:cubicBezTo>
                  <a:cubicBezTo>
                    <a:pt x="21600" y="5192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4" name="Google Shape;2163;p45"/>
            <p:cNvSpPr/>
            <p:nvPr/>
          </p:nvSpPr>
          <p:spPr>
            <a:xfrm>
              <a:off x="4078851" y="1736454"/>
              <a:ext cx="80145" cy="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5192"/>
                    <a:pt x="0" y="11217"/>
                  </a:cubicBezTo>
                  <a:cubicBezTo>
                    <a:pt x="0" y="17280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7280"/>
                    <a:pt x="21600" y="11217"/>
                  </a:cubicBezTo>
                  <a:cubicBezTo>
                    <a:pt x="21600" y="5192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5" name="Google Shape;2164;p45"/>
            <p:cNvSpPr/>
            <p:nvPr/>
          </p:nvSpPr>
          <p:spPr>
            <a:xfrm>
              <a:off x="3948862" y="1711214"/>
              <a:ext cx="80781" cy="4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02"/>
                  </a:moveTo>
                  <a:lnTo>
                    <a:pt x="17379" y="13298"/>
                  </a:lnTo>
                  <a:lnTo>
                    <a:pt x="4221" y="13298"/>
                  </a:lnTo>
                  <a:lnTo>
                    <a:pt x="4221" y="8302"/>
                  </a:lnTo>
                  <a:close/>
                  <a:moveTo>
                    <a:pt x="2195" y="0"/>
                  </a:moveTo>
                  <a:cubicBezTo>
                    <a:pt x="1013" y="0"/>
                    <a:pt x="0" y="1995"/>
                    <a:pt x="0" y="4311"/>
                  </a:cubicBezTo>
                  <a:lnTo>
                    <a:pt x="0" y="17609"/>
                  </a:lnTo>
                  <a:cubicBezTo>
                    <a:pt x="0" y="19940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940"/>
                    <a:pt x="21600" y="17609"/>
                  </a:cubicBezTo>
                  <a:lnTo>
                    <a:pt x="21600" y="4311"/>
                  </a:lnTo>
                  <a:cubicBezTo>
                    <a:pt x="21600" y="1995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6" name="Google Shape;2165;p45"/>
            <p:cNvSpPr/>
            <p:nvPr/>
          </p:nvSpPr>
          <p:spPr>
            <a:xfrm>
              <a:off x="4021431" y="1801449"/>
              <a:ext cx="648675" cy="4669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7" name="Google Shape;2166;p45"/>
            <p:cNvSpPr/>
            <p:nvPr/>
          </p:nvSpPr>
          <p:spPr>
            <a:xfrm>
              <a:off x="3890171" y="1998312"/>
              <a:ext cx="1824907" cy="23725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8" name="Google Shape;2167;p45"/>
            <p:cNvSpPr/>
            <p:nvPr/>
          </p:nvSpPr>
          <p:spPr>
            <a:xfrm>
              <a:off x="3890171" y="2235565"/>
              <a:ext cx="1824907" cy="34724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9" name="Google Shape;2168;p45"/>
            <p:cNvSpPr/>
            <p:nvPr/>
          </p:nvSpPr>
          <p:spPr>
            <a:xfrm>
              <a:off x="3948862" y="2057003"/>
              <a:ext cx="80781" cy="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1013" y="0"/>
                    <a:pt x="0" y="4320"/>
                    <a:pt x="0" y="10383"/>
                  </a:cubicBezTo>
                  <a:cubicBezTo>
                    <a:pt x="0" y="16446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6446"/>
                    <a:pt x="21600" y="10383"/>
                  </a:cubicBezTo>
                  <a:cubicBezTo>
                    <a:pt x="21600" y="4320"/>
                    <a:pt x="20587" y="0"/>
                    <a:pt x="19405" y="0"/>
                  </a:cubicBezTo>
                  <a:close/>
                </a:path>
              </a:pathLst>
            </a:custGeom>
            <a:solidFill>
              <a:srgbClr val="000E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0" name="Google Shape;2169;p45"/>
            <p:cNvSpPr/>
            <p:nvPr/>
          </p:nvSpPr>
          <p:spPr>
            <a:xfrm>
              <a:off x="4078851" y="2057003"/>
              <a:ext cx="80145" cy="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20"/>
                    <a:pt x="0" y="10383"/>
                  </a:cubicBezTo>
                  <a:cubicBezTo>
                    <a:pt x="0" y="16446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46"/>
                    <a:pt x="21600" y="10383"/>
                  </a:cubicBezTo>
                  <a:cubicBezTo>
                    <a:pt x="21600" y="4320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1" name="Google Shape;2170;p45"/>
            <p:cNvSpPr/>
            <p:nvPr/>
          </p:nvSpPr>
          <p:spPr>
            <a:xfrm>
              <a:off x="3948862" y="2031763"/>
              <a:ext cx="80781" cy="4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8302"/>
                  </a:moveTo>
                  <a:lnTo>
                    <a:pt x="17379" y="13298"/>
                  </a:lnTo>
                  <a:lnTo>
                    <a:pt x="4221" y="13298"/>
                  </a:lnTo>
                  <a:lnTo>
                    <a:pt x="4221" y="8302"/>
                  </a:lnTo>
                  <a:close/>
                  <a:moveTo>
                    <a:pt x="2195" y="0"/>
                  </a:moveTo>
                  <a:cubicBezTo>
                    <a:pt x="1013" y="0"/>
                    <a:pt x="0" y="1995"/>
                    <a:pt x="0" y="3991"/>
                  </a:cubicBezTo>
                  <a:lnTo>
                    <a:pt x="0" y="17289"/>
                  </a:lnTo>
                  <a:cubicBezTo>
                    <a:pt x="0" y="19619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19619"/>
                    <a:pt x="21600" y="17289"/>
                  </a:cubicBezTo>
                  <a:lnTo>
                    <a:pt x="21600" y="3991"/>
                  </a:lnTo>
                  <a:cubicBezTo>
                    <a:pt x="21600" y="1995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2" name="Google Shape;2171;p45"/>
            <p:cNvSpPr/>
            <p:nvPr/>
          </p:nvSpPr>
          <p:spPr>
            <a:xfrm>
              <a:off x="4021431" y="2121362"/>
              <a:ext cx="454327" cy="466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3" name="Google Shape;2172;p45"/>
            <p:cNvSpPr/>
            <p:nvPr/>
          </p:nvSpPr>
          <p:spPr>
            <a:xfrm>
              <a:off x="4528146" y="2121362"/>
              <a:ext cx="764785" cy="466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4" name="Google Shape;2173;p45"/>
            <p:cNvSpPr/>
            <p:nvPr/>
          </p:nvSpPr>
          <p:spPr>
            <a:xfrm>
              <a:off x="5350351" y="2121362"/>
              <a:ext cx="125567" cy="466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5" name="Google Shape;2174;p45"/>
            <p:cNvSpPr/>
            <p:nvPr/>
          </p:nvSpPr>
          <p:spPr>
            <a:xfrm>
              <a:off x="3890171" y="2371885"/>
              <a:ext cx="1824907" cy="54265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6" name="Google Shape;2175;p45"/>
            <p:cNvSpPr/>
            <p:nvPr/>
          </p:nvSpPr>
          <p:spPr>
            <a:xfrm>
              <a:off x="3890171" y="2880479"/>
              <a:ext cx="1824907" cy="34061"/>
            </a:xfrm>
            <a:prstGeom prst="rect">
              <a:avLst/>
            </a:pr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7" name="Google Shape;2176;p45"/>
            <p:cNvSpPr/>
            <p:nvPr/>
          </p:nvSpPr>
          <p:spPr>
            <a:xfrm>
              <a:off x="3948862" y="2430549"/>
              <a:ext cx="80781" cy="8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9" y="4221"/>
                  </a:moveTo>
                  <a:lnTo>
                    <a:pt x="17379" y="17379"/>
                  </a:lnTo>
                  <a:lnTo>
                    <a:pt x="4221" y="17379"/>
                  </a:lnTo>
                  <a:lnTo>
                    <a:pt x="4221" y="4221"/>
                  </a:lnTo>
                  <a:close/>
                  <a:moveTo>
                    <a:pt x="2195" y="0"/>
                  </a:moveTo>
                  <a:cubicBezTo>
                    <a:pt x="1013" y="0"/>
                    <a:pt x="0" y="1013"/>
                    <a:pt x="0" y="2025"/>
                  </a:cubicBezTo>
                  <a:lnTo>
                    <a:pt x="0" y="19405"/>
                  </a:lnTo>
                  <a:cubicBezTo>
                    <a:pt x="0" y="20587"/>
                    <a:pt x="1013" y="21600"/>
                    <a:pt x="2195" y="21600"/>
                  </a:cubicBezTo>
                  <a:lnTo>
                    <a:pt x="19405" y="21600"/>
                  </a:lnTo>
                  <a:cubicBezTo>
                    <a:pt x="20587" y="21600"/>
                    <a:pt x="21600" y="20587"/>
                    <a:pt x="21600" y="19405"/>
                  </a:cubicBezTo>
                  <a:lnTo>
                    <a:pt x="21600" y="2025"/>
                  </a:lnTo>
                  <a:cubicBezTo>
                    <a:pt x="21600" y="1013"/>
                    <a:pt x="20587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8" name="Google Shape;2177;p45"/>
            <p:cNvSpPr/>
            <p:nvPr/>
          </p:nvSpPr>
          <p:spPr>
            <a:xfrm>
              <a:off x="4078851" y="2495543"/>
              <a:ext cx="80145" cy="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" y="0"/>
                  </a:moveTo>
                  <a:cubicBezTo>
                    <a:pt x="849" y="0"/>
                    <a:pt x="0" y="4350"/>
                    <a:pt x="0" y="10365"/>
                  </a:cubicBezTo>
                  <a:cubicBezTo>
                    <a:pt x="0" y="16418"/>
                    <a:pt x="849" y="21600"/>
                    <a:pt x="2042" y="21600"/>
                  </a:cubicBezTo>
                  <a:lnTo>
                    <a:pt x="19558" y="21600"/>
                  </a:lnTo>
                  <a:cubicBezTo>
                    <a:pt x="20751" y="21600"/>
                    <a:pt x="21600" y="16418"/>
                    <a:pt x="21600" y="10365"/>
                  </a:cubicBezTo>
                  <a:cubicBezTo>
                    <a:pt x="21600" y="4350"/>
                    <a:pt x="20751" y="0"/>
                    <a:pt x="19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9" name="Google Shape;2178;p45"/>
            <p:cNvSpPr/>
            <p:nvPr/>
          </p:nvSpPr>
          <p:spPr>
            <a:xfrm>
              <a:off x="4235988" y="2511965"/>
              <a:ext cx="262496" cy="2624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0" name="Google Shape;2179;p45"/>
            <p:cNvSpPr/>
            <p:nvPr/>
          </p:nvSpPr>
          <p:spPr>
            <a:xfrm>
              <a:off x="4294196" y="2570656"/>
              <a:ext cx="146079" cy="145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20191" y="0"/>
                  </a:moveTo>
                  <a:cubicBezTo>
                    <a:pt x="19892" y="0"/>
                    <a:pt x="19592" y="91"/>
                    <a:pt x="19362" y="280"/>
                  </a:cubicBezTo>
                  <a:lnTo>
                    <a:pt x="346" y="19629"/>
                  </a:lnTo>
                  <a:cubicBezTo>
                    <a:pt x="-115" y="20098"/>
                    <a:pt x="-115" y="20851"/>
                    <a:pt x="346" y="21320"/>
                  </a:cubicBezTo>
                  <a:cubicBezTo>
                    <a:pt x="621" y="21509"/>
                    <a:pt x="900" y="21600"/>
                    <a:pt x="1175" y="21600"/>
                  </a:cubicBezTo>
                  <a:cubicBezTo>
                    <a:pt x="1454" y="21600"/>
                    <a:pt x="1822" y="21509"/>
                    <a:pt x="2008" y="21320"/>
                  </a:cubicBezTo>
                  <a:lnTo>
                    <a:pt x="21024" y="1971"/>
                  </a:lnTo>
                  <a:cubicBezTo>
                    <a:pt x="21485" y="1502"/>
                    <a:pt x="21485" y="749"/>
                    <a:pt x="21024" y="280"/>
                  </a:cubicBezTo>
                  <a:cubicBezTo>
                    <a:pt x="20793" y="91"/>
                    <a:pt x="20490" y="0"/>
                    <a:pt x="2019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1" name="Google Shape;2180;p45"/>
            <p:cNvSpPr/>
            <p:nvPr/>
          </p:nvSpPr>
          <p:spPr>
            <a:xfrm>
              <a:off x="4294196" y="2570656"/>
              <a:ext cx="146079" cy="145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175" y="0"/>
                  </a:moveTo>
                  <a:cubicBezTo>
                    <a:pt x="876" y="0"/>
                    <a:pt x="577" y="91"/>
                    <a:pt x="346" y="280"/>
                  </a:cubicBezTo>
                  <a:cubicBezTo>
                    <a:pt x="-115" y="749"/>
                    <a:pt x="-115" y="1502"/>
                    <a:pt x="346" y="1971"/>
                  </a:cubicBezTo>
                  <a:lnTo>
                    <a:pt x="19362" y="21320"/>
                  </a:lnTo>
                  <a:cubicBezTo>
                    <a:pt x="19637" y="21509"/>
                    <a:pt x="19916" y="21600"/>
                    <a:pt x="20191" y="21600"/>
                  </a:cubicBezTo>
                  <a:cubicBezTo>
                    <a:pt x="20470" y="21600"/>
                    <a:pt x="20745" y="21509"/>
                    <a:pt x="21024" y="21320"/>
                  </a:cubicBezTo>
                  <a:cubicBezTo>
                    <a:pt x="21485" y="20851"/>
                    <a:pt x="21485" y="20098"/>
                    <a:pt x="21024" y="19629"/>
                  </a:cubicBezTo>
                  <a:lnTo>
                    <a:pt x="2008" y="280"/>
                  </a:lnTo>
                  <a:cubicBezTo>
                    <a:pt x="1778" y="91"/>
                    <a:pt x="1474" y="0"/>
                    <a:pt x="117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2" name="Google Shape;2181;p45"/>
            <p:cNvSpPr/>
            <p:nvPr/>
          </p:nvSpPr>
          <p:spPr>
            <a:xfrm>
              <a:off x="4593749" y="2511965"/>
              <a:ext cx="262523" cy="2624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3" name="Google Shape;2182;p45"/>
            <p:cNvSpPr/>
            <p:nvPr/>
          </p:nvSpPr>
          <p:spPr>
            <a:xfrm>
              <a:off x="4651984" y="2570656"/>
              <a:ext cx="146080" cy="145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20191" y="0"/>
                  </a:moveTo>
                  <a:cubicBezTo>
                    <a:pt x="19892" y="0"/>
                    <a:pt x="19592" y="91"/>
                    <a:pt x="19362" y="280"/>
                  </a:cubicBezTo>
                  <a:lnTo>
                    <a:pt x="346" y="19629"/>
                  </a:lnTo>
                  <a:cubicBezTo>
                    <a:pt x="-115" y="20098"/>
                    <a:pt x="-115" y="20851"/>
                    <a:pt x="346" y="21320"/>
                  </a:cubicBezTo>
                  <a:cubicBezTo>
                    <a:pt x="621" y="21509"/>
                    <a:pt x="900" y="21600"/>
                    <a:pt x="1175" y="21600"/>
                  </a:cubicBezTo>
                  <a:cubicBezTo>
                    <a:pt x="1454" y="21600"/>
                    <a:pt x="1822" y="21509"/>
                    <a:pt x="2008" y="21320"/>
                  </a:cubicBezTo>
                  <a:lnTo>
                    <a:pt x="21024" y="1971"/>
                  </a:lnTo>
                  <a:cubicBezTo>
                    <a:pt x="21485" y="1502"/>
                    <a:pt x="21485" y="749"/>
                    <a:pt x="21024" y="280"/>
                  </a:cubicBezTo>
                  <a:cubicBezTo>
                    <a:pt x="20789" y="91"/>
                    <a:pt x="20490" y="0"/>
                    <a:pt x="2019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4" name="Google Shape;2183;p45"/>
            <p:cNvSpPr/>
            <p:nvPr/>
          </p:nvSpPr>
          <p:spPr>
            <a:xfrm>
              <a:off x="4951538" y="2511965"/>
              <a:ext cx="262523" cy="2624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5" name="Google Shape;2184;p45"/>
            <p:cNvSpPr/>
            <p:nvPr/>
          </p:nvSpPr>
          <p:spPr>
            <a:xfrm>
              <a:off x="5022226" y="2576323"/>
              <a:ext cx="133142" cy="133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2549"/>
                  </a:moveTo>
                  <a:lnTo>
                    <a:pt x="19039" y="19051"/>
                  </a:lnTo>
                  <a:lnTo>
                    <a:pt x="2556" y="19051"/>
                  </a:lnTo>
                  <a:lnTo>
                    <a:pt x="2556" y="2549"/>
                  </a:lnTo>
                  <a:close/>
                  <a:moveTo>
                    <a:pt x="1229" y="0"/>
                  </a:moveTo>
                  <a:cubicBezTo>
                    <a:pt x="511" y="0"/>
                    <a:pt x="0" y="612"/>
                    <a:pt x="0" y="1326"/>
                  </a:cubicBezTo>
                  <a:lnTo>
                    <a:pt x="0" y="20274"/>
                  </a:lnTo>
                  <a:cubicBezTo>
                    <a:pt x="0" y="20988"/>
                    <a:pt x="511" y="21600"/>
                    <a:pt x="1229" y="21600"/>
                  </a:cubicBezTo>
                  <a:lnTo>
                    <a:pt x="20371" y="21600"/>
                  </a:lnTo>
                  <a:cubicBezTo>
                    <a:pt x="20986" y="21600"/>
                    <a:pt x="21600" y="20988"/>
                    <a:pt x="21600" y="20274"/>
                  </a:cubicBezTo>
                  <a:lnTo>
                    <a:pt x="21600" y="1326"/>
                  </a:lnTo>
                  <a:cubicBezTo>
                    <a:pt x="21600" y="612"/>
                    <a:pt x="20986" y="0"/>
                    <a:pt x="2037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6" name="Google Shape;2185;p45"/>
            <p:cNvSpPr/>
            <p:nvPr/>
          </p:nvSpPr>
          <p:spPr>
            <a:xfrm>
              <a:off x="5309325" y="2511965"/>
              <a:ext cx="261887" cy="26249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7" name="Google Shape;2186;p45"/>
            <p:cNvSpPr/>
            <p:nvPr/>
          </p:nvSpPr>
          <p:spPr>
            <a:xfrm>
              <a:off x="5373712" y="2576489"/>
              <a:ext cx="15759" cy="1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9512" y="0"/>
                    <a:pt x="8185" y="191"/>
                    <a:pt x="6897" y="650"/>
                  </a:cubicBezTo>
                  <a:cubicBezTo>
                    <a:pt x="5154" y="1529"/>
                    <a:pt x="4320" y="2408"/>
                    <a:pt x="3448" y="3250"/>
                  </a:cubicBezTo>
                  <a:cubicBezTo>
                    <a:pt x="834" y="5008"/>
                    <a:pt x="0" y="8487"/>
                    <a:pt x="0" y="11125"/>
                  </a:cubicBezTo>
                  <a:cubicBezTo>
                    <a:pt x="0" y="12845"/>
                    <a:pt x="0" y="13725"/>
                    <a:pt x="834" y="15483"/>
                  </a:cubicBezTo>
                  <a:cubicBezTo>
                    <a:pt x="1705" y="16362"/>
                    <a:pt x="2577" y="17242"/>
                    <a:pt x="3448" y="18962"/>
                  </a:cubicBezTo>
                  <a:cubicBezTo>
                    <a:pt x="5154" y="20721"/>
                    <a:pt x="7768" y="21600"/>
                    <a:pt x="11217" y="21600"/>
                  </a:cubicBezTo>
                  <a:cubicBezTo>
                    <a:pt x="13832" y="21600"/>
                    <a:pt x="16408" y="20721"/>
                    <a:pt x="18152" y="18962"/>
                  </a:cubicBezTo>
                  <a:cubicBezTo>
                    <a:pt x="20728" y="16362"/>
                    <a:pt x="21600" y="13725"/>
                    <a:pt x="21600" y="11125"/>
                  </a:cubicBezTo>
                  <a:cubicBezTo>
                    <a:pt x="21600" y="9366"/>
                    <a:pt x="21600" y="8487"/>
                    <a:pt x="20728" y="6767"/>
                  </a:cubicBezTo>
                  <a:cubicBezTo>
                    <a:pt x="19895" y="5008"/>
                    <a:pt x="19895" y="4129"/>
                    <a:pt x="18152" y="3250"/>
                  </a:cubicBezTo>
                  <a:cubicBezTo>
                    <a:pt x="17280" y="2408"/>
                    <a:pt x="16408" y="1529"/>
                    <a:pt x="14703" y="650"/>
                  </a:cubicBezTo>
                  <a:cubicBezTo>
                    <a:pt x="13377" y="191"/>
                    <a:pt x="12088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8" name="Google Shape;2187;p45"/>
            <p:cNvSpPr/>
            <p:nvPr/>
          </p:nvSpPr>
          <p:spPr>
            <a:xfrm>
              <a:off x="5373712" y="2694010"/>
              <a:ext cx="15759" cy="16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9512" y="0"/>
                    <a:pt x="8185" y="408"/>
                    <a:pt x="6897" y="1262"/>
                  </a:cubicBezTo>
                  <a:cubicBezTo>
                    <a:pt x="5154" y="1262"/>
                    <a:pt x="4320" y="2115"/>
                    <a:pt x="3448" y="2969"/>
                  </a:cubicBezTo>
                  <a:cubicBezTo>
                    <a:pt x="834" y="5493"/>
                    <a:pt x="0" y="8054"/>
                    <a:pt x="0" y="10577"/>
                  </a:cubicBezTo>
                  <a:cubicBezTo>
                    <a:pt x="0" y="12285"/>
                    <a:pt x="0" y="13138"/>
                    <a:pt x="834" y="14808"/>
                  </a:cubicBezTo>
                  <a:cubicBezTo>
                    <a:pt x="1705" y="16515"/>
                    <a:pt x="1705" y="17369"/>
                    <a:pt x="3448" y="18223"/>
                  </a:cubicBezTo>
                  <a:cubicBezTo>
                    <a:pt x="4320" y="19076"/>
                    <a:pt x="5154" y="19893"/>
                    <a:pt x="6897" y="20746"/>
                  </a:cubicBezTo>
                  <a:cubicBezTo>
                    <a:pt x="7768" y="20746"/>
                    <a:pt x="9512" y="21600"/>
                    <a:pt x="11217" y="21600"/>
                  </a:cubicBezTo>
                  <a:cubicBezTo>
                    <a:pt x="12088" y="21600"/>
                    <a:pt x="13832" y="20746"/>
                    <a:pt x="14703" y="20746"/>
                  </a:cubicBezTo>
                  <a:cubicBezTo>
                    <a:pt x="16408" y="19893"/>
                    <a:pt x="17280" y="19076"/>
                    <a:pt x="18152" y="18223"/>
                  </a:cubicBezTo>
                  <a:cubicBezTo>
                    <a:pt x="19895" y="17369"/>
                    <a:pt x="19895" y="16515"/>
                    <a:pt x="20728" y="14808"/>
                  </a:cubicBezTo>
                  <a:cubicBezTo>
                    <a:pt x="21600" y="13138"/>
                    <a:pt x="21600" y="12285"/>
                    <a:pt x="21600" y="10577"/>
                  </a:cubicBezTo>
                  <a:cubicBezTo>
                    <a:pt x="21600" y="8054"/>
                    <a:pt x="20728" y="5493"/>
                    <a:pt x="18152" y="2969"/>
                  </a:cubicBezTo>
                  <a:cubicBezTo>
                    <a:pt x="17280" y="2115"/>
                    <a:pt x="16408" y="1262"/>
                    <a:pt x="14703" y="1262"/>
                  </a:cubicBezTo>
                  <a:cubicBezTo>
                    <a:pt x="13377" y="408"/>
                    <a:pt x="12088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327" name="Google Shape;2188;p45"/>
            <p:cNvGrpSpPr/>
            <p:nvPr/>
          </p:nvGrpSpPr>
          <p:grpSpPr>
            <a:xfrm>
              <a:off x="179113" y="1507317"/>
              <a:ext cx="2132462" cy="1878700"/>
              <a:chOff x="0" y="0"/>
              <a:chExt cx="2132461" cy="1878699"/>
            </a:xfrm>
          </p:grpSpPr>
          <p:sp>
            <p:nvSpPr>
              <p:cNvPr id="1259" name="Google Shape;2189;p45"/>
              <p:cNvSpPr/>
              <p:nvPr/>
            </p:nvSpPr>
            <p:spPr>
              <a:xfrm>
                <a:off x="821136" y="739574"/>
                <a:ext cx="223963" cy="259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7" h="21600" extrusionOk="0">
                    <a:moveTo>
                      <a:pt x="8021" y="0"/>
                    </a:moveTo>
                    <a:cubicBezTo>
                      <a:pt x="7855" y="0"/>
                      <a:pt x="7699" y="58"/>
                      <a:pt x="7603" y="202"/>
                    </a:cubicBezTo>
                    <a:cubicBezTo>
                      <a:pt x="6397" y="2962"/>
                      <a:pt x="11379" y="5436"/>
                      <a:pt x="10749" y="6482"/>
                    </a:cubicBezTo>
                    <a:cubicBezTo>
                      <a:pt x="10749" y="6482"/>
                      <a:pt x="5979" y="3962"/>
                      <a:pt x="1888" y="1916"/>
                    </a:cubicBezTo>
                    <a:cubicBezTo>
                      <a:pt x="1888" y="4008"/>
                      <a:pt x="1364" y="6151"/>
                      <a:pt x="1050" y="8148"/>
                    </a:cubicBezTo>
                    <a:cubicBezTo>
                      <a:pt x="629" y="10907"/>
                      <a:pt x="264" y="13667"/>
                      <a:pt x="0" y="16475"/>
                    </a:cubicBezTo>
                    <a:cubicBezTo>
                      <a:pt x="2726" y="18282"/>
                      <a:pt x="5926" y="20089"/>
                      <a:pt x="8179" y="20612"/>
                    </a:cubicBezTo>
                    <a:cubicBezTo>
                      <a:pt x="8694" y="20716"/>
                      <a:pt x="11069" y="21600"/>
                      <a:pt x="13655" y="21600"/>
                    </a:cubicBezTo>
                    <a:cubicBezTo>
                      <a:pt x="15807" y="21600"/>
                      <a:pt x="18109" y="20987"/>
                      <a:pt x="19609" y="18805"/>
                    </a:cubicBezTo>
                    <a:cubicBezTo>
                      <a:pt x="21600" y="15951"/>
                      <a:pt x="20132" y="12621"/>
                      <a:pt x="18665" y="10432"/>
                    </a:cubicBezTo>
                    <a:cubicBezTo>
                      <a:pt x="17670" y="8956"/>
                      <a:pt x="15309" y="4579"/>
                      <a:pt x="8338" y="60"/>
                    </a:cubicBezTo>
                    <a:cubicBezTo>
                      <a:pt x="8234" y="23"/>
                      <a:pt x="8126" y="0"/>
                      <a:pt x="8021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0" name="Google Shape;2190;p45"/>
              <p:cNvSpPr/>
              <p:nvPr/>
            </p:nvSpPr>
            <p:spPr>
              <a:xfrm>
                <a:off x="942686" y="892649"/>
                <a:ext cx="521811" cy="611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8" h="21600" extrusionOk="0">
                    <a:moveTo>
                      <a:pt x="3577" y="0"/>
                    </a:moveTo>
                    <a:lnTo>
                      <a:pt x="0" y="3628"/>
                    </a:lnTo>
                    <a:lnTo>
                      <a:pt x="13322" y="19627"/>
                    </a:lnTo>
                    <a:cubicBezTo>
                      <a:pt x="14317" y="20824"/>
                      <a:pt x="15193" y="21600"/>
                      <a:pt x="16455" y="21600"/>
                    </a:cubicBezTo>
                    <a:cubicBezTo>
                      <a:pt x="16849" y="21600"/>
                      <a:pt x="17283" y="21523"/>
                      <a:pt x="17771" y="21360"/>
                    </a:cubicBezTo>
                    <a:cubicBezTo>
                      <a:pt x="20315" y="20513"/>
                      <a:pt x="21600" y="17974"/>
                      <a:pt x="20660" y="15718"/>
                    </a:cubicBezTo>
                    <a:cubicBezTo>
                      <a:pt x="20293" y="14852"/>
                      <a:pt x="18963" y="14348"/>
                      <a:pt x="18618" y="14025"/>
                    </a:cubicBezTo>
                    <a:cubicBezTo>
                      <a:pt x="18275" y="13702"/>
                      <a:pt x="3577" y="0"/>
                      <a:pt x="3577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1" name="Google Shape;2191;p45"/>
              <p:cNvSpPr/>
              <p:nvPr/>
            </p:nvSpPr>
            <p:spPr>
              <a:xfrm>
                <a:off x="942686" y="985599"/>
                <a:ext cx="513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75" y="0"/>
                    </a:moveTo>
                    <a:cubicBezTo>
                      <a:pt x="14516" y="11359"/>
                      <a:pt x="7263" y="13167"/>
                      <a:pt x="3269" y="13167"/>
                    </a:cubicBezTo>
                    <a:cubicBezTo>
                      <a:pt x="1398" y="13167"/>
                      <a:pt x="242" y="12779"/>
                      <a:pt x="242" y="12779"/>
                    </a:cubicBezTo>
                    <a:lnTo>
                      <a:pt x="0" y="20610"/>
                    </a:lnTo>
                    <a:cubicBezTo>
                      <a:pt x="242" y="20610"/>
                      <a:pt x="1440" y="21600"/>
                      <a:pt x="3605" y="21600"/>
                    </a:cubicBezTo>
                    <a:cubicBezTo>
                      <a:pt x="7915" y="21600"/>
                      <a:pt x="15115" y="18674"/>
                      <a:pt x="21600" y="7831"/>
                    </a:cubicBezTo>
                    <a:lnTo>
                      <a:pt x="20875" y="0"/>
                    </a:lnTo>
                    <a:close/>
                  </a:path>
                </a:pathLst>
              </a:custGeom>
              <a:solidFill>
                <a:srgbClr val="343B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2" name="Google Shape;2192;p45"/>
              <p:cNvSpPr/>
              <p:nvPr/>
            </p:nvSpPr>
            <p:spPr>
              <a:xfrm>
                <a:off x="737261" y="712899"/>
                <a:ext cx="188876" cy="285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27" y="21600"/>
                    </a:lnTo>
                    <a:lnTo>
                      <a:pt x="197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3" name="Google Shape;2193;p45"/>
              <p:cNvSpPr/>
              <p:nvPr/>
            </p:nvSpPr>
            <p:spPr>
              <a:xfrm>
                <a:off x="737261" y="712899"/>
                <a:ext cx="188876" cy="13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6" y="21600"/>
                    </a:lnTo>
                    <a:lnTo>
                      <a:pt x="21534" y="1261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492FF">
                  <a:alpha val="3571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4" name="Google Shape;2194;p45"/>
              <p:cNvSpPr/>
              <p:nvPr/>
            </p:nvSpPr>
            <p:spPr>
              <a:xfrm>
                <a:off x="735561" y="778524"/>
                <a:ext cx="191726" cy="125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834" y="21600"/>
                    </a:lnTo>
                    <a:lnTo>
                      <a:pt x="208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5" name="Google Shape;2195;p45"/>
              <p:cNvSpPr/>
              <p:nvPr/>
            </p:nvSpPr>
            <p:spPr>
              <a:xfrm>
                <a:off x="731561" y="690074"/>
                <a:ext cx="200301" cy="22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9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16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6" name="Google Shape;2196;p45"/>
              <p:cNvSpPr/>
              <p:nvPr/>
            </p:nvSpPr>
            <p:spPr>
              <a:xfrm>
                <a:off x="748686" y="662699"/>
                <a:ext cx="164901" cy="31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7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092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7" name="Google Shape;2197;p45"/>
              <p:cNvSpPr/>
              <p:nvPr/>
            </p:nvSpPr>
            <p:spPr>
              <a:xfrm>
                <a:off x="749236" y="683737"/>
                <a:ext cx="163776" cy="12701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8" name="Google Shape;2198;p45"/>
              <p:cNvSpPr/>
              <p:nvPr/>
            </p:nvSpPr>
            <p:spPr>
              <a:xfrm>
                <a:off x="809161" y="794499"/>
                <a:ext cx="87301" cy="94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2" y="1049"/>
                    </a:moveTo>
                    <a:cubicBezTo>
                      <a:pt x="16095" y="1049"/>
                      <a:pt x="20474" y="5367"/>
                      <a:pt x="20474" y="10734"/>
                    </a:cubicBezTo>
                    <a:cubicBezTo>
                      <a:pt x="20474" y="16101"/>
                      <a:pt x="16095" y="20419"/>
                      <a:pt x="10732" y="20419"/>
                    </a:cubicBezTo>
                    <a:cubicBezTo>
                      <a:pt x="5505" y="20419"/>
                      <a:pt x="1132" y="16101"/>
                      <a:pt x="1132" y="10734"/>
                    </a:cubicBezTo>
                    <a:cubicBezTo>
                      <a:pt x="1132" y="5367"/>
                      <a:pt x="5505" y="1049"/>
                      <a:pt x="10732" y="1049"/>
                    </a:cubicBezTo>
                    <a:close/>
                    <a:moveTo>
                      <a:pt x="10732" y="0"/>
                    </a:moveTo>
                    <a:cubicBezTo>
                      <a:pt x="4800" y="0"/>
                      <a:pt x="0" y="4845"/>
                      <a:pt x="0" y="10734"/>
                    </a:cubicBezTo>
                    <a:cubicBezTo>
                      <a:pt x="0" y="16755"/>
                      <a:pt x="4800" y="21600"/>
                      <a:pt x="10732" y="21600"/>
                    </a:cubicBezTo>
                    <a:cubicBezTo>
                      <a:pt x="16800" y="21600"/>
                      <a:pt x="21600" y="16755"/>
                      <a:pt x="21600" y="10734"/>
                    </a:cubicBezTo>
                    <a:cubicBezTo>
                      <a:pt x="21600" y="4845"/>
                      <a:pt x="16800" y="0"/>
                      <a:pt x="107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69" name="Google Shape;2199;p45"/>
              <p:cNvSpPr/>
              <p:nvPr/>
            </p:nvSpPr>
            <p:spPr>
              <a:xfrm>
                <a:off x="901780" y="739574"/>
                <a:ext cx="60307" cy="64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84" h="21600" extrusionOk="0">
                    <a:moveTo>
                      <a:pt x="2117" y="0"/>
                    </a:moveTo>
                    <a:cubicBezTo>
                      <a:pt x="1545" y="0"/>
                      <a:pt x="1004" y="236"/>
                      <a:pt x="670" y="817"/>
                    </a:cubicBezTo>
                    <a:cubicBezTo>
                      <a:pt x="-2416" y="8900"/>
                      <a:pt x="5935" y="16594"/>
                      <a:pt x="9927" y="21600"/>
                    </a:cubicBezTo>
                    <a:cubicBezTo>
                      <a:pt x="12655" y="21212"/>
                      <a:pt x="15009" y="19485"/>
                      <a:pt x="17005" y="17361"/>
                    </a:cubicBezTo>
                    <a:cubicBezTo>
                      <a:pt x="17737" y="16400"/>
                      <a:pt x="18460" y="15439"/>
                      <a:pt x="19184" y="14285"/>
                    </a:cubicBezTo>
                    <a:cubicBezTo>
                      <a:pt x="14826" y="9860"/>
                      <a:pt x="9569" y="5057"/>
                      <a:pt x="3215" y="244"/>
                    </a:cubicBezTo>
                    <a:cubicBezTo>
                      <a:pt x="2857" y="93"/>
                      <a:pt x="2483" y="0"/>
                      <a:pt x="2117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0" name="Google Shape;2200;p45"/>
              <p:cNvSpPr/>
              <p:nvPr/>
            </p:nvSpPr>
            <p:spPr>
              <a:xfrm>
                <a:off x="1338711" y="840724"/>
                <a:ext cx="326401" cy="31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41" y="0"/>
                    </a:moveTo>
                    <a:lnTo>
                      <a:pt x="0" y="12051"/>
                    </a:lnTo>
                    <a:lnTo>
                      <a:pt x="13821" y="21600"/>
                    </a:lnTo>
                    <a:lnTo>
                      <a:pt x="21600" y="9549"/>
                    </a:lnTo>
                    <a:lnTo>
                      <a:pt x="7741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1" name="Google Shape;2201;p45"/>
              <p:cNvSpPr/>
              <p:nvPr/>
            </p:nvSpPr>
            <p:spPr>
              <a:xfrm>
                <a:off x="1411466" y="569024"/>
                <a:ext cx="480243" cy="527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21" h="21600" extrusionOk="0">
                    <a:moveTo>
                      <a:pt x="14017" y="0"/>
                    </a:moveTo>
                    <a:cubicBezTo>
                      <a:pt x="12675" y="0"/>
                      <a:pt x="11151" y="399"/>
                      <a:pt x="9522" y="1312"/>
                    </a:cubicBezTo>
                    <a:cubicBezTo>
                      <a:pt x="3932" y="4417"/>
                      <a:pt x="12" y="13199"/>
                      <a:pt x="12" y="13199"/>
                    </a:cubicBezTo>
                    <a:cubicBezTo>
                      <a:pt x="-327" y="13699"/>
                      <a:pt x="6619" y="21600"/>
                      <a:pt x="9509" y="21600"/>
                    </a:cubicBezTo>
                    <a:cubicBezTo>
                      <a:pt x="9586" y="21600"/>
                      <a:pt x="9660" y="21594"/>
                      <a:pt x="9731" y="21583"/>
                    </a:cubicBezTo>
                    <a:cubicBezTo>
                      <a:pt x="14277" y="15885"/>
                      <a:pt x="18104" y="9882"/>
                      <a:pt x="18104" y="9882"/>
                    </a:cubicBezTo>
                    <a:cubicBezTo>
                      <a:pt x="21273" y="5034"/>
                      <a:pt x="18789" y="0"/>
                      <a:pt x="14017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2" name="Google Shape;2202;p45"/>
              <p:cNvSpPr/>
              <p:nvPr/>
            </p:nvSpPr>
            <p:spPr>
              <a:xfrm>
                <a:off x="272761" y="1563724"/>
                <a:ext cx="251651" cy="200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7" y="0"/>
                    </a:moveTo>
                    <a:lnTo>
                      <a:pt x="6221" y="2885"/>
                    </a:lnTo>
                    <a:lnTo>
                      <a:pt x="0" y="12029"/>
                    </a:lnTo>
                    <a:lnTo>
                      <a:pt x="7935" y="21600"/>
                    </a:lnTo>
                    <a:lnTo>
                      <a:pt x="21600" y="10800"/>
                    </a:lnTo>
                    <a:lnTo>
                      <a:pt x="18907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3" name="Google Shape;2203;p45"/>
              <p:cNvSpPr/>
              <p:nvPr/>
            </p:nvSpPr>
            <p:spPr>
              <a:xfrm>
                <a:off x="-1" y="1655624"/>
                <a:ext cx="524413" cy="223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3" h="21600" extrusionOk="0">
                    <a:moveTo>
                      <a:pt x="11954" y="0"/>
                    </a:moveTo>
                    <a:cubicBezTo>
                      <a:pt x="11588" y="0"/>
                      <a:pt x="11260" y="191"/>
                      <a:pt x="11000" y="661"/>
                    </a:cubicBezTo>
                    <a:cubicBezTo>
                      <a:pt x="11000" y="661"/>
                      <a:pt x="8045" y="8671"/>
                      <a:pt x="5699" y="10109"/>
                    </a:cubicBezTo>
                    <a:cubicBezTo>
                      <a:pt x="3354" y="11544"/>
                      <a:pt x="-47" y="13036"/>
                      <a:pt x="0" y="21600"/>
                    </a:cubicBezTo>
                    <a:lnTo>
                      <a:pt x="21553" y="21600"/>
                    </a:lnTo>
                    <a:cubicBezTo>
                      <a:pt x="21390" y="13590"/>
                      <a:pt x="20920" y="7068"/>
                      <a:pt x="19700" y="3699"/>
                    </a:cubicBezTo>
                    <a:cubicBezTo>
                      <a:pt x="19020" y="3863"/>
                      <a:pt x="18393" y="3948"/>
                      <a:pt x="17816" y="3948"/>
                    </a:cubicBezTo>
                    <a:cubicBezTo>
                      <a:pt x="17238" y="3948"/>
                      <a:pt x="16710" y="3863"/>
                      <a:pt x="16230" y="3699"/>
                    </a:cubicBezTo>
                    <a:cubicBezTo>
                      <a:pt x="15444" y="2994"/>
                      <a:pt x="13402" y="0"/>
                      <a:pt x="11954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4" name="Google Shape;2204;p45"/>
              <p:cNvSpPr/>
              <p:nvPr/>
            </p:nvSpPr>
            <p:spPr>
              <a:xfrm>
                <a:off x="393161" y="1714287"/>
                <a:ext cx="10045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4" y="0"/>
                    </a:moveTo>
                    <a:lnTo>
                      <a:pt x="0" y="10830"/>
                    </a:lnTo>
                    <a:cubicBezTo>
                      <a:pt x="0" y="10830"/>
                      <a:pt x="5403" y="21600"/>
                      <a:pt x="12273" y="21600"/>
                    </a:cubicBezTo>
                    <a:cubicBezTo>
                      <a:pt x="15219" y="21600"/>
                      <a:pt x="18407" y="18937"/>
                      <a:pt x="21600" y="13493"/>
                    </a:cubicBezTo>
                    <a:lnTo>
                      <a:pt x="21353" y="2722"/>
                    </a:lnTo>
                    <a:cubicBezTo>
                      <a:pt x="18251" y="8462"/>
                      <a:pt x="15085" y="10475"/>
                      <a:pt x="12176" y="10475"/>
                    </a:cubicBezTo>
                    <a:cubicBezTo>
                      <a:pt x="5521" y="10475"/>
                      <a:pt x="210" y="0"/>
                      <a:pt x="124" y="0"/>
                    </a:cubicBezTo>
                    <a:close/>
                  </a:path>
                </a:pathLst>
              </a:custGeom>
              <a:solidFill>
                <a:srgbClr val="1B2C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5" name="Google Shape;2205;p45"/>
              <p:cNvSpPr/>
              <p:nvPr/>
            </p:nvSpPr>
            <p:spPr>
              <a:xfrm>
                <a:off x="2286" y="1791399"/>
                <a:ext cx="43376" cy="8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7" y="0"/>
                    </a:moveTo>
                    <a:cubicBezTo>
                      <a:pt x="8528" y="3532"/>
                      <a:pt x="1706" y="7905"/>
                      <a:pt x="0" y="13132"/>
                    </a:cubicBezTo>
                    <a:lnTo>
                      <a:pt x="0" y="21600"/>
                    </a:lnTo>
                    <a:lnTo>
                      <a:pt x="2278" y="21600"/>
                    </a:lnTo>
                    <a:lnTo>
                      <a:pt x="2278" y="13132"/>
                    </a:lnTo>
                    <a:cubicBezTo>
                      <a:pt x="3698" y="8474"/>
                      <a:pt x="10234" y="4379"/>
                      <a:pt x="21600" y="990"/>
                    </a:cubicBezTo>
                    <a:lnTo>
                      <a:pt x="2046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6" name="Google Shape;2206;p45"/>
              <p:cNvSpPr/>
              <p:nvPr/>
            </p:nvSpPr>
            <p:spPr>
              <a:xfrm>
                <a:off x="240236" y="1688699"/>
                <a:ext cx="41101" cy="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2" y="0"/>
                    </a:moveTo>
                    <a:lnTo>
                      <a:pt x="0" y="4658"/>
                    </a:lnTo>
                    <a:cubicBezTo>
                      <a:pt x="12902" y="7575"/>
                      <a:pt x="19498" y="21600"/>
                      <a:pt x="19498" y="21600"/>
                    </a:cubicBezTo>
                    <a:lnTo>
                      <a:pt x="21600" y="18094"/>
                    </a:lnTo>
                    <a:cubicBezTo>
                      <a:pt x="21298" y="17505"/>
                      <a:pt x="14098" y="2918"/>
                      <a:pt x="3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7" name="Google Shape;2207;p45"/>
              <p:cNvSpPr/>
              <p:nvPr/>
            </p:nvSpPr>
            <p:spPr>
              <a:xfrm>
                <a:off x="225986" y="1700674"/>
                <a:ext cx="41076" cy="21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9" y="0"/>
                    </a:moveTo>
                    <a:lnTo>
                      <a:pt x="0" y="4534"/>
                    </a:lnTo>
                    <a:cubicBezTo>
                      <a:pt x="12897" y="7947"/>
                      <a:pt x="19799" y="21027"/>
                      <a:pt x="19799" y="21600"/>
                    </a:cubicBezTo>
                    <a:lnTo>
                      <a:pt x="21600" y="18187"/>
                    </a:lnTo>
                    <a:cubicBezTo>
                      <a:pt x="21298" y="17614"/>
                      <a:pt x="14093" y="3413"/>
                      <a:pt x="2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8" name="Google Shape;2208;p45"/>
              <p:cNvSpPr/>
              <p:nvPr/>
            </p:nvSpPr>
            <p:spPr>
              <a:xfrm>
                <a:off x="211711" y="1713224"/>
                <a:ext cx="41076" cy="21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2" y="0"/>
                    </a:moveTo>
                    <a:lnTo>
                      <a:pt x="0" y="4678"/>
                    </a:lnTo>
                    <a:cubicBezTo>
                      <a:pt x="12910" y="7592"/>
                      <a:pt x="19510" y="21600"/>
                      <a:pt x="19799" y="21600"/>
                    </a:cubicBezTo>
                    <a:lnTo>
                      <a:pt x="21600" y="18660"/>
                    </a:lnTo>
                    <a:cubicBezTo>
                      <a:pt x="21311" y="17510"/>
                      <a:pt x="14106" y="2914"/>
                      <a:pt x="3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79" name="Google Shape;2209;p45"/>
              <p:cNvSpPr/>
              <p:nvPr/>
            </p:nvSpPr>
            <p:spPr>
              <a:xfrm>
                <a:off x="11" y="1844474"/>
                <a:ext cx="524401" cy="34226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0" name="Google Shape;2210;p45"/>
              <p:cNvSpPr/>
              <p:nvPr/>
            </p:nvSpPr>
            <p:spPr>
              <a:xfrm>
                <a:off x="193993" y="1693824"/>
                <a:ext cx="105019" cy="12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1600" extrusionOk="0">
                    <a:moveTo>
                      <a:pt x="20908" y="0"/>
                    </a:moveTo>
                    <a:lnTo>
                      <a:pt x="2342" y="12020"/>
                    </a:lnTo>
                    <a:cubicBezTo>
                      <a:pt x="2342" y="12119"/>
                      <a:pt x="-109" y="13879"/>
                      <a:pt x="4" y="16517"/>
                    </a:cubicBezTo>
                    <a:cubicBezTo>
                      <a:pt x="4" y="18375"/>
                      <a:pt x="1175" y="20037"/>
                      <a:pt x="3390" y="21600"/>
                    </a:cubicBezTo>
                    <a:lnTo>
                      <a:pt x="3979" y="21013"/>
                    </a:lnTo>
                    <a:cubicBezTo>
                      <a:pt x="1989" y="19549"/>
                      <a:pt x="940" y="18084"/>
                      <a:pt x="940" y="16517"/>
                    </a:cubicBezTo>
                    <a:cubicBezTo>
                      <a:pt x="940" y="14269"/>
                      <a:pt x="3042" y="12607"/>
                      <a:pt x="3042" y="12607"/>
                    </a:cubicBezTo>
                    <a:lnTo>
                      <a:pt x="21491" y="587"/>
                    </a:lnTo>
                    <a:lnTo>
                      <a:pt x="20908" y="0"/>
                    </a:lnTo>
                    <a:close/>
                  </a:path>
                </a:pathLst>
              </a:custGeom>
              <a:solidFill>
                <a:srgbClr val="1B2C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1" name="Google Shape;2211;p45"/>
              <p:cNvSpPr/>
              <p:nvPr/>
            </p:nvSpPr>
            <p:spPr>
              <a:xfrm>
                <a:off x="480415" y="1766299"/>
                <a:ext cx="32022" cy="78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9" h="21600" extrusionOk="0">
                    <a:moveTo>
                      <a:pt x="19433" y="0"/>
                    </a:moveTo>
                    <a:cubicBezTo>
                      <a:pt x="18342" y="159"/>
                      <a:pt x="-1061" y="4096"/>
                      <a:pt x="45" y="21600"/>
                    </a:cubicBezTo>
                    <a:lnTo>
                      <a:pt x="2964" y="21600"/>
                    </a:lnTo>
                    <a:cubicBezTo>
                      <a:pt x="2242" y="5043"/>
                      <a:pt x="20539" y="1105"/>
                      <a:pt x="20539" y="1105"/>
                    </a:cubicBezTo>
                    <a:lnTo>
                      <a:pt x="19433" y="0"/>
                    </a:lnTo>
                    <a:close/>
                  </a:path>
                </a:pathLst>
              </a:custGeom>
              <a:solidFill>
                <a:srgbClr val="1B2C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2" name="Google Shape;2212;p45"/>
              <p:cNvSpPr/>
              <p:nvPr/>
            </p:nvSpPr>
            <p:spPr>
              <a:xfrm>
                <a:off x="308161" y="926549"/>
                <a:ext cx="1521301" cy="951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93" y="0"/>
                    </a:moveTo>
                    <a:cubicBezTo>
                      <a:pt x="8876" y="0"/>
                      <a:pt x="8273" y="383"/>
                      <a:pt x="7762" y="1226"/>
                    </a:cubicBezTo>
                    <a:lnTo>
                      <a:pt x="0" y="15418"/>
                    </a:lnTo>
                    <a:lnTo>
                      <a:pt x="2981" y="20161"/>
                    </a:lnTo>
                    <a:lnTo>
                      <a:pt x="9228" y="9754"/>
                    </a:lnTo>
                    <a:lnTo>
                      <a:pt x="14138" y="18593"/>
                    </a:lnTo>
                    <a:cubicBezTo>
                      <a:pt x="14138" y="18593"/>
                      <a:pt x="15515" y="21548"/>
                      <a:pt x="17978" y="21600"/>
                    </a:cubicBezTo>
                    <a:cubicBezTo>
                      <a:pt x="17996" y="21600"/>
                      <a:pt x="18014" y="21600"/>
                      <a:pt x="18032" y="21600"/>
                    </a:cubicBezTo>
                    <a:cubicBezTo>
                      <a:pt x="20458" y="21600"/>
                      <a:pt x="21600" y="18969"/>
                      <a:pt x="21600" y="18969"/>
                    </a:cubicBezTo>
                    <a:lnTo>
                      <a:pt x="17735" y="10583"/>
                    </a:lnTo>
                    <a:lnTo>
                      <a:pt x="11440" y="1226"/>
                    </a:lnTo>
                    <a:cubicBezTo>
                      <a:pt x="10836" y="441"/>
                      <a:pt x="10156" y="0"/>
                      <a:pt x="949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3" name="Google Shape;2213;p45"/>
              <p:cNvSpPr/>
              <p:nvPr/>
            </p:nvSpPr>
            <p:spPr>
              <a:xfrm>
                <a:off x="376061" y="1563724"/>
                <a:ext cx="251076" cy="200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48" y="0"/>
                    </a:moveTo>
                    <a:lnTo>
                      <a:pt x="6235" y="2885"/>
                    </a:lnTo>
                    <a:lnTo>
                      <a:pt x="0" y="12029"/>
                    </a:lnTo>
                    <a:lnTo>
                      <a:pt x="7951" y="21600"/>
                    </a:lnTo>
                    <a:lnTo>
                      <a:pt x="21600" y="10800"/>
                    </a:lnTo>
                    <a:lnTo>
                      <a:pt x="18948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4" name="Google Shape;2214;p45"/>
              <p:cNvSpPr/>
              <p:nvPr/>
            </p:nvSpPr>
            <p:spPr>
              <a:xfrm>
                <a:off x="103275" y="1655624"/>
                <a:ext cx="523862" cy="223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4" h="21600" extrusionOk="0">
                    <a:moveTo>
                      <a:pt x="11959" y="0"/>
                    </a:moveTo>
                    <a:cubicBezTo>
                      <a:pt x="11594" y="0"/>
                      <a:pt x="11268" y="191"/>
                      <a:pt x="11012" y="661"/>
                    </a:cubicBezTo>
                    <a:cubicBezTo>
                      <a:pt x="11012" y="661"/>
                      <a:pt x="8053" y="8671"/>
                      <a:pt x="5706" y="10109"/>
                    </a:cubicBezTo>
                    <a:cubicBezTo>
                      <a:pt x="3358" y="11544"/>
                      <a:pt x="-46" y="13036"/>
                      <a:pt x="0" y="21600"/>
                    </a:cubicBezTo>
                    <a:lnTo>
                      <a:pt x="21554" y="21600"/>
                    </a:lnTo>
                    <a:cubicBezTo>
                      <a:pt x="21413" y="13590"/>
                      <a:pt x="20943" y="7068"/>
                      <a:pt x="19722" y="3699"/>
                    </a:cubicBezTo>
                    <a:cubicBezTo>
                      <a:pt x="19042" y="3863"/>
                      <a:pt x="18414" y="3948"/>
                      <a:pt x="17836" y="3948"/>
                    </a:cubicBezTo>
                    <a:cubicBezTo>
                      <a:pt x="17257" y="3948"/>
                      <a:pt x="16729" y="3863"/>
                      <a:pt x="16247" y="3699"/>
                    </a:cubicBezTo>
                    <a:cubicBezTo>
                      <a:pt x="15460" y="2994"/>
                      <a:pt x="13402" y="0"/>
                      <a:pt x="119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5" name="Google Shape;2215;p45"/>
              <p:cNvSpPr/>
              <p:nvPr/>
            </p:nvSpPr>
            <p:spPr>
              <a:xfrm>
                <a:off x="496461" y="1714287"/>
                <a:ext cx="1004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4" y="0"/>
                    </a:moveTo>
                    <a:lnTo>
                      <a:pt x="0" y="10830"/>
                    </a:lnTo>
                    <a:cubicBezTo>
                      <a:pt x="0" y="10830"/>
                      <a:pt x="5399" y="21600"/>
                      <a:pt x="12152" y="21600"/>
                    </a:cubicBezTo>
                    <a:cubicBezTo>
                      <a:pt x="15217" y="21600"/>
                      <a:pt x="18411" y="18937"/>
                      <a:pt x="21600" y="13493"/>
                    </a:cubicBezTo>
                    <a:lnTo>
                      <a:pt x="21353" y="2722"/>
                    </a:lnTo>
                    <a:cubicBezTo>
                      <a:pt x="18255" y="8462"/>
                      <a:pt x="15088" y="10475"/>
                      <a:pt x="12174" y="10475"/>
                    </a:cubicBezTo>
                    <a:cubicBezTo>
                      <a:pt x="5517" y="10475"/>
                      <a:pt x="210" y="0"/>
                      <a:pt x="1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6" name="Google Shape;2216;p45"/>
              <p:cNvSpPr/>
              <p:nvPr/>
            </p:nvSpPr>
            <p:spPr>
              <a:xfrm>
                <a:off x="206586" y="1763424"/>
                <a:ext cx="75326" cy="17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915" y="0"/>
                    </a:moveTo>
                    <a:cubicBezTo>
                      <a:pt x="3549" y="0"/>
                      <a:pt x="251" y="3844"/>
                      <a:pt x="0" y="4210"/>
                    </a:cubicBezTo>
                    <a:lnTo>
                      <a:pt x="323" y="9763"/>
                    </a:lnTo>
                    <a:cubicBezTo>
                      <a:pt x="409" y="9427"/>
                      <a:pt x="3592" y="5766"/>
                      <a:pt x="7800" y="5766"/>
                    </a:cubicBezTo>
                    <a:cubicBezTo>
                      <a:pt x="11793" y="5766"/>
                      <a:pt x="16711" y="9061"/>
                      <a:pt x="20776" y="21600"/>
                    </a:cubicBezTo>
                    <a:lnTo>
                      <a:pt x="21600" y="16719"/>
                    </a:lnTo>
                    <a:cubicBezTo>
                      <a:pt x="17205" y="3478"/>
                      <a:pt x="12080" y="0"/>
                      <a:pt x="791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7" name="Google Shape;2217;p45"/>
              <p:cNvSpPr/>
              <p:nvPr/>
            </p:nvSpPr>
            <p:spPr>
              <a:xfrm>
                <a:off x="105586" y="1791399"/>
                <a:ext cx="43351" cy="8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6" y="0"/>
                    </a:moveTo>
                    <a:cubicBezTo>
                      <a:pt x="8520" y="3532"/>
                      <a:pt x="1420" y="7905"/>
                      <a:pt x="0" y="13132"/>
                    </a:cubicBezTo>
                    <a:lnTo>
                      <a:pt x="0" y="21600"/>
                    </a:lnTo>
                    <a:lnTo>
                      <a:pt x="2267" y="21600"/>
                    </a:lnTo>
                    <a:lnTo>
                      <a:pt x="2267" y="13132"/>
                    </a:lnTo>
                    <a:cubicBezTo>
                      <a:pt x="3687" y="8474"/>
                      <a:pt x="10227" y="4379"/>
                      <a:pt x="21600" y="990"/>
                    </a:cubicBezTo>
                    <a:lnTo>
                      <a:pt x="2046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8" name="Google Shape;2218;p45"/>
              <p:cNvSpPr/>
              <p:nvPr/>
            </p:nvSpPr>
            <p:spPr>
              <a:xfrm>
                <a:off x="343536" y="1688699"/>
                <a:ext cx="40501" cy="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3" y="0"/>
                    </a:moveTo>
                    <a:lnTo>
                      <a:pt x="0" y="4658"/>
                    </a:lnTo>
                    <a:cubicBezTo>
                      <a:pt x="12773" y="7575"/>
                      <a:pt x="19773" y="21600"/>
                      <a:pt x="19773" y="21600"/>
                    </a:cubicBezTo>
                    <a:lnTo>
                      <a:pt x="21600" y="18094"/>
                    </a:lnTo>
                    <a:cubicBezTo>
                      <a:pt x="21293" y="17505"/>
                      <a:pt x="14293" y="2918"/>
                      <a:pt x="2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89" name="Google Shape;2219;p45"/>
              <p:cNvSpPr/>
              <p:nvPr/>
            </p:nvSpPr>
            <p:spPr>
              <a:xfrm>
                <a:off x="329261" y="1700674"/>
                <a:ext cx="41076" cy="21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2" y="0"/>
                    </a:moveTo>
                    <a:lnTo>
                      <a:pt x="0" y="4534"/>
                    </a:lnTo>
                    <a:cubicBezTo>
                      <a:pt x="12910" y="7947"/>
                      <a:pt x="19812" y="21027"/>
                      <a:pt x="19812" y="21600"/>
                    </a:cubicBezTo>
                    <a:lnTo>
                      <a:pt x="21600" y="18187"/>
                    </a:lnTo>
                    <a:cubicBezTo>
                      <a:pt x="21311" y="17614"/>
                      <a:pt x="14106" y="3413"/>
                      <a:pt x="3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0" name="Google Shape;2220;p45"/>
              <p:cNvSpPr/>
              <p:nvPr/>
            </p:nvSpPr>
            <p:spPr>
              <a:xfrm>
                <a:off x="314986" y="1713224"/>
                <a:ext cx="41101" cy="21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2" y="0"/>
                    </a:moveTo>
                    <a:lnTo>
                      <a:pt x="0" y="4678"/>
                    </a:lnTo>
                    <a:cubicBezTo>
                      <a:pt x="12902" y="7592"/>
                      <a:pt x="19498" y="21600"/>
                      <a:pt x="19800" y="21600"/>
                    </a:cubicBezTo>
                    <a:lnTo>
                      <a:pt x="21600" y="18660"/>
                    </a:lnTo>
                    <a:cubicBezTo>
                      <a:pt x="21298" y="17510"/>
                      <a:pt x="14098" y="2914"/>
                      <a:pt x="3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1" name="Google Shape;2221;p45"/>
              <p:cNvSpPr/>
              <p:nvPr/>
            </p:nvSpPr>
            <p:spPr>
              <a:xfrm>
                <a:off x="103286" y="1844474"/>
                <a:ext cx="523851" cy="34226"/>
              </a:xfrm>
              <a:prstGeom prst="rect">
                <a:avLst/>
              </a:prstGeom>
              <a:solidFill>
                <a:srgbClr val="1B2C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2" name="Google Shape;2222;p45"/>
              <p:cNvSpPr/>
              <p:nvPr/>
            </p:nvSpPr>
            <p:spPr>
              <a:xfrm>
                <a:off x="297290" y="1693824"/>
                <a:ext cx="105022" cy="12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7" h="21600" extrusionOk="0">
                    <a:moveTo>
                      <a:pt x="20904" y="0"/>
                    </a:moveTo>
                    <a:lnTo>
                      <a:pt x="2337" y="12020"/>
                    </a:lnTo>
                    <a:cubicBezTo>
                      <a:pt x="2224" y="12119"/>
                      <a:pt x="-113" y="13879"/>
                      <a:pt x="5" y="16517"/>
                    </a:cubicBezTo>
                    <a:cubicBezTo>
                      <a:pt x="5" y="18375"/>
                      <a:pt x="1171" y="20037"/>
                      <a:pt x="3391" y="21600"/>
                    </a:cubicBezTo>
                    <a:lnTo>
                      <a:pt x="3974" y="21013"/>
                    </a:lnTo>
                    <a:cubicBezTo>
                      <a:pt x="1989" y="19549"/>
                      <a:pt x="936" y="18084"/>
                      <a:pt x="936" y="16517"/>
                    </a:cubicBezTo>
                    <a:cubicBezTo>
                      <a:pt x="823" y="14269"/>
                      <a:pt x="3038" y="12607"/>
                      <a:pt x="3038" y="12607"/>
                    </a:cubicBezTo>
                    <a:lnTo>
                      <a:pt x="21487" y="587"/>
                    </a:lnTo>
                    <a:lnTo>
                      <a:pt x="2090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3" name="Google Shape;2223;p45"/>
              <p:cNvSpPr/>
              <p:nvPr/>
            </p:nvSpPr>
            <p:spPr>
              <a:xfrm>
                <a:off x="583156" y="1766299"/>
                <a:ext cx="32556" cy="78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8" h="21600" extrusionOk="0">
                    <a:moveTo>
                      <a:pt x="19438" y="0"/>
                    </a:moveTo>
                    <a:cubicBezTo>
                      <a:pt x="18699" y="159"/>
                      <a:pt x="-702" y="4096"/>
                      <a:pt x="20" y="21600"/>
                    </a:cubicBezTo>
                    <a:lnTo>
                      <a:pt x="3326" y="21600"/>
                    </a:lnTo>
                    <a:cubicBezTo>
                      <a:pt x="2219" y="5043"/>
                      <a:pt x="20545" y="1105"/>
                      <a:pt x="20898" y="1105"/>
                    </a:cubicBezTo>
                    <a:lnTo>
                      <a:pt x="1943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4" name="Google Shape;2224;p45"/>
              <p:cNvSpPr/>
              <p:nvPr/>
            </p:nvSpPr>
            <p:spPr>
              <a:xfrm>
                <a:off x="411436" y="926549"/>
                <a:ext cx="1521301" cy="951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92" y="0"/>
                    </a:moveTo>
                    <a:cubicBezTo>
                      <a:pt x="8874" y="0"/>
                      <a:pt x="8269" y="383"/>
                      <a:pt x="7754" y="1226"/>
                    </a:cubicBezTo>
                    <a:lnTo>
                      <a:pt x="0" y="15418"/>
                    </a:lnTo>
                    <a:lnTo>
                      <a:pt x="2982" y="20161"/>
                    </a:lnTo>
                    <a:lnTo>
                      <a:pt x="9228" y="9754"/>
                    </a:lnTo>
                    <a:lnTo>
                      <a:pt x="14138" y="18593"/>
                    </a:lnTo>
                    <a:cubicBezTo>
                      <a:pt x="14138" y="18593"/>
                      <a:pt x="15515" y="21548"/>
                      <a:pt x="17978" y="21600"/>
                    </a:cubicBezTo>
                    <a:cubicBezTo>
                      <a:pt x="17996" y="21600"/>
                      <a:pt x="18014" y="21600"/>
                      <a:pt x="18032" y="21600"/>
                    </a:cubicBezTo>
                    <a:cubicBezTo>
                      <a:pt x="20450" y="21600"/>
                      <a:pt x="21600" y="18969"/>
                      <a:pt x="21600" y="18969"/>
                    </a:cubicBezTo>
                    <a:cubicBezTo>
                      <a:pt x="19372" y="16221"/>
                      <a:pt x="17930" y="13370"/>
                      <a:pt x="17557" y="10389"/>
                    </a:cubicBezTo>
                    <a:lnTo>
                      <a:pt x="11440" y="1226"/>
                    </a:lnTo>
                    <a:cubicBezTo>
                      <a:pt x="10836" y="441"/>
                      <a:pt x="10156" y="0"/>
                      <a:pt x="949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5" name="Google Shape;2225;p45"/>
              <p:cNvSpPr/>
              <p:nvPr/>
            </p:nvSpPr>
            <p:spPr>
              <a:xfrm>
                <a:off x="1027711" y="1273849"/>
                <a:ext cx="55926" cy="88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5" y="0"/>
                    </a:moveTo>
                    <a:lnTo>
                      <a:pt x="0" y="415"/>
                    </a:lnTo>
                    <a:lnTo>
                      <a:pt x="13006" y="21600"/>
                    </a:lnTo>
                    <a:lnTo>
                      <a:pt x="21600" y="6826"/>
                    </a:lnTo>
                    <a:lnTo>
                      <a:pt x="19833" y="6410"/>
                    </a:lnTo>
                    <a:lnTo>
                      <a:pt x="13006" y="18395"/>
                    </a:lnTo>
                    <a:lnTo>
                      <a:pt x="154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6" name="Google Shape;2226;p45"/>
              <p:cNvSpPr/>
              <p:nvPr/>
            </p:nvSpPr>
            <p:spPr>
              <a:xfrm>
                <a:off x="453661" y="1553449"/>
                <a:ext cx="208851" cy="220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4" y="0"/>
                    </a:moveTo>
                    <a:lnTo>
                      <a:pt x="0" y="335"/>
                    </a:lnTo>
                    <a:lnTo>
                      <a:pt x="21246" y="21600"/>
                    </a:lnTo>
                    <a:lnTo>
                      <a:pt x="21600" y="21321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7" name="Google Shape;2227;p45"/>
              <p:cNvSpPr/>
              <p:nvPr/>
            </p:nvSpPr>
            <p:spPr>
              <a:xfrm>
                <a:off x="1421964" y="135424"/>
                <a:ext cx="103455" cy="195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63" h="21600" extrusionOk="0">
                    <a:moveTo>
                      <a:pt x="5597" y="0"/>
                    </a:moveTo>
                    <a:cubicBezTo>
                      <a:pt x="5597" y="0"/>
                      <a:pt x="-86" y="4224"/>
                      <a:pt x="12" y="4479"/>
                    </a:cubicBezTo>
                    <a:cubicBezTo>
                      <a:pt x="-185" y="6686"/>
                      <a:pt x="1871" y="13875"/>
                      <a:pt x="12353" y="20243"/>
                    </a:cubicBezTo>
                    <a:cubicBezTo>
                      <a:pt x="13886" y="21188"/>
                      <a:pt x="15032" y="21600"/>
                      <a:pt x="15860" y="21600"/>
                    </a:cubicBezTo>
                    <a:cubicBezTo>
                      <a:pt x="21415" y="21600"/>
                      <a:pt x="13040" y="3280"/>
                      <a:pt x="13040" y="3280"/>
                    </a:cubicBezTo>
                    <a:lnTo>
                      <a:pt x="559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8" name="Google Shape;2228;p45"/>
              <p:cNvSpPr/>
              <p:nvPr/>
            </p:nvSpPr>
            <p:spPr>
              <a:xfrm>
                <a:off x="1450313" y="83500"/>
                <a:ext cx="409949" cy="588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600" extrusionOk="0">
                    <a:moveTo>
                      <a:pt x="10306" y="0"/>
                    </a:moveTo>
                    <a:lnTo>
                      <a:pt x="4154" y="1696"/>
                    </a:lnTo>
                    <a:lnTo>
                      <a:pt x="1123" y="3328"/>
                    </a:lnTo>
                    <a:cubicBezTo>
                      <a:pt x="1085" y="3328"/>
                      <a:pt x="588" y="2941"/>
                      <a:pt x="268" y="2941"/>
                    </a:cubicBezTo>
                    <a:cubicBezTo>
                      <a:pt x="84" y="2941"/>
                      <a:pt x="-42" y="3069"/>
                      <a:pt x="13" y="3475"/>
                    </a:cubicBezTo>
                    <a:cubicBezTo>
                      <a:pt x="973" y="5694"/>
                      <a:pt x="973" y="16933"/>
                      <a:pt x="8175" y="17038"/>
                    </a:cubicBezTo>
                    <a:cubicBezTo>
                      <a:pt x="8229" y="17042"/>
                      <a:pt x="8294" y="17045"/>
                      <a:pt x="8368" y="17045"/>
                    </a:cubicBezTo>
                    <a:cubicBezTo>
                      <a:pt x="8910" y="17045"/>
                      <a:pt x="9921" y="16921"/>
                      <a:pt x="10395" y="16829"/>
                    </a:cubicBezTo>
                    <a:cubicBezTo>
                      <a:pt x="10276" y="18126"/>
                      <a:pt x="10186" y="20889"/>
                      <a:pt x="10186" y="20889"/>
                    </a:cubicBezTo>
                    <a:cubicBezTo>
                      <a:pt x="12004" y="21385"/>
                      <a:pt x="13574" y="21600"/>
                      <a:pt x="14916" y="21600"/>
                    </a:cubicBezTo>
                    <a:cubicBezTo>
                      <a:pt x="19637" y="21600"/>
                      <a:pt x="21536" y="18927"/>
                      <a:pt x="21558" y="16368"/>
                    </a:cubicBezTo>
                    <a:lnTo>
                      <a:pt x="20839" y="9942"/>
                    </a:lnTo>
                    <a:lnTo>
                      <a:pt x="16937" y="2637"/>
                    </a:lnTo>
                    <a:lnTo>
                      <a:pt x="10306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99" name="Google Shape;2229;p45"/>
              <p:cNvSpPr/>
              <p:nvPr/>
            </p:nvSpPr>
            <p:spPr>
              <a:xfrm>
                <a:off x="1356736" y="0"/>
                <a:ext cx="528948" cy="360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76" h="21600" extrusionOk="0">
                    <a:moveTo>
                      <a:pt x="11974" y="0"/>
                    </a:moveTo>
                    <a:cubicBezTo>
                      <a:pt x="11653" y="0"/>
                      <a:pt x="11332" y="28"/>
                      <a:pt x="11011" y="79"/>
                    </a:cubicBezTo>
                    <a:cubicBezTo>
                      <a:pt x="9633" y="319"/>
                      <a:pt x="8276" y="1003"/>
                      <a:pt x="6987" y="1822"/>
                    </a:cubicBezTo>
                    <a:cubicBezTo>
                      <a:pt x="6177" y="2370"/>
                      <a:pt x="5389" y="2951"/>
                      <a:pt x="4624" y="3565"/>
                    </a:cubicBezTo>
                    <a:cubicBezTo>
                      <a:pt x="4408" y="2759"/>
                      <a:pt x="3703" y="2309"/>
                      <a:pt x="2908" y="2309"/>
                    </a:cubicBezTo>
                    <a:cubicBezTo>
                      <a:pt x="1444" y="2309"/>
                      <a:pt x="-330" y="3831"/>
                      <a:pt x="52" y="7462"/>
                    </a:cubicBezTo>
                    <a:cubicBezTo>
                      <a:pt x="446" y="10024"/>
                      <a:pt x="1846" y="12758"/>
                      <a:pt x="4231" y="12758"/>
                    </a:cubicBezTo>
                    <a:cubicBezTo>
                      <a:pt x="8299" y="12725"/>
                      <a:pt x="12980" y="9546"/>
                      <a:pt x="12980" y="9546"/>
                    </a:cubicBezTo>
                    <a:cubicBezTo>
                      <a:pt x="13330" y="13306"/>
                      <a:pt x="13679" y="17132"/>
                      <a:pt x="14489" y="17167"/>
                    </a:cubicBezTo>
                    <a:cubicBezTo>
                      <a:pt x="14336" y="15731"/>
                      <a:pt x="14642" y="14945"/>
                      <a:pt x="15255" y="14467"/>
                    </a:cubicBezTo>
                    <a:cubicBezTo>
                      <a:pt x="15537" y="14285"/>
                      <a:pt x="15804" y="14202"/>
                      <a:pt x="16050" y="14202"/>
                    </a:cubicBezTo>
                    <a:cubicBezTo>
                      <a:pt x="17663" y="14202"/>
                      <a:pt x="18401" y="17757"/>
                      <a:pt x="16524" y="20721"/>
                    </a:cubicBezTo>
                    <a:cubicBezTo>
                      <a:pt x="16970" y="21304"/>
                      <a:pt x="17468" y="21600"/>
                      <a:pt x="18024" y="21600"/>
                    </a:cubicBezTo>
                    <a:cubicBezTo>
                      <a:pt x="18284" y="21600"/>
                      <a:pt x="18556" y="21534"/>
                      <a:pt x="18842" y="21404"/>
                    </a:cubicBezTo>
                    <a:cubicBezTo>
                      <a:pt x="21270" y="12656"/>
                      <a:pt x="20438" y="6948"/>
                      <a:pt x="17660" y="5547"/>
                    </a:cubicBezTo>
                    <a:cubicBezTo>
                      <a:pt x="16983" y="3463"/>
                      <a:pt x="16217" y="2096"/>
                      <a:pt x="14730" y="831"/>
                    </a:cubicBezTo>
                    <a:cubicBezTo>
                      <a:pt x="13863" y="244"/>
                      <a:pt x="12923" y="0"/>
                      <a:pt x="119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0" name="Google Shape;2230;p45"/>
              <p:cNvSpPr/>
              <p:nvPr/>
            </p:nvSpPr>
            <p:spPr>
              <a:xfrm>
                <a:off x="1529353" y="303774"/>
                <a:ext cx="29634" cy="8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38" h="21600" extrusionOk="0">
                    <a:moveTo>
                      <a:pt x="9272" y="0"/>
                    </a:moveTo>
                    <a:cubicBezTo>
                      <a:pt x="4802" y="6353"/>
                      <a:pt x="-2262" y="17221"/>
                      <a:pt x="707" y="18353"/>
                    </a:cubicBezTo>
                    <a:cubicBezTo>
                      <a:pt x="3317" y="19621"/>
                      <a:pt x="15602" y="21173"/>
                      <a:pt x="18212" y="21600"/>
                    </a:cubicBezTo>
                    <a:lnTo>
                      <a:pt x="19338" y="20468"/>
                    </a:lnTo>
                    <a:cubicBezTo>
                      <a:pt x="13742" y="19763"/>
                      <a:pt x="4802" y="18495"/>
                      <a:pt x="2942" y="17790"/>
                    </a:cubicBezTo>
                    <a:cubicBezTo>
                      <a:pt x="1833" y="16658"/>
                      <a:pt x="6678" y="8047"/>
                      <a:pt x="12258" y="278"/>
                    </a:cubicBezTo>
                    <a:lnTo>
                      <a:pt x="927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1" name="Google Shape;2231;p45"/>
              <p:cNvSpPr/>
              <p:nvPr/>
            </p:nvSpPr>
            <p:spPr>
              <a:xfrm>
                <a:off x="1527586" y="414474"/>
                <a:ext cx="72476" cy="17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51" y="0"/>
                    </a:moveTo>
                    <a:cubicBezTo>
                      <a:pt x="16958" y="12014"/>
                      <a:pt x="12733" y="15451"/>
                      <a:pt x="9127" y="15451"/>
                    </a:cubicBezTo>
                    <a:cubicBezTo>
                      <a:pt x="4314" y="15451"/>
                      <a:pt x="611" y="9334"/>
                      <a:pt x="514" y="9334"/>
                    </a:cubicBezTo>
                    <a:lnTo>
                      <a:pt x="0" y="15104"/>
                    </a:lnTo>
                    <a:cubicBezTo>
                      <a:pt x="343" y="15104"/>
                      <a:pt x="4083" y="21600"/>
                      <a:pt x="9016" y="21600"/>
                    </a:cubicBezTo>
                    <a:cubicBezTo>
                      <a:pt x="12756" y="21600"/>
                      <a:pt x="17517" y="17974"/>
                      <a:pt x="21600" y="4320"/>
                    </a:cubicBezTo>
                    <a:lnTo>
                      <a:pt x="2075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2" name="Google Shape;2232;p45"/>
              <p:cNvSpPr/>
              <p:nvPr/>
            </p:nvSpPr>
            <p:spPr>
              <a:xfrm>
                <a:off x="1599681" y="296524"/>
                <a:ext cx="20602" cy="20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36" h="21600" extrusionOk="0">
                    <a:moveTo>
                      <a:pt x="9499" y="0"/>
                    </a:moveTo>
                    <a:cubicBezTo>
                      <a:pt x="7790" y="0"/>
                      <a:pt x="6080" y="555"/>
                      <a:pt x="4579" y="1611"/>
                    </a:cubicBezTo>
                    <a:cubicBezTo>
                      <a:pt x="-180" y="4647"/>
                      <a:pt x="-1220" y="11275"/>
                      <a:pt x="1414" y="16689"/>
                    </a:cubicBezTo>
                    <a:cubicBezTo>
                      <a:pt x="3077" y="19752"/>
                      <a:pt x="6057" y="21600"/>
                      <a:pt x="9222" y="21600"/>
                    </a:cubicBezTo>
                    <a:cubicBezTo>
                      <a:pt x="11001" y="21600"/>
                      <a:pt x="12872" y="21019"/>
                      <a:pt x="14581" y="19699"/>
                    </a:cubicBezTo>
                    <a:cubicBezTo>
                      <a:pt x="18809" y="16689"/>
                      <a:pt x="20380" y="10061"/>
                      <a:pt x="17746" y="5228"/>
                    </a:cubicBezTo>
                    <a:cubicBezTo>
                      <a:pt x="15713" y="1743"/>
                      <a:pt x="12595" y="0"/>
                      <a:pt x="94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3" name="Google Shape;2233;p45"/>
              <p:cNvSpPr/>
              <p:nvPr/>
            </p:nvSpPr>
            <p:spPr>
              <a:xfrm>
                <a:off x="1487391" y="307499"/>
                <a:ext cx="20620" cy="20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33" h="21600" extrusionOk="0">
                    <a:moveTo>
                      <a:pt x="9388" y="0"/>
                    </a:moveTo>
                    <a:cubicBezTo>
                      <a:pt x="7726" y="0"/>
                      <a:pt x="6019" y="475"/>
                      <a:pt x="4449" y="1477"/>
                    </a:cubicBezTo>
                    <a:cubicBezTo>
                      <a:pt x="226" y="4484"/>
                      <a:pt x="-1343" y="11103"/>
                      <a:pt x="1288" y="16536"/>
                    </a:cubicBezTo>
                    <a:cubicBezTo>
                      <a:pt x="3388" y="19727"/>
                      <a:pt x="6665" y="21600"/>
                      <a:pt x="9872" y="21600"/>
                    </a:cubicBezTo>
                    <a:cubicBezTo>
                      <a:pt x="11465" y="21600"/>
                      <a:pt x="13057" y="21152"/>
                      <a:pt x="14465" y="20149"/>
                    </a:cubicBezTo>
                    <a:cubicBezTo>
                      <a:pt x="19195" y="17143"/>
                      <a:pt x="20257" y="9916"/>
                      <a:pt x="17626" y="5090"/>
                    </a:cubicBezTo>
                    <a:cubicBezTo>
                      <a:pt x="15872" y="1873"/>
                      <a:pt x="12711" y="0"/>
                      <a:pt x="938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4" name="Google Shape;2234;p45"/>
              <p:cNvSpPr/>
              <p:nvPr/>
            </p:nvSpPr>
            <p:spPr>
              <a:xfrm>
                <a:off x="1584661" y="269837"/>
                <a:ext cx="4165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48" y="0"/>
                    </a:moveTo>
                    <a:cubicBezTo>
                      <a:pt x="7429" y="0"/>
                      <a:pt x="3578" y="3353"/>
                      <a:pt x="0" y="9801"/>
                    </a:cubicBezTo>
                    <a:lnTo>
                      <a:pt x="1180" y="21600"/>
                    </a:lnTo>
                    <a:cubicBezTo>
                      <a:pt x="4434" y="15088"/>
                      <a:pt x="7870" y="11735"/>
                      <a:pt x="11526" y="11735"/>
                    </a:cubicBezTo>
                    <a:cubicBezTo>
                      <a:pt x="14521" y="11735"/>
                      <a:pt x="17672" y="13992"/>
                      <a:pt x="21004" y="18634"/>
                    </a:cubicBezTo>
                    <a:lnTo>
                      <a:pt x="21600" y="6899"/>
                    </a:lnTo>
                    <a:cubicBezTo>
                      <a:pt x="18138" y="2257"/>
                      <a:pt x="14728" y="0"/>
                      <a:pt x="1144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5" name="Google Shape;2235;p45"/>
              <p:cNvSpPr/>
              <p:nvPr/>
            </p:nvSpPr>
            <p:spPr>
              <a:xfrm>
                <a:off x="1473961" y="282437"/>
                <a:ext cx="342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08" y="0"/>
                    </a:moveTo>
                    <a:cubicBezTo>
                      <a:pt x="11676" y="0"/>
                      <a:pt x="5712" y="4533"/>
                      <a:pt x="0" y="14246"/>
                    </a:cubicBezTo>
                    <a:lnTo>
                      <a:pt x="1436" y="21600"/>
                    </a:lnTo>
                    <a:cubicBezTo>
                      <a:pt x="6832" y="12812"/>
                      <a:pt x="12244" y="8418"/>
                      <a:pt x="17845" y="8418"/>
                    </a:cubicBezTo>
                    <a:cubicBezTo>
                      <a:pt x="18965" y="8418"/>
                      <a:pt x="20101" y="8603"/>
                      <a:pt x="21237" y="8973"/>
                    </a:cubicBezTo>
                    <a:lnTo>
                      <a:pt x="21600" y="509"/>
                    </a:lnTo>
                    <a:cubicBezTo>
                      <a:pt x="20354" y="139"/>
                      <a:pt x="19123" y="0"/>
                      <a:pt x="179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6" name="Google Shape;2236;p45"/>
              <p:cNvSpPr/>
              <p:nvPr/>
            </p:nvSpPr>
            <p:spPr>
              <a:xfrm>
                <a:off x="1647411" y="440149"/>
                <a:ext cx="103301" cy="104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3" y="0"/>
                    </a:moveTo>
                    <a:cubicBezTo>
                      <a:pt x="20523" y="119"/>
                      <a:pt x="16231" y="17468"/>
                      <a:pt x="0" y="20654"/>
                    </a:cubicBezTo>
                    <a:lnTo>
                      <a:pt x="120" y="21600"/>
                    </a:lnTo>
                    <a:cubicBezTo>
                      <a:pt x="17068" y="18296"/>
                      <a:pt x="21480" y="352"/>
                      <a:pt x="21600" y="238"/>
                    </a:cubicBezTo>
                    <a:lnTo>
                      <a:pt x="2064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7" name="Google Shape;2237;p45"/>
              <p:cNvSpPr/>
              <p:nvPr/>
            </p:nvSpPr>
            <p:spPr>
              <a:xfrm>
                <a:off x="1752986" y="258424"/>
                <a:ext cx="43712" cy="71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1" h="21600" extrusionOk="0">
                    <a:moveTo>
                      <a:pt x="7523" y="0"/>
                    </a:moveTo>
                    <a:cubicBezTo>
                      <a:pt x="5203" y="0"/>
                      <a:pt x="2658" y="309"/>
                      <a:pt x="0" y="943"/>
                    </a:cubicBezTo>
                    <a:lnTo>
                      <a:pt x="777" y="2315"/>
                    </a:lnTo>
                    <a:cubicBezTo>
                      <a:pt x="3255" y="1720"/>
                      <a:pt x="5563" y="1433"/>
                      <a:pt x="7613" y="1433"/>
                    </a:cubicBezTo>
                    <a:cubicBezTo>
                      <a:pt x="11509" y="1433"/>
                      <a:pt x="14516" y="2466"/>
                      <a:pt x="16194" y="4382"/>
                    </a:cubicBezTo>
                    <a:cubicBezTo>
                      <a:pt x="19280" y="7994"/>
                      <a:pt x="17478" y="14541"/>
                      <a:pt x="7973" y="20393"/>
                    </a:cubicBezTo>
                    <a:lnTo>
                      <a:pt x="9257" y="21600"/>
                    </a:lnTo>
                    <a:cubicBezTo>
                      <a:pt x="19798" y="15227"/>
                      <a:pt x="21600" y="7655"/>
                      <a:pt x="17996" y="3522"/>
                    </a:cubicBezTo>
                    <a:cubicBezTo>
                      <a:pt x="15935" y="1229"/>
                      <a:pt x="12174" y="0"/>
                      <a:pt x="752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8" name="Google Shape;2238;p45"/>
              <p:cNvSpPr/>
              <p:nvPr/>
            </p:nvSpPr>
            <p:spPr>
              <a:xfrm>
                <a:off x="1763261" y="294074"/>
                <a:ext cx="30251" cy="16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35" y="2219"/>
                      <a:pt x="411" y="19349"/>
                      <a:pt x="0" y="20099"/>
                    </a:cubicBezTo>
                    <a:lnTo>
                      <a:pt x="3660" y="21600"/>
                    </a:lnTo>
                    <a:cubicBezTo>
                      <a:pt x="3660" y="20850"/>
                      <a:pt x="4891" y="8190"/>
                      <a:pt x="21600" y="6689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9" name="Google Shape;2239;p45"/>
              <p:cNvSpPr/>
              <p:nvPr/>
            </p:nvSpPr>
            <p:spPr>
              <a:xfrm>
                <a:off x="1630311" y="1375399"/>
                <a:ext cx="307001" cy="462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6" y="0"/>
                    </a:moveTo>
                    <a:lnTo>
                      <a:pt x="0" y="1092"/>
                    </a:lnTo>
                    <a:cubicBezTo>
                      <a:pt x="3813" y="9162"/>
                      <a:pt x="9354" y="16247"/>
                      <a:pt x="17985" y="21600"/>
                    </a:cubicBezTo>
                    <a:cubicBezTo>
                      <a:pt x="19553" y="20747"/>
                      <a:pt x="20958" y="19762"/>
                      <a:pt x="21600" y="18164"/>
                    </a:cubicBezTo>
                    <a:lnTo>
                      <a:pt x="19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0" name="Google Shape;2240;p45"/>
              <p:cNvSpPr/>
              <p:nvPr/>
            </p:nvSpPr>
            <p:spPr>
              <a:xfrm>
                <a:off x="1526779" y="521749"/>
                <a:ext cx="605683" cy="1242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7" h="21600" extrusionOk="0">
                    <a:moveTo>
                      <a:pt x="12045" y="0"/>
                    </a:moveTo>
                    <a:cubicBezTo>
                      <a:pt x="10213" y="955"/>
                      <a:pt x="8108" y="1875"/>
                      <a:pt x="5581" y="1875"/>
                    </a:cubicBezTo>
                    <a:cubicBezTo>
                      <a:pt x="5116" y="1875"/>
                      <a:pt x="4637" y="1843"/>
                      <a:pt x="4142" y="1775"/>
                    </a:cubicBezTo>
                    <a:cubicBezTo>
                      <a:pt x="4142" y="1775"/>
                      <a:pt x="920" y="2896"/>
                      <a:pt x="414" y="4037"/>
                    </a:cubicBezTo>
                    <a:cubicBezTo>
                      <a:pt x="-93" y="5167"/>
                      <a:pt x="8" y="12983"/>
                      <a:pt x="8" y="12983"/>
                    </a:cubicBezTo>
                    <a:cubicBezTo>
                      <a:pt x="4892" y="16752"/>
                      <a:pt x="9735" y="20094"/>
                      <a:pt x="14415" y="21552"/>
                    </a:cubicBezTo>
                    <a:cubicBezTo>
                      <a:pt x="14565" y="21584"/>
                      <a:pt x="14707" y="21600"/>
                      <a:pt x="14840" y="21600"/>
                    </a:cubicBezTo>
                    <a:cubicBezTo>
                      <a:pt x="15209" y="21600"/>
                      <a:pt x="15509" y="21475"/>
                      <a:pt x="15732" y="21205"/>
                    </a:cubicBezTo>
                    <a:cubicBezTo>
                      <a:pt x="15732" y="21205"/>
                      <a:pt x="21507" y="14857"/>
                      <a:pt x="21507" y="6496"/>
                    </a:cubicBezTo>
                    <a:cubicBezTo>
                      <a:pt x="21163" y="1765"/>
                      <a:pt x="12045" y="0"/>
                      <a:pt x="12045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1" name="Google Shape;2241;p45"/>
              <p:cNvSpPr/>
              <p:nvPr/>
            </p:nvSpPr>
            <p:spPr>
              <a:xfrm>
                <a:off x="1528736" y="743724"/>
                <a:ext cx="40501" cy="285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173" y="0"/>
                    </a:moveTo>
                    <a:cubicBezTo>
                      <a:pt x="11253" y="4537"/>
                      <a:pt x="3653" y="13218"/>
                      <a:pt x="0" y="21556"/>
                    </a:cubicBezTo>
                    <a:lnTo>
                      <a:pt x="2427" y="21600"/>
                    </a:lnTo>
                    <a:cubicBezTo>
                      <a:pt x="6080" y="13261"/>
                      <a:pt x="13693" y="4578"/>
                      <a:pt x="21600" y="87"/>
                    </a:cubicBezTo>
                    <a:lnTo>
                      <a:pt x="1917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2" name="Google Shape;2242;p45"/>
              <p:cNvSpPr/>
              <p:nvPr/>
            </p:nvSpPr>
            <p:spPr>
              <a:xfrm>
                <a:off x="1309611" y="1092374"/>
                <a:ext cx="42226" cy="13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42" y="0"/>
                    </a:moveTo>
                    <a:cubicBezTo>
                      <a:pt x="14080" y="12101"/>
                      <a:pt x="8223" y="14466"/>
                      <a:pt x="4527" y="14466"/>
                    </a:cubicBezTo>
                    <a:cubicBezTo>
                      <a:pt x="2174" y="14466"/>
                      <a:pt x="691" y="13520"/>
                      <a:pt x="588" y="13520"/>
                    </a:cubicBezTo>
                    <a:lnTo>
                      <a:pt x="0" y="20693"/>
                    </a:lnTo>
                    <a:cubicBezTo>
                      <a:pt x="294" y="20693"/>
                      <a:pt x="2046" y="21600"/>
                      <a:pt x="4374" y="21600"/>
                    </a:cubicBezTo>
                    <a:cubicBezTo>
                      <a:pt x="8466" y="21600"/>
                      <a:pt x="14886" y="19787"/>
                      <a:pt x="21600" y="6307"/>
                    </a:cubicBezTo>
                    <a:lnTo>
                      <a:pt x="20142" y="0"/>
                    </a:lnTo>
                    <a:close/>
                  </a:path>
                </a:pathLst>
              </a:custGeom>
              <a:solidFill>
                <a:srgbClr val="343B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3" name="Google Shape;2243;p45"/>
              <p:cNvSpPr/>
              <p:nvPr/>
            </p:nvSpPr>
            <p:spPr>
              <a:xfrm>
                <a:off x="1018011" y="478949"/>
                <a:ext cx="211151" cy="34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4" y="0"/>
                    </a:moveTo>
                    <a:cubicBezTo>
                      <a:pt x="583" y="0"/>
                      <a:pt x="0" y="425"/>
                      <a:pt x="0" y="886"/>
                    </a:cubicBezTo>
                    <a:lnTo>
                      <a:pt x="4611" y="20716"/>
                    </a:lnTo>
                    <a:cubicBezTo>
                      <a:pt x="4611" y="21211"/>
                      <a:pt x="5197" y="21600"/>
                      <a:pt x="5839" y="21600"/>
                    </a:cubicBezTo>
                    <a:lnTo>
                      <a:pt x="20372" y="21600"/>
                    </a:lnTo>
                    <a:cubicBezTo>
                      <a:pt x="21073" y="21600"/>
                      <a:pt x="21600" y="21211"/>
                      <a:pt x="21600" y="20716"/>
                    </a:cubicBezTo>
                    <a:lnTo>
                      <a:pt x="17045" y="886"/>
                    </a:lnTo>
                    <a:cubicBezTo>
                      <a:pt x="17045" y="425"/>
                      <a:pt x="16462" y="0"/>
                      <a:pt x="15761" y="0"/>
                    </a:cubicBezTo>
                    <a:close/>
                  </a:path>
                </a:pathLst>
              </a:custGeom>
              <a:solidFill>
                <a:srgbClr val="1B2C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4" name="Google Shape;2244;p45"/>
              <p:cNvSpPr/>
              <p:nvPr/>
            </p:nvSpPr>
            <p:spPr>
              <a:xfrm>
                <a:off x="1145261" y="476674"/>
                <a:ext cx="72476" cy="352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314"/>
                    </a:lnTo>
                    <a:cubicBezTo>
                      <a:pt x="4597" y="314"/>
                      <a:pt x="6803" y="769"/>
                      <a:pt x="6803" y="1747"/>
                    </a:cubicBezTo>
                    <a:lnTo>
                      <a:pt x="20236" y="19223"/>
                    </a:lnTo>
                    <a:cubicBezTo>
                      <a:pt x="20236" y="20377"/>
                      <a:pt x="16325" y="21320"/>
                      <a:pt x="11735" y="21320"/>
                    </a:cubicBezTo>
                    <a:lnTo>
                      <a:pt x="11735" y="21600"/>
                    </a:lnTo>
                    <a:cubicBezTo>
                      <a:pt x="17182" y="21600"/>
                      <a:pt x="21600" y="20551"/>
                      <a:pt x="21600" y="19223"/>
                    </a:cubicBezTo>
                    <a:lnTo>
                      <a:pt x="8337" y="1712"/>
                    </a:lnTo>
                    <a:cubicBezTo>
                      <a:pt x="8337" y="629"/>
                      <a:pt x="5275" y="0"/>
                      <a:pt x="0" y="0"/>
                    </a:cubicBezTo>
                    <a:close/>
                  </a:path>
                </a:pathLst>
              </a:custGeom>
              <a:solidFill>
                <a:srgbClr val="7D9CB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5" name="Google Shape;2245;p45"/>
              <p:cNvSpPr/>
              <p:nvPr/>
            </p:nvSpPr>
            <p:spPr>
              <a:xfrm>
                <a:off x="1441449" y="801349"/>
                <a:ext cx="489588" cy="624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01" h="21600" extrusionOk="0">
                    <a:moveTo>
                      <a:pt x="10321" y="0"/>
                    </a:moveTo>
                    <a:cubicBezTo>
                      <a:pt x="6140" y="5412"/>
                      <a:pt x="1265" y="13116"/>
                      <a:pt x="525" y="15348"/>
                    </a:cubicBezTo>
                    <a:cubicBezTo>
                      <a:pt x="-1099" y="18237"/>
                      <a:pt x="1253" y="21600"/>
                      <a:pt x="4703" y="21600"/>
                    </a:cubicBezTo>
                    <a:cubicBezTo>
                      <a:pt x="5923" y="21600"/>
                      <a:pt x="7281" y="21179"/>
                      <a:pt x="8648" y="20168"/>
                    </a:cubicBezTo>
                    <a:cubicBezTo>
                      <a:pt x="10178" y="19358"/>
                      <a:pt x="16534" y="11318"/>
                      <a:pt x="20501" y="6183"/>
                    </a:cubicBezTo>
                    <a:cubicBezTo>
                      <a:pt x="20214" y="6025"/>
                      <a:pt x="19903" y="5847"/>
                      <a:pt x="19592" y="5669"/>
                    </a:cubicBezTo>
                    <a:cubicBezTo>
                      <a:pt x="18517" y="5057"/>
                      <a:pt x="17466" y="4405"/>
                      <a:pt x="16415" y="3753"/>
                    </a:cubicBezTo>
                    <a:cubicBezTo>
                      <a:pt x="15387" y="3082"/>
                      <a:pt x="14336" y="2410"/>
                      <a:pt x="13284" y="1758"/>
                    </a:cubicBezTo>
                    <a:cubicBezTo>
                      <a:pt x="12305" y="1186"/>
                      <a:pt x="11325" y="633"/>
                      <a:pt x="10369" y="40"/>
                    </a:cubicBezTo>
                    <a:cubicBezTo>
                      <a:pt x="10369" y="20"/>
                      <a:pt x="10345" y="20"/>
                      <a:pt x="10321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6" name="Google Shape;2246;p45"/>
              <p:cNvSpPr/>
              <p:nvPr/>
            </p:nvSpPr>
            <p:spPr>
              <a:xfrm>
                <a:off x="1170810" y="786924"/>
                <a:ext cx="483969" cy="637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87" h="21600" extrusionOk="0">
                    <a:moveTo>
                      <a:pt x="2126" y="0"/>
                    </a:moveTo>
                    <a:cubicBezTo>
                      <a:pt x="729" y="0"/>
                      <a:pt x="-625" y="963"/>
                      <a:pt x="309" y="2575"/>
                    </a:cubicBezTo>
                    <a:cubicBezTo>
                      <a:pt x="309" y="2575"/>
                      <a:pt x="8102" y="17744"/>
                      <a:pt x="11927" y="20295"/>
                    </a:cubicBezTo>
                    <a:cubicBezTo>
                      <a:pt x="13087" y="21178"/>
                      <a:pt x="14471" y="21600"/>
                      <a:pt x="15753" y="21600"/>
                    </a:cubicBezTo>
                    <a:cubicBezTo>
                      <a:pt x="18622" y="21600"/>
                      <a:pt x="20975" y="19483"/>
                      <a:pt x="19136" y="15677"/>
                    </a:cubicBezTo>
                    <a:cubicBezTo>
                      <a:pt x="18460" y="13609"/>
                      <a:pt x="3902" y="682"/>
                      <a:pt x="3902" y="682"/>
                    </a:cubicBezTo>
                    <a:cubicBezTo>
                      <a:pt x="3459" y="216"/>
                      <a:pt x="2788" y="0"/>
                      <a:pt x="2126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7" name="Google Shape;2247;p45"/>
              <p:cNvSpPr/>
              <p:nvPr/>
            </p:nvSpPr>
            <p:spPr>
              <a:xfrm>
                <a:off x="1555360" y="652924"/>
                <a:ext cx="475765" cy="554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53" h="21600" extrusionOk="0">
                    <a:moveTo>
                      <a:pt x="13989" y="0"/>
                    </a:moveTo>
                    <a:cubicBezTo>
                      <a:pt x="12462" y="0"/>
                      <a:pt x="10722" y="498"/>
                      <a:pt x="8895" y="1648"/>
                    </a:cubicBezTo>
                    <a:cubicBezTo>
                      <a:pt x="3379" y="5115"/>
                      <a:pt x="8" y="14049"/>
                      <a:pt x="8" y="14049"/>
                    </a:cubicBezTo>
                    <a:cubicBezTo>
                      <a:pt x="-286" y="14540"/>
                      <a:pt x="7321" y="21600"/>
                      <a:pt x="10393" y="21600"/>
                    </a:cubicBezTo>
                    <a:cubicBezTo>
                      <a:pt x="10523" y="21600"/>
                      <a:pt x="10644" y="21587"/>
                      <a:pt x="10757" y="21561"/>
                    </a:cubicBezTo>
                    <a:cubicBezTo>
                      <a:pt x="15023" y="15605"/>
                      <a:pt x="18511" y="9427"/>
                      <a:pt x="18511" y="9427"/>
                    </a:cubicBezTo>
                    <a:cubicBezTo>
                      <a:pt x="21314" y="4593"/>
                      <a:pt x="18632" y="0"/>
                      <a:pt x="13989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8" name="Google Shape;2248;p45"/>
              <p:cNvSpPr/>
              <p:nvPr/>
            </p:nvSpPr>
            <p:spPr>
              <a:xfrm>
                <a:off x="1814036" y="893799"/>
                <a:ext cx="191751" cy="313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85" y="0"/>
                    </a:moveTo>
                    <a:cubicBezTo>
                      <a:pt x="21020" y="117"/>
                      <a:pt x="11442" y="11036"/>
                      <a:pt x="0" y="21443"/>
                    </a:cubicBezTo>
                    <a:lnTo>
                      <a:pt x="451" y="21600"/>
                    </a:lnTo>
                    <a:cubicBezTo>
                      <a:pt x="11957" y="11192"/>
                      <a:pt x="21470" y="275"/>
                      <a:pt x="21600" y="157"/>
                    </a:cubicBezTo>
                    <a:lnTo>
                      <a:pt x="2108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19" name="Google Shape;2249;p45"/>
              <p:cNvSpPr/>
              <p:nvPr/>
            </p:nvSpPr>
            <p:spPr>
              <a:xfrm>
                <a:off x="1553261" y="650774"/>
                <a:ext cx="420576" cy="363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21" y="0"/>
                    </a:moveTo>
                    <a:cubicBezTo>
                      <a:pt x="15497" y="0"/>
                      <a:pt x="13279" y="850"/>
                      <a:pt x="11108" y="2505"/>
                    </a:cubicBezTo>
                    <a:cubicBezTo>
                      <a:pt x="7532" y="5287"/>
                      <a:pt x="4719" y="10306"/>
                      <a:pt x="2961" y="14037"/>
                    </a:cubicBezTo>
                    <a:cubicBezTo>
                      <a:pt x="1055" y="18038"/>
                      <a:pt x="0" y="21465"/>
                      <a:pt x="0" y="21532"/>
                    </a:cubicBezTo>
                    <a:lnTo>
                      <a:pt x="235" y="21600"/>
                    </a:lnTo>
                    <a:cubicBezTo>
                      <a:pt x="235" y="21566"/>
                      <a:pt x="1290" y="18175"/>
                      <a:pt x="3165" y="14139"/>
                    </a:cubicBezTo>
                    <a:cubicBezTo>
                      <a:pt x="4894" y="10443"/>
                      <a:pt x="7708" y="5490"/>
                      <a:pt x="11254" y="2743"/>
                    </a:cubicBezTo>
                    <a:cubicBezTo>
                      <a:pt x="13383" y="1101"/>
                      <a:pt x="15550" y="270"/>
                      <a:pt x="17521" y="270"/>
                    </a:cubicBezTo>
                    <a:cubicBezTo>
                      <a:pt x="18969" y="270"/>
                      <a:pt x="20311" y="719"/>
                      <a:pt x="21452" y="1624"/>
                    </a:cubicBezTo>
                    <a:lnTo>
                      <a:pt x="21600" y="1420"/>
                    </a:lnTo>
                    <a:cubicBezTo>
                      <a:pt x="20414" y="468"/>
                      <a:pt x="19022" y="0"/>
                      <a:pt x="175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0" name="Google Shape;2250;p45"/>
              <p:cNvSpPr/>
              <p:nvPr/>
            </p:nvSpPr>
            <p:spPr>
              <a:xfrm>
                <a:off x="1520161" y="1091249"/>
                <a:ext cx="81601" cy="101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7" y="0"/>
                    </a:moveTo>
                    <a:lnTo>
                      <a:pt x="0" y="610"/>
                    </a:lnTo>
                    <a:lnTo>
                      <a:pt x="20548" y="21600"/>
                    </a:lnTo>
                    <a:lnTo>
                      <a:pt x="21600" y="20868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1" name="Google Shape;2251;p45"/>
              <p:cNvSpPr/>
              <p:nvPr/>
            </p:nvSpPr>
            <p:spPr>
              <a:xfrm>
                <a:off x="1388936" y="943449"/>
                <a:ext cx="134651" cy="150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9" y="0"/>
                    </a:moveTo>
                    <a:lnTo>
                      <a:pt x="0" y="409"/>
                    </a:lnTo>
                    <a:lnTo>
                      <a:pt x="21051" y="21600"/>
                    </a:lnTo>
                    <a:lnTo>
                      <a:pt x="21600" y="21109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2" name="Google Shape;2252;p45"/>
              <p:cNvSpPr/>
              <p:nvPr/>
            </p:nvSpPr>
            <p:spPr>
              <a:xfrm>
                <a:off x="997639" y="605224"/>
                <a:ext cx="291334" cy="290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47" h="21600" extrusionOk="0">
                    <a:moveTo>
                      <a:pt x="2261" y="0"/>
                    </a:moveTo>
                    <a:cubicBezTo>
                      <a:pt x="1499" y="0"/>
                      <a:pt x="1200" y="2434"/>
                      <a:pt x="1444" y="2875"/>
                    </a:cubicBezTo>
                    <a:cubicBezTo>
                      <a:pt x="838" y="3087"/>
                      <a:pt x="353" y="4954"/>
                      <a:pt x="1202" y="5887"/>
                    </a:cubicBezTo>
                    <a:cubicBezTo>
                      <a:pt x="1191" y="5887"/>
                      <a:pt x="1178" y="5887"/>
                      <a:pt x="1168" y="5887"/>
                    </a:cubicBezTo>
                    <a:cubicBezTo>
                      <a:pt x="333" y="5887"/>
                      <a:pt x="-324" y="7390"/>
                      <a:pt x="514" y="8561"/>
                    </a:cubicBezTo>
                    <a:cubicBezTo>
                      <a:pt x="440" y="8461"/>
                      <a:pt x="374" y="8416"/>
                      <a:pt x="314" y="8416"/>
                    </a:cubicBezTo>
                    <a:cubicBezTo>
                      <a:pt x="-81" y="8416"/>
                      <a:pt x="-140" y="10393"/>
                      <a:pt x="353" y="11278"/>
                    </a:cubicBezTo>
                    <a:cubicBezTo>
                      <a:pt x="353" y="11278"/>
                      <a:pt x="2497" y="16583"/>
                      <a:pt x="5084" y="18026"/>
                    </a:cubicBezTo>
                    <a:cubicBezTo>
                      <a:pt x="7672" y="19469"/>
                      <a:pt x="15316" y="21507"/>
                      <a:pt x="15316" y="21507"/>
                    </a:cubicBezTo>
                    <a:cubicBezTo>
                      <a:pt x="15601" y="21570"/>
                      <a:pt x="15876" y="21600"/>
                      <a:pt x="16141" y="21600"/>
                    </a:cubicBezTo>
                    <a:cubicBezTo>
                      <a:pt x="19433" y="21600"/>
                      <a:pt x="21276" y="17001"/>
                      <a:pt x="20452" y="14292"/>
                    </a:cubicBezTo>
                    <a:lnTo>
                      <a:pt x="19036" y="10173"/>
                    </a:lnTo>
                    <a:cubicBezTo>
                      <a:pt x="18702" y="8533"/>
                      <a:pt x="15351" y="3260"/>
                      <a:pt x="14758" y="3260"/>
                    </a:cubicBezTo>
                    <a:cubicBezTo>
                      <a:pt x="14706" y="3260"/>
                      <a:pt x="14676" y="3299"/>
                      <a:pt x="14669" y="3382"/>
                    </a:cubicBezTo>
                    <a:lnTo>
                      <a:pt x="14508" y="4954"/>
                    </a:lnTo>
                    <a:cubicBezTo>
                      <a:pt x="14508" y="4954"/>
                      <a:pt x="14414" y="8115"/>
                      <a:pt x="12346" y="8115"/>
                    </a:cubicBezTo>
                    <a:cubicBezTo>
                      <a:pt x="12066" y="8115"/>
                      <a:pt x="11751" y="8055"/>
                      <a:pt x="11393" y="7925"/>
                    </a:cubicBezTo>
                    <a:cubicBezTo>
                      <a:pt x="9047" y="7246"/>
                      <a:pt x="2658" y="201"/>
                      <a:pt x="2658" y="201"/>
                    </a:cubicBezTo>
                    <a:cubicBezTo>
                      <a:pt x="2514" y="61"/>
                      <a:pt x="2382" y="0"/>
                      <a:pt x="2261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3" name="Google Shape;2253;p45"/>
              <p:cNvSpPr/>
              <p:nvPr/>
            </p:nvSpPr>
            <p:spPr>
              <a:xfrm>
                <a:off x="1016311" y="642149"/>
                <a:ext cx="93001" cy="90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95" y="0"/>
                    </a:moveTo>
                    <a:lnTo>
                      <a:pt x="0" y="821"/>
                    </a:lnTo>
                    <a:cubicBezTo>
                      <a:pt x="6097" y="8614"/>
                      <a:pt x="13250" y="15586"/>
                      <a:pt x="20938" y="21600"/>
                    </a:cubicBezTo>
                    <a:lnTo>
                      <a:pt x="21600" y="20648"/>
                    </a:lnTo>
                    <a:cubicBezTo>
                      <a:pt x="13912" y="14765"/>
                      <a:pt x="7020" y="7793"/>
                      <a:pt x="79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4" name="Google Shape;2254;p45"/>
              <p:cNvSpPr/>
              <p:nvPr/>
            </p:nvSpPr>
            <p:spPr>
              <a:xfrm>
                <a:off x="1000886" y="717474"/>
                <a:ext cx="67926" cy="79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2" y="0"/>
                    </a:moveTo>
                    <a:lnTo>
                      <a:pt x="0" y="619"/>
                    </a:lnTo>
                    <a:cubicBezTo>
                      <a:pt x="6535" y="9170"/>
                      <a:pt x="13427" y="16004"/>
                      <a:pt x="20694" y="21600"/>
                    </a:cubicBezTo>
                    <a:lnTo>
                      <a:pt x="21600" y="20667"/>
                    </a:lnTo>
                    <a:cubicBezTo>
                      <a:pt x="14517" y="15072"/>
                      <a:pt x="7807" y="8394"/>
                      <a:pt x="12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5" name="Google Shape;2255;p45"/>
              <p:cNvSpPr/>
              <p:nvPr/>
            </p:nvSpPr>
            <p:spPr>
              <a:xfrm>
                <a:off x="1011736" y="682099"/>
                <a:ext cx="77051" cy="79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1" y="0"/>
                    </a:moveTo>
                    <a:lnTo>
                      <a:pt x="0" y="776"/>
                    </a:lnTo>
                    <a:cubicBezTo>
                      <a:pt x="5600" y="8387"/>
                      <a:pt x="12321" y="15072"/>
                      <a:pt x="20794" y="21600"/>
                    </a:cubicBezTo>
                    <a:lnTo>
                      <a:pt x="21600" y="20511"/>
                    </a:lnTo>
                    <a:cubicBezTo>
                      <a:pt x="13281" y="14139"/>
                      <a:pt x="6560" y="7454"/>
                      <a:pt x="11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26" name="Google Shape;2256;p45"/>
              <p:cNvSpPr/>
              <p:nvPr/>
            </p:nvSpPr>
            <p:spPr>
              <a:xfrm>
                <a:off x="1253686" y="788799"/>
                <a:ext cx="31376" cy="62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468" y="0"/>
                    </a:moveTo>
                    <a:cubicBezTo>
                      <a:pt x="18468" y="0"/>
                      <a:pt x="14543" y="13153"/>
                      <a:pt x="0" y="20422"/>
                    </a:cubicBezTo>
                    <a:lnTo>
                      <a:pt x="2358" y="21600"/>
                    </a:lnTo>
                    <a:cubicBezTo>
                      <a:pt x="17676" y="13944"/>
                      <a:pt x="21600" y="783"/>
                      <a:pt x="21600" y="198"/>
                    </a:cubicBezTo>
                    <a:lnTo>
                      <a:pt x="1846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332" name="Google Shape;2257;p45"/>
          <p:cNvGrpSpPr/>
          <p:nvPr/>
        </p:nvGrpSpPr>
        <p:grpSpPr>
          <a:xfrm>
            <a:off x="7631947" y="671402"/>
            <a:ext cx="636815" cy="120000"/>
            <a:chOff x="0" y="39"/>
            <a:chExt cx="636814" cy="119998"/>
          </a:xfrm>
        </p:grpSpPr>
        <p:sp>
          <p:nvSpPr>
            <p:cNvPr id="1329" name="Google Shape;2258;p45"/>
            <p:cNvSpPr/>
            <p:nvPr/>
          </p:nvSpPr>
          <p:spPr>
            <a:xfrm>
              <a:off x="257905" y="39"/>
              <a:ext cx="12103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82" y="0"/>
                    <a:pt x="0" y="4816"/>
                    <a:pt x="0" y="10885"/>
                  </a:cubicBezTo>
                  <a:cubicBezTo>
                    <a:pt x="0" y="16784"/>
                    <a:pt x="4782" y="21600"/>
                    <a:pt x="10800" y="21600"/>
                  </a:cubicBezTo>
                  <a:cubicBezTo>
                    <a:pt x="16641" y="21600"/>
                    <a:pt x="21600" y="16784"/>
                    <a:pt x="21600" y="10885"/>
                  </a:cubicBezTo>
                  <a:cubicBezTo>
                    <a:pt x="21600" y="4816"/>
                    <a:pt x="16641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0" name="Google Shape;2259;p45"/>
            <p:cNvSpPr/>
            <p:nvPr/>
          </p:nvSpPr>
          <p:spPr>
            <a:xfrm>
              <a:off x="516774" y="39"/>
              <a:ext cx="120041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1" name="Google Shape;2260;p45"/>
            <p:cNvSpPr/>
            <p:nvPr/>
          </p:nvSpPr>
          <p:spPr>
            <a:xfrm>
              <a:off x="-1" y="39"/>
              <a:ext cx="12004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rgbClr val="F99AAA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3039;p47"/>
          <p:cNvSpPr/>
          <p:nvPr/>
        </p:nvSpPr>
        <p:spPr>
          <a:xfrm>
            <a:off x="714799" y="496500"/>
            <a:ext cx="7704001" cy="4698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338" name="Google Shape;3040;p47"/>
          <p:cNvGrpSpPr/>
          <p:nvPr/>
        </p:nvGrpSpPr>
        <p:grpSpPr>
          <a:xfrm>
            <a:off x="7631947" y="671402"/>
            <a:ext cx="636815" cy="120000"/>
            <a:chOff x="0" y="39"/>
            <a:chExt cx="636814" cy="119998"/>
          </a:xfrm>
        </p:grpSpPr>
        <p:sp>
          <p:nvSpPr>
            <p:cNvPr id="1335" name="Google Shape;3041;p47"/>
            <p:cNvSpPr/>
            <p:nvPr/>
          </p:nvSpPr>
          <p:spPr>
            <a:xfrm>
              <a:off x="257905" y="39"/>
              <a:ext cx="12103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82" y="0"/>
                    <a:pt x="0" y="4816"/>
                    <a:pt x="0" y="10885"/>
                  </a:cubicBezTo>
                  <a:cubicBezTo>
                    <a:pt x="0" y="16784"/>
                    <a:pt x="4782" y="21600"/>
                    <a:pt x="10800" y="21600"/>
                  </a:cubicBezTo>
                  <a:cubicBezTo>
                    <a:pt x="16641" y="21600"/>
                    <a:pt x="21600" y="16784"/>
                    <a:pt x="21600" y="10885"/>
                  </a:cubicBezTo>
                  <a:cubicBezTo>
                    <a:pt x="21600" y="4816"/>
                    <a:pt x="16641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6" name="Google Shape;3042;p47"/>
            <p:cNvSpPr/>
            <p:nvPr/>
          </p:nvSpPr>
          <p:spPr>
            <a:xfrm>
              <a:off x="516774" y="39"/>
              <a:ext cx="120041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7" name="Google Shape;3043;p47"/>
            <p:cNvSpPr/>
            <p:nvPr/>
          </p:nvSpPr>
          <p:spPr>
            <a:xfrm>
              <a:off x="-1" y="39"/>
              <a:ext cx="12004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rgbClr val="F99AAA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339" name="Google Shape;3044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QUESTION:</a:t>
            </a:r>
          </a:p>
        </p:txBody>
      </p:sp>
      <p:grpSp>
        <p:nvGrpSpPr>
          <p:cNvPr id="1436" name="Google Shape;3178;p47"/>
          <p:cNvGrpSpPr/>
          <p:nvPr/>
        </p:nvGrpSpPr>
        <p:grpSpPr>
          <a:xfrm>
            <a:off x="5324874" y="1920299"/>
            <a:ext cx="3099101" cy="2683176"/>
            <a:chOff x="0" y="24"/>
            <a:chExt cx="3099100" cy="2683174"/>
          </a:xfrm>
        </p:grpSpPr>
        <p:sp>
          <p:nvSpPr>
            <p:cNvPr id="1340" name="Google Shape;3179;p47"/>
            <p:cNvSpPr/>
            <p:nvPr/>
          </p:nvSpPr>
          <p:spPr>
            <a:xfrm>
              <a:off x="183906" y="1765549"/>
              <a:ext cx="229244" cy="532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08" h="21600" extrusionOk="0">
                  <a:moveTo>
                    <a:pt x="3823" y="0"/>
                  </a:moveTo>
                  <a:cubicBezTo>
                    <a:pt x="-3892" y="13621"/>
                    <a:pt x="2456" y="21600"/>
                    <a:pt x="2456" y="21600"/>
                  </a:cubicBezTo>
                  <a:lnTo>
                    <a:pt x="17708" y="21600"/>
                  </a:lnTo>
                  <a:cubicBezTo>
                    <a:pt x="14931" y="9690"/>
                    <a:pt x="3823" y="0"/>
                    <a:pt x="382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1" name="Google Shape;3180;p47"/>
            <p:cNvSpPr/>
            <p:nvPr/>
          </p:nvSpPr>
          <p:spPr>
            <a:xfrm>
              <a:off x="121549" y="2085675"/>
              <a:ext cx="183751" cy="212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629" y="7238"/>
                    <a:pt x="7982" y="14476"/>
                    <a:pt x="7312" y="21600"/>
                  </a:cubicBezTo>
                  <a:lnTo>
                    <a:pt x="21600" y="21600"/>
                  </a:lnTo>
                  <a:cubicBezTo>
                    <a:pt x="17439" y="12682"/>
                    <a:pt x="9860" y="573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2" name="Google Shape;3181;p47"/>
            <p:cNvSpPr/>
            <p:nvPr/>
          </p:nvSpPr>
          <p:spPr>
            <a:xfrm>
              <a:off x="331536" y="1889949"/>
              <a:ext cx="141514" cy="40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600" extrusionOk="0">
                  <a:moveTo>
                    <a:pt x="21428" y="0"/>
                  </a:moveTo>
                  <a:cubicBezTo>
                    <a:pt x="11234" y="5099"/>
                    <a:pt x="-172" y="15265"/>
                    <a:pt x="2" y="21600"/>
                  </a:cubicBezTo>
                  <a:lnTo>
                    <a:pt x="18146" y="21600"/>
                  </a:lnTo>
                  <a:lnTo>
                    <a:pt x="21428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3" name="Google Shape;3182;p47"/>
            <p:cNvSpPr/>
            <p:nvPr/>
          </p:nvSpPr>
          <p:spPr>
            <a:xfrm>
              <a:off x="-1" y="2182624"/>
              <a:ext cx="254501" cy="1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7" y="0"/>
                  </a:moveTo>
                  <a:cubicBezTo>
                    <a:pt x="3021" y="0"/>
                    <a:pt x="0" y="2884"/>
                    <a:pt x="0" y="2884"/>
                  </a:cubicBezTo>
                  <a:cubicBezTo>
                    <a:pt x="9251" y="5223"/>
                    <a:pt x="13949" y="21600"/>
                    <a:pt x="13949" y="21600"/>
                  </a:cubicBezTo>
                  <a:lnTo>
                    <a:pt x="21600" y="21600"/>
                  </a:lnTo>
                  <a:cubicBezTo>
                    <a:pt x="17692" y="4030"/>
                    <a:pt x="11678" y="0"/>
                    <a:pt x="698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4" name="Google Shape;3183;p47"/>
            <p:cNvSpPr/>
            <p:nvPr/>
          </p:nvSpPr>
          <p:spPr>
            <a:xfrm>
              <a:off x="362349" y="2041749"/>
              <a:ext cx="257926" cy="256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4826" y="5712"/>
                    <a:pt x="0" y="21600"/>
                    <a:pt x="0" y="21600"/>
                  </a:cubicBezTo>
                  <a:lnTo>
                    <a:pt x="9796" y="21600"/>
                  </a:lnTo>
                  <a:cubicBezTo>
                    <a:pt x="11659" y="8545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5" name="Google Shape;3184;p47"/>
            <p:cNvSpPr/>
            <p:nvPr/>
          </p:nvSpPr>
          <p:spPr>
            <a:xfrm>
              <a:off x="172324" y="2203225"/>
              <a:ext cx="84451" cy="85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0"/>
                  </a:moveTo>
                  <a:lnTo>
                    <a:pt x="0" y="1162"/>
                  </a:lnTo>
                  <a:cubicBezTo>
                    <a:pt x="147" y="1162"/>
                    <a:pt x="13575" y="7831"/>
                    <a:pt x="20436" y="21600"/>
                  </a:cubicBezTo>
                  <a:lnTo>
                    <a:pt x="21600" y="21022"/>
                  </a:lnTo>
                  <a:cubicBezTo>
                    <a:pt x="14451" y="6961"/>
                    <a:pt x="729" y="146"/>
                    <a:pt x="588" y="0"/>
                  </a:cubicBez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6" name="Google Shape;3185;p47"/>
            <p:cNvSpPr/>
            <p:nvPr/>
          </p:nvSpPr>
          <p:spPr>
            <a:xfrm>
              <a:off x="157787" y="2296249"/>
              <a:ext cx="323263" cy="293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4" h="21600" extrusionOk="0">
                  <a:moveTo>
                    <a:pt x="19" y="0"/>
                  </a:moveTo>
                  <a:cubicBezTo>
                    <a:pt x="19" y="0"/>
                    <a:pt x="-576" y="17354"/>
                    <a:pt x="4954" y="21600"/>
                  </a:cubicBezTo>
                  <a:lnTo>
                    <a:pt x="16088" y="21600"/>
                  </a:lnTo>
                  <a:cubicBezTo>
                    <a:pt x="20839" y="19540"/>
                    <a:pt x="21024" y="0"/>
                    <a:pt x="2102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7" name="Google Shape;3186;p47"/>
            <p:cNvSpPr/>
            <p:nvPr/>
          </p:nvSpPr>
          <p:spPr>
            <a:xfrm>
              <a:off x="134674" y="2279125"/>
              <a:ext cx="371476" cy="8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074"/>
                  </a:lnTo>
                  <a:lnTo>
                    <a:pt x="497" y="21600"/>
                  </a:lnTo>
                  <a:lnTo>
                    <a:pt x="21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8" name="Google Shape;3187;p47"/>
            <p:cNvSpPr/>
            <p:nvPr/>
          </p:nvSpPr>
          <p:spPr>
            <a:xfrm>
              <a:off x="158074" y="2361500"/>
              <a:ext cx="322976" cy="12701"/>
            </a:xfrm>
            <a:prstGeom prst="rect">
              <a:avLst/>
            </a:pr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9" name="Google Shape;3188;p47"/>
            <p:cNvSpPr/>
            <p:nvPr/>
          </p:nvSpPr>
          <p:spPr>
            <a:xfrm>
              <a:off x="183749" y="2132475"/>
              <a:ext cx="104426" cy="15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" y="0"/>
                  </a:moveTo>
                  <a:lnTo>
                    <a:pt x="0" y="571"/>
                  </a:lnTo>
                  <a:cubicBezTo>
                    <a:pt x="233" y="650"/>
                    <a:pt x="17587" y="10761"/>
                    <a:pt x="20654" y="21600"/>
                  </a:cubicBezTo>
                  <a:lnTo>
                    <a:pt x="21600" y="21521"/>
                  </a:lnTo>
                  <a:cubicBezTo>
                    <a:pt x="18528" y="10354"/>
                    <a:pt x="827" y="161"/>
                    <a:pt x="708" y="0"/>
                  </a:cubicBez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0" name="Google Shape;3189;p47"/>
            <p:cNvSpPr/>
            <p:nvPr/>
          </p:nvSpPr>
          <p:spPr>
            <a:xfrm>
              <a:off x="329249" y="2097650"/>
              <a:ext cx="45076" cy="185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0" y="0"/>
                  </a:moveTo>
                  <a:cubicBezTo>
                    <a:pt x="19144" y="134"/>
                    <a:pt x="2192" y="11765"/>
                    <a:pt x="0" y="21600"/>
                  </a:cubicBezTo>
                  <a:lnTo>
                    <a:pt x="2192" y="21600"/>
                  </a:lnTo>
                  <a:cubicBezTo>
                    <a:pt x="4373" y="11896"/>
                    <a:pt x="21336" y="335"/>
                    <a:pt x="21600" y="201"/>
                  </a:cubicBezTo>
                  <a:lnTo>
                    <a:pt x="19420" y="0"/>
                  </a:ln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1" name="Google Shape;3190;p47"/>
            <p:cNvSpPr/>
            <p:nvPr/>
          </p:nvSpPr>
          <p:spPr>
            <a:xfrm>
              <a:off x="445099" y="2143299"/>
              <a:ext cx="17126" cy="135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4" y="0"/>
                  </a:moveTo>
                  <a:cubicBezTo>
                    <a:pt x="15104" y="91"/>
                    <a:pt x="0" y="14611"/>
                    <a:pt x="0" y="21600"/>
                  </a:cubicBezTo>
                  <a:lnTo>
                    <a:pt x="5739" y="21600"/>
                  </a:lnTo>
                  <a:cubicBezTo>
                    <a:pt x="5739" y="14702"/>
                    <a:pt x="20875" y="183"/>
                    <a:pt x="21600" y="91"/>
                  </a:cubicBezTo>
                  <a:lnTo>
                    <a:pt x="15104" y="0"/>
                  </a:ln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2" name="Google Shape;3191;p47"/>
            <p:cNvSpPr/>
            <p:nvPr/>
          </p:nvSpPr>
          <p:spPr>
            <a:xfrm>
              <a:off x="14824" y="2583200"/>
              <a:ext cx="3084276" cy="12701"/>
            </a:xfrm>
            <a:prstGeom prst="rect">
              <a:avLst/>
            </a:pr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3" name="Google Shape;3192;p47"/>
            <p:cNvSpPr/>
            <p:nvPr/>
          </p:nvSpPr>
          <p:spPr>
            <a:xfrm>
              <a:off x="1964125" y="2206075"/>
              <a:ext cx="182601" cy="389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327" y="21600"/>
                  </a:lnTo>
                  <a:lnTo>
                    <a:pt x="21600" y="21600"/>
                  </a:lnTo>
                  <a:lnTo>
                    <a:pt x="15931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4" name="Google Shape;3193;p47"/>
            <p:cNvSpPr/>
            <p:nvPr/>
          </p:nvSpPr>
          <p:spPr>
            <a:xfrm>
              <a:off x="791474" y="2206075"/>
              <a:ext cx="182601" cy="389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1" y="0"/>
                  </a:moveTo>
                  <a:lnTo>
                    <a:pt x="0" y="21600"/>
                  </a:lnTo>
                  <a:lnTo>
                    <a:pt x="112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5" name="Google Shape;3194;p47"/>
            <p:cNvSpPr/>
            <p:nvPr/>
          </p:nvSpPr>
          <p:spPr>
            <a:xfrm>
              <a:off x="645949" y="1547575"/>
              <a:ext cx="1624601" cy="61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79" y="0"/>
                  </a:moveTo>
                  <a:lnTo>
                    <a:pt x="2102" y="2812"/>
                  </a:lnTo>
                  <a:lnTo>
                    <a:pt x="281" y="9693"/>
                  </a:lnTo>
                  <a:lnTo>
                    <a:pt x="0" y="17890"/>
                  </a:lnTo>
                  <a:lnTo>
                    <a:pt x="7966" y="21600"/>
                  </a:lnTo>
                  <a:lnTo>
                    <a:pt x="20735" y="20482"/>
                  </a:lnTo>
                  <a:lnTo>
                    <a:pt x="21600" y="16055"/>
                  </a:lnTo>
                  <a:lnTo>
                    <a:pt x="20925" y="7320"/>
                  </a:lnTo>
                  <a:lnTo>
                    <a:pt x="20029" y="3112"/>
                  </a:lnTo>
                  <a:lnTo>
                    <a:pt x="17298" y="1097"/>
                  </a:lnTo>
                  <a:lnTo>
                    <a:pt x="15766" y="1436"/>
                  </a:lnTo>
                  <a:lnTo>
                    <a:pt x="6085" y="1436"/>
                  </a:lnTo>
                  <a:lnTo>
                    <a:pt x="4279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6" name="Google Shape;3195;p47"/>
            <p:cNvSpPr/>
            <p:nvPr/>
          </p:nvSpPr>
          <p:spPr>
            <a:xfrm>
              <a:off x="714424" y="1547575"/>
              <a:ext cx="1505326" cy="20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6" y="0"/>
                  </a:moveTo>
                  <a:lnTo>
                    <a:pt x="1286" y="8298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0634" y="9182"/>
                  </a:lnTo>
                  <a:lnTo>
                    <a:pt x="17686" y="3236"/>
                  </a:lnTo>
                  <a:lnTo>
                    <a:pt x="16032" y="4236"/>
                  </a:lnTo>
                  <a:lnTo>
                    <a:pt x="5584" y="4236"/>
                  </a:lnTo>
                  <a:lnTo>
                    <a:pt x="3636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7" name="Google Shape;3196;p47"/>
            <p:cNvSpPr/>
            <p:nvPr/>
          </p:nvSpPr>
          <p:spPr>
            <a:xfrm>
              <a:off x="380624" y="715599"/>
              <a:ext cx="730401" cy="732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89" y="0"/>
                  </a:moveTo>
                  <a:cubicBezTo>
                    <a:pt x="15187" y="50"/>
                    <a:pt x="14259" y="859"/>
                    <a:pt x="13871" y="2374"/>
                  </a:cubicBezTo>
                  <a:lnTo>
                    <a:pt x="10648" y="15304"/>
                  </a:lnTo>
                  <a:cubicBezTo>
                    <a:pt x="10361" y="16280"/>
                    <a:pt x="9854" y="16870"/>
                    <a:pt x="8944" y="17172"/>
                  </a:cubicBezTo>
                  <a:lnTo>
                    <a:pt x="0" y="20556"/>
                  </a:lnTo>
                  <a:lnTo>
                    <a:pt x="2936" y="21600"/>
                  </a:lnTo>
                  <a:lnTo>
                    <a:pt x="10395" y="21600"/>
                  </a:lnTo>
                  <a:lnTo>
                    <a:pt x="19086" y="13906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8" name="Google Shape;3197;p47"/>
            <p:cNvSpPr/>
            <p:nvPr/>
          </p:nvSpPr>
          <p:spPr>
            <a:xfrm>
              <a:off x="1827725" y="715599"/>
              <a:ext cx="729851" cy="732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516" y="13906"/>
                  </a:lnTo>
                  <a:lnTo>
                    <a:pt x="11197" y="21600"/>
                  </a:lnTo>
                  <a:lnTo>
                    <a:pt x="18661" y="21600"/>
                  </a:lnTo>
                  <a:lnTo>
                    <a:pt x="21600" y="20556"/>
                  </a:lnTo>
                  <a:lnTo>
                    <a:pt x="12666" y="17172"/>
                  </a:lnTo>
                  <a:cubicBezTo>
                    <a:pt x="11754" y="16870"/>
                    <a:pt x="11231" y="16280"/>
                    <a:pt x="10961" y="15304"/>
                  </a:cubicBezTo>
                  <a:lnTo>
                    <a:pt x="7718" y="2374"/>
                  </a:lnTo>
                  <a:cubicBezTo>
                    <a:pt x="7346" y="859"/>
                    <a:pt x="6418" y="50"/>
                    <a:pt x="489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9" name="Google Shape;3198;p47"/>
            <p:cNvSpPr/>
            <p:nvPr/>
          </p:nvSpPr>
          <p:spPr>
            <a:xfrm>
              <a:off x="479899" y="1308324"/>
              <a:ext cx="631738" cy="732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2" h="21600" extrusionOk="0">
                  <a:moveTo>
                    <a:pt x="12737" y="0"/>
                  </a:moveTo>
                  <a:cubicBezTo>
                    <a:pt x="12551" y="0"/>
                    <a:pt x="12365" y="7"/>
                    <a:pt x="12179" y="21"/>
                  </a:cubicBezTo>
                  <a:lnTo>
                    <a:pt x="2540" y="3099"/>
                  </a:lnTo>
                  <a:lnTo>
                    <a:pt x="0" y="9827"/>
                  </a:lnTo>
                  <a:lnTo>
                    <a:pt x="1724" y="15041"/>
                  </a:lnTo>
                  <a:lnTo>
                    <a:pt x="5988" y="20187"/>
                  </a:lnTo>
                  <a:lnTo>
                    <a:pt x="10269" y="21600"/>
                  </a:lnTo>
                  <a:lnTo>
                    <a:pt x="11011" y="20960"/>
                  </a:lnTo>
                  <a:lnTo>
                    <a:pt x="11011" y="13644"/>
                  </a:lnTo>
                  <a:cubicBezTo>
                    <a:pt x="11029" y="12602"/>
                    <a:pt x="11493" y="11677"/>
                    <a:pt x="12531" y="11189"/>
                  </a:cubicBezTo>
                  <a:lnTo>
                    <a:pt x="20261" y="10146"/>
                  </a:lnTo>
                  <a:cubicBezTo>
                    <a:pt x="21600" y="4815"/>
                    <a:pt x="17590" y="0"/>
                    <a:pt x="1273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0" name="Google Shape;3199;p47"/>
            <p:cNvSpPr/>
            <p:nvPr/>
          </p:nvSpPr>
          <p:spPr>
            <a:xfrm>
              <a:off x="1823691" y="1308324"/>
              <a:ext cx="592935" cy="799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5" h="21600" extrusionOk="0">
                  <a:moveTo>
                    <a:pt x="8286" y="0"/>
                  </a:moveTo>
                  <a:cubicBezTo>
                    <a:pt x="3115" y="0"/>
                    <a:pt x="-1145" y="4413"/>
                    <a:pt x="277" y="9299"/>
                  </a:cubicBezTo>
                  <a:lnTo>
                    <a:pt x="8486" y="10255"/>
                  </a:lnTo>
                  <a:cubicBezTo>
                    <a:pt x="9589" y="10702"/>
                    <a:pt x="10081" y="11550"/>
                    <a:pt x="10100" y="12505"/>
                  </a:cubicBezTo>
                  <a:lnTo>
                    <a:pt x="10100" y="19211"/>
                  </a:lnTo>
                  <a:lnTo>
                    <a:pt x="11301" y="21600"/>
                  </a:lnTo>
                  <a:lnTo>
                    <a:pt x="16026" y="21600"/>
                  </a:lnTo>
                  <a:cubicBezTo>
                    <a:pt x="16026" y="21600"/>
                    <a:pt x="17286" y="17701"/>
                    <a:pt x="17286" y="17530"/>
                  </a:cubicBezTo>
                  <a:cubicBezTo>
                    <a:pt x="17286" y="17346"/>
                    <a:pt x="19097" y="11473"/>
                    <a:pt x="19097" y="11473"/>
                  </a:cubicBezTo>
                  <a:lnTo>
                    <a:pt x="20455" y="6031"/>
                  </a:lnTo>
                  <a:lnTo>
                    <a:pt x="19097" y="2840"/>
                  </a:lnTo>
                  <a:lnTo>
                    <a:pt x="8880" y="20"/>
                  </a:lnTo>
                  <a:cubicBezTo>
                    <a:pt x="8681" y="7"/>
                    <a:pt x="8483" y="0"/>
                    <a:pt x="828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1" name="Google Shape;3200;p47"/>
            <p:cNvSpPr/>
            <p:nvPr/>
          </p:nvSpPr>
          <p:spPr>
            <a:xfrm>
              <a:off x="858224" y="715600"/>
              <a:ext cx="1221726" cy="93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69" y="0"/>
                  </a:moveTo>
                  <a:cubicBezTo>
                    <a:pt x="3279" y="0"/>
                    <a:pt x="2593" y="710"/>
                    <a:pt x="2300" y="1986"/>
                  </a:cubicBezTo>
                  <a:lnTo>
                    <a:pt x="0" y="14681"/>
                  </a:lnTo>
                  <a:lnTo>
                    <a:pt x="4338" y="21600"/>
                  </a:lnTo>
                  <a:lnTo>
                    <a:pt x="17211" y="21600"/>
                  </a:lnTo>
                  <a:lnTo>
                    <a:pt x="21600" y="14681"/>
                  </a:lnTo>
                  <a:lnTo>
                    <a:pt x="19300" y="1986"/>
                  </a:lnTo>
                  <a:cubicBezTo>
                    <a:pt x="19007" y="710"/>
                    <a:pt x="18311" y="0"/>
                    <a:pt x="1723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2" name="Google Shape;3201;p47"/>
            <p:cNvSpPr/>
            <p:nvPr/>
          </p:nvSpPr>
          <p:spPr>
            <a:xfrm>
              <a:off x="362983" y="1409475"/>
              <a:ext cx="2211935" cy="857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600" extrusionOk="0">
                  <a:moveTo>
                    <a:pt x="326" y="0"/>
                  </a:moveTo>
                  <a:cubicBezTo>
                    <a:pt x="60" y="0"/>
                    <a:pt x="-51" y="518"/>
                    <a:pt x="21" y="1093"/>
                  </a:cubicBezTo>
                  <a:lnTo>
                    <a:pt x="2106" y="19759"/>
                  </a:lnTo>
                  <a:cubicBezTo>
                    <a:pt x="2256" y="20722"/>
                    <a:pt x="2666" y="21600"/>
                    <a:pt x="3232" y="21600"/>
                  </a:cubicBezTo>
                  <a:lnTo>
                    <a:pt x="18261" y="21600"/>
                  </a:lnTo>
                  <a:cubicBezTo>
                    <a:pt x="18832" y="21600"/>
                    <a:pt x="19237" y="20722"/>
                    <a:pt x="19392" y="19759"/>
                  </a:cubicBezTo>
                  <a:lnTo>
                    <a:pt x="21471" y="1093"/>
                  </a:lnTo>
                  <a:cubicBezTo>
                    <a:pt x="21549" y="518"/>
                    <a:pt x="21438" y="0"/>
                    <a:pt x="21172" y="0"/>
                  </a:cubicBezTo>
                  <a:lnTo>
                    <a:pt x="19902" y="0"/>
                  </a:lnTo>
                  <a:cubicBezTo>
                    <a:pt x="19652" y="0"/>
                    <a:pt x="19486" y="29"/>
                    <a:pt x="19364" y="878"/>
                  </a:cubicBezTo>
                  <a:lnTo>
                    <a:pt x="17678" y="14122"/>
                  </a:lnTo>
                  <a:cubicBezTo>
                    <a:pt x="17479" y="15028"/>
                    <a:pt x="17207" y="15531"/>
                    <a:pt x="16691" y="15560"/>
                  </a:cubicBezTo>
                  <a:lnTo>
                    <a:pt x="4807" y="15560"/>
                  </a:lnTo>
                  <a:cubicBezTo>
                    <a:pt x="4291" y="15531"/>
                    <a:pt x="4019" y="15028"/>
                    <a:pt x="3820" y="14122"/>
                  </a:cubicBezTo>
                  <a:lnTo>
                    <a:pt x="2134" y="878"/>
                  </a:lnTo>
                  <a:cubicBezTo>
                    <a:pt x="2007" y="29"/>
                    <a:pt x="1846" y="0"/>
                    <a:pt x="159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3" name="Google Shape;3202;p47"/>
            <p:cNvSpPr/>
            <p:nvPr/>
          </p:nvSpPr>
          <p:spPr>
            <a:xfrm>
              <a:off x="557499" y="1329024"/>
              <a:ext cx="222551" cy="8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35" y="0"/>
                  </a:moveTo>
                  <a:lnTo>
                    <a:pt x="0" y="20467"/>
                  </a:lnTo>
                  <a:lnTo>
                    <a:pt x="167" y="21600"/>
                  </a:lnTo>
                  <a:lnTo>
                    <a:pt x="21600" y="1133"/>
                  </a:lnTo>
                  <a:lnTo>
                    <a:pt x="21435" y="0"/>
                  </a:ln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4" name="Google Shape;3203;p47"/>
            <p:cNvSpPr/>
            <p:nvPr/>
          </p:nvSpPr>
          <p:spPr>
            <a:xfrm>
              <a:off x="2150149" y="1329024"/>
              <a:ext cx="223101" cy="8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" y="0"/>
                  </a:moveTo>
                  <a:lnTo>
                    <a:pt x="0" y="1133"/>
                  </a:lnTo>
                  <a:lnTo>
                    <a:pt x="21435" y="21600"/>
                  </a:lnTo>
                  <a:lnTo>
                    <a:pt x="21600" y="20467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5" name="Google Shape;3204;p47"/>
            <p:cNvSpPr/>
            <p:nvPr/>
          </p:nvSpPr>
          <p:spPr>
            <a:xfrm>
              <a:off x="831425" y="2260212"/>
              <a:ext cx="128951" cy="12701"/>
            </a:xfrm>
            <a:prstGeom prst="rect">
              <a:avLst/>
            </a:prstGeom>
            <a:solidFill>
              <a:srgbClr val="607D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6" name="Google Shape;3205;p47"/>
            <p:cNvSpPr/>
            <p:nvPr/>
          </p:nvSpPr>
          <p:spPr>
            <a:xfrm>
              <a:off x="1977825" y="2260212"/>
              <a:ext cx="128376" cy="12701"/>
            </a:xfrm>
            <a:prstGeom prst="rect">
              <a:avLst/>
            </a:prstGeom>
            <a:solidFill>
              <a:srgbClr val="607D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7" name="Google Shape;3206;p47"/>
            <p:cNvSpPr/>
            <p:nvPr/>
          </p:nvSpPr>
          <p:spPr>
            <a:xfrm>
              <a:off x="1379225" y="368649"/>
              <a:ext cx="277326" cy="390876"/>
            </a:xfrm>
            <a:prstGeom prst="rect">
              <a:avLst/>
            </a:pr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8" name="Google Shape;3207;p47"/>
            <p:cNvSpPr/>
            <p:nvPr/>
          </p:nvSpPr>
          <p:spPr>
            <a:xfrm>
              <a:off x="1309600" y="24"/>
              <a:ext cx="414850" cy="50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47" y="0"/>
                  </a:moveTo>
                  <a:cubicBezTo>
                    <a:pt x="4754" y="0"/>
                    <a:pt x="0" y="3942"/>
                    <a:pt x="0" y="8732"/>
                  </a:cubicBezTo>
                  <a:lnTo>
                    <a:pt x="0" y="13762"/>
                  </a:lnTo>
                  <a:cubicBezTo>
                    <a:pt x="0" y="18577"/>
                    <a:pt x="4754" y="21576"/>
                    <a:pt x="10547" y="21576"/>
                  </a:cubicBezTo>
                  <a:lnTo>
                    <a:pt x="11082" y="21600"/>
                  </a:lnTo>
                  <a:cubicBezTo>
                    <a:pt x="16876" y="21600"/>
                    <a:pt x="21600" y="18577"/>
                    <a:pt x="21600" y="13762"/>
                  </a:cubicBezTo>
                  <a:lnTo>
                    <a:pt x="21600" y="8732"/>
                  </a:lnTo>
                  <a:cubicBezTo>
                    <a:pt x="21600" y="3942"/>
                    <a:pt x="16876" y="0"/>
                    <a:pt x="1108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9" name="Google Shape;3208;p47"/>
            <p:cNvSpPr/>
            <p:nvPr/>
          </p:nvSpPr>
          <p:spPr>
            <a:xfrm>
              <a:off x="1328425" y="162649"/>
              <a:ext cx="378901" cy="377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344"/>
                  </a:lnTo>
                  <a:cubicBezTo>
                    <a:pt x="0" y="16542"/>
                    <a:pt x="4847" y="21600"/>
                    <a:pt x="10800" y="21600"/>
                  </a:cubicBezTo>
                  <a:cubicBezTo>
                    <a:pt x="16722" y="21600"/>
                    <a:pt x="21600" y="16542"/>
                    <a:pt x="21600" y="10344"/>
                  </a:cubicBezTo>
                  <a:lnTo>
                    <a:pt x="21600" y="750"/>
                  </a:lnTo>
                  <a:cubicBezTo>
                    <a:pt x="21600" y="489"/>
                    <a:pt x="21569" y="229"/>
                    <a:pt x="21569" y="0"/>
                  </a:cubicBezTo>
                  <a:close/>
                </a:path>
              </a:pathLst>
            </a:cu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0" name="Google Shape;3209;p47"/>
            <p:cNvSpPr/>
            <p:nvPr/>
          </p:nvSpPr>
          <p:spPr>
            <a:xfrm>
              <a:off x="1394624" y="487899"/>
              <a:ext cx="251651" cy="55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06" y="0"/>
                  </a:moveTo>
                  <a:cubicBezTo>
                    <a:pt x="18319" y="12693"/>
                    <a:pt x="14547" y="19600"/>
                    <a:pt x="10579" y="19600"/>
                  </a:cubicBezTo>
                  <a:cubicBezTo>
                    <a:pt x="6809" y="19600"/>
                    <a:pt x="3135" y="13366"/>
                    <a:pt x="245" y="1785"/>
                  </a:cubicBezTo>
                  <a:lnTo>
                    <a:pt x="0" y="3346"/>
                  </a:lnTo>
                  <a:cubicBezTo>
                    <a:pt x="2940" y="14927"/>
                    <a:pt x="6710" y="21600"/>
                    <a:pt x="10579" y="21600"/>
                  </a:cubicBezTo>
                  <a:cubicBezTo>
                    <a:pt x="14645" y="21600"/>
                    <a:pt x="18564" y="14478"/>
                    <a:pt x="21600" y="1337"/>
                  </a:cubicBezTo>
                  <a:lnTo>
                    <a:pt x="21306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1" name="Google Shape;3210;p47"/>
            <p:cNvSpPr/>
            <p:nvPr/>
          </p:nvSpPr>
          <p:spPr>
            <a:xfrm>
              <a:off x="1247859" y="247099"/>
              <a:ext cx="142191" cy="147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88" h="21600" extrusionOk="0">
                  <a:moveTo>
                    <a:pt x="5336" y="0"/>
                  </a:moveTo>
                  <a:cubicBezTo>
                    <a:pt x="-4812" y="545"/>
                    <a:pt x="1466" y="21600"/>
                    <a:pt x="8084" y="21600"/>
                  </a:cubicBezTo>
                  <a:cubicBezTo>
                    <a:pt x="8582" y="21600"/>
                    <a:pt x="9084" y="21479"/>
                    <a:pt x="9580" y="21223"/>
                  </a:cubicBezTo>
                  <a:cubicBezTo>
                    <a:pt x="13624" y="21223"/>
                    <a:pt x="16788" y="17211"/>
                    <a:pt x="16788" y="12281"/>
                  </a:cubicBezTo>
                  <a:cubicBezTo>
                    <a:pt x="16788" y="7270"/>
                    <a:pt x="9312" y="0"/>
                    <a:pt x="5336" y="0"/>
                  </a:cubicBezTo>
                  <a:close/>
                </a:path>
              </a:pathLst>
            </a:cu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2" name="Google Shape;3211;p47"/>
            <p:cNvSpPr/>
            <p:nvPr/>
          </p:nvSpPr>
          <p:spPr>
            <a:xfrm>
              <a:off x="1270202" y="271149"/>
              <a:ext cx="48523" cy="87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extrusionOk="0">
                  <a:moveTo>
                    <a:pt x="10408" y="0"/>
                  </a:moveTo>
                  <a:cubicBezTo>
                    <a:pt x="8571" y="0"/>
                    <a:pt x="6821" y="223"/>
                    <a:pt x="5281" y="687"/>
                  </a:cubicBezTo>
                  <a:cubicBezTo>
                    <a:pt x="2024" y="1535"/>
                    <a:pt x="10" y="3374"/>
                    <a:pt x="10" y="5491"/>
                  </a:cubicBezTo>
                  <a:cubicBezTo>
                    <a:pt x="-243" y="9447"/>
                    <a:pt x="4279" y="20894"/>
                    <a:pt x="21357" y="21600"/>
                  </a:cubicBezTo>
                  <a:lnTo>
                    <a:pt x="21357" y="20331"/>
                  </a:lnTo>
                  <a:cubicBezTo>
                    <a:pt x="6040" y="19761"/>
                    <a:pt x="1771" y="9305"/>
                    <a:pt x="2024" y="5491"/>
                  </a:cubicBezTo>
                  <a:cubicBezTo>
                    <a:pt x="2277" y="3795"/>
                    <a:pt x="3784" y="2383"/>
                    <a:pt x="6293" y="1678"/>
                  </a:cubicBezTo>
                  <a:cubicBezTo>
                    <a:pt x="7493" y="1282"/>
                    <a:pt x="8890" y="1090"/>
                    <a:pt x="10386" y="1090"/>
                  </a:cubicBezTo>
                  <a:cubicBezTo>
                    <a:pt x="12664" y="1090"/>
                    <a:pt x="15173" y="1529"/>
                    <a:pt x="17594" y="2383"/>
                  </a:cubicBezTo>
                  <a:lnTo>
                    <a:pt x="18595" y="1393"/>
                  </a:lnTo>
                  <a:cubicBezTo>
                    <a:pt x="15921" y="471"/>
                    <a:pt x="13071" y="0"/>
                    <a:pt x="1040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3" name="Google Shape;3212;p47"/>
            <p:cNvSpPr/>
            <p:nvPr/>
          </p:nvSpPr>
          <p:spPr>
            <a:xfrm>
              <a:off x="1282200" y="323387"/>
              <a:ext cx="359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52" y="0"/>
                  </a:moveTo>
                  <a:cubicBezTo>
                    <a:pt x="5077" y="0"/>
                    <a:pt x="255" y="15236"/>
                    <a:pt x="0" y="15236"/>
                  </a:cubicBezTo>
                  <a:lnTo>
                    <a:pt x="2058" y="21600"/>
                  </a:lnTo>
                  <a:cubicBezTo>
                    <a:pt x="2313" y="21600"/>
                    <a:pt x="6249" y="9058"/>
                    <a:pt x="12527" y="9058"/>
                  </a:cubicBezTo>
                  <a:cubicBezTo>
                    <a:pt x="14811" y="9058"/>
                    <a:pt x="17394" y="10730"/>
                    <a:pt x="20233" y="15236"/>
                  </a:cubicBezTo>
                  <a:lnTo>
                    <a:pt x="21600" y="7804"/>
                  </a:lnTo>
                  <a:cubicBezTo>
                    <a:pt x="18265" y="2090"/>
                    <a:pt x="15186" y="0"/>
                    <a:pt x="1245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4" name="Google Shape;3213;p47"/>
            <p:cNvSpPr/>
            <p:nvPr/>
          </p:nvSpPr>
          <p:spPr>
            <a:xfrm>
              <a:off x="1644575" y="247099"/>
              <a:ext cx="142166" cy="147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85" h="21600" extrusionOk="0">
                  <a:moveTo>
                    <a:pt x="11452" y="0"/>
                  </a:moveTo>
                  <a:cubicBezTo>
                    <a:pt x="7476" y="0"/>
                    <a:pt x="0" y="7270"/>
                    <a:pt x="0" y="12281"/>
                  </a:cubicBezTo>
                  <a:cubicBezTo>
                    <a:pt x="0" y="17211"/>
                    <a:pt x="3164" y="21223"/>
                    <a:pt x="7140" y="21223"/>
                  </a:cubicBezTo>
                  <a:cubicBezTo>
                    <a:pt x="7642" y="21479"/>
                    <a:pt x="8146" y="21600"/>
                    <a:pt x="8651" y="21600"/>
                  </a:cubicBezTo>
                  <a:cubicBezTo>
                    <a:pt x="15322" y="21600"/>
                    <a:pt x="21600" y="545"/>
                    <a:pt x="11452" y="0"/>
                  </a:cubicBezTo>
                  <a:close/>
                </a:path>
              </a:pathLst>
            </a:cu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5" name="Google Shape;3214;p47"/>
            <p:cNvSpPr/>
            <p:nvPr/>
          </p:nvSpPr>
          <p:spPr>
            <a:xfrm>
              <a:off x="1715324" y="271149"/>
              <a:ext cx="49098" cy="87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9" h="21600" extrusionOk="0">
                  <a:moveTo>
                    <a:pt x="10876" y="0"/>
                  </a:moveTo>
                  <a:cubicBezTo>
                    <a:pt x="8190" y="0"/>
                    <a:pt x="5373" y="471"/>
                    <a:pt x="2730" y="1393"/>
                  </a:cubicBezTo>
                  <a:lnTo>
                    <a:pt x="3970" y="2383"/>
                  </a:lnTo>
                  <a:cubicBezTo>
                    <a:pt x="6210" y="1529"/>
                    <a:pt x="8636" y="1090"/>
                    <a:pt x="10920" y="1090"/>
                  </a:cubicBezTo>
                  <a:cubicBezTo>
                    <a:pt x="12421" y="1090"/>
                    <a:pt x="13856" y="1282"/>
                    <a:pt x="15140" y="1678"/>
                  </a:cubicBezTo>
                  <a:cubicBezTo>
                    <a:pt x="17619" y="2383"/>
                    <a:pt x="19109" y="3795"/>
                    <a:pt x="19360" y="5491"/>
                  </a:cubicBezTo>
                  <a:cubicBezTo>
                    <a:pt x="19360" y="9305"/>
                    <a:pt x="15390" y="19761"/>
                    <a:pt x="0" y="20331"/>
                  </a:cubicBezTo>
                  <a:lnTo>
                    <a:pt x="250" y="21600"/>
                  </a:lnTo>
                  <a:cubicBezTo>
                    <a:pt x="16880" y="20894"/>
                    <a:pt x="21600" y="9447"/>
                    <a:pt x="21350" y="5491"/>
                  </a:cubicBezTo>
                  <a:cubicBezTo>
                    <a:pt x="21100" y="3374"/>
                    <a:pt x="19360" y="1535"/>
                    <a:pt x="16140" y="687"/>
                  </a:cubicBezTo>
                  <a:cubicBezTo>
                    <a:pt x="14509" y="223"/>
                    <a:pt x="12725" y="0"/>
                    <a:pt x="1087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6" name="Google Shape;3215;p47"/>
            <p:cNvSpPr/>
            <p:nvPr/>
          </p:nvSpPr>
          <p:spPr>
            <a:xfrm>
              <a:off x="1716475" y="323387"/>
              <a:ext cx="3537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96" y="0"/>
                  </a:moveTo>
                  <a:cubicBezTo>
                    <a:pt x="6518" y="0"/>
                    <a:pt x="3389" y="2090"/>
                    <a:pt x="0" y="7804"/>
                  </a:cubicBezTo>
                  <a:lnTo>
                    <a:pt x="1389" y="15236"/>
                  </a:lnTo>
                  <a:cubicBezTo>
                    <a:pt x="4259" y="10591"/>
                    <a:pt x="6885" y="8872"/>
                    <a:pt x="9190" y="8872"/>
                  </a:cubicBezTo>
                  <a:cubicBezTo>
                    <a:pt x="15326" y="8872"/>
                    <a:pt x="19249" y="20810"/>
                    <a:pt x="19509" y="21600"/>
                  </a:cubicBezTo>
                  <a:lnTo>
                    <a:pt x="21600" y="15236"/>
                  </a:lnTo>
                  <a:cubicBezTo>
                    <a:pt x="21600" y="15236"/>
                    <a:pt x="16776" y="0"/>
                    <a:pt x="929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7" name="Google Shape;3216;p47"/>
            <p:cNvSpPr/>
            <p:nvPr/>
          </p:nvSpPr>
          <p:spPr>
            <a:xfrm>
              <a:off x="1327874" y="140399"/>
              <a:ext cx="29522" cy="18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3" h="21600" extrusionOk="0">
                  <a:moveTo>
                    <a:pt x="18795" y="0"/>
                  </a:moveTo>
                  <a:lnTo>
                    <a:pt x="0" y="1940"/>
                  </a:lnTo>
                  <a:lnTo>
                    <a:pt x="0" y="7155"/>
                  </a:lnTo>
                  <a:lnTo>
                    <a:pt x="386" y="21600"/>
                  </a:lnTo>
                  <a:cubicBezTo>
                    <a:pt x="386" y="21600"/>
                    <a:pt x="19198" y="19259"/>
                    <a:pt x="20408" y="13575"/>
                  </a:cubicBezTo>
                  <a:cubicBezTo>
                    <a:pt x="21600" y="7891"/>
                    <a:pt x="18795" y="0"/>
                    <a:pt x="18795" y="0"/>
                  </a:cubicBez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8" name="Google Shape;3217;p47"/>
            <p:cNvSpPr/>
            <p:nvPr/>
          </p:nvSpPr>
          <p:spPr>
            <a:xfrm>
              <a:off x="1677804" y="143824"/>
              <a:ext cx="30096" cy="18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21600" extrusionOk="0">
                  <a:moveTo>
                    <a:pt x="1873" y="0"/>
                  </a:moveTo>
                  <a:cubicBezTo>
                    <a:pt x="1873" y="0"/>
                    <a:pt x="-881" y="7878"/>
                    <a:pt x="289" y="13586"/>
                  </a:cubicBezTo>
                  <a:cubicBezTo>
                    <a:pt x="1477" y="19291"/>
                    <a:pt x="20323" y="21600"/>
                    <a:pt x="20323" y="21600"/>
                  </a:cubicBezTo>
                  <a:lnTo>
                    <a:pt x="20719" y="7131"/>
                  </a:lnTo>
                  <a:lnTo>
                    <a:pt x="20719" y="1902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1B2C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9" name="Google Shape;3218;p47"/>
            <p:cNvSpPr/>
            <p:nvPr/>
          </p:nvSpPr>
          <p:spPr>
            <a:xfrm>
              <a:off x="1510962" y="465649"/>
              <a:ext cx="12701" cy="2340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0" name="Google Shape;3219;p47"/>
            <p:cNvSpPr/>
            <p:nvPr/>
          </p:nvSpPr>
          <p:spPr>
            <a:xfrm>
              <a:off x="1350124" y="158649"/>
              <a:ext cx="335526" cy="48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0"/>
                    <a:pt x="8915" y="21600"/>
                    <a:pt x="13923" y="21600"/>
                  </a:cubicBezTo>
                  <a:cubicBezTo>
                    <a:pt x="14139" y="21600"/>
                    <a:pt x="14346" y="21567"/>
                    <a:pt x="14548" y="21478"/>
                  </a:cubicBezTo>
                  <a:cubicBezTo>
                    <a:pt x="19360" y="19463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1" name="Google Shape;3220;p47"/>
            <p:cNvSpPr/>
            <p:nvPr/>
          </p:nvSpPr>
          <p:spPr>
            <a:xfrm>
              <a:off x="1404900" y="314449"/>
              <a:ext cx="25676" cy="25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58" y="0"/>
                  </a:moveTo>
                  <a:cubicBezTo>
                    <a:pt x="4795" y="0"/>
                    <a:pt x="0" y="4795"/>
                    <a:pt x="0" y="10558"/>
                  </a:cubicBezTo>
                  <a:cubicBezTo>
                    <a:pt x="0" y="16784"/>
                    <a:pt x="4795" y="21600"/>
                    <a:pt x="10558" y="21600"/>
                  </a:cubicBezTo>
                  <a:cubicBezTo>
                    <a:pt x="16805" y="21600"/>
                    <a:pt x="21600" y="16784"/>
                    <a:pt x="21600" y="10558"/>
                  </a:cubicBezTo>
                  <a:cubicBezTo>
                    <a:pt x="21600" y="4795"/>
                    <a:pt x="16805" y="0"/>
                    <a:pt x="10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2" name="Google Shape;3221;p47"/>
            <p:cNvSpPr/>
            <p:nvPr/>
          </p:nvSpPr>
          <p:spPr>
            <a:xfrm>
              <a:off x="1604049" y="314449"/>
              <a:ext cx="25676" cy="25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58" y="0"/>
                  </a:moveTo>
                  <a:cubicBezTo>
                    <a:pt x="4795" y="0"/>
                    <a:pt x="0" y="4795"/>
                    <a:pt x="0" y="10558"/>
                  </a:cubicBezTo>
                  <a:cubicBezTo>
                    <a:pt x="0" y="16784"/>
                    <a:pt x="4795" y="21600"/>
                    <a:pt x="10558" y="21600"/>
                  </a:cubicBezTo>
                  <a:cubicBezTo>
                    <a:pt x="16805" y="21600"/>
                    <a:pt x="21600" y="16784"/>
                    <a:pt x="21600" y="10558"/>
                  </a:cubicBezTo>
                  <a:cubicBezTo>
                    <a:pt x="21600" y="4795"/>
                    <a:pt x="16805" y="0"/>
                    <a:pt x="1055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3" name="Google Shape;3222;p47"/>
            <p:cNvSpPr/>
            <p:nvPr/>
          </p:nvSpPr>
          <p:spPr>
            <a:xfrm>
              <a:off x="1387774" y="282474"/>
              <a:ext cx="60501" cy="17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686" y="0"/>
                    <a:pt x="0" y="6986"/>
                    <a:pt x="0" y="15315"/>
                  </a:cubicBezTo>
                  <a:cubicBezTo>
                    <a:pt x="0" y="19495"/>
                    <a:pt x="5400" y="21600"/>
                    <a:pt x="10800" y="21600"/>
                  </a:cubicBezTo>
                  <a:cubicBezTo>
                    <a:pt x="16200" y="21600"/>
                    <a:pt x="21600" y="19495"/>
                    <a:pt x="21600" y="15315"/>
                  </a:cubicBezTo>
                  <a:cubicBezTo>
                    <a:pt x="21600" y="6986"/>
                    <a:pt x="16709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4" name="Google Shape;3223;p47"/>
            <p:cNvSpPr/>
            <p:nvPr/>
          </p:nvSpPr>
          <p:spPr>
            <a:xfrm>
              <a:off x="1586349" y="282474"/>
              <a:ext cx="60501" cy="17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1" y="0"/>
                    <a:pt x="0" y="6986"/>
                    <a:pt x="0" y="15315"/>
                  </a:cubicBezTo>
                  <a:cubicBezTo>
                    <a:pt x="0" y="19495"/>
                    <a:pt x="5400" y="21600"/>
                    <a:pt x="10800" y="21600"/>
                  </a:cubicBezTo>
                  <a:cubicBezTo>
                    <a:pt x="16200" y="21600"/>
                    <a:pt x="21600" y="19495"/>
                    <a:pt x="21600" y="15315"/>
                  </a:cubicBezTo>
                  <a:cubicBezTo>
                    <a:pt x="21600" y="6986"/>
                    <a:pt x="16914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5" name="Google Shape;3224;p47"/>
            <p:cNvSpPr/>
            <p:nvPr/>
          </p:nvSpPr>
          <p:spPr>
            <a:xfrm>
              <a:off x="1478499" y="353499"/>
              <a:ext cx="34251" cy="19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94" y="0"/>
                  </a:moveTo>
                  <a:cubicBezTo>
                    <a:pt x="5345" y="0"/>
                    <a:pt x="2491" y="1748"/>
                    <a:pt x="0" y="6796"/>
                  </a:cubicBezTo>
                  <a:lnTo>
                    <a:pt x="2160" y="10659"/>
                  </a:lnTo>
                  <a:cubicBezTo>
                    <a:pt x="4005" y="6542"/>
                    <a:pt x="6039" y="5217"/>
                    <a:pt x="7883" y="5217"/>
                  </a:cubicBezTo>
                  <a:cubicBezTo>
                    <a:pt x="10359" y="5217"/>
                    <a:pt x="12503" y="7614"/>
                    <a:pt x="13323" y="8713"/>
                  </a:cubicBezTo>
                  <a:cubicBezTo>
                    <a:pt x="14048" y="11279"/>
                    <a:pt x="16555" y="19654"/>
                    <a:pt x="21237" y="21600"/>
                  </a:cubicBezTo>
                  <a:lnTo>
                    <a:pt x="21600" y="16440"/>
                  </a:lnTo>
                  <a:cubicBezTo>
                    <a:pt x="18005" y="15143"/>
                    <a:pt x="15845" y="6147"/>
                    <a:pt x="15845" y="6147"/>
                  </a:cubicBezTo>
                  <a:lnTo>
                    <a:pt x="15483" y="4850"/>
                  </a:lnTo>
                  <a:cubicBezTo>
                    <a:pt x="13922" y="2425"/>
                    <a:pt x="11115" y="0"/>
                    <a:pt x="79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6" name="Google Shape;3225;p47"/>
            <p:cNvSpPr/>
            <p:nvPr/>
          </p:nvSpPr>
          <p:spPr>
            <a:xfrm>
              <a:off x="1521299" y="353499"/>
              <a:ext cx="34826" cy="19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38" y="0"/>
                  </a:moveTo>
                  <a:cubicBezTo>
                    <a:pt x="10668" y="0"/>
                    <a:pt x="7908" y="2425"/>
                    <a:pt x="6373" y="4850"/>
                  </a:cubicBezTo>
                  <a:lnTo>
                    <a:pt x="6016" y="5499"/>
                  </a:lnTo>
                  <a:lnTo>
                    <a:pt x="6016" y="6147"/>
                  </a:lnTo>
                  <a:cubicBezTo>
                    <a:pt x="6016" y="6147"/>
                    <a:pt x="3892" y="15143"/>
                    <a:pt x="0" y="16440"/>
                  </a:cubicBezTo>
                  <a:lnTo>
                    <a:pt x="713" y="21600"/>
                  </a:lnTo>
                  <a:cubicBezTo>
                    <a:pt x="5319" y="19654"/>
                    <a:pt x="7784" y="11279"/>
                    <a:pt x="8497" y="8713"/>
                  </a:cubicBezTo>
                  <a:cubicBezTo>
                    <a:pt x="9319" y="7614"/>
                    <a:pt x="11288" y="5217"/>
                    <a:pt x="13707" y="5217"/>
                  </a:cubicBezTo>
                  <a:cubicBezTo>
                    <a:pt x="15491" y="5217"/>
                    <a:pt x="17506" y="6542"/>
                    <a:pt x="19476" y="10659"/>
                  </a:cubicBezTo>
                  <a:lnTo>
                    <a:pt x="21600" y="6796"/>
                  </a:lnTo>
                  <a:cubicBezTo>
                    <a:pt x="19150" y="1748"/>
                    <a:pt x="16343" y="0"/>
                    <a:pt x="1373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7" name="Google Shape;3226;p47"/>
            <p:cNvSpPr/>
            <p:nvPr/>
          </p:nvSpPr>
          <p:spPr>
            <a:xfrm>
              <a:off x="1342700" y="240824"/>
              <a:ext cx="152351" cy="152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43" y="727"/>
                  </a:moveTo>
                  <a:cubicBezTo>
                    <a:pt x="16425" y="727"/>
                    <a:pt x="20955" y="5260"/>
                    <a:pt x="20955" y="10843"/>
                  </a:cubicBezTo>
                  <a:cubicBezTo>
                    <a:pt x="20955" y="16425"/>
                    <a:pt x="16425" y="20955"/>
                    <a:pt x="10843" y="20955"/>
                  </a:cubicBezTo>
                  <a:cubicBezTo>
                    <a:pt x="5260" y="20955"/>
                    <a:pt x="727" y="16425"/>
                    <a:pt x="727" y="10843"/>
                  </a:cubicBezTo>
                  <a:cubicBezTo>
                    <a:pt x="727" y="5260"/>
                    <a:pt x="5260" y="727"/>
                    <a:pt x="10843" y="727"/>
                  </a:cubicBezTo>
                  <a:close/>
                  <a:moveTo>
                    <a:pt x="10843" y="0"/>
                  </a:moveTo>
                  <a:cubicBezTo>
                    <a:pt x="4852" y="0"/>
                    <a:pt x="0" y="4856"/>
                    <a:pt x="0" y="10843"/>
                  </a:cubicBezTo>
                  <a:cubicBezTo>
                    <a:pt x="0" y="16829"/>
                    <a:pt x="4852" y="21600"/>
                    <a:pt x="10843" y="21600"/>
                  </a:cubicBezTo>
                  <a:cubicBezTo>
                    <a:pt x="16748" y="21600"/>
                    <a:pt x="21600" y="16829"/>
                    <a:pt x="21600" y="10843"/>
                  </a:cubicBezTo>
                  <a:cubicBezTo>
                    <a:pt x="21600" y="4856"/>
                    <a:pt x="16748" y="0"/>
                    <a:pt x="108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8" name="Google Shape;3227;p47"/>
            <p:cNvSpPr/>
            <p:nvPr/>
          </p:nvSpPr>
          <p:spPr>
            <a:xfrm>
              <a:off x="1538999" y="240824"/>
              <a:ext cx="152351" cy="152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39" y="727"/>
                  </a:moveTo>
                  <a:cubicBezTo>
                    <a:pt x="16422" y="727"/>
                    <a:pt x="20955" y="5260"/>
                    <a:pt x="20955" y="10843"/>
                  </a:cubicBezTo>
                  <a:cubicBezTo>
                    <a:pt x="20955" y="16425"/>
                    <a:pt x="16422" y="20955"/>
                    <a:pt x="10839" y="20955"/>
                  </a:cubicBezTo>
                  <a:cubicBezTo>
                    <a:pt x="5260" y="20955"/>
                    <a:pt x="727" y="16425"/>
                    <a:pt x="727" y="10843"/>
                  </a:cubicBezTo>
                  <a:cubicBezTo>
                    <a:pt x="727" y="5260"/>
                    <a:pt x="5260" y="727"/>
                    <a:pt x="10839" y="727"/>
                  </a:cubicBezTo>
                  <a:close/>
                  <a:moveTo>
                    <a:pt x="10839" y="0"/>
                  </a:moveTo>
                  <a:cubicBezTo>
                    <a:pt x="4852" y="0"/>
                    <a:pt x="0" y="4856"/>
                    <a:pt x="0" y="10843"/>
                  </a:cubicBezTo>
                  <a:cubicBezTo>
                    <a:pt x="0" y="16829"/>
                    <a:pt x="4852" y="21600"/>
                    <a:pt x="10839" y="21600"/>
                  </a:cubicBezTo>
                  <a:cubicBezTo>
                    <a:pt x="16748" y="21600"/>
                    <a:pt x="21600" y="16829"/>
                    <a:pt x="21600" y="10843"/>
                  </a:cubicBezTo>
                  <a:cubicBezTo>
                    <a:pt x="21600" y="4856"/>
                    <a:pt x="16748" y="0"/>
                    <a:pt x="1083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9" name="Google Shape;3228;p47"/>
            <p:cNvSpPr/>
            <p:nvPr/>
          </p:nvSpPr>
          <p:spPr>
            <a:xfrm>
              <a:off x="1489924" y="293824"/>
              <a:ext cx="54201" cy="13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0"/>
                  </a:moveTo>
                  <a:cubicBezTo>
                    <a:pt x="6845" y="0"/>
                    <a:pt x="3099" y="5371"/>
                    <a:pt x="0" y="16229"/>
                  </a:cubicBezTo>
                  <a:lnTo>
                    <a:pt x="1365" y="21600"/>
                  </a:lnTo>
                  <a:cubicBezTo>
                    <a:pt x="4095" y="11760"/>
                    <a:pt x="7333" y="6821"/>
                    <a:pt x="10661" y="6821"/>
                  </a:cubicBezTo>
                  <a:cubicBezTo>
                    <a:pt x="13988" y="6821"/>
                    <a:pt x="17396" y="11760"/>
                    <a:pt x="20464" y="21600"/>
                  </a:cubicBezTo>
                  <a:lnTo>
                    <a:pt x="21600" y="15328"/>
                  </a:lnTo>
                  <a:cubicBezTo>
                    <a:pt x="18232" y="5135"/>
                    <a:pt x="14407" y="0"/>
                    <a:pt x="1067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0" name="Google Shape;3229;p47"/>
            <p:cNvSpPr/>
            <p:nvPr/>
          </p:nvSpPr>
          <p:spPr>
            <a:xfrm>
              <a:off x="1472800" y="394899"/>
              <a:ext cx="89026" cy="1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" y="0"/>
                  </a:moveTo>
                  <a:lnTo>
                    <a:pt x="0" y="5408"/>
                  </a:lnTo>
                  <a:cubicBezTo>
                    <a:pt x="3184" y="16192"/>
                    <a:pt x="6509" y="21600"/>
                    <a:pt x="10105" y="21600"/>
                  </a:cubicBezTo>
                  <a:cubicBezTo>
                    <a:pt x="13709" y="21600"/>
                    <a:pt x="17584" y="16192"/>
                    <a:pt x="21600" y="6152"/>
                  </a:cubicBezTo>
                  <a:lnTo>
                    <a:pt x="21048" y="0"/>
                  </a:lnTo>
                  <a:cubicBezTo>
                    <a:pt x="17166" y="10039"/>
                    <a:pt x="13569" y="15042"/>
                    <a:pt x="10178" y="15042"/>
                  </a:cubicBezTo>
                  <a:cubicBezTo>
                    <a:pt x="6788" y="15042"/>
                    <a:pt x="3603" y="10039"/>
                    <a:pt x="55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1" name="Google Shape;3230;p47"/>
            <p:cNvSpPr/>
            <p:nvPr/>
          </p:nvSpPr>
          <p:spPr>
            <a:xfrm>
              <a:off x="1499049" y="423362"/>
              <a:ext cx="359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7" y="0"/>
                  </a:moveTo>
                  <a:lnTo>
                    <a:pt x="0" y="9409"/>
                  </a:lnTo>
                  <a:cubicBezTo>
                    <a:pt x="3425" y="17517"/>
                    <a:pt x="6865" y="21600"/>
                    <a:pt x="10289" y="21600"/>
                  </a:cubicBezTo>
                  <a:cubicBezTo>
                    <a:pt x="14060" y="21600"/>
                    <a:pt x="17830" y="17517"/>
                    <a:pt x="21600" y="9409"/>
                  </a:cubicBezTo>
                  <a:lnTo>
                    <a:pt x="20579" y="0"/>
                  </a:lnTo>
                  <a:cubicBezTo>
                    <a:pt x="16974" y="6746"/>
                    <a:pt x="13624" y="10119"/>
                    <a:pt x="10455" y="10119"/>
                  </a:cubicBezTo>
                  <a:cubicBezTo>
                    <a:pt x="7285" y="10119"/>
                    <a:pt x="4281" y="6746"/>
                    <a:pt x="136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2" name="Google Shape;3231;p47"/>
            <p:cNvSpPr/>
            <p:nvPr/>
          </p:nvSpPr>
          <p:spPr>
            <a:xfrm>
              <a:off x="1140335" y="591200"/>
              <a:ext cx="765380" cy="994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7" h="21600" extrusionOk="0">
                  <a:moveTo>
                    <a:pt x="6678" y="0"/>
                  </a:moveTo>
                  <a:lnTo>
                    <a:pt x="2163" y="620"/>
                  </a:lnTo>
                  <a:cubicBezTo>
                    <a:pt x="712" y="843"/>
                    <a:pt x="-102" y="1450"/>
                    <a:pt x="10" y="2554"/>
                  </a:cubicBezTo>
                  <a:lnTo>
                    <a:pt x="1238" y="13094"/>
                  </a:lnTo>
                  <a:lnTo>
                    <a:pt x="1015" y="21600"/>
                  </a:lnTo>
                  <a:lnTo>
                    <a:pt x="20381" y="21600"/>
                  </a:lnTo>
                  <a:lnTo>
                    <a:pt x="20158" y="13094"/>
                  </a:lnTo>
                  <a:lnTo>
                    <a:pt x="21386" y="2554"/>
                  </a:lnTo>
                  <a:cubicBezTo>
                    <a:pt x="21498" y="1450"/>
                    <a:pt x="20684" y="843"/>
                    <a:pt x="19232" y="620"/>
                  </a:cubicBezTo>
                  <a:lnTo>
                    <a:pt x="14431" y="0"/>
                  </a:lnTo>
                  <a:cubicBezTo>
                    <a:pt x="13559" y="483"/>
                    <a:pt x="12077" y="734"/>
                    <a:pt x="10576" y="734"/>
                  </a:cubicBezTo>
                  <a:cubicBezTo>
                    <a:pt x="9112" y="734"/>
                    <a:pt x="7631" y="495"/>
                    <a:pt x="667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3" name="Google Shape;3232;p47"/>
            <p:cNvSpPr/>
            <p:nvPr/>
          </p:nvSpPr>
          <p:spPr>
            <a:xfrm>
              <a:off x="1347275" y="591199"/>
              <a:ext cx="338951" cy="127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" y="0"/>
                  </a:moveTo>
                  <a:lnTo>
                    <a:pt x="0" y="963"/>
                  </a:lnTo>
                  <a:cubicBezTo>
                    <a:pt x="945" y="5881"/>
                    <a:pt x="3890" y="21600"/>
                    <a:pt x="10763" y="21600"/>
                  </a:cubicBezTo>
                  <a:cubicBezTo>
                    <a:pt x="17636" y="21600"/>
                    <a:pt x="21163" y="2699"/>
                    <a:pt x="21600" y="866"/>
                  </a:cubicBezTo>
                  <a:lnTo>
                    <a:pt x="19709" y="0"/>
                  </a:lnTo>
                  <a:cubicBezTo>
                    <a:pt x="17721" y="3760"/>
                    <a:pt x="14343" y="5712"/>
                    <a:pt x="10921" y="5712"/>
                  </a:cubicBezTo>
                  <a:cubicBezTo>
                    <a:pt x="7585" y="5712"/>
                    <a:pt x="4208" y="3853"/>
                    <a:pt x="203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4" name="Google Shape;3233;p47"/>
            <p:cNvSpPr/>
            <p:nvPr/>
          </p:nvSpPr>
          <p:spPr>
            <a:xfrm>
              <a:off x="876566" y="618574"/>
              <a:ext cx="358860" cy="75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19894" y="0"/>
                  </a:moveTo>
                  <a:cubicBezTo>
                    <a:pt x="15182" y="394"/>
                    <a:pt x="12171" y="1132"/>
                    <a:pt x="10730" y="3200"/>
                  </a:cubicBezTo>
                  <a:lnTo>
                    <a:pt x="290" y="16607"/>
                  </a:lnTo>
                  <a:cubicBezTo>
                    <a:pt x="-1018" y="19723"/>
                    <a:pt x="2300" y="21600"/>
                    <a:pt x="6139" y="21600"/>
                  </a:cubicBezTo>
                  <a:cubicBezTo>
                    <a:pt x="8543" y="21600"/>
                    <a:pt x="11153" y="20862"/>
                    <a:pt x="12957" y="19232"/>
                  </a:cubicBezTo>
                  <a:lnTo>
                    <a:pt x="20582" y="10584"/>
                  </a:lnTo>
                  <a:lnTo>
                    <a:pt x="1989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5" name="Google Shape;3234;p47"/>
            <p:cNvSpPr/>
            <p:nvPr/>
          </p:nvSpPr>
          <p:spPr>
            <a:xfrm>
              <a:off x="1814624" y="618574"/>
              <a:ext cx="358986" cy="75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1" h="21600" extrusionOk="0">
                  <a:moveTo>
                    <a:pt x="523" y="0"/>
                  </a:moveTo>
                  <a:lnTo>
                    <a:pt x="0" y="10585"/>
                  </a:lnTo>
                  <a:lnTo>
                    <a:pt x="7651" y="19233"/>
                  </a:lnTo>
                  <a:cubicBezTo>
                    <a:pt x="9451" y="20862"/>
                    <a:pt x="12056" y="21600"/>
                    <a:pt x="14456" y="21600"/>
                  </a:cubicBezTo>
                  <a:cubicBezTo>
                    <a:pt x="18289" y="21600"/>
                    <a:pt x="21600" y="19719"/>
                    <a:pt x="20272" y="16591"/>
                  </a:cubicBezTo>
                  <a:lnTo>
                    <a:pt x="9842" y="3200"/>
                  </a:lnTo>
                  <a:cubicBezTo>
                    <a:pt x="8403" y="1132"/>
                    <a:pt x="5232" y="394"/>
                    <a:pt x="52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6" name="Google Shape;3235;p47"/>
            <p:cNvSpPr/>
            <p:nvPr/>
          </p:nvSpPr>
          <p:spPr>
            <a:xfrm>
              <a:off x="1388925" y="631699"/>
              <a:ext cx="268201" cy="27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" y="0"/>
                  </a:moveTo>
                  <a:lnTo>
                    <a:pt x="0" y="3532"/>
                  </a:lnTo>
                  <a:cubicBezTo>
                    <a:pt x="3401" y="15867"/>
                    <a:pt x="6894" y="21600"/>
                    <a:pt x="10478" y="21600"/>
                  </a:cubicBezTo>
                  <a:cubicBezTo>
                    <a:pt x="14108" y="21600"/>
                    <a:pt x="17831" y="15867"/>
                    <a:pt x="21600" y="3532"/>
                  </a:cubicBezTo>
                  <a:lnTo>
                    <a:pt x="21461" y="0"/>
                  </a:lnTo>
                  <a:cubicBezTo>
                    <a:pt x="17716" y="12122"/>
                    <a:pt x="14052" y="18183"/>
                    <a:pt x="10490" y="18183"/>
                  </a:cubicBezTo>
                  <a:cubicBezTo>
                    <a:pt x="6928" y="18183"/>
                    <a:pt x="3469" y="12122"/>
                    <a:pt x="13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7" name="Google Shape;3236;p47"/>
            <p:cNvSpPr/>
            <p:nvPr/>
          </p:nvSpPr>
          <p:spPr>
            <a:xfrm>
              <a:off x="1154399" y="798324"/>
              <a:ext cx="27951" cy="313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064" y="21600"/>
                  </a:lnTo>
                  <a:lnTo>
                    <a:pt x="21600" y="21600"/>
                  </a:lnTo>
                  <a:lnTo>
                    <a:pt x="3516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8" name="Google Shape;3237;p47"/>
            <p:cNvSpPr/>
            <p:nvPr/>
          </p:nvSpPr>
          <p:spPr>
            <a:xfrm>
              <a:off x="1867674" y="798324"/>
              <a:ext cx="27976" cy="313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24" y="0"/>
                  </a:moveTo>
                  <a:lnTo>
                    <a:pt x="0" y="21600"/>
                  </a:lnTo>
                  <a:lnTo>
                    <a:pt x="353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9" name="Google Shape;3238;p47"/>
            <p:cNvSpPr/>
            <p:nvPr/>
          </p:nvSpPr>
          <p:spPr>
            <a:xfrm>
              <a:off x="1657699" y="1004325"/>
              <a:ext cx="515985" cy="365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9" h="21600" extrusionOk="0">
                  <a:moveTo>
                    <a:pt x="2727" y="0"/>
                  </a:moveTo>
                  <a:lnTo>
                    <a:pt x="0" y="11216"/>
                  </a:lnTo>
                  <a:lnTo>
                    <a:pt x="13093" y="20883"/>
                  </a:lnTo>
                  <a:cubicBezTo>
                    <a:pt x="13861" y="21380"/>
                    <a:pt x="14586" y="21600"/>
                    <a:pt x="15251" y="21600"/>
                  </a:cubicBezTo>
                  <a:cubicBezTo>
                    <a:pt x="19775" y="21600"/>
                    <a:pt x="21600" y="11402"/>
                    <a:pt x="16469" y="8319"/>
                  </a:cubicBezTo>
                  <a:lnTo>
                    <a:pt x="2727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0" name="Google Shape;3239;p47"/>
            <p:cNvSpPr/>
            <p:nvPr/>
          </p:nvSpPr>
          <p:spPr>
            <a:xfrm>
              <a:off x="1594925" y="1187499"/>
              <a:ext cx="55351" cy="7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0037"/>
                  </a:lnTo>
                  <a:lnTo>
                    <a:pt x="11805" y="12994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1" name="Google Shape;3240;p47"/>
            <p:cNvSpPr/>
            <p:nvPr/>
          </p:nvSpPr>
          <p:spPr>
            <a:xfrm>
              <a:off x="1221724" y="761249"/>
              <a:ext cx="613426" cy="165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" y="0"/>
                  </a:moveTo>
                  <a:cubicBezTo>
                    <a:pt x="1085" y="0"/>
                    <a:pt x="20" y="5809"/>
                    <a:pt x="0" y="6106"/>
                  </a:cubicBezTo>
                  <a:lnTo>
                    <a:pt x="3637" y="12662"/>
                  </a:lnTo>
                  <a:lnTo>
                    <a:pt x="7957" y="20706"/>
                  </a:lnTo>
                  <a:lnTo>
                    <a:pt x="14728" y="21600"/>
                  </a:lnTo>
                  <a:lnTo>
                    <a:pt x="21600" y="7447"/>
                  </a:lnTo>
                  <a:lnTo>
                    <a:pt x="20997" y="0"/>
                  </a:lnTo>
                  <a:cubicBezTo>
                    <a:pt x="17461" y="75"/>
                    <a:pt x="14146" y="3054"/>
                    <a:pt x="10971" y="7747"/>
                  </a:cubicBezTo>
                  <a:cubicBezTo>
                    <a:pt x="7877" y="3201"/>
                    <a:pt x="4601" y="372"/>
                    <a:pt x="10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2" name="Google Shape;3241;p47"/>
            <p:cNvSpPr/>
            <p:nvPr/>
          </p:nvSpPr>
          <p:spPr>
            <a:xfrm>
              <a:off x="1495624" y="826299"/>
              <a:ext cx="75326" cy="401151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3" name="Google Shape;3242;p47"/>
            <p:cNvSpPr/>
            <p:nvPr/>
          </p:nvSpPr>
          <p:spPr>
            <a:xfrm>
              <a:off x="1214300" y="790249"/>
              <a:ext cx="281326" cy="43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05" y="0"/>
                  </a:moveTo>
                  <a:cubicBezTo>
                    <a:pt x="848" y="0"/>
                    <a:pt x="0" y="33"/>
                    <a:pt x="0" y="33"/>
                  </a:cubicBezTo>
                  <a:lnTo>
                    <a:pt x="0" y="19852"/>
                  </a:lnTo>
                  <a:cubicBezTo>
                    <a:pt x="0" y="19852"/>
                    <a:pt x="647" y="19831"/>
                    <a:pt x="1781" y="19831"/>
                  </a:cubicBezTo>
                  <a:cubicBezTo>
                    <a:pt x="5282" y="19831"/>
                    <a:pt x="13429" y="20025"/>
                    <a:pt x="21600" y="21600"/>
                  </a:cubicBezTo>
                  <a:lnTo>
                    <a:pt x="21600" y="1781"/>
                  </a:lnTo>
                  <a:cubicBezTo>
                    <a:pt x="13813" y="219"/>
                    <a:pt x="6048" y="0"/>
                    <a:pt x="230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4" name="Google Shape;3243;p47"/>
            <p:cNvSpPr/>
            <p:nvPr/>
          </p:nvSpPr>
          <p:spPr>
            <a:xfrm>
              <a:off x="1570949" y="790249"/>
              <a:ext cx="281326" cy="43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95" y="0"/>
                  </a:moveTo>
                  <a:cubicBezTo>
                    <a:pt x="15554" y="0"/>
                    <a:pt x="7787" y="219"/>
                    <a:pt x="0" y="1781"/>
                  </a:cubicBezTo>
                  <a:lnTo>
                    <a:pt x="0" y="21600"/>
                  </a:lnTo>
                  <a:cubicBezTo>
                    <a:pt x="8171" y="20025"/>
                    <a:pt x="16318" y="19831"/>
                    <a:pt x="19819" y="19831"/>
                  </a:cubicBezTo>
                  <a:cubicBezTo>
                    <a:pt x="20953" y="19831"/>
                    <a:pt x="21600" y="19852"/>
                    <a:pt x="21600" y="19852"/>
                  </a:cubicBezTo>
                  <a:lnTo>
                    <a:pt x="21600" y="33"/>
                  </a:lnTo>
                  <a:cubicBezTo>
                    <a:pt x="21600" y="33"/>
                    <a:pt x="20754" y="0"/>
                    <a:pt x="1929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5" name="Google Shape;3244;p47"/>
            <p:cNvSpPr/>
            <p:nvPr/>
          </p:nvSpPr>
          <p:spPr>
            <a:xfrm>
              <a:off x="1495624" y="871375"/>
              <a:ext cx="75326" cy="274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6" name="Google Shape;3245;p47"/>
            <p:cNvSpPr/>
            <p:nvPr/>
          </p:nvSpPr>
          <p:spPr>
            <a:xfrm>
              <a:off x="1495624" y="1152125"/>
              <a:ext cx="75326" cy="274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7" name="Google Shape;3246;p47"/>
            <p:cNvSpPr/>
            <p:nvPr/>
          </p:nvSpPr>
          <p:spPr>
            <a:xfrm>
              <a:off x="1489274" y="826299"/>
              <a:ext cx="12701" cy="40115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8" name="Google Shape;3247;p47"/>
            <p:cNvSpPr/>
            <p:nvPr/>
          </p:nvSpPr>
          <p:spPr>
            <a:xfrm>
              <a:off x="1495624" y="865025"/>
              <a:ext cx="75326" cy="1270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9" name="Google Shape;3248;p47"/>
            <p:cNvSpPr/>
            <p:nvPr/>
          </p:nvSpPr>
          <p:spPr>
            <a:xfrm>
              <a:off x="1495624" y="892412"/>
              <a:ext cx="75326" cy="1270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0" name="Google Shape;3249;p47"/>
            <p:cNvSpPr/>
            <p:nvPr/>
          </p:nvSpPr>
          <p:spPr>
            <a:xfrm>
              <a:off x="1495624" y="1173162"/>
              <a:ext cx="75326" cy="1270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1" name="Google Shape;3250;p47"/>
            <p:cNvSpPr/>
            <p:nvPr/>
          </p:nvSpPr>
          <p:spPr>
            <a:xfrm>
              <a:off x="1495624" y="1145775"/>
              <a:ext cx="75326" cy="12701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2" name="Google Shape;3251;p47"/>
            <p:cNvSpPr/>
            <p:nvPr/>
          </p:nvSpPr>
          <p:spPr>
            <a:xfrm>
              <a:off x="1213724" y="787149"/>
              <a:ext cx="255076" cy="33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4" y="0"/>
                  </a:moveTo>
                  <a:cubicBezTo>
                    <a:pt x="2261" y="0"/>
                    <a:pt x="1122" y="291"/>
                    <a:pt x="0" y="952"/>
                  </a:cubicBezTo>
                  <a:lnTo>
                    <a:pt x="49" y="3907"/>
                  </a:lnTo>
                  <a:cubicBezTo>
                    <a:pt x="1158" y="3245"/>
                    <a:pt x="2289" y="2954"/>
                    <a:pt x="3421" y="2954"/>
                  </a:cubicBezTo>
                  <a:cubicBezTo>
                    <a:pt x="12342" y="2954"/>
                    <a:pt x="21369" y="21261"/>
                    <a:pt x="21456" y="21600"/>
                  </a:cubicBezTo>
                  <a:lnTo>
                    <a:pt x="21600" y="18646"/>
                  </a:lnTo>
                  <a:cubicBezTo>
                    <a:pt x="21473" y="18323"/>
                    <a:pt x="12402" y="0"/>
                    <a:pt x="3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3" name="Google Shape;3252;p47"/>
            <p:cNvSpPr/>
            <p:nvPr/>
          </p:nvSpPr>
          <p:spPr>
            <a:xfrm>
              <a:off x="1570374" y="787749"/>
              <a:ext cx="282476" cy="40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40" y="0"/>
                  </a:moveTo>
                  <a:cubicBezTo>
                    <a:pt x="9755" y="0"/>
                    <a:pt x="120" y="18902"/>
                    <a:pt x="0" y="19179"/>
                  </a:cubicBezTo>
                  <a:lnTo>
                    <a:pt x="88" y="21600"/>
                  </a:lnTo>
                  <a:cubicBezTo>
                    <a:pt x="208" y="21322"/>
                    <a:pt x="9805" y="2421"/>
                    <a:pt x="19117" y="2421"/>
                  </a:cubicBezTo>
                  <a:cubicBezTo>
                    <a:pt x="19935" y="2421"/>
                    <a:pt x="20749" y="2566"/>
                    <a:pt x="21556" y="2884"/>
                  </a:cubicBezTo>
                  <a:lnTo>
                    <a:pt x="21600" y="463"/>
                  </a:lnTo>
                  <a:cubicBezTo>
                    <a:pt x="20786" y="145"/>
                    <a:pt x="19964" y="0"/>
                    <a:pt x="1914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4" name="Google Shape;3253;p47"/>
            <p:cNvSpPr/>
            <p:nvPr/>
          </p:nvSpPr>
          <p:spPr>
            <a:xfrm>
              <a:off x="1635424" y="879375"/>
              <a:ext cx="164351" cy="27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3951" y="1341"/>
                    <a:pt x="6676" y="7200"/>
                    <a:pt x="0" y="18010"/>
                  </a:cubicBezTo>
                  <a:lnTo>
                    <a:pt x="227" y="21600"/>
                  </a:lnTo>
                  <a:cubicBezTo>
                    <a:pt x="6824" y="10790"/>
                    <a:pt x="14027" y="4951"/>
                    <a:pt x="21600" y="40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5" name="Google Shape;3254;p47"/>
            <p:cNvSpPr/>
            <p:nvPr/>
          </p:nvSpPr>
          <p:spPr>
            <a:xfrm>
              <a:off x="1635424" y="921024"/>
              <a:ext cx="164351" cy="26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3951" y="906"/>
                    <a:pt x="6676" y="6885"/>
                    <a:pt x="0" y="17916"/>
                  </a:cubicBezTo>
                  <a:lnTo>
                    <a:pt x="227" y="21600"/>
                  </a:lnTo>
                  <a:cubicBezTo>
                    <a:pt x="6824" y="10568"/>
                    <a:pt x="14027" y="4590"/>
                    <a:pt x="21600" y="366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6" name="Google Shape;3255;p47"/>
            <p:cNvSpPr/>
            <p:nvPr/>
          </p:nvSpPr>
          <p:spPr>
            <a:xfrm>
              <a:off x="1851699" y="1047700"/>
              <a:ext cx="181476" cy="76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" y="0"/>
                  </a:moveTo>
                  <a:lnTo>
                    <a:pt x="0" y="1292"/>
                  </a:lnTo>
                  <a:lnTo>
                    <a:pt x="21395" y="21600"/>
                  </a:lnTo>
                  <a:lnTo>
                    <a:pt x="21600" y="2047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7" name="Google Shape;3256;p47"/>
            <p:cNvSpPr/>
            <p:nvPr/>
          </p:nvSpPr>
          <p:spPr>
            <a:xfrm>
              <a:off x="1972674" y="1094624"/>
              <a:ext cx="109001" cy="47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79" y="0"/>
                  </a:moveTo>
                  <a:cubicBezTo>
                    <a:pt x="1580" y="0"/>
                    <a:pt x="35" y="640"/>
                    <a:pt x="0" y="720"/>
                  </a:cubicBezTo>
                  <a:lnTo>
                    <a:pt x="114" y="2813"/>
                  </a:lnTo>
                  <a:cubicBezTo>
                    <a:pt x="183" y="2813"/>
                    <a:pt x="1620" y="2275"/>
                    <a:pt x="3755" y="2275"/>
                  </a:cubicBezTo>
                  <a:cubicBezTo>
                    <a:pt x="8477" y="2275"/>
                    <a:pt x="16601" y="4883"/>
                    <a:pt x="20807" y="21600"/>
                  </a:cubicBezTo>
                  <a:lnTo>
                    <a:pt x="21600" y="20559"/>
                  </a:lnTo>
                  <a:cubicBezTo>
                    <a:pt x="17201" y="2939"/>
                    <a:pt x="8808" y="0"/>
                    <a:pt x="387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8" name="Google Shape;3257;p47"/>
            <p:cNvSpPr/>
            <p:nvPr/>
          </p:nvSpPr>
          <p:spPr>
            <a:xfrm>
              <a:off x="1673100" y="1201774"/>
              <a:ext cx="191151" cy="91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" y="0"/>
                  </a:moveTo>
                  <a:lnTo>
                    <a:pt x="0" y="1070"/>
                  </a:lnTo>
                  <a:lnTo>
                    <a:pt x="21408" y="21600"/>
                  </a:lnTo>
                  <a:lnTo>
                    <a:pt x="21600" y="2066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9" name="Google Shape;3258;p47"/>
            <p:cNvSpPr/>
            <p:nvPr/>
          </p:nvSpPr>
          <p:spPr>
            <a:xfrm>
              <a:off x="1101325" y="2190100"/>
              <a:ext cx="176326" cy="10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537" y="21600"/>
                  </a:lnTo>
                  <a:lnTo>
                    <a:pt x="21600" y="21600"/>
                  </a:lnTo>
                  <a:lnTo>
                    <a:pt x="20620" y="0"/>
                  </a:lnTo>
                  <a:close/>
                </a:path>
              </a:pathLst>
            </a:cu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0" name="Google Shape;3259;p47"/>
            <p:cNvSpPr/>
            <p:nvPr/>
          </p:nvSpPr>
          <p:spPr>
            <a:xfrm>
              <a:off x="1018815" y="2271699"/>
              <a:ext cx="274647" cy="411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58" h="21600" extrusionOk="0">
                  <a:moveTo>
                    <a:pt x="5644" y="0"/>
                  </a:moveTo>
                  <a:lnTo>
                    <a:pt x="6186" y="3146"/>
                  </a:lnTo>
                  <a:cubicBezTo>
                    <a:pt x="6186" y="3146"/>
                    <a:pt x="4520" y="10334"/>
                    <a:pt x="721" y="14886"/>
                  </a:cubicBezTo>
                  <a:cubicBezTo>
                    <a:pt x="-2311" y="18520"/>
                    <a:pt x="4853" y="21600"/>
                    <a:pt x="10452" y="21600"/>
                  </a:cubicBezTo>
                  <a:cubicBezTo>
                    <a:pt x="11869" y="21600"/>
                    <a:pt x="13185" y="21403"/>
                    <a:pt x="14211" y="20967"/>
                  </a:cubicBezTo>
                  <a:cubicBezTo>
                    <a:pt x="19289" y="18810"/>
                    <a:pt x="18630" y="4044"/>
                    <a:pt x="18630" y="4044"/>
                  </a:cubicBezTo>
                  <a:lnTo>
                    <a:pt x="18165" y="570"/>
                  </a:lnTo>
                  <a:cubicBezTo>
                    <a:pt x="15981" y="785"/>
                    <a:pt x="14034" y="882"/>
                    <a:pt x="12348" y="882"/>
                  </a:cubicBezTo>
                  <a:cubicBezTo>
                    <a:pt x="9122" y="882"/>
                    <a:pt x="6840" y="531"/>
                    <a:pt x="564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1" name="Google Shape;3260;p47"/>
            <p:cNvSpPr/>
            <p:nvPr/>
          </p:nvSpPr>
          <p:spPr>
            <a:xfrm>
              <a:off x="1037975" y="2578124"/>
              <a:ext cx="190026" cy="73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0" y="0"/>
                  </a:moveTo>
                  <a:lnTo>
                    <a:pt x="0" y="1693"/>
                  </a:lnTo>
                  <a:cubicBezTo>
                    <a:pt x="5644" y="13838"/>
                    <a:pt x="10767" y="21600"/>
                    <a:pt x="17710" y="21600"/>
                  </a:cubicBezTo>
                  <a:cubicBezTo>
                    <a:pt x="18940" y="21600"/>
                    <a:pt x="20239" y="21260"/>
                    <a:pt x="21600" y="20757"/>
                  </a:cubicBezTo>
                  <a:lnTo>
                    <a:pt x="21469" y="18732"/>
                  </a:lnTo>
                  <a:cubicBezTo>
                    <a:pt x="20176" y="19212"/>
                    <a:pt x="18946" y="19441"/>
                    <a:pt x="17769" y="19441"/>
                  </a:cubicBezTo>
                  <a:cubicBezTo>
                    <a:pt x="11043" y="19441"/>
                    <a:pt x="6039" y="11924"/>
                    <a:pt x="52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2" name="Google Shape;3261;p47"/>
            <p:cNvSpPr/>
            <p:nvPr/>
          </p:nvSpPr>
          <p:spPr>
            <a:xfrm>
              <a:off x="733274" y="1607500"/>
              <a:ext cx="291576" cy="245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03" y="0"/>
                  </a:moveTo>
                  <a:cubicBezTo>
                    <a:pt x="2535" y="0"/>
                    <a:pt x="0" y="854"/>
                    <a:pt x="0" y="7782"/>
                  </a:cubicBezTo>
                  <a:cubicBezTo>
                    <a:pt x="617" y="18043"/>
                    <a:pt x="3954" y="21600"/>
                    <a:pt x="8612" y="21600"/>
                  </a:cubicBezTo>
                  <a:cubicBezTo>
                    <a:pt x="8741" y="21600"/>
                    <a:pt x="8871" y="21598"/>
                    <a:pt x="9003" y="21591"/>
                  </a:cubicBezTo>
                  <a:cubicBezTo>
                    <a:pt x="13231" y="21340"/>
                    <a:pt x="17416" y="20788"/>
                    <a:pt x="21600" y="19734"/>
                  </a:cubicBezTo>
                  <a:lnTo>
                    <a:pt x="19994" y="552"/>
                  </a:lnTo>
                  <a:cubicBezTo>
                    <a:pt x="19994" y="552"/>
                    <a:pt x="19361" y="0"/>
                    <a:pt x="131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3" name="Google Shape;3262;p47"/>
            <p:cNvSpPr/>
            <p:nvPr/>
          </p:nvSpPr>
          <p:spPr>
            <a:xfrm>
              <a:off x="927726" y="1394024"/>
              <a:ext cx="1216526" cy="840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3" h="21600" extrusionOk="0">
                  <a:moveTo>
                    <a:pt x="3073" y="0"/>
                  </a:moveTo>
                  <a:cubicBezTo>
                    <a:pt x="1148" y="0"/>
                    <a:pt x="-288" y="2264"/>
                    <a:pt x="49" y="5297"/>
                  </a:cubicBezTo>
                  <a:lnTo>
                    <a:pt x="1961" y="21374"/>
                  </a:lnTo>
                  <a:cubicBezTo>
                    <a:pt x="2475" y="21515"/>
                    <a:pt x="3051" y="21600"/>
                    <a:pt x="3718" y="21600"/>
                  </a:cubicBezTo>
                  <a:cubicBezTo>
                    <a:pt x="4513" y="21600"/>
                    <a:pt x="5435" y="21479"/>
                    <a:pt x="6531" y="21184"/>
                  </a:cubicBezTo>
                  <a:lnTo>
                    <a:pt x="5945" y="11854"/>
                  </a:lnTo>
                  <a:cubicBezTo>
                    <a:pt x="5945" y="11854"/>
                    <a:pt x="6588" y="11854"/>
                    <a:pt x="7819" y="11736"/>
                  </a:cubicBezTo>
                  <a:cubicBezTo>
                    <a:pt x="15464" y="10695"/>
                    <a:pt x="18521" y="9037"/>
                    <a:pt x="18521" y="9037"/>
                  </a:cubicBezTo>
                  <a:cubicBezTo>
                    <a:pt x="21312" y="7007"/>
                    <a:pt x="20412" y="499"/>
                    <a:pt x="16991" y="499"/>
                  </a:cubicBezTo>
                  <a:cubicBezTo>
                    <a:pt x="16829" y="499"/>
                    <a:pt x="16660" y="513"/>
                    <a:pt x="16486" y="544"/>
                  </a:cubicBezTo>
                  <a:lnTo>
                    <a:pt x="9711" y="1717"/>
                  </a:lnTo>
                  <a:lnTo>
                    <a:pt x="3797" y="104"/>
                  </a:lnTo>
                  <a:cubicBezTo>
                    <a:pt x="3550" y="33"/>
                    <a:pt x="3308" y="0"/>
                    <a:pt x="3073" y="0"/>
                  </a:cubicBezTo>
                  <a:close/>
                </a:path>
              </a:pathLst>
            </a:cu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4" name="Google Shape;3263;p47"/>
            <p:cNvSpPr/>
            <p:nvPr/>
          </p:nvSpPr>
          <p:spPr>
            <a:xfrm>
              <a:off x="1028849" y="1422400"/>
              <a:ext cx="260776" cy="432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13" y="0"/>
                  </a:moveTo>
                  <a:cubicBezTo>
                    <a:pt x="4386" y="0"/>
                    <a:pt x="2170" y="241"/>
                    <a:pt x="0" y="722"/>
                  </a:cubicBezTo>
                  <a:lnTo>
                    <a:pt x="236" y="1064"/>
                  </a:lnTo>
                  <a:cubicBezTo>
                    <a:pt x="2330" y="594"/>
                    <a:pt x="4465" y="361"/>
                    <a:pt x="6515" y="361"/>
                  </a:cubicBezTo>
                  <a:cubicBezTo>
                    <a:pt x="9188" y="361"/>
                    <a:pt x="11714" y="759"/>
                    <a:pt x="13802" y="1549"/>
                  </a:cubicBezTo>
                  <a:cubicBezTo>
                    <a:pt x="16684" y="2602"/>
                    <a:pt x="18386" y="4311"/>
                    <a:pt x="18718" y="6419"/>
                  </a:cubicBezTo>
                  <a:lnTo>
                    <a:pt x="20985" y="21600"/>
                  </a:lnTo>
                  <a:lnTo>
                    <a:pt x="21600" y="21571"/>
                  </a:lnTo>
                  <a:lnTo>
                    <a:pt x="19333" y="6390"/>
                  </a:lnTo>
                  <a:cubicBezTo>
                    <a:pt x="18954" y="4169"/>
                    <a:pt x="17158" y="2375"/>
                    <a:pt x="14085" y="1235"/>
                  </a:cubicBezTo>
                  <a:cubicBezTo>
                    <a:pt x="11915" y="412"/>
                    <a:pt x="9291" y="0"/>
                    <a:pt x="651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5" name="Google Shape;3264;p47"/>
            <p:cNvSpPr/>
            <p:nvPr/>
          </p:nvSpPr>
          <p:spPr>
            <a:xfrm>
              <a:off x="1260524" y="1457424"/>
              <a:ext cx="609452" cy="15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9" y="0"/>
                  </a:moveTo>
                  <a:lnTo>
                    <a:pt x="0" y="20636"/>
                  </a:lnTo>
                  <a:lnTo>
                    <a:pt x="61" y="21600"/>
                  </a:lnTo>
                  <a:lnTo>
                    <a:pt x="21600" y="960"/>
                  </a:lnTo>
                  <a:lnTo>
                    <a:pt x="21539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6" name="Google Shape;3265;p47"/>
            <p:cNvSpPr/>
            <p:nvPr/>
          </p:nvSpPr>
          <p:spPr>
            <a:xfrm>
              <a:off x="765067" y="1640575"/>
              <a:ext cx="77758" cy="20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1" h="21600" extrusionOk="0">
                  <a:moveTo>
                    <a:pt x="43" y="0"/>
                  </a:moveTo>
                  <a:cubicBezTo>
                    <a:pt x="-579" y="9355"/>
                    <a:pt x="5591" y="16184"/>
                    <a:pt x="19784" y="21600"/>
                  </a:cubicBezTo>
                  <a:lnTo>
                    <a:pt x="21021" y="21047"/>
                  </a:lnTo>
                  <a:cubicBezTo>
                    <a:pt x="7443" y="15817"/>
                    <a:pt x="1273" y="9110"/>
                    <a:pt x="204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7" name="Google Shape;3266;p47"/>
            <p:cNvSpPr/>
            <p:nvPr/>
          </p:nvSpPr>
          <p:spPr>
            <a:xfrm>
              <a:off x="1290056" y="917949"/>
              <a:ext cx="339774" cy="27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3" h="21600" extrusionOk="0">
                  <a:moveTo>
                    <a:pt x="5345" y="0"/>
                  </a:moveTo>
                  <a:cubicBezTo>
                    <a:pt x="5034" y="0"/>
                    <a:pt x="4862" y="280"/>
                    <a:pt x="4909" y="697"/>
                  </a:cubicBezTo>
                  <a:cubicBezTo>
                    <a:pt x="4944" y="3009"/>
                    <a:pt x="4705" y="5095"/>
                    <a:pt x="3957" y="6728"/>
                  </a:cubicBezTo>
                  <a:lnTo>
                    <a:pt x="1473" y="9902"/>
                  </a:lnTo>
                  <a:cubicBezTo>
                    <a:pt x="-264" y="12169"/>
                    <a:pt x="-944" y="18334"/>
                    <a:pt x="2153" y="19377"/>
                  </a:cubicBezTo>
                  <a:cubicBezTo>
                    <a:pt x="2153" y="19377"/>
                    <a:pt x="9024" y="21600"/>
                    <a:pt x="11539" y="21600"/>
                  </a:cubicBezTo>
                  <a:cubicBezTo>
                    <a:pt x="11565" y="21600"/>
                    <a:pt x="11588" y="21600"/>
                    <a:pt x="11612" y="21598"/>
                  </a:cubicBezTo>
                  <a:cubicBezTo>
                    <a:pt x="14029" y="21509"/>
                    <a:pt x="17738" y="17292"/>
                    <a:pt x="17738" y="17292"/>
                  </a:cubicBezTo>
                  <a:cubicBezTo>
                    <a:pt x="18429" y="16666"/>
                    <a:pt x="18800" y="14383"/>
                    <a:pt x="18321" y="14383"/>
                  </a:cubicBezTo>
                  <a:cubicBezTo>
                    <a:pt x="18290" y="14383"/>
                    <a:pt x="18254" y="14393"/>
                    <a:pt x="18214" y="14415"/>
                  </a:cubicBezTo>
                  <a:cubicBezTo>
                    <a:pt x="19760" y="13462"/>
                    <a:pt x="19532" y="11561"/>
                    <a:pt x="18754" y="11561"/>
                  </a:cubicBezTo>
                  <a:cubicBezTo>
                    <a:pt x="18712" y="11561"/>
                    <a:pt x="18669" y="11567"/>
                    <a:pt x="18622" y="11579"/>
                  </a:cubicBezTo>
                  <a:cubicBezTo>
                    <a:pt x="20086" y="10989"/>
                    <a:pt x="20086" y="8949"/>
                    <a:pt x="19542" y="8631"/>
                  </a:cubicBezTo>
                  <a:cubicBezTo>
                    <a:pt x="20386" y="8341"/>
                    <a:pt x="20656" y="5478"/>
                    <a:pt x="19425" y="5478"/>
                  </a:cubicBezTo>
                  <a:cubicBezTo>
                    <a:pt x="19316" y="5478"/>
                    <a:pt x="19196" y="5500"/>
                    <a:pt x="19065" y="5548"/>
                  </a:cubicBezTo>
                  <a:cubicBezTo>
                    <a:pt x="19065" y="5548"/>
                    <a:pt x="13184" y="8492"/>
                    <a:pt x="10816" y="8492"/>
                  </a:cubicBezTo>
                  <a:cubicBezTo>
                    <a:pt x="10657" y="8492"/>
                    <a:pt x="10513" y="8480"/>
                    <a:pt x="10388" y="8450"/>
                  </a:cubicBezTo>
                  <a:cubicBezTo>
                    <a:pt x="8449" y="7952"/>
                    <a:pt x="7529" y="6319"/>
                    <a:pt x="7324" y="3236"/>
                  </a:cubicBezTo>
                  <a:cubicBezTo>
                    <a:pt x="7189" y="1468"/>
                    <a:pt x="6440" y="606"/>
                    <a:pt x="5793" y="153"/>
                  </a:cubicBezTo>
                  <a:cubicBezTo>
                    <a:pt x="5625" y="48"/>
                    <a:pt x="5473" y="0"/>
                    <a:pt x="5345" y="0"/>
                  </a:cubicBezTo>
                  <a:close/>
                </a:path>
              </a:pathLst>
            </a:custGeom>
            <a:solidFill>
              <a:srgbClr val="EF9D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8" name="Google Shape;3267;p47"/>
            <p:cNvSpPr/>
            <p:nvPr/>
          </p:nvSpPr>
          <p:spPr>
            <a:xfrm>
              <a:off x="1499625" y="1024299"/>
              <a:ext cx="118701" cy="40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6" y="0"/>
                  </a:moveTo>
                  <a:cubicBezTo>
                    <a:pt x="14435" y="8821"/>
                    <a:pt x="7374" y="15204"/>
                    <a:pt x="0" y="19162"/>
                  </a:cubicBezTo>
                  <a:lnTo>
                    <a:pt x="209" y="21600"/>
                  </a:lnTo>
                  <a:cubicBezTo>
                    <a:pt x="7579" y="17949"/>
                    <a:pt x="14744" y="11260"/>
                    <a:pt x="21600" y="2438"/>
                  </a:cubicBezTo>
                  <a:lnTo>
                    <a:pt x="21286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9" name="Google Shape;3268;p47"/>
            <p:cNvSpPr/>
            <p:nvPr/>
          </p:nvSpPr>
          <p:spPr>
            <a:xfrm>
              <a:off x="1506475" y="1096775"/>
              <a:ext cx="92451" cy="42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3" y="0"/>
                  </a:moveTo>
                  <a:cubicBezTo>
                    <a:pt x="13598" y="9210"/>
                    <a:pt x="6799" y="15266"/>
                    <a:pt x="0" y="19291"/>
                  </a:cubicBezTo>
                  <a:lnTo>
                    <a:pt x="397" y="21600"/>
                  </a:lnTo>
                  <a:cubicBezTo>
                    <a:pt x="7068" y="17563"/>
                    <a:pt x="14129" y="11229"/>
                    <a:pt x="21600" y="2019"/>
                  </a:cubicBezTo>
                  <a:lnTo>
                    <a:pt x="21063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0" name="Google Shape;3269;p47"/>
            <p:cNvSpPr/>
            <p:nvPr/>
          </p:nvSpPr>
          <p:spPr>
            <a:xfrm>
              <a:off x="1505324" y="1061399"/>
              <a:ext cx="99301" cy="38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0" y="0"/>
                  </a:moveTo>
                  <a:cubicBezTo>
                    <a:pt x="14770" y="8377"/>
                    <a:pt x="7820" y="14833"/>
                    <a:pt x="0" y="19015"/>
                  </a:cubicBezTo>
                  <a:lnTo>
                    <a:pt x="250" y="21600"/>
                  </a:lnTo>
                  <a:cubicBezTo>
                    <a:pt x="8195" y="17404"/>
                    <a:pt x="15145" y="10962"/>
                    <a:pt x="21600" y="2260"/>
                  </a:cubicBezTo>
                  <a:lnTo>
                    <a:pt x="211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1" name="Google Shape;3270;p47"/>
            <p:cNvSpPr/>
            <p:nvPr/>
          </p:nvSpPr>
          <p:spPr>
            <a:xfrm>
              <a:off x="876779" y="1033474"/>
              <a:ext cx="454496" cy="336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4" h="21600" extrusionOk="0">
                  <a:moveTo>
                    <a:pt x="16495" y="0"/>
                  </a:moveTo>
                  <a:cubicBezTo>
                    <a:pt x="14361" y="0"/>
                    <a:pt x="8188" y="4371"/>
                    <a:pt x="3484" y="7178"/>
                  </a:cubicBezTo>
                  <a:cubicBezTo>
                    <a:pt x="-2266" y="10528"/>
                    <a:pt x="-248" y="21600"/>
                    <a:pt x="4825" y="21600"/>
                  </a:cubicBezTo>
                  <a:cubicBezTo>
                    <a:pt x="5578" y="21600"/>
                    <a:pt x="6398" y="21356"/>
                    <a:pt x="7270" y="20807"/>
                  </a:cubicBezTo>
                  <a:cubicBezTo>
                    <a:pt x="12246" y="17216"/>
                    <a:pt x="18970" y="13040"/>
                    <a:pt x="19334" y="11026"/>
                  </a:cubicBezTo>
                  <a:lnTo>
                    <a:pt x="17125" y="254"/>
                  </a:lnTo>
                  <a:cubicBezTo>
                    <a:pt x="16999" y="79"/>
                    <a:pt x="16784" y="0"/>
                    <a:pt x="1649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2" name="Google Shape;3271;p47"/>
            <p:cNvSpPr/>
            <p:nvPr/>
          </p:nvSpPr>
          <p:spPr>
            <a:xfrm>
              <a:off x="940626" y="1040850"/>
              <a:ext cx="274250" cy="1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600" extrusionOk="0">
                  <a:moveTo>
                    <a:pt x="21012" y="0"/>
                  </a:moveTo>
                  <a:lnTo>
                    <a:pt x="6009" y="9247"/>
                  </a:lnTo>
                  <a:cubicBezTo>
                    <a:pt x="5745" y="9451"/>
                    <a:pt x="-457" y="14041"/>
                    <a:pt x="27" y="21600"/>
                  </a:cubicBezTo>
                  <a:lnTo>
                    <a:pt x="379" y="21532"/>
                  </a:lnTo>
                  <a:cubicBezTo>
                    <a:pt x="-62" y="14378"/>
                    <a:pt x="6098" y="9857"/>
                    <a:pt x="6187" y="9789"/>
                  </a:cubicBezTo>
                  <a:lnTo>
                    <a:pt x="21143" y="541"/>
                  </a:lnTo>
                  <a:lnTo>
                    <a:pt x="21012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3" name="Google Shape;3272;p47"/>
            <p:cNvSpPr/>
            <p:nvPr/>
          </p:nvSpPr>
          <p:spPr>
            <a:xfrm>
              <a:off x="934124" y="1123875"/>
              <a:ext cx="77026" cy="39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03" y="0"/>
                  </a:moveTo>
                  <a:cubicBezTo>
                    <a:pt x="9002" y="0"/>
                    <a:pt x="301" y="19162"/>
                    <a:pt x="0" y="20047"/>
                  </a:cubicBezTo>
                  <a:lnTo>
                    <a:pt x="960" y="21600"/>
                  </a:lnTo>
                  <a:cubicBezTo>
                    <a:pt x="1115" y="21600"/>
                    <a:pt x="9514" y="2492"/>
                    <a:pt x="19833" y="2492"/>
                  </a:cubicBezTo>
                  <a:cubicBezTo>
                    <a:pt x="20366" y="2492"/>
                    <a:pt x="20906" y="2533"/>
                    <a:pt x="21446" y="2642"/>
                  </a:cubicBezTo>
                  <a:lnTo>
                    <a:pt x="21600" y="163"/>
                  </a:lnTo>
                  <a:cubicBezTo>
                    <a:pt x="21032" y="54"/>
                    <a:pt x="20464" y="0"/>
                    <a:pt x="1990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4" name="Google Shape;3273;p47"/>
            <p:cNvSpPr/>
            <p:nvPr/>
          </p:nvSpPr>
          <p:spPr>
            <a:xfrm>
              <a:off x="1181774" y="1204625"/>
              <a:ext cx="151801" cy="9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49" y="0"/>
                  </a:moveTo>
                  <a:cubicBezTo>
                    <a:pt x="19732" y="6749"/>
                    <a:pt x="11287" y="12687"/>
                    <a:pt x="3088" y="18359"/>
                  </a:cubicBezTo>
                  <a:cubicBezTo>
                    <a:pt x="2031" y="19169"/>
                    <a:pt x="975" y="19843"/>
                    <a:pt x="0" y="20518"/>
                  </a:cubicBezTo>
                  <a:lnTo>
                    <a:pt x="245" y="21600"/>
                  </a:lnTo>
                  <a:cubicBezTo>
                    <a:pt x="1298" y="20926"/>
                    <a:pt x="2273" y="20115"/>
                    <a:pt x="3330" y="19441"/>
                  </a:cubicBezTo>
                  <a:cubicBezTo>
                    <a:pt x="12017" y="13367"/>
                    <a:pt x="20302" y="7695"/>
                    <a:pt x="21600" y="402"/>
                  </a:cubicBezTo>
                  <a:lnTo>
                    <a:pt x="20949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5" name="Google Shape;3274;p47"/>
            <p:cNvSpPr/>
            <p:nvPr/>
          </p:nvSpPr>
          <p:spPr>
            <a:xfrm>
              <a:off x="1279350" y="1022025"/>
              <a:ext cx="96451" cy="183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89" y="0"/>
                  </a:moveTo>
                  <a:lnTo>
                    <a:pt x="0" y="1816"/>
                  </a:lnTo>
                  <a:lnTo>
                    <a:pt x="11629" y="21600"/>
                  </a:lnTo>
                  <a:lnTo>
                    <a:pt x="21600" y="19781"/>
                  </a:lnTo>
                  <a:lnTo>
                    <a:pt x="8689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37" name="Mention the 4 factors that affect consumer behavior?"/>
          <p:cNvSpPr txBox="1"/>
          <p:nvPr/>
        </p:nvSpPr>
        <p:spPr>
          <a:xfrm>
            <a:off x="1439275" y="1643325"/>
            <a:ext cx="3070380" cy="260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34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t>Mention the 4 factors that affect consumer behavior?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06;p25"/>
          <p:cNvSpPr/>
          <p:nvPr/>
        </p:nvSpPr>
        <p:spPr>
          <a:xfrm>
            <a:off x="719999" y="3646349"/>
            <a:ext cx="819301" cy="8193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70" name="Google Shape;707;p25"/>
          <p:cNvSpPr/>
          <p:nvPr/>
        </p:nvSpPr>
        <p:spPr>
          <a:xfrm>
            <a:off x="719999" y="1896674"/>
            <a:ext cx="819301" cy="8193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71" name="Google Shape;708;p25"/>
          <p:cNvSpPr/>
          <p:nvPr/>
        </p:nvSpPr>
        <p:spPr>
          <a:xfrm>
            <a:off x="714799" y="496500"/>
            <a:ext cx="7704001" cy="4698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72" name="Google Shape;709;p25"/>
          <p:cNvSpPr txBox="1">
            <a:spLocks noGrp="1"/>
          </p:cNvSpPr>
          <p:nvPr>
            <p:ph type="body" sz="quarter" idx="1"/>
          </p:nvPr>
        </p:nvSpPr>
        <p:spPr>
          <a:xfrm>
            <a:off x="1661373" y="3821099"/>
            <a:ext cx="2331001" cy="469801"/>
          </a:xfrm>
          <a:prstGeom prst="rect">
            <a:avLst/>
          </a:prstGeom>
        </p:spPr>
        <p:txBody>
          <a:bodyPr/>
          <a:lstStyle>
            <a:lvl1pPr marL="0" indent="0"/>
          </a:lstStyle>
          <a:p>
            <a:r>
              <a:t>CONCLUSION</a:t>
            </a:r>
          </a:p>
        </p:txBody>
      </p:sp>
      <p:sp>
        <p:nvSpPr>
          <p:cNvPr id="773" name="Google Shape;711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8095">
              <a:defRPr sz="3024"/>
            </a:lvl1pPr>
          </a:lstStyle>
          <a:p>
            <a:r>
              <a:t>02.</a:t>
            </a:r>
          </a:p>
        </p:txBody>
      </p:sp>
      <p:sp>
        <p:nvSpPr>
          <p:cNvPr id="774" name="Google Shape;712;p25"/>
          <p:cNvSpPr txBox="1"/>
          <p:nvPr/>
        </p:nvSpPr>
        <p:spPr>
          <a:xfrm>
            <a:off x="6092999" y="3821100"/>
            <a:ext cx="2331000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REFERENCE</a:t>
            </a:r>
          </a:p>
        </p:txBody>
      </p:sp>
      <p:sp>
        <p:nvSpPr>
          <p:cNvPr id="775" name="Google Shape;714;p25"/>
          <p:cNvSpPr txBox="1"/>
          <p:nvPr/>
        </p:nvSpPr>
        <p:spPr>
          <a:xfrm>
            <a:off x="1365849" y="496500"/>
            <a:ext cx="6412202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3000">
                <a:solidFill>
                  <a:schemeClr val="accent6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TABLE OF CONTENTS</a:t>
            </a:r>
          </a:p>
        </p:txBody>
      </p:sp>
      <p:sp>
        <p:nvSpPr>
          <p:cNvPr id="776" name="Google Shape;715;p25"/>
          <p:cNvSpPr txBox="1"/>
          <p:nvPr/>
        </p:nvSpPr>
        <p:spPr>
          <a:xfrm>
            <a:off x="1710565" y="2045174"/>
            <a:ext cx="2331001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INTRODUCTION:</a:t>
            </a:r>
          </a:p>
        </p:txBody>
      </p:sp>
      <p:sp>
        <p:nvSpPr>
          <p:cNvPr id="777" name="Google Shape;717;p25"/>
          <p:cNvSpPr txBox="1"/>
          <p:nvPr/>
        </p:nvSpPr>
        <p:spPr>
          <a:xfrm>
            <a:off x="859800" y="2045174"/>
            <a:ext cx="539701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68095">
              <a:defRPr sz="3024">
                <a:solidFill>
                  <a:schemeClr val="accent6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01.</a:t>
            </a:r>
          </a:p>
        </p:txBody>
      </p:sp>
      <p:sp>
        <p:nvSpPr>
          <p:cNvPr id="778" name="Google Shape;718;p25"/>
          <p:cNvSpPr txBox="1"/>
          <p:nvPr/>
        </p:nvSpPr>
        <p:spPr>
          <a:xfrm>
            <a:off x="6092999" y="1773710"/>
            <a:ext cx="2331000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2200">
                <a:solidFill>
                  <a:srgbClr val="F99AAA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MAIN FACTORS:</a:t>
            </a:r>
          </a:p>
        </p:txBody>
      </p:sp>
      <p:sp>
        <p:nvSpPr>
          <p:cNvPr id="779" name="Google Shape;719;p25"/>
          <p:cNvSpPr txBox="1"/>
          <p:nvPr/>
        </p:nvSpPr>
        <p:spPr>
          <a:xfrm>
            <a:off x="6093011" y="2179012"/>
            <a:ext cx="2331001" cy="59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1600">
                <a:solidFill>
                  <a:schemeClr val="accent6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</a:lstStyle>
          <a:p>
            <a:r>
              <a:t>cultural, social, personal, psychological.</a:t>
            </a:r>
          </a:p>
        </p:txBody>
      </p:sp>
      <p:grpSp>
        <p:nvGrpSpPr>
          <p:cNvPr id="783" name="Google Shape;720;p25"/>
          <p:cNvGrpSpPr/>
          <p:nvPr/>
        </p:nvGrpSpPr>
        <p:grpSpPr>
          <a:xfrm>
            <a:off x="7631947" y="671402"/>
            <a:ext cx="636815" cy="120000"/>
            <a:chOff x="0" y="39"/>
            <a:chExt cx="636814" cy="119998"/>
          </a:xfrm>
        </p:grpSpPr>
        <p:sp>
          <p:nvSpPr>
            <p:cNvPr id="780" name="Google Shape;721;p25"/>
            <p:cNvSpPr/>
            <p:nvPr/>
          </p:nvSpPr>
          <p:spPr>
            <a:xfrm>
              <a:off x="257905" y="39"/>
              <a:ext cx="12103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82" y="0"/>
                    <a:pt x="0" y="4816"/>
                    <a:pt x="0" y="10885"/>
                  </a:cubicBezTo>
                  <a:cubicBezTo>
                    <a:pt x="0" y="16784"/>
                    <a:pt x="4782" y="21600"/>
                    <a:pt x="10800" y="21600"/>
                  </a:cubicBezTo>
                  <a:cubicBezTo>
                    <a:pt x="16641" y="21600"/>
                    <a:pt x="21600" y="16784"/>
                    <a:pt x="21600" y="10885"/>
                  </a:cubicBezTo>
                  <a:cubicBezTo>
                    <a:pt x="21600" y="4816"/>
                    <a:pt x="16641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1" name="Google Shape;722;p25"/>
            <p:cNvSpPr/>
            <p:nvPr/>
          </p:nvSpPr>
          <p:spPr>
            <a:xfrm>
              <a:off x="516774" y="39"/>
              <a:ext cx="120041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2" name="Google Shape;723;p25"/>
            <p:cNvSpPr/>
            <p:nvPr/>
          </p:nvSpPr>
          <p:spPr>
            <a:xfrm>
              <a:off x="-1" y="39"/>
              <a:ext cx="12004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rgbClr val="F99AAA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784" name="Google Shape;724;p25"/>
          <p:cNvSpPr/>
          <p:nvPr/>
        </p:nvSpPr>
        <p:spPr>
          <a:xfrm>
            <a:off x="4986599" y="3646349"/>
            <a:ext cx="819301" cy="8193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85" name="Google Shape;725;p25"/>
          <p:cNvSpPr/>
          <p:nvPr/>
        </p:nvSpPr>
        <p:spPr>
          <a:xfrm>
            <a:off x="4986599" y="1896674"/>
            <a:ext cx="819301" cy="81930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86" name="Google Shape;726;p25"/>
          <p:cNvSpPr txBox="1"/>
          <p:nvPr/>
        </p:nvSpPr>
        <p:spPr>
          <a:xfrm>
            <a:off x="5126399" y="3838051"/>
            <a:ext cx="539701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68095">
              <a:defRPr sz="3024">
                <a:solidFill>
                  <a:schemeClr val="accent6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04.</a:t>
            </a:r>
          </a:p>
        </p:txBody>
      </p:sp>
      <p:sp>
        <p:nvSpPr>
          <p:cNvPr id="787" name="Google Shape;727;p25"/>
          <p:cNvSpPr txBox="1"/>
          <p:nvPr/>
        </p:nvSpPr>
        <p:spPr>
          <a:xfrm>
            <a:off x="5126399" y="2045174"/>
            <a:ext cx="539701" cy="46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68095">
              <a:defRPr sz="3024">
                <a:solidFill>
                  <a:schemeClr val="accent6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03.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44;p27"/>
          <p:cNvSpPr/>
          <p:nvPr/>
        </p:nvSpPr>
        <p:spPr>
          <a:xfrm>
            <a:off x="719999" y="180053"/>
            <a:ext cx="1284601" cy="1284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90" name="Google Shape;745;p27"/>
          <p:cNvSpPr txBox="1">
            <a:spLocks noGrp="1"/>
          </p:cNvSpPr>
          <p:nvPr>
            <p:ph type="title"/>
          </p:nvPr>
        </p:nvSpPr>
        <p:spPr>
          <a:xfrm>
            <a:off x="2277866" y="-176549"/>
            <a:ext cx="5582543" cy="1815902"/>
          </a:xfrm>
          <a:prstGeom prst="rect">
            <a:avLst/>
          </a:prstGeom>
        </p:spPr>
        <p:txBody>
          <a:bodyPr/>
          <a:lstStyle/>
          <a:p>
            <a:pPr>
              <a:defRPr sz="5100"/>
            </a:pPr>
            <a:r>
              <a:t>INTROD</a:t>
            </a:r>
            <a:r>
              <a:rPr sz="4800">
                <a:solidFill>
                  <a:srgbClr val="F99AAA"/>
                </a:solidFill>
              </a:rPr>
              <a:t>UCTION</a:t>
            </a:r>
          </a:p>
        </p:txBody>
      </p:sp>
      <p:sp>
        <p:nvSpPr>
          <p:cNvPr id="791" name="Google Shape;746;p27"/>
          <p:cNvSpPr txBox="1">
            <a:spLocks noGrp="1"/>
          </p:cNvSpPr>
          <p:nvPr>
            <p:ph type="body" sz="half" idx="1"/>
          </p:nvPr>
        </p:nvSpPr>
        <p:spPr>
          <a:xfrm>
            <a:off x="280142" y="1515364"/>
            <a:ext cx="5367234" cy="2902644"/>
          </a:xfrm>
          <a:prstGeom prst="rect">
            <a:avLst/>
          </a:prstGeom>
        </p:spPr>
        <p:txBody>
          <a:bodyPr/>
          <a:lstStyle>
            <a:lvl1pPr marL="0" indent="0">
              <a:defRPr sz="2300"/>
            </a:lvl1pPr>
          </a:lstStyle>
          <a:p>
            <a:r>
              <a:t>Consumer purchases are heavily influenced by cultural, personal, social, and psychological characteristics. Marketers can not control such factors but can take them into consideration.   </a:t>
            </a:r>
          </a:p>
        </p:txBody>
      </p:sp>
      <p:sp>
        <p:nvSpPr>
          <p:cNvPr id="792" name="Google Shape;747;p27"/>
          <p:cNvSpPr txBox="1"/>
          <p:nvPr/>
        </p:nvSpPr>
        <p:spPr>
          <a:xfrm>
            <a:off x="888250" y="348225"/>
            <a:ext cx="948300" cy="94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813816">
              <a:defRPr sz="5340">
                <a:solidFill>
                  <a:schemeClr val="accent6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01.</a:t>
            </a:r>
          </a:p>
        </p:txBody>
      </p:sp>
      <p:grpSp>
        <p:nvGrpSpPr>
          <p:cNvPr id="943" name="Google Shape;748;p27"/>
          <p:cNvGrpSpPr/>
          <p:nvPr/>
        </p:nvGrpSpPr>
        <p:grpSpPr>
          <a:xfrm>
            <a:off x="5338500" y="1269762"/>
            <a:ext cx="4855326" cy="3804576"/>
            <a:chOff x="0" y="0"/>
            <a:chExt cx="4855325" cy="3804576"/>
          </a:xfrm>
        </p:grpSpPr>
        <p:grpSp>
          <p:nvGrpSpPr>
            <p:cNvPr id="822" name="Google Shape;749;p27"/>
            <p:cNvGrpSpPr/>
            <p:nvPr/>
          </p:nvGrpSpPr>
          <p:grpSpPr>
            <a:xfrm>
              <a:off x="116761" y="14"/>
              <a:ext cx="4738565" cy="3804563"/>
              <a:chOff x="0" y="0"/>
              <a:chExt cx="4738563" cy="3804561"/>
            </a:xfrm>
          </p:grpSpPr>
          <p:sp>
            <p:nvSpPr>
              <p:cNvPr id="793" name="Google Shape;750;p27"/>
              <p:cNvSpPr/>
              <p:nvPr/>
            </p:nvSpPr>
            <p:spPr>
              <a:xfrm>
                <a:off x="2043652" y="854081"/>
                <a:ext cx="110383" cy="25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5" h="21600" extrusionOk="0">
                    <a:moveTo>
                      <a:pt x="1019" y="0"/>
                    </a:moveTo>
                    <a:cubicBezTo>
                      <a:pt x="506" y="0"/>
                      <a:pt x="87" y="1728"/>
                      <a:pt x="11" y="4064"/>
                    </a:cubicBezTo>
                    <a:cubicBezTo>
                      <a:pt x="-72" y="6624"/>
                      <a:pt x="343" y="8816"/>
                      <a:pt x="918" y="9184"/>
                    </a:cubicBezTo>
                    <a:lnTo>
                      <a:pt x="20289" y="21600"/>
                    </a:lnTo>
                    <a:lnTo>
                      <a:pt x="20455" y="21600"/>
                    </a:lnTo>
                    <a:cubicBezTo>
                      <a:pt x="20950" y="21600"/>
                      <a:pt x="21362" y="19776"/>
                      <a:pt x="21445" y="17584"/>
                    </a:cubicBezTo>
                    <a:cubicBezTo>
                      <a:pt x="21528" y="15024"/>
                      <a:pt x="21116" y="12832"/>
                      <a:pt x="20622" y="12464"/>
                    </a:cubicBezTo>
                    <a:lnTo>
                      <a:pt x="1167" y="48"/>
                    </a:lnTo>
                    <a:cubicBezTo>
                      <a:pt x="1116" y="16"/>
                      <a:pt x="1069" y="0"/>
                      <a:pt x="101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4" name="Google Shape;751;p27"/>
              <p:cNvSpPr/>
              <p:nvPr/>
            </p:nvSpPr>
            <p:spPr>
              <a:xfrm>
                <a:off x="1880341" y="3627952"/>
                <a:ext cx="89767" cy="732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7" h="21600" extrusionOk="0">
                    <a:moveTo>
                      <a:pt x="1234" y="0"/>
                    </a:moveTo>
                    <a:cubicBezTo>
                      <a:pt x="886" y="0"/>
                      <a:pt x="543" y="186"/>
                      <a:pt x="323" y="597"/>
                    </a:cubicBezTo>
                    <a:cubicBezTo>
                      <a:pt x="-179" y="1221"/>
                      <a:pt x="-82" y="2224"/>
                      <a:pt x="521" y="2722"/>
                    </a:cubicBezTo>
                    <a:lnTo>
                      <a:pt x="19211" y="21228"/>
                    </a:lnTo>
                    <a:cubicBezTo>
                      <a:pt x="19414" y="21474"/>
                      <a:pt x="19713" y="21600"/>
                      <a:pt x="20017" y="21600"/>
                    </a:cubicBezTo>
                    <a:cubicBezTo>
                      <a:pt x="20417" y="21600"/>
                      <a:pt x="20717" y="21348"/>
                      <a:pt x="21020" y="20976"/>
                    </a:cubicBezTo>
                    <a:cubicBezTo>
                      <a:pt x="21421" y="20351"/>
                      <a:pt x="21320" y="19349"/>
                      <a:pt x="20818" y="18725"/>
                    </a:cubicBezTo>
                    <a:lnTo>
                      <a:pt x="2031" y="351"/>
                    </a:lnTo>
                    <a:cubicBezTo>
                      <a:pt x="1802" y="126"/>
                      <a:pt x="1516" y="0"/>
                      <a:pt x="123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5" name="Google Shape;752;p27"/>
              <p:cNvSpPr/>
              <p:nvPr/>
            </p:nvSpPr>
            <p:spPr>
              <a:xfrm>
                <a:off x="2937540" y="343038"/>
                <a:ext cx="54180" cy="101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6" h="21600" extrusionOk="0">
                    <a:moveTo>
                      <a:pt x="1970" y="0"/>
                    </a:moveTo>
                    <a:cubicBezTo>
                      <a:pt x="1674" y="0"/>
                      <a:pt x="1364" y="32"/>
                      <a:pt x="1053" y="107"/>
                    </a:cubicBezTo>
                    <a:cubicBezTo>
                      <a:pt x="63" y="376"/>
                      <a:pt x="-269" y="1100"/>
                      <a:pt x="229" y="1642"/>
                    </a:cubicBezTo>
                    <a:lnTo>
                      <a:pt x="17213" y="20967"/>
                    </a:lnTo>
                    <a:cubicBezTo>
                      <a:pt x="17538" y="21418"/>
                      <a:pt x="18203" y="21600"/>
                      <a:pt x="19027" y="21600"/>
                    </a:cubicBezTo>
                    <a:cubicBezTo>
                      <a:pt x="19359" y="21600"/>
                      <a:pt x="19684" y="21600"/>
                      <a:pt x="20016" y="21509"/>
                    </a:cubicBezTo>
                    <a:cubicBezTo>
                      <a:pt x="21006" y="21240"/>
                      <a:pt x="21331" y="20607"/>
                      <a:pt x="20840" y="19974"/>
                    </a:cubicBezTo>
                    <a:lnTo>
                      <a:pt x="3856" y="649"/>
                    </a:lnTo>
                    <a:cubicBezTo>
                      <a:pt x="3495" y="249"/>
                      <a:pt x="2780" y="0"/>
                      <a:pt x="197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6" name="Google Shape;753;p27"/>
              <p:cNvSpPr/>
              <p:nvPr/>
            </p:nvSpPr>
            <p:spPr>
              <a:xfrm>
                <a:off x="65534" y="2048905"/>
                <a:ext cx="89775" cy="732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4" h="21600" extrusionOk="0">
                    <a:moveTo>
                      <a:pt x="1253" y="0"/>
                    </a:moveTo>
                    <a:cubicBezTo>
                      <a:pt x="892" y="0"/>
                      <a:pt x="523" y="186"/>
                      <a:pt x="250" y="597"/>
                    </a:cubicBezTo>
                    <a:cubicBezTo>
                      <a:pt x="-155" y="1221"/>
                      <a:pt x="-54" y="2224"/>
                      <a:pt x="448" y="2722"/>
                    </a:cubicBezTo>
                    <a:lnTo>
                      <a:pt x="19236" y="21222"/>
                    </a:lnTo>
                    <a:cubicBezTo>
                      <a:pt x="19434" y="21474"/>
                      <a:pt x="19737" y="21600"/>
                      <a:pt x="20037" y="21600"/>
                    </a:cubicBezTo>
                    <a:cubicBezTo>
                      <a:pt x="20340" y="21600"/>
                      <a:pt x="20741" y="21348"/>
                      <a:pt x="20943" y="20976"/>
                    </a:cubicBezTo>
                    <a:cubicBezTo>
                      <a:pt x="21445" y="20351"/>
                      <a:pt x="21344" y="19349"/>
                      <a:pt x="20741" y="18725"/>
                    </a:cubicBezTo>
                    <a:lnTo>
                      <a:pt x="2059" y="351"/>
                    </a:lnTo>
                    <a:cubicBezTo>
                      <a:pt x="1830" y="120"/>
                      <a:pt x="1544" y="0"/>
                      <a:pt x="12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7" name="Google Shape;754;p27"/>
              <p:cNvSpPr/>
              <p:nvPr/>
            </p:nvSpPr>
            <p:spPr>
              <a:xfrm>
                <a:off x="4610922" y="2199961"/>
                <a:ext cx="105686" cy="44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600" extrusionOk="0">
                    <a:moveTo>
                      <a:pt x="20260" y="0"/>
                    </a:moveTo>
                    <a:cubicBezTo>
                      <a:pt x="20151" y="0"/>
                      <a:pt x="20042" y="36"/>
                      <a:pt x="19937" y="127"/>
                    </a:cubicBezTo>
                    <a:lnTo>
                      <a:pt x="736" y="16650"/>
                    </a:lnTo>
                    <a:cubicBezTo>
                      <a:pt x="135" y="17057"/>
                      <a:pt x="-120" y="18505"/>
                      <a:pt x="53" y="19953"/>
                    </a:cubicBezTo>
                    <a:cubicBezTo>
                      <a:pt x="222" y="20985"/>
                      <a:pt x="650" y="21600"/>
                      <a:pt x="1082" y="21600"/>
                    </a:cubicBezTo>
                    <a:cubicBezTo>
                      <a:pt x="1164" y="21600"/>
                      <a:pt x="1337" y="21600"/>
                      <a:pt x="1423" y="21401"/>
                    </a:cubicBezTo>
                    <a:lnTo>
                      <a:pt x="20624" y="5076"/>
                    </a:lnTo>
                    <a:cubicBezTo>
                      <a:pt x="21221" y="4461"/>
                      <a:pt x="21480" y="3013"/>
                      <a:pt x="21307" y="1774"/>
                    </a:cubicBezTo>
                    <a:cubicBezTo>
                      <a:pt x="21104" y="624"/>
                      <a:pt x="20684" y="0"/>
                      <a:pt x="2026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8" name="Google Shape;755;p27"/>
              <p:cNvSpPr/>
              <p:nvPr/>
            </p:nvSpPr>
            <p:spPr>
              <a:xfrm>
                <a:off x="3380242" y="3484303"/>
                <a:ext cx="33360" cy="1090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4" h="21600" extrusionOk="0">
                    <a:moveTo>
                      <a:pt x="3095" y="0"/>
                    </a:moveTo>
                    <a:cubicBezTo>
                      <a:pt x="2908" y="0"/>
                      <a:pt x="2721" y="4"/>
                      <a:pt x="2534" y="15"/>
                    </a:cubicBezTo>
                    <a:cubicBezTo>
                      <a:pt x="665" y="180"/>
                      <a:pt x="-398" y="769"/>
                      <a:pt x="139" y="1273"/>
                    </a:cubicBezTo>
                    <a:lnTo>
                      <a:pt x="14263" y="20757"/>
                    </a:lnTo>
                    <a:cubicBezTo>
                      <a:pt x="14800" y="21261"/>
                      <a:pt x="16132" y="21600"/>
                      <a:pt x="17464" y="21600"/>
                    </a:cubicBezTo>
                    <a:cubicBezTo>
                      <a:pt x="17732" y="21600"/>
                      <a:pt x="18001" y="21600"/>
                      <a:pt x="18270" y="21515"/>
                    </a:cubicBezTo>
                    <a:cubicBezTo>
                      <a:pt x="20139" y="21431"/>
                      <a:pt x="21202" y="20842"/>
                      <a:pt x="20933" y="20253"/>
                    </a:cubicBezTo>
                    <a:lnTo>
                      <a:pt x="6529" y="854"/>
                    </a:lnTo>
                    <a:cubicBezTo>
                      <a:pt x="6050" y="324"/>
                      <a:pt x="4719" y="0"/>
                      <a:pt x="309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99" name="Google Shape;756;p27"/>
              <p:cNvSpPr/>
              <p:nvPr/>
            </p:nvSpPr>
            <p:spPr>
              <a:xfrm>
                <a:off x="578393" y="3300157"/>
                <a:ext cx="55280" cy="101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8" h="21600" extrusionOk="0">
                    <a:moveTo>
                      <a:pt x="18896" y="0"/>
                    </a:moveTo>
                    <a:cubicBezTo>
                      <a:pt x="18162" y="0"/>
                      <a:pt x="17449" y="202"/>
                      <a:pt x="17110" y="576"/>
                    </a:cubicBezTo>
                    <a:lnTo>
                      <a:pt x="191" y="19968"/>
                    </a:lnTo>
                    <a:cubicBezTo>
                      <a:pt x="-296" y="20512"/>
                      <a:pt x="191" y="21147"/>
                      <a:pt x="1159" y="21417"/>
                    </a:cubicBezTo>
                    <a:cubicBezTo>
                      <a:pt x="1476" y="21509"/>
                      <a:pt x="1801" y="21600"/>
                      <a:pt x="2126" y="21600"/>
                    </a:cubicBezTo>
                    <a:cubicBezTo>
                      <a:pt x="2769" y="21600"/>
                      <a:pt x="3573" y="21326"/>
                      <a:pt x="3898" y="20965"/>
                    </a:cubicBezTo>
                    <a:lnTo>
                      <a:pt x="20817" y="1572"/>
                    </a:lnTo>
                    <a:cubicBezTo>
                      <a:pt x="21304" y="1028"/>
                      <a:pt x="20817" y="397"/>
                      <a:pt x="19849" y="123"/>
                    </a:cubicBezTo>
                    <a:cubicBezTo>
                      <a:pt x="19553" y="40"/>
                      <a:pt x="19221" y="0"/>
                      <a:pt x="188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0" name="Google Shape;757;p27"/>
              <p:cNvSpPr/>
              <p:nvPr/>
            </p:nvSpPr>
            <p:spPr>
              <a:xfrm>
                <a:off x="4683626" y="903262"/>
                <a:ext cx="54938" cy="101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7" h="21600" extrusionOk="0">
                    <a:moveTo>
                      <a:pt x="19168" y="0"/>
                    </a:moveTo>
                    <a:cubicBezTo>
                      <a:pt x="18392" y="0"/>
                      <a:pt x="17595" y="254"/>
                      <a:pt x="17240" y="652"/>
                    </a:cubicBezTo>
                    <a:lnTo>
                      <a:pt x="193" y="19971"/>
                    </a:lnTo>
                    <a:cubicBezTo>
                      <a:pt x="-298" y="20515"/>
                      <a:pt x="193" y="21238"/>
                      <a:pt x="1168" y="21513"/>
                    </a:cubicBezTo>
                    <a:cubicBezTo>
                      <a:pt x="1488" y="21600"/>
                      <a:pt x="1815" y="21600"/>
                      <a:pt x="1979" y="21600"/>
                    </a:cubicBezTo>
                    <a:cubicBezTo>
                      <a:pt x="2790" y="21600"/>
                      <a:pt x="3437" y="21421"/>
                      <a:pt x="3928" y="20968"/>
                    </a:cubicBezTo>
                    <a:lnTo>
                      <a:pt x="20811" y="1649"/>
                    </a:lnTo>
                    <a:cubicBezTo>
                      <a:pt x="21302" y="1105"/>
                      <a:pt x="20975" y="377"/>
                      <a:pt x="20000" y="107"/>
                    </a:cubicBezTo>
                    <a:cubicBezTo>
                      <a:pt x="19744" y="32"/>
                      <a:pt x="19459" y="0"/>
                      <a:pt x="191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1" name="Google Shape;758;p27"/>
              <p:cNvSpPr/>
              <p:nvPr/>
            </p:nvSpPr>
            <p:spPr>
              <a:xfrm>
                <a:off x="447424" y="1580615"/>
                <a:ext cx="55556" cy="55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87"/>
                      <a:pt x="17475" y="10721"/>
                    </a:cubicBezTo>
                    <a:cubicBezTo>
                      <a:pt x="17475" y="14513"/>
                      <a:pt x="14506" y="17475"/>
                      <a:pt x="10713" y="17475"/>
                    </a:cubicBezTo>
                    <a:cubicBezTo>
                      <a:pt x="7087" y="17475"/>
                      <a:pt x="4118" y="14513"/>
                      <a:pt x="4118" y="10721"/>
                    </a:cubicBezTo>
                    <a:cubicBezTo>
                      <a:pt x="4118" y="7087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782"/>
                      <a:pt x="0" y="10721"/>
                    </a:cubicBezTo>
                    <a:cubicBezTo>
                      <a:pt x="0" y="16652"/>
                      <a:pt x="4782" y="21600"/>
                      <a:pt x="10713" y="21600"/>
                    </a:cubicBezTo>
                    <a:cubicBezTo>
                      <a:pt x="16652" y="21600"/>
                      <a:pt x="21600" y="16652"/>
                      <a:pt x="21600" y="10721"/>
                    </a:cubicBezTo>
                    <a:cubicBezTo>
                      <a:pt x="21600" y="4782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2" name="Google Shape;759;p27"/>
              <p:cNvSpPr/>
              <p:nvPr/>
            </p:nvSpPr>
            <p:spPr>
              <a:xfrm>
                <a:off x="3876873" y="3749007"/>
                <a:ext cx="55128" cy="55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879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879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8"/>
                      <a:pt x="0" y="10879"/>
                    </a:cubicBezTo>
                    <a:cubicBezTo>
                      <a:pt x="0" y="16818"/>
                      <a:pt x="4819" y="21600"/>
                      <a:pt x="10796" y="21600"/>
                    </a:cubicBezTo>
                    <a:cubicBezTo>
                      <a:pt x="16781" y="21600"/>
                      <a:pt x="21600" y="16818"/>
                      <a:pt x="21600" y="10879"/>
                    </a:cubicBezTo>
                    <a:cubicBezTo>
                      <a:pt x="21600" y="4948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3" name="Google Shape;760;p27"/>
              <p:cNvSpPr/>
              <p:nvPr/>
            </p:nvSpPr>
            <p:spPr>
              <a:xfrm>
                <a:off x="747677" y="506802"/>
                <a:ext cx="55555" cy="55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6"/>
                    </a:moveTo>
                    <a:cubicBezTo>
                      <a:pt x="14513" y="4156"/>
                      <a:pt x="17482" y="7147"/>
                      <a:pt x="17482" y="10800"/>
                    </a:cubicBezTo>
                    <a:cubicBezTo>
                      <a:pt x="17482" y="14453"/>
                      <a:pt x="14513" y="17444"/>
                      <a:pt x="10721" y="17444"/>
                    </a:cubicBezTo>
                    <a:cubicBezTo>
                      <a:pt x="7094" y="17444"/>
                      <a:pt x="4125" y="14453"/>
                      <a:pt x="4125" y="10800"/>
                    </a:cubicBezTo>
                    <a:cubicBezTo>
                      <a:pt x="4125" y="7147"/>
                      <a:pt x="7094" y="4156"/>
                      <a:pt x="10721" y="4156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8"/>
                      <a:pt x="0" y="10800"/>
                    </a:cubicBezTo>
                    <a:cubicBezTo>
                      <a:pt x="0" y="16782"/>
                      <a:pt x="4782" y="21600"/>
                      <a:pt x="10721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4" name="Google Shape;761;p27"/>
              <p:cNvSpPr/>
              <p:nvPr/>
            </p:nvSpPr>
            <p:spPr>
              <a:xfrm>
                <a:off x="82699" y="2986916"/>
                <a:ext cx="55555" cy="55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1" y="4150"/>
                    </a:moveTo>
                    <a:cubicBezTo>
                      <a:pt x="14513" y="4150"/>
                      <a:pt x="17482" y="7142"/>
                      <a:pt x="17482" y="10796"/>
                    </a:cubicBezTo>
                    <a:cubicBezTo>
                      <a:pt x="17482" y="14451"/>
                      <a:pt x="14513" y="17443"/>
                      <a:pt x="10721" y="17443"/>
                    </a:cubicBezTo>
                    <a:cubicBezTo>
                      <a:pt x="7094" y="17443"/>
                      <a:pt x="4125" y="14451"/>
                      <a:pt x="4125" y="10796"/>
                    </a:cubicBezTo>
                    <a:cubicBezTo>
                      <a:pt x="4125" y="7142"/>
                      <a:pt x="7094" y="4150"/>
                      <a:pt x="10721" y="4150"/>
                    </a:cubicBezTo>
                    <a:close/>
                    <a:moveTo>
                      <a:pt x="10721" y="0"/>
                    </a:moveTo>
                    <a:cubicBezTo>
                      <a:pt x="4782" y="0"/>
                      <a:pt x="0" y="4812"/>
                      <a:pt x="0" y="10796"/>
                    </a:cubicBezTo>
                    <a:cubicBezTo>
                      <a:pt x="0" y="16781"/>
                      <a:pt x="4782" y="21600"/>
                      <a:pt x="10721" y="21600"/>
                    </a:cubicBezTo>
                    <a:cubicBezTo>
                      <a:pt x="16652" y="21600"/>
                      <a:pt x="21600" y="16781"/>
                      <a:pt x="21600" y="10796"/>
                    </a:cubicBezTo>
                    <a:cubicBezTo>
                      <a:pt x="21600" y="4812"/>
                      <a:pt x="16652" y="0"/>
                      <a:pt x="107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5" name="Google Shape;762;p27"/>
              <p:cNvSpPr/>
              <p:nvPr/>
            </p:nvSpPr>
            <p:spPr>
              <a:xfrm>
                <a:off x="4276985" y="461857"/>
                <a:ext cx="55147" cy="55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4" y="7087"/>
                      <a:pt x="17444" y="10721"/>
                    </a:cubicBezTo>
                    <a:cubicBezTo>
                      <a:pt x="17444" y="14513"/>
                      <a:pt x="14453" y="17475"/>
                      <a:pt x="10800" y="17475"/>
                    </a:cubicBezTo>
                    <a:cubicBezTo>
                      <a:pt x="7147" y="17475"/>
                      <a:pt x="4156" y="14513"/>
                      <a:pt x="4156" y="10721"/>
                    </a:cubicBezTo>
                    <a:cubicBezTo>
                      <a:pt x="4156" y="7087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18" y="0"/>
                      <a:pt x="0" y="4782"/>
                      <a:pt x="0" y="10721"/>
                    </a:cubicBezTo>
                    <a:cubicBezTo>
                      <a:pt x="0" y="16652"/>
                      <a:pt x="4818" y="21600"/>
                      <a:pt x="10800" y="21600"/>
                    </a:cubicBezTo>
                    <a:cubicBezTo>
                      <a:pt x="16782" y="21600"/>
                      <a:pt x="21600" y="16652"/>
                      <a:pt x="21600" y="10721"/>
                    </a:cubicBezTo>
                    <a:cubicBezTo>
                      <a:pt x="21600" y="4782"/>
                      <a:pt x="16782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6" name="Google Shape;763;p27"/>
              <p:cNvSpPr/>
              <p:nvPr/>
            </p:nvSpPr>
            <p:spPr>
              <a:xfrm>
                <a:off x="2391896" y="528857"/>
                <a:ext cx="55555" cy="55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125"/>
                    </a:moveTo>
                    <a:cubicBezTo>
                      <a:pt x="14506" y="4125"/>
                      <a:pt x="17475" y="7094"/>
                      <a:pt x="17475" y="10887"/>
                    </a:cubicBezTo>
                    <a:cubicBezTo>
                      <a:pt x="17475" y="14513"/>
                      <a:pt x="14506" y="17482"/>
                      <a:pt x="10713" y="17482"/>
                    </a:cubicBezTo>
                    <a:cubicBezTo>
                      <a:pt x="7087" y="17482"/>
                      <a:pt x="4118" y="14513"/>
                      <a:pt x="4118" y="10887"/>
                    </a:cubicBezTo>
                    <a:cubicBezTo>
                      <a:pt x="4118" y="7094"/>
                      <a:pt x="7087" y="4125"/>
                      <a:pt x="10713" y="4125"/>
                    </a:cubicBezTo>
                    <a:close/>
                    <a:moveTo>
                      <a:pt x="10713" y="0"/>
                    </a:moveTo>
                    <a:cubicBezTo>
                      <a:pt x="4782" y="0"/>
                      <a:pt x="0" y="4948"/>
                      <a:pt x="0" y="10887"/>
                    </a:cubicBezTo>
                    <a:cubicBezTo>
                      <a:pt x="0" y="16818"/>
                      <a:pt x="4782" y="21600"/>
                      <a:pt x="10713" y="21600"/>
                    </a:cubicBezTo>
                    <a:cubicBezTo>
                      <a:pt x="16652" y="21600"/>
                      <a:pt x="21600" y="16818"/>
                      <a:pt x="21600" y="10887"/>
                    </a:cubicBezTo>
                    <a:cubicBezTo>
                      <a:pt x="21600" y="4948"/>
                      <a:pt x="16652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7" name="Google Shape;764;p27"/>
              <p:cNvSpPr/>
              <p:nvPr/>
            </p:nvSpPr>
            <p:spPr>
              <a:xfrm>
                <a:off x="983903" y="3533559"/>
                <a:ext cx="55556" cy="55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79" y="4156"/>
                    </a:moveTo>
                    <a:cubicBezTo>
                      <a:pt x="14506" y="4156"/>
                      <a:pt x="17475" y="7147"/>
                      <a:pt x="17475" y="10800"/>
                    </a:cubicBezTo>
                    <a:cubicBezTo>
                      <a:pt x="17475" y="14453"/>
                      <a:pt x="14506" y="17444"/>
                      <a:pt x="10879" y="17444"/>
                    </a:cubicBezTo>
                    <a:cubicBezTo>
                      <a:pt x="7087" y="17444"/>
                      <a:pt x="4118" y="14453"/>
                      <a:pt x="4118" y="10800"/>
                    </a:cubicBezTo>
                    <a:cubicBezTo>
                      <a:pt x="4118" y="7147"/>
                      <a:pt x="7087" y="4156"/>
                      <a:pt x="10879" y="4156"/>
                    </a:cubicBezTo>
                    <a:close/>
                    <a:moveTo>
                      <a:pt x="10879" y="0"/>
                    </a:moveTo>
                    <a:cubicBezTo>
                      <a:pt x="4948" y="0"/>
                      <a:pt x="0" y="4818"/>
                      <a:pt x="0" y="10800"/>
                    </a:cubicBezTo>
                    <a:cubicBezTo>
                      <a:pt x="0" y="16782"/>
                      <a:pt x="4948" y="21600"/>
                      <a:pt x="10879" y="21600"/>
                    </a:cubicBezTo>
                    <a:cubicBezTo>
                      <a:pt x="16652" y="21600"/>
                      <a:pt x="21600" y="16782"/>
                      <a:pt x="21600" y="10800"/>
                    </a:cubicBezTo>
                    <a:cubicBezTo>
                      <a:pt x="21600" y="4818"/>
                      <a:pt x="16652" y="0"/>
                      <a:pt x="108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8" name="Google Shape;765;p27"/>
              <p:cNvSpPr/>
              <p:nvPr/>
            </p:nvSpPr>
            <p:spPr>
              <a:xfrm>
                <a:off x="3486556" y="0"/>
                <a:ext cx="55128" cy="55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118"/>
                    </a:moveTo>
                    <a:cubicBezTo>
                      <a:pt x="14451" y="4118"/>
                      <a:pt x="17443" y="7087"/>
                      <a:pt x="17443" y="10713"/>
                    </a:cubicBezTo>
                    <a:cubicBezTo>
                      <a:pt x="17443" y="14506"/>
                      <a:pt x="14451" y="17475"/>
                      <a:pt x="10796" y="17475"/>
                    </a:cubicBezTo>
                    <a:cubicBezTo>
                      <a:pt x="7142" y="17475"/>
                      <a:pt x="4150" y="14506"/>
                      <a:pt x="4150" y="10713"/>
                    </a:cubicBezTo>
                    <a:cubicBezTo>
                      <a:pt x="4150" y="7087"/>
                      <a:pt x="7142" y="4118"/>
                      <a:pt x="10796" y="4118"/>
                    </a:cubicBezTo>
                    <a:close/>
                    <a:moveTo>
                      <a:pt x="10796" y="0"/>
                    </a:moveTo>
                    <a:cubicBezTo>
                      <a:pt x="4819" y="0"/>
                      <a:pt x="0" y="4941"/>
                      <a:pt x="0" y="10713"/>
                    </a:cubicBezTo>
                    <a:cubicBezTo>
                      <a:pt x="0" y="16652"/>
                      <a:pt x="4819" y="21600"/>
                      <a:pt x="10796" y="21600"/>
                    </a:cubicBezTo>
                    <a:cubicBezTo>
                      <a:pt x="16781" y="21600"/>
                      <a:pt x="21600" y="16652"/>
                      <a:pt x="21600" y="10713"/>
                    </a:cubicBezTo>
                    <a:cubicBezTo>
                      <a:pt x="21600" y="4941"/>
                      <a:pt x="16781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09" name="Google Shape;766;p27"/>
              <p:cNvSpPr/>
              <p:nvPr/>
            </p:nvSpPr>
            <p:spPr>
              <a:xfrm>
                <a:off x="3748374" y="3479817"/>
                <a:ext cx="21201" cy="21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62" y="0"/>
                      <a:pt x="4960" y="989"/>
                      <a:pt x="3010" y="2928"/>
                    </a:cubicBezTo>
                    <a:cubicBezTo>
                      <a:pt x="852" y="5115"/>
                      <a:pt x="0" y="8138"/>
                      <a:pt x="0" y="10743"/>
                    </a:cubicBezTo>
                    <a:cubicBezTo>
                      <a:pt x="0" y="12055"/>
                      <a:pt x="0" y="13785"/>
                      <a:pt x="852" y="15097"/>
                    </a:cubicBezTo>
                    <a:cubicBezTo>
                      <a:pt x="1287" y="16390"/>
                      <a:pt x="2158" y="17265"/>
                      <a:pt x="3010" y="18558"/>
                    </a:cubicBezTo>
                    <a:cubicBezTo>
                      <a:pt x="5187" y="20725"/>
                      <a:pt x="7762" y="21600"/>
                      <a:pt x="10791" y="21600"/>
                    </a:cubicBezTo>
                    <a:cubicBezTo>
                      <a:pt x="12097" y="21600"/>
                      <a:pt x="13384" y="21163"/>
                      <a:pt x="14690" y="20725"/>
                    </a:cubicBezTo>
                    <a:cubicBezTo>
                      <a:pt x="15978" y="20288"/>
                      <a:pt x="17284" y="19432"/>
                      <a:pt x="18136" y="18558"/>
                    </a:cubicBezTo>
                    <a:cubicBezTo>
                      <a:pt x="20294" y="16390"/>
                      <a:pt x="21600" y="13785"/>
                      <a:pt x="21600" y="10743"/>
                    </a:cubicBezTo>
                    <a:cubicBezTo>
                      <a:pt x="21600" y="8138"/>
                      <a:pt x="20294" y="5115"/>
                      <a:pt x="18136" y="2928"/>
                    </a:cubicBezTo>
                    <a:cubicBezTo>
                      <a:pt x="16205" y="989"/>
                      <a:pt x="13384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0" name="Google Shape;767;p27"/>
              <p:cNvSpPr/>
              <p:nvPr/>
            </p:nvSpPr>
            <p:spPr>
              <a:xfrm>
                <a:off x="139535" y="1403938"/>
                <a:ext cx="21201" cy="21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4" y="0"/>
                    </a:moveTo>
                    <a:cubicBezTo>
                      <a:pt x="7667" y="0"/>
                      <a:pt x="5073" y="1216"/>
                      <a:pt x="3010" y="3235"/>
                    </a:cubicBezTo>
                    <a:cubicBezTo>
                      <a:pt x="852" y="5386"/>
                      <a:pt x="0" y="7948"/>
                      <a:pt x="0" y="10922"/>
                    </a:cubicBezTo>
                    <a:cubicBezTo>
                      <a:pt x="0" y="13484"/>
                      <a:pt x="852" y="16476"/>
                      <a:pt x="3010" y="18178"/>
                    </a:cubicBezTo>
                    <a:cubicBezTo>
                      <a:pt x="5187" y="20310"/>
                      <a:pt x="7762" y="21600"/>
                      <a:pt x="10791" y="21600"/>
                    </a:cubicBezTo>
                    <a:cubicBezTo>
                      <a:pt x="11226" y="21600"/>
                      <a:pt x="12097" y="21170"/>
                      <a:pt x="12532" y="21170"/>
                    </a:cubicBezTo>
                    <a:cubicBezTo>
                      <a:pt x="13384" y="21170"/>
                      <a:pt x="14255" y="20740"/>
                      <a:pt x="14690" y="20740"/>
                    </a:cubicBezTo>
                    <a:cubicBezTo>
                      <a:pt x="15542" y="20310"/>
                      <a:pt x="15978" y="19898"/>
                      <a:pt x="16413" y="19468"/>
                    </a:cubicBezTo>
                    <a:cubicBezTo>
                      <a:pt x="17284" y="19038"/>
                      <a:pt x="17700" y="18608"/>
                      <a:pt x="18136" y="18178"/>
                    </a:cubicBezTo>
                    <a:cubicBezTo>
                      <a:pt x="20294" y="16476"/>
                      <a:pt x="21600" y="13484"/>
                      <a:pt x="21600" y="10922"/>
                    </a:cubicBezTo>
                    <a:cubicBezTo>
                      <a:pt x="21600" y="7948"/>
                      <a:pt x="20294" y="5386"/>
                      <a:pt x="18136" y="3235"/>
                    </a:cubicBezTo>
                    <a:cubicBezTo>
                      <a:pt x="17700" y="2824"/>
                      <a:pt x="17284" y="2394"/>
                      <a:pt x="16413" y="1964"/>
                    </a:cubicBezTo>
                    <a:cubicBezTo>
                      <a:pt x="15978" y="1534"/>
                      <a:pt x="15542" y="1103"/>
                      <a:pt x="14690" y="673"/>
                    </a:cubicBezTo>
                    <a:cubicBezTo>
                      <a:pt x="14255" y="673"/>
                      <a:pt x="13384" y="262"/>
                      <a:pt x="12532" y="262"/>
                    </a:cubicBezTo>
                    <a:cubicBezTo>
                      <a:pt x="11794" y="75"/>
                      <a:pt x="11074" y="0"/>
                      <a:pt x="103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1" name="Google Shape;768;p27"/>
              <p:cNvSpPr/>
              <p:nvPr/>
            </p:nvSpPr>
            <p:spPr>
              <a:xfrm>
                <a:off x="3720570" y="478932"/>
                <a:ext cx="21219" cy="21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58" y="761"/>
                      <a:pt x="6488" y="761"/>
                    </a:cubicBezTo>
                    <a:cubicBezTo>
                      <a:pt x="6053" y="1180"/>
                      <a:pt x="5182" y="1618"/>
                      <a:pt x="4766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870" y="5100"/>
                      <a:pt x="0" y="8145"/>
                      <a:pt x="0" y="10752"/>
                    </a:cubicBezTo>
                    <a:cubicBezTo>
                      <a:pt x="0" y="13778"/>
                      <a:pt x="870" y="16386"/>
                      <a:pt x="3026" y="18555"/>
                    </a:cubicBezTo>
                    <a:cubicBezTo>
                      <a:pt x="3461" y="18993"/>
                      <a:pt x="4331" y="19430"/>
                      <a:pt x="4766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58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96" y="20744"/>
                    </a:cubicBezTo>
                    <a:cubicBezTo>
                      <a:pt x="15547" y="20744"/>
                      <a:pt x="15982" y="20306"/>
                      <a:pt x="16853" y="19868"/>
                    </a:cubicBezTo>
                    <a:cubicBezTo>
                      <a:pt x="17288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88" y="2055"/>
                      <a:pt x="16853" y="2055"/>
                    </a:cubicBezTo>
                    <a:cubicBezTo>
                      <a:pt x="15982" y="1618"/>
                      <a:pt x="15547" y="1180"/>
                      <a:pt x="14696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2" name="Google Shape;769;p27"/>
              <p:cNvSpPr/>
              <p:nvPr/>
            </p:nvSpPr>
            <p:spPr>
              <a:xfrm>
                <a:off x="0" y="3501545"/>
                <a:ext cx="21200" cy="209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79" y="1090"/>
                      <a:pt x="3029" y="3269"/>
                    </a:cubicBezTo>
                    <a:cubicBezTo>
                      <a:pt x="871" y="5008"/>
                      <a:pt x="0" y="8067"/>
                      <a:pt x="0" y="10685"/>
                    </a:cubicBezTo>
                    <a:cubicBezTo>
                      <a:pt x="0" y="13744"/>
                      <a:pt x="871" y="16362"/>
                      <a:pt x="3029" y="18542"/>
                    </a:cubicBezTo>
                    <a:cubicBezTo>
                      <a:pt x="5187" y="20721"/>
                      <a:pt x="7781" y="21600"/>
                      <a:pt x="10809" y="21600"/>
                    </a:cubicBezTo>
                    <a:cubicBezTo>
                      <a:pt x="12097" y="21600"/>
                      <a:pt x="13403" y="21600"/>
                      <a:pt x="14690" y="21160"/>
                    </a:cubicBezTo>
                    <a:cubicBezTo>
                      <a:pt x="15996" y="20281"/>
                      <a:pt x="17284" y="19421"/>
                      <a:pt x="18155" y="18542"/>
                    </a:cubicBezTo>
                    <a:cubicBezTo>
                      <a:pt x="20313" y="16362"/>
                      <a:pt x="21600" y="13744"/>
                      <a:pt x="21600" y="10685"/>
                    </a:cubicBezTo>
                    <a:cubicBezTo>
                      <a:pt x="21600" y="8067"/>
                      <a:pt x="20313" y="5008"/>
                      <a:pt x="18155" y="3269"/>
                    </a:cubicBezTo>
                    <a:cubicBezTo>
                      <a:pt x="16205" y="1090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3" name="Google Shape;770;p27"/>
              <p:cNvSpPr/>
              <p:nvPr/>
            </p:nvSpPr>
            <p:spPr>
              <a:xfrm>
                <a:off x="1607318" y="456878"/>
                <a:ext cx="21201" cy="21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2" y="0"/>
                    </a:moveTo>
                    <a:cubicBezTo>
                      <a:pt x="7781" y="0"/>
                      <a:pt x="4960" y="971"/>
                      <a:pt x="3029" y="2931"/>
                    </a:cubicBezTo>
                    <a:cubicBezTo>
                      <a:pt x="871" y="5100"/>
                      <a:pt x="0" y="7707"/>
                      <a:pt x="0" y="10752"/>
                    </a:cubicBezTo>
                    <a:cubicBezTo>
                      <a:pt x="0" y="11171"/>
                      <a:pt x="0" y="12047"/>
                      <a:pt x="0" y="12484"/>
                    </a:cubicBezTo>
                    <a:cubicBezTo>
                      <a:pt x="435" y="13360"/>
                      <a:pt x="435" y="14216"/>
                      <a:pt x="871" y="14654"/>
                    </a:cubicBezTo>
                    <a:cubicBezTo>
                      <a:pt x="871" y="15529"/>
                      <a:pt x="1287" y="15967"/>
                      <a:pt x="1723" y="16386"/>
                    </a:cubicBezTo>
                    <a:cubicBezTo>
                      <a:pt x="2158" y="17261"/>
                      <a:pt x="2594" y="17699"/>
                      <a:pt x="3029" y="18136"/>
                    </a:cubicBezTo>
                    <a:cubicBezTo>
                      <a:pt x="5187" y="20306"/>
                      <a:pt x="7781" y="21600"/>
                      <a:pt x="10809" y="21600"/>
                    </a:cubicBezTo>
                    <a:cubicBezTo>
                      <a:pt x="13403" y="21600"/>
                      <a:pt x="16413" y="20306"/>
                      <a:pt x="18155" y="18136"/>
                    </a:cubicBezTo>
                    <a:cubicBezTo>
                      <a:pt x="19006" y="17699"/>
                      <a:pt x="19442" y="17261"/>
                      <a:pt x="19877" y="16386"/>
                    </a:cubicBezTo>
                    <a:cubicBezTo>
                      <a:pt x="19877" y="15967"/>
                      <a:pt x="20313" y="15529"/>
                      <a:pt x="20748" y="14654"/>
                    </a:cubicBezTo>
                    <a:cubicBezTo>
                      <a:pt x="20748" y="14216"/>
                      <a:pt x="21165" y="13360"/>
                      <a:pt x="21165" y="12484"/>
                    </a:cubicBezTo>
                    <a:cubicBezTo>
                      <a:pt x="21600" y="12047"/>
                      <a:pt x="21600" y="11171"/>
                      <a:pt x="21600" y="10752"/>
                    </a:cubicBezTo>
                    <a:cubicBezTo>
                      <a:pt x="21600" y="7707"/>
                      <a:pt x="20313" y="5100"/>
                      <a:pt x="18155" y="2931"/>
                    </a:cubicBezTo>
                    <a:cubicBezTo>
                      <a:pt x="16205" y="971"/>
                      <a:pt x="13403" y="0"/>
                      <a:pt x="105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4" name="Google Shape;771;p27"/>
              <p:cNvSpPr/>
              <p:nvPr/>
            </p:nvSpPr>
            <p:spPr>
              <a:xfrm>
                <a:off x="3886055" y="97932"/>
                <a:ext cx="21219" cy="21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043" y="0"/>
                      <a:pt x="9287" y="95"/>
                      <a:pt x="8644" y="324"/>
                    </a:cubicBezTo>
                    <a:cubicBezTo>
                      <a:pt x="7774" y="324"/>
                      <a:pt x="7339" y="761"/>
                      <a:pt x="6488" y="761"/>
                    </a:cubicBezTo>
                    <a:cubicBezTo>
                      <a:pt x="6053" y="1180"/>
                      <a:pt x="5182" y="1618"/>
                      <a:pt x="4747" y="2055"/>
                    </a:cubicBezTo>
                    <a:cubicBezTo>
                      <a:pt x="4331" y="2055"/>
                      <a:pt x="3461" y="2493"/>
                      <a:pt x="3026" y="3368"/>
                    </a:cubicBezTo>
                    <a:cubicBezTo>
                      <a:pt x="1305" y="5100"/>
                      <a:pt x="0" y="8145"/>
                      <a:pt x="0" y="10752"/>
                    </a:cubicBezTo>
                    <a:cubicBezTo>
                      <a:pt x="0" y="13778"/>
                      <a:pt x="1305" y="16386"/>
                      <a:pt x="3026" y="18555"/>
                    </a:cubicBezTo>
                    <a:cubicBezTo>
                      <a:pt x="3461" y="18993"/>
                      <a:pt x="4331" y="19430"/>
                      <a:pt x="4747" y="19868"/>
                    </a:cubicBezTo>
                    <a:cubicBezTo>
                      <a:pt x="5182" y="20306"/>
                      <a:pt x="6053" y="20744"/>
                      <a:pt x="6488" y="20744"/>
                    </a:cubicBezTo>
                    <a:cubicBezTo>
                      <a:pt x="7339" y="21162"/>
                      <a:pt x="7774" y="21600"/>
                      <a:pt x="8644" y="21600"/>
                    </a:cubicBezTo>
                    <a:lnTo>
                      <a:pt x="12956" y="21600"/>
                    </a:lnTo>
                    <a:cubicBezTo>
                      <a:pt x="13391" y="21600"/>
                      <a:pt x="14261" y="21162"/>
                      <a:pt x="14677" y="20744"/>
                    </a:cubicBezTo>
                    <a:cubicBezTo>
                      <a:pt x="15547" y="20744"/>
                      <a:pt x="15982" y="20306"/>
                      <a:pt x="16834" y="19868"/>
                    </a:cubicBezTo>
                    <a:cubicBezTo>
                      <a:pt x="17269" y="19430"/>
                      <a:pt x="17704" y="18993"/>
                      <a:pt x="18574" y="18555"/>
                    </a:cubicBezTo>
                    <a:cubicBezTo>
                      <a:pt x="20295" y="16386"/>
                      <a:pt x="21600" y="13778"/>
                      <a:pt x="21600" y="10752"/>
                    </a:cubicBezTo>
                    <a:cubicBezTo>
                      <a:pt x="21600" y="8145"/>
                      <a:pt x="20295" y="5100"/>
                      <a:pt x="18574" y="3368"/>
                    </a:cubicBezTo>
                    <a:cubicBezTo>
                      <a:pt x="17704" y="2493"/>
                      <a:pt x="17269" y="2055"/>
                      <a:pt x="16834" y="2055"/>
                    </a:cubicBezTo>
                    <a:cubicBezTo>
                      <a:pt x="15982" y="1618"/>
                      <a:pt x="15547" y="1180"/>
                      <a:pt x="14677" y="761"/>
                    </a:cubicBezTo>
                    <a:cubicBezTo>
                      <a:pt x="14261" y="761"/>
                      <a:pt x="13391" y="324"/>
                      <a:pt x="12956" y="324"/>
                    </a:cubicBezTo>
                    <a:cubicBezTo>
                      <a:pt x="12313" y="95"/>
                      <a:pt x="11557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5" name="Google Shape;772;p27"/>
              <p:cNvSpPr/>
              <p:nvPr/>
            </p:nvSpPr>
            <p:spPr>
              <a:xfrm>
                <a:off x="2516159" y="3607934"/>
                <a:ext cx="21200" cy="21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3" y="0"/>
                    </a:moveTo>
                    <a:cubicBezTo>
                      <a:pt x="7951" y="0"/>
                      <a:pt x="5168" y="1258"/>
                      <a:pt x="3445" y="3317"/>
                    </a:cubicBezTo>
                    <a:cubicBezTo>
                      <a:pt x="3010" y="3756"/>
                      <a:pt x="2158" y="4194"/>
                      <a:pt x="2158" y="4633"/>
                    </a:cubicBezTo>
                    <a:cubicBezTo>
                      <a:pt x="1723" y="5491"/>
                      <a:pt x="1287" y="5929"/>
                      <a:pt x="852" y="6806"/>
                    </a:cubicBezTo>
                    <a:cubicBezTo>
                      <a:pt x="852" y="7244"/>
                      <a:pt x="416" y="8102"/>
                      <a:pt x="416" y="8541"/>
                    </a:cubicBezTo>
                    <a:cubicBezTo>
                      <a:pt x="416" y="9418"/>
                      <a:pt x="0" y="10295"/>
                      <a:pt x="0" y="10714"/>
                    </a:cubicBezTo>
                    <a:cubicBezTo>
                      <a:pt x="0" y="13765"/>
                      <a:pt x="1287" y="16376"/>
                      <a:pt x="3445" y="18550"/>
                    </a:cubicBezTo>
                    <a:cubicBezTo>
                      <a:pt x="5187" y="20723"/>
                      <a:pt x="8197" y="21600"/>
                      <a:pt x="10791" y="21600"/>
                    </a:cubicBezTo>
                    <a:cubicBezTo>
                      <a:pt x="13819" y="21600"/>
                      <a:pt x="16413" y="20723"/>
                      <a:pt x="18571" y="18550"/>
                    </a:cubicBezTo>
                    <a:cubicBezTo>
                      <a:pt x="20729" y="16376"/>
                      <a:pt x="21600" y="13765"/>
                      <a:pt x="21600" y="10714"/>
                    </a:cubicBezTo>
                    <a:cubicBezTo>
                      <a:pt x="21600" y="10295"/>
                      <a:pt x="21600" y="9418"/>
                      <a:pt x="21600" y="8541"/>
                    </a:cubicBezTo>
                    <a:cubicBezTo>
                      <a:pt x="21600" y="8102"/>
                      <a:pt x="21165" y="7244"/>
                      <a:pt x="20729" y="6806"/>
                    </a:cubicBezTo>
                    <a:cubicBezTo>
                      <a:pt x="20729" y="5929"/>
                      <a:pt x="20294" y="5491"/>
                      <a:pt x="19877" y="4633"/>
                    </a:cubicBezTo>
                    <a:cubicBezTo>
                      <a:pt x="19442" y="4194"/>
                      <a:pt x="19006" y="3756"/>
                      <a:pt x="18571" y="3317"/>
                    </a:cubicBezTo>
                    <a:cubicBezTo>
                      <a:pt x="18136" y="2879"/>
                      <a:pt x="17700" y="2021"/>
                      <a:pt x="16848" y="2021"/>
                    </a:cubicBezTo>
                    <a:cubicBezTo>
                      <a:pt x="16413" y="1582"/>
                      <a:pt x="15542" y="1144"/>
                      <a:pt x="15126" y="705"/>
                    </a:cubicBezTo>
                    <a:cubicBezTo>
                      <a:pt x="14255" y="705"/>
                      <a:pt x="13819" y="286"/>
                      <a:pt x="12949" y="286"/>
                    </a:cubicBezTo>
                    <a:cubicBezTo>
                      <a:pt x="12229" y="95"/>
                      <a:pt x="11491" y="0"/>
                      <a:pt x="107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6" name="Google Shape;773;p27"/>
              <p:cNvSpPr/>
              <p:nvPr/>
            </p:nvSpPr>
            <p:spPr>
              <a:xfrm>
                <a:off x="180204" y="464774"/>
                <a:ext cx="66654" cy="94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5" h="21600" extrusionOk="0">
                    <a:moveTo>
                      <a:pt x="19414" y="0"/>
                    </a:moveTo>
                    <a:cubicBezTo>
                      <a:pt x="18885" y="0"/>
                      <a:pt x="18327" y="191"/>
                      <a:pt x="17986" y="496"/>
                    </a:cubicBezTo>
                    <a:lnTo>
                      <a:pt x="277" y="19662"/>
                    </a:lnTo>
                    <a:cubicBezTo>
                      <a:pt x="-258" y="20243"/>
                      <a:pt x="12" y="21019"/>
                      <a:pt x="818" y="21307"/>
                    </a:cubicBezTo>
                    <a:cubicBezTo>
                      <a:pt x="1082" y="21502"/>
                      <a:pt x="1352" y="21600"/>
                      <a:pt x="1758" y="21600"/>
                    </a:cubicBezTo>
                    <a:cubicBezTo>
                      <a:pt x="2293" y="21600"/>
                      <a:pt x="2828" y="21405"/>
                      <a:pt x="3098" y="21019"/>
                    </a:cubicBezTo>
                    <a:lnTo>
                      <a:pt x="20807" y="1849"/>
                    </a:lnTo>
                    <a:cubicBezTo>
                      <a:pt x="21342" y="1268"/>
                      <a:pt x="21072" y="594"/>
                      <a:pt x="20266" y="204"/>
                    </a:cubicBezTo>
                    <a:cubicBezTo>
                      <a:pt x="20025" y="64"/>
                      <a:pt x="19720" y="0"/>
                      <a:pt x="194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7" name="Google Shape;774;p27"/>
              <p:cNvSpPr/>
              <p:nvPr/>
            </p:nvSpPr>
            <p:spPr>
              <a:xfrm>
                <a:off x="4072261" y="1032468"/>
                <a:ext cx="69961" cy="2143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492" h="21600" extrusionOk="0">
                    <a:moveTo>
                      <a:pt x="12909" y="0"/>
                    </a:moveTo>
                    <a:cubicBezTo>
                      <a:pt x="12794" y="0"/>
                      <a:pt x="12678" y="7"/>
                      <a:pt x="12559" y="22"/>
                    </a:cubicBezTo>
                    <a:cubicBezTo>
                      <a:pt x="11995" y="107"/>
                      <a:pt x="11621" y="406"/>
                      <a:pt x="11810" y="663"/>
                    </a:cubicBezTo>
                    <a:cubicBezTo>
                      <a:pt x="11901" y="792"/>
                      <a:pt x="18759" y="12200"/>
                      <a:pt x="352" y="20660"/>
                    </a:cubicBezTo>
                    <a:cubicBezTo>
                      <a:pt x="-117" y="20874"/>
                      <a:pt x="-117" y="21216"/>
                      <a:pt x="352" y="21430"/>
                    </a:cubicBezTo>
                    <a:cubicBezTo>
                      <a:pt x="541" y="21559"/>
                      <a:pt x="821" y="21600"/>
                      <a:pt x="1195" y="21600"/>
                    </a:cubicBezTo>
                    <a:cubicBezTo>
                      <a:pt x="1479" y="21600"/>
                      <a:pt x="1759" y="21559"/>
                      <a:pt x="2043" y="21430"/>
                    </a:cubicBezTo>
                    <a:cubicBezTo>
                      <a:pt x="21483" y="12500"/>
                      <a:pt x="14155" y="492"/>
                      <a:pt x="14061" y="363"/>
                    </a:cubicBezTo>
                    <a:cubicBezTo>
                      <a:pt x="13909" y="154"/>
                      <a:pt x="13435" y="0"/>
                      <a:pt x="129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8" name="Google Shape;775;p27"/>
              <p:cNvSpPr/>
              <p:nvPr/>
            </p:nvSpPr>
            <p:spPr>
              <a:xfrm>
                <a:off x="1329079" y="2896506"/>
                <a:ext cx="48992" cy="2078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94" h="21600" extrusionOk="0">
                    <a:moveTo>
                      <a:pt x="12611" y="0"/>
                    </a:moveTo>
                    <a:cubicBezTo>
                      <a:pt x="12509" y="0"/>
                      <a:pt x="12413" y="2"/>
                      <a:pt x="12317" y="8"/>
                    </a:cubicBezTo>
                    <a:cubicBezTo>
                      <a:pt x="11359" y="52"/>
                      <a:pt x="10814" y="359"/>
                      <a:pt x="10951" y="668"/>
                    </a:cubicBezTo>
                    <a:cubicBezTo>
                      <a:pt x="11083" y="757"/>
                      <a:pt x="17648" y="11464"/>
                      <a:pt x="283" y="20762"/>
                    </a:cubicBezTo>
                    <a:cubicBezTo>
                      <a:pt x="-262" y="21027"/>
                      <a:pt x="14" y="21336"/>
                      <a:pt x="834" y="21511"/>
                    </a:cubicBezTo>
                    <a:cubicBezTo>
                      <a:pt x="1104" y="21556"/>
                      <a:pt x="1379" y="21600"/>
                      <a:pt x="1655" y="21600"/>
                    </a:cubicBezTo>
                    <a:cubicBezTo>
                      <a:pt x="2338" y="21600"/>
                      <a:pt x="2883" y="21511"/>
                      <a:pt x="3158" y="21336"/>
                    </a:cubicBezTo>
                    <a:cubicBezTo>
                      <a:pt x="21338" y="11642"/>
                      <a:pt x="14641" y="888"/>
                      <a:pt x="14366" y="448"/>
                    </a:cubicBezTo>
                    <a:cubicBezTo>
                      <a:pt x="14246" y="172"/>
                      <a:pt x="13461" y="0"/>
                      <a:pt x="126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19" name="Google Shape;776;p27"/>
              <p:cNvSpPr/>
              <p:nvPr/>
            </p:nvSpPr>
            <p:spPr>
              <a:xfrm>
                <a:off x="1209907" y="2896525"/>
                <a:ext cx="56479" cy="166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600" extrusionOk="0">
                    <a:moveTo>
                      <a:pt x="18992" y="0"/>
                    </a:moveTo>
                    <a:cubicBezTo>
                      <a:pt x="18004" y="0"/>
                      <a:pt x="17315" y="311"/>
                      <a:pt x="17168" y="669"/>
                    </a:cubicBezTo>
                    <a:cubicBezTo>
                      <a:pt x="17168" y="777"/>
                      <a:pt x="15895" y="11464"/>
                      <a:pt x="328" y="20555"/>
                    </a:cubicBezTo>
                    <a:cubicBezTo>
                      <a:pt x="-305" y="20886"/>
                      <a:pt x="15" y="21325"/>
                      <a:pt x="968" y="21491"/>
                    </a:cubicBezTo>
                    <a:cubicBezTo>
                      <a:pt x="1282" y="21600"/>
                      <a:pt x="1602" y="21600"/>
                      <a:pt x="1922" y="21600"/>
                    </a:cubicBezTo>
                    <a:cubicBezTo>
                      <a:pt x="2715" y="21600"/>
                      <a:pt x="3348" y="21491"/>
                      <a:pt x="3668" y="21269"/>
                    </a:cubicBezTo>
                    <a:cubicBezTo>
                      <a:pt x="19868" y="11850"/>
                      <a:pt x="21135" y="1163"/>
                      <a:pt x="21135" y="722"/>
                    </a:cubicBezTo>
                    <a:cubicBezTo>
                      <a:pt x="21295" y="338"/>
                      <a:pt x="20342" y="7"/>
                      <a:pt x="19235" y="7"/>
                    </a:cubicBezTo>
                    <a:cubicBezTo>
                      <a:pt x="19152" y="2"/>
                      <a:pt x="19068" y="0"/>
                      <a:pt x="189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0" name="Google Shape;777;p27"/>
              <p:cNvSpPr/>
              <p:nvPr/>
            </p:nvSpPr>
            <p:spPr>
              <a:xfrm>
                <a:off x="915399" y="2080826"/>
                <a:ext cx="305195" cy="37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357" y="0"/>
                    </a:moveTo>
                    <a:cubicBezTo>
                      <a:pt x="196" y="0"/>
                      <a:pt x="65" y="919"/>
                      <a:pt x="15" y="2346"/>
                    </a:cubicBezTo>
                    <a:cubicBezTo>
                      <a:pt x="-45" y="4076"/>
                      <a:pt x="76" y="5557"/>
                      <a:pt x="255" y="6054"/>
                    </a:cubicBezTo>
                    <a:cubicBezTo>
                      <a:pt x="344" y="6292"/>
                      <a:pt x="7076" y="21600"/>
                      <a:pt x="14555" y="21600"/>
                    </a:cubicBezTo>
                    <a:cubicBezTo>
                      <a:pt x="16768" y="21600"/>
                      <a:pt x="19042" y="20357"/>
                      <a:pt x="21226" y="16908"/>
                    </a:cubicBezTo>
                    <a:cubicBezTo>
                      <a:pt x="21406" y="16659"/>
                      <a:pt x="21555" y="14930"/>
                      <a:pt x="21525" y="13211"/>
                    </a:cubicBezTo>
                    <a:cubicBezTo>
                      <a:pt x="21471" y="11654"/>
                      <a:pt x="21322" y="10703"/>
                      <a:pt x="21140" y="10703"/>
                    </a:cubicBezTo>
                    <a:cubicBezTo>
                      <a:pt x="21119" y="10703"/>
                      <a:pt x="21098" y="10714"/>
                      <a:pt x="21077" y="10735"/>
                    </a:cubicBezTo>
                    <a:cubicBezTo>
                      <a:pt x="18932" y="14173"/>
                      <a:pt x="16700" y="15503"/>
                      <a:pt x="14530" y="15503"/>
                    </a:cubicBezTo>
                    <a:cubicBezTo>
                      <a:pt x="7189" y="15503"/>
                      <a:pt x="557" y="314"/>
                      <a:pt x="464" y="130"/>
                    </a:cubicBezTo>
                    <a:cubicBezTo>
                      <a:pt x="427" y="43"/>
                      <a:pt x="391" y="0"/>
                      <a:pt x="3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1" name="Google Shape;778;p27"/>
              <p:cNvSpPr/>
              <p:nvPr/>
            </p:nvSpPr>
            <p:spPr>
              <a:xfrm>
                <a:off x="848127" y="1240657"/>
                <a:ext cx="147726" cy="143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600" extrusionOk="0">
                    <a:moveTo>
                      <a:pt x="811" y="0"/>
                    </a:moveTo>
                    <a:cubicBezTo>
                      <a:pt x="496" y="0"/>
                      <a:pt x="168" y="182"/>
                      <a:pt x="71" y="486"/>
                    </a:cubicBezTo>
                    <a:cubicBezTo>
                      <a:pt x="-114" y="869"/>
                      <a:pt x="71" y="1378"/>
                      <a:pt x="499" y="1506"/>
                    </a:cubicBezTo>
                    <a:cubicBezTo>
                      <a:pt x="623" y="1571"/>
                      <a:pt x="13631" y="7311"/>
                      <a:pt x="19889" y="21153"/>
                    </a:cubicBezTo>
                    <a:cubicBezTo>
                      <a:pt x="20013" y="21471"/>
                      <a:pt x="20319" y="21600"/>
                      <a:pt x="20626" y="21600"/>
                    </a:cubicBezTo>
                    <a:cubicBezTo>
                      <a:pt x="20688" y="21600"/>
                      <a:pt x="20809" y="21600"/>
                      <a:pt x="20932" y="21536"/>
                    </a:cubicBezTo>
                    <a:cubicBezTo>
                      <a:pt x="21301" y="21346"/>
                      <a:pt x="21486" y="20899"/>
                      <a:pt x="21301" y="20451"/>
                    </a:cubicBezTo>
                    <a:cubicBezTo>
                      <a:pt x="14736" y="6036"/>
                      <a:pt x="1604" y="293"/>
                      <a:pt x="1053" y="39"/>
                    </a:cubicBezTo>
                    <a:cubicBezTo>
                      <a:pt x="975" y="11"/>
                      <a:pt x="894" y="0"/>
                      <a:pt x="8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826" name="Google Shape;779;p27"/>
            <p:cNvGrpSpPr/>
            <p:nvPr/>
          </p:nvGrpSpPr>
          <p:grpSpPr>
            <a:xfrm>
              <a:off x="2985468" y="0"/>
              <a:ext cx="533836" cy="752145"/>
              <a:chOff x="0" y="0"/>
              <a:chExt cx="533835" cy="752144"/>
            </a:xfrm>
          </p:grpSpPr>
          <p:sp>
            <p:nvSpPr>
              <p:cNvPr id="823" name="Google Shape;780;p27"/>
              <p:cNvSpPr/>
              <p:nvPr/>
            </p:nvSpPr>
            <p:spPr>
              <a:xfrm>
                <a:off x="-1" y="161368"/>
                <a:ext cx="140884" cy="2199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46" h="21600" extrusionOk="0">
                    <a:moveTo>
                      <a:pt x="11545" y="0"/>
                    </a:moveTo>
                    <a:cubicBezTo>
                      <a:pt x="4009" y="0"/>
                      <a:pt x="-992" y="12047"/>
                      <a:pt x="167" y="20893"/>
                    </a:cubicBezTo>
                    <a:lnTo>
                      <a:pt x="17246" y="21600"/>
                    </a:lnTo>
                    <a:cubicBezTo>
                      <a:pt x="10526" y="11212"/>
                      <a:pt x="20608" y="1222"/>
                      <a:pt x="12563" y="74"/>
                    </a:cubicBezTo>
                    <a:cubicBezTo>
                      <a:pt x="12218" y="25"/>
                      <a:pt x="11880" y="0"/>
                      <a:pt x="115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4" name="Google Shape;781;p27"/>
              <p:cNvSpPr/>
              <p:nvPr/>
            </p:nvSpPr>
            <p:spPr>
              <a:xfrm>
                <a:off x="19362" y="0"/>
                <a:ext cx="514474" cy="752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74" h="21600" extrusionOk="0">
                    <a:moveTo>
                      <a:pt x="12833" y="0"/>
                    </a:moveTo>
                    <a:cubicBezTo>
                      <a:pt x="10077" y="0"/>
                      <a:pt x="7354" y="1383"/>
                      <a:pt x="6322" y="3957"/>
                    </a:cubicBezTo>
                    <a:cubicBezTo>
                      <a:pt x="4162" y="9360"/>
                      <a:pt x="0" y="12384"/>
                      <a:pt x="0" y="12384"/>
                    </a:cubicBezTo>
                    <a:lnTo>
                      <a:pt x="13276" y="21600"/>
                    </a:lnTo>
                    <a:cubicBezTo>
                      <a:pt x="13276" y="21600"/>
                      <a:pt x="21600" y="12023"/>
                      <a:pt x="19827" y="5211"/>
                    </a:cubicBezTo>
                    <a:cubicBezTo>
                      <a:pt x="18900" y="1653"/>
                      <a:pt x="15847" y="0"/>
                      <a:pt x="1283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5" name="Google Shape;782;p27"/>
              <p:cNvSpPr/>
              <p:nvPr/>
            </p:nvSpPr>
            <p:spPr>
              <a:xfrm>
                <a:off x="180730" y="187769"/>
                <a:ext cx="198822" cy="406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6" h="21600" extrusionOk="0">
                    <a:moveTo>
                      <a:pt x="19733" y="0"/>
                    </a:moveTo>
                    <a:cubicBezTo>
                      <a:pt x="19410" y="24"/>
                      <a:pt x="19180" y="167"/>
                      <a:pt x="19180" y="334"/>
                    </a:cubicBezTo>
                    <a:cubicBezTo>
                      <a:pt x="19180" y="454"/>
                      <a:pt x="20332" y="12257"/>
                      <a:pt x="205" y="21074"/>
                    </a:cubicBezTo>
                    <a:cubicBezTo>
                      <a:pt x="-25" y="21170"/>
                      <a:pt x="-71" y="21361"/>
                      <a:pt x="113" y="21481"/>
                    </a:cubicBezTo>
                    <a:cubicBezTo>
                      <a:pt x="252" y="21552"/>
                      <a:pt x="389" y="21600"/>
                      <a:pt x="575" y="21600"/>
                    </a:cubicBezTo>
                    <a:cubicBezTo>
                      <a:pt x="712" y="21600"/>
                      <a:pt x="851" y="21576"/>
                      <a:pt x="942" y="21528"/>
                    </a:cubicBezTo>
                    <a:cubicBezTo>
                      <a:pt x="21529" y="12520"/>
                      <a:pt x="20332" y="406"/>
                      <a:pt x="20332" y="287"/>
                    </a:cubicBezTo>
                    <a:cubicBezTo>
                      <a:pt x="20332" y="119"/>
                      <a:pt x="20056" y="0"/>
                      <a:pt x="1973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830" name="Google Shape;783;p27"/>
            <p:cNvGrpSpPr/>
            <p:nvPr/>
          </p:nvGrpSpPr>
          <p:grpSpPr>
            <a:xfrm>
              <a:off x="857376" y="1111892"/>
              <a:ext cx="760560" cy="820973"/>
              <a:chOff x="0" y="0"/>
              <a:chExt cx="760558" cy="820971"/>
            </a:xfrm>
          </p:grpSpPr>
          <p:sp>
            <p:nvSpPr>
              <p:cNvPr id="827" name="Google Shape;784;p27"/>
              <p:cNvSpPr/>
              <p:nvPr/>
            </p:nvSpPr>
            <p:spPr>
              <a:xfrm rot="21132711">
                <a:off x="470869" y="170997"/>
                <a:ext cx="196980" cy="328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41" h="21600" extrusionOk="0">
                    <a:moveTo>
                      <a:pt x="7609" y="0"/>
                    </a:moveTo>
                    <a:cubicBezTo>
                      <a:pt x="-905" y="0"/>
                      <a:pt x="-2359" y="13194"/>
                      <a:pt x="3678" y="21600"/>
                    </a:cubicBezTo>
                    <a:lnTo>
                      <a:pt x="19241" y="20385"/>
                    </a:lnTo>
                    <a:cubicBezTo>
                      <a:pt x="7856" y="14281"/>
                      <a:pt x="16339" y="148"/>
                      <a:pt x="7723" y="0"/>
                    </a:cubicBezTo>
                    <a:cubicBezTo>
                      <a:pt x="7686" y="0"/>
                      <a:pt x="7648" y="0"/>
                      <a:pt x="76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8" name="Google Shape;785;p27"/>
              <p:cNvSpPr/>
              <p:nvPr/>
            </p:nvSpPr>
            <p:spPr>
              <a:xfrm rot="21132711">
                <a:off x="46888" y="41776"/>
                <a:ext cx="666783" cy="737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44" h="21600" extrusionOk="0">
                    <a:moveTo>
                      <a:pt x="4984" y="0"/>
                    </a:moveTo>
                    <a:cubicBezTo>
                      <a:pt x="4571" y="0"/>
                      <a:pt x="4123" y="79"/>
                      <a:pt x="3634" y="245"/>
                    </a:cubicBezTo>
                    <a:cubicBezTo>
                      <a:pt x="-4756" y="3119"/>
                      <a:pt x="4009" y="21600"/>
                      <a:pt x="4009" y="21600"/>
                    </a:cubicBezTo>
                    <a:lnTo>
                      <a:pt x="16844" y="17461"/>
                    </a:lnTo>
                    <a:cubicBezTo>
                      <a:pt x="9734" y="14148"/>
                      <a:pt x="10531" y="0"/>
                      <a:pt x="49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29" name="Google Shape;786;p27"/>
              <p:cNvSpPr/>
              <p:nvPr/>
            </p:nvSpPr>
            <p:spPr>
              <a:xfrm rot="21132711">
                <a:off x="222799" y="216882"/>
                <a:ext cx="232855" cy="5081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3" h="21600" extrusionOk="0">
                    <a:moveTo>
                      <a:pt x="496" y="0"/>
                    </a:moveTo>
                    <a:cubicBezTo>
                      <a:pt x="471" y="0"/>
                      <a:pt x="447" y="1"/>
                      <a:pt x="422" y="3"/>
                    </a:cubicBezTo>
                    <a:cubicBezTo>
                      <a:pt x="131" y="22"/>
                      <a:pt x="-35" y="137"/>
                      <a:pt x="7" y="271"/>
                    </a:cubicBezTo>
                    <a:cubicBezTo>
                      <a:pt x="47" y="385"/>
                      <a:pt x="3869" y="12379"/>
                      <a:pt x="20568" y="21523"/>
                    </a:cubicBezTo>
                    <a:cubicBezTo>
                      <a:pt x="20693" y="21581"/>
                      <a:pt x="20817" y="21600"/>
                      <a:pt x="20983" y="21600"/>
                    </a:cubicBezTo>
                    <a:cubicBezTo>
                      <a:pt x="21066" y="21600"/>
                      <a:pt x="21192" y="21581"/>
                      <a:pt x="21316" y="21542"/>
                    </a:cubicBezTo>
                    <a:cubicBezTo>
                      <a:pt x="21523" y="21466"/>
                      <a:pt x="21565" y="21313"/>
                      <a:pt x="21358" y="21217"/>
                    </a:cubicBezTo>
                    <a:cubicBezTo>
                      <a:pt x="4866" y="12188"/>
                      <a:pt x="1044" y="328"/>
                      <a:pt x="1002" y="194"/>
                    </a:cubicBezTo>
                    <a:cubicBezTo>
                      <a:pt x="966" y="89"/>
                      <a:pt x="755" y="0"/>
                      <a:pt x="4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831" name="Google Shape;787;p27"/>
            <p:cNvSpPr/>
            <p:nvPr/>
          </p:nvSpPr>
          <p:spPr>
            <a:xfrm>
              <a:off x="551924" y="198932"/>
              <a:ext cx="4292239" cy="3134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0" h="21600" extrusionOk="0">
                  <a:moveTo>
                    <a:pt x="14818" y="0"/>
                  </a:moveTo>
                  <a:cubicBezTo>
                    <a:pt x="13090" y="0"/>
                    <a:pt x="11100" y="1382"/>
                    <a:pt x="9389" y="4910"/>
                  </a:cubicBezTo>
                  <a:cubicBezTo>
                    <a:pt x="6985" y="9862"/>
                    <a:pt x="5239" y="7462"/>
                    <a:pt x="2529" y="8913"/>
                  </a:cubicBezTo>
                  <a:cubicBezTo>
                    <a:pt x="-903" y="10752"/>
                    <a:pt x="-848" y="17503"/>
                    <a:pt x="2729" y="20136"/>
                  </a:cubicBezTo>
                  <a:cubicBezTo>
                    <a:pt x="4133" y="21168"/>
                    <a:pt x="5851" y="21600"/>
                    <a:pt x="7613" y="21600"/>
                  </a:cubicBezTo>
                  <a:cubicBezTo>
                    <a:pt x="11108" y="21600"/>
                    <a:pt x="14776" y="19902"/>
                    <a:pt x="16504" y="17819"/>
                  </a:cubicBezTo>
                  <a:cubicBezTo>
                    <a:pt x="19881" y="13754"/>
                    <a:pt x="20697" y="4206"/>
                    <a:pt x="17194" y="984"/>
                  </a:cubicBezTo>
                  <a:cubicBezTo>
                    <a:pt x="16519" y="362"/>
                    <a:pt x="15703" y="0"/>
                    <a:pt x="1481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834" name="Google Shape;788;p27"/>
            <p:cNvGrpSpPr/>
            <p:nvPr/>
          </p:nvGrpSpPr>
          <p:grpSpPr>
            <a:xfrm>
              <a:off x="2286658" y="2894836"/>
              <a:ext cx="1328068" cy="846699"/>
              <a:chOff x="0" y="0"/>
              <a:chExt cx="1328067" cy="846697"/>
            </a:xfrm>
          </p:grpSpPr>
          <p:sp>
            <p:nvSpPr>
              <p:cNvPr id="832" name="Google Shape;789;p27"/>
              <p:cNvSpPr/>
              <p:nvPr/>
            </p:nvSpPr>
            <p:spPr>
              <a:xfrm rot="21343303">
                <a:off x="26334" y="46522"/>
                <a:ext cx="1275400" cy="753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1600" extrusionOk="0">
                    <a:moveTo>
                      <a:pt x="334" y="0"/>
                    </a:moveTo>
                    <a:lnTo>
                      <a:pt x="0" y="9481"/>
                    </a:lnTo>
                    <a:cubicBezTo>
                      <a:pt x="2225" y="14318"/>
                      <a:pt x="4489" y="14579"/>
                      <a:pt x="7136" y="14579"/>
                    </a:cubicBezTo>
                    <a:cubicBezTo>
                      <a:pt x="7375" y="14579"/>
                      <a:pt x="7618" y="14577"/>
                      <a:pt x="7864" y="14576"/>
                    </a:cubicBezTo>
                    <a:cubicBezTo>
                      <a:pt x="7891" y="14576"/>
                      <a:pt x="7917" y="14575"/>
                      <a:pt x="7944" y="14575"/>
                    </a:cubicBezTo>
                    <a:cubicBezTo>
                      <a:pt x="10889" y="14575"/>
                      <a:pt x="14210" y="15998"/>
                      <a:pt x="15690" y="19219"/>
                    </a:cubicBezTo>
                    <a:cubicBezTo>
                      <a:pt x="16340" y="20633"/>
                      <a:pt x="17559" y="21600"/>
                      <a:pt x="18712" y="21600"/>
                    </a:cubicBezTo>
                    <a:cubicBezTo>
                      <a:pt x="20212" y="21600"/>
                      <a:pt x="21600" y="19966"/>
                      <a:pt x="21484" y="15556"/>
                    </a:cubicBezTo>
                    <a:cubicBezTo>
                      <a:pt x="21284" y="7919"/>
                      <a:pt x="14918" y="1061"/>
                      <a:pt x="9628" y="1061"/>
                    </a:cubicBezTo>
                    <a:cubicBezTo>
                      <a:pt x="9512" y="1061"/>
                      <a:pt x="9397" y="1064"/>
                      <a:pt x="9282" y="1071"/>
                    </a:cubicBezTo>
                    <a:cubicBezTo>
                      <a:pt x="8742" y="1102"/>
                      <a:pt x="8220" y="1116"/>
                      <a:pt x="7718" y="1116"/>
                    </a:cubicBezTo>
                    <a:cubicBezTo>
                      <a:pt x="3240" y="1116"/>
                      <a:pt x="334" y="0"/>
                      <a:pt x="3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33" name="Google Shape;790;p27"/>
              <p:cNvSpPr/>
              <p:nvPr/>
            </p:nvSpPr>
            <p:spPr>
              <a:xfrm rot="21343303">
                <a:off x="27763" y="201705"/>
                <a:ext cx="1062257" cy="366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6" h="21600" extrusionOk="0">
                    <a:moveTo>
                      <a:pt x="110" y="0"/>
                    </a:moveTo>
                    <a:cubicBezTo>
                      <a:pt x="72" y="0"/>
                      <a:pt x="35" y="60"/>
                      <a:pt x="16" y="170"/>
                    </a:cubicBezTo>
                    <a:cubicBezTo>
                      <a:pt x="-20" y="329"/>
                      <a:pt x="7" y="541"/>
                      <a:pt x="62" y="620"/>
                    </a:cubicBezTo>
                    <a:cubicBezTo>
                      <a:pt x="4804" y="7728"/>
                      <a:pt x="8952" y="9320"/>
                      <a:pt x="12288" y="10619"/>
                    </a:cubicBezTo>
                    <a:cubicBezTo>
                      <a:pt x="16107" y="12079"/>
                      <a:pt x="19122" y="13245"/>
                      <a:pt x="21361" y="21494"/>
                    </a:cubicBezTo>
                    <a:cubicBezTo>
                      <a:pt x="21388" y="21573"/>
                      <a:pt x="21415" y="21600"/>
                      <a:pt x="21452" y="21600"/>
                    </a:cubicBezTo>
                    <a:cubicBezTo>
                      <a:pt x="21480" y="21600"/>
                      <a:pt x="21507" y="21600"/>
                      <a:pt x="21525" y="21547"/>
                    </a:cubicBezTo>
                    <a:cubicBezTo>
                      <a:pt x="21571" y="21414"/>
                      <a:pt x="21580" y="21228"/>
                      <a:pt x="21544" y="21069"/>
                    </a:cubicBezTo>
                    <a:cubicBezTo>
                      <a:pt x="19241" y="12635"/>
                      <a:pt x="16189" y="11442"/>
                      <a:pt x="12315" y="9957"/>
                    </a:cubicBezTo>
                    <a:cubicBezTo>
                      <a:pt x="8825" y="8603"/>
                      <a:pt x="4868" y="7092"/>
                      <a:pt x="163" y="37"/>
                    </a:cubicBezTo>
                    <a:cubicBezTo>
                      <a:pt x="146" y="13"/>
                      <a:pt x="128" y="0"/>
                      <a:pt x="11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835" name="Google Shape;791;p27"/>
            <p:cNvSpPr/>
            <p:nvPr/>
          </p:nvSpPr>
          <p:spPr>
            <a:xfrm>
              <a:off x="2625824" y="533687"/>
              <a:ext cx="1231801" cy="2737201"/>
            </a:xfrm>
            <a:prstGeom prst="roundRect">
              <a:avLst>
                <a:gd name="adj" fmla="val 10069"/>
              </a:avLst>
            </a:prstGeom>
            <a:solidFill>
              <a:srgbClr val="000E33">
                <a:alpha val="2054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6" name="Google Shape;792;p27"/>
            <p:cNvSpPr/>
            <p:nvPr/>
          </p:nvSpPr>
          <p:spPr>
            <a:xfrm>
              <a:off x="2718699" y="343838"/>
              <a:ext cx="1138802" cy="2987401"/>
            </a:xfrm>
            <a:prstGeom prst="roundRect">
              <a:avLst>
                <a:gd name="adj" fmla="val 10069"/>
              </a:avLst>
            </a:prstGeom>
            <a:solidFill>
              <a:schemeClr val="accent6"/>
            </a:solidFill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7" name="Google Shape;793;p27"/>
            <p:cNvSpPr/>
            <p:nvPr/>
          </p:nvSpPr>
          <p:spPr>
            <a:xfrm>
              <a:off x="2866974" y="693412"/>
              <a:ext cx="990626" cy="22882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8" name="Google Shape;794;p27"/>
            <p:cNvSpPr/>
            <p:nvPr/>
          </p:nvSpPr>
          <p:spPr>
            <a:xfrm>
              <a:off x="2992522" y="1084613"/>
              <a:ext cx="865110" cy="335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9" name="Google Shape;795;p27"/>
            <p:cNvSpPr/>
            <p:nvPr/>
          </p:nvSpPr>
          <p:spPr>
            <a:xfrm>
              <a:off x="2992522" y="1146530"/>
              <a:ext cx="865110" cy="335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0" name="Google Shape;796;p27"/>
            <p:cNvSpPr/>
            <p:nvPr/>
          </p:nvSpPr>
          <p:spPr>
            <a:xfrm>
              <a:off x="2992519" y="1206738"/>
              <a:ext cx="550718" cy="3360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1" name="Google Shape;797;p27"/>
            <p:cNvSpPr/>
            <p:nvPr/>
          </p:nvSpPr>
          <p:spPr>
            <a:xfrm>
              <a:off x="2992522" y="1266951"/>
              <a:ext cx="865110" cy="335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2" name="Google Shape;798;p27"/>
            <p:cNvSpPr/>
            <p:nvPr/>
          </p:nvSpPr>
          <p:spPr>
            <a:xfrm>
              <a:off x="2992524" y="693413"/>
              <a:ext cx="865076" cy="23967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3" name="Google Shape;799;p27"/>
            <p:cNvSpPr/>
            <p:nvPr/>
          </p:nvSpPr>
          <p:spPr>
            <a:xfrm>
              <a:off x="2992524" y="2878938"/>
              <a:ext cx="205426" cy="10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60" y="0"/>
                    <a:pt x="0" y="9601"/>
                    <a:pt x="0" y="21479"/>
                  </a:cubicBezTo>
                  <a:cubicBezTo>
                    <a:pt x="0" y="21479"/>
                    <a:pt x="0" y="21600"/>
                    <a:pt x="0" y="21600"/>
                  </a:cubicBezTo>
                  <a:lnTo>
                    <a:pt x="21600" y="21600"/>
                  </a:lnTo>
                  <a:cubicBezTo>
                    <a:pt x="21600" y="21600"/>
                    <a:pt x="21600" y="21479"/>
                    <a:pt x="21600" y="21479"/>
                  </a:cubicBezTo>
                  <a:cubicBezTo>
                    <a:pt x="21600" y="9601"/>
                    <a:pt x="16800" y="0"/>
                    <a:pt x="1080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4" name="Google Shape;800;p27"/>
            <p:cNvSpPr/>
            <p:nvPr/>
          </p:nvSpPr>
          <p:spPr>
            <a:xfrm>
              <a:off x="2760274" y="608388"/>
              <a:ext cx="26826" cy="225976"/>
            </a:xfrm>
            <a:prstGeom prst="rect">
              <a:avLst/>
            </a:prstGeom>
            <a:solidFill>
              <a:schemeClr val="accent2"/>
            </a:solidFill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5" name="Google Shape;801;p27"/>
            <p:cNvSpPr/>
            <p:nvPr/>
          </p:nvSpPr>
          <p:spPr>
            <a:xfrm>
              <a:off x="2760274" y="933088"/>
              <a:ext cx="26826" cy="225951"/>
            </a:xfrm>
            <a:prstGeom prst="rect">
              <a:avLst/>
            </a:prstGeom>
            <a:solidFill>
              <a:schemeClr val="accent2"/>
            </a:solidFill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6" name="Google Shape;802;p27"/>
            <p:cNvSpPr/>
            <p:nvPr/>
          </p:nvSpPr>
          <p:spPr>
            <a:xfrm>
              <a:off x="2787099" y="344188"/>
              <a:ext cx="1070501" cy="298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49" y="0"/>
                  </a:moveTo>
                  <a:cubicBezTo>
                    <a:pt x="1048" y="0"/>
                    <a:pt x="0" y="375"/>
                    <a:pt x="0" y="842"/>
                  </a:cubicBezTo>
                  <a:lnTo>
                    <a:pt x="0" y="20758"/>
                  </a:lnTo>
                  <a:cubicBezTo>
                    <a:pt x="0" y="21220"/>
                    <a:pt x="1048" y="21600"/>
                    <a:pt x="2349" y="21600"/>
                  </a:cubicBezTo>
                  <a:lnTo>
                    <a:pt x="21600" y="21600"/>
                  </a:lnTo>
                  <a:lnTo>
                    <a:pt x="21600" y="19071"/>
                  </a:lnTo>
                  <a:lnTo>
                    <a:pt x="1612" y="19071"/>
                  </a:lnTo>
                  <a:lnTo>
                    <a:pt x="1612" y="2525"/>
                  </a:lnTo>
                  <a:lnTo>
                    <a:pt x="21600" y="252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7" name="Google Shape;803;p27"/>
            <p:cNvSpPr/>
            <p:nvPr/>
          </p:nvSpPr>
          <p:spPr>
            <a:xfrm>
              <a:off x="2992524" y="977013"/>
              <a:ext cx="80451" cy="65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7" y="0"/>
                  </a:moveTo>
                  <a:cubicBezTo>
                    <a:pt x="2450" y="0"/>
                    <a:pt x="0" y="3030"/>
                    <a:pt x="0" y="6824"/>
                  </a:cubicBezTo>
                  <a:cubicBezTo>
                    <a:pt x="0" y="13265"/>
                    <a:pt x="10881" y="21600"/>
                    <a:pt x="10881" y="21600"/>
                  </a:cubicBezTo>
                  <a:cubicBezTo>
                    <a:pt x="10881" y="21600"/>
                    <a:pt x="21600" y="12884"/>
                    <a:pt x="21600" y="6824"/>
                  </a:cubicBezTo>
                  <a:cubicBezTo>
                    <a:pt x="21600" y="3030"/>
                    <a:pt x="19150" y="0"/>
                    <a:pt x="16089" y="0"/>
                  </a:cubicBezTo>
                  <a:cubicBezTo>
                    <a:pt x="13633" y="0"/>
                    <a:pt x="11491" y="2084"/>
                    <a:pt x="10881" y="4931"/>
                  </a:cubicBezTo>
                  <a:cubicBezTo>
                    <a:pt x="10109" y="2084"/>
                    <a:pt x="8122" y="0"/>
                    <a:pt x="5517" y="0"/>
                  </a:cubicBezTo>
                  <a:close/>
                </a:path>
              </a:pathLst>
            </a:custGeom>
            <a:solidFill>
              <a:srgbClr val="F99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8" name="Google Shape;804;p27"/>
            <p:cNvSpPr/>
            <p:nvPr/>
          </p:nvSpPr>
          <p:spPr>
            <a:xfrm>
              <a:off x="2992524" y="1706863"/>
              <a:ext cx="865076" cy="78117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9" name="Google Shape;805;p27"/>
            <p:cNvSpPr/>
            <p:nvPr/>
          </p:nvSpPr>
          <p:spPr>
            <a:xfrm>
              <a:off x="2992524" y="1432388"/>
              <a:ext cx="205426" cy="20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60" y="0"/>
                    <a:pt x="0" y="4847"/>
                    <a:pt x="0" y="10829"/>
                  </a:cubicBezTo>
                  <a:cubicBezTo>
                    <a:pt x="0" y="16753"/>
                    <a:pt x="4860" y="21600"/>
                    <a:pt x="10801" y="21600"/>
                  </a:cubicBezTo>
                  <a:cubicBezTo>
                    <a:pt x="16800" y="21600"/>
                    <a:pt x="21600" y="16753"/>
                    <a:pt x="21600" y="10829"/>
                  </a:cubicBezTo>
                  <a:cubicBezTo>
                    <a:pt x="21600" y="4847"/>
                    <a:pt x="16800" y="0"/>
                    <a:pt x="1080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852" name="Google Shape;806;p27"/>
            <p:cNvGrpSpPr/>
            <p:nvPr/>
          </p:nvGrpSpPr>
          <p:grpSpPr>
            <a:xfrm>
              <a:off x="3442943" y="3122614"/>
              <a:ext cx="476782" cy="65625"/>
              <a:chOff x="0" y="0"/>
              <a:chExt cx="476781" cy="65624"/>
            </a:xfrm>
          </p:grpSpPr>
          <p:sp>
            <p:nvSpPr>
              <p:cNvPr id="850" name="Google Shape;807;p27"/>
              <p:cNvSpPr/>
              <p:nvPr/>
            </p:nvSpPr>
            <p:spPr>
              <a:xfrm>
                <a:off x="7761" y="7759"/>
                <a:ext cx="461854" cy="501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2" y="0"/>
                    </a:moveTo>
                    <a:cubicBezTo>
                      <a:pt x="530" y="0"/>
                      <a:pt x="0" y="4884"/>
                      <a:pt x="0" y="10805"/>
                    </a:cubicBezTo>
                    <a:cubicBezTo>
                      <a:pt x="0" y="16716"/>
                      <a:pt x="530" y="21600"/>
                      <a:pt x="1172" y="21600"/>
                    </a:cubicBezTo>
                    <a:lnTo>
                      <a:pt x="20428" y="21600"/>
                    </a:lnTo>
                    <a:cubicBezTo>
                      <a:pt x="21070" y="21600"/>
                      <a:pt x="21600" y="16716"/>
                      <a:pt x="21600" y="10805"/>
                    </a:cubicBezTo>
                    <a:cubicBezTo>
                      <a:pt x="21600" y="4884"/>
                      <a:pt x="21070" y="0"/>
                      <a:pt x="204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1" name="Google Shape;808;p27"/>
              <p:cNvSpPr/>
              <p:nvPr/>
            </p:nvSpPr>
            <p:spPr>
              <a:xfrm>
                <a:off x="-1" y="-1"/>
                <a:ext cx="476783" cy="65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40" y="4912"/>
                    </a:moveTo>
                    <a:cubicBezTo>
                      <a:pt x="20572" y="4912"/>
                      <a:pt x="20924" y="7662"/>
                      <a:pt x="20924" y="10804"/>
                    </a:cubicBezTo>
                    <a:cubicBezTo>
                      <a:pt x="20924" y="13946"/>
                      <a:pt x="20572" y="16696"/>
                      <a:pt x="20140" y="16696"/>
                    </a:cubicBezTo>
                    <a:lnTo>
                      <a:pt x="1487" y="16696"/>
                    </a:lnTo>
                    <a:cubicBezTo>
                      <a:pt x="1055" y="16696"/>
                      <a:pt x="676" y="13946"/>
                      <a:pt x="676" y="10804"/>
                    </a:cubicBezTo>
                    <a:cubicBezTo>
                      <a:pt x="676" y="7662"/>
                      <a:pt x="1055" y="4912"/>
                      <a:pt x="1487" y="4912"/>
                    </a:cubicBezTo>
                    <a:close/>
                    <a:moveTo>
                      <a:pt x="1487" y="0"/>
                    </a:moveTo>
                    <a:cubicBezTo>
                      <a:pt x="676" y="0"/>
                      <a:pt x="0" y="4912"/>
                      <a:pt x="0" y="10804"/>
                    </a:cubicBezTo>
                    <a:cubicBezTo>
                      <a:pt x="0" y="16696"/>
                      <a:pt x="676" y="21600"/>
                      <a:pt x="1487" y="21600"/>
                    </a:cubicBezTo>
                    <a:lnTo>
                      <a:pt x="20140" y="21600"/>
                    </a:lnTo>
                    <a:cubicBezTo>
                      <a:pt x="20951" y="21600"/>
                      <a:pt x="21600" y="16696"/>
                      <a:pt x="21600" y="10804"/>
                    </a:cubicBezTo>
                    <a:cubicBezTo>
                      <a:pt x="21600" y="4912"/>
                      <a:pt x="20951" y="0"/>
                      <a:pt x="201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grpSp>
          <p:nvGrpSpPr>
            <p:cNvPr id="920" name="Google Shape;809;p27"/>
            <p:cNvGrpSpPr/>
            <p:nvPr/>
          </p:nvGrpSpPr>
          <p:grpSpPr>
            <a:xfrm>
              <a:off x="518859" y="1462062"/>
              <a:ext cx="2386043" cy="1878952"/>
              <a:chOff x="0" y="0"/>
              <a:chExt cx="2386042" cy="1878950"/>
            </a:xfrm>
          </p:grpSpPr>
          <p:sp>
            <p:nvSpPr>
              <p:cNvPr id="853" name="Google Shape;810;p27"/>
              <p:cNvSpPr/>
              <p:nvPr/>
            </p:nvSpPr>
            <p:spPr>
              <a:xfrm flipH="1">
                <a:off x="2125465" y="1458150"/>
                <a:ext cx="12701" cy="352651"/>
              </a:xfrm>
              <a:prstGeom prst="rect">
                <a:avLst/>
              </a:prstGeom>
              <a:solidFill>
                <a:srgbClr val="CFD8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4" name="Google Shape;811;p27"/>
              <p:cNvSpPr/>
              <p:nvPr/>
            </p:nvSpPr>
            <p:spPr>
              <a:xfrm flipH="1">
                <a:off x="23040" y="1388775"/>
                <a:ext cx="315576" cy="48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36" y="0"/>
                    </a:moveTo>
                    <a:cubicBezTo>
                      <a:pt x="12767" y="0"/>
                      <a:pt x="13335" y="6882"/>
                      <a:pt x="8008" y="10647"/>
                    </a:cubicBezTo>
                    <a:cubicBezTo>
                      <a:pt x="5351" y="12187"/>
                      <a:pt x="0" y="13955"/>
                      <a:pt x="0" y="13955"/>
                    </a:cubicBezTo>
                    <a:cubicBezTo>
                      <a:pt x="0" y="13955"/>
                      <a:pt x="1128" y="21037"/>
                      <a:pt x="1241" y="21037"/>
                    </a:cubicBezTo>
                    <a:cubicBezTo>
                      <a:pt x="1247" y="21037"/>
                      <a:pt x="1251" y="21017"/>
                      <a:pt x="1251" y="20975"/>
                    </a:cubicBezTo>
                    <a:cubicBezTo>
                      <a:pt x="1251" y="20975"/>
                      <a:pt x="2839" y="20921"/>
                      <a:pt x="4600" y="20921"/>
                    </a:cubicBezTo>
                    <a:cubicBezTo>
                      <a:pt x="5773" y="20921"/>
                      <a:pt x="7023" y="20945"/>
                      <a:pt x="7930" y="21026"/>
                    </a:cubicBezTo>
                    <a:cubicBezTo>
                      <a:pt x="8961" y="21284"/>
                      <a:pt x="10260" y="21600"/>
                      <a:pt x="11451" y="21600"/>
                    </a:cubicBezTo>
                    <a:cubicBezTo>
                      <a:pt x="12832" y="21600"/>
                      <a:pt x="14066" y="21174"/>
                      <a:pt x="14569" y="19738"/>
                    </a:cubicBezTo>
                    <a:lnTo>
                      <a:pt x="21600" y="14"/>
                    </a:lnTo>
                    <a:cubicBezTo>
                      <a:pt x="21372" y="6"/>
                      <a:pt x="21152" y="0"/>
                      <a:pt x="209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5" name="Google Shape;812;p27"/>
              <p:cNvSpPr/>
              <p:nvPr/>
            </p:nvSpPr>
            <p:spPr>
              <a:xfrm flipH="1">
                <a:off x="20765" y="1377850"/>
                <a:ext cx="193451" cy="242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46" y="0"/>
                    </a:moveTo>
                    <a:cubicBezTo>
                      <a:pt x="14504" y="0"/>
                      <a:pt x="8754" y="4099"/>
                      <a:pt x="0" y="18759"/>
                    </a:cubicBezTo>
                    <a:lnTo>
                      <a:pt x="15420" y="21600"/>
                    </a:lnTo>
                    <a:lnTo>
                      <a:pt x="21600" y="189"/>
                    </a:lnTo>
                    <a:cubicBezTo>
                      <a:pt x="20955" y="69"/>
                      <a:pt x="20308" y="0"/>
                      <a:pt x="196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6" name="Google Shape;813;p27"/>
              <p:cNvSpPr/>
              <p:nvPr/>
            </p:nvSpPr>
            <p:spPr>
              <a:xfrm flipH="1">
                <a:off x="-1" y="1367775"/>
                <a:ext cx="133436" cy="511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4" h="21600" extrusionOk="0">
                    <a:moveTo>
                      <a:pt x="19594" y="0"/>
                    </a:moveTo>
                    <a:cubicBezTo>
                      <a:pt x="18907" y="0"/>
                      <a:pt x="18336" y="131"/>
                      <a:pt x="18180" y="299"/>
                    </a:cubicBezTo>
                    <a:lnTo>
                      <a:pt x="39" y="21132"/>
                    </a:lnTo>
                    <a:cubicBezTo>
                      <a:pt x="-141" y="21324"/>
                      <a:pt x="314" y="21542"/>
                      <a:pt x="1133" y="21589"/>
                    </a:cubicBezTo>
                    <a:lnTo>
                      <a:pt x="1408" y="21589"/>
                    </a:lnTo>
                    <a:cubicBezTo>
                      <a:pt x="1516" y="21597"/>
                      <a:pt x="1624" y="21600"/>
                      <a:pt x="1736" y="21600"/>
                    </a:cubicBezTo>
                    <a:cubicBezTo>
                      <a:pt x="2367" y="21600"/>
                      <a:pt x="2986" y="21486"/>
                      <a:pt x="3142" y="21300"/>
                    </a:cubicBezTo>
                    <a:lnTo>
                      <a:pt x="21279" y="491"/>
                    </a:lnTo>
                    <a:cubicBezTo>
                      <a:pt x="21459" y="299"/>
                      <a:pt x="20912" y="81"/>
                      <a:pt x="20185" y="34"/>
                    </a:cubicBezTo>
                    <a:lnTo>
                      <a:pt x="19910" y="10"/>
                    </a:lnTo>
                    <a:cubicBezTo>
                      <a:pt x="19802" y="3"/>
                      <a:pt x="19698" y="0"/>
                      <a:pt x="195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7" name="Google Shape;814;p27"/>
              <p:cNvSpPr/>
              <p:nvPr/>
            </p:nvSpPr>
            <p:spPr>
              <a:xfrm flipH="1">
                <a:off x="18490" y="1379400"/>
                <a:ext cx="60476" cy="241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75" y="0"/>
                    </a:moveTo>
                    <a:lnTo>
                      <a:pt x="0" y="21500"/>
                    </a:lnTo>
                    <a:lnTo>
                      <a:pt x="1831" y="21600"/>
                    </a:lnTo>
                    <a:lnTo>
                      <a:pt x="21600" y="51"/>
                    </a:lnTo>
                    <a:lnTo>
                      <a:pt x="1997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8" name="Google Shape;815;p27"/>
              <p:cNvSpPr/>
              <p:nvPr/>
            </p:nvSpPr>
            <p:spPr>
              <a:xfrm flipH="1">
                <a:off x="254165" y="1522624"/>
                <a:ext cx="1812326" cy="355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237" y="0"/>
                    </a:moveTo>
                    <a:lnTo>
                      <a:pt x="0" y="14527"/>
                    </a:lnTo>
                    <a:lnTo>
                      <a:pt x="1687" y="21565"/>
                    </a:lnTo>
                    <a:lnTo>
                      <a:pt x="3040" y="21565"/>
                    </a:lnTo>
                    <a:cubicBezTo>
                      <a:pt x="3631" y="21526"/>
                      <a:pt x="5399" y="21510"/>
                      <a:pt x="7624" y="21510"/>
                    </a:cubicBezTo>
                    <a:cubicBezTo>
                      <a:pt x="13186" y="21510"/>
                      <a:pt x="21600" y="21600"/>
                      <a:pt x="21600" y="21600"/>
                    </a:cubicBezTo>
                    <a:lnTo>
                      <a:pt x="21464" y="6865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rgbClr val="1D243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59" name="Google Shape;816;p27"/>
              <p:cNvSpPr/>
              <p:nvPr/>
            </p:nvSpPr>
            <p:spPr>
              <a:xfrm flipH="1">
                <a:off x="326615" y="1616224"/>
                <a:ext cx="510129" cy="236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2" h="21600" extrusionOk="0">
                    <a:moveTo>
                      <a:pt x="5535" y="0"/>
                    </a:moveTo>
                    <a:cubicBezTo>
                      <a:pt x="5535" y="0"/>
                      <a:pt x="712" y="6036"/>
                      <a:pt x="118" y="13532"/>
                    </a:cubicBezTo>
                    <a:cubicBezTo>
                      <a:pt x="-73" y="16709"/>
                      <a:pt x="-358" y="21600"/>
                      <a:pt x="2209" y="21600"/>
                    </a:cubicBezTo>
                    <a:lnTo>
                      <a:pt x="21242" y="21600"/>
                    </a:lnTo>
                    <a:cubicBezTo>
                      <a:pt x="20386" y="9890"/>
                      <a:pt x="13947" y="14209"/>
                      <a:pt x="9670" y="8848"/>
                    </a:cubicBezTo>
                    <a:cubicBezTo>
                      <a:pt x="7888" y="6141"/>
                      <a:pt x="5535" y="0"/>
                      <a:pt x="55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0" name="Google Shape;817;p27"/>
              <p:cNvSpPr/>
              <p:nvPr/>
            </p:nvSpPr>
            <p:spPr>
              <a:xfrm flipH="1">
                <a:off x="316340" y="1713225"/>
                <a:ext cx="239676" cy="139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13666"/>
                      <a:pt x="17535" y="6791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1" name="Google Shape;818;p27"/>
              <p:cNvSpPr/>
              <p:nvPr/>
            </p:nvSpPr>
            <p:spPr>
              <a:xfrm flipH="1">
                <a:off x="302665" y="1853025"/>
                <a:ext cx="546076" cy="19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1" y="0"/>
                    </a:moveTo>
                    <a:cubicBezTo>
                      <a:pt x="157" y="0"/>
                      <a:pt x="0" y="4325"/>
                      <a:pt x="0" y="9867"/>
                    </a:cubicBezTo>
                    <a:lnTo>
                      <a:pt x="0" y="11111"/>
                    </a:lnTo>
                    <a:cubicBezTo>
                      <a:pt x="0" y="16680"/>
                      <a:pt x="157" y="21600"/>
                      <a:pt x="361" y="21600"/>
                    </a:cubicBezTo>
                    <a:lnTo>
                      <a:pt x="21239" y="21600"/>
                    </a:lnTo>
                    <a:cubicBezTo>
                      <a:pt x="21443" y="21600"/>
                      <a:pt x="21600" y="16680"/>
                      <a:pt x="21600" y="11111"/>
                    </a:cubicBezTo>
                    <a:lnTo>
                      <a:pt x="21600" y="9867"/>
                    </a:lnTo>
                    <a:cubicBezTo>
                      <a:pt x="21600" y="4325"/>
                      <a:pt x="21443" y="0"/>
                      <a:pt x="212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2" name="Google Shape;819;p27"/>
              <p:cNvSpPr/>
              <p:nvPr/>
            </p:nvSpPr>
            <p:spPr>
              <a:xfrm flipH="1">
                <a:off x="316340" y="1846687"/>
                <a:ext cx="239676" cy="12701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3" name="Google Shape;820;p27"/>
              <p:cNvSpPr/>
              <p:nvPr/>
            </p:nvSpPr>
            <p:spPr>
              <a:xfrm flipH="1">
                <a:off x="665590" y="926550"/>
                <a:ext cx="1521301" cy="951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09" y="0"/>
                    </a:moveTo>
                    <a:cubicBezTo>
                      <a:pt x="11446" y="0"/>
                      <a:pt x="10768" y="441"/>
                      <a:pt x="10168" y="1226"/>
                    </a:cubicBezTo>
                    <a:lnTo>
                      <a:pt x="3865" y="10583"/>
                    </a:lnTo>
                    <a:lnTo>
                      <a:pt x="0" y="18969"/>
                    </a:lnTo>
                    <a:cubicBezTo>
                      <a:pt x="0" y="18969"/>
                      <a:pt x="1150" y="21600"/>
                      <a:pt x="3577" y="21600"/>
                    </a:cubicBezTo>
                    <a:cubicBezTo>
                      <a:pt x="3594" y="21600"/>
                      <a:pt x="3612" y="21600"/>
                      <a:pt x="3630" y="21600"/>
                    </a:cubicBezTo>
                    <a:cubicBezTo>
                      <a:pt x="6093" y="21548"/>
                      <a:pt x="7470" y="18593"/>
                      <a:pt x="7470" y="18593"/>
                    </a:cubicBezTo>
                    <a:lnTo>
                      <a:pt x="12372" y="9754"/>
                    </a:lnTo>
                    <a:lnTo>
                      <a:pt x="18619" y="20161"/>
                    </a:lnTo>
                    <a:lnTo>
                      <a:pt x="21600" y="15418"/>
                    </a:lnTo>
                    <a:lnTo>
                      <a:pt x="13847" y="1226"/>
                    </a:lnTo>
                    <a:cubicBezTo>
                      <a:pt x="13331" y="383"/>
                      <a:pt x="12726" y="0"/>
                      <a:pt x="12109" y="0"/>
                    </a:cubicBezTo>
                    <a:close/>
                  </a:path>
                </a:pathLst>
              </a:custGeom>
              <a:solidFill>
                <a:srgbClr val="343B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4" name="Google Shape;821;p27"/>
              <p:cNvSpPr/>
              <p:nvPr/>
            </p:nvSpPr>
            <p:spPr>
              <a:xfrm flipH="1">
                <a:off x="1281290" y="1273850"/>
                <a:ext cx="56501" cy="88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51" y="0"/>
                    </a:moveTo>
                    <a:lnTo>
                      <a:pt x="8506" y="18395"/>
                    </a:lnTo>
                    <a:lnTo>
                      <a:pt x="1749" y="6410"/>
                    </a:lnTo>
                    <a:lnTo>
                      <a:pt x="0" y="6826"/>
                    </a:lnTo>
                    <a:lnTo>
                      <a:pt x="8506" y="21600"/>
                    </a:lnTo>
                    <a:lnTo>
                      <a:pt x="21600" y="415"/>
                    </a:lnTo>
                    <a:lnTo>
                      <a:pt x="1985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5" name="Google Shape;822;p27"/>
              <p:cNvSpPr/>
              <p:nvPr/>
            </p:nvSpPr>
            <p:spPr>
              <a:xfrm flipH="1">
                <a:off x="707240" y="1553450"/>
                <a:ext cx="209426" cy="220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47" y="0"/>
                    </a:moveTo>
                    <a:lnTo>
                      <a:pt x="0" y="21321"/>
                    </a:lnTo>
                    <a:lnTo>
                      <a:pt x="353" y="21600"/>
                    </a:lnTo>
                    <a:lnTo>
                      <a:pt x="21600" y="335"/>
                    </a:lnTo>
                    <a:lnTo>
                      <a:pt x="2124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6" name="Google Shape;823;p27"/>
              <p:cNvSpPr/>
              <p:nvPr/>
            </p:nvSpPr>
            <p:spPr>
              <a:xfrm flipH="1">
                <a:off x="1592290" y="840725"/>
                <a:ext cx="326401" cy="31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21" y="0"/>
                    </a:moveTo>
                    <a:lnTo>
                      <a:pt x="0" y="9549"/>
                    </a:lnTo>
                    <a:lnTo>
                      <a:pt x="7741" y="21600"/>
                    </a:lnTo>
                    <a:lnTo>
                      <a:pt x="21600" y="12051"/>
                    </a:lnTo>
                    <a:lnTo>
                      <a:pt x="13821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7" name="Google Shape;824;p27"/>
              <p:cNvSpPr/>
              <p:nvPr/>
            </p:nvSpPr>
            <p:spPr>
              <a:xfrm flipH="1">
                <a:off x="1665082" y="569025"/>
                <a:ext cx="480446" cy="527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33" h="21600" extrusionOk="0">
                    <a:moveTo>
                      <a:pt x="5513" y="0"/>
                    </a:moveTo>
                    <a:cubicBezTo>
                      <a:pt x="734" y="0"/>
                      <a:pt x="-1760" y="5034"/>
                      <a:pt x="1428" y="9882"/>
                    </a:cubicBezTo>
                    <a:cubicBezTo>
                      <a:pt x="1428" y="9882"/>
                      <a:pt x="5232" y="15885"/>
                      <a:pt x="9803" y="21583"/>
                    </a:cubicBezTo>
                    <a:cubicBezTo>
                      <a:pt x="9873" y="21594"/>
                      <a:pt x="9946" y="21600"/>
                      <a:pt x="10023" y="21600"/>
                    </a:cubicBezTo>
                    <a:cubicBezTo>
                      <a:pt x="12893" y="21600"/>
                      <a:pt x="19840" y="13699"/>
                      <a:pt x="19523" y="13199"/>
                    </a:cubicBezTo>
                    <a:cubicBezTo>
                      <a:pt x="19523" y="13199"/>
                      <a:pt x="15579" y="4417"/>
                      <a:pt x="10011" y="1312"/>
                    </a:cubicBezTo>
                    <a:cubicBezTo>
                      <a:pt x="8382" y="399"/>
                      <a:pt x="6857" y="0"/>
                      <a:pt x="551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8" name="Google Shape;825;p27"/>
              <p:cNvSpPr/>
              <p:nvPr/>
            </p:nvSpPr>
            <p:spPr>
              <a:xfrm flipH="1">
                <a:off x="1676092" y="135425"/>
                <a:ext cx="103322" cy="195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40" h="21600" extrusionOk="0">
                    <a:moveTo>
                      <a:pt x="12143" y="0"/>
                    </a:moveTo>
                    <a:lnTo>
                      <a:pt x="4696" y="3280"/>
                    </a:lnTo>
                    <a:cubicBezTo>
                      <a:pt x="4696" y="3280"/>
                      <a:pt x="-3679" y="21600"/>
                      <a:pt x="1940" y="21600"/>
                    </a:cubicBezTo>
                    <a:cubicBezTo>
                      <a:pt x="2781" y="21600"/>
                      <a:pt x="3936" y="21188"/>
                      <a:pt x="5481" y="20243"/>
                    </a:cubicBezTo>
                    <a:cubicBezTo>
                      <a:pt x="15964" y="13875"/>
                      <a:pt x="17921" y="6686"/>
                      <a:pt x="17728" y="4479"/>
                    </a:cubicBezTo>
                    <a:cubicBezTo>
                      <a:pt x="17921" y="4224"/>
                      <a:pt x="12143" y="0"/>
                      <a:pt x="1214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69" name="Google Shape;826;p27"/>
              <p:cNvSpPr/>
              <p:nvPr/>
            </p:nvSpPr>
            <p:spPr>
              <a:xfrm flipH="1">
                <a:off x="1704690" y="83500"/>
                <a:ext cx="409726" cy="588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80" y="0"/>
                    </a:moveTo>
                    <a:lnTo>
                      <a:pt x="4663" y="2637"/>
                    </a:lnTo>
                    <a:lnTo>
                      <a:pt x="753" y="9942"/>
                    </a:lnTo>
                    <a:lnTo>
                      <a:pt x="0" y="16368"/>
                    </a:lnTo>
                    <a:cubicBezTo>
                      <a:pt x="47" y="18927"/>
                      <a:pt x="1936" y="21600"/>
                      <a:pt x="6662" y="21600"/>
                    </a:cubicBezTo>
                    <a:cubicBezTo>
                      <a:pt x="8005" y="21600"/>
                      <a:pt x="9578" y="21385"/>
                      <a:pt x="11402" y="20889"/>
                    </a:cubicBezTo>
                    <a:cubicBezTo>
                      <a:pt x="11402" y="20889"/>
                      <a:pt x="11311" y="18126"/>
                      <a:pt x="11221" y="16829"/>
                    </a:cubicBezTo>
                    <a:cubicBezTo>
                      <a:pt x="11623" y="16906"/>
                      <a:pt x="12008" y="16949"/>
                      <a:pt x="12364" y="16949"/>
                    </a:cubicBezTo>
                    <a:cubicBezTo>
                      <a:pt x="12488" y="16949"/>
                      <a:pt x="12609" y="16944"/>
                      <a:pt x="12725" y="16933"/>
                    </a:cubicBezTo>
                    <a:cubicBezTo>
                      <a:pt x="12730" y="16933"/>
                      <a:pt x="12735" y="16933"/>
                      <a:pt x="12739" y="16933"/>
                    </a:cubicBezTo>
                    <a:cubicBezTo>
                      <a:pt x="19137" y="16933"/>
                      <a:pt x="21600" y="3475"/>
                      <a:pt x="21600" y="3475"/>
                    </a:cubicBezTo>
                    <a:lnTo>
                      <a:pt x="20486" y="3328"/>
                    </a:lnTo>
                    <a:lnTo>
                      <a:pt x="17477" y="1696"/>
                    </a:lnTo>
                    <a:lnTo>
                      <a:pt x="11280" y="0"/>
                    </a:ln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0" name="Google Shape;827;p27"/>
              <p:cNvSpPr/>
              <p:nvPr/>
            </p:nvSpPr>
            <p:spPr>
              <a:xfrm flipH="1">
                <a:off x="1615690" y="0"/>
                <a:ext cx="523978" cy="360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5" h="21600" extrusionOk="0">
                    <a:moveTo>
                      <a:pt x="8501" y="0"/>
                    </a:moveTo>
                    <a:cubicBezTo>
                      <a:pt x="7533" y="0"/>
                      <a:pt x="6579" y="244"/>
                      <a:pt x="5674" y="831"/>
                    </a:cubicBezTo>
                    <a:cubicBezTo>
                      <a:pt x="4150" y="2096"/>
                      <a:pt x="3366" y="3463"/>
                      <a:pt x="2695" y="5547"/>
                    </a:cubicBezTo>
                    <a:cubicBezTo>
                      <a:pt x="-174" y="6948"/>
                      <a:pt x="-1025" y="12656"/>
                      <a:pt x="1484" y="21404"/>
                    </a:cubicBezTo>
                    <a:cubicBezTo>
                      <a:pt x="1770" y="21534"/>
                      <a:pt x="2044" y="21600"/>
                      <a:pt x="2307" y="21600"/>
                    </a:cubicBezTo>
                    <a:cubicBezTo>
                      <a:pt x="2868" y="21600"/>
                      <a:pt x="3379" y="21304"/>
                      <a:pt x="3837" y="20721"/>
                    </a:cubicBezTo>
                    <a:cubicBezTo>
                      <a:pt x="1933" y="17757"/>
                      <a:pt x="2674" y="14202"/>
                      <a:pt x="4322" y="14202"/>
                    </a:cubicBezTo>
                    <a:cubicBezTo>
                      <a:pt x="4575" y="14202"/>
                      <a:pt x="4848" y="14285"/>
                      <a:pt x="5137" y="14467"/>
                    </a:cubicBezTo>
                    <a:cubicBezTo>
                      <a:pt x="5764" y="14945"/>
                      <a:pt x="6077" y="15731"/>
                      <a:pt x="5943" y="17167"/>
                    </a:cubicBezTo>
                    <a:cubicBezTo>
                      <a:pt x="6773" y="17132"/>
                      <a:pt x="7108" y="13306"/>
                      <a:pt x="7467" y="9546"/>
                    </a:cubicBezTo>
                    <a:cubicBezTo>
                      <a:pt x="7467" y="9546"/>
                      <a:pt x="12285" y="12725"/>
                      <a:pt x="16430" y="12758"/>
                    </a:cubicBezTo>
                    <a:cubicBezTo>
                      <a:pt x="18873" y="12758"/>
                      <a:pt x="20172" y="7905"/>
                      <a:pt x="20575" y="5342"/>
                    </a:cubicBezTo>
                    <a:cubicBezTo>
                      <a:pt x="20284" y="5462"/>
                      <a:pt x="19981" y="5513"/>
                      <a:pt x="19679" y="5513"/>
                    </a:cubicBezTo>
                    <a:cubicBezTo>
                      <a:pt x="19376" y="5513"/>
                      <a:pt x="19074" y="5462"/>
                      <a:pt x="18782" y="5376"/>
                    </a:cubicBezTo>
                    <a:cubicBezTo>
                      <a:pt x="17797" y="5069"/>
                      <a:pt x="16923" y="4249"/>
                      <a:pt x="16049" y="3565"/>
                    </a:cubicBezTo>
                    <a:cubicBezTo>
                      <a:pt x="15242" y="2951"/>
                      <a:pt x="14436" y="2370"/>
                      <a:pt x="13607" y="1822"/>
                    </a:cubicBezTo>
                    <a:cubicBezTo>
                      <a:pt x="12285" y="1003"/>
                      <a:pt x="10918" y="319"/>
                      <a:pt x="9484" y="79"/>
                    </a:cubicBezTo>
                    <a:cubicBezTo>
                      <a:pt x="9156" y="28"/>
                      <a:pt x="8827" y="0"/>
                      <a:pt x="850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1" name="Google Shape;828;p27"/>
              <p:cNvSpPr/>
              <p:nvPr/>
            </p:nvSpPr>
            <p:spPr>
              <a:xfrm flipH="1">
                <a:off x="1786815" y="304325"/>
                <a:ext cx="31451" cy="95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07" h="21600" extrusionOk="0">
                    <a:moveTo>
                      <a:pt x="13103" y="0"/>
                    </a:moveTo>
                    <a:lnTo>
                      <a:pt x="10265" y="130"/>
                    </a:lnTo>
                    <a:cubicBezTo>
                      <a:pt x="14157" y="7893"/>
                      <a:pt x="17708" y="16557"/>
                      <a:pt x="16281" y="17464"/>
                    </a:cubicBezTo>
                    <a:cubicBezTo>
                      <a:pt x="14514" y="18370"/>
                      <a:pt x="5319" y="19923"/>
                      <a:pt x="0" y="20699"/>
                    </a:cubicBezTo>
                    <a:lnTo>
                      <a:pt x="1070" y="21600"/>
                    </a:lnTo>
                    <a:cubicBezTo>
                      <a:pt x="2481" y="21470"/>
                      <a:pt x="15925" y="19532"/>
                      <a:pt x="18762" y="18110"/>
                    </a:cubicBezTo>
                    <a:cubicBezTo>
                      <a:pt x="21600" y="16818"/>
                      <a:pt x="15584" y="5049"/>
                      <a:pt x="131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2" name="Google Shape;829;p27"/>
              <p:cNvSpPr/>
              <p:nvPr/>
            </p:nvSpPr>
            <p:spPr>
              <a:xfrm flipH="1">
                <a:off x="1778890" y="420749"/>
                <a:ext cx="72476" cy="17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57" y="0"/>
                    </a:moveTo>
                    <a:lnTo>
                      <a:pt x="0" y="5045"/>
                    </a:lnTo>
                    <a:cubicBezTo>
                      <a:pt x="4254" y="17974"/>
                      <a:pt x="8844" y="21600"/>
                      <a:pt x="12756" y="21600"/>
                    </a:cubicBezTo>
                    <a:cubicBezTo>
                      <a:pt x="17517" y="21600"/>
                      <a:pt x="21429" y="15829"/>
                      <a:pt x="21600" y="15104"/>
                    </a:cubicBezTo>
                    <a:lnTo>
                      <a:pt x="21093" y="10059"/>
                    </a:lnTo>
                    <a:cubicBezTo>
                      <a:pt x="21093" y="10059"/>
                      <a:pt x="17495" y="15735"/>
                      <a:pt x="12778" y="15735"/>
                    </a:cubicBezTo>
                    <a:cubicBezTo>
                      <a:pt x="9097" y="15735"/>
                      <a:pt x="4731" y="12298"/>
                      <a:pt x="8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3" name="Google Shape;830;p27"/>
              <p:cNvSpPr/>
              <p:nvPr/>
            </p:nvSpPr>
            <p:spPr>
              <a:xfrm flipH="1">
                <a:off x="1853535" y="296524"/>
                <a:ext cx="20461" cy="20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87" h="21600" extrusionOk="0">
                    <a:moveTo>
                      <a:pt x="9282" y="0"/>
                    </a:moveTo>
                    <a:cubicBezTo>
                      <a:pt x="6097" y="0"/>
                      <a:pt x="3097" y="1743"/>
                      <a:pt x="1413" y="5228"/>
                    </a:cubicBezTo>
                    <a:cubicBezTo>
                      <a:pt x="-1218" y="10061"/>
                      <a:pt x="-180" y="16689"/>
                      <a:pt x="4574" y="19699"/>
                    </a:cubicBezTo>
                    <a:cubicBezTo>
                      <a:pt x="6097" y="21019"/>
                      <a:pt x="7828" y="21600"/>
                      <a:pt x="9559" y="21600"/>
                    </a:cubicBezTo>
                    <a:cubicBezTo>
                      <a:pt x="12582" y="21600"/>
                      <a:pt x="15536" y="19752"/>
                      <a:pt x="17220" y="16689"/>
                    </a:cubicBezTo>
                    <a:cubicBezTo>
                      <a:pt x="20382" y="11275"/>
                      <a:pt x="18790" y="4647"/>
                      <a:pt x="14590" y="1611"/>
                    </a:cubicBezTo>
                    <a:cubicBezTo>
                      <a:pt x="12882" y="555"/>
                      <a:pt x="11059" y="0"/>
                      <a:pt x="92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4" name="Google Shape;831;p27"/>
              <p:cNvSpPr/>
              <p:nvPr/>
            </p:nvSpPr>
            <p:spPr>
              <a:xfrm flipH="1">
                <a:off x="1741545" y="307500"/>
                <a:ext cx="20466" cy="20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2" h="21600" extrusionOk="0">
                    <a:moveTo>
                      <a:pt x="9768" y="0"/>
                    </a:moveTo>
                    <a:cubicBezTo>
                      <a:pt x="6441" y="0"/>
                      <a:pt x="3045" y="1873"/>
                      <a:pt x="1290" y="5090"/>
                    </a:cubicBezTo>
                    <a:cubicBezTo>
                      <a:pt x="-1344" y="9916"/>
                      <a:pt x="227" y="17143"/>
                      <a:pt x="4455" y="20149"/>
                    </a:cubicBezTo>
                    <a:cubicBezTo>
                      <a:pt x="6025" y="21152"/>
                      <a:pt x="7735" y="21600"/>
                      <a:pt x="9375" y="21600"/>
                    </a:cubicBezTo>
                    <a:cubicBezTo>
                      <a:pt x="12702" y="21600"/>
                      <a:pt x="15867" y="19727"/>
                      <a:pt x="17622" y="16536"/>
                    </a:cubicBezTo>
                    <a:cubicBezTo>
                      <a:pt x="20256" y="11103"/>
                      <a:pt x="18685" y="4484"/>
                      <a:pt x="14457" y="1477"/>
                    </a:cubicBezTo>
                    <a:cubicBezTo>
                      <a:pt x="13048" y="475"/>
                      <a:pt x="11408" y="0"/>
                      <a:pt x="97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5" name="Google Shape;832;p27"/>
              <p:cNvSpPr/>
              <p:nvPr/>
            </p:nvSpPr>
            <p:spPr>
              <a:xfrm flipH="1">
                <a:off x="1835365" y="269837"/>
                <a:ext cx="411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169" y="0"/>
                    </a:moveTo>
                    <a:cubicBezTo>
                      <a:pt x="6898" y="0"/>
                      <a:pt x="3508" y="2257"/>
                      <a:pt x="0" y="6899"/>
                    </a:cubicBezTo>
                    <a:lnTo>
                      <a:pt x="604" y="18634"/>
                    </a:lnTo>
                    <a:cubicBezTo>
                      <a:pt x="3836" y="13992"/>
                      <a:pt x="7016" y="11735"/>
                      <a:pt x="10091" y="11735"/>
                    </a:cubicBezTo>
                    <a:cubicBezTo>
                      <a:pt x="13822" y="11735"/>
                      <a:pt x="17396" y="15088"/>
                      <a:pt x="20693" y="21600"/>
                    </a:cubicBezTo>
                    <a:lnTo>
                      <a:pt x="21600" y="9801"/>
                    </a:lnTo>
                    <a:cubicBezTo>
                      <a:pt x="17961" y="3353"/>
                      <a:pt x="14164" y="0"/>
                      <a:pt x="1016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6" name="Google Shape;833;p27"/>
              <p:cNvSpPr/>
              <p:nvPr/>
            </p:nvSpPr>
            <p:spPr>
              <a:xfrm flipH="1">
                <a:off x="1727515" y="282437"/>
                <a:ext cx="348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44" y="0"/>
                    </a:moveTo>
                    <a:cubicBezTo>
                      <a:pt x="2434" y="0"/>
                      <a:pt x="1225" y="139"/>
                      <a:pt x="0" y="509"/>
                    </a:cubicBezTo>
                    <a:lnTo>
                      <a:pt x="357" y="8973"/>
                    </a:lnTo>
                    <a:cubicBezTo>
                      <a:pt x="1473" y="8603"/>
                      <a:pt x="2605" y="8418"/>
                      <a:pt x="3721" y="8418"/>
                    </a:cubicBezTo>
                    <a:cubicBezTo>
                      <a:pt x="9319" y="8418"/>
                      <a:pt x="14870" y="12812"/>
                      <a:pt x="20173" y="21600"/>
                    </a:cubicBezTo>
                    <a:lnTo>
                      <a:pt x="21600" y="14246"/>
                    </a:lnTo>
                    <a:cubicBezTo>
                      <a:pt x="15677" y="4533"/>
                      <a:pt x="9769" y="0"/>
                      <a:pt x="36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7" name="Google Shape;834;p27"/>
              <p:cNvSpPr/>
              <p:nvPr/>
            </p:nvSpPr>
            <p:spPr>
              <a:xfrm flipH="1">
                <a:off x="1900990" y="440150"/>
                <a:ext cx="103301" cy="104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7" y="0"/>
                    </a:moveTo>
                    <a:lnTo>
                      <a:pt x="0" y="238"/>
                    </a:lnTo>
                    <a:cubicBezTo>
                      <a:pt x="0" y="352"/>
                      <a:pt x="4417" y="18296"/>
                      <a:pt x="21360" y="21600"/>
                    </a:cubicBezTo>
                    <a:lnTo>
                      <a:pt x="21600" y="20654"/>
                    </a:lnTo>
                    <a:cubicBezTo>
                      <a:pt x="5254" y="17468"/>
                      <a:pt x="957" y="119"/>
                      <a:pt x="9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8" name="Google Shape;835;p27"/>
              <p:cNvSpPr/>
              <p:nvPr/>
            </p:nvSpPr>
            <p:spPr>
              <a:xfrm flipH="1">
                <a:off x="2007140" y="258424"/>
                <a:ext cx="43696" cy="71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4" h="21600" extrusionOk="0">
                    <a:moveTo>
                      <a:pt x="12224" y="0"/>
                    </a:moveTo>
                    <a:cubicBezTo>
                      <a:pt x="7638" y="0"/>
                      <a:pt x="3919" y="1229"/>
                      <a:pt x="1688" y="3522"/>
                    </a:cubicBezTo>
                    <a:cubicBezTo>
                      <a:pt x="-1906" y="7655"/>
                      <a:pt x="-103" y="15227"/>
                      <a:pt x="10432" y="21600"/>
                    </a:cubicBezTo>
                    <a:lnTo>
                      <a:pt x="11728" y="20393"/>
                    </a:lnTo>
                    <a:cubicBezTo>
                      <a:pt x="2207" y="14541"/>
                      <a:pt x="404" y="7994"/>
                      <a:pt x="3750" y="4382"/>
                    </a:cubicBezTo>
                    <a:cubicBezTo>
                      <a:pt x="5429" y="2466"/>
                      <a:pt x="8438" y="1433"/>
                      <a:pt x="12336" y="1433"/>
                    </a:cubicBezTo>
                    <a:cubicBezTo>
                      <a:pt x="14387" y="1433"/>
                      <a:pt x="16697" y="1720"/>
                      <a:pt x="19176" y="2315"/>
                    </a:cubicBezTo>
                    <a:lnTo>
                      <a:pt x="19694" y="943"/>
                    </a:lnTo>
                    <a:cubicBezTo>
                      <a:pt x="17035" y="309"/>
                      <a:pt x="14522" y="0"/>
                      <a:pt x="122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79" name="Google Shape;836;p27"/>
              <p:cNvSpPr/>
              <p:nvPr/>
            </p:nvSpPr>
            <p:spPr>
              <a:xfrm flipH="1">
                <a:off x="2017415" y="294075"/>
                <a:ext cx="30226" cy="16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3" y="0"/>
                    </a:moveTo>
                    <a:lnTo>
                      <a:pt x="0" y="6689"/>
                    </a:lnTo>
                    <a:cubicBezTo>
                      <a:pt x="16705" y="8190"/>
                      <a:pt x="18348" y="20850"/>
                      <a:pt x="18348" y="21600"/>
                    </a:cubicBezTo>
                    <a:lnTo>
                      <a:pt x="21600" y="20099"/>
                    </a:lnTo>
                    <a:cubicBezTo>
                      <a:pt x="21600" y="19349"/>
                      <a:pt x="19974" y="2219"/>
                      <a:pt x="3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0" name="Google Shape;837;p27"/>
              <p:cNvSpPr/>
              <p:nvPr/>
            </p:nvSpPr>
            <p:spPr>
              <a:xfrm flipH="1">
                <a:off x="1812130" y="234150"/>
                <a:ext cx="114769" cy="130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2" h="21600" extrusionOk="0">
                    <a:moveTo>
                      <a:pt x="10634" y="756"/>
                    </a:moveTo>
                    <a:cubicBezTo>
                      <a:pt x="11045" y="756"/>
                      <a:pt x="11451" y="756"/>
                      <a:pt x="11857" y="847"/>
                    </a:cubicBezTo>
                    <a:cubicBezTo>
                      <a:pt x="14406" y="1227"/>
                      <a:pt x="16544" y="2546"/>
                      <a:pt x="17973" y="4620"/>
                    </a:cubicBezTo>
                    <a:cubicBezTo>
                      <a:pt x="19397" y="6790"/>
                      <a:pt x="19905" y="9430"/>
                      <a:pt x="19499" y="12075"/>
                    </a:cubicBezTo>
                    <a:cubicBezTo>
                      <a:pt x="19093" y="14715"/>
                      <a:pt x="17665" y="17071"/>
                      <a:pt x="15629" y="18769"/>
                    </a:cubicBezTo>
                    <a:cubicBezTo>
                      <a:pt x="13964" y="20079"/>
                      <a:pt x="11960" y="20761"/>
                      <a:pt x="9951" y="20761"/>
                    </a:cubicBezTo>
                    <a:cubicBezTo>
                      <a:pt x="9496" y="20761"/>
                      <a:pt x="9045" y="20724"/>
                      <a:pt x="8599" y="20658"/>
                    </a:cubicBezTo>
                    <a:cubicBezTo>
                      <a:pt x="3506" y="19997"/>
                      <a:pt x="42" y="14901"/>
                      <a:pt x="957" y="9430"/>
                    </a:cubicBezTo>
                    <a:cubicBezTo>
                      <a:pt x="1466" y="6790"/>
                      <a:pt x="2792" y="4434"/>
                      <a:pt x="4930" y="2831"/>
                    </a:cubicBezTo>
                    <a:cubicBezTo>
                      <a:pt x="6559" y="1508"/>
                      <a:pt x="8599" y="756"/>
                      <a:pt x="10634" y="756"/>
                    </a:cubicBezTo>
                    <a:close/>
                    <a:moveTo>
                      <a:pt x="10670" y="0"/>
                    </a:moveTo>
                    <a:cubicBezTo>
                      <a:pt x="8398" y="0"/>
                      <a:pt x="6179" y="760"/>
                      <a:pt x="4318" y="2170"/>
                    </a:cubicBezTo>
                    <a:cubicBezTo>
                      <a:pt x="2077" y="3963"/>
                      <a:pt x="649" y="6509"/>
                      <a:pt x="140" y="9339"/>
                    </a:cubicBezTo>
                    <a:cubicBezTo>
                      <a:pt x="-775" y="15282"/>
                      <a:pt x="2894" y="20658"/>
                      <a:pt x="8496" y="21505"/>
                    </a:cubicBezTo>
                    <a:cubicBezTo>
                      <a:pt x="8902" y="21505"/>
                      <a:pt x="9411" y="21600"/>
                      <a:pt x="9822" y="21600"/>
                    </a:cubicBezTo>
                    <a:cubicBezTo>
                      <a:pt x="12063" y="21600"/>
                      <a:pt x="14303" y="20844"/>
                      <a:pt x="16138" y="19335"/>
                    </a:cubicBezTo>
                    <a:cubicBezTo>
                      <a:pt x="18379" y="17637"/>
                      <a:pt x="19905" y="15091"/>
                      <a:pt x="20316" y="12166"/>
                    </a:cubicBezTo>
                    <a:cubicBezTo>
                      <a:pt x="20825" y="9339"/>
                      <a:pt x="20213" y="6509"/>
                      <a:pt x="18687" y="4244"/>
                    </a:cubicBezTo>
                    <a:cubicBezTo>
                      <a:pt x="17053" y="1979"/>
                      <a:pt x="14710" y="471"/>
                      <a:pt x="12063" y="95"/>
                    </a:cubicBezTo>
                    <a:cubicBezTo>
                      <a:pt x="11598" y="29"/>
                      <a:pt x="11134" y="0"/>
                      <a:pt x="106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1" name="Google Shape;838;p27"/>
              <p:cNvSpPr/>
              <p:nvPr/>
            </p:nvSpPr>
            <p:spPr>
              <a:xfrm flipH="1">
                <a:off x="1675900" y="255875"/>
                <a:ext cx="106858" cy="130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28" h="21600" extrusionOk="0">
                    <a:moveTo>
                      <a:pt x="10512" y="752"/>
                    </a:moveTo>
                    <a:cubicBezTo>
                      <a:pt x="10936" y="752"/>
                      <a:pt x="11258" y="752"/>
                      <a:pt x="11682" y="847"/>
                    </a:cubicBezTo>
                    <a:cubicBezTo>
                      <a:pt x="16578" y="1511"/>
                      <a:pt x="19771" y="6531"/>
                      <a:pt x="18815" y="12029"/>
                    </a:cubicBezTo>
                    <a:cubicBezTo>
                      <a:pt x="18387" y="14682"/>
                      <a:pt x="17007" y="17053"/>
                      <a:pt x="14983" y="18760"/>
                    </a:cubicBezTo>
                    <a:cubicBezTo>
                      <a:pt x="13305" y="20097"/>
                      <a:pt x="11407" y="20844"/>
                      <a:pt x="9412" y="20844"/>
                    </a:cubicBezTo>
                    <a:cubicBezTo>
                      <a:pt x="9002" y="20844"/>
                      <a:pt x="8587" y="20815"/>
                      <a:pt x="8172" y="20749"/>
                    </a:cubicBezTo>
                    <a:cubicBezTo>
                      <a:pt x="3276" y="20084"/>
                      <a:pt x="83" y="15064"/>
                      <a:pt x="1043" y="9567"/>
                    </a:cubicBezTo>
                    <a:cubicBezTo>
                      <a:pt x="1892" y="4543"/>
                      <a:pt x="6046" y="752"/>
                      <a:pt x="10512" y="752"/>
                    </a:cubicBezTo>
                    <a:close/>
                    <a:moveTo>
                      <a:pt x="10512" y="0"/>
                    </a:moveTo>
                    <a:cubicBezTo>
                      <a:pt x="5566" y="0"/>
                      <a:pt x="1071" y="3970"/>
                      <a:pt x="190" y="9471"/>
                    </a:cubicBezTo>
                    <a:cubicBezTo>
                      <a:pt x="-873" y="15347"/>
                      <a:pt x="2638" y="20844"/>
                      <a:pt x="8064" y="21600"/>
                    </a:cubicBezTo>
                    <a:lnTo>
                      <a:pt x="9342" y="21600"/>
                    </a:lnTo>
                    <a:cubicBezTo>
                      <a:pt x="11575" y="21600"/>
                      <a:pt x="13706" y="20844"/>
                      <a:pt x="15622" y="19329"/>
                    </a:cubicBezTo>
                    <a:cubicBezTo>
                      <a:pt x="17748" y="17527"/>
                      <a:pt x="19240" y="14969"/>
                      <a:pt x="19771" y="12125"/>
                    </a:cubicBezTo>
                    <a:cubicBezTo>
                      <a:pt x="20727" y="6249"/>
                      <a:pt x="17216" y="752"/>
                      <a:pt x="11790" y="87"/>
                    </a:cubicBezTo>
                    <a:cubicBezTo>
                      <a:pt x="11361" y="29"/>
                      <a:pt x="10936" y="0"/>
                      <a:pt x="10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2" name="Google Shape;839;p27"/>
              <p:cNvSpPr/>
              <p:nvPr/>
            </p:nvSpPr>
            <p:spPr>
              <a:xfrm flipH="1">
                <a:off x="1775465" y="289850"/>
                <a:ext cx="40501" cy="15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67" y="0"/>
                    </a:moveTo>
                    <a:cubicBezTo>
                      <a:pt x="5973" y="0"/>
                      <a:pt x="2853" y="2799"/>
                      <a:pt x="0" y="8504"/>
                    </a:cubicBezTo>
                    <a:lnTo>
                      <a:pt x="1520" y="14245"/>
                    </a:lnTo>
                    <a:cubicBezTo>
                      <a:pt x="4000" y="9221"/>
                      <a:pt x="6640" y="6817"/>
                      <a:pt x="9240" y="6817"/>
                    </a:cubicBezTo>
                    <a:cubicBezTo>
                      <a:pt x="13013" y="6817"/>
                      <a:pt x="16707" y="11912"/>
                      <a:pt x="19773" y="21600"/>
                    </a:cubicBezTo>
                    <a:lnTo>
                      <a:pt x="21600" y="17510"/>
                    </a:lnTo>
                    <a:cubicBezTo>
                      <a:pt x="18000" y="5884"/>
                      <a:pt x="13560" y="0"/>
                      <a:pt x="90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3" name="Google Shape;840;p27"/>
              <p:cNvSpPr/>
              <p:nvPr/>
            </p:nvSpPr>
            <p:spPr>
              <a:xfrm flipH="1">
                <a:off x="1678440" y="316812"/>
                <a:ext cx="513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2" y="0"/>
                    </a:moveTo>
                    <a:lnTo>
                      <a:pt x="0" y="10830"/>
                    </a:lnTo>
                    <a:lnTo>
                      <a:pt x="21358" y="21600"/>
                    </a:lnTo>
                    <a:lnTo>
                      <a:pt x="21600" y="10830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4" name="Google Shape;841;p27"/>
              <p:cNvSpPr/>
              <p:nvPr/>
            </p:nvSpPr>
            <p:spPr>
              <a:xfrm flipH="1">
                <a:off x="1923265" y="282587"/>
                <a:ext cx="656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" y="0"/>
                    </a:moveTo>
                    <a:lnTo>
                      <a:pt x="0" y="10770"/>
                    </a:lnTo>
                    <a:lnTo>
                      <a:pt x="21419" y="21600"/>
                    </a:lnTo>
                    <a:lnTo>
                      <a:pt x="21600" y="940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5" name="Google Shape;842;p27"/>
              <p:cNvSpPr/>
              <p:nvPr/>
            </p:nvSpPr>
            <p:spPr>
              <a:xfrm flipH="1">
                <a:off x="1780933" y="521749"/>
                <a:ext cx="605110" cy="1261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7" h="21600" extrusionOk="0">
                    <a:moveTo>
                      <a:pt x="9464" y="0"/>
                    </a:moveTo>
                    <a:cubicBezTo>
                      <a:pt x="9464" y="0"/>
                      <a:pt x="324" y="1739"/>
                      <a:pt x="0" y="6399"/>
                    </a:cubicBezTo>
                    <a:cubicBezTo>
                      <a:pt x="-20" y="14634"/>
                      <a:pt x="6342" y="21600"/>
                      <a:pt x="6342" y="21600"/>
                    </a:cubicBezTo>
                    <a:lnTo>
                      <a:pt x="7072" y="21228"/>
                    </a:lnTo>
                    <a:lnTo>
                      <a:pt x="21479" y="12788"/>
                    </a:lnTo>
                    <a:cubicBezTo>
                      <a:pt x="21479" y="12788"/>
                      <a:pt x="21580" y="5090"/>
                      <a:pt x="21073" y="3976"/>
                    </a:cubicBezTo>
                    <a:cubicBezTo>
                      <a:pt x="20567" y="2853"/>
                      <a:pt x="17346" y="1749"/>
                      <a:pt x="17346" y="1749"/>
                    </a:cubicBezTo>
                    <a:cubicBezTo>
                      <a:pt x="16850" y="1816"/>
                      <a:pt x="16372" y="1846"/>
                      <a:pt x="15907" y="1846"/>
                    </a:cubicBezTo>
                    <a:cubicBezTo>
                      <a:pt x="13385" y="1846"/>
                      <a:pt x="11294" y="940"/>
                      <a:pt x="9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6" name="Google Shape;843;p27"/>
              <p:cNvSpPr/>
              <p:nvPr/>
            </p:nvSpPr>
            <p:spPr>
              <a:xfrm flipH="1">
                <a:off x="1778315" y="743725"/>
                <a:ext cx="45076" cy="40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80" y="0"/>
                    </a:moveTo>
                    <a:lnTo>
                      <a:pt x="0" y="62"/>
                    </a:lnTo>
                    <a:cubicBezTo>
                      <a:pt x="9297" y="4197"/>
                      <a:pt x="19144" y="13848"/>
                      <a:pt x="19144" y="21600"/>
                    </a:cubicBezTo>
                    <a:lnTo>
                      <a:pt x="21600" y="21600"/>
                    </a:lnTo>
                    <a:cubicBezTo>
                      <a:pt x="21324" y="13817"/>
                      <a:pt x="11489" y="4136"/>
                      <a:pt x="21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7" name="Google Shape;844;p27"/>
              <p:cNvSpPr/>
              <p:nvPr/>
            </p:nvSpPr>
            <p:spPr>
              <a:xfrm flipH="1">
                <a:off x="1563765" y="1092374"/>
                <a:ext cx="41651" cy="13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0" y="0"/>
                    </a:moveTo>
                    <a:lnTo>
                      <a:pt x="0" y="6307"/>
                    </a:lnTo>
                    <a:cubicBezTo>
                      <a:pt x="6807" y="19787"/>
                      <a:pt x="13017" y="21600"/>
                      <a:pt x="17166" y="21600"/>
                    </a:cubicBezTo>
                    <a:cubicBezTo>
                      <a:pt x="19824" y="21600"/>
                      <a:pt x="21315" y="20693"/>
                      <a:pt x="21600" y="20693"/>
                    </a:cubicBezTo>
                    <a:lnTo>
                      <a:pt x="21017" y="13520"/>
                    </a:lnTo>
                    <a:cubicBezTo>
                      <a:pt x="21017" y="13520"/>
                      <a:pt x="19577" y="14466"/>
                      <a:pt x="17218" y="14466"/>
                    </a:cubicBezTo>
                    <a:cubicBezTo>
                      <a:pt x="13510" y="14466"/>
                      <a:pt x="7520" y="12101"/>
                      <a:pt x="1180" y="0"/>
                    </a:cubicBezTo>
                    <a:close/>
                  </a:path>
                </a:pathLst>
              </a:custGeom>
              <a:solidFill>
                <a:srgbClr val="343B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8" name="Google Shape;845;p27"/>
              <p:cNvSpPr/>
              <p:nvPr/>
            </p:nvSpPr>
            <p:spPr>
              <a:xfrm flipH="1">
                <a:off x="1091713" y="534875"/>
                <a:ext cx="135928" cy="8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9" h="21600" extrusionOk="0">
                    <a:moveTo>
                      <a:pt x="3868" y="0"/>
                    </a:moveTo>
                    <a:lnTo>
                      <a:pt x="0" y="19512"/>
                    </a:lnTo>
                    <a:lnTo>
                      <a:pt x="18718" y="21600"/>
                    </a:lnTo>
                    <a:lnTo>
                      <a:pt x="19617" y="21450"/>
                    </a:lnTo>
                    <a:lnTo>
                      <a:pt x="20157" y="21150"/>
                    </a:lnTo>
                    <a:lnTo>
                      <a:pt x="20788" y="20106"/>
                    </a:lnTo>
                    <a:lnTo>
                      <a:pt x="21419" y="16530"/>
                    </a:lnTo>
                    <a:cubicBezTo>
                      <a:pt x="21600" y="14448"/>
                      <a:pt x="20520" y="12660"/>
                      <a:pt x="19530" y="12066"/>
                    </a:cubicBezTo>
                    <a:lnTo>
                      <a:pt x="3868" y="0"/>
                    </a:lnTo>
                    <a:close/>
                  </a:path>
                </a:pathLst>
              </a:custGeom>
              <a:solidFill>
                <a:srgbClr val="F99AA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89" name="Google Shape;846;p27"/>
              <p:cNvSpPr/>
              <p:nvPr/>
            </p:nvSpPr>
            <p:spPr>
              <a:xfrm flipH="1">
                <a:off x="1099305" y="545725"/>
                <a:ext cx="310386" cy="63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5" h="21600" extrusionOk="0">
                    <a:moveTo>
                      <a:pt x="13794" y="0"/>
                    </a:moveTo>
                    <a:lnTo>
                      <a:pt x="12733" y="15805"/>
                    </a:lnTo>
                    <a:lnTo>
                      <a:pt x="472" y="12527"/>
                    </a:lnTo>
                    <a:lnTo>
                      <a:pt x="0" y="21592"/>
                    </a:lnTo>
                    <a:lnTo>
                      <a:pt x="20829" y="21592"/>
                    </a:lnTo>
                    <a:cubicBezTo>
                      <a:pt x="20842" y="21600"/>
                      <a:pt x="20855" y="21600"/>
                      <a:pt x="20868" y="21600"/>
                    </a:cubicBezTo>
                    <a:cubicBezTo>
                      <a:pt x="21354" y="21600"/>
                      <a:pt x="21600" y="18280"/>
                      <a:pt x="21102" y="16962"/>
                    </a:cubicBezTo>
                    <a:lnTo>
                      <a:pt x="13794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0" name="Google Shape;847;p27"/>
              <p:cNvSpPr/>
              <p:nvPr/>
            </p:nvSpPr>
            <p:spPr>
              <a:xfrm flipH="1">
                <a:off x="1935724" y="849300"/>
                <a:ext cx="356742" cy="638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5" h="21600" extrusionOk="0">
                    <a:moveTo>
                      <a:pt x="17273" y="0"/>
                    </a:moveTo>
                    <a:cubicBezTo>
                      <a:pt x="17239" y="19"/>
                      <a:pt x="17204" y="19"/>
                      <a:pt x="17170" y="19"/>
                    </a:cubicBezTo>
                    <a:cubicBezTo>
                      <a:pt x="15539" y="289"/>
                      <a:pt x="13906" y="541"/>
                      <a:pt x="12274" y="791"/>
                    </a:cubicBezTo>
                    <a:cubicBezTo>
                      <a:pt x="10473" y="1101"/>
                      <a:pt x="8705" y="1429"/>
                      <a:pt x="6903" y="1738"/>
                    </a:cubicBezTo>
                    <a:cubicBezTo>
                      <a:pt x="5100" y="2066"/>
                      <a:pt x="3332" y="2375"/>
                      <a:pt x="1531" y="2626"/>
                    </a:cubicBezTo>
                    <a:cubicBezTo>
                      <a:pt x="1020" y="2703"/>
                      <a:pt x="511" y="2761"/>
                      <a:pt x="0" y="2838"/>
                    </a:cubicBezTo>
                    <a:cubicBezTo>
                      <a:pt x="2245" y="8650"/>
                      <a:pt x="5951" y="17803"/>
                      <a:pt x="7481" y="18962"/>
                    </a:cubicBezTo>
                    <a:cubicBezTo>
                      <a:pt x="9234" y="20838"/>
                      <a:pt x="11678" y="21600"/>
                      <a:pt x="14023" y="21600"/>
                    </a:cubicBezTo>
                    <a:cubicBezTo>
                      <a:pt x="17954" y="21600"/>
                      <a:pt x="21600" y="19455"/>
                      <a:pt x="21216" y="16818"/>
                    </a:cubicBezTo>
                    <a:cubicBezTo>
                      <a:pt x="21557" y="14579"/>
                      <a:pt x="19653" y="6160"/>
                      <a:pt x="17273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1" name="Google Shape;848;p27"/>
              <p:cNvSpPr/>
              <p:nvPr/>
            </p:nvSpPr>
            <p:spPr>
              <a:xfrm flipH="1">
                <a:off x="1525762" y="993475"/>
                <a:ext cx="633967" cy="494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09" h="21600" extrusionOk="0">
                    <a:moveTo>
                      <a:pt x="17609" y="0"/>
                    </a:moveTo>
                    <a:cubicBezTo>
                      <a:pt x="17325" y="0"/>
                      <a:pt x="17039" y="103"/>
                      <a:pt x="16779" y="332"/>
                    </a:cubicBezTo>
                    <a:cubicBezTo>
                      <a:pt x="16779" y="332"/>
                      <a:pt x="2580" y="10578"/>
                      <a:pt x="1467" y="12846"/>
                    </a:cubicBezTo>
                    <a:cubicBezTo>
                      <a:pt x="-1519" y="17587"/>
                      <a:pt x="537" y="21600"/>
                      <a:pt x="3339" y="21600"/>
                    </a:cubicBezTo>
                    <a:cubicBezTo>
                      <a:pt x="3896" y="21600"/>
                      <a:pt x="4483" y="21442"/>
                      <a:pt x="5065" y="21099"/>
                    </a:cubicBezTo>
                    <a:cubicBezTo>
                      <a:pt x="8541" y="19403"/>
                      <a:pt x="18691" y="3947"/>
                      <a:pt x="18691" y="3947"/>
                    </a:cubicBezTo>
                    <a:cubicBezTo>
                      <a:pt x="20081" y="2015"/>
                      <a:pt x="18868" y="0"/>
                      <a:pt x="17609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2" name="Google Shape;849;p27"/>
              <p:cNvSpPr/>
              <p:nvPr/>
            </p:nvSpPr>
            <p:spPr>
              <a:xfrm flipH="1">
                <a:off x="1951775" y="630075"/>
                <a:ext cx="381696" cy="563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43" h="21600" extrusionOk="0">
                    <a:moveTo>
                      <a:pt x="7512" y="0"/>
                    </a:moveTo>
                    <a:cubicBezTo>
                      <a:pt x="2921" y="0"/>
                      <a:pt x="-804" y="3104"/>
                      <a:pt x="151" y="7596"/>
                    </a:cubicBezTo>
                    <a:cubicBezTo>
                      <a:pt x="151" y="7596"/>
                      <a:pt x="1447" y="14424"/>
                      <a:pt x="3823" y="21294"/>
                    </a:cubicBezTo>
                    <a:cubicBezTo>
                      <a:pt x="4270" y="21507"/>
                      <a:pt x="4937" y="21600"/>
                      <a:pt x="5751" y="21600"/>
                    </a:cubicBezTo>
                    <a:cubicBezTo>
                      <a:pt x="10618" y="21600"/>
                      <a:pt x="20747" y="18302"/>
                      <a:pt x="20642" y="17814"/>
                    </a:cubicBezTo>
                    <a:cubicBezTo>
                      <a:pt x="20642" y="17814"/>
                      <a:pt x="20796" y="8471"/>
                      <a:pt x="15673" y="3505"/>
                    </a:cubicBezTo>
                    <a:cubicBezTo>
                      <a:pt x="13162" y="1054"/>
                      <a:pt x="10189" y="0"/>
                      <a:pt x="7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3" name="Google Shape;850;p27"/>
              <p:cNvSpPr/>
              <p:nvPr/>
            </p:nvSpPr>
            <p:spPr>
              <a:xfrm flipH="1">
                <a:off x="2260490" y="828175"/>
                <a:ext cx="73051" cy="357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5" y="0"/>
                    </a:moveTo>
                    <a:lnTo>
                      <a:pt x="0" y="35"/>
                    </a:lnTo>
                    <a:cubicBezTo>
                      <a:pt x="170" y="137"/>
                      <a:pt x="7422" y="10886"/>
                      <a:pt x="20247" y="21600"/>
                    </a:cubicBezTo>
                    <a:lnTo>
                      <a:pt x="21600" y="21531"/>
                    </a:lnTo>
                    <a:cubicBezTo>
                      <a:pt x="8775" y="10851"/>
                      <a:pt x="1515" y="104"/>
                      <a:pt x="151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4" name="Google Shape;851;p27"/>
              <p:cNvSpPr/>
              <p:nvPr/>
            </p:nvSpPr>
            <p:spPr>
              <a:xfrm flipH="1">
                <a:off x="1948935" y="627349"/>
                <a:ext cx="277906" cy="46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2492" y="0"/>
                    </a:moveTo>
                    <a:cubicBezTo>
                      <a:pt x="1656" y="0"/>
                      <a:pt x="822" y="60"/>
                      <a:pt x="0" y="183"/>
                    </a:cubicBezTo>
                    <a:lnTo>
                      <a:pt x="89" y="421"/>
                    </a:lnTo>
                    <a:cubicBezTo>
                      <a:pt x="892" y="296"/>
                      <a:pt x="1710" y="236"/>
                      <a:pt x="2531" y="236"/>
                    </a:cubicBezTo>
                    <a:cubicBezTo>
                      <a:pt x="6603" y="236"/>
                      <a:pt x="10799" y="1726"/>
                      <a:pt x="14076" y="4403"/>
                    </a:cubicBezTo>
                    <a:cubicBezTo>
                      <a:pt x="17838" y="7489"/>
                      <a:pt x="19564" y="11999"/>
                      <a:pt x="20361" y="15244"/>
                    </a:cubicBezTo>
                    <a:cubicBezTo>
                      <a:pt x="21202" y="18752"/>
                      <a:pt x="21158" y="21575"/>
                      <a:pt x="21158" y="21600"/>
                    </a:cubicBezTo>
                    <a:lnTo>
                      <a:pt x="21555" y="21600"/>
                    </a:lnTo>
                    <a:cubicBezTo>
                      <a:pt x="21555" y="21575"/>
                      <a:pt x="21600" y="18726"/>
                      <a:pt x="20716" y="15191"/>
                    </a:cubicBezTo>
                    <a:cubicBezTo>
                      <a:pt x="19919" y="11946"/>
                      <a:pt x="18193" y="7384"/>
                      <a:pt x="14342" y="4271"/>
                    </a:cubicBezTo>
                    <a:cubicBezTo>
                      <a:pt x="10981" y="1521"/>
                      <a:pt x="6698" y="0"/>
                      <a:pt x="24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5" name="Google Shape;852;p27"/>
              <p:cNvSpPr/>
              <p:nvPr/>
            </p:nvSpPr>
            <p:spPr>
              <a:xfrm flipH="1">
                <a:off x="1946090" y="1177974"/>
                <a:ext cx="109551" cy="6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38" y="0"/>
                    </a:moveTo>
                    <a:lnTo>
                      <a:pt x="0" y="20349"/>
                    </a:lnTo>
                    <a:lnTo>
                      <a:pt x="449" y="21600"/>
                    </a:lnTo>
                    <a:lnTo>
                      <a:pt x="21600" y="1251"/>
                    </a:lnTo>
                    <a:lnTo>
                      <a:pt x="2103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6" name="Google Shape;853;p27"/>
              <p:cNvSpPr/>
              <p:nvPr/>
            </p:nvSpPr>
            <p:spPr>
              <a:xfrm flipH="1">
                <a:off x="1091840" y="597074"/>
                <a:ext cx="452526" cy="461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577" y="85"/>
                    </a:lnTo>
                    <a:cubicBezTo>
                      <a:pt x="21586" y="59"/>
                      <a:pt x="21593" y="30"/>
                      <a:pt x="21600" y="0"/>
                    </a:cubicBezTo>
                    <a:close/>
                    <a:moveTo>
                      <a:pt x="21577" y="85"/>
                    </a:moveTo>
                    <a:cubicBezTo>
                      <a:pt x="21427" y="568"/>
                      <a:pt x="21005" y="588"/>
                      <a:pt x="20617" y="588"/>
                    </a:cubicBezTo>
                    <a:cubicBezTo>
                      <a:pt x="20581" y="588"/>
                      <a:pt x="20545" y="588"/>
                      <a:pt x="20511" y="588"/>
                    </a:cubicBezTo>
                    <a:lnTo>
                      <a:pt x="5585" y="588"/>
                    </a:lnTo>
                    <a:lnTo>
                      <a:pt x="0" y="21600"/>
                    </a:lnTo>
                    <a:lnTo>
                      <a:pt x="15880" y="21600"/>
                    </a:lnTo>
                    <a:lnTo>
                      <a:pt x="21577" y="85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7" name="Google Shape;854;p27"/>
              <p:cNvSpPr/>
              <p:nvPr/>
            </p:nvSpPr>
            <p:spPr>
              <a:xfrm flipH="1">
                <a:off x="1623665" y="1006774"/>
                <a:ext cx="159226" cy="85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66" y="0"/>
                    </a:moveTo>
                    <a:lnTo>
                      <a:pt x="0" y="20591"/>
                    </a:lnTo>
                    <a:lnTo>
                      <a:pt x="312" y="21600"/>
                    </a:lnTo>
                    <a:lnTo>
                      <a:pt x="21600" y="1009"/>
                    </a:lnTo>
                    <a:lnTo>
                      <a:pt x="2136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8" name="Google Shape;855;p27"/>
              <p:cNvSpPr/>
              <p:nvPr/>
            </p:nvSpPr>
            <p:spPr>
              <a:xfrm flipH="1">
                <a:off x="1415390" y="609050"/>
                <a:ext cx="117551" cy="435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58" y="0"/>
                    </a:moveTo>
                    <a:lnTo>
                      <a:pt x="0" y="21543"/>
                    </a:lnTo>
                    <a:lnTo>
                      <a:pt x="841" y="21600"/>
                    </a:lnTo>
                    <a:lnTo>
                      <a:pt x="21600" y="57"/>
                    </a:lnTo>
                    <a:lnTo>
                      <a:pt x="2065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899" name="Google Shape;856;p27"/>
              <p:cNvSpPr/>
              <p:nvPr/>
            </p:nvSpPr>
            <p:spPr>
              <a:xfrm flipH="1">
                <a:off x="1111815" y="609049"/>
                <a:ext cx="122126" cy="4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91" y="0"/>
                    </a:moveTo>
                    <a:lnTo>
                      <a:pt x="0" y="21546"/>
                    </a:lnTo>
                    <a:lnTo>
                      <a:pt x="809" y="21600"/>
                    </a:lnTo>
                    <a:lnTo>
                      <a:pt x="21600" y="55"/>
                    </a:lnTo>
                    <a:lnTo>
                      <a:pt x="2079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0" name="Google Shape;857;p27"/>
              <p:cNvSpPr/>
              <p:nvPr/>
            </p:nvSpPr>
            <p:spPr>
              <a:xfrm flipH="1">
                <a:off x="1309546" y="873449"/>
                <a:ext cx="332220" cy="241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0" h="21600" extrusionOk="0">
                    <a:moveTo>
                      <a:pt x="8953" y="0"/>
                    </a:moveTo>
                    <a:cubicBezTo>
                      <a:pt x="8255" y="0"/>
                      <a:pt x="4166" y="4253"/>
                      <a:pt x="3435" y="5894"/>
                    </a:cubicBezTo>
                    <a:lnTo>
                      <a:pt x="1091" y="9971"/>
                    </a:lnTo>
                    <a:cubicBezTo>
                      <a:pt x="-507" y="12824"/>
                      <a:pt x="-650" y="19959"/>
                      <a:pt x="2725" y="20620"/>
                    </a:cubicBezTo>
                    <a:cubicBezTo>
                      <a:pt x="2725" y="20620"/>
                      <a:pt x="8136" y="21600"/>
                      <a:pt x="11364" y="21600"/>
                    </a:cubicBezTo>
                    <a:cubicBezTo>
                      <a:pt x="11961" y="21600"/>
                      <a:pt x="12484" y="21567"/>
                      <a:pt x="12884" y="21488"/>
                    </a:cubicBezTo>
                    <a:cubicBezTo>
                      <a:pt x="15441" y="20977"/>
                      <a:pt x="18958" y="15525"/>
                      <a:pt x="18958" y="15525"/>
                    </a:cubicBezTo>
                    <a:cubicBezTo>
                      <a:pt x="19637" y="14690"/>
                      <a:pt x="19816" y="12083"/>
                      <a:pt x="19333" y="12083"/>
                    </a:cubicBezTo>
                    <a:cubicBezTo>
                      <a:pt x="19294" y="12083"/>
                      <a:pt x="19251" y="12098"/>
                      <a:pt x="19204" y="12134"/>
                    </a:cubicBezTo>
                    <a:cubicBezTo>
                      <a:pt x="20690" y="10877"/>
                      <a:pt x="20349" y="8841"/>
                      <a:pt x="19607" y="8841"/>
                    </a:cubicBezTo>
                    <a:cubicBezTo>
                      <a:pt x="19537" y="8841"/>
                      <a:pt x="19462" y="8861"/>
                      <a:pt x="19384" y="8901"/>
                    </a:cubicBezTo>
                    <a:cubicBezTo>
                      <a:pt x="20841" y="7932"/>
                      <a:pt x="20698" y="5639"/>
                      <a:pt x="20060" y="5334"/>
                    </a:cubicBezTo>
                    <a:cubicBezTo>
                      <a:pt x="20913" y="4880"/>
                      <a:pt x="20950" y="1764"/>
                      <a:pt x="19772" y="1764"/>
                    </a:cubicBezTo>
                    <a:cubicBezTo>
                      <a:pt x="19627" y="1764"/>
                      <a:pt x="19462" y="1813"/>
                      <a:pt x="19277" y="1920"/>
                    </a:cubicBezTo>
                    <a:cubicBezTo>
                      <a:pt x="19277" y="1920"/>
                      <a:pt x="12794" y="6767"/>
                      <a:pt x="10530" y="6767"/>
                    </a:cubicBezTo>
                    <a:cubicBezTo>
                      <a:pt x="10485" y="6767"/>
                      <a:pt x="10439" y="6765"/>
                      <a:pt x="10397" y="6760"/>
                    </a:cubicBezTo>
                    <a:cubicBezTo>
                      <a:pt x="7592" y="6608"/>
                      <a:pt x="8693" y="2020"/>
                      <a:pt x="8693" y="2020"/>
                    </a:cubicBezTo>
                    <a:lnTo>
                      <a:pt x="9048" y="188"/>
                    </a:lnTo>
                    <a:cubicBezTo>
                      <a:pt x="9070" y="58"/>
                      <a:pt x="9034" y="0"/>
                      <a:pt x="8953" y="0"/>
                    </a:cubicBezTo>
                    <a:close/>
                  </a:path>
                </a:pathLst>
              </a:custGeom>
              <a:solidFill>
                <a:srgbClr val="EF9D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1" name="Google Shape;858;p27"/>
              <p:cNvSpPr/>
              <p:nvPr/>
            </p:nvSpPr>
            <p:spPr>
              <a:xfrm flipH="1">
                <a:off x="1318390" y="931450"/>
                <a:ext cx="116401" cy="54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78" y="0"/>
                    </a:moveTo>
                    <a:cubicBezTo>
                      <a:pt x="14507" y="8415"/>
                      <a:pt x="7413" y="15007"/>
                      <a:pt x="0" y="19778"/>
                    </a:cubicBezTo>
                    <a:lnTo>
                      <a:pt x="315" y="21600"/>
                    </a:lnTo>
                    <a:cubicBezTo>
                      <a:pt x="7729" y="16830"/>
                      <a:pt x="14929" y="10008"/>
                      <a:pt x="21600" y="1593"/>
                    </a:cubicBezTo>
                    <a:lnTo>
                      <a:pt x="2117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2" name="Google Shape;859;p27"/>
              <p:cNvSpPr/>
              <p:nvPr/>
            </p:nvSpPr>
            <p:spPr>
              <a:xfrm flipH="1">
                <a:off x="1329790" y="1006774"/>
                <a:ext cx="89026" cy="53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09" y="0"/>
                    </a:moveTo>
                    <a:cubicBezTo>
                      <a:pt x="13709" y="8968"/>
                      <a:pt x="6781" y="15400"/>
                      <a:pt x="0" y="19758"/>
                    </a:cubicBezTo>
                    <a:lnTo>
                      <a:pt x="412" y="21600"/>
                    </a:lnTo>
                    <a:cubicBezTo>
                      <a:pt x="7340" y="17000"/>
                      <a:pt x="14260" y="10568"/>
                      <a:pt x="21600" y="1610"/>
                    </a:cubicBezTo>
                    <a:lnTo>
                      <a:pt x="2090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3" name="Google Shape;860;p27"/>
              <p:cNvSpPr/>
              <p:nvPr/>
            </p:nvSpPr>
            <p:spPr>
              <a:xfrm flipH="1">
                <a:off x="1328090" y="970274"/>
                <a:ext cx="97001" cy="50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93" y="0"/>
                    </a:moveTo>
                    <a:cubicBezTo>
                      <a:pt x="14869" y="8100"/>
                      <a:pt x="8005" y="14479"/>
                      <a:pt x="0" y="19642"/>
                    </a:cubicBezTo>
                    <a:lnTo>
                      <a:pt x="379" y="21600"/>
                    </a:lnTo>
                    <a:cubicBezTo>
                      <a:pt x="8384" y="16447"/>
                      <a:pt x="15376" y="9821"/>
                      <a:pt x="21600" y="1710"/>
                    </a:cubicBezTo>
                    <a:lnTo>
                      <a:pt x="2109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4" name="Google Shape;861;p27"/>
              <p:cNvSpPr/>
              <p:nvPr/>
            </p:nvSpPr>
            <p:spPr>
              <a:xfrm flipH="1">
                <a:off x="1610822" y="977675"/>
                <a:ext cx="12701" cy="67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84" h="21600" extrusionOk="0">
                    <a:moveTo>
                      <a:pt x="2947" y="0"/>
                    </a:moveTo>
                    <a:cubicBezTo>
                      <a:pt x="2947" y="366"/>
                      <a:pt x="-6816" y="12526"/>
                      <a:pt x="9201" y="21600"/>
                    </a:cubicBezTo>
                    <a:lnTo>
                      <a:pt x="14784" y="20876"/>
                    </a:lnTo>
                    <a:cubicBezTo>
                      <a:pt x="-531" y="12343"/>
                      <a:pt x="8499" y="366"/>
                      <a:pt x="9201" y="183"/>
                    </a:cubicBezTo>
                    <a:lnTo>
                      <a:pt x="294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5" name="Google Shape;862;p27"/>
              <p:cNvSpPr/>
              <p:nvPr/>
            </p:nvSpPr>
            <p:spPr>
              <a:xfrm flipH="1">
                <a:off x="1174590" y="704275"/>
                <a:ext cx="209976" cy="12701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6" name="Google Shape;863;p27"/>
              <p:cNvSpPr/>
              <p:nvPr/>
            </p:nvSpPr>
            <p:spPr>
              <a:xfrm flipH="1">
                <a:off x="1205390" y="749637"/>
                <a:ext cx="164926" cy="12701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7" name="Google Shape;864;p27"/>
              <p:cNvSpPr/>
              <p:nvPr/>
            </p:nvSpPr>
            <p:spPr>
              <a:xfrm flipH="1">
                <a:off x="1112965" y="679250"/>
                <a:ext cx="23951" cy="17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04" y="0"/>
                    </a:moveTo>
                    <a:lnTo>
                      <a:pt x="0" y="21600"/>
                    </a:lnTo>
                    <a:lnTo>
                      <a:pt x="174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8" name="Google Shape;865;p27"/>
              <p:cNvSpPr/>
              <p:nvPr/>
            </p:nvSpPr>
            <p:spPr>
              <a:xfrm flipH="1">
                <a:off x="1186565" y="962274"/>
                <a:ext cx="25676" cy="18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12" y="0"/>
                    </a:moveTo>
                    <a:lnTo>
                      <a:pt x="0" y="21600"/>
                    </a:lnTo>
                    <a:lnTo>
                      <a:pt x="172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09" name="Google Shape;866;p27"/>
              <p:cNvSpPr/>
              <p:nvPr/>
            </p:nvSpPr>
            <p:spPr>
              <a:xfrm flipH="1">
                <a:off x="1334940" y="1750324"/>
                <a:ext cx="400576" cy="128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39" y="0"/>
                    </a:moveTo>
                    <a:cubicBezTo>
                      <a:pt x="1692" y="0"/>
                      <a:pt x="0" y="5279"/>
                      <a:pt x="0" y="11042"/>
                    </a:cubicBezTo>
                    <a:cubicBezTo>
                      <a:pt x="0" y="16897"/>
                      <a:pt x="1723" y="21600"/>
                      <a:pt x="3539" y="21600"/>
                    </a:cubicBezTo>
                    <a:lnTo>
                      <a:pt x="21600" y="21600"/>
                    </a:lnTo>
                    <a:lnTo>
                      <a:pt x="21600" y="18529"/>
                    </a:lnTo>
                    <a:lnTo>
                      <a:pt x="20647" y="18529"/>
                    </a:lnTo>
                    <a:lnTo>
                      <a:pt x="20647" y="3647"/>
                    </a:lnTo>
                    <a:lnTo>
                      <a:pt x="21600" y="3647"/>
                    </a:lnTo>
                    <a:lnTo>
                      <a:pt x="21600" y="576"/>
                    </a:lnTo>
                    <a:lnTo>
                      <a:pt x="353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0" name="Google Shape;867;p27"/>
              <p:cNvSpPr/>
              <p:nvPr/>
            </p:nvSpPr>
            <p:spPr>
              <a:xfrm flipH="1">
                <a:off x="1196840" y="1750324"/>
                <a:ext cx="400576" cy="128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08" y="0"/>
                    </a:moveTo>
                    <a:cubicBezTo>
                      <a:pt x="1692" y="0"/>
                      <a:pt x="0" y="5279"/>
                      <a:pt x="0" y="11042"/>
                    </a:cubicBezTo>
                    <a:cubicBezTo>
                      <a:pt x="0" y="16897"/>
                      <a:pt x="1692" y="21600"/>
                      <a:pt x="3539" y="21600"/>
                    </a:cubicBezTo>
                    <a:lnTo>
                      <a:pt x="21600" y="21600"/>
                    </a:lnTo>
                    <a:lnTo>
                      <a:pt x="21600" y="18529"/>
                    </a:lnTo>
                    <a:lnTo>
                      <a:pt x="20616" y="18529"/>
                    </a:lnTo>
                    <a:lnTo>
                      <a:pt x="20616" y="3647"/>
                    </a:lnTo>
                    <a:lnTo>
                      <a:pt x="21600" y="3647"/>
                    </a:lnTo>
                    <a:lnTo>
                      <a:pt x="21600" y="576"/>
                    </a:lnTo>
                    <a:lnTo>
                      <a:pt x="3508" y="0"/>
                    </a:lnTo>
                    <a:close/>
                  </a:path>
                </a:pathLst>
              </a:custGeom>
              <a:solidFill>
                <a:srgbClr val="E88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1" name="Google Shape;868;p27"/>
              <p:cNvSpPr/>
              <p:nvPr/>
            </p:nvSpPr>
            <p:spPr>
              <a:xfrm flipH="1">
                <a:off x="1215090" y="1771999"/>
                <a:ext cx="356651" cy="88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60" y="0"/>
                    </a:moveTo>
                    <a:cubicBezTo>
                      <a:pt x="1175" y="0"/>
                      <a:pt x="0" y="4878"/>
                      <a:pt x="0" y="10867"/>
                    </a:cubicBezTo>
                    <a:cubicBezTo>
                      <a:pt x="0" y="16862"/>
                      <a:pt x="1175" y="21600"/>
                      <a:pt x="2660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2" name="Google Shape;869;p27"/>
              <p:cNvSpPr/>
              <p:nvPr/>
            </p:nvSpPr>
            <p:spPr>
              <a:xfrm flipH="1">
                <a:off x="1215090" y="1782775"/>
                <a:ext cx="3298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2932"/>
                    </a:lnTo>
                    <a:lnTo>
                      <a:pt x="36" y="21600"/>
                    </a:lnTo>
                    <a:lnTo>
                      <a:pt x="21600" y="971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3" name="Google Shape;870;p27"/>
              <p:cNvSpPr/>
              <p:nvPr/>
            </p:nvSpPr>
            <p:spPr>
              <a:xfrm flipH="1">
                <a:off x="1215090" y="1809587"/>
                <a:ext cx="2916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4339"/>
                    </a:lnTo>
                    <a:lnTo>
                      <a:pt x="0" y="21600"/>
                    </a:lnTo>
                    <a:lnTo>
                      <a:pt x="21600" y="1726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4" name="Google Shape;871;p27"/>
              <p:cNvSpPr/>
              <p:nvPr/>
            </p:nvSpPr>
            <p:spPr>
              <a:xfrm flipH="1">
                <a:off x="1215090" y="1842687"/>
                <a:ext cx="312726" cy="12701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5" name="Google Shape;872;p27"/>
              <p:cNvSpPr/>
              <p:nvPr/>
            </p:nvSpPr>
            <p:spPr>
              <a:xfrm flipH="1">
                <a:off x="1212240" y="1705224"/>
                <a:ext cx="529551" cy="48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3" y="0"/>
                    </a:moveTo>
                    <a:cubicBezTo>
                      <a:pt x="140" y="0"/>
                      <a:pt x="23" y="1541"/>
                      <a:pt x="23" y="3341"/>
                    </a:cubicBezTo>
                    <a:lnTo>
                      <a:pt x="0" y="17212"/>
                    </a:lnTo>
                    <a:cubicBezTo>
                      <a:pt x="0" y="19013"/>
                      <a:pt x="140" y="20554"/>
                      <a:pt x="303" y="20554"/>
                    </a:cubicBezTo>
                    <a:lnTo>
                      <a:pt x="21297" y="21578"/>
                    </a:lnTo>
                    <a:cubicBezTo>
                      <a:pt x="21309" y="21589"/>
                      <a:pt x="21322" y="21600"/>
                      <a:pt x="21333" y="21600"/>
                    </a:cubicBezTo>
                    <a:cubicBezTo>
                      <a:pt x="21480" y="21600"/>
                      <a:pt x="21600" y="20160"/>
                      <a:pt x="21600" y="18495"/>
                    </a:cubicBezTo>
                    <a:lnTo>
                      <a:pt x="21600" y="4624"/>
                    </a:lnTo>
                    <a:cubicBezTo>
                      <a:pt x="21600" y="2835"/>
                      <a:pt x="21484" y="1294"/>
                      <a:pt x="21321" y="1294"/>
                    </a:cubicBez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6" name="Google Shape;873;p27"/>
              <p:cNvSpPr/>
              <p:nvPr/>
            </p:nvSpPr>
            <p:spPr>
              <a:xfrm flipH="1">
                <a:off x="1672740" y="1705799"/>
                <a:ext cx="29101" cy="4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08" y="0"/>
                    </a:moveTo>
                    <a:lnTo>
                      <a:pt x="0" y="21340"/>
                    </a:lnTo>
                    <a:lnTo>
                      <a:pt x="211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7" name="Google Shape;874;p27"/>
              <p:cNvSpPr/>
              <p:nvPr/>
            </p:nvSpPr>
            <p:spPr>
              <a:xfrm flipH="1">
                <a:off x="1252190" y="1707525"/>
                <a:ext cx="28526" cy="4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5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272"/>
                    </a:lnTo>
                    <a:lnTo>
                      <a:pt x="4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8" name="Google Shape;875;p27"/>
              <p:cNvSpPr/>
              <p:nvPr/>
            </p:nvSpPr>
            <p:spPr>
              <a:xfrm flipH="1">
                <a:off x="1498715" y="1534050"/>
                <a:ext cx="216251" cy="172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159"/>
                    </a:lnTo>
                    <a:cubicBezTo>
                      <a:pt x="0" y="16881"/>
                      <a:pt x="3761" y="21600"/>
                      <a:pt x="8263" y="21600"/>
                    </a:cubicBezTo>
                    <a:lnTo>
                      <a:pt x="13337" y="21600"/>
                    </a:lnTo>
                    <a:cubicBezTo>
                      <a:pt x="17839" y="21600"/>
                      <a:pt x="21600" y="16881"/>
                      <a:pt x="21600" y="11159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19" name="Google Shape;876;p27"/>
              <p:cNvSpPr/>
              <p:nvPr/>
            </p:nvSpPr>
            <p:spPr>
              <a:xfrm flipH="1">
                <a:off x="1657340" y="1552874"/>
                <a:ext cx="101576" cy="107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67" y="1953"/>
                    </a:moveTo>
                    <a:cubicBezTo>
                      <a:pt x="17597" y="1953"/>
                      <a:pt x="19537" y="3790"/>
                      <a:pt x="19537" y="6091"/>
                    </a:cubicBezTo>
                    <a:lnTo>
                      <a:pt x="19537" y="15514"/>
                    </a:lnTo>
                    <a:cubicBezTo>
                      <a:pt x="19537" y="17810"/>
                      <a:pt x="17597" y="19647"/>
                      <a:pt x="15167" y="19647"/>
                    </a:cubicBezTo>
                    <a:lnTo>
                      <a:pt x="6310" y="19647"/>
                    </a:lnTo>
                    <a:cubicBezTo>
                      <a:pt x="3886" y="19647"/>
                      <a:pt x="1940" y="17810"/>
                      <a:pt x="1940" y="15514"/>
                    </a:cubicBezTo>
                    <a:lnTo>
                      <a:pt x="1940" y="6091"/>
                    </a:lnTo>
                    <a:cubicBezTo>
                      <a:pt x="1940" y="3790"/>
                      <a:pt x="3886" y="1953"/>
                      <a:pt x="6310" y="1953"/>
                    </a:cubicBezTo>
                    <a:close/>
                    <a:moveTo>
                      <a:pt x="6310" y="0"/>
                    </a:moveTo>
                    <a:cubicBezTo>
                      <a:pt x="2791" y="0"/>
                      <a:pt x="0" y="2759"/>
                      <a:pt x="0" y="6091"/>
                    </a:cubicBezTo>
                    <a:lnTo>
                      <a:pt x="0" y="15514"/>
                    </a:lnTo>
                    <a:cubicBezTo>
                      <a:pt x="0" y="18841"/>
                      <a:pt x="2791" y="21600"/>
                      <a:pt x="6310" y="21600"/>
                    </a:cubicBezTo>
                    <a:lnTo>
                      <a:pt x="15167" y="21600"/>
                    </a:lnTo>
                    <a:cubicBezTo>
                      <a:pt x="18687" y="21600"/>
                      <a:pt x="21600" y="18841"/>
                      <a:pt x="21600" y="15514"/>
                    </a:cubicBezTo>
                    <a:lnTo>
                      <a:pt x="21600" y="6091"/>
                    </a:lnTo>
                    <a:cubicBezTo>
                      <a:pt x="21600" y="2759"/>
                      <a:pt x="18687" y="0"/>
                      <a:pt x="151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921" name="Google Shape;877;p27"/>
            <p:cNvSpPr/>
            <p:nvPr/>
          </p:nvSpPr>
          <p:spPr>
            <a:xfrm>
              <a:off x="3268696" y="1552537"/>
              <a:ext cx="274601" cy="3360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2" name="Google Shape;878;p27"/>
            <p:cNvSpPr/>
            <p:nvPr/>
          </p:nvSpPr>
          <p:spPr>
            <a:xfrm>
              <a:off x="3268702" y="1492938"/>
              <a:ext cx="588992" cy="3360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3" name="Google Shape;879;p27"/>
            <p:cNvSpPr/>
            <p:nvPr/>
          </p:nvSpPr>
          <p:spPr>
            <a:xfrm>
              <a:off x="2992522" y="2655063"/>
              <a:ext cx="865110" cy="335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4" name="Google Shape;880;p27"/>
            <p:cNvSpPr/>
            <p:nvPr/>
          </p:nvSpPr>
          <p:spPr>
            <a:xfrm>
              <a:off x="2992522" y="2716980"/>
              <a:ext cx="865110" cy="3359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927" name="Google Shape;881;p27"/>
            <p:cNvGrpSpPr/>
            <p:nvPr/>
          </p:nvGrpSpPr>
          <p:grpSpPr>
            <a:xfrm>
              <a:off x="3442943" y="486814"/>
              <a:ext cx="476782" cy="65625"/>
              <a:chOff x="0" y="0"/>
              <a:chExt cx="476781" cy="65624"/>
            </a:xfrm>
          </p:grpSpPr>
          <p:sp>
            <p:nvSpPr>
              <p:cNvPr id="925" name="Google Shape;882;p27"/>
              <p:cNvSpPr/>
              <p:nvPr/>
            </p:nvSpPr>
            <p:spPr>
              <a:xfrm>
                <a:off x="7761" y="7759"/>
                <a:ext cx="461854" cy="501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2" y="0"/>
                    </a:moveTo>
                    <a:cubicBezTo>
                      <a:pt x="530" y="0"/>
                      <a:pt x="0" y="4884"/>
                      <a:pt x="0" y="10805"/>
                    </a:cubicBezTo>
                    <a:cubicBezTo>
                      <a:pt x="0" y="16716"/>
                      <a:pt x="530" y="21600"/>
                      <a:pt x="1172" y="21600"/>
                    </a:cubicBezTo>
                    <a:lnTo>
                      <a:pt x="20428" y="21600"/>
                    </a:lnTo>
                    <a:cubicBezTo>
                      <a:pt x="21070" y="21600"/>
                      <a:pt x="21600" y="16716"/>
                      <a:pt x="21600" y="10805"/>
                    </a:cubicBezTo>
                    <a:cubicBezTo>
                      <a:pt x="21600" y="4884"/>
                      <a:pt x="21070" y="0"/>
                      <a:pt x="204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26" name="Google Shape;883;p27"/>
              <p:cNvSpPr/>
              <p:nvPr/>
            </p:nvSpPr>
            <p:spPr>
              <a:xfrm>
                <a:off x="-1" y="-1"/>
                <a:ext cx="476783" cy="65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40" y="4912"/>
                    </a:moveTo>
                    <a:cubicBezTo>
                      <a:pt x="20572" y="4912"/>
                      <a:pt x="20924" y="7662"/>
                      <a:pt x="20924" y="10804"/>
                    </a:cubicBezTo>
                    <a:cubicBezTo>
                      <a:pt x="20924" y="13946"/>
                      <a:pt x="20572" y="16696"/>
                      <a:pt x="20140" y="16696"/>
                    </a:cubicBezTo>
                    <a:lnTo>
                      <a:pt x="1487" y="16696"/>
                    </a:lnTo>
                    <a:cubicBezTo>
                      <a:pt x="1055" y="16696"/>
                      <a:pt x="676" y="13946"/>
                      <a:pt x="676" y="10804"/>
                    </a:cubicBezTo>
                    <a:cubicBezTo>
                      <a:pt x="676" y="7662"/>
                      <a:pt x="1055" y="4912"/>
                      <a:pt x="1487" y="4912"/>
                    </a:cubicBezTo>
                    <a:close/>
                    <a:moveTo>
                      <a:pt x="1487" y="0"/>
                    </a:moveTo>
                    <a:cubicBezTo>
                      <a:pt x="676" y="0"/>
                      <a:pt x="0" y="4912"/>
                      <a:pt x="0" y="10804"/>
                    </a:cubicBezTo>
                    <a:cubicBezTo>
                      <a:pt x="0" y="16696"/>
                      <a:pt x="676" y="21600"/>
                      <a:pt x="1487" y="21600"/>
                    </a:cubicBezTo>
                    <a:lnTo>
                      <a:pt x="20140" y="21600"/>
                    </a:lnTo>
                    <a:cubicBezTo>
                      <a:pt x="20951" y="21600"/>
                      <a:pt x="21600" y="16696"/>
                      <a:pt x="21600" y="10804"/>
                    </a:cubicBezTo>
                    <a:cubicBezTo>
                      <a:pt x="21600" y="4912"/>
                      <a:pt x="20951" y="0"/>
                      <a:pt x="201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928" name="Google Shape;884;p27"/>
            <p:cNvSpPr/>
            <p:nvPr/>
          </p:nvSpPr>
          <p:spPr>
            <a:xfrm flipH="1" flipV="1">
              <a:off x="0" y="3335008"/>
              <a:ext cx="3857701" cy="1"/>
            </a:xfrm>
            <a:prstGeom prst="line">
              <a:avLst/>
            </a:prstGeom>
            <a:noFill/>
            <a:ln w="1905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9" name="Google Shape;885;p27"/>
            <p:cNvSpPr/>
            <p:nvPr/>
          </p:nvSpPr>
          <p:spPr>
            <a:xfrm>
              <a:off x="1846599" y="552465"/>
              <a:ext cx="1020404" cy="6065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7" y="0"/>
                  </a:moveTo>
                  <a:cubicBezTo>
                    <a:pt x="597" y="0"/>
                    <a:pt x="0" y="1082"/>
                    <a:pt x="0" y="2429"/>
                  </a:cubicBezTo>
                  <a:lnTo>
                    <a:pt x="0" y="19171"/>
                  </a:lnTo>
                  <a:cubicBezTo>
                    <a:pt x="0" y="20518"/>
                    <a:pt x="597" y="21600"/>
                    <a:pt x="1317" y="21600"/>
                  </a:cubicBezTo>
                  <a:lnTo>
                    <a:pt x="20294" y="21600"/>
                  </a:lnTo>
                  <a:cubicBezTo>
                    <a:pt x="21014" y="21600"/>
                    <a:pt x="21600" y="20518"/>
                    <a:pt x="21600" y="19171"/>
                  </a:cubicBezTo>
                  <a:lnTo>
                    <a:pt x="21600" y="2429"/>
                  </a:lnTo>
                  <a:cubicBezTo>
                    <a:pt x="21600" y="1082"/>
                    <a:pt x="21014" y="0"/>
                    <a:pt x="20294" y="0"/>
                  </a:cubicBezTo>
                  <a:close/>
                </a:path>
              </a:pathLst>
            </a:custGeom>
            <a:solidFill>
              <a:srgbClr val="2970AA">
                <a:alpha val="34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942" name="Google Shape;886;p27"/>
            <p:cNvGrpSpPr/>
            <p:nvPr/>
          </p:nvGrpSpPr>
          <p:grpSpPr>
            <a:xfrm>
              <a:off x="1798319" y="376237"/>
              <a:ext cx="1376103" cy="843250"/>
              <a:chOff x="0" y="0"/>
              <a:chExt cx="1376101" cy="843249"/>
            </a:xfrm>
          </p:grpSpPr>
          <p:sp>
            <p:nvSpPr>
              <p:cNvPr id="930" name="Google Shape;887;p27"/>
              <p:cNvSpPr/>
              <p:nvPr/>
            </p:nvSpPr>
            <p:spPr>
              <a:xfrm rot="16200000" flipH="1">
                <a:off x="198562" y="-90833"/>
                <a:ext cx="635938" cy="1019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81" y="0"/>
                    </a:moveTo>
                    <a:cubicBezTo>
                      <a:pt x="1079" y="0"/>
                      <a:pt x="0" y="661"/>
                      <a:pt x="0" y="1485"/>
                    </a:cubicBezTo>
                    <a:lnTo>
                      <a:pt x="0" y="20127"/>
                    </a:lnTo>
                    <a:cubicBezTo>
                      <a:pt x="0" y="20939"/>
                      <a:pt x="1079" y="21600"/>
                      <a:pt x="2381" y="21600"/>
                    </a:cubicBezTo>
                    <a:lnTo>
                      <a:pt x="19219" y="21600"/>
                    </a:lnTo>
                    <a:cubicBezTo>
                      <a:pt x="20521" y="21600"/>
                      <a:pt x="21600" y="20939"/>
                      <a:pt x="21600" y="20127"/>
                    </a:cubicBezTo>
                    <a:lnTo>
                      <a:pt x="21600" y="1485"/>
                    </a:lnTo>
                    <a:cubicBezTo>
                      <a:pt x="21600" y="661"/>
                      <a:pt x="20521" y="0"/>
                      <a:pt x="192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941" name="Google Shape;888;p27"/>
              <p:cNvGrpSpPr/>
              <p:nvPr/>
            </p:nvGrpSpPr>
            <p:grpSpPr>
              <a:xfrm>
                <a:off x="0" y="-1"/>
                <a:ext cx="1376102" cy="843251"/>
                <a:chOff x="0" y="0"/>
                <a:chExt cx="1376101" cy="843249"/>
              </a:xfrm>
            </p:grpSpPr>
            <p:sp>
              <p:nvSpPr>
                <p:cNvPr id="931" name="Google Shape;889;p27"/>
                <p:cNvSpPr txBox="1"/>
                <p:nvPr/>
              </p:nvSpPr>
              <p:spPr>
                <a:xfrm>
                  <a:off x="215002" y="-1"/>
                  <a:ext cx="630002" cy="84325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91424" tIns="91424" rIns="91424" bIns="91424" numCol="1" anchor="ctr">
                  <a:spAutoFit/>
                </a:bodyPr>
                <a:lstStyle>
                  <a:lvl1pPr algn="ctr">
                    <a:defRPr sz="2200">
                      <a:solidFill>
                        <a:schemeClr val="accent6"/>
                      </a:solidFill>
                      <a:latin typeface="Bebas Neue"/>
                      <a:ea typeface="Bebas Neue"/>
                      <a:cs typeface="Bebas Neue"/>
                      <a:sym typeface="Bebas Neue"/>
                    </a:defRPr>
                  </a:lvl1pPr>
                </a:lstStyle>
                <a:p>
                  <a:r>
                    <a:t>CSS</a:t>
                  </a:r>
                </a:p>
              </p:txBody>
            </p:sp>
            <p:sp>
              <p:nvSpPr>
                <p:cNvPr id="932" name="Google Shape;890;p27"/>
                <p:cNvSpPr/>
                <p:nvPr/>
              </p:nvSpPr>
              <p:spPr>
                <a:xfrm rot="16200000" flipH="1">
                  <a:off x="192257" y="-97684"/>
                  <a:ext cx="649095" cy="10336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048" y="286"/>
                      </a:moveTo>
                      <a:cubicBezTo>
                        <a:pt x="20196" y="286"/>
                        <a:pt x="21144" y="870"/>
                        <a:pt x="21144" y="1603"/>
                      </a:cubicBezTo>
                      <a:lnTo>
                        <a:pt x="21144" y="19997"/>
                      </a:lnTo>
                      <a:cubicBezTo>
                        <a:pt x="21144" y="20719"/>
                        <a:pt x="20196" y="21314"/>
                        <a:pt x="19048" y="21314"/>
                      </a:cubicBezTo>
                      <a:lnTo>
                        <a:pt x="2552" y="21314"/>
                      </a:lnTo>
                      <a:cubicBezTo>
                        <a:pt x="1404" y="21314"/>
                        <a:pt x="456" y="20719"/>
                        <a:pt x="456" y="19997"/>
                      </a:cubicBezTo>
                      <a:lnTo>
                        <a:pt x="456" y="1603"/>
                      </a:lnTo>
                      <a:cubicBezTo>
                        <a:pt x="456" y="870"/>
                        <a:pt x="1404" y="286"/>
                        <a:pt x="2552" y="286"/>
                      </a:cubicBezTo>
                      <a:close/>
                      <a:moveTo>
                        <a:pt x="2552" y="0"/>
                      </a:moveTo>
                      <a:cubicBezTo>
                        <a:pt x="1148" y="0"/>
                        <a:pt x="0" y="710"/>
                        <a:pt x="0" y="1603"/>
                      </a:cubicBezTo>
                      <a:lnTo>
                        <a:pt x="0" y="19997"/>
                      </a:lnTo>
                      <a:cubicBezTo>
                        <a:pt x="0" y="20879"/>
                        <a:pt x="1148" y="21600"/>
                        <a:pt x="2552" y="21600"/>
                      </a:cubicBezTo>
                      <a:lnTo>
                        <a:pt x="19048" y="21600"/>
                      </a:lnTo>
                      <a:cubicBezTo>
                        <a:pt x="20452" y="21600"/>
                        <a:pt x="21600" y="20879"/>
                        <a:pt x="21600" y="19997"/>
                      </a:cubicBezTo>
                      <a:lnTo>
                        <a:pt x="21600" y="1603"/>
                      </a:lnTo>
                      <a:cubicBezTo>
                        <a:pt x="21600" y="710"/>
                        <a:pt x="20452" y="0"/>
                        <a:pt x="1904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933" name="Google Shape;891;p27"/>
                <p:cNvSpPr/>
                <p:nvPr/>
              </p:nvSpPr>
              <p:spPr>
                <a:xfrm rot="16200000" flipH="1">
                  <a:off x="78463" y="179610"/>
                  <a:ext cx="65598" cy="656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01" h="21600" extrusionOk="0">
                      <a:moveTo>
                        <a:pt x="19076" y="0"/>
                      </a:moveTo>
                      <a:cubicBezTo>
                        <a:pt x="18497" y="0"/>
                        <a:pt x="17925" y="230"/>
                        <a:pt x="17480" y="676"/>
                      </a:cubicBezTo>
                      <a:lnTo>
                        <a:pt x="662" y="17808"/>
                      </a:lnTo>
                      <a:cubicBezTo>
                        <a:pt x="-221" y="18715"/>
                        <a:pt x="-221" y="20154"/>
                        <a:pt x="662" y="20873"/>
                      </a:cubicBezTo>
                      <a:cubicBezTo>
                        <a:pt x="1192" y="21420"/>
                        <a:pt x="1729" y="21600"/>
                        <a:pt x="2258" y="21600"/>
                      </a:cubicBezTo>
                      <a:cubicBezTo>
                        <a:pt x="2788" y="21600"/>
                        <a:pt x="3318" y="21420"/>
                        <a:pt x="3848" y="20873"/>
                      </a:cubicBezTo>
                      <a:lnTo>
                        <a:pt x="20666" y="3929"/>
                      </a:lnTo>
                      <a:cubicBezTo>
                        <a:pt x="21379" y="3022"/>
                        <a:pt x="21379" y="1583"/>
                        <a:pt x="20666" y="676"/>
                      </a:cubicBezTo>
                      <a:cubicBezTo>
                        <a:pt x="20228" y="230"/>
                        <a:pt x="19648" y="0"/>
                        <a:pt x="19076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934" name="Google Shape;892;p27"/>
                <p:cNvSpPr/>
                <p:nvPr/>
              </p:nvSpPr>
              <p:spPr>
                <a:xfrm rot="16200000" flipH="1">
                  <a:off x="78463" y="179610"/>
                  <a:ext cx="65598" cy="656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01" h="21600" extrusionOk="0">
                      <a:moveTo>
                        <a:pt x="2258" y="0"/>
                      </a:moveTo>
                      <a:cubicBezTo>
                        <a:pt x="1679" y="0"/>
                        <a:pt x="1107" y="230"/>
                        <a:pt x="662" y="676"/>
                      </a:cubicBezTo>
                      <a:cubicBezTo>
                        <a:pt x="-221" y="1583"/>
                        <a:pt x="-221" y="3022"/>
                        <a:pt x="662" y="3929"/>
                      </a:cubicBezTo>
                      <a:lnTo>
                        <a:pt x="17480" y="20873"/>
                      </a:lnTo>
                      <a:cubicBezTo>
                        <a:pt x="17833" y="21420"/>
                        <a:pt x="18547" y="21600"/>
                        <a:pt x="19076" y="21600"/>
                      </a:cubicBezTo>
                      <a:cubicBezTo>
                        <a:pt x="19606" y="21600"/>
                        <a:pt x="20136" y="21420"/>
                        <a:pt x="20666" y="20873"/>
                      </a:cubicBezTo>
                      <a:cubicBezTo>
                        <a:pt x="21379" y="20154"/>
                        <a:pt x="21379" y="18715"/>
                        <a:pt x="20666" y="17808"/>
                      </a:cubicBezTo>
                      <a:lnTo>
                        <a:pt x="3848" y="676"/>
                      </a:lnTo>
                      <a:cubicBezTo>
                        <a:pt x="3410" y="230"/>
                        <a:pt x="2830" y="0"/>
                        <a:pt x="22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grpSp>
              <p:nvGrpSpPr>
                <p:cNvPr id="940" name="Google Shape;893;p27"/>
                <p:cNvGrpSpPr/>
                <p:nvPr/>
              </p:nvGrpSpPr>
              <p:grpSpPr>
                <a:xfrm>
                  <a:off x="899379" y="313766"/>
                  <a:ext cx="476723" cy="215744"/>
                  <a:chOff x="25" y="25"/>
                  <a:chExt cx="476721" cy="215742"/>
                </a:xfrm>
              </p:grpSpPr>
              <p:sp>
                <p:nvSpPr>
                  <p:cNvPr id="935" name="Google Shape;894;p27"/>
                  <p:cNvSpPr/>
                  <p:nvPr/>
                </p:nvSpPr>
                <p:spPr>
                  <a:xfrm>
                    <a:off x="60749" y="30386"/>
                    <a:ext cx="354630" cy="15437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512" y="0"/>
                        </a:moveTo>
                        <a:cubicBezTo>
                          <a:pt x="235" y="0"/>
                          <a:pt x="0" y="541"/>
                          <a:pt x="0" y="1176"/>
                        </a:cubicBezTo>
                        <a:cubicBezTo>
                          <a:pt x="0" y="1807"/>
                          <a:pt x="235" y="2257"/>
                          <a:pt x="512" y="2257"/>
                        </a:cubicBezTo>
                        <a:cubicBezTo>
                          <a:pt x="6019" y="2257"/>
                          <a:pt x="8576" y="7230"/>
                          <a:pt x="11096" y="12109"/>
                        </a:cubicBezTo>
                        <a:cubicBezTo>
                          <a:pt x="13534" y="16811"/>
                          <a:pt x="16052" y="21600"/>
                          <a:pt x="21088" y="21600"/>
                        </a:cubicBezTo>
                        <a:cubicBezTo>
                          <a:pt x="21365" y="21600"/>
                          <a:pt x="21600" y="21149"/>
                          <a:pt x="21600" y="20515"/>
                        </a:cubicBezTo>
                        <a:cubicBezTo>
                          <a:pt x="21600" y="19884"/>
                          <a:pt x="21365" y="19339"/>
                          <a:pt x="21088" y="19339"/>
                        </a:cubicBezTo>
                        <a:cubicBezTo>
                          <a:pt x="16407" y="19339"/>
                          <a:pt x="14124" y="15001"/>
                          <a:pt x="11725" y="10302"/>
                        </a:cubicBezTo>
                        <a:cubicBezTo>
                          <a:pt x="9088" y="5240"/>
                          <a:pt x="6374" y="0"/>
                          <a:pt x="512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936" name="Google Shape;895;p27"/>
                  <p:cNvSpPr/>
                  <p:nvPr/>
                </p:nvSpPr>
                <p:spPr>
                  <a:xfrm>
                    <a:off x="406976" y="146646"/>
                    <a:ext cx="61370" cy="6072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913" y="0"/>
                        </a:moveTo>
                        <a:cubicBezTo>
                          <a:pt x="5008" y="0"/>
                          <a:pt x="0" y="4822"/>
                          <a:pt x="0" y="10800"/>
                        </a:cubicBezTo>
                        <a:cubicBezTo>
                          <a:pt x="0" y="16778"/>
                          <a:pt x="5008" y="21600"/>
                          <a:pt x="10913" y="21600"/>
                        </a:cubicBezTo>
                        <a:cubicBezTo>
                          <a:pt x="16828" y="21600"/>
                          <a:pt x="21600" y="16778"/>
                          <a:pt x="21600" y="10800"/>
                        </a:cubicBezTo>
                        <a:cubicBezTo>
                          <a:pt x="21600" y="4822"/>
                          <a:pt x="16828" y="0"/>
                          <a:pt x="10913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937" name="Google Shape;896;p27"/>
                  <p:cNvSpPr/>
                  <p:nvPr/>
                </p:nvSpPr>
                <p:spPr>
                  <a:xfrm>
                    <a:off x="399243" y="138244"/>
                    <a:ext cx="77505" cy="775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796" y="4502"/>
                        </a:moveTo>
                        <a:cubicBezTo>
                          <a:pt x="14223" y="4502"/>
                          <a:pt x="17103" y="7382"/>
                          <a:pt x="17103" y="10800"/>
                        </a:cubicBezTo>
                        <a:cubicBezTo>
                          <a:pt x="17103" y="14218"/>
                          <a:pt x="14223" y="17098"/>
                          <a:pt x="10796" y="17098"/>
                        </a:cubicBezTo>
                        <a:cubicBezTo>
                          <a:pt x="7377" y="17098"/>
                          <a:pt x="4497" y="14218"/>
                          <a:pt x="4497" y="10800"/>
                        </a:cubicBezTo>
                        <a:cubicBezTo>
                          <a:pt x="4497" y="7382"/>
                          <a:pt x="7377" y="4502"/>
                          <a:pt x="10796" y="4502"/>
                        </a:cubicBezTo>
                        <a:close/>
                        <a:moveTo>
                          <a:pt x="10796" y="0"/>
                        </a:moveTo>
                        <a:cubicBezTo>
                          <a:pt x="4856" y="0"/>
                          <a:pt x="0" y="4861"/>
                          <a:pt x="0" y="10800"/>
                        </a:cubicBezTo>
                        <a:cubicBezTo>
                          <a:pt x="0" y="16739"/>
                          <a:pt x="4856" y="21600"/>
                          <a:pt x="10796" y="21600"/>
                        </a:cubicBezTo>
                        <a:cubicBezTo>
                          <a:pt x="16744" y="21600"/>
                          <a:pt x="21600" y="16739"/>
                          <a:pt x="21600" y="10800"/>
                        </a:cubicBezTo>
                        <a:cubicBezTo>
                          <a:pt x="21600" y="4861"/>
                          <a:pt x="16744" y="0"/>
                          <a:pt x="10796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938" name="Google Shape;897;p27"/>
                  <p:cNvSpPr/>
                  <p:nvPr/>
                </p:nvSpPr>
                <p:spPr>
                  <a:xfrm>
                    <a:off x="7782" y="8428"/>
                    <a:ext cx="61370" cy="6072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687" y="0"/>
                        </a:moveTo>
                        <a:cubicBezTo>
                          <a:pt x="4772" y="0"/>
                          <a:pt x="0" y="4822"/>
                          <a:pt x="0" y="10800"/>
                        </a:cubicBezTo>
                        <a:cubicBezTo>
                          <a:pt x="0" y="16768"/>
                          <a:pt x="4772" y="21600"/>
                          <a:pt x="10687" y="21600"/>
                        </a:cubicBezTo>
                        <a:cubicBezTo>
                          <a:pt x="16819" y="21600"/>
                          <a:pt x="21600" y="16768"/>
                          <a:pt x="21600" y="10800"/>
                        </a:cubicBezTo>
                        <a:cubicBezTo>
                          <a:pt x="21600" y="4822"/>
                          <a:pt x="16819" y="0"/>
                          <a:pt x="10687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939" name="Google Shape;898;p27"/>
                  <p:cNvSpPr/>
                  <p:nvPr/>
                </p:nvSpPr>
                <p:spPr>
                  <a:xfrm>
                    <a:off x="25" y="25"/>
                    <a:ext cx="76860" cy="7749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713" y="4497"/>
                        </a:moveTo>
                        <a:cubicBezTo>
                          <a:pt x="14342" y="4497"/>
                          <a:pt x="17066" y="7377"/>
                          <a:pt x="17066" y="10804"/>
                        </a:cubicBezTo>
                        <a:cubicBezTo>
                          <a:pt x="17066" y="14223"/>
                          <a:pt x="14342" y="17103"/>
                          <a:pt x="10713" y="17103"/>
                        </a:cubicBezTo>
                        <a:cubicBezTo>
                          <a:pt x="7258" y="17103"/>
                          <a:pt x="4534" y="14223"/>
                          <a:pt x="4534" y="10804"/>
                        </a:cubicBezTo>
                        <a:cubicBezTo>
                          <a:pt x="4534" y="7377"/>
                          <a:pt x="7258" y="4497"/>
                          <a:pt x="10713" y="4497"/>
                        </a:cubicBezTo>
                        <a:close/>
                        <a:moveTo>
                          <a:pt x="10713" y="0"/>
                        </a:moveTo>
                        <a:cubicBezTo>
                          <a:pt x="4723" y="0"/>
                          <a:pt x="0" y="4863"/>
                          <a:pt x="0" y="10804"/>
                        </a:cubicBezTo>
                        <a:cubicBezTo>
                          <a:pt x="0" y="16744"/>
                          <a:pt x="4723" y="21600"/>
                          <a:pt x="10713" y="21600"/>
                        </a:cubicBezTo>
                        <a:cubicBezTo>
                          <a:pt x="16703" y="21600"/>
                          <a:pt x="21600" y="16744"/>
                          <a:pt x="21600" y="10804"/>
                        </a:cubicBezTo>
                        <a:cubicBezTo>
                          <a:pt x="21600" y="4863"/>
                          <a:pt x="16703" y="0"/>
                          <a:pt x="10713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947" name="Google Shape;899;p27"/>
          <p:cNvGrpSpPr/>
          <p:nvPr/>
        </p:nvGrpSpPr>
        <p:grpSpPr>
          <a:xfrm>
            <a:off x="7631947" y="671402"/>
            <a:ext cx="636815" cy="120000"/>
            <a:chOff x="0" y="39"/>
            <a:chExt cx="636814" cy="119998"/>
          </a:xfrm>
        </p:grpSpPr>
        <p:sp>
          <p:nvSpPr>
            <p:cNvPr id="944" name="Google Shape;900;p27"/>
            <p:cNvSpPr/>
            <p:nvPr/>
          </p:nvSpPr>
          <p:spPr>
            <a:xfrm>
              <a:off x="257905" y="39"/>
              <a:ext cx="12103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82" y="0"/>
                    <a:pt x="0" y="4816"/>
                    <a:pt x="0" y="10885"/>
                  </a:cubicBezTo>
                  <a:cubicBezTo>
                    <a:pt x="0" y="16784"/>
                    <a:pt x="4782" y="21600"/>
                    <a:pt x="10800" y="21600"/>
                  </a:cubicBezTo>
                  <a:cubicBezTo>
                    <a:pt x="16641" y="21600"/>
                    <a:pt x="21600" y="16784"/>
                    <a:pt x="21600" y="10885"/>
                  </a:cubicBezTo>
                  <a:cubicBezTo>
                    <a:pt x="21600" y="4816"/>
                    <a:pt x="16641" y="0"/>
                    <a:pt x="108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5" name="Google Shape;901;p27"/>
            <p:cNvSpPr/>
            <p:nvPr/>
          </p:nvSpPr>
          <p:spPr>
            <a:xfrm>
              <a:off x="516774" y="39"/>
              <a:ext cx="120041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6" name="Google Shape;902;p27"/>
            <p:cNvSpPr/>
            <p:nvPr/>
          </p:nvSpPr>
          <p:spPr>
            <a:xfrm>
              <a:off x="-1" y="39"/>
              <a:ext cx="120040" cy="12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1" y="0"/>
                  </a:moveTo>
                  <a:cubicBezTo>
                    <a:pt x="4821" y="0"/>
                    <a:pt x="0" y="4816"/>
                    <a:pt x="0" y="10885"/>
                  </a:cubicBezTo>
                  <a:cubicBezTo>
                    <a:pt x="0" y="16784"/>
                    <a:pt x="4821" y="21600"/>
                    <a:pt x="10711" y="21600"/>
                  </a:cubicBezTo>
                  <a:cubicBezTo>
                    <a:pt x="16779" y="21600"/>
                    <a:pt x="21600" y="16784"/>
                    <a:pt x="21600" y="10885"/>
                  </a:cubicBezTo>
                  <a:cubicBezTo>
                    <a:pt x="21600" y="4816"/>
                    <a:pt x="16779" y="0"/>
                    <a:pt x="10711" y="0"/>
                  </a:cubicBezTo>
                  <a:close/>
                </a:path>
              </a:pathLst>
            </a:custGeom>
            <a:solidFill>
              <a:srgbClr val="F99AAA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4" name="Google Shape;1029;p28"/>
          <p:cNvGrpSpPr/>
          <p:nvPr/>
        </p:nvGrpSpPr>
        <p:grpSpPr>
          <a:xfrm>
            <a:off x="2493822" y="496500"/>
            <a:ext cx="5925079" cy="723596"/>
            <a:chOff x="0" y="0"/>
            <a:chExt cx="5925077" cy="723595"/>
          </a:xfrm>
        </p:grpSpPr>
        <p:sp>
          <p:nvSpPr>
            <p:cNvPr id="949" name="Google Shape;1030;p28"/>
            <p:cNvSpPr/>
            <p:nvPr/>
          </p:nvSpPr>
          <p:spPr>
            <a:xfrm>
              <a:off x="0" y="0"/>
              <a:ext cx="5925078" cy="72359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953" name="Google Shape;1031;p28"/>
            <p:cNvGrpSpPr/>
            <p:nvPr/>
          </p:nvGrpSpPr>
          <p:grpSpPr>
            <a:xfrm>
              <a:off x="4712995" y="269388"/>
              <a:ext cx="980836" cy="184826"/>
              <a:chOff x="0" y="60"/>
              <a:chExt cx="980834" cy="184824"/>
            </a:xfrm>
          </p:grpSpPr>
          <p:sp>
            <p:nvSpPr>
              <p:cNvPr id="950" name="Google Shape;1032;p28"/>
              <p:cNvSpPr/>
              <p:nvPr/>
            </p:nvSpPr>
            <p:spPr>
              <a:xfrm>
                <a:off x="397231" y="60"/>
                <a:ext cx="186412" cy="18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82" y="0"/>
                      <a:pt x="0" y="4816"/>
                      <a:pt x="0" y="10885"/>
                    </a:cubicBezTo>
                    <a:cubicBezTo>
                      <a:pt x="0" y="16784"/>
                      <a:pt x="4782" y="21600"/>
                      <a:pt x="10800" y="21600"/>
                    </a:cubicBezTo>
                    <a:cubicBezTo>
                      <a:pt x="16641" y="21600"/>
                      <a:pt x="21600" y="16784"/>
                      <a:pt x="21600" y="10885"/>
                    </a:cubicBezTo>
                    <a:cubicBezTo>
                      <a:pt x="21600" y="4816"/>
                      <a:pt x="16641" y="0"/>
                      <a:pt x="108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51" name="Google Shape;1033;p28"/>
              <p:cNvSpPr/>
              <p:nvPr/>
            </p:nvSpPr>
            <p:spPr>
              <a:xfrm>
                <a:off x="795947" y="60"/>
                <a:ext cx="184888" cy="18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52" name="Google Shape;1034;p28"/>
              <p:cNvSpPr/>
              <p:nvPr/>
            </p:nvSpPr>
            <p:spPr>
              <a:xfrm>
                <a:off x="-1" y="60"/>
                <a:ext cx="184888" cy="18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955" name="Google Shape;907;p28"/>
          <p:cNvSpPr txBox="1">
            <a:spLocks noGrp="1"/>
          </p:cNvSpPr>
          <p:nvPr>
            <p:ph type="title"/>
          </p:nvPr>
        </p:nvSpPr>
        <p:spPr>
          <a:xfrm>
            <a:off x="2534995" y="328047"/>
            <a:ext cx="4743891" cy="106050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94944">
              <a:defRPr sz="3800"/>
            </a:lvl1pPr>
          </a:lstStyle>
          <a:p>
            <a:r>
              <a:t>CULTURAL FACTOR:</a:t>
            </a:r>
          </a:p>
        </p:txBody>
      </p:sp>
      <p:sp>
        <p:nvSpPr>
          <p:cNvPr id="956" name="Google Shape;908;p28"/>
          <p:cNvSpPr txBox="1">
            <a:spLocks noGrp="1"/>
          </p:cNvSpPr>
          <p:nvPr>
            <p:ph type="body" sz="half" idx="1"/>
          </p:nvPr>
        </p:nvSpPr>
        <p:spPr>
          <a:xfrm>
            <a:off x="2993075" y="3091627"/>
            <a:ext cx="5487069" cy="2647053"/>
          </a:xfrm>
          <a:prstGeom prst="rect">
            <a:avLst/>
          </a:prstGeom>
        </p:spPr>
        <p:txBody>
          <a:bodyPr/>
          <a:lstStyle>
            <a:lvl1pPr marL="0" indent="0" algn="l" defTabSz="457200">
              <a:spcBef>
                <a:spcPts val="1200"/>
              </a:spcBef>
              <a:defRPr sz="2500">
                <a:solidFill>
                  <a:schemeClr val="accent6">
                    <a:lumOff val="-2117"/>
                  </a:schemeClr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The set of basic values, perceptions, wants and behaviours learned by a member of society from family and other important institutions. </a:t>
            </a:r>
          </a:p>
        </p:txBody>
      </p:sp>
      <p:grpSp>
        <p:nvGrpSpPr>
          <p:cNvPr id="1076" name="Google Shape;909;p28"/>
          <p:cNvGrpSpPr/>
          <p:nvPr/>
        </p:nvGrpSpPr>
        <p:grpSpPr>
          <a:xfrm>
            <a:off x="-328279" y="570354"/>
            <a:ext cx="3486699" cy="3432347"/>
            <a:chOff x="0" y="0"/>
            <a:chExt cx="3486697" cy="3432345"/>
          </a:xfrm>
        </p:grpSpPr>
        <p:sp>
          <p:nvSpPr>
            <p:cNvPr id="957" name="Google Shape;910;p28"/>
            <p:cNvSpPr/>
            <p:nvPr/>
          </p:nvSpPr>
          <p:spPr>
            <a:xfrm>
              <a:off x="430466" y="119239"/>
              <a:ext cx="2885954" cy="317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47" h="21600" extrusionOk="0">
                  <a:moveTo>
                    <a:pt x="6691" y="0"/>
                  </a:moveTo>
                  <a:cubicBezTo>
                    <a:pt x="4192" y="0"/>
                    <a:pt x="1343" y="1813"/>
                    <a:pt x="311" y="5944"/>
                  </a:cubicBezTo>
                  <a:cubicBezTo>
                    <a:pt x="-800" y="10383"/>
                    <a:pt x="802" y="20712"/>
                    <a:pt x="9424" y="21534"/>
                  </a:cubicBezTo>
                  <a:cubicBezTo>
                    <a:pt x="9893" y="21578"/>
                    <a:pt x="10345" y="21600"/>
                    <a:pt x="10780" y="21600"/>
                  </a:cubicBezTo>
                  <a:cubicBezTo>
                    <a:pt x="18346" y="21600"/>
                    <a:pt x="20800" y="15104"/>
                    <a:pt x="18064" y="11909"/>
                  </a:cubicBezTo>
                  <a:cubicBezTo>
                    <a:pt x="15171" y="8530"/>
                    <a:pt x="11528" y="8829"/>
                    <a:pt x="10986" y="3711"/>
                  </a:cubicBezTo>
                  <a:cubicBezTo>
                    <a:pt x="10736" y="1344"/>
                    <a:pt x="8843" y="0"/>
                    <a:pt x="669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054" name="Google Shape;911;p28"/>
            <p:cNvGrpSpPr/>
            <p:nvPr/>
          </p:nvGrpSpPr>
          <p:grpSpPr>
            <a:xfrm>
              <a:off x="328062" y="251749"/>
              <a:ext cx="2885919" cy="2831207"/>
              <a:chOff x="0" y="0"/>
              <a:chExt cx="2885917" cy="2831205"/>
            </a:xfrm>
          </p:grpSpPr>
          <p:sp>
            <p:nvSpPr>
              <p:cNvPr id="958" name="Google Shape;912;p28"/>
              <p:cNvSpPr/>
              <p:nvPr/>
            </p:nvSpPr>
            <p:spPr>
              <a:xfrm>
                <a:off x="826746" y="634073"/>
                <a:ext cx="1327713" cy="21971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7" y="0"/>
                    </a:moveTo>
                    <a:cubicBezTo>
                      <a:pt x="583" y="0"/>
                      <a:pt x="0" y="352"/>
                      <a:pt x="0" y="790"/>
                    </a:cubicBezTo>
                    <a:lnTo>
                      <a:pt x="0" y="20806"/>
                    </a:lnTo>
                    <a:cubicBezTo>
                      <a:pt x="0" y="21243"/>
                      <a:pt x="583" y="21600"/>
                      <a:pt x="1307" y="21600"/>
                    </a:cubicBezTo>
                    <a:lnTo>
                      <a:pt x="20286" y="21600"/>
                    </a:lnTo>
                    <a:cubicBezTo>
                      <a:pt x="21009" y="21600"/>
                      <a:pt x="21600" y="21243"/>
                      <a:pt x="21600" y="20806"/>
                    </a:cubicBezTo>
                    <a:lnTo>
                      <a:pt x="21600" y="790"/>
                    </a:lnTo>
                    <a:cubicBezTo>
                      <a:pt x="21600" y="352"/>
                      <a:pt x="21009" y="0"/>
                      <a:pt x="20286" y="0"/>
                    </a:cubicBezTo>
                    <a:close/>
                  </a:path>
                </a:pathLst>
              </a:custGeom>
              <a:solidFill>
                <a:srgbClr val="000E33">
                  <a:alpha val="2054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59" name="Google Shape;913;p28"/>
              <p:cNvSpPr/>
              <p:nvPr/>
            </p:nvSpPr>
            <p:spPr>
              <a:xfrm>
                <a:off x="435315" y="-1"/>
                <a:ext cx="517535" cy="858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08" h="21600" extrusionOk="0">
                    <a:moveTo>
                      <a:pt x="4921" y="0"/>
                    </a:moveTo>
                    <a:cubicBezTo>
                      <a:pt x="3122" y="0"/>
                      <a:pt x="1578" y="658"/>
                      <a:pt x="681" y="2082"/>
                    </a:cubicBezTo>
                    <a:cubicBezTo>
                      <a:pt x="-2192" y="6647"/>
                      <a:pt x="5024" y="10152"/>
                      <a:pt x="3970" y="13816"/>
                    </a:cubicBezTo>
                    <a:cubicBezTo>
                      <a:pt x="2917" y="17479"/>
                      <a:pt x="6221" y="20892"/>
                      <a:pt x="11282" y="21600"/>
                    </a:cubicBezTo>
                    <a:lnTo>
                      <a:pt x="17795" y="20287"/>
                    </a:lnTo>
                    <a:cubicBezTo>
                      <a:pt x="17795" y="20287"/>
                      <a:pt x="19408" y="16075"/>
                      <a:pt x="16263" y="8451"/>
                    </a:cubicBezTo>
                    <a:cubicBezTo>
                      <a:pt x="14087" y="3204"/>
                      <a:pt x="8888" y="0"/>
                      <a:pt x="49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0" name="Google Shape;914;p28"/>
              <p:cNvSpPr/>
              <p:nvPr/>
            </p:nvSpPr>
            <p:spPr>
              <a:xfrm>
                <a:off x="626363" y="208569"/>
                <a:ext cx="222635" cy="631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600" extrusionOk="0">
                    <a:moveTo>
                      <a:pt x="592" y="0"/>
                    </a:moveTo>
                    <a:cubicBezTo>
                      <a:pt x="455" y="0"/>
                      <a:pt x="313" y="19"/>
                      <a:pt x="203" y="58"/>
                    </a:cubicBezTo>
                    <a:cubicBezTo>
                      <a:pt x="-60" y="120"/>
                      <a:pt x="-60" y="245"/>
                      <a:pt x="159" y="322"/>
                    </a:cubicBezTo>
                    <a:cubicBezTo>
                      <a:pt x="334" y="400"/>
                      <a:pt x="18159" y="7467"/>
                      <a:pt x="20442" y="21413"/>
                    </a:cubicBezTo>
                    <a:cubicBezTo>
                      <a:pt x="20442" y="21523"/>
                      <a:pt x="20704" y="21600"/>
                      <a:pt x="21013" y="21600"/>
                    </a:cubicBezTo>
                    <a:cubicBezTo>
                      <a:pt x="21319" y="21600"/>
                      <a:pt x="21540" y="21507"/>
                      <a:pt x="21540" y="21398"/>
                    </a:cubicBezTo>
                    <a:cubicBezTo>
                      <a:pt x="19256" y="7296"/>
                      <a:pt x="1124" y="136"/>
                      <a:pt x="949" y="58"/>
                    </a:cubicBezTo>
                    <a:cubicBezTo>
                      <a:pt x="861" y="19"/>
                      <a:pt x="730" y="0"/>
                      <a:pt x="5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1" name="Google Shape;915;p28"/>
              <p:cNvSpPr/>
              <p:nvPr/>
            </p:nvSpPr>
            <p:spPr>
              <a:xfrm>
                <a:off x="1872672" y="1204960"/>
                <a:ext cx="961059" cy="838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5" h="21600" extrusionOk="0">
                    <a:moveTo>
                      <a:pt x="16591" y="0"/>
                    </a:moveTo>
                    <a:cubicBezTo>
                      <a:pt x="14754" y="0"/>
                      <a:pt x="12504" y="757"/>
                      <a:pt x="10034" y="2674"/>
                    </a:cubicBezTo>
                    <a:cubicBezTo>
                      <a:pt x="3402" y="7826"/>
                      <a:pt x="0" y="12265"/>
                      <a:pt x="0" y="12265"/>
                    </a:cubicBezTo>
                    <a:lnTo>
                      <a:pt x="2501" y="21600"/>
                    </a:lnTo>
                    <a:cubicBezTo>
                      <a:pt x="6004" y="21460"/>
                      <a:pt x="10885" y="19625"/>
                      <a:pt x="13821" y="14380"/>
                    </a:cubicBezTo>
                    <a:cubicBezTo>
                      <a:pt x="16757" y="9135"/>
                      <a:pt x="21161" y="8270"/>
                      <a:pt x="21435" y="4497"/>
                    </a:cubicBezTo>
                    <a:cubicBezTo>
                      <a:pt x="21600" y="2138"/>
                      <a:pt x="19679" y="0"/>
                      <a:pt x="1659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2" name="Google Shape;916;p28"/>
              <p:cNvSpPr/>
              <p:nvPr/>
            </p:nvSpPr>
            <p:spPr>
              <a:xfrm>
                <a:off x="1925985" y="1407519"/>
                <a:ext cx="660528" cy="469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21388" y="0"/>
                    </a:moveTo>
                    <a:cubicBezTo>
                      <a:pt x="21372" y="0"/>
                      <a:pt x="21356" y="3"/>
                      <a:pt x="21341" y="11"/>
                    </a:cubicBezTo>
                    <a:cubicBezTo>
                      <a:pt x="18408" y="991"/>
                      <a:pt x="16097" y="4349"/>
                      <a:pt x="13415" y="8249"/>
                    </a:cubicBezTo>
                    <a:cubicBezTo>
                      <a:pt x="10067" y="13110"/>
                      <a:pt x="6260" y="18638"/>
                      <a:pt x="126" y="21078"/>
                    </a:cubicBezTo>
                    <a:cubicBezTo>
                      <a:pt x="38" y="21120"/>
                      <a:pt x="-22" y="21266"/>
                      <a:pt x="8" y="21412"/>
                    </a:cubicBezTo>
                    <a:cubicBezTo>
                      <a:pt x="23" y="21516"/>
                      <a:pt x="97" y="21600"/>
                      <a:pt x="185" y="21600"/>
                    </a:cubicBezTo>
                    <a:cubicBezTo>
                      <a:pt x="200" y="21600"/>
                      <a:pt x="215" y="21600"/>
                      <a:pt x="230" y="21578"/>
                    </a:cubicBezTo>
                    <a:cubicBezTo>
                      <a:pt x="6452" y="19117"/>
                      <a:pt x="10289" y="13527"/>
                      <a:pt x="13682" y="8604"/>
                    </a:cubicBezTo>
                    <a:cubicBezTo>
                      <a:pt x="16319" y="4766"/>
                      <a:pt x="18600" y="1471"/>
                      <a:pt x="21415" y="511"/>
                    </a:cubicBezTo>
                    <a:cubicBezTo>
                      <a:pt x="21519" y="469"/>
                      <a:pt x="21578" y="345"/>
                      <a:pt x="21563" y="198"/>
                    </a:cubicBezTo>
                    <a:cubicBezTo>
                      <a:pt x="21539" y="77"/>
                      <a:pt x="21464" y="0"/>
                      <a:pt x="2138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3" name="Google Shape;917;p28"/>
              <p:cNvSpPr/>
              <p:nvPr/>
            </p:nvSpPr>
            <p:spPr>
              <a:xfrm>
                <a:off x="2006540" y="2327017"/>
                <a:ext cx="398177" cy="1774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4" h="21600" extrusionOk="0">
                    <a:moveTo>
                      <a:pt x="9454" y="0"/>
                    </a:moveTo>
                    <a:cubicBezTo>
                      <a:pt x="6453" y="0"/>
                      <a:pt x="3295" y="1369"/>
                      <a:pt x="589" y="3817"/>
                    </a:cubicBezTo>
                    <a:lnTo>
                      <a:pt x="0" y="18951"/>
                    </a:lnTo>
                    <a:cubicBezTo>
                      <a:pt x="2544" y="17131"/>
                      <a:pt x="5127" y="16278"/>
                      <a:pt x="7532" y="16278"/>
                    </a:cubicBezTo>
                    <a:cubicBezTo>
                      <a:pt x="10451" y="16278"/>
                      <a:pt x="13106" y="17534"/>
                      <a:pt x="15109" y="19835"/>
                    </a:cubicBezTo>
                    <a:cubicBezTo>
                      <a:pt x="16138" y="21018"/>
                      <a:pt x="17154" y="21600"/>
                      <a:pt x="18031" y="21600"/>
                    </a:cubicBezTo>
                    <a:cubicBezTo>
                      <a:pt x="20267" y="21600"/>
                      <a:pt x="21600" y="17816"/>
                      <a:pt x="19941" y="10556"/>
                    </a:cubicBezTo>
                    <a:cubicBezTo>
                      <a:pt x="18246" y="3182"/>
                      <a:pt x="14032" y="0"/>
                      <a:pt x="9454" y="0"/>
                    </a:cubicBezTo>
                    <a:close/>
                  </a:path>
                </a:pathLst>
              </a:custGeom>
              <a:solidFill>
                <a:srgbClr val="2970AA">
                  <a:alpha val="348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4" name="Google Shape;918;p28"/>
              <p:cNvSpPr/>
              <p:nvPr/>
            </p:nvSpPr>
            <p:spPr>
              <a:xfrm>
                <a:off x="50609" y="1245805"/>
                <a:ext cx="862589" cy="625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5" h="21600" extrusionOk="0">
                    <a:moveTo>
                      <a:pt x="8726" y="0"/>
                    </a:moveTo>
                    <a:cubicBezTo>
                      <a:pt x="3446" y="0"/>
                      <a:pt x="-325" y="3124"/>
                      <a:pt x="22" y="7940"/>
                    </a:cubicBezTo>
                    <a:cubicBezTo>
                      <a:pt x="604" y="16149"/>
                      <a:pt x="13497" y="13063"/>
                      <a:pt x="17000" y="20127"/>
                    </a:cubicBezTo>
                    <a:lnTo>
                      <a:pt x="21275" y="21600"/>
                    </a:lnTo>
                    <a:lnTo>
                      <a:pt x="21275" y="5199"/>
                    </a:lnTo>
                    <a:cubicBezTo>
                      <a:pt x="16953" y="1564"/>
                      <a:pt x="12462" y="0"/>
                      <a:pt x="8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5" name="Google Shape;919;p28"/>
              <p:cNvSpPr/>
              <p:nvPr/>
            </p:nvSpPr>
            <p:spPr>
              <a:xfrm>
                <a:off x="208044" y="1486239"/>
                <a:ext cx="710660" cy="170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179" y="0"/>
                    </a:moveTo>
                    <a:cubicBezTo>
                      <a:pt x="83" y="57"/>
                      <a:pt x="0" y="347"/>
                      <a:pt x="0" y="749"/>
                    </a:cubicBezTo>
                    <a:cubicBezTo>
                      <a:pt x="0" y="1154"/>
                      <a:pt x="83" y="1441"/>
                      <a:pt x="165" y="1441"/>
                    </a:cubicBezTo>
                    <a:cubicBezTo>
                      <a:pt x="317" y="1498"/>
                      <a:pt x="14877" y="2822"/>
                      <a:pt x="21297" y="21485"/>
                    </a:cubicBezTo>
                    <a:cubicBezTo>
                      <a:pt x="21338" y="21543"/>
                      <a:pt x="21366" y="21600"/>
                      <a:pt x="21407" y="21600"/>
                    </a:cubicBezTo>
                    <a:cubicBezTo>
                      <a:pt x="21462" y="21600"/>
                      <a:pt x="21503" y="21485"/>
                      <a:pt x="21545" y="21255"/>
                    </a:cubicBezTo>
                    <a:cubicBezTo>
                      <a:pt x="21600" y="20966"/>
                      <a:pt x="21573" y="20506"/>
                      <a:pt x="21503" y="20276"/>
                    </a:cubicBezTo>
                    <a:cubicBezTo>
                      <a:pt x="14988" y="1441"/>
                      <a:pt x="331" y="57"/>
                      <a:pt x="1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6" name="Google Shape;920;p28"/>
              <p:cNvSpPr/>
              <p:nvPr/>
            </p:nvSpPr>
            <p:spPr>
              <a:xfrm>
                <a:off x="750977" y="512933"/>
                <a:ext cx="1327712" cy="2197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4" y="0"/>
                    </a:moveTo>
                    <a:cubicBezTo>
                      <a:pt x="591" y="0"/>
                      <a:pt x="0" y="352"/>
                      <a:pt x="0" y="790"/>
                    </a:cubicBezTo>
                    <a:lnTo>
                      <a:pt x="0" y="20810"/>
                    </a:lnTo>
                    <a:cubicBezTo>
                      <a:pt x="0" y="21248"/>
                      <a:pt x="591" y="21600"/>
                      <a:pt x="1314" y="21600"/>
                    </a:cubicBezTo>
                    <a:lnTo>
                      <a:pt x="20286" y="21600"/>
                    </a:lnTo>
                    <a:cubicBezTo>
                      <a:pt x="21009" y="21600"/>
                      <a:pt x="21600" y="21248"/>
                      <a:pt x="21600" y="20810"/>
                    </a:cubicBezTo>
                    <a:lnTo>
                      <a:pt x="21600" y="790"/>
                    </a:lnTo>
                    <a:cubicBezTo>
                      <a:pt x="21600" y="352"/>
                      <a:pt x="21009" y="0"/>
                      <a:pt x="2028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7" name="Google Shape;921;p28"/>
              <p:cNvSpPr/>
              <p:nvPr/>
            </p:nvSpPr>
            <p:spPr>
              <a:xfrm>
                <a:off x="745527" y="507030"/>
                <a:ext cx="1338594" cy="2208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9" y="111"/>
                    </a:moveTo>
                    <a:cubicBezTo>
                      <a:pt x="20875" y="111"/>
                      <a:pt x="21417" y="439"/>
                      <a:pt x="21417" y="843"/>
                    </a:cubicBezTo>
                    <a:lnTo>
                      <a:pt x="21417" y="20761"/>
                    </a:lnTo>
                    <a:cubicBezTo>
                      <a:pt x="21417" y="21165"/>
                      <a:pt x="20875" y="21489"/>
                      <a:pt x="20209" y="21489"/>
                    </a:cubicBezTo>
                    <a:lnTo>
                      <a:pt x="1391" y="21489"/>
                    </a:lnTo>
                    <a:cubicBezTo>
                      <a:pt x="725" y="21489"/>
                      <a:pt x="183" y="21165"/>
                      <a:pt x="183" y="20761"/>
                    </a:cubicBezTo>
                    <a:lnTo>
                      <a:pt x="183" y="843"/>
                    </a:lnTo>
                    <a:cubicBezTo>
                      <a:pt x="183" y="439"/>
                      <a:pt x="725" y="111"/>
                      <a:pt x="1391" y="111"/>
                    </a:cubicBezTo>
                    <a:close/>
                    <a:moveTo>
                      <a:pt x="1391" y="0"/>
                    </a:moveTo>
                    <a:cubicBezTo>
                      <a:pt x="623" y="0"/>
                      <a:pt x="0" y="382"/>
                      <a:pt x="0" y="843"/>
                    </a:cubicBezTo>
                    <a:lnTo>
                      <a:pt x="0" y="20761"/>
                    </a:lnTo>
                    <a:cubicBezTo>
                      <a:pt x="0" y="21223"/>
                      <a:pt x="623" y="21600"/>
                      <a:pt x="1391" y="21600"/>
                    </a:cubicBezTo>
                    <a:lnTo>
                      <a:pt x="20209" y="21600"/>
                    </a:lnTo>
                    <a:cubicBezTo>
                      <a:pt x="20978" y="21600"/>
                      <a:pt x="21600" y="21223"/>
                      <a:pt x="21600" y="20761"/>
                    </a:cubicBezTo>
                    <a:lnTo>
                      <a:pt x="21600" y="843"/>
                    </a:lnTo>
                    <a:cubicBezTo>
                      <a:pt x="21600" y="382"/>
                      <a:pt x="20978" y="0"/>
                      <a:pt x="20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8" name="Google Shape;922;p28"/>
              <p:cNvSpPr/>
              <p:nvPr/>
            </p:nvSpPr>
            <p:spPr>
              <a:xfrm>
                <a:off x="706059" y="512933"/>
                <a:ext cx="1327694" cy="2197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7" y="0"/>
                    </a:moveTo>
                    <a:cubicBezTo>
                      <a:pt x="583" y="0"/>
                      <a:pt x="0" y="352"/>
                      <a:pt x="0" y="790"/>
                    </a:cubicBezTo>
                    <a:lnTo>
                      <a:pt x="0" y="20810"/>
                    </a:lnTo>
                    <a:cubicBezTo>
                      <a:pt x="0" y="21248"/>
                      <a:pt x="583" y="21600"/>
                      <a:pt x="1307" y="21600"/>
                    </a:cubicBezTo>
                    <a:lnTo>
                      <a:pt x="20286" y="21600"/>
                    </a:lnTo>
                    <a:cubicBezTo>
                      <a:pt x="21009" y="21600"/>
                      <a:pt x="21600" y="21248"/>
                      <a:pt x="21600" y="20810"/>
                    </a:cubicBezTo>
                    <a:lnTo>
                      <a:pt x="21600" y="790"/>
                    </a:lnTo>
                    <a:cubicBezTo>
                      <a:pt x="21600" y="352"/>
                      <a:pt x="21009" y="0"/>
                      <a:pt x="20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9" name="Google Shape;923;p28"/>
              <p:cNvSpPr/>
              <p:nvPr/>
            </p:nvSpPr>
            <p:spPr>
              <a:xfrm>
                <a:off x="700156" y="507030"/>
                <a:ext cx="1339046" cy="2208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9" y="111"/>
                    </a:moveTo>
                    <a:cubicBezTo>
                      <a:pt x="20875" y="111"/>
                      <a:pt x="21417" y="439"/>
                      <a:pt x="21417" y="843"/>
                    </a:cubicBezTo>
                    <a:lnTo>
                      <a:pt x="21417" y="20761"/>
                    </a:lnTo>
                    <a:cubicBezTo>
                      <a:pt x="21417" y="21165"/>
                      <a:pt x="20875" y="21489"/>
                      <a:pt x="20209" y="21489"/>
                    </a:cubicBezTo>
                    <a:lnTo>
                      <a:pt x="1391" y="21489"/>
                    </a:lnTo>
                    <a:cubicBezTo>
                      <a:pt x="725" y="21489"/>
                      <a:pt x="183" y="21165"/>
                      <a:pt x="183" y="20761"/>
                    </a:cubicBezTo>
                    <a:lnTo>
                      <a:pt x="183" y="843"/>
                    </a:lnTo>
                    <a:cubicBezTo>
                      <a:pt x="183" y="439"/>
                      <a:pt x="725" y="111"/>
                      <a:pt x="1391" y="111"/>
                    </a:cubicBezTo>
                    <a:close/>
                    <a:moveTo>
                      <a:pt x="1391" y="0"/>
                    </a:moveTo>
                    <a:cubicBezTo>
                      <a:pt x="629" y="0"/>
                      <a:pt x="0" y="382"/>
                      <a:pt x="0" y="843"/>
                    </a:cubicBezTo>
                    <a:lnTo>
                      <a:pt x="0" y="20761"/>
                    </a:lnTo>
                    <a:cubicBezTo>
                      <a:pt x="0" y="21223"/>
                      <a:pt x="629" y="21600"/>
                      <a:pt x="1391" y="21600"/>
                    </a:cubicBezTo>
                    <a:lnTo>
                      <a:pt x="20209" y="21600"/>
                    </a:lnTo>
                    <a:cubicBezTo>
                      <a:pt x="20978" y="21600"/>
                      <a:pt x="21600" y="21223"/>
                      <a:pt x="21600" y="20761"/>
                    </a:cubicBezTo>
                    <a:lnTo>
                      <a:pt x="21600" y="843"/>
                    </a:lnTo>
                    <a:cubicBezTo>
                      <a:pt x="21600" y="382"/>
                      <a:pt x="20978" y="0"/>
                      <a:pt x="20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0" name="Google Shape;924;p28"/>
              <p:cNvSpPr/>
              <p:nvPr/>
            </p:nvSpPr>
            <p:spPr>
              <a:xfrm>
                <a:off x="706059" y="2458206"/>
                <a:ext cx="1327694" cy="2518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712"/>
                    </a:lnTo>
                    <a:cubicBezTo>
                      <a:pt x="0" y="18525"/>
                      <a:pt x="583" y="21600"/>
                      <a:pt x="1307" y="21600"/>
                    </a:cubicBezTo>
                    <a:lnTo>
                      <a:pt x="20286" y="21600"/>
                    </a:lnTo>
                    <a:cubicBezTo>
                      <a:pt x="21009" y="21600"/>
                      <a:pt x="21600" y="18525"/>
                      <a:pt x="21600" y="14712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1" name="Google Shape;925;p28"/>
              <p:cNvSpPr/>
              <p:nvPr/>
            </p:nvSpPr>
            <p:spPr>
              <a:xfrm>
                <a:off x="700156" y="2452757"/>
                <a:ext cx="1339046" cy="262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17" y="933"/>
                    </a:moveTo>
                    <a:lnTo>
                      <a:pt x="21417" y="14549"/>
                    </a:lnTo>
                    <a:cubicBezTo>
                      <a:pt x="21417" y="17943"/>
                      <a:pt x="20875" y="20667"/>
                      <a:pt x="20209" y="20667"/>
                    </a:cubicBezTo>
                    <a:lnTo>
                      <a:pt x="1391" y="20667"/>
                    </a:lnTo>
                    <a:cubicBezTo>
                      <a:pt x="725" y="20667"/>
                      <a:pt x="183" y="17943"/>
                      <a:pt x="183" y="14549"/>
                    </a:cubicBezTo>
                    <a:lnTo>
                      <a:pt x="183" y="933"/>
                    </a:lnTo>
                    <a:close/>
                    <a:moveTo>
                      <a:pt x="95" y="0"/>
                    </a:moveTo>
                    <a:cubicBezTo>
                      <a:pt x="44" y="0"/>
                      <a:pt x="0" y="186"/>
                      <a:pt x="0" y="448"/>
                    </a:cubicBezTo>
                    <a:lnTo>
                      <a:pt x="0" y="14549"/>
                    </a:lnTo>
                    <a:cubicBezTo>
                      <a:pt x="0" y="18428"/>
                      <a:pt x="629" y="21600"/>
                      <a:pt x="1391" y="21600"/>
                    </a:cubicBezTo>
                    <a:lnTo>
                      <a:pt x="20209" y="21600"/>
                    </a:lnTo>
                    <a:cubicBezTo>
                      <a:pt x="20978" y="21600"/>
                      <a:pt x="21600" y="18428"/>
                      <a:pt x="21600" y="14549"/>
                    </a:cubicBezTo>
                    <a:lnTo>
                      <a:pt x="21600" y="448"/>
                    </a:lnTo>
                    <a:cubicBezTo>
                      <a:pt x="21600" y="186"/>
                      <a:pt x="21556" y="0"/>
                      <a:pt x="215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2" name="Google Shape;926;p28"/>
              <p:cNvSpPr/>
              <p:nvPr/>
            </p:nvSpPr>
            <p:spPr>
              <a:xfrm>
                <a:off x="1299577" y="2517192"/>
                <a:ext cx="140205" cy="140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36" y="0"/>
                    </a:moveTo>
                    <a:cubicBezTo>
                      <a:pt x="4823" y="0"/>
                      <a:pt x="0" y="4823"/>
                      <a:pt x="0" y="10767"/>
                    </a:cubicBezTo>
                    <a:cubicBezTo>
                      <a:pt x="0" y="16777"/>
                      <a:pt x="4823" y="21600"/>
                      <a:pt x="10836" y="21600"/>
                    </a:cubicBezTo>
                    <a:cubicBezTo>
                      <a:pt x="16777" y="21600"/>
                      <a:pt x="21600" y="16777"/>
                      <a:pt x="21600" y="10767"/>
                    </a:cubicBezTo>
                    <a:cubicBezTo>
                      <a:pt x="21600" y="4823"/>
                      <a:pt x="16777" y="0"/>
                      <a:pt x="108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3" name="Google Shape;927;p28"/>
              <p:cNvSpPr/>
              <p:nvPr/>
            </p:nvSpPr>
            <p:spPr>
              <a:xfrm>
                <a:off x="1294126" y="2511743"/>
                <a:ext cx="151558" cy="151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1623"/>
                    </a:moveTo>
                    <a:cubicBezTo>
                      <a:pt x="15843" y="1623"/>
                      <a:pt x="19985" y="5709"/>
                      <a:pt x="19985" y="10769"/>
                    </a:cubicBezTo>
                    <a:cubicBezTo>
                      <a:pt x="19985" y="15893"/>
                      <a:pt x="15843" y="19980"/>
                      <a:pt x="10801" y="19980"/>
                    </a:cubicBezTo>
                    <a:cubicBezTo>
                      <a:pt x="5757" y="19980"/>
                      <a:pt x="1618" y="15893"/>
                      <a:pt x="1618" y="10769"/>
                    </a:cubicBezTo>
                    <a:cubicBezTo>
                      <a:pt x="1618" y="5709"/>
                      <a:pt x="5757" y="1623"/>
                      <a:pt x="10801" y="1623"/>
                    </a:cubicBezTo>
                    <a:close/>
                    <a:moveTo>
                      <a:pt x="10801" y="0"/>
                    </a:moveTo>
                    <a:cubicBezTo>
                      <a:pt x="4851" y="0"/>
                      <a:pt x="0" y="4801"/>
                      <a:pt x="0" y="10769"/>
                    </a:cubicBezTo>
                    <a:cubicBezTo>
                      <a:pt x="0" y="16737"/>
                      <a:pt x="4851" y="21600"/>
                      <a:pt x="10801" y="21600"/>
                    </a:cubicBezTo>
                    <a:cubicBezTo>
                      <a:pt x="16749" y="21600"/>
                      <a:pt x="21600" y="16737"/>
                      <a:pt x="21600" y="10769"/>
                    </a:cubicBezTo>
                    <a:cubicBezTo>
                      <a:pt x="21600" y="4801"/>
                      <a:pt x="16749" y="0"/>
                      <a:pt x="1080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4" name="Google Shape;928;p28"/>
              <p:cNvSpPr/>
              <p:nvPr/>
            </p:nvSpPr>
            <p:spPr>
              <a:xfrm>
                <a:off x="706059" y="512933"/>
                <a:ext cx="1327694" cy="134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7" y="0"/>
                    </a:moveTo>
                    <a:cubicBezTo>
                      <a:pt x="583" y="0"/>
                      <a:pt x="0" y="5746"/>
                      <a:pt x="0" y="12874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2874"/>
                    </a:lnTo>
                    <a:cubicBezTo>
                      <a:pt x="21600" y="5746"/>
                      <a:pt x="21009" y="0"/>
                      <a:pt x="202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5" name="Google Shape;929;p28"/>
              <p:cNvSpPr/>
              <p:nvPr/>
            </p:nvSpPr>
            <p:spPr>
              <a:xfrm>
                <a:off x="700156" y="507030"/>
                <a:ext cx="1339046" cy="146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9" y="1670"/>
                    </a:moveTo>
                    <a:cubicBezTo>
                      <a:pt x="20875" y="1670"/>
                      <a:pt x="21417" y="6620"/>
                      <a:pt x="21417" y="12707"/>
                    </a:cubicBezTo>
                    <a:lnTo>
                      <a:pt x="21417" y="19930"/>
                    </a:lnTo>
                    <a:lnTo>
                      <a:pt x="183" y="19930"/>
                    </a:lnTo>
                    <a:lnTo>
                      <a:pt x="183" y="12707"/>
                    </a:lnTo>
                    <a:cubicBezTo>
                      <a:pt x="183" y="6620"/>
                      <a:pt x="725" y="1670"/>
                      <a:pt x="1391" y="1670"/>
                    </a:cubicBezTo>
                    <a:close/>
                    <a:moveTo>
                      <a:pt x="1391" y="0"/>
                    </a:moveTo>
                    <a:cubicBezTo>
                      <a:pt x="629" y="0"/>
                      <a:pt x="0" y="5750"/>
                      <a:pt x="0" y="12707"/>
                    </a:cubicBezTo>
                    <a:lnTo>
                      <a:pt x="0" y="20730"/>
                    </a:lnTo>
                    <a:cubicBezTo>
                      <a:pt x="0" y="21200"/>
                      <a:pt x="44" y="21600"/>
                      <a:pt x="95" y="21600"/>
                    </a:cubicBezTo>
                    <a:lnTo>
                      <a:pt x="21512" y="21600"/>
                    </a:lnTo>
                    <a:cubicBezTo>
                      <a:pt x="21556" y="21600"/>
                      <a:pt x="21600" y="21200"/>
                      <a:pt x="21600" y="20730"/>
                    </a:cubicBezTo>
                    <a:lnTo>
                      <a:pt x="21600" y="12707"/>
                    </a:lnTo>
                    <a:cubicBezTo>
                      <a:pt x="21600" y="5750"/>
                      <a:pt x="20978" y="0"/>
                      <a:pt x="20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6" name="Google Shape;930;p28"/>
              <p:cNvSpPr/>
              <p:nvPr/>
            </p:nvSpPr>
            <p:spPr>
              <a:xfrm>
                <a:off x="1194295" y="565564"/>
                <a:ext cx="351220" cy="38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2" y="0"/>
                    </a:moveTo>
                    <a:cubicBezTo>
                      <a:pt x="530" y="0"/>
                      <a:pt x="0" y="4884"/>
                      <a:pt x="0" y="10805"/>
                    </a:cubicBezTo>
                    <a:cubicBezTo>
                      <a:pt x="0" y="16716"/>
                      <a:pt x="530" y="21600"/>
                      <a:pt x="1172" y="21600"/>
                    </a:cubicBezTo>
                    <a:lnTo>
                      <a:pt x="20428" y="21600"/>
                    </a:lnTo>
                    <a:cubicBezTo>
                      <a:pt x="21070" y="21600"/>
                      <a:pt x="21600" y="16716"/>
                      <a:pt x="21600" y="10805"/>
                    </a:cubicBezTo>
                    <a:cubicBezTo>
                      <a:pt x="21600" y="4884"/>
                      <a:pt x="21070" y="0"/>
                      <a:pt x="204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7" name="Google Shape;931;p28"/>
              <p:cNvSpPr/>
              <p:nvPr/>
            </p:nvSpPr>
            <p:spPr>
              <a:xfrm>
                <a:off x="1188393" y="559662"/>
                <a:ext cx="362572" cy="49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40" y="4912"/>
                    </a:moveTo>
                    <a:cubicBezTo>
                      <a:pt x="20572" y="4912"/>
                      <a:pt x="20924" y="7662"/>
                      <a:pt x="20924" y="10804"/>
                    </a:cubicBezTo>
                    <a:cubicBezTo>
                      <a:pt x="20924" y="13946"/>
                      <a:pt x="20572" y="16696"/>
                      <a:pt x="20140" y="16696"/>
                    </a:cubicBezTo>
                    <a:lnTo>
                      <a:pt x="1487" y="16696"/>
                    </a:lnTo>
                    <a:cubicBezTo>
                      <a:pt x="1055" y="16696"/>
                      <a:pt x="676" y="13946"/>
                      <a:pt x="676" y="10804"/>
                    </a:cubicBezTo>
                    <a:cubicBezTo>
                      <a:pt x="676" y="7662"/>
                      <a:pt x="1055" y="4912"/>
                      <a:pt x="1487" y="4912"/>
                    </a:cubicBezTo>
                    <a:close/>
                    <a:moveTo>
                      <a:pt x="1487" y="0"/>
                    </a:moveTo>
                    <a:cubicBezTo>
                      <a:pt x="676" y="0"/>
                      <a:pt x="0" y="4912"/>
                      <a:pt x="0" y="10804"/>
                    </a:cubicBezTo>
                    <a:cubicBezTo>
                      <a:pt x="0" y="16696"/>
                      <a:pt x="676" y="21600"/>
                      <a:pt x="1487" y="21600"/>
                    </a:cubicBezTo>
                    <a:lnTo>
                      <a:pt x="20140" y="21600"/>
                    </a:lnTo>
                    <a:cubicBezTo>
                      <a:pt x="20951" y="21600"/>
                      <a:pt x="21600" y="16696"/>
                      <a:pt x="21600" y="10804"/>
                    </a:cubicBezTo>
                    <a:cubicBezTo>
                      <a:pt x="21600" y="4912"/>
                      <a:pt x="20951" y="0"/>
                      <a:pt x="201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8" name="Google Shape;932;p28"/>
              <p:cNvSpPr/>
              <p:nvPr/>
            </p:nvSpPr>
            <p:spPr>
              <a:xfrm>
                <a:off x="1892642" y="565564"/>
                <a:ext cx="38564" cy="38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32" y="0"/>
                    </a:moveTo>
                    <a:cubicBezTo>
                      <a:pt x="4827" y="0"/>
                      <a:pt x="0" y="4884"/>
                      <a:pt x="0" y="10805"/>
                    </a:cubicBezTo>
                    <a:cubicBezTo>
                      <a:pt x="0" y="16716"/>
                      <a:pt x="4827" y="21600"/>
                      <a:pt x="10932" y="21600"/>
                    </a:cubicBezTo>
                    <a:cubicBezTo>
                      <a:pt x="16773" y="21600"/>
                      <a:pt x="21600" y="16716"/>
                      <a:pt x="21600" y="10805"/>
                    </a:cubicBezTo>
                    <a:cubicBezTo>
                      <a:pt x="21600" y="4884"/>
                      <a:pt x="16773" y="0"/>
                      <a:pt x="109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9" name="Google Shape;933;p28"/>
              <p:cNvSpPr/>
              <p:nvPr/>
            </p:nvSpPr>
            <p:spPr>
              <a:xfrm>
                <a:off x="1887192" y="559662"/>
                <a:ext cx="49464" cy="49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03" y="4912"/>
                    </a:moveTo>
                    <a:cubicBezTo>
                      <a:pt x="14073" y="4912"/>
                      <a:pt x="16643" y="7662"/>
                      <a:pt x="16643" y="10804"/>
                    </a:cubicBezTo>
                    <a:cubicBezTo>
                      <a:pt x="16643" y="13946"/>
                      <a:pt x="14073" y="16696"/>
                      <a:pt x="10903" y="16696"/>
                    </a:cubicBezTo>
                    <a:cubicBezTo>
                      <a:pt x="7535" y="16696"/>
                      <a:pt x="4957" y="13946"/>
                      <a:pt x="4957" y="10804"/>
                    </a:cubicBezTo>
                    <a:cubicBezTo>
                      <a:pt x="4957" y="7662"/>
                      <a:pt x="7535" y="4912"/>
                      <a:pt x="10903" y="4912"/>
                    </a:cubicBezTo>
                    <a:close/>
                    <a:moveTo>
                      <a:pt x="10903" y="0"/>
                    </a:moveTo>
                    <a:cubicBezTo>
                      <a:pt x="4760" y="0"/>
                      <a:pt x="0" y="4912"/>
                      <a:pt x="0" y="10804"/>
                    </a:cubicBezTo>
                    <a:cubicBezTo>
                      <a:pt x="0" y="16696"/>
                      <a:pt x="4760" y="21600"/>
                      <a:pt x="10903" y="21600"/>
                    </a:cubicBezTo>
                    <a:cubicBezTo>
                      <a:pt x="16848" y="21600"/>
                      <a:pt x="21600" y="16696"/>
                      <a:pt x="21600" y="10804"/>
                    </a:cubicBezTo>
                    <a:cubicBezTo>
                      <a:pt x="21600" y="4912"/>
                      <a:pt x="16848" y="0"/>
                      <a:pt x="109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0" name="Google Shape;934;p28"/>
              <p:cNvSpPr/>
              <p:nvPr/>
            </p:nvSpPr>
            <p:spPr>
              <a:xfrm>
                <a:off x="831290" y="806505"/>
                <a:ext cx="314014" cy="80786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1" name="Google Shape;935;p28"/>
              <p:cNvSpPr/>
              <p:nvPr/>
            </p:nvSpPr>
            <p:spPr>
              <a:xfrm>
                <a:off x="831291" y="941278"/>
                <a:ext cx="1099915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2" name="Google Shape;936;p28"/>
              <p:cNvSpPr/>
              <p:nvPr/>
            </p:nvSpPr>
            <p:spPr>
              <a:xfrm>
                <a:off x="831291" y="1020687"/>
                <a:ext cx="1099915" cy="3313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3" name="Google Shape;937;p28"/>
              <p:cNvSpPr/>
              <p:nvPr/>
            </p:nvSpPr>
            <p:spPr>
              <a:xfrm>
                <a:off x="831290" y="1099643"/>
                <a:ext cx="501872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4" name="Google Shape;938;p28"/>
              <p:cNvSpPr/>
              <p:nvPr/>
            </p:nvSpPr>
            <p:spPr>
              <a:xfrm>
                <a:off x="831291" y="2106534"/>
                <a:ext cx="1099915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5" name="Google Shape;939;p28"/>
              <p:cNvSpPr/>
              <p:nvPr/>
            </p:nvSpPr>
            <p:spPr>
              <a:xfrm>
                <a:off x="831291" y="2185943"/>
                <a:ext cx="1099915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6" name="Google Shape;940;p28"/>
              <p:cNvSpPr/>
              <p:nvPr/>
            </p:nvSpPr>
            <p:spPr>
              <a:xfrm>
                <a:off x="831290" y="2264898"/>
                <a:ext cx="157460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7" name="Google Shape;941;p28"/>
              <p:cNvSpPr/>
              <p:nvPr/>
            </p:nvSpPr>
            <p:spPr>
              <a:xfrm>
                <a:off x="831290" y="1863783"/>
                <a:ext cx="303115" cy="80768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8" name="Google Shape;942;p28"/>
              <p:cNvSpPr/>
              <p:nvPr/>
            </p:nvSpPr>
            <p:spPr>
              <a:xfrm>
                <a:off x="831290" y="1971779"/>
                <a:ext cx="509584" cy="80767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9" name="Google Shape;943;p28"/>
              <p:cNvSpPr/>
              <p:nvPr/>
            </p:nvSpPr>
            <p:spPr>
              <a:xfrm>
                <a:off x="1161182" y="1863783"/>
                <a:ext cx="600778" cy="80768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0" name="Google Shape;944;p28"/>
              <p:cNvSpPr/>
              <p:nvPr/>
            </p:nvSpPr>
            <p:spPr>
              <a:xfrm>
                <a:off x="831290" y="1244845"/>
                <a:ext cx="97569" cy="80767"/>
              </a:xfrm>
              <a:prstGeom prst="rect">
                <a:avLst/>
              </a:prstGeom>
              <a:solidFill>
                <a:srgbClr val="849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1" name="Google Shape;945;p28"/>
              <p:cNvSpPr/>
              <p:nvPr/>
            </p:nvSpPr>
            <p:spPr>
              <a:xfrm>
                <a:off x="958804" y="1244845"/>
                <a:ext cx="306735" cy="80767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2" name="Google Shape;946;p28"/>
              <p:cNvSpPr/>
              <p:nvPr/>
            </p:nvSpPr>
            <p:spPr>
              <a:xfrm>
                <a:off x="831290" y="1379619"/>
                <a:ext cx="494141" cy="3356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3" name="Google Shape;947;p28"/>
              <p:cNvSpPr/>
              <p:nvPr/>
            </p:nvSpPr>
            <p:spPr>
              <a:xfrm>
                <a:off x="831290" y="1459027"/>
                <a:ext cx="494141" cy="33114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4" name="Google Shape;948;p28"/>
              <p:cNvSpPr/>
              <p:nvPr/>
            </p:nvSpPr>
            <p:spPr>
              <a:xfrm>
                <a:off x="831290" y="1537983"/>
                <a:ext cx="494141" cy="3356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5" name="Google Shape;949;p28"/>
              <p:cNvSpPr/>
              <p:nvPr/>
            </p:nvSpPr>
            <p:spPr>
              <a:xfrm>
                <a:off x="831290" y="1617392"/>
                <a:ext cx="494141" cy="33114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6" name="Google Shape;950;p28"/>
              <p:cNvSpPr/>
              <p:nvPr/>
            </p:nvSpPr>
            <p:spPr>
              <a:xfrm>
                <a:off x="831290" y="1696329"/>
                <a:ext cx="315372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7" name="Google Shape;951;p28"/>
              <p:cNvSpPr/>
              <p:nvPr/>
            </p:nvSpPr>
            <p:spPr>
              <a:xfrm>
                <a:off x="1413023" y="1254369"/>
                <a:ext cx="517278" cy="47554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8" name="Google Shape;952;p28"/>
              <p:cNvSpPr/>
              <p:nvPr/>
            </p:nvSpPr>
            <p:spPr>
              <a:xfrm>
                <a:off x="1407120" y="1248937"/>
                <a:ext cx="528630" cy="486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6" y="503"/>
                    </a:moveTo>
                    <a:lnTo>
                      <a:pt x="21136" y="21096"/>
                    </a:lnTo>
                    <a:lnTo>
                      <a:pt x="463" y="21096"/>
                    </a:lnTo>
                    <a:lnTo>
                      <a:pt x="463" y="503"/>
                    </a:lnTo>
                    <a:close/>
                    <a:moveTo>
                      <a:pt x="241" y="0"/>
                    </a:moveTo>
                    <a:cubicBezTo>
                      <a:pt x="111" y="0"/>
                      <a:pt x="0" y="100"/>
                      <a:pt x="0" y="241"/>
                    </a:cubicBezTo>
                    <a:lnTo>
                      <a:pt x="0" y="21358"/>
                    </a:lnTo>
                    <a:cubicBezTo>
                      <a:pt x="0" y="21500"/>
                      <a:pt x="111" y="21600"/>
                      <a:pt x="241" y="21600"/>
                    </a:cubicBezTo>
                    <a:lnTo>
                      <a:pt x="21377" y="21600"/>
                    </a:lnTo>
                    <a:cubicBezTo>
                      <a:pt x="21508" y="21600"/>
                      <a:pt x="21600" y="21500"/>
                      <a:pt x="21600" y="21358"/>
                    </a:cubicBezTo>
                    <a:lnTo>
                      <a:pt x="21600" y="241"/>
                    </a:lnTo>
                    <a:cubicBezTo>
                      <a:pt x="21600" y="100"/>
                      <a:pt x="21508" y="0"/>
                      <a:pt x="2137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9" name="Google Shape;953;p28"/>
              <p:cNvSpPr/>
              <p:nvPr/>
            </p:nvSpPr>
            <p:spPr>
              <a:xfrm>
                <a:off x="1391242" y="1233041"/>
                <a:ext cx="43108" cy="4310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0" name="Google Shape;954;p28"/>
              <p:cNvSpPr/>
              <p:nvPr/>
            </p:nvSpPr>
            <p:spPr>
              <a:xfrm>
                <a:off x="1385793" y="1227157"/>
                <a:ext cx="54442" cy="54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03" y="4497"/>
                    </a:moveTo>
                    <a:lnTo>
                      <a:pt x="17103" y="17103"/>
                    </a:lnTo>
                    <a:lnTo>
                      <a:pt x="4497" y="17103"/>
                    </a:lnTo>
                    <a:lnTo>
                      <a:pt x="4497" y="4497"/>
                    </a:lnTo>
                    <a:close/>
                    <a:moveTo>
                      <a:pt x="2162" y="0"/>
                    </a:moveTo>
                    <a:cubicBezTo>
                      <a:pt x="898" y="0"/>
                      <a:pt x="0" y="1077"/>
                      <a:pt x="0" y="2335"/>
                    </a:cubicBezTo>
                    <a:lnTo>
                      <a:pt x="0" y="19438"/>
                    </a:lnTo>
                    <a:cubicBezTo>
                      <a:pt x="0" y="20702"/>
                      <a:pt x="898" y="21600"/>
                      <a:pt x="2162" y="21600"/>
                    </a:cubicBezTo>
                    <a:lnTo>
                      <a:pt x="19265" y="21600"/>
                    </a:lnTo>
                    <a:cubicBezTo>
                      <a:pt x="20523" y="21600"/>
                      <a:pt x="21600" y="20702"/>
                      <a:pt x="21600" y="19438"/>
                    </a:cubicBezTo>
                    <a:lnTo>
                      <a:pt x="21600" y="2335"/>
                    </a:lnTo>
                    <a:cubicBezTo>
                      <a:pt x="21600" y="1077"/>
                      <a:pt x="20523" y="0"/>
                      <a:pt x="192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1" name="Google Shape;955;p28"/>
              <p:cNvSpPr/>
              <p:nvPr/>
            </p:nvSpPr>
            <p:spPr>
              <a:xfrm>
                <a:off x="1909425" y="1233041"/>
                <a:ext cx="43109" cy="4310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2" name="Google Shape;956;p28"/>
              <p:cNvSpPr/>
              <p:nvPr/>
            </p:nvSpPr>
            <p:spPr>
              <a:xfrm>
                <a:off x="1903975" y="1227157"/>
                <a:ext cx="54461" cy="54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98" y="4497"/>
                    </a:moveTo>
                    <a:lnTo>
                      <a:pt x="17098" y="17103"/>
                    </a:lnTo>
                    <a:lnTo>
                      <a:pt x="4502" y="17103"/>
                    </a:lnTo>
                    <a:lnTo>
                      <a:pt x="4502" y="4497"/>
                    </a:lnTo>
                    <a:close/>
                    <a:moveTo>
                      <a:pt x="2161" y="0"/>
                    </a:moveTo>
                    <a:cubicBezTo>
                      <a:pt x="905" y="0"/>
                      <a:pt x="0" y="1077"/>
                      <a:pt x="0" y="2335"/>
                    </a:cubicBezTo>
                    <a:lnTo>
                      <a:pt x="0" y="19438"/>
                    </a:lnTo>
                    <a:cubicBezTo>
                      <a:pt x="0" y="20702"/>
                      <a:pt x="905" y="21600"/>
                      <a:pt x="2161" y="21600"/>
                    </a:cubicBezTo>
                    <a:lnTo>
                      <a:pt x="19259" y="21600"/>
                    </a:lnTo>
                    <a:cubicBezTo>
                      <a:pt x="20523" y="21600"/>
                      <a:pt x="21600" y="20702"/>
                      <a:pt x="21600" y="19438"/>
                    </a:cubicBezTo>
                    <a:lnTo>
                      <a:pt x="21600" y="2335"/>
                    </a:lnTo>
                    <a:cubicBezTo>
                      <a:pt x="21600" y="1077"/>
                      <a:pt x="20523" y="0"/>
                      <a:pt x="19259" y="0"/>
                    </a:cubicBezTo>
                    <a:close/>
                  </a:path>
                </a:pathLst>
              </a:custGeom>
              <a:solidFill>
                <a:srgbClr val="000E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3" name="Google Shape;957;p28"/>
              <p:cNvSpPr/>
              <p:nvPr/>
            </p:nvSpPr>
            <p:spPr>
              <a:xfrm>
                <a:off x="1391242" y="1708134"/>
                <a:ext cx="43108" cy="431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4" name="Google Shape;958;p28"/>
              <p:cNvSpPr/>
              <p:nvPr/>
            </p:nvSpPr>
            <p:spPr>
              <a:xfrm>
                <a:off x="1385793" y="1702685"/>
                <a:ext cx="54442" cy="54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03" y="4502"/>
                    </a:moveTo>
                    <a:lnTo>
                      <a:pt x="17103" y="17098"/>
                    </a:lnTo>
                    <a:lnTo>
                      <a:pt x="4497" y="17098"/>
                    </a:lnTo>
                    <a:lnTo>
                      <a:pt x="4497" y="4502"/>
                    </a:lnTo>
                    <a:close/>
                    <a:moveTo>
                      <a:pt x="2162" y="0"/>
                    </a:moveTo>
                    <a:cubicBezTo>
                      <a:pt x="898" y="0"/>
                      <a:pt x="0" y="905"/>
                      <a:pt x="0" y="2161"/>
                    </a:cubicBezTo>
                    <a:lnTo>
                      <a:pt x="0" y="19259"/>
                    </a:lnTo>
                    <a:cubicBezTo>
                      <a:pt x="0" y="20523"/>
                      <a:pt x="898" y="21600"/>
                      <a:pt x="2162" y="21600"/>
                    </a:cubicBezTo>
                    <a:lnTo>
                      <a:pt x="19265" y="21600"/>
                    </a:lnTo>
                    <a:cubicBezTo>
                      <a:pt x="20523" y="21600"/>
                      <a:pt x="21600" y="20523"/>
                      <a:pt x="21600" y="19259"/>
                    </a:cubicBezTo>
                    <a:lnTo>
                      <a:pt x="21600" y="2161"/>
                    </a:lnTo>
                    <a:cubicBezTo>
                      <a:pt x="21600" y="905"/>
                      <a:pt x="20523" y="0"/>
                      <a:pt x="192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5" name="Google Shape;959;p28"/>
              <p:cNvSpPr/>
              <p:nvPr/>
            </p:nvSpPr>
            <p:spPr>
              <a:xfrm>
                <a:off x="1909425" y="1708134"/>
                <a:ext cx="43109" cy="431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6" name="Google Shape;960;p28"/>
              <p:cNvSpPr/>
              <p:nvPr/>
            </p:nvSpPr>
            <p:spPr>
              <a:xfrm>
                <a:off x="1903975" y="1702685"/>
                <a:ext cx="54461" cy="54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98" y="4502"/>
                    </a:moveTo>
                    <a:lnTo>
                      <a:pt x="17098" y="17098"/>
                    </a:lnTo>
                    <a:lnTo>
                      <a:pt x="4502" y="17098"/>
                    </a:lnTo>
                    <a:lnTo>
                      <a:pt x="4502" y="4502"/>
                    </a:lnTo>
                    <a:close/>
                    <a:moveTo>
                      <a:pt x="2161" y="0"/>
                    </a:moveTo>
                    <a:cubicBezTo>
                      <a:pt x="905" y="0"/>
                      <a:pt x="0" y="905"/>
                      <a:pt x="0" y="2161"/>
                    </a:cubicBezTo>
                    <a:lnTo>
                      <a:pt x="0" y="19259"/>
                    </a:lnTo>
                    <a:cubicBezTo>
                      <a:pt x="0" y="20523"/>
                      <a:pt x="905" y="21600"/>
                      <a:pt x="2161" y="21600"/>
                    </a:cubicBezTo>
                    <a:lnTo>
                      <a:pt x="19259" y="21600"/>
                    </a:lnTo>
                    <a:cubicBezTo>
                      <a:pt x="20523" y="21600"/>
                      <a:pt x="21600" y="20523"/>
                      <a:pt x="21600" y="19259"/>
                    </a:cubicBezTo>
                    <a:lnTo>
                      <a:pt x="21600" y="2161"/>
                    </a:lnTo>
                    <a:cubicBezTo>
                      <a:pt x="21600" y="905"/>
                      <a:pt x="20523" y="0"/>
                      <a:pt x="1925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7" name="Google Shape;961;p28"/>
              <p:cNvSpPr/>
              <p:nvPr/>
            </p:nvSpPr>
            <p:spPr>
              <a:xfrm>
                <a:off x="1548683" y="1369172"/>
                <a:ext cx="245939" cy="245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3" y="0"/>
                      <a:pt x="0" y="4823"/>
                      <a:pt x="0" y="10800"/>
                    </a:cubicBezTo>
                    <a:cubicBezTo>
                      <a:pt x="0" y="16779"/>
                      <a:pt x="4823" y="21600"/>
                      <a:pt x="10800" y="21600"/>
                    </a:cubicBezTo>
                    <a:lnTo>
                      <a:pt x="21600" y="10800"/>
                    </a:lnTo>
                    <a:cubicBezTo>
                      <a:pt x="21600" y="4823"/>
                      <a:pt x="16739" y="0"/>
                      <a:pt x="108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8" name="Google Shape;962;p28"/>
              <p:cNvSpPr/>
              <p:nvPr/>
            </p:nvSpPr>
            <p:spPr>
              <a:xfrm>
                <a:off x="1542799" y="1363269"/>
                <a:ext cx="257272" cy="2577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8" y="0"/>
                    </a:moveTo>
                    <a:cubicBezTo>
                      <a:pt x="4837" y="0"/>
                      <a:pt x="0" y="4867"/>
                      <a:pt x="0" y="10800"/>
                    </a:cubicBezTo>
                    <a:cubicBezTo>
                      <a:pt x="0" y="16733"/>
                      <a:pt x="4837" y="21600"/>
                      <a:pt x="10818" y="21600"/>
                    </a:cubicBezTo>
                    <a:cubicBezTo>
                      <a:pt x="11086" y="21600"/>
                      <a:pt x="11276" y="21372"/>
                      <a:pt x="11276" y="21105"/>
                    </a:cubicBezTo>
                    <a:cubicBezTo>
                      <a:pt x="11276" y="20840"/>
                      <a:pt x="11086" y="20649"/>
                      <a:pt x="10818" y="20649"/>
                    </a:cubicBezTo>
                    <a:cubicBezTo>
                      <a:pt x="5370" y="20649"/>
                      <a:pt x="952" y="16238"/>
                      <a:pt x="952" y="10800"/>
                    </a:cubicBezTo>
                    <a:cubicBezTo>
                      <a:pt x="952" y="5362"/>
                      <a:pt x="5370" y="951"/>
                      <a:pt x="10818" y="951"/>
                    </a:cubicBezTo>
                    <a:cubicBezTo>
                      <a:pt x="16228" y="951"/>
                      <a:pt x="20648" y="5362"/>
                      <a:pt x="20648" y="10800"/>
                    </a:cubicBezTo>
                    <a:cubicBezTo>
                      <a:pt x="20648" y="11067"/>
                      <a:pt x="20876" y="11257"/>
                      <a:pt x="21142" y="11257"/>
                    </a:cubicBezTo>
                    <a:cubicBezTo>
                      <a:pt x="21410" y="11257"/>
                      <a:pt x="21600" y="11067"/>
                      <a:pt x="21600" y="10800"/>
                    </a:cubicBezTo>
                    <a:cubicBezTo>
                      <a:pt x="21600" y="4867"/>
                      <a:pt x="16762" y="0"/>
                      <a:pt x="108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9" name="Google Shape;963;p28"/>
              <p:cNvSpPr/>
              <p:nvPr/>
            </p:nvSpPr>
            <p:spPr>
              <a:xfrm>
                <a:off x="1592696" y="1413186"/>
                <a:ext cx="157913" cy="157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2" y="0"/>
                      <a:pt x="0" y="4842"/>
                      <a:pt x="0" y="10800"/>
                    </a:cubicBezTo>
                    <a:cubicBezTo>
                      <a:pt x="0" y="16758"/>
                      <a:pt x="4842" y="21600"/>
                      <a:pt x="10800" y="21600"/>
                    </a:cubicBezTo>
                    <a:cubicBezTo>
                      <a:pt x="16758" y="21600"/>
                      <a:pt x="21600" y="16758"/>
                      <a:pt x="21600" y="10800"/>
                    </a:cubicBezTo>
                    <a:cubicBezTo>
                      <a:pt x="21600" y="4842"/>
                      <a:pt x="16758" y="0"/>
                      <a:pt x="108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0" name="Google Shape;964;p28"/>
              <p:cNvSpPr/>
              <p:nvPr/>
            </p:nvSpPr>
            <p:spPr>
              <a:xfrm>
                <a:off x="1470179" y="1308828"/>
                <a:ext cx="42656" cy="335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1" name="Google Shape;965;p28"/>
              <p:cNvSpPr/>
              <p:nvPr/>
            </p:nvSpPr>
            <p:spPr>
              <a:xfrm>
                <a:off x="1470179" y="1658218"/>
                <a:ext cx="150653" cy="3313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2" name="Google Shape;966;p28"/>
              <p:cNvSpPr/>
              <p:nvPr/>
            </p:nvSpPr>
            <p:spPr>
              <a:xfrm>
                <a:off x="45824" y="993456"/>
                <a:ext cx="952902" cy="516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7" y="0"/>
                    </a:moveTo>
                    <a:cubicBezTo>
                      <a:pt x="597" y="0"/>
                      <a:pt x="0" y="1082"/>
                      <a:pt x="0" y="2429"/>
                    </a:cubicBezTo>
                    <a:lnTo>
                      <a:pt x="0" y="19171"/>
                    </a:lnTo>
                    <a:cubicBezTo>
                      <a:pt x="0" y="20518"/>
                      <a:pt x="597" y="21600"/>
                      <a:pt x="1317" y="21600"/>
                    </a:cubicBezTo>
                    <a:lnTo>
                      <a:pt x="20294" y="21600"/>
                    </a:lnTo>
                    <a:cubicBezTo>
                      <a:pt x="21014" y="21600"/>
                      <a:pt x="21600" y="20518"/>
                      <a:pt x="21600" y="19171"/>
                    </a:cubicBezTo>
                    <a:lnTo>
                      <a:pt x="21600" y="2429"/>
                    </a:lnTo>
                    <a:cubicBezTo>
                      <a:pt x="21600" y="1082"/>
                      <a:pt x="21014" y="0"/>
                      <a:pt x="20294" y="0"/>
                    </a:cubicBezTo>
                    <a:close/>
                  </a:path>
                </a:pathLst>
              </a:custGeom>
              <a:solidFill>
                <a:srgbClr val="2970AA">
                  <a:alpha val="348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3" name="Google Shape;967;p28"/>
              <p:cNvSpPr/>
              <p:nvPr/>
            </p:nvSpPr>
            <p:spPr>
              <a:xfrm>
                <a:off x="5902" y="953083"/>
                <a:ext cx="952902" cy="516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6" y="0"/>
                    </a:moveTo>
                    <a:cubicBezTo>
                      <a:pt x="586" y="0"/>
                      <a:pt x="0" y="1081"/>
                      <a:pt x="0" y="2430"/>
                    </a:cubicBezTo>
                    <a:lnTo>
                      <a:pt x="0" y="19189"/>
                    </a:lnTo>
                    <a:cubicBezTo>
                      <a:pt x="0" y="20519"/>
                      <a:pt x="586" y="21600"/>
                      <a:pt x="1306" y="21600"/>
                    </a:cubicBezTo>
                    <a:lnTo>
                      <a:pt x="20283" y="21600"/>
                    </a:lnTo>
                    <a:cubicBezTo>
                      <a:pt x="21003" y="21600"/>
                      <a:pt x="21600" y="20519"/>
                      <a:pt x="21600" y="19189"/>
                    </a:cubicBezTo>
                    <a:lnTo>
                      <a:pt x="21600" y="2430"/>
                    </a:lnTo>
                    <a:cubicBezTo>
                      <a:pt x="21600" y="1081"/>
                      <a:pt x="21003" y="0"/>
                      <a:pt x="202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4" name="Google Shape;968;p28"/>
              <p:cNvSpPr/>
              <p:nvPr/>
            </p:nvSpPr>
            <p:spPr>
              <a:xfrm>
                <a:off x="-1" y="947634"/>
                <a:ext cx="964237" cy="527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77" y="464"/>
                    </a:moveTo>
                    <a:cubicBezTo>
                      <a:pt x="20818" y="464"/>
                      <a:pt x="21346" y="1412"/>
                      <a:pt x="21346" y="2600"/>
                    </a:cubicBezTo>
                    <a:lnTo>
                      <a:pt x="21346" y="19000"/>
                    </a:lnTo>
                    <a:cubicBezTo>
                      <a:pt x="21346" y="20170"/>
                      <a:pt x="20818" y="21135"/>
                      <a:pt x="20177" y="21135"/>
                    </a:cubicBezTo>
                    <a:lnTo>
                      <a:pt x="1423" y="21135"/>
                    </a:lnTo>
                    <a:cubicBezTo>
                      <a:pt x="783" y="21135"/>
                      <a:pt x="254" y="20170"/>
                      <a:pt x="254" y="19000"/>
                    </a:cubicBezTo>
                    <a:lnTo>
                      <a:pt x="254" y="2600"/>
                    </a:lnTo>
                    <a:cubicBezTo>
                      <a:pt x="254" y="1412"/>
                      <a:pt x="783" y="464"/>
                      <a:pt x="1423" y="464"/>
                    </a:cubicBezTo>
                    <a:close/>
                    <a:moveTo>
                      <a:pt x="1423" y="0"/>
                    </a:moveTo>
                    <a:cubicBezTo>
                      <a:pt x="640" y="0"/>
                      <a:pt x="0" y="1170"/>
                      <a:pt x="0" y="2600"/>
                    </a:cubicBezTo>
                    <a:lnTo>
                      <a:pt x="0" y="19000"/>
                    </a:lnTo>
                    <a:cubicBezTo>
                      <a:pt x="0" y="20430"/>
                      <a:pt x="640" y="21600"/>
                      <a:pt x="1423" y="21600"/>
                    </a:cubicBezTo>
                    <a:lnTo>
                      <a:pt x="20177" y="21600"/>
                    </a:lnTo>
                    <a:cubicBezTo>
                      <a:pt x="20960" y="21600"/>
                      <a:pt x="21600" y="20430"/>
                      <a:pt x="21600" y="19000"/>
                    </a:cubicBezTo>
                    <a:lnTo>
                      <a:pt x="21600" y="2600"/>
                    </a:lnTo>
                    <a:cubicBezTo>
                      <a:pt x="21600" y="1170"/>
                      <a:pt x="20960" y="0"/>
                      <a:pt x="2017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5" name="Google Shape;969;p28"/>
              <p:cNvSpPr/>
              <p:nvPr/>
            </p:nvSpPr>
            <p:spPr>
              <a:xfrm>
                <a:off x="70790" y="1012631"/>
                <a:ext cx="54330" cy="54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3" h="21600" extrusionOk="0">
                    <a:moveTo>
                      <a:pt x="18950" y="0"/>
                    </a:moveTo>
                    <a:cubicBezTo>
                      <a:pt x="18371" y="0"/>
                      <a:pt x="17798" y="223"/>
                      <a:pt x="17353" y="677"/>
                    </a:cubicBezTo>
                    <a:lnTo>
                      <a:pt x="530" y="17814"/>
                    </a:lnTo>
                    <a:cubicBezTo>
                      <a:pt x="-177" y="18714"/>
                      <a:pt x="-177" y="20160"/>
                      <a:pt x="530" y="21060"/>
                    </a:cubicBezTo>
                    <a:cubicBezTo>
                      <a:pt x="1060" y="21420"/>
                      <a:pt x="1589" y="21600"/>
                      <a:pt x="2126" y="21600"/>
                    </a:cubicBezTo>
                    <a:cubicBezTo>
                      <a:pt x="2833" y="21600"/>
                      <a:pt x="3363" y="21420"/>
                      <a:pt x="3716" y="21060"/>
                    </a:cubicBezTo>
                    <a:lnTo>
                      <a:pt x="20540" y="3923"/>
                    </a:lnTo>
                    <a:cubicBezTo>
                      <a:pt x="21423" y="3023"/>
                      <a:pt x="21423" y="1576"/>
                      <a:pt x="20540" y="677"/>
                    </a:cubicBezTo>
                    <a:cubicBezTo>
                      <a:pt x="20095" y="223"/>
                      <a:pt x="19522" y="0"/>
                      <a:pt x="1895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6" name="Google Shape;970;p28"/>
              <p:cNvSpPr/>
              <p:nvPr/>
            </p:nvSpPr>
            <p:spPr>
              <a:xfrm>
                <a:off x="70790" y="1012631"/>
                <a:ext cx="54330" cy="54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3" h="21600" extrusionOk="0">
                    <a:moveTo>
                      <a:pt x="2126" y="0"/>
                    </a:moveTo>
                    <a:cubicBezTo>
                      <a:pt x="1547" y="0"/>
                      <a:pt x="975" y="223"/>
                      <a:pt x="530" y="677"/>
                    </a:cubicBezTo>
                    <a:cubicBezTo>
                      <a:pt x="-177" y="1576"/>
                      <a:pt x="-177" y="3023"/>
                      <a:pt x="530" y="3923"/>
                    </a:cubicBezTo>
                    <a:lnTo>
                      <a:pt x="17353" y="21060"/>
                    </a:lnTo>
                    <a:cubicBezTo>
                      <a:pt x="17883" y="21420"/>
                      <a:pt x="18413" y="21600"/>
                      <a:pt x="18950" y="21600"/>
                    </a:cubicBezTo>
                    <a:cubicBezTo>
                      <a:pt x="19480" y="21600"/>
                      <a:pt x="20010" y="21420"/>
                      <a:pt x="20540" y="21060"/>
                    </a:cubicBezTo>
                    <a:cubicBezTo>
                      <a:pt x="21423" y="20160"/>
                      <a:pt x="21423" y="18714"/>
                      <a:pt x="20540" y="17814"/>
                    </a:cubicBezTo>
                    <a:lnTo>
                      <a:pt x="3716" y="677"/>
                    </a:lnTo>
                    <a:cubicBezTo>
                      <a:pt x="3271" y="223"/>
                      <a:pt x="2699" y="0"/>
                      <a:pt x="212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7" name="Google Shape;971;p28"/>
              <p:cNvSpPr/>
              <p:nvPr/>
            </p:nvSpPr>
            <p:spPr>
              <a:xfrm>
                <a:off x="310425" y="1040657"/>
                <a:ext cx="367579" cy="151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2" h="21600" extrusionOk="0">
                    <a:moveTo>
                      <a:pt x="8366" y="0"/>
                    </a:moveTo>
                    <a:cubicBezTo>
                      <a:pt x="8259" y="0"/>
                      <a:pt x="8153" y="65"/>
                      <a:pt x="8100" y="258"/>
                    </a:cubicBezTo>
                    <a:lnTo>
                      <a:pt x="76" y="20240"/>
                    </a:lnTo>
                    <a:cubicBezTo>
                      <a:pt x="-30" y="20501"/>
                      <a:pt x="-30" y="21017"/>
                      <a:pt x="103" y="21339"/>
                    </a:cubicBezTo>
                    <a:cubicBezTo>
                      <a:pt x="169" y="21502"/>
                      <a:pt x="249" y="21582"/>
                      <a:pt x="328" y="21582"/>
                    </a:cubicBezTo>
                    <a:cubicBezTo>
                      <a:pt x="408" y="21582"/>
                      <a:pt x="488" y="21502"/>
                      <a:pt x="554" y="21339"/>
                    </a:cubicBezTo>
                    <a:lnTo>
                      <a:pt x="8259" y="2134"/>
                    </a:lnTo>
                    <a:lnTo>
                      <a:pt x="12882" y="21210"/>
                    </a:lnTo>
                    <a:cubicBezTo>
                      <a:pt x="12962" y="21471"/>
                      <a:pt x="13068" y="21600"/>
                      <a:pt x="13174" y="21600"/>
                    </a:cubicBezTo>
                    <a:cubicBezTo>
                      <a:pt x="13227" y="21600"/>
                      <a:pt x="13280" y="21535"/>
                      <a:pt x="13307" y="21535"/>
                    </a:cubicBezTo>
                    <a:lnTo>
                      <a:pt x="21330" y="12481"/>
                    </a:lnTo>
                    <a:cubicBezTo>
                      <a:pt x="21490" y="12288"/>
                      <a:pt x="21570" y="11769"/>
                      <a:pt x="21490" y="11382"/>
                    </a:cubicBezTo>
                    <a:cubicBezTo>
                      <a:pt x="21432" y="11098"/>
                      <a:pt x="21317" y="10917"/>
                      <a:pt x="21186" y="10917"/>
                    </a:cubicBezTo>
                    <a:cubicBezTo>
                      <a:pt x="21139" y="10917"/>
                      <a:pt x="21089" y="10941"/>
                      <a:pt x="21039" y="10992"/>
                    </a:cubicBezTo>
                    <a:lnTo>
                      <a:pt x="13307" y="19724"/>
                    </a:lnTo>
                    <a:lnTo>
                      <a:pt x="8604" y="387"/>
                    </a:lnTo>
                    <a:cubicBezTo>
                      <a:pt x="8551" y="194"/>
                      <a:pt x="8472" y="65"/>
                      <a:pt x="836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8" name="Google Shape;972;p28"/>
              <p:cNvSpPr/>
              <p:nvPr/>
            </p:nvSpPr>
            <p:spPr>
              <a:xfrm>
                <a:off x="299475" y="1169529"/>
                <a:ext cx="33132" cy="33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58" y="0"/>
                    </a:moveTo>
                    <a:cubicBezTo>
                      <a:pt x="4733" y="0"/>
                      <a:pt x="0" y="4963"/>
                      <a:pt x="0" y="10800"/>
                    </a:cubicBezTo>
                    <a:cubicBezTo>
                      <a:pt x="0" y="16928"/>
                      <a:pt x="4733" y="21600"/>
                      <a:pt x="10658" y="21600"/>
                    </a:cubicBezTo>
                    <a:cubicBezTo>
                      <a:pt x="16867" y="21600"/>
                      <a:pt x="21600" y="16928"/>
                      <a:pt x="21600" y="10800"/>
                    </a:cubicBezTo>
                    <a:cubicBezTo>
                      <a:pt x="21600" y="4963"/>
                      <a:pt x="16867" y="0"/>
                      <a:pt x="106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9" name="Google Shape;973;p28"/>
              <p:cNvSpPr/>
              <p:nvPr/>
            </p:nvSpPr>
            <p:spPr>
              <a:xfrm>
                <a:off x="293591" y="1164079"/>
                <a:ext cx="44920" cy="44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1" y="5450"/>
                    </a:moveTo>
                    <a:cubicBezTo>
                      <a:pt x="13747" y="5450"/>
                      <a:pt x="16141" y="7853"/>
                      <a:pt x="16141" y="10691"/>
                    </a:cubicBezTo>
                    <a:cubicBezTo>
                      <a:pt x="16141" y="13747"/>
                      <a:pt x="13747" y="16141"/>
                      <a:pt x="10691" y="16141"/>
                    </a:cubicBezTo>
                    <a:cubicBezTo>
                      <a:pt x="7853" y="16141"/>
                      <a:pt x="5450" y="13747"/>
                      <a:pt x="5450" y="10691"/>
                    </a:cubicBezTo>
                    <a:cubicBezTo>
                      <a:pt x="5450" y="7853"/>
                      <a:pt x="7853" y="5450"/>
                      <a:pt x="10691" y="5450"/>
                    </a:cubicBezTo>
                    <a:close/>
                    <a:moveTo>
                      <a:pt x="10691" y="0"/>
                    </a:moveTo>
                    <a:cubicBezTo>
                      <a:pt x="4797" y="0"/>
                      <a:pt x="0" y="4797"/>
                      <a:pt x="0" y="10691"/>
                    </a:cubicBezTo>
                    <a:cubicBezTo>
                      <a:pt x="0" y="16585"/>
                      <a:pt x="4797" y="21600"/>
                      <a:pt x="10691" y="21600"/>
                    </a:cubicBezTo>
                    <a:cubicBezTo>
                      <a:pt x="16794" y="21600"/>
                      <a:pt x="21600" y="16585"/>
                      <a:pt x="21600" y="10691"/>
                    </a:cubicBezTo>
                    <a:cubicBezTo>
                      <a:pt x="21600" y="4797"/>
                      <a:pt x="16794" y="0"/>
                      <a:pt x="1069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0" name="Google Shape;974;p28"/>
              <p:cNvSpPr/>
              <p:nvPr/>
            </p:nvSpPr>
            <p:spPr>
              <a:xfrm>
                <a:off x="655691" y="1105998"/>
                <a:ext cx="33114" cy="33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48" y="0"/>
                    </a:moveTo>
                    <a:cubicBezTo>
                      <a:pt x="4736" y="0"/>
                      <a:pt x="0" y="4963"/>
                      <a:pt x="0" y="10800"/>
                    </a:cubicBezTo>
                    <a:cubicBezTo>
                      <a:pt x="0" y="16928"/>
                      <a:pt x="4736" y="21600"/>
                      <a:pt x="10948" y="21600"/>
                    </a:cubicBezTo>
                    <a:cubicBezTo>
                      <a:pt x="16864" y="21600"/>
                      <a:pt x="21600" y="16928"/>
                      <a:pt x="21600" y="10800"/>
                    </a:cubicBezTo>
                    <a:cubicBezTo>
                      <a:pt x="21600" y="4963"/>
                      <a:pt x="16864" y="0"/>
                      <a:pt x="109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1" name="Google Shape;975;p28"/>
              <p:cNvSpPr/>
              <p:nvPr/>
            </p:nvSpPr>
            <p:spPr>
              <a:xfrm>
                <a:off x="649788" y="1100549"/>
                <a:ext cx="44919" cy="44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09" y="5459"/>
                    </a:moveTo>
                    <a:cubicBezTo>
                      <a:pt x="13747" y="5459"/>
                      <a:pt x="16150" y="7853"/>
                      <a:pt x="16150" y="10691"/>
                    </a:cubicBezTo>
                    <a:cubicBezTo>
                      <a:pt x="16150" y="13747"/>
                      <a:pt x="13747" y="16150"/>
                      <a:pt x="10909" y="16150"/>
                    </a:cubicBezTo>
                    <a:cubicBezTo>
                      <a:pt x="7853" y="16150"/>
                      <a:pt x="5459" y="13747"/>
                      <a:pt x="5459" y="10691"/>
                    </a:cubicBezTo>
                    <a:cubicBezTo>
                      <a:pt x="5459" y="7853"/>
                      <a:pt x="7853" y="5459"/>
                      <a:pt x="10909" y="5459"/>
                    </a:cubicBezTo>
                    <a:close/>
                    <a:moveTo>
                      <a:pt x="10909" y="0"/>
                    </a:moveTo>
                    <a:cubicBezTo>
                      <a:pt x="4797" y="0"/>
                      <a:pt x="0" y="4797"/>
                      <a:pt x="0" y="10691"/>
                    </a:cubicBezTo>
                    <a:cubicBezTo>
                      <a:pt x="0" y="16803"/>
                      <a:pt x="4797" y="21600"/>
                      <a:pt x="10909" y="21600"/>
                    </a:cubicBezTo>
                    <a:cubicBezTo>
                      <a:pt x="16803" y="21600"/>
                      <a:pt x="21600" y="16803"/>
                      <a:pt x="21600" y="10691"/>
                    </a:cubicBezTo>
                    <a:cubicBezTo>
                      <a:pt x="21600" y="4797"/>
                      <a:pt x="16803" y="0"/>
                      <a:pt x="109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2" name="Google Shape;976;p28"/>
              <p:cNvSpPr/>
              <p:nvPr/>
            </p:nvSpPr>
            <p:spPr>
              <a:xfrm>
                <a:off x="518654" y="1169529"/>
                <a:ext cx="33567" cy="33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963" y="0"/>
                      <a:pt x="0" y="4963"/>
                      <a:pt x="0" y="10800"/>
                    </a:cubicBezTo>
                    <a:cubicBezTo>
                      <a:pt x="0" y="16928"/>
                      <a:pt x="4963" y="21600"/>
                      <a:pt x="10800" y="21600"/>
                    </a:cubicBezTo>
                    <a:cubicBezTo>
                      <a:pt x="16928" y="21600"/>
                      <a:pt x="21600" y="16928"/>
                      <a:pt x="21600" y="10800"/>
                    </a:cubicBezTo>
                    <a:cubicBezTo>
                      <a:pt x="21600" y="4963"/>
                      <a:pt x="16928" y="0"/>
                      <a:pt x="108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3" name="Google Shape;977;p28"/>
              <p:cNvSpPr/>
              <p:nvPr/>
            </p:nvSpPr>
            <p:spPr>
              <a:xfrm>
                <a:off x="513203" y="1164079"/>
                <a:ext cx="44920" cy="44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1" y="5450"/>
                    </a:moveTo>
                    <a:cubicBezTo>
                      <a:pt x="13747" y="5450"/>
                      <a:pt x="16150" y="7853"/>
                      <a:pt x="16150" y="10691"/>
                    </a:cubicBezTo>
                    <a:cubicBezTo>
                      <a:pt x="16150" y="13747"/>
                      <a:pt x="13747" y="16141"/>
                      <a:pt x="10691" y="16141"/>
                    </a:cubicBezTo>
                    <a:cubicBezTo>
                      <a:pt x="7853" y="16141"/>
                      <a:pt x="5459" y="13747"/>
                      <a:pt x="5459" y="10691"/>
                    </a:cubicBezTo>
                    <a:cubicBezTo>
                      <a:pt x="5459" y="7853"/>
                      <a:pt x="7853" y="5450"/>
                      <a:pt x="10691" y="5450"/>
                    </a:cubicBezTo>
                    <a:close/>
                    <a:moveTo>
                      <a:pt x="10691" y="0"/>
                    </a:moveTo>
                    <a:cubicBezTo>
                      <a:pt x="4797" y="0"/>
                      <a:pt x="0" y="4797"/>
                      <a:pt x="0" y="10691"/>
                    </a:cubicBezTo>
                    <a:cubicBezTo>
                      <a:pt x="0" y="16585"/>
                      <a:pt x="4797" y="21600"/>
                      <a:pt x="10691" y="21600"/>
                    </a:cubicBezTo>
                    <a:cubicBezTo>
                      <a:pt x="16585" y="21600"/>
                      <a:pt x="21600" y="16585"/>
                      <a:pt x="21600" y="10691"/>
                    </a:cubicBezTo>
                    <a:cubicBezTo>
                      <a:pt x="21600" y="4797"/>
                      <a:pt x="16585" y="0"/>
                      <a:pt x="1069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4" name="Google Shape;978;p28"/>
              <p:cNvSpPr/>
              <p:nvPr/>
            </p:nvSpPr>
            <p:spPr>
              <a:xfrm>
                <a:off x="436058" y="1029757"/>
                <a:ext cx="33586" cy="33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6" y="0"/>
                    </a:moveTo>
                    <a:cubicBezTo>
                      <a:pt x="4669" y="0"/>
                      <a:pt x="0" y="4669"/>
                      <a:pt x="0" y="10806"/>
                    </a:cubicBezTo>
                    <a:cubicBezTo>
                      <a:pt x="0" y="16640"/>
                      <a:pt x="4669" y="21600"/>
                      <a:pt x="10806" y="21600"/>
                    </a:cubicBezTo>
                    <a:cubicBezTo>
                      <a:pt x="16640" y="21600"/>
                      <a:pt x="21600" y="16640"/>
                      <a:pt x="21600" y="10806"/>
                    </a:cubicBezTo>
                    <a:cubicBezTo>
                      <a:pt x="21600" y="4669"/>
                      <a:pt x="16640" y="0"/>
                      <a:pt x="108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5" name="Google Shape;979;p28"/>
              <p:cNvSpPr/>
              <p:nvPr/>
            </p:nvSpPr>
            <p:spPr>
              <a:xfrm>
                <a:off x="430175" y="1023856"/>
                <a:ext cx="44919" cy="44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09" y="5457"/>
                    </a:moveTo>
                    <a:cubicBezTo>
                      <a:pt x="13747" y="5457"/>
                      <a:pt x="16141" y="7859"/>
                      <a:pt x="16141" y="10913"/>
                    </a:cubicBezTo>
                    <a:cubicBezTo>
                      <a:pt x="16141" y="13741"/>
                      <a:pt x="13747" y="16143"/>
                      <a:pt x="10909" y="16143"/>
                    </a:cubicBezTo>
                    <a:cubicBezTo>
                      <a:pt x="7853" y="16143"/>
                      <a:pt x="5450" y="13741"/>
                      <a:pt x="5450" y="10913"/>
                    </a:cubicBezTo>
                    <a:cubicBezTo>
                      <a:pt x="5450" y="7859"/>
                      <a:pt x="7853" y="5457"/>
                      <a:pt x="10909" y="5457"/>
                    </a:cubicBezTo>
                    <a:close/>
                    <a:moveTo>
                      <a:pt x="10909" y="0"/>
                    </a:moveTo>
                    <a:cubicBezTo>
                      <a:pt x="5015" y="0"/>
                      <a:pt x="0" y="5021"/>
                      <a:pt x="0" y="10913"/>
                    </a:cubicBezTo>
                    <a:cubicBezTo>
                      <a:pt x="0" y="16796"/>
                      <a:pt x="5015" y="21600"/>
                      <a:pt x="10909" y="21600"/>
                    </a:cubicBezTo>
                    <a:cubicBezTo>
                      <a:pt x="16794" y="21600"/>
                      <a:pt x="21600" y="16796"/>
                      <a:pt x="21600" y="10913"/>
                    </a:cubicBezTo>
                    <a:cubicBezTo>
                      <a:pt x="21600" y="5021"/>
                      <a:pt x="16794" y="0"/>
                      <a:pt x="109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6" name="Google Shape;980;p28"/>
              <p:cNvSpPr/>
              <p:nvPr/>
            </p:nvSpPr>
            <p:spPr>
              <a:xfrm>
                <a:off x="930669" y="1178599"/>
                <a:ext cx="249107" cy="108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2" y="0"/>
                    </a:moveTo>
                    <a:cubicBezTo>
                      <a:pt x="235" y="0"/>
                      <a:pt x="0" y="541"/>
                      <a:pt x="0" y="1176"/>
                    </a:cubicBezTo>
                    <a:cubicBezTo>
                      <a:pt x="0" y="1807"/>
                      <a:pt x="235" y="2257"/>
                      <a:pt x="512" y="2257"/>
                    </a:cubicBezTo>
                    <a:cubicBezTo>
                      <a:pt x="6019" y="2257"/>
                      <a:pt x="8576" y="7230"/>
                      <a:pt x="11096" y="12109"/>
                    </a:cubicBezTo>
                    <a:cubicBezTo>
                      <a:pt x="13534" y="16811"/>
                      <a:pt x="16052" y="21600"/>
                      <a:pt x="21088" y="21600"/>
                    </a:cubicBezTo>
                    <a:cubicBezTo>
                      <a:pt x="21365" y="21600"/>
                      <a:pt x="21600" y="21149"/>
                      <a:pt x="21600" y="20515"/>
                    </a:cubicBezTo>
                    <a:cubicBezTo>
                      <a:pt x="21600" y="19884"/>
                      <a:pt x="21365" y="19339"/>
                      <a:pt x="21088" y="19339"/>
                    </a:cubicBezTo>
                    <a:cubicBezTo>
                      <a:pt x="16407" y="19339"/>
                      <a:pt x="14124" y="15001"/>
                      <a:pt x="11725" y="10302"/>
                    </a:cubicBezTo>
                    <a:cubicBezTo>
                      <a:pt x="9088" y="5240"/>
                      <a:pt x="6374" y="0"/>
                      <a:pt x="5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7" name="Google Shape;981;p28"/>
              <p:cNvSpPr/>
              <p:nvPr/>
            </p:nvSpPr>
            <p:spPr>
              <a:xfrm>
                <a:off x="1173873" y="1260271"/>
                <a:ext cx="43109" cy="426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13" y="0"/>
                    </a:moveTo>
                    <a:cubicBezTo>
                      <a:pt x="5008" y="0"/>
                      <a:pt x="0" y="4822"/>
                      <a:pt x="0" y="10800"/>
                    </a:cubicBezTo>
                    <a:cubicBezTo>
                      <a:pt x="0" y="16778"/>
                      <a:pt x="5008" y="21600"/>
                      <a:pt x="10913" y="21600"/>
                    </a:cubicBezTo>
                    <a:cubicBezTo>
                      <a:pt x="16828" y="21600"/>
                      <a:pt x="21600" y="16778"/>
                      <a:pt x="21600" y="10800"/>
                    </a:cubicBezTo>
                    <a:cubicBezTo>
                      <a:pt x="21600" y="4822"/>
                      <a:pt x="16828" y="0"/>
                      <a:pt x="109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8" name="Google Shape;982;p28"/>
              <p:cNvSpPr/>
              <p:nvPr/>
            </p:nvSpPr>
            <p:spPr>
              <a:xfrm>
                <a:off x="1168442" y="1254369"/>
                <a:ext cx="54442" cy="54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502"/>
                    </a:moveTo>
                    <a:cubicBezTo>
                      <a:pt x="14223" y="4502"/>
                      <a:pt x="17103" y="7382"/>
                      <a:pt x="17103" y="10800"/>
                    </a:cubicBezTo>
                    <a:cubicBezTo>
                      <a:pt x="17103" y="14218"/>
                      <a:pt x="14223" y="17098"/>
                      <a:pt x="10796" y="17098"/>
                    </a:cubicBezTo>
                    <a:cubicBezTo>
                      <a:pt x="7377" y="17098"/>
                      <a:pt x="4497" y="14218"/>
                      <a:pt x="4497" y="10800"/>
                    </a:cubicBezTo>
                    <a:cubicBezTo>
                      <a:pt x="4497" y="7382"/>
                      <a:pt x="7377" y="4502"/>
                      <a:pt x="10796" y="4502"/>
                    </a:cubicBezTo>
                    <a:close/>
                    <a:moveTo>
                      <a:pt x="10796" y="0"/>
                    </a:moveTo>
                    <a:cubicBezTo>
                      <a:pt x="4856" y="0"/>
                      <a:pt x="0" y="4861"/>
                      <a:pt x="0" y="10800"/>
                    </a:cubicBezTo>
                    <a:cubicBezTo>
                      <a:pt x="0" y="16739"/>
                      <a:pt x="4856" y="21600"/>
                      <a:pt x="10796" y="21600"/>
                    </a:cubicBezTo>
                    <a:cubicBezTo>
                      <a:pt x="16744" y="21600"/>
                      <a:pt x="21600" y="16739"/>
                      <a:pt x="21600" y="10800"/>
                    </a:cubicBezTo>
                    <a:cubicBezTo>
                      <a:pt x="21600" y="4861"/>
                      <a:pt x="16744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9" name="Google Shape;983;p28"/>
              <p:cNvSpPr/>
              <p:nvPr/>
            </p:nvSpPr>
            <p:spPr>
              <a:xfrm>
                <a:off x="893463" y="1163174"/>
                <a:ext cx="43108" cy="42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87" y="0"/>
                    </a:moveTo>
                    <a:cubicBezTo>
                      <a:pt x="4772" y="0"/>
                      <a:pt x="0" y="4822"/>
                      <a:pt x="0" y="10800"/>
                    </a:cubicBezTo>
                    <a:cubicBezTo>
                      <a:pt x="0" y="16768"/>
                      <a:pt x="4772" y="21600"/>
                      <a:pt x="10687" y="21600"/>
                    </a:cubicBezTo>
                    <a:cubicBezTo>
                      <a:pt x="16819" y="21600"/>
                      <a:pt x="21600" y="16768"/>
                      <a:pt x="21600" y="10800"/>
                    </a:cubicBezTo>
                    <a:cubicBezTo>
                      <a:pt x="21600" y="4822"/>
                      <a:pt x="16819" y="0"/>
                      <a:pt x="106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0" name="Google Shape;984;p28"/>
              <p:cNvSpPr/>
              <p:nvPr/>
            </p:nvSpPr>
            <p:spPr>
              <a:xfrm>
                <a:off x="888014" y="1157271"/>
                <a:ext cx="53989" cy="54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3" y="4497"/>
                    </a:moveTo>
                    <a:cubicBezTo>
                      <a:pt x="14342" y="4497"/>
                      <a:pt x="17066" y="7377"/>
                      <a:pt x="17066" y="10804"/>
                    </a:cubicBezTo>
                    <a:cubicBezTo>
                      <a:pt x="17066" y="14223"/>
                      <a:pt x="14342" y="17103"/>
                      <a:pt x="10713" y="17103"/>
                    </a:cubicBezTo>
                    <a:cubicBezTo>
                      <a:pt x="7258" y="17103"/>
                      <a:pt x="4534" y="14223"/>
                      <a:pt x="4534" y="10804"/>
                    </a:cubicBezTo>
                    <a:cubicBezTo>
                      <a:pt x="4534" y="7377"/>
                      <a:pt x="7258" y="4497"/>
                      <a:pt x="10713" y="4497"/>
                    </a:cubicBezTo>
                    <a:close/>
                    <a:moveTo>
                      <a:pt x="10713" y="0"/>
                    </a:moveTo>
                    <a:cubicBezTo>
                      <a:pt x="4723" y="0"/>
                      <a:pt x="0" y="4863"/>
                      <a:pt x="0" y="10804"/>
                    </a:cubicBezTo>
                    <a:cubicBezTo>
                      <a:pt x="0" y="16744"/>
                      <a:pt x="4723" y="21600"/>
                      <a:pt x="10713" y="21600"/>
                    </a:cubicBezTo>
                    <a:cubicBezTo>
                      <a:pt x="16703" y="21600"/>
                      <a:pt x="21600" y="16744"/>
                      <a:pt x="21600" y="10804"/>
                    </a:cubicBezTo>
                    <a:cubicBezTo>
                      <a:pt x="21600" y="4863"/>
                      <a:pt x="16703" y="0"/>
                      <a:pt x="107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1" name="Google Shape;985;p28"/>
              <p:cNvSpPr/>
              <p:nvPr/>
            </p:nvSpPr>
            <p:spPr>
              <a:xfrm>
                <a:off x="1933033" y="1904157"/>
                <a:ext cx="952885" cy="51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7" y="0"/>
                    </a:moveTo>
                    <a:cubicBezTo>
                      <a:pt x="586" y="0"/>
                      <a:pt x="0" y="1082"/>
                      <a:pt x="0" y="2411"/>
                    </a:cubicBezTo>
                    <a:lnTo>
                      <a:pt x="0" y="19171"/>
                    </a:lnTo>
                    <a:cubicBezTo>
                      <a:pt x="0" y="20499"/>
                      <a:pt x="586" y="21600"/>
                      <a:pt x="1317" y="21600"/>
                    </a:cubicBezTo>
                    <a:lnTo>
                      <a:pt x="20283" y="21600"/>
                    </a:lnTo>
                    <a:cubicBezTo>
                      <a:pt x="21014" y="21600"/>
                      <a:pt x="21600" y="20499"/>
                      <a:pt x="21600" y="19171"/>
                    </a:cubicBezTo>
                    <a:lnTo>
                      <a:pt x="21600" y="2411"/>
                    </a:lnTo>
                    <a:cubicBezTo>
                      <a:pt x="21600" y="1082"/>
                      <a:pt x="21014" y="0"/>
                      <a:pt x="20283" y="0"/>
                    </a:cubicBezTo>
                    <a:close/>
                  </a:path>
                </a:pathLst>
              </a:custGeom>
              <a:solidFill>
                <a:srgbClr val="2970AA">
                  <a:alpha val="348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2" name="Google Shape;986;p28"/>
              <p:cNvSpPr/>
              <p:nvPr/>
            </p:nvSpPr>
            <p:spPr>
              <a:xfrm>
                <a:off x="1892642" y="1863783"/>
                <a:ext cx="952902" cy="516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7" y="0"/>
                    </a:moveTo>
                    <a:cubicBezTo>
                      <a:pt x="597" y="0"/>
                      <a:pt x="0" y="1081"/>
                      <a:pt x="0" y="2430"/>
                    </a:cubicBezTo>
                    <a:lnTo>
                      <a:pt x="0" y="19170"/>
                    </a:lnTo>
                    <a:cubicBezTo>
                      <a:pt x="0" y="20519"/>
                      <a:pt x="597" y="21600"/>
                      <a:pt x="1317" y="21600"/>
                    </a:cubicBezTo>
                    <a:lnTo>
                      <a:pt x="20294" y="21600"/>
                    </a:lnTo>
                    <a:cubicBezTo>
                      <a:pt x="21014" y="21600"/>
                      <a:pt x="21600" y="20519"/>
                      <a:pt x="21600" y="19170"/>
                    </a:cubicBezTo>
                    <a:lnTo>
                      <a:pt x="21600" y="2430"/>
                    </a:lnTo>
                    <a:cubicBezTo>
                      <a:pt x="21600" y="1081"/>
                      <a:pt x="21014" y="0"/>
                      <a:pt x="202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3" name="Google Shape;987;p28"/>
              <p:cNvSpPr/>
              <p:nvPr/>
            </p:nvSpPr>
            <p:spPr>
              <a:xfrm>
                <a:off x="1887192" y="1857881"/>
                <a:ext cx="964255" cy="527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77" y="464"/>
                    </a:moveTo>
                    <a:cubicBezTo>
                      <a:pt x="20817" y="464"/>
                      <a:pt x="21346" y="1430"/>
                      <a:pt x="21346" y="2619"/>
                    </a:cubicBezTo>
                    <a:lnTo>
                      <a:pt x="21346" y="19000"/>
                    </a:lnTo>
                    <a:cubicBezTo>
                      <a:pt x="21346" y="20188"/>
                      <a:pt x="20817" y="21135"/>
                      <a:pt x="20177" y="21135"/>
                    </a:cubicBezTo>
                    <a:lnTo>
                      <a:pt x="1423" y="21135"/>
                    </a:lnTo>
                    <a:cubicBezTo>
                      <a:pt x="783" y="21135"/>
                      <a:pt x="254" y="20188"/>
                      <a:pt x="254" y="19000"/>
                    </a:cubicBezTo>
                    <a:lnTo>
                      <a:pt x="254" y="2619"/>
                    </a:lnTo>
                    <a:cubicBezTo>
                      <a:pt x="254" y="1430"/>
                      <a:pt x="783" y="464"/>
                      <a:pt x="1423" y="464"/>
                    </a:cubicBezTo>
                    <a:close/>
                    <a:moveTo>
                      <a:pt x="1423" y="0"/>
                    </a:moveTo>
                    <a:cubicBezTo>
                      <a:pt x="640" y="0"/>
                      <a:pt x="0" y="1170"/>
                      <a:pt x="0" y="2619"/>
                    </a:cubicBezTo>
                    <a:lnTo>
                      <a:pt x="0" y="19000"/>
                    </a:lnTo>
                    <a:cubicBezTo>
                      <a:pt x="0" y="20448"/>
                      <a:pt x="640" y="21600"/>
                      <a:pt x="1423" y="21600"/>
                    </a:cubicBezTo>
                    <a:lnTo>
                      <a:pt x="20177" y="21600"/>
                    </a:lnTo>
                    <a:cubicBezTo>
                      <a:pt x="20960" y="21600"/>
                      <a:pt x="21600" y="20448"/>
                      <a:pt x="21600" y="19000"/>
                    </a:cubicBezTo>
                    <a:lnTo>
                      <a:pt x="21600" y="2619"/>
                    </a:lnTo>
                    <a:cubicBezTo>
                      <a:pt x="21600" y="1170"/>
                      <a:pt x="20960" y="0"/>
                      <a:pt x="2017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4" name="Google Shape;988;p28"/>
              <p:cNvSpPr/>
              <p:nvPr/>
            </p:nvSpPr>
            <p:spPr>
              <a:xfrm>
                <a:off x="1957643" y="1923330"/>
                <a:ext cx="54343" cy="54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1" h="21600" extrusionOk="0">
                    <a:moveTo>
                      <a:pt x="19076" y="0"/>
                    </a:moveTo>
                    <a:cubicBezTo>
                      <a:pt x="18497" y="0"/>
                      <a:pt x="17925" y="223"/>
                      <a:pt x="17480" y="677"/>
                    </a:cubicBezTo>
                    <a:lnTo>
                      <a:pt x="662" y="17814"/>
                    </a:lnTo>
                    <a:cubicBezTo>
                      <a:pt x="-221" y="18534"/>
                      <a:pt x="-221" y="19981"/>
                      <a:pt x="662" y="20880"/>
                    </a:cubicBezTo>
                    <a:cubicBezTo>
                      <a:pt x="1192" y="21420"/>
                      <a:pt x="1729" y="21600"/>
                      <a:pt x="2258" y="21600"/>
                    </a:cubicBezTo>
                    <a:cubicBezTo>
                      <a:pt x="2788" y="21600"/>
                      <a:pt x="3318" y="21420"/>
                      <a:pt x="3848" y="20880"/>
                    </a:cubicBezTo>
                    <a:lnTo>
                      <a:pt x="20666" y="3923"/>
                    </a:lnTo>
                    <a:cubicBezTo>
                      <a:pt x="21379" y="3023"/>
                      <a:pt x="21379" y="1576"/>
                      <a:pt x="20666" y="677"/>
                    </a:cubicBezTo>
                    <a:cubicBezTo>
                      <a:pt x="20228" y="223"/>
                      <a:pt x="19648" y="0"/>
                      <a:pt x="1907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5" name="Google Shape;989;p28"/>
              <p:cNvSpPr/>
              <p:nvPr/>
            </p:nvSpPr>
            <p:spPr>
              <a:xfrm>
                <a:off x="1957643" y="1923330"/>
                <a:ext cx="54343" cy="54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1" h="21600" extrusionOk="0">
                    <a:moveTo>
                      <a:pt x="2258" y="0"/>
                    </a:moveTo>
                    <a:cubicBezTo>
                      <a:pt x="1679" y="0"/>
                      <a:pt x="1107" y="223"/>
                      <a:pt x="662" y="677"/>
                    </a:cubicBezTo>
                    <a:cubicBezTo>
                      <a:pt x="-221" y="1576"/>
                      <a:pt x="-221" y="3023"/>
                      <a:pt x="662" y="3923"/>
                    </a:cubicBezTo>
                    <a:lnTo>
                      <a:pt x="17480" y="20880"/>
                    </a:lnTo>
                    <a:cubicBezTo>
                      <a:pt x="17833" y="21420"/>
                      <a:pt x="18547" y="21600"/>
                      <a:pt x="19076" y="21600"/>
                    </a:cubicBezTo>
                    <a:cubicBezTo>
                      <a:pt x="19606" y="21600"/>
                      <a:pt x="20136" y="21420"/>
                      <a:pt x="20666" y="20880"/>
                    </a:cubicBezTo>
                    <a:cubicBezTo>
                      <a:pt x="21379" y="19981"/>
                      <a:pt x="21379" y="18534"/>
                      <a:pt x="20666" y="17814"/>
                    </a:cubicBezTo>
                    <a:lnTo>
                      <a:pt x="3848" y="677"/>
                    </a:lnTo>
                    <a:cubicBezTo>
                      <a:pt x="3410" y="223"/>
                      <a:pt x="2830" y="0"/>
                      <a:pt x="225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6" name="Google Shape;990;p28"/>
              <p:cNvSpPr/>
              <p:nvPr/>
            </p:nvSpPr>
            <p:spPr>
              <a:xfrm>
                <a:off x="1688001" y="2016698"/>
                <a:ext cx="248654" cy="108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" y="0"/>
                    </a:moveTo>
                    <a:cubicBezTo>
                      <a:pt x="197" y="0"/>
                      <a:pt x="0" y="451"/>
                      <a:pt x="0" y="1085"/>
                    </a:cubicBezTo>
                    <a:cubicBezTo>
                      <a:pt x="0" y="1716"/>
                      <a:pt x="197" y="2257"/>
                      <a:pt x="472" y="2257"/>
                    </a:cubicBezTo>
                    <a:cubicBezTo>
                      <a:pt x="5991" y="2257"/>
                      <a:pt x="8592" y="7230"/>
                      <a:pt x="11075" y="12019"/>
                    </a:cubicBezTo>
                    <a:cubicBezTo>
                      <a:pt x="13519" y="16717"/>
                      <a:pt x="16042" y="21600"/>
                      <a:pt x="21127" y="21600"/>
                    </a:cubicBezTo>
                    <a:cubicBezTo>
                      <a:pt x="21403" y="21600"/>
                      <a:pt x="21600" y="21055"/>
                      <a:pt x="21600" y="20424"/>
                    </a:cubicBezTo>
                    <a:cubicBezTo>
                      <a:pt x="21600" y="19793"/>
                      <a:pt x="21403" y="19339"/>
                      <a:pt x="21127" y="19339"/>
                    </a:cubicBezTo>
                    <a:cubicBezTo>
                      <a:pt x="16397" y="19339"/>
                      <a:pt x="14111" y="14911"/>
                      <a:pt x="11706" y="10302"/>
                    </a:cubicBezTo>
                    <a:cubicBezTo>
                      <a:pt x="9065" y="5240"/>
                      <a:pt x="6346" y="0"/>
                      <a:pt x="4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7" name="Google Shape;991;p28"/>
              <p:cNvSpPr/>
              <p:nvPr/>
            </p:nvSpPr>
            <p:spPr>
              <a:xfrm>
                <a:off x="1931205" y="2097917"/>
                <a:ext cx="42656" cy="43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2" y="0"/>
                      <a:pt x="0" y="4772"/>
                      <a:pt x="0" y="10687"/>
                    </a:cubicBezTo>
                    <a:cubicBezTo>
                      <a:pt x="0" y="16601"/>
                      <a:pt x="4832" y="21600"/>
                      <a:pt x="10800" y="21600"/>
                    </a:cubicBezTo>
                    <a:cubicBezTo>
                      <a:pt x="16778" y="21600"/>
                      <a:pt x="21600" y="16601"/>
                      <a:pt x="21600" y="10687"/>
                    </a:cubicBezTo>
                    <a:cubicBezTo>
                      <a:pt x="21600" y="4772"/>
                      <a:pt x="16778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8" name="Google Shape;992;p28"/>
              <p:cNvSpPr/>
              <p:nvPr/>
            </p:nvSpPr>
            <p:spPr>
              <a:xfrm>
                <a:off x="1925303" y="2092015"/>
                <a:ext cx="54461" cy="54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502"/>
                    </a:moveTo>
                    <a:cubicBezTo>
                      <a:pt x="14218" y="4502"/>
                      <a:pt x="17098" y="7382"/>
                      <a:pt x="17098" y="10800"/>
                    </a:cubicBezTo>
                    <a:cubicBezTo>
                      <a:pt x="17098" y="14218"/>
                      <a:pt x="14218" y="17098"/>
                      <a:pt x="10800" y="17098"/>
                    </a:cubicBezTo>
                    <a:cubicBezTo>
                      <a:pt x="7382" y="17098"/>
                      <a:pt x="4502" y="14218"/>
                      <a:pt x="4502" y="10800"/>
                    </a:cubicBezTo>
                    <a:cubicBezTo>
                      <a:pt x="4502" y="7382"/>
                      <a:pt x="7382" y="4502"/>
                      <a:pt x="10800" y="4502"/>
                    </a:cubicBezTo>
                    <a:close/>
                    <a:moveTo>
                      <a:pt x="10800" y="0"/>
                    </a:moveTo>
                    <a:cubicBezTo>
                      <a:pt x="4861" y="0"/>
                      <a:pt x="0" y="4861"/>
                      <a:pt x="0" y="10800"/>
                    </a:cubicBezTo>
                    <a:cubicBezTo>
                      <a:pt x="0" y="16739"/>
                      <a:pt x="4861" y="21600"/>
                      <a:pt x="10800" y="21600"/>
                    </a:cubicBezTo>
                    <a:cubicBezTo>
                      <a:pt x="16739" y="21600"/>
                      <a:pt x="21600" y="16739"/>
                      <a:pt x="21600" y="10800"/>
                    </a:cubicBezTo>
                    <a:cubicBezTo>
                      <a:pt x="21600" y="4861"/>
                      <a:pt x="16739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9" name="Google Shape;993;p28"/>
              <p:cNvSpPr/>
              <p:nvPr/>
            </p:nvSpPr>
            <p:spPr>
              <a:xfrm>
                <a:off x="1650324" y="2000820"/>
                <a:ext cx="43109" cy="431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13" y="0"/>
                    </a:moveTo>
                    <a:cubicBezTo>
                      <a:pt x="4781" y="0"/>
                      <a:pt x="0" y="4772"/>
                      <a:pt x="0" y="10687"/>
                    </a:cubicBezTo>
                    <a:cubicBezTo>
                      <a:pt x="0" y="16592"/>
                      <a:pt x="4781" y="21600"/>
                      <a:pt x="10913" y="21600"/>
                    </a:cubicBezTo>
                    <a:cubicBezTo>
                      <a:pt x="16828" y="21600"/>
                      <a:pt x="21600" y="16592"/>
                      <a:pt x="21600" y="10687"/>
                    </a:cubicBezTo>
                    <a:cubicBezTo>
                      <a:pt x="21600" y="4772"/>
                      <a:pt x="16828" y="0"/>
                      <a:pt x="109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0" name="Google Shape;994;p28"/>
              <p:cNvSpPr/>
              <p:nvPr/>
            </p:nvSpPr>
            <p:spPr>
              <a:xfrm>
                <a:off x="1644893" y="1994917"/>
                <a:ext cx="54442" cy="54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497"/>
                    </a:moveTo>
                    <a:cubicBezTo>
                      <a:pt x="14223" y="4497"/>
                      <a:pt x="17103" y="7377"/>
                      <a:pt x="17103" y="10804"/>
                    </a:cubicBezTo>
                    <a:cubicBezTo>
                      <a:pt x="17103" y="14223"/>
                      <a:pt x="14223" y="17103"/>
                      <a:pt x="10796" y="17103"/>
                    </a:cubicBezTo>
                    <a:cubicBezTo>
                      <a:pt x="7198" y="17103"/>
                      <a:pt x="4497" y="14223"/>
                      <a:pt x="4497" y="10804"/>
                    </a:cubicBezTo>
                    <a:cubicBezTo>
                      <a:pt x="4497" y="7377"/>
                      <a:pt x="7198" y="4497"/>
                      <a:pt x="10796" y="4497"/>
                    </a:cubicBezTo>
                    <a:close/>
                    <a:moveTo>
                      <a:pt x="10796" y="0"/>
                    </a:moveTo>
                    <a:cubicBezTo>
                      <a:pt x="4856" y="0"/>
                      <a:pt x="0" y="4863"/>
                      <a:pt x="0" y="10804"/>
                    </a:cubicBezTo>
                    <a:cubicBezTo>
                      <a:pt x="0" y="16744"/>
                      <a:pt x="4856" y="21600"/>
                      <a:pt x="10796" y="21600"/>
                    </a:cubicBezTo>
                    <a:cubicBezTo>
                      <a:pt x="16737" y="21600"/>
                      <a:pt x="21600" y="16744"/>
                      <a:pt x="21600" y="10804"/>
                    </a:cubicBezTo>
                    <a:cubicBezTo>
                      <a:pt x="21600" y="4863"/>
                      <a:pt x="16737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1" name="Google Shape;995;p28"/>
              <p:cNvSpPr/>
              <p:nvPr/>
            </p:nvSpPr>
            <p:spPr>
              <a:xfrm>
                <a:off x="1933033" y="829190"/>
                <a:ext cx="526350" cy="8449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83" y="0"/>
                    </a:moveTo>
                    <a:cubicBezTo>
                      <a:pt x="1061" y="0"/>
                      <a:pt x="0" y="661"/>
                      <a:pt x="0" y="1473"/>
                    </a:cubicBezTo>
                    <a:lnTo>
                      <a:pt x="0" y="20115"/>
                    </a:lnTo>
                    <a:cubicBezTo>
                      <a:pt x="0" y="20939"/>
                      <a:pt x="1061" y="21600"/>
                      <a:pt x="2383" y="21600"/>
                    </a:cubicBezTo>
                    <a:lnTo>
                      <a:pt x="19235" y="21600"/>
                    </a:lnTo>
                    <a:cubicBezTo>
                      <a:pt x="20539" y="21600"/>
                      <a:pt x="21600" y="20939"/>
                      <a:pt x="21600" y="20115"/>
                    </a:cubicBezTo>
                    <a:lnTo>
                      <a:pt x="21600" y="1473"/>
                    </a:lnTo>
                    <a:cubicBezTo>
                      <a:pt x="21600" y="661"/>
                      <a:pt x="20539" y="0"/>
                      <a:pt x="19235" y="0"/>
                    </a:cubicBezTo>
                    <a:close/>
                  </a:path>
                </a:pathLst>
              </a:custGeom>
              <a:solidFill>
                <a:srgbClr val="8492FF">
                  <a:alpha val="3571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2" name="Google Shape;996;p28"/>
              <p:cNvSpPr/>
              <p:nvPr/>
            </p:nvSpPr>
            <p:spPr>
              <a:xfrm>
                <a:off x="1892642" y="788817"/>
                <a:ext cx="526819" cy="8449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81" y="0"/>
                    </a:moveTo>
                    <a:cubicBezTo>
                      <a:pt x="1079" y="0"/>
                      <a:pt x="0" y="661"/>
                      <a:pt x="0" y="1485"/>
                    </a:cubicBezTo>
                    <a:lnTo>
                      <a:pt x="0" y="20127"/>
                    </a:lnTo>
                    <a:cubicBezTo>
                      <a:pt x="0" y="20939"/>
                      <a:pt x="1079" y="21600"/>
                      <a:pt x="2381" y="21600"/>
                    </a:cubicBezTo>
                    <a:lnTo>
                      <a:pt x="19219" y="21600"/>
                    </a:lnTo>
                    <a:cubicBezTo>
                      <a:pt x="20521" y="21600"/>
                      <a:pt x="21600" y="20939"/>
                      <a:pt x="21600" y="20127"/>
                    </a:cubicBezTo>
                    <a:lnTo>
                      <a:pt x="21600" y="1485"/>
                    </a:lnTo>
                    <a:cubicBezTo>
                      <a:pt x="21600" y="661"/>
                      <a:pt x="20521" y="0"/>
                      <a:pt x="192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3" name="Google Shape;997;p28"/>
              <p:cNvSpPr/>
              <p:nvPr/>
            </p:nvSpPr>
            <p:spPr>
              <a:xfrm>
                <a:off x="1887192" y="783367"/>
                <a:ext cx="537720" cy="85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48" y="286"/>
                    </a:moveTo>
                    <a:cubicBezTo>
                      <a:pt x="20196" y="286"/>
                      <a:pt x="21144" y="870"/>
                      <a:pt x="21144" y="1603"/>
                    </a:cubicBezTo>
                    <a:lnTo>
                      <a:pt x="21144" y="19997"/>
                    </a:lnTo>
                    <a:cubicBezTo>
                      <a:pt x="21144" y="20719"/>
                      <a:pt x="20196" y="21314"/>
                      <a:pt x="19048" y="21314"/>
                    </a:cubicBezTo>
                    <a:lnTo>
                      <a:pt x="2552" y="21314"/>
                    </a:lnTo>
                    <a:cubicBezTo>
                      <a:pt x="1404" y="21314"/>
                      <a:pt x="456" y="20719"/>
                      <a:pt x="456" y="19997"/>
                    </a:cubicBezTo>
                    <a:lnTo>
                      <a:pt x="456" y="1603"/>
                    </a:lnTo>
                    <a:cubicBezTo>
                      <a:pt x="456" y="870"/>
                      <a:pt x="1404" y="286"/>
                      <a:pt x="2552" y="286"/>
                    </a:cubicBezTo>
                    <a:close/>
                    <a:moveTo>
                      <a:pt x="2552" y="0"/>
                    </a:moveTo>
                    <a:cubicBezTo>
                      <a:pt x="1148" y="0"/>
                      <a:pt x="0" y="710"/>
                      <a:pt x="0" y="1603"/>
                    </a:cubicBezTo>
                    <a:lnTo>
                      <a:pt x="0" y="19997"/>
                    </a:lnTo>
                    <a:cubicBezTo>
                      <a:pt x="0" y="20879"/>
                      <a:pt x="1148" y="21600"/>
                      <a:pt x="2552" y="21600"/>
                    </a:cubicBezTo>
                    <a:lnTo>
                      <a:pt x="19048" y="21600"/>
                    </a:lnTo>
                    <a:cubicBezTo>
                      <a:pt x="20452" y="21600"/>
                      <a:pt x="21600" y="20879"/>
                      <a:pt x="21600" y="19997"/>
                    </a:cubicBezTo>
                    <a:lnTo>
                      <a:pt x="21600" y="1603"/>
                    </a:lnTo>
                    <a:cubicBezTo>
                      <a:pt x="21600" y="710"/>
                      <a:pt x="20452" y="0"/>
                      <a:pt x="1904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4" name="Google Shape;998;p28"/>
              <p:cNvSpPr/>
              <p:nvPr/>
            </p:nvSpPr>
            <p:spPr>
              <a:xfrm>
                <a:off x="1957643" y="848364"/>
                <a:ext cx="54343" cy="54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1" h="21600" extrusionOk="0">
                    <a:moveTo>
                      <a:pt x="19076" y="0"/>
                    </a:moveTo>
                    <a:cubicBezTo>
                      <a:pt x="18497" y="0"/>
                      <a:pt x="17925" y="230"/>
                      <a:pt x="17480" y="676"/>
                    </a:cubicBezTo>
                    <a:lnTo>
                      <a:pt x="662" y="17808"/>
                    </a:lnTo>
                    <a:cubicBezTo>
                      <a:pt x="-221" y="18715"/>
                      <a:pt x="-221" y="20154"/>
                      <a:pt x="662" y="20873"/>
                    </a:cubicBezTo>
                    <a:cubicBezTo>
                      <a:pt x="1192" y="21420"/>
                      <a:pt x="1729" y="21600"/>
                      <a:pt x="2258" y="21600"/>
                    </a:cubicBezTo>
                    <a:cubicBezTo>
                      <a:pt x="2788" y="21600"/>
                      <a:pt x="3318" y="21420"/>
                      <a:pt x="3848" y="20873"/>
                    </a:cubicBezTo>
                    <a:lnTo>
                      <a:pt x="20666" y="3929"/>
                    </a:lnTo>
                    <a:cubicBezTo>
                      <a:pt x="21379" y="3022"/>
                      <a:pt x="21379" y="1583"/>
                      <a:pt x="20666" y="676"/>
                    </a:cubicBezTo>
                    <a:cubicBezTo>
                      <a:pt x="20228" y="230"/>
                      <a:pt x="19648" y="0"/>
                      <a:pt x="1907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5" name="Google Shape;999;p28"/>
              <p:cNvSpPr/>
              <p:nvPr/>
            </p:nvSpPr>
            <p:spPr>
              <a:xfrm>
                <a:off x="1957643" y="848364"/>
                <a:ext cx="54343" cy="54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1" h="21600" extrusionOk="0">
                    <a:moveTo>
                      <a:pt x="2258" y="0"/>
                    </a:moveTo>
                    <a:cubicBezTo>
                      <a:pt x="1679" y="0"/>
                      <a:pt x="1107" y="230"/>
                      <a:pt x="662" y="676"/>
                    </a:cubicBezTo>
                    <a:cubicBezTo>
                      <a:pt x="-221" y="1583"/>
                      <a:pt x="-221" y="3022"/>
                      <a:pt x="662" y="3929"/>
                    </a:cubicBezTo>
                    <a:lnTo>
                      <a:pt x="17480" y="20873"/>
                    </a:lnTo>
                    <a:cubicBezTo>
                      <a:pt x="17833" y="21420"/>
                      <a:pt x="18547" y="21600"/>
                      <a:pt x="19076" y="21600"/>
                    </a:cubicBezTo>
                    <a:cubicBezTo>
                      <a:pt x="19606" y="21600"/>
                      <a:pt x="20136" y="21420"/>
                      <a:pt x="20666" y="20873"/>
                    </a:cubicBezTo>
                    <a:cubicBezTo>
                      <a:pt x="21379" y="20154"/>
                      <a:pt x="21379" y="18715"/>
                      <a:pt x="20666" y="17808"/>
                    </a:cubicBezTo>
                    <a:lnTo>
                      <a:pt x="3848" y="676"/>
                    </a:lnTo>
                    <a:cubicBezTo>
                      <a:pt x="3410" y="230"/>
                      <a:pt x="2830" y="0"/>
                      <a:pt x="225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6" name="Google Shape;1000;p28"/>
              <p:cNvSpPr/>
              <p:nvPr/>
            </p:nvSpPr>
            <p:spPr>
              <a:xfrm>
                <a:off x="1806425" y="1469909"/>
                <a:ext cx="311733" cy="195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91" y="0"/>
                    </a:moveTo>
                    <a:cubicBezTo>
                      <a:pt x="20971" y="0"/>
                      <a:pt x="20815" y="302"/>
                      <a:pt x="20815" y="652"/>
                    </a:cubicBezTo>
                    <a:lnTo>
                      <a:pt x="20815" y="3357"/>
                    </a:lnTo>
                    <a:cubicBezTo>
                      <a:pt x="20815" y="6817"/>
                      <a:pt x="19022" y="9622"/>
                      <a:pt x="16853" y="9622"/>
                    </a:cubicBezTo>
                    <a:cubicBezTo>
                      <a:pt x="12167" y="9622"/>
                      <a:pt x="9998" y="12530"/>
                      <a:pt x="7923" y="15335"/>
                    </a:cubicBezTo>
                    <a:cubicBezTo>
                      <a:pt x="5974" y="17943"/>
                      <a:pt x="4181" y="20348"/>
                      <a:pt x="409" y="20348"/>
                    </a:cubicBezTo>
                    <a:cubicBezTo>
                      <a:pt x="188" y="20348"/>
                      <a:pt x="0" y="20648"/>
                      <a:pt x="0" y="20998"/>
                    </a:cubicBezTo>
                    <a:cubicBezTo>
                      <a:pt x="0" y="21350"/>
                      <a:pt x="188" y="21600"/>
                      <a:pt x="409" y="21600"/>
                    </a:cubicBezTo>
                    <a:cubicBezTo>
                      <a:pt x="4465" y="21600"/>
                      <a:pt x="6477" y="18944"/>
                      <a:pt x="8426" y="16339"/>
                    </a:cubicBezTo>
                    <a:cubicBezTo>
                      <a:pt x="10407" y="13631"/>
                      <a:pt x="12451" y="10876"/>
                      <a:pt x="16853" y="10876"/>
                    </a:cubicBezTo>
                    <a:cubicBezTo>
                      <a:pt x="19462" y="10876"/>
                      <a:pt x="21600" y="7519"/>
                      <a:pt x="21600" y="3357"/>
                    </a:cubicBezTo>
                    <a:lnTo>
                      <a:pt x="21600" y="652"/>
                    </a:lnTo>
                    <a:cubicBezTo>
                      <a:pt x="21600" y="302"/>
                      <a:pt x="21412" y="0"/>
                      <a:pt x="2119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7" name="Google Shape;1001;p28"/>
              <p:cNvSpPr/>
              <p:nvPr/>
            </p:nvSpPr>
            <p:spPr>
              <a:xfrm>
                <a:off x="1769219" y="1638720"/>
                <a:ext cx="43109" cy="426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87" y="0"/>
                    </a:moveTo>
                    <a:cubicBezTo>
                      <a:pt x="4772" y="0"/>
                      <a:pt x="0" y="4824"/>
                      <a:pt x="0" y="10795"/>
                    </a:cubicBezTo>
                    <a:cubicBezTo>
                      <a:pt x="0" y="16776"/>
                      <a:pt x="4772" y="21600"/>
                      <a:pt x="10687" y="21600"/>
                    </a:cubicBezTo>
                    <a:cubicBezTo>
                      <a:pt x="16819" y="21600"/>
                      <a:pt x="21600" y="16776"/>
                      <a:pt x="21600" y="10795"/>
                    </a:cubicBezTo>
                    <a:cubicBezTo>
                      <a:pt x="21600" y="4824"/>
                      <a:pt x="16819" y="0"/>
                      <a:pt x="106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8" name="Google Shape;1002;p28"/>
              <p:cNvSpPr/>
              <p:nvPr/>
            </p:nvSpPr>
            <p:spPr>
              <a:xfrm>
                <a:off x="1763770" y="1632817"/>
                <a:ext cx="54008" cy="54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09" y="4497"/>
                    </a:moveTo>
                    <a:cubicBezTo>
                      <a:pt x="14337" y="4497"/>
                      <a:pt x="17060" y="7377"/>
                      <a:pt x="17060" y="10796"/>
                    </a:cubicBezTo>
                    <a:cubicBezTo>
                      <a:pt x="17060" y="14223"/>
                      <a:pt x="14337" y="17103"/>
                      <a:pt x="10709" y="17103"/>
                    </a:cubicBezTo>
                    <a:cubicBezTo>
                      <a:pt x="7263" y="17103"/>
                      <a:pt x="4540" y="14223"/>
                      <a:pt x="4540" y="10796"/>
                    </a:cubicBezTo>
                    <a:cubicBezTo>
                      <a:pt x="4540" y="7377"/>
                      <a:pt x="7263" y="4497"/>
                      <a:pt x="10709" y="4497"/>
                    </a:cubicBezTo>
                    <a:close/>
                    <a:moveTo>
                      <a:pt x="10709" y="0"/>
                    </a:moveTo>
                    <a:cubicBezTo>
                      <a:pt x="4721" y="0"/>
                      <a:pt x="0" y="4856"/>
                      <a:pt x="0" y="10796"/>
                    </a:cubicBezTo>
                    <a:cubicBezTo>
                      <a:pt x="0" y="16744"/>
                      <a:pt x="4721" y="21600"/>
                      <a:pt x="10709" y="21600"/>
                    </a:cubicBezTo>
                    <a:cubicBezTo>
                      <a:pt x="16698" y="21600"/>
                      <a:pt x="21600" y="16744"/>
                      <a:pt x="21600" y="10796"/>
                    </a:cubicBezTo>
                    <a:cubicBezTo>
                      <a:pt x="21600" y="4856"/>
                      <a:pt x="16698" y="0"/>
                      <a:pt x="107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9" name="Google Shape;1003;p28"/>
              <p:cNvSpPr/>
              <p:nvPr/>
            </p:nvSpPr>
            <p:spPr>
              <a:xfrm>
                <a:off x="2090927" y="1432703"/>
                <a:ext cx="42656" cy="431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2" y="0"/>
                      <a:pt x="0" y="4772"/>
                      <a:pt x="0" y="10687"/>
                    </a:cubicBezTo>
                    <a:cubicBezTo>
                      <a:pt x="0" y="16601"/>
                      <a:pt x="4832" y="21600"/>
                      <a:pt x="10800" y="21600"/>
                    </a:cubicBezTo>
                    <a:cubicBezTo>
                      <a:pt x="16778" y="21600"/>
                      <a:pt x="21600" y="16601"/>
                      <a:pt x="21600" y="10687"/>
                    </a:cubicBezTo>
                    <a:cubicBezTo>
                      <a:pt x="21600" y="4772"/>
                      <a:pt x="16778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0" name="Google Shape;1004;p28"/>
              <p:cNvSpPr/>
              <p:nvPr/>
            </p:nvSpPr>
            <p:spPr>
              <a:xfrm>
                <a:off x="2085044" y="1426800"/>
                <a:ext cx="54442" cy="54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4502"/>
                    </a:moveTo>
                    <a:cubicBezTo>
                      <a:pt x="14223" y="4502"/>
                      <a:pt x="17103" y="7382"/>
                      <a:pt x="17103" y="10800"/>
                    </a:cubicBezTo>
                    <a:cubicBezTo>
                      <a:pt x="17103" y="14218"/>
                      <a:pt x="14223" y="17098"/>
                      <a:pt x="10796" y="17098"/>
                    </a:cubicBezTo>
                    <a:cubicBezTo>
                      <a:pt x="7377" y="17098"/>
                      <a:pt x="4497" y="14218"/>
                      <a:pt x="4497" y="10800"/>
                    </a:cubicBezTo>
                    <a:cubicBezTo>
                      <a:pt x="4497" y="7382"/>
                      <a:pt x="7377" y="4502"/>
                      <a:pt x="10796" y="4502"/>
                    </a:cubicBezTo>
                    <a:close/>
                    <a:moveTo>
                      <a:pt x="10796" y="0"/>
                    </a:moveTo>
                    <a:cubicBezTo>
                      <a:pt x="4856" y="0"/>
                      <a:pt x="0" y="4861"/>
                      <a:pt x="0" y="10800"/>
                    </a:cubicBezTo>
                    <a:cubicBezTo>
                      <a:pt x="0" y="16739"/>
                      <a:pt x="4856" y="21600"/>
                      <a:pt x="10796" y="21600"/>
                    </a:cubicBezTo>
                    <a:cubicBezTo>
                      <a:pt x="16737" y="21600"/>
                      <a:pt x="21600" y="16739"/>
                      <a:pt x="21600" y="10800"/>
                    </a:cubicBezTo>
                    <a:cubicBezTo>
                      <a:pt x="21600" y="4861"/>
                      <a:pt x="16737" y="0"/>
                      <a:pt x="107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1" name="Google Shape;1005;p28"/>
              <p:cNvSpPr txBox="1"/>
              <p:nvPr/>
            </p:nvSpPr>
            <p:spPr>
              <a:xfrm>
                <a:off x="2106276" y="1701720"/>
                <a:ext cx="522000" cy="8432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ctr">
                <a:spAutoFit/>
              </a:bodyPr>
              <a:lstStyle>
                <a:lvl1pPr algn="ctr">
                  <a:defRPr sz="2200">
                    <a:solidFill>
                      <a:schemeClr val="accent6"/>
                    </a:solidFill>
                    <a:latin typeface="Bebas Neue"/>
                    <a:ea typeface="Bebas Neue"/>
                    <a:cs typeface="Bebas Neue"/>
                    <a:sym typeface="Bebas Neue"/>
                  </a:defRPr>
                </a:lvl1pPr>
              </a:lstStyle>
              <a:p>
                <a:r>
                  <a:t>C++</a:t>
                </a:r>
              </a:p>
            </p:txBody>
          </p:sp>
          <p:sp>
            <p:nvSpPr>
              <p:cNvPr id="1052" name="Google Shape;1006;p28"/>
              <p:cNvSpPr txBox="1"/>
              <p:nvPr/>
            </p:nvSpPr>
            <p:spPr>
              <a:xfrm>
                <a:off x="1897151" y="800770"/>
                <a:ext cx="522000" cy="8432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ctr">
                <a:spAutoFit/>
              </a:bodyPr>
              <a:lstStyle>
                <a:lvl1pPr algn="ctr">
                  <a:defRPr sz="2200">
                    <a:solidFill>
                      <a:schemeClr val="accent6"/>
                    </a:solidFill>
                    <a:latin typeface="Bebas Neue"/>
                    <a:ea typeface="Bebas Neue"/>
                    <a:cs typeface="Bebas Neue"/>
                    <a:sym typeface="Bebas Neue"/>
                  </a:defRPr>
                </a:lvl1pPr>
              </a:lstStyle>
              <a:p>
                <a:r>
                  <a:t>&lt;/&gt;</a:t>
                </a:r>
              </a:p>
            </p:txBody>
          </p:sp>
          <p:sp>
            <p:nvSpPr>
              <p:cNvPr id="1053" name="Google Shape;1007;p28"/>
              <p:cNvSpPr txBox="1"/>
              <p:nvPr/>
            </p:nvSpPr>
            <p:spPr>
              <a:xfrm>
                <a:off x="221113" y="1019369"/>
                <a:ext cx="522000" cy="6400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ctr">
                <a:spAutoFit/>
              </a:bodyPr>
              <a:lstStyle>
                <a:lvl1pPr algn="ctr">
                  <a:defRPr sz="1500">
                    <a:solidFill>
                      <a:schemeClr val="accent6"/>
                    </a:solidFill>
                    <a:latin typeface="Bebas Neue"/>
                    <a:ea typeface="Bebas Neue"/>
                    <a:cs typeface="Bebas Neue"/>
                    <a:sym typeface="Bebas Neue"/>
                  </a:defRPr>
                </a:lvl1pPr>
              </a:lstStyle>
              <a:p>
                <a:r>
                  <a:t>HTML</a:t>
                </a:r>
              </a:p>
            </p:txBody>
          </p:sp>
        </p:grpSp>
        <p:grpSp>
          <p:nvGrpSpPr>
            <p:cNvPr id="1075" name="Google Shape;1008;p28"/>
            <p:cNvGrpSpPr/>
            <p:nvPr/>
          </p:nvGrpSpPr>
          <p:grpSpPr>
            <a:xfrm>
              <a:off x="0" y="0"/>
              <a:ext cx="3486698" cy="3432346"/>
              <a:chOff x="18" y="0"/>
              <a:chExt cx="3486697" cy="3432346"/>
            </a:xfrm>
          </p:grpSpPr>
          <p:sp>
            <p:nvSpPr>
              <p:cNvPr id="1055" name="Google Shape;1009;p28"/>
              <p:cNvSpPr/>
              <p:nvPr/>
            </p:nvSpPr>
            <p:spPr>
              <a:xfrm>
                <a:off x="202559" y="172034"/>
                <a:ext cx="71128" cy="101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1" h="21600" extrusionOk="0">
                    <a:moveTo>
                      <a:pt x="19542" y="0"/>
                    </a:moveTo>
                    <a:cubicBezTo>
                      <a:pt x="18961" y="0"/>
                      <a:pt x="18390" y="212"/>
                      <a:pt x="18040" y="587"/>
                    </a:cubicBezTo>
                    <a:lnTo>
                      <a:pt x="221" y="19661"/>
                    </a:lnTo>
                    <a:cubicBezTo>
                      <a:pt x="-183" y="20244"/>
                      <a:pt x="-48" y="21017"/>
                      <a:pt x="760" y="21407"/>
                    </a:cubicBezTo>
                    <a:cubicBezTo>
                      <a:pt x="1029" y="21503"/>
                      <a:pt x="1298" y="21600"/>
                      <a:pt x="1702" y="21600"/>
                    </a:cubicBezTo>
                    <a:cubicBezTo>
                      <a:pt x="2246" y="21600"/>
                      <a:pt x="2785" y="21407"/>
                      <a:pt x="3054" y="21017"/>
                    </a:cubicBezTo>
                    <a:lnTo>
                      <a:pt x="20873" y="1943"/>
                    </a:lnTo>
                    <a:cubicBezTo>
                      <a:pt x="21417" y="1364"/>
                      <a:pt x="21142" y="587"/>
                      <a:pt x="20469" y="201"/>
                    </a:cubicBezTo>
                    <a:cubicBezTo>
                      <a:pt x="20183" y="62"/>
                      <a:pt x="19860" y="0"/>
                      <a:pt x="1954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6" name="Google Shape;1010;p28"/>
              <p:cNvSpPr/>
              <p:nvPr/>
            </p:nvSpPr>
            <p:spPr>
              <a:xfrm>
                <a:off x="2903086" y="1024471"/>
                <a:ext cx="96052" cy="78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4" h="21600" extrusionOk="0">
                    <a:moveTo>
                      <a:pt x="1294" y="0"/>
                    </a:moveTo>
                    <a:cubicBezTo>
                      <a:pt x="925" y="0"/>
                      <a:pt x="557" y="195"/>
                      <a:pt x="324" y="560"/>
                    </a:cubicBezTo>
                    <a:cubicBezTo>
                      <a:pt x="-181" y="1309"/>
                      <a:pt x="-81" y="2313"/>
                      <a:pt x="524" y="2813"/>
                    </a:cubicBezTo>
                    <a:lnTo>
                      <a:pt x="19206" y="21220"/>
                    </a:lnTo>
                    <a:cubicBezTo>
                      <a:pt x="19407" y="21470"/>
                      <a:pt x="19712" y="21600"/>
                      <a:pt x="20012" y="21600"/>
                    </a:cubicBezTo>
                    <a:cubicBezTo>
                      <a:pt x="20413" y="21600"/>
                      <a:pt x="20714" y="21345"/>
                      <a:pt x="21014" y="20970"/>
                    </a:cubicBezTo>
                    <a:cubicBezTo>
                      <a:pt x="21419" y="20346"/>
                      <a:pt x="21319" y="19342"/>
                      <a:pt x="20814" y="18842"/>
                    </a:cubicBezTo>
                    <a:lnTo>
                      <a:pt x="2032" y="310"/>
                    </a:lnTo>
                    <a:cubicBezTo>
                      <a:pt x="1819" y="100"/>
                      <a:pt x="1559" y="0"/>
                      <a:pt x="129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7" name="Google Shape;1011;p28"/>
              <p:cNvSpPr/>
              <p:nvPr/>
            </p:nvSpPr>
            <p:spPr>
              <a:xfrm>
                <a:off x="64818" y="1651628"/>
                <a:ext cx="58327" cy="108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9" h="21600" extrusionOk="0">
                    <a:moveTo>
                      <a:pt x="2114" y="0"/>
                    </a:moveTo>
                    <a:cubicBezTo>
                      <a:pt x="1794" y="0"/>
                      <a:pt x="1468" y="40"/>
                      <a:pt x="1174" y="122"/>
                    </a:cubicBezTo>
                    <a:cubicBezTo>
                      <a:pt x="195" y="393"/>
                      <a:pt x="-301" y="1023"/>
                      <a:pt x="195" y="1657"/>
                    </a:cubicBezTo>
                    <a:lnTo>
                      <a:pt x="17206" y="20970"/>
                    </a:lnTo>
                    <a:cubicBezTo>
                      <a:pt x="17533" y="21330"/>
                      <a:pt x="18192" y="21600"/>
                      <a:pt x="19008" y="21600"/>
                    </a:cubicBezTo>
                    <a:cubicBezTo>
                      <a:pt x="19334" y="21600"/>
                      <a:pt x="19661" y="21510"/>
                      <a:pt x="19824" y="21510"/>
                    </a:cubicBezTo>
                    <a:cubicBezTo>
                      <a:pt x="20973" y="21150"/>
                      <a:pt x="21299" y="20520"/>
                      <a:pt x="20809" y="19976"/>
                    </a:cubicBezTo>
                    <a:lnTo>
                      <a:pt x="3955" y="663"/>
                    </a:lnTo>
                    <a:cubicBezTo>
                      <a:pt x="3609" y="220"/>
                      <a:pt x="2865" y="0"/>
                      <a:pt x="2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8" name="Google Shape;1012;p28"/>
              <p:cNvSpPr/>
              <p:nvPr/>
            </p:nvSpPr>
            <p:spPr>
              <a:xfrm>
                <a:off x="1941442" y="3351941"/>
                <a:ext cx="95723" cy="78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0" h="21600" extrusionOk="0">
                    <a:moveTo>
                      <a:pt x="1218" y="0"/>
                    </a:moveTo>
                    <a:cubicBezTo>
                      <a:pt x="840" y="0"/>
                      <a:pt x="477" y="225"/>
                      <a:pt x="248" y="651"/>
                    </a:cubicBezTo>
                    <a:cubicBezTo>
                      <a:pt x="-155" y="1276"/>
                      <a:pt x="-54" y="2282"/>
                      <a:pt x="453" y="2783"/>
                    </a:cubicBezTo>
                    <a:lnTo>
                      <a:pt x="19222" y="21345"/>
                    </a:lnTo>
                    <a:cubicBezTo>
                      <a:pt x="19524" y="21600"/>
                      <a:pt x="19730" y="21600"/>
                      <a:pt x="20032" y="21600"/>
                    </a:cubicBezTo>
                    <a:cubicBezTo>
                      <a:pt x="20434" y="21600"/>
                      <a:pt x="20837" y="21475"/>
                      <a:pt x="21038" y="21095"/>
                    </a:cubicBezTo>
                    <a:cubicBezTo>
                      <a:pt x="21445" y="20344"/>
                      <a:pt x="21344" y="19338"/>
                      <a:pt x="20837" y="18837"/>
                    </a:cubicBezTo>
                    <a:lnTo>
                      <a:pt x="2068" y="400"/>
                    </a:lnTo>
                    <a:cubicBezTo>
                      <a:pt x="1806" y="130"/>
                      <a:pt x="1504" y="0"/>
                      <a:pt x="12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9" name="Google Shape;1013;p28"/>
              <p:cNvSpPr/>
              <p:nvPr/>
            </p:nvSpPr>
            <p:spPr>
              <a:xfrm>
                <a:off x="3298337" y="2910305"/>
                <a:ext cx="35986" cy="1163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9" h="21600" extrusionOk="0">
                    <a:moveTo>
                      <a:pt x="3456" y="0"/>
                    </a:moveTo>
                    <a:cubicBezTo>
                      <a:pt x="3200" y="0"/>
                      <a:pt x="2955" y="13"/>
                      <a:pt x="2711" y="40"/>
                    </a:cubicBezTo>
                    <a:cubicBezTo>
                      <a:pt x="838" y="208"/>
                      <a:pt x="-226" y="712"/>
                      <a:pt x="40" y="1304"/>
                    </a:cubicBezTo>
                    <a:lnTo>
                      <a:pt x="14436" y="20841"/>
                    </a:lnTo>
                    <a:cubicBezTo>
                      <a:pt x="14979" y="21261"/>
                      <a:pt x="16309" y="21600"/>
                      <a:pt x="17639" y="21600"/>
                    </a:cubicBezTo>
                    <a:lnTo>
                      <a:pt x="18437" y="21600"/>
                    </a:lnTo>
                    <a:cubicBezTo>
                      <a:pt x="20310" y="21432"/>
                      <a:pt x="21374" y="20925"/>
                      <a:pt x="21108" y="20337"/>
                    </a:cubicBezTo>
                    <a:lnTo>
                      <a:pt x="6712" y="796"/>
                    </a:lnTo>
                    <a:cubicBezTo>
                      <a:pt x="6254" y="370"/>
                      <a:pt x="4849" y="0"/>
                      <a:pt x="345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0" name="Google Shape;1014;p28"/>
              <p:cNvSpPr/>
              <p:nvPr/>
            </p:nvSpPr>
            <p:spPr>
              <a:xfrm>
                <a:off x="2662060" y="-1"/>
                <a:ext cx="58785" cy="108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2" h="21600" extrusionOk="0">
                    <a:moveTo>
                      <a:pt x="19075" y="0"/>
                    </a:moveTo>
                    <a:cubicBezTo>
                      <a:pt x="18336" y="0"/>
                      <a:pt x="17637" y="253"/>
                      <a:pt x="17280" y="651"/>
                    </a:cubicBezTo>
                    <a:lnTo>
                      <a:pt x="223" y="19968"/>
                    </a:lnTo>
                    <a:cubicBezTo>
                      <a:pt x="-263" y="20511"/>
                      <a:pt x="61" y="21238"/>
                      <a:pt x="1033" y="21510"/>
                    </a:cubicBezTo>
                    <a:cubicBezTo>
                      <a:pt x="1364" y="21600"/>
                      <a:pt x="1688" y="21600"/>
                      <a:pt x="2012" y="21600"/>
                    </a:cubicBezTo>
                    <a:cubicBezTo>
                      <a:pt x="2822" y="21600"/>
                      <a:pt x="3470" y="21419"/>
                      <a:pt x="3794" y="20963"/>
                    </a:cubicBezTo>
                    <a:lnTo>
                      <a:pt x="20851" y="1650"/>
                    </a:lnTo>
                    <a:cubicBezTo>
                      <a:pt x="21337" y="1107"/>
                      <a:pt x="20851" y="380"/>
                      <a:pt x="19879" y="109"/>
                    </a:cubicBezTo>
                    <a:cubicBezTo>
                      <a:pt x="19613" y="36"/>
                      <a:pt x="19341" y="0"/>
                      <a:pt x="1907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1" name="Google Shape;1015;p28"/>
              <p:cNvSpPr/>
              <p:nvPr/>
            </p:nvSpPr>
            <p:spPr>
              <a:xfrm>
                <a:off x="112461" y="3288791"/>
                <a:ext cx="58785" cy="108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2" h="21600" extrusionOk="0">
                    <a:moveTo>
                      <a:pt x="19043" y="0"/>
                    </a:moveTo>
                    <a:cubicBezTo>
                      <a:pt x="18304" y="0"/>
                      <a:pt x="17585" y="202"/>
                      <a:pt x="17248" y="575"/>
                    </a:cubicBezTo>
                    <a:lnTo>
                      <a:pt x="191" y="19969"/>
                    </a:lnTo>
                    <a:cubicBezTo>
                      <a:pt x="-295" y="20512"/>
                      <a:pt x="191" y="21148"/>
                      <a:pt x="1170" y="21419"/>
                    </a:cubicBezTo>
                    <a:cubicBezTo>
                      <a:pt x="1494" y="21510"/>
                      <a:pt x="1818" y="21600"/>
                      <a:pt x="1980" y="21600"/>
                    </a:cubicBezTo>
                    <a:cubicBezTo>
                      <a:pt x="2790" y="21600"/>
                      <a:pt x="3444" y="21329"/>
                      <a:pt x="3930" y="20967"/>
                    </a:cubicBezTo>
                    <a:lnTo>
                      <a:pt x="20819" y="1573"/>
                    </a:lnTo>
                    <a:cubicBezTo>
                      <a:pt x="21305" y="1030"/>
                      <a:pt x="20981" y="394"/>
                      <a:pt x="20009" y="123"/>
                    </a:cubicBezTo>
                    <a:cubicBezTo>
                      <a:pt x="19704" y="40"/>
                      <a:pt x="19374" y="0"/>
                      <a:pt x="1904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2" name="Google Shape;1016;p28"/>
              <p:cNvSpPr/>
              <p:nvPr/>
            </p:nvSpPr>
            <p:spPr>
              <a:xfrm>
                <a:off x="370284" y="594060"/>
                <a:ext cx="58986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7"/>
                    </a:moveTo>
                    <a:cubicBezTo>
                      <a:pt x="14453" y="4157"/>
                      <a:pt x="17443" y="7147"/>
                      <a:pt x="17443" y="10800"/>
                    </a:cubicBezTo>
                    <a:cubicBezTo>
                      <a:pt x="17443" y="14460"/>
                      <a:pt x="14453" y="17450"/>
                      <a:pt x="10800" y="17450"/>
                    </a:cubicBezTo>
                    <a:cubicBezTo>
                      <a:pt x="7147" y="17450"/>
                      <a:pt x="4150" y="14460"/>
                      <a:pt x="4150" y="10800"/>
                    </a:cubicBezTo>
                    <a:cubicBezTo>
                      <a:pt x="4150" y="7147"/>
                      <a:pt x="7147" y="4157"/>
                      <a:pt x="10800" y="4157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3" name="Google Shape;1017;p28"/>
              <p:cNvSpPr/>
              <p:nvPr/>
            </p:nvSpPr>
            <p:spPr>
              <a:xfrm>
                <a:off x="88497" y="2623740"/>
                <a:ext cx="58986" cy="5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25"/>
                    </a:moveTo>
                    <a:cubicBezTo>
                      <a:pt x="14453" y="4125"/>
                      <a:pt x="17443" y="7093"/>
                      <a:pt x="17443" y="10718"/>
                    </a:cubicBezTo>
                    <a:cubicBezTo>
                      <a:pt x="17443" y="14343"/>
                      <a:pt x="14453" y="17481"/>
                      <a:pt x="10800" y="17481"/>
                    </a:cubicBezTo>
                    <a:cubicBezTo>
                      <a:pt x="7147" y="17481"/>
                      <a:pt x="4150" y="14343"/>
                      <a:pt x="4150" y="10718"/>
                    </a:cubicBezTo>
                    <a:cubicBezTo>
                      <a:pt x="4150" y="7093"/>
                      <a:pt x="7147" y="4125"/>
                      <a:pt x="10800" y="4125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783"/>
                      <a:pt x="0" y="10718"/>
                    </a:cubicBezTo>
                    <a:cubicBezTo>
                      <a:pt x="0" y="16652"/>
                      <a:pt x="4820" y="21600"/>
                      <a:pt x="10800" y="21600"/>
                    </a:cubicBezTo>
                    <a:cubicBezTo>
                      <a:pt x="16780" y="21600"/>
                      <a:pt x="21600" y="16652"/>
                      <a:pt x="21600" y="10718"/>
                    </a:cubicBezTo>
                    <a:cubicBezTo>
                      <a:pt x="21600" y="4783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4" name="Google Shape;1018;p28"/>
              <p:cNvSpPr/>
              <p:nvPr/>
            </p:nvSpPr>
            <p:spPr>
              <a:xfrm>
                <a:off x="834024" y="3367457"/>
                <a:ext cx="58987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150"/>
                    </a:moveTo>
                    <a:cubicBezTo>
                      <a:pt x="14453" y="4150"/>
                      <a:pt x="17450" y="7147"/>
                      <a:pt x="17450" y="10800"/>
                    </a:cubicBezTo>
                    <a:cubicBezTo>
                      <a:pt x="17450" y="14453"/>
                      <a:pt x="14453" y="17443"/>
                      <a:pt x="10800" y="17443"/>
                    </a:cubicBezTo>
                    <a:cubicBezTo>
                      <a:pt x="7147" y="17443"/>
                      <a:pt x="4157" y="14453"/>
                      <a:pt x="4157" y="10800"/>
                    </a:cubicBezTo>
                    <a:cubicBezTo>
                      <a:pt x="4157" y="7147"/>
                      <a:pt x="7147" y="4150"/>
                      <a:pt x="10800" y="4150"/>
                    </a:cubicBezTo>
                    <a:close/>
                    <a:moveTo>
                      <a:pt x="10800" y="0"/>
                    </a:moveTo>
                    <a:cubicBezTo>
                      <a:pt x="4820" y="0"/>
                      <a:pt x="0" y="4820"/>
                      <a:pt x="0" y="10800"/>
                    </a:cubicBezTo>
                    <a:cubicBezTo>
                      <a:pt x="0" y="16780"/>
                      <a:pt x="4820" y="21600"/>
                      <a:pt x="10800" y="21600"/>
                    </a:cubicBezTo>
                    <a:cubicBezTo>
                      <a:pt x="16780" y="21600"/>
                      <a:pt x="21600" y="16780"/>
                      <a:pt x="21600" y="10800"/>
                    </a:cubicBezTo>
                    <a:cubicBezTo>
                      <a:pt x="21600" y="4820"/>
                      <a:pt x="16780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5" name="Google Shape;1019;p28"/>
              <p:cNvSpPr/>
              <p:nvPr/>
            </p:nvSpPr>
            <p:spPr>
              <a:xfrm>
                <a:off x="3358748" y="1283789"/>
                <a:ext cx="59458" cy="589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86" y="4150"/>
                    </a:moveTo>
                    <a:cubicBezTo>
                      <a:pt x="14510" y="4150"/>
                      <a:pt x="17476" y="7140"/>
                      <a:pt x="17476" y="10800"/>
                    </a:cubicBezTo>
                    <a:cubicBezTo>
                      <a:pt x="17476" y="14453"/>
                      <a:pt x="14510" y="17443"/>
                      <a:pt x="10886" y="17443"/>
                    </a:cubicBezTo>
                    <a:cubicBezTo>
                      <a:pt x="7090" y="17443"/>
                      <a:pt x="4124" y="14453"/>
                      <a:pt x="4124" y="10800"/>
                    </a:cubicBezTo>
                    <a:cubicBezTo>
                      <a:pt x="4124" y="7140"/>
                      <a:pt x="7090" y="4150"/>
                      <a:pt x="10886" y="4150"/>
                    </a:cubicBezTo>
                    <a:close/>
                    <a:moveTo>
                      <a:pt x="10886" y="0"/>
                    </a:moveTo>
                    <a:cubicBezTo>
                      <a:pt x="4946" y="0"/>
                      <a:pt x="0" y="4813"/>
                      <a:pt x="0" y="10800"/>
                    </a:cubicBezTo>
                    <a:cubicBezTo>
                      <a:pt x="0" y="16780"/>
                      <a:pt x="4946" y="21600"/>
                      <a:pt x="10886" y="21600"/>
                    </a:cubicBezTo>
                    <a:cubicBezTo>
                      <a:pt x="16818" y="21600"/>
                      <a:pt x="21600" y="16780"/>
                      <a:pt x="21600" y="10800"/>
                    </a:cubicBezTo>
                    <a:cubicBezTo>
                      <a:pt x="21600" y="4813"/>
                      <a:pt x="16818" y="0"/>
                      <a:pt x="1088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6" name="Google Shape;1020;p28"/>
              <p:cNvSpPr/>
              <p:nvPr/>
            </p:nvSpPr>
            <p:spPr>
              <a:xfrm>
                <a:off x="3152298" y="3288953"/>
                <a:ext cx="59439" cy="59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82" y="4125"/>
                    </a:moveTo>
                    <a:cubicBezTo>
                      <a:pt x="14507" y="4125"/>
                      <a:pt x="17475" y="7257"/>
                      <a:pt x="17475" y="10882"/>
                    </a:cubicBezTo>
                    <a:cubicBezTo>
                      <a:pt x="17475" y="14514"/>
                      <a:pt x="14507" y="17481"/>
                      <a:pt x="10882" y="17481"/>
                    </a:cubicBezTo>
                    <a:cubicBezTo>
                      <a:pt x="7093" y="17481"/>
                      <a:pt x="4119" y="14514"/>
                      <a:pt x="4119" y="10882"/>
                    </a:cubicBezTo>
                    <a:cubicBezTo>
                      <a:pt x="4119" y="7257"/>
                      <a:pt x="7093" y="4125"/>
                      <a:pt x="10882" y="4125"/>
                    </a:cubicBezTo>
                    <a:close/>
                    <a:moveTo>
                      <a:pt x="10882" y="0"/>
                    </a:moveTo>
                    <a:cubicBezTo>
                      <a:pt x="4948" y="0"/>
                      <a:pt x="0" y="4948"/>
                      <a:pt x="0" y="10882"/>
                    </a:cubicBezTo>
                    <a:cubicBezTo>
                      <a:pt x="0" y="16817"/>
                      <a:pt x="4948" y="21600"/>
                      <a:pt x="10882" y="21600"/>
                    </a:cubicBezTo>
                    <a:cubicBezTo>
                      <a:pt x="16817" y="21600"/>
                      <a:pt x="21600" y="16817"/>
                      <a:pt x="21600" y="10882"/>
                    </a:cubicBezTo>
                    <a:cubicBezTo>
                      <a:pt x="21600" y="4948"/>
                      <a:pt x="16817" y="0"/>
                      <a:pt x="1088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7" name="Google Shape;1021;p28"/>
              <p:cNvSpPr/>
              <p:nvPr/>
            </p:nvSpPr>
            <p:spPr>
              <a:xfrm>
                <a:off x="2089136" y="24585"/>
                <a:ext cx="59439" cy="589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8" y="4157"/>
                    </a:moveTo>
                    <a:cubicBezTo>
                      <a:pt x="14507" y="4157"/>
                      <a:pt x="17475" y="7147"/>
                      <a:pt x="17475" y="10800"/>
                    </a:cubicBezTo>
                    <a:cubicBezTo>
                      <a:pt x="17475" y="14460"/>
                      <a:pt x="14507" y="17450"/>
                      <a:pt x="10718" y="17450"/>
                    </a:cubicBezTo>
                    <a:cubicBezTo>
                      <a:pt x="7086" y="17450"/>
                      <a:pt x="4119" y="14460"/>
                      <a:pt x="4119" y="10800"/>
                    </a:cubicBezTo>
                    <a:cubicBezTo>
                      <a:pt x="4119" y="7147"/>
                      <a:pt x="7086" y="4157"/>
                      <a:pt x="10718" y="4157"/>
                    </a:cubicBezTo>
                    <a:close/>
                    <a:moveTo>
                      <a:pt x="10718" y="0"/>
                    </a:moveTo>
                    <a:cubicBezTo>
                      <a:pt x="4783" y="0"/>
                      <a:pt x="0" y="4820"/>
                      <a:pt x="0" y="10800"/>
                    </a:cubicBezTo>
                    <a:cubicBezTo>
                      <a:pt x="0" y="16787"/>
                      <a:pt x="4783" y="21600"/>
                      <a:pt x="10718" y="21600"/>
                    </a:cubicBezTo>
                    <a:cubicBezTo>
                      <a:pt x="16652" y="21600"/>
                      <a:pt x="21600" y="16787"/>
                      <a:pt x="21600" y="10800"/>
                    </a:cubicBezTo>
                    <a:cubicBezTo>
                      <a:pt x="21600" y="4820"/>
                      <a:pt x="16652" y="0"/>
                      <a:pt x="107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8" name="Google Shape;1022;p28"/>
              <p:cNvSpPr/>
              <p:nvPr/>
            </p:nvSpPr>
            <p:spPr>
              <a:xfrm>
                <a:off x="3464030" y="1991766"/>
                <a:ext cx="22686" cy="22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775" y="0"/>
                      <a:pt x="4965" y="970"/>
                      <a:pt x="3017" y="2927"/>
                    </a:cubicBezTo>
                    <a:cubicBezTo>
                      <a:pt x="2586" y="3793"/>
                      <a:pt x="2155" y="4226"/>
                      <a:pt x="1724" y="4660"/>
                    </a:cubicBezTo>
                    <a:cubicBezTo>
                      <a:pt x="1293" y="5526"/>
                      <a:pt x="862" y="5959"/>
                      <a:pt x="862" y="6842"/>
                    </a:cubicBezTo>
                    <a:cubicBezTo>
                      <a:pt x="431" y="7275"/>
                      <a:pt x="431" y="8141"/>
                      <a:pt x="0" y="8574"/>
                    </a:cubicBezTo>
                    <a:cubicBezTo>
                      <a:pt x="0" y="9440"/>
                      <a:pt x="0" y="9873"/>
                      <a:pt x="0" y="10739"/>
                    </a:cubicBezTo>
                    <a:cubicBezTo>
                      <a:pt x="0" y="13788"/>
                      <a:pt x="862" y="16386"/>
                      <a:pt x="3017" y="18551"/>
                    </a:cubicBezTo>
                    <a:cubicBezTo>
                      <a:pt x="5189" y="20734"/>
                      <a:pt x="7775" y="21600"/>
                      <a:pt x="10809" y="21600"/>
                    </a:cubicBezTo>
                    <a:cubicBezTo>
                      <a:pt x="13394" y="21600"/>
                      <a:pt x="16411" y="20734"/>
                      <a:pt x="18152" y="18551"/>
                    </a:cubicBezTo>
                    <a:cubicBezTo>
                      <a:pt x="20307" y="16386"/>
                      <a:pt x="21600" y="13788"/>
                      <a:pt x="21600" y="10739"/>
                    </a:cubicBezTo>
                    <a:cubicBezTo>
                      <a:pt x="21600" y="9873"/>
                      <a:pt x="21600" y="9440"/>
                      <a:pt x="21169" y="8574"/>
                    </a:cubicBezTo>
                    <a:cubicBezTo>
                      <a:pt x="21169" y="8141"/>
                      <a:pt x="21169" y="7275"/>
                      <a:pt x="20738" y="6842"/>
                    </a:cubicBezTo>
                    <a:cubicBezTo>
                      <a:pt x="20307" y="5959"/>
                      <a:pt x="19876" y="5526"/>
                      <a:pt x="19876" y="4660"/>
                    </a:cubicBezTo>
                    <a:cubicBezTo>
                      <a:pt x="19445" y="4226"/>
                      <a:pt x="19014" y="3793"/>
                      <a:pt x="18152" y="2927"/>
                    </a:cubicBezTo>
                    <a:cubicBezTo>
                      <a:pt x="16204" y="970"/>
                      <a:pt x="13394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9" name="Google Shape;1023;p28"/>
              <p:cNvSpPr/>
              <p:nvPr/>
            </p:nvSpPr>
            <p:spPr>
              <a:xfrm>
                <a:off x="196946" y="2347113"/>
                <a:ext cx="22686" cy="22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7" y="0"/>
                    </a:moveTo>
                    <a:cubicBezTo>
                      <a:pt x="7930" y="0"/>
                      <a:pt x="5068" y="1226"/>
                      <a:pt x="3017" y="3251"/>
                    </a:cubicBezTo>
                    <a:cubicBezTo>
                      <a:pt x="2586" y="3677"/>
                      <a:pt x="2155" y="4102"/>
                      <a:pt x="1724" y="4953"/>
                    </a:cubicBezTo>
                    <a:cubicBezTo>
                      <a:pt x="1293" y="5396"/>
                      <a:pt x="862" y="5821"/>
                      <a:pt x="862" y="6672"/>
                    </a:cubicBezTo>
                    <a:cubicBezTo>
                      <a:pt x="431" y="7098"/>
                      <a:pt x="431" y="7949"/>
                      <a:pt x="0" y="8800"/>
                    </a:cubicBezTo>
                    <a:cubicBezTo>
                      <a:pt x="0" y="9226"/>
                      <a:pt x="0" y="10077"/>
                      <a:pt x="0" y="10928"/>
                    </a:cubicBezTo>
                    <a:cubicBezTo>
                      <a:pt x="0" y="13498"/>
                      <a:pt x="862" y="16051"/>
                      <a:pt x="3017" y="18179"/>
                    </a:cubicBezTo>
                    <a:cubicBezTo>
                      <a:pt x="5189" y="20323"/>
                      <a:pt x="7775" y="21600"/>
                      <a:pt x="10791" y="21600"/>
                    </a:cubicBezTo>
                    <a:cubicBezTo>
                      <a:pt x="13394" y="21600"/>
                      <a:pt x="16411" y="20323"/>
                      <a:pt x="18152" y="18179"/>
                    </a:cubicBezTo>
                    <a:cubicBezTo>
                      <a:pt x="20307" y="16051"/>
                      <a:pt x="21600" y="13498"/>
                      <a:pt x="21600" y="10928"/>
                    </a:cubicBezTo>
                    <a:cubicBezTo>
                      <a:pt x="21600" y="10077"/>
                      <a:pt x="21600" y="9226"/>
                      <a:pt x="21169" y="8800"/>
                    </a:cubicBezTo>
                    <a:cubicBezTo>
                      <a:pt x="21169" y="7949"/>
                      <a:pt x="20738" y="7098"/>
                      <a:pt x="20738" y="6672"/>
                    </a:cubicBezTo>
                    <a:cubicBezTo>
                      <a:pt x="20307" y="5821"/>
                      <a:pt x="19876" y="5396"/>
                      <a:pt x="19876" y="4953"/>
                    </a:cubicBezTo>
                    <a:cubicBezTo>
                      <a:pt x="19445" y="4102"/>
                      <a:pt x="19014" y="3677"/>
                      <a:pt x="18152" y="3251"/>
                    </a:cubicBezTo>
                    <a:cubicBezTo>
                      <a:pt x="17704" y="2826"/>
                      <a:pt x="17273" y="2400"/>
                      <a:pt x="16842" y="1974"/>
                    </a:cubicBezTo>
                    <a:cubicBezTo>
                      <a:pt x="15980" y="1549"/>
                      <a:pt x="15549" y="1123"/>
                      <a:pt x="14687" y="698"/>
                    </a:cubicBezTo>
                    <a:cubicBezTo>
                      <a:pt x="14256" y="698"/>
                      <a:pt x="13394" y="272"/>
                      <a:pt x="12963" y="272"/>
                    </a:cubicBezTo>
                    <a:cubicBezTo>
                      <a:pt x="12239" y="85"/>
                      <a:pt x="11498" y="0"/>
                      <a:pt x="107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0" name="Google Shape;1024;p28"/>
              <p:cNvSpPr/>
              <p:nvPr/>
            </p:nvSpPr>
            <p:spPr>
              <a:xfrm>
                <a:off x="603059" y="108194"/>
                <a:ext cx="22687" cy="22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775" y="0"/>
                      <a:pt x="4965" y="987"/>
                      <a:pt x="3034" y="2927"/>
                    </a:cubicBezTo>
                    <a:cubicBezTo>
                      <a:pt x="2586" y="3360"/>
                      <a:pt x="2155" y="3793"/>
                      <a:pt x="1724" y="4677"/>
                    </a:cubicBezTo>
                    <a:cubicBezTo>
                      <a:pt x="1293" y="5110"/>
                      <a:pt x="862" y="5543"/>
                      <a:pt x="862" y="6409"/>
                    </a:cubicBezTo>
                    <a:cubicBezTo>
                      <a:pt x="431" y="6842"/>
                      <a:pt x="0" y="7708"/>
                      <a:pt x="0" y="8574"/>
                    </a:cubicBezTo>
                    <a:cubicBezTo>
                      <a:pt x="0" y="9007"/>
                      <a:pt x="0" y="9873"/>
                      <a:pt x="0" y="10739"/>
                    </a:cubicBezTo>
                    <a:cubicBezTo>
                      <a:pt x="0" y="13355"/>
                      <a:pt x="862" y="16386"/>
                      <a:pt x="3034" y="18136"/>
                    </a:cubicBezTo>
                    <a:cubicBezTo>
                      <a:pt x="5189" y="20301"/>
                      <a:pt x="7775" y="21600"/>
                      <a:pt x="10809" y="21600"/>
                    </a:cubicBezTo>
                    <a:cubicBezTo>
                      <a:pt x="13394" y="21600"/>
                      <a:pt x="16411" y="20301"/>
                      <a:pt x="18152" y="18136"/>
                    </a:cubicBezTo>
                    <a:cubicBezTo>
                      <a:pt x="20307" y="16386"/>
                      <a:pt x="21600" y="13355"/>
                      <a:pt x="21600" y="10739"/>
                    </a:cubicBezTo>
                    <a:cubicBezTo>
                      <a:pt x="21600" y="9873"/>
                      <a:pt x="21169" y="9007"/>
                      <a:pt x="21169" y="8574"/>
                    </a:cubicBezTo>
                    <a:cubicBezTo>
                      <a:pt x="21169" y="7708"/>
                      <a:pt x="20738" y="6842"/>
                      <a:pt x="20738" y="6409"/>
                    </a:cubicBezTo>
                    <a:cubicBezTo>
                      <a:pt x="20307" y="5543"/>
                      <a:pt x="19876" y="5110"/>
                      <a:pt x="19445" y="4677"/>
                    </a:cubicBezTo>
                    <a:cubicBezTo>
                      <a:pt x="19014" y="3793"/>
                      <a:pt x="18583" y="3360"/>
                      <a:pt x="18152" y="2927"/>
                    </a:cubicBezTo>
                    <a:cubicBezTo>
                      <a:pt x="16204" y="987"/>
                      <a:pt x="13394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1" name="Google Shape;1025;p28"/>
              <p:cNvSpPr/>
              <p:nvPr/>
            </p:nvSpPr>
            <p:spPr>
              <a:xfrm>
                <a:off x="18" y="1137392"/>
                <a:ext cx="22686" cy="22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5" y="0"/>
                    </a:moveTo>
                    <a:cubicBezTo>
                      <a:pt x="7654" y="0"/>
                      <a:pt x="5068" y="1226"/>
                      <a:pt x="3017" y="3254"/>
                    </a:cubicBezTo>
                    <a:cubicBezTo>
                      <a:pt x="2586" y="3679"/>
                      <a:pt x="2155" y="4105"/>
                      <a:pt x="1724" y="4957"/>
                    </a:cubicBezTo>
                    <a:cubicBezTo>
                      <a:pt x="1293" y="5383"/>
                      <a:pt x="862" y="5809"/>
                      <a:pt x="862" y="6661"/>
                    </a:cubicBezTo>
                    <a:cubicBezTo>
                      <a:pt x="431" y="7086"/>
                      <a:pt x="0" y="7938"/>
                      <a:pt x="0" y="8807"/>
                    </a:cubicBezTo>
                    <a:cubicBezTo>
                      <a:pt x="0" y="9233"/>
                      <a:pt x="0" y="10085"/>
                      <a:pt x="0" y="10936"/>
                    </a:cubicBezTo>
                    <a:cubicBezTo>
                      <a:pt x="0" y="13491"/>
                      <a:pt x="862" y="16490"/>
                      <a:pt x="3017" y="18193"/>
                    </a:cubicBezTo>
                    <a:cubicBezTo>
                      <a:pt x="5172" y="20322"/>
                      <a:pt x="7775" y="21600"/>
                      <a:pt x="10791" y="21600"/>
                    </a:cubicBezTo>
                    <a:cubicBezTo>
                      <a:pt x="11222" y="21600"/>
                      <a:pt x="12084" y="21174"/>
                      <a:pt x="12963" y="21174"/>
                    </a:cubicBezTo>
                    <a:cubicBezTo>
                      <a:pt x="13394" y="21174"/>
                      <a:pt x="14256" y="20748"/>
                      <a:pt x="14687" y="20748"/>
                    </a:cubicBezTo>
                    <a:cubicBezTo>
                      <a:pt x="15549" y="20322"/>
                      <a:pt x="15980" y="19897"/>
                      <a:pt x="16842" y="19471"/>
                    </a:cubicBezTo>
                    <a:cubicBezTo>
                      <a:pt x="17273" y="19045"/>
                      <a:pt x="17704" y="18619"/>
                      <a:pt x="18135" y="18193"/>
                    </a:cubicBezTo>
                    <a:cubicBezTo>
                      <a:pt x="20307" y="16490"/>
                      <a:pt x="21600" y="13491"/>
                      <a:pt x="21600" y="10936"/>
                    </a:cubicBezTo>
                    <a:cubicBezTo>
                      <a:pt x="21600" y="10085"/>
                      <a:pt x="21169" y="9233"/>
                      <a:pt x="21169" y="8807"/>
                    </a:cubicBezTo>
                    <a:cubicBezTo>
                      <a:pt x="21169" y="7938"/>
                      <a:pt x="20738" y="7086"/>
                      <a:pt x="20738" y="6661"/>
                    </a:cubicBezTo>
                    <a:cubicBezTo>
                      <a:pt x="20307" y="5809"/>
                      <a:pt x="19876" y="5383"/>
                      <a:pt x="19428" y="4957"/>
                    </a:cubicBezTo>
                    <a:cubicBezTo>
                      <a:pt x="19428" y="4105"/>
                      <a:pt x="18566" y="3679"/>
                      <a:pt x="18135" y="3254"/>
                    </a:cubicBezTo>
                    <a:cubicBezTo>
                      <a:pt x="17704" y="2828"/>
                      <a:pt x="17273" y="2402"/>
                      <a:pt x="16842" y="1976"/>
                    </a:cubicBezTo>
                    <a:cubicBezTo>
                      <a:pt x="15980" y="1550"/>
                      <a:pt x="15549" y="1107"/>
                      <a:pt x="14687" y="681"/>
                    </a:cubicBezTo>
                    <a:cubicBezTo>
                      <a:pt x="14256" y="681"/>
                      <a:pt x="13394" y="256"/>
                      <a:pt x="12963" y="256"/>
                    </a:cubicBezTo>
                    <a:cubicBezTo>
                      <a:pt x="12136" y="85"/>
                      <a:pt x="11343" y="0"/>
                      <a:pt x="105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2" name="Google Shape;1026;p28"/>
              <p:cNvSpPr/>
              <p:nvPr/>
            </p:nvSpPr>
            <p:spPr>
              <a:xfrm>
                <a:off x="2773848" y="3409769"/>
                <a:ext cx="22705" cy="22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93" y="0"/>
                    </a:moveTo>
                    <a:cubicBezTo>
                      <a:pt x="7786" y="0"/>
                      <a:pt x="4978" y="970"/>
                      <a:pt x="3032" y="2927"/>
                    </a:cubicBezTo>
                    <a:cubicBezTo>
                      <a:pt x="878" y="5093"/>
                      <a:pt x="0" y="7708"/>
                      <a:pt x="0" y="10739"/>
                    </a:cubicBezTo>
                    <a:cubicBezTo>
                      <a:pt x="0" y="13355"/>
                      <a:pt x="878" y="16386"/>
                      <a:pt x="3032" y="18551"/>
                    </a:cubicBezTo>
                    <a:cubicBezTo>
                      <a:pt x="5185" y="20301"/>
                      <a:pt x="7786" y="21600"/>
                      <a:pt x="10800" y="21600"/>
                    </a:cubicBezTo>
                    <a:cubicBezTo>
                      <a:pt x="13384" y="21600"/>
                      <a:pt x="15985" y="20301"/>
                      <a:pt x="18138" y="18551"/>
                    </a:cubicBezTo>
                    <a:cubicBezTo>
                      <a:pt x="20291" y="16386"/>
                      <a:pt x="21600" y="13355"/>
                      <a:pt x="21600" y="10739"/>
                    </a:cubicBezTo>
                    <a:cubicBezTo>
                      <a:pt x="21600" y="7708"/>
                      <a:pt x="20291" y="5093"/>
                      <a:pt x="18138" y="2927"/>
                    </a:cubicBezTo>
                    <a:cubicBezTo>
                      <a:pt x="16191" y="970"/>
                      <a:pt x="13384" y="0"/>
                      <a:pt x="105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3" name="Google Shape;1027;p28"/>
              <p:cNvSpPr/>
              <p:nvPr/>
            </p:nvSpPr>
            <p:spPr>
              <a:xfrm>
                <a:off x="3377360" y="107796"/>
                <a:ext cx="22687" cy="22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8" y="0"/>
                    </a:moveTo>
                    <a:cubicBezTo>
                      <a:pt x="7671" y="0"/>
                      <a:pt x="5068" y="1226"/>
                      <a:pt x="3017" y="3251"/>
                    </a:cubicBezTo>
                    <a:cubicBezTo>
                      <a:pt x="2586" y="3677"/>
                      <a:pt x="2155" y="4102"/>
                      <a:pt x="1724" y="4970"/>
                    </a:cubicBezTo>
                    <a:cubicBezTo>
                      <a:pt x="1293" y="5396"/>
                      <a:pt x="862" y="5821"/>
                      <a:pt x="862" y="6672"/>
                    </a:cubicBezTo>
                    <a:cubicBezTo>
                      <a:pt x="431" y="7098"/>
                      <a:pt x="0" y="7949"/>
                      <a:pt x="0" y="8800"/>
                    </a:cubicBezTo>
                    <a:cubicBezTo>
                      <a:pt x="0" y="9226"/>
                      <a:pt x="0" y="10077"/>
                      <a:pt x="0" y="10928"/>
                    </a:cubicBezTo>
                    <a:cubicBezTo>
                      <a:pt x="0" y="13498"/>
                      <a:pt x="862" y="16477"/>
                      <a:pt x="3017" y="18196"/>
                    </a:cubicBezTo>
                    <a:cubicBezTo>
                      <a:pt x="5189" y="20323"/>
                      <a:pt x="7775" y="21600"/>
                      <a:pt x="10809" y="21600"/>
                    </a:cubicBezTo>
                    <a:cubicBezTo>
                      <a:pt x="11240" y="21600"/>
                      <a:pt x="12102" y="21174"/>
                      <a:pt x="12532" y="21174"/>
                    </a:cubicBezTo>
                    <a:cubicBezTo>
                      <a:pt x="13394" y="21174"/>
                      <a:pt x="14256" y="20749"/>
                      <a:pt x="14687" y="20749"/>
                    </a:cubicBezTo>
                    <a:cubicBezTo>
                      <a:pt x="15549" y="20323"/>
                      <a:pt x="15980" y="19898"/>
                      <a:pt x="16411" y="19472"/>
                    </a:cubicBezTo>
                    <a:cubicBezTo>
                      <a:pt x="17273" y="19047"/>
                      <a:pt x="17721" y="18621"/>
                      <a:pt x="18152" y="18196"/>
                    </a:cubicBezTo>
                    <a:cubicBezTo>
                      <a:pt x="20307" y="16477"/>
                      <a:pt x="21600" y="13498"/>
                      <a:pt x="21600" y="10928"/>
                    </a:cubicBezTo>
                    <a:cubicBezTo>
                      <a:pt x="21600" y="10077"/>
                      <a:pt x="21169" y="9226"/>
                      <a:pt x="21169" y="8800"/>
                    </a:cubicBezTo>
                    <a:cubicBezTo>
                      <a:pt x="21169" y="7949"/>
                      <a:pt x="20738" y="7098"/>
                      <a:pt x="20738" y="6672"/>
                    </a:cubicBezTo>
                    <a:cubicBezTo>
                      <a:pt x="20307" y="5821"/>
                      <a:pt x="19876" y="5396"/>
                      <a:pt x="19445" y="4970"/>
                    </a:cubicBezTo>
                    <a:cubicBezTo>
                      <a:pt x="19014" y="4102"/>
                      <a:pt x="18583" y="3677"/>
                      <a:pt x="18152" y="3251"/>
                    </a:cubicBezTo>
                    <a:cubicBezTo>
                      <a:pt x="17721" y="2826"/>
                      <a:pt x="17273" y="2400"/>
                      <a:pt x="16411" y="1974"/>
                    </a:cubicBezTo>
                    <a:cubicBezTo>
                      <a:pt x="15980" y="1549"/>
                      <a:pt x="15549" y="1123"/>
                      <a:pt x="14687" y="698"/>
                    </a:cubicBezTo>
                    <a:cubicBezTo>
                      <a:pt x="14256" y="698"/>
                      <a:pt x="13394" y="272"/>
                      <a:pt x="12532" y="272"/>
                    </a:cubicBezTo>
                    <a:cubicBezTo>
                      <a:pt x="11808" y="85"/>
                      <a:pt x="11084" y="0"/>
                      <a:pt x="103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4" name="Google Shape;1028;p28"/>
              <p:cNvSpPr/>
              <p:nvPr/>
            </p:nvSpPr>
            <p:spPr>
              <a:xfrm>
                <a:off x="2433811" y="555847"/>
                <a:ext cx="54230" cy="54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7" h="21600" extrusionOk="0">
                    <a:moveTo>
                      <a:pt x="18899" y="0"/>
                    </a:moveTo>
                    <a:cubicBezTo>
                      <a:pt x="18327" y="0"/>
                      <a:pt x="17747" y="181"/>
                      <a:pt x="17309" y="543"/>
                    </a:cubicBezTo>
                    <a:lnTo>
                      <a:pt x="668" y="17784"/>
                    </a:lnTo>
                    <a:cubicBezTo>
                      <a:pt x="-222" y="18696"/>
                      <a:pt x="-222" y="20145"/>
                      <a:pt x="668" y="21050"/>
                    </a:cubicBezTo>
                    <a:cubicBezTo>
                      <a:pt x="1021" y="21419"/>
                      <a:pt x="1551" y="21600"/>
                      <a:pt x="2257" y="21600"/>
                    </a:cubicBezTo>
                    <a:cubicBezTo>
                      <a:pt x="2794" y="21600"/>
                      <a:pt x="3324" y="21419"/>
                      <a:pt x="3677" y="21050"/>
                    </a:cubicBezTo>
                    <a:lnTo>
                      <a:pt x="20495" y="3816"/>
                    </a:lnTo>
                    <a:cubicBezTo>
                      <a:pt x="21378" y="2904"/>
                      <a:pt x="21378" y="1455"/>
                      <a:pt x="20495" y="543"/>
                    </a:cubicBezTo>
                    <a:cubicBezTo>
                      <a:pt x="20050" y="181"/>
                      <a:pt x="19478" y="0"/>
                      <a:pt x="188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077" name="Google Shape;907;p28"/>
          <p:cNvSpPr txBox="1"/>
          <p:nvPr/>
        </p:nvSpPr>
        <p:spPr>
          <a:xfrm>
            <a:off x="4546690" y="2806401"/>
            <a:ext cx="1819342" cy="51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 defTabSz="758951">
              <a:defRPr sz="2905">
                <a:solidFill>
                  <a:schemeClr val="accent5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r>
              <a:t>CULTURE:</a:t>
            </a:r>
          </a:p>
        </p:txBody>
      </p:sp>
      <p:sp>
        <p:nvSpPr>
          <p:cNvPr id="1078" name="Culture…"/>
          <p:cNvSpPr txBox="1"/>
          <p:nvPr/>
        </p:nvSpPr>
        <p:spPr>
          <a:xfrm>
            <a:off x="3297282" y="1438207"/>
            <a:ext cx="2979358" cy="131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342900" indent="-228600">
              <a:spcBef>
                <a:spcPts val="500"/>
              </a:spcBef>
              <a:buClr>
                <a:srgbClr val="A9A57C"/>
              </a:buClr>
              <a:buSzPct val="100000"/>
              <a:buChar char="-"/>
              <a:defRPr sz="26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Culture</a:t>
            </a:r>
          </a:p>
          <a:p>
            <a:pPr marL="342900" indent="-228600">
              <a:spcBef>
                <a:spcPts val="500"/>
              </a:spcBef>
              <a:buClr>
                <a:srgbClr val="A9A57C"/>
              </a:buClr>
              <a:buSzPct val="100000"/>
              <a:buChar char="-"/>
              <a:defRPr sz="26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Subculture</a:t>
            </a:r>
          </a:p>
          <a:p>
            <a:pPr marL="342900" indent="-228600">
              <a:spcBef>
                <a:spcPts val="500"/>
              </a:spcBef>
              <a:buClr>
                <a:srgbClr val="A9A57C"/>
              </a:buClr>
              <a:buSzPct val="100000"/>
              <a:buChar char="-"/>
              <a:defRPr sz="26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Social Class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SUBCULTURE:"/>
          <p:cNvSpPr txBox="1">
            <a:spLocks noGrp="1"/>
          </p:cNvSpPr>
          <p:nvPr>
            <p:ph type="title"/>
          </p:nvPr>
        </p:nvSpPr>
        <p:spPr>
          <a:xfrm>
            <a:off x="464199" y="572025"/>
            <a:ext cx="6412202" cy="572701"/>
          </a:xfrm>
          <a:prstGeom prst="rect">
            <a:avLst/>
          </a:prstGeom>
        </p:spPr>
        <p:txBody>
          <a:bodyPr/>
          <a:lstStyle>
            <a:lvl1pPr algn="l" defTabSz="649223">
              <a:defRPr sz="3691">
                <a:solidFill>
                  <a:schemeClr val="accent5"/>
                </a:solidFill>
              </a:defRPr>
            </a:lvl1pPr>
          </a:lstStyle>
          <a:p>
            <a:r>
              <a:t>SUBCULTURE:</a:t>
            </a:r>
          </a:p>
        </p:txBody>
      </p:sp>
      <p:sp>
        <p:nvSpPr>
          <p:cNvPr id="1081" name="A group of people with shared value systems based on common life experiences and situations.…"/>
          <p:cNvSpPr txBox="1">
            <a:spLocks noGrp="1"/>
          </p:cNvSpPr>
          <p:nvPr>
            <p:ph type="body" idx="1"/>
          </p:nvPr>
        </p:nvSpPr>
        <p:spPr>
          <a:xfrm>
            <a:off x="386304" y="1000737"/>
            <a:ext cx="7704001" cy="3326101"/>
          </a:xfrm>
          <a:prstGeom prst="rect">
            <a:avLst/>
          </a:prstGeom>
        </p:spPr>
        <p:txBody>
          <a:bodyPr/>
          <a:lstStyle/>
          <a:p>
            <a:pPr marL="0" indent="114300" algn="just">
              <a:spcBef>
                <a:spcPts val="500"/>
              </a:spcBef>
              <a:buClr>
                <a:srgbClr val="A9A57C"/>
              </a:buClr>
              <a:buSzTx/>
              <a:buFont typeface="Arial"/>
              <a:buNone/>
              <a:defRPr sz="2800" b="1" u="sng">
                <a:solidFill>
                  <a:srgbClr val="A9A57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b="0" u="none">
                <a:solidFill>
                  <a:srgbClr val="2F2B20"/>
                </a:solidFill>
              </a:rPr>
              <a:t>A group of people with shared value systems based on common life experiences and situations.</a:t>
            </a:r>
          </a:p>
          <a:p>
            <a:pPr marL="342900" indent="-228600" algn="just">
              <a:spcBef>
                <a:spcPts val="500"/>
              </a:spcBef>
              <a:buClr>
                <a:srgbClr val="A9A57C"/>
              </a:buClr>
              <a:buSzPct val="100000"/>
              <a:buFontTx/>
              <a:buChar char="-"/>
              <a:defRPr sz="28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Nationalities </a:t>
            </a:r>
          </a:p>
          <a:p>
            <a:pPr marL="342900" indent="-228600" algn="just">
              <a:spcBef>
                <a:spcPts val="500"/>
              </a:spcBef>
              <a:buClr>
                <a:srgbClr val="A9A57C"/>
              </a:buClr>
              <a:buSzPct val="100000"/>
              <a:buFontTx/>
              <a:buChar char="-"/>
              <a:defRPr sz="28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Religions </a:t>
            </a:r>
          </a:p>
          <a:p>
            <a:pPr marL="342900" indent="-228600" algn="just">
              <a:spcBef>
                <a:spcPts val="500"/>
              </a:spcBef>
              <a:buClr>
                <a:srgbClr val="A9A57C"/>
              </a:buClr>
              <a:buSzPct val="100000"/>
              <a:buFontTx/>
              <a:buChar char="-"/>
              <a:defRPr sz="28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Racial groups </a:t>
            </a:r>
          </a:p>
          <a:p>
            <a:pPr marL="342900" indent="-228600" algn="just">
              <a:spcBef>
                <a:spcPts val="500"/>
              </a:spcBef>
              <a:buClr>
                <a:srgbClr val="A9A57C"/>
              </a:buClr>
              <a:buSzPct val="100000"/>
              <a:buFontTx/>
              <a:buChar char="-"/>
              <a:defRPr sz="2800">
                <a:solidFill>
                  <a:srgbClr val="2F2B2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Geographic regions</a:t>
            </a:r>
          </a:p>
        </p:txBody>
      </p:sp>
      <p:pic>
        <p:nvPicPr>
          <p:cNvPr id="1082" name="Subculture.jpg" descr="Subculture.jpg"/>
          <p:cNvPicPr>
            <a:picLocks noChangeAspect="1"/>
          </p:cNvPicPr>
          <p:nvPr/>
        </p:nvPicPr>
        <p:blipFill>
          <a:blip r:embed="rId2">
            <a:extLst/>
          </a:blip>
          <a:srcRect l="21356" t="4862" r="20548" b="1956"/>
          <a:stretch>
            <a:fillRect/>
          </a:stretch>
        </p:blipFill>
        <p:spPr>
          <a:xfrm>
            <a:off x="4488361" y="2064281"/>
            <a:ext cx="3417734" cy="30835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4" h="21584" extrusionOk="0">
                <a:moveTo>
                  <a:pt x="9336" y="5"/>
                </a:moveTo>
                <a:cubicBezTo>
                  <a:pt x="9173" y="-16"/>
                  <a:pt x="8999" y="40"/>
                  <a:pt x="8863" y="191"/>
                </a:cubicBezTo>
                <a:cubicBezTo>
                  <a:pt x="8583" y="500"/>
                  <a:pt x="8658" y="1140"/>
                  <a:pt x="8990" y="1288"/>
                </a:cubicBezTo>
                <a:cubicBezTo>
                  <a:pt x="9210" y="1386"/>
                  <a:pt x="9361" y="1378"/>
                  <a:pt x="9577" y="1255"/>
                </a:cubicBezTo>
                <a:cubicBezTo>
                  <a:pt x="9798" y="1128"/>
                  <a:pt x="9855" y="1003"/>
                  <a:pt x="9855" y="638"/>
                </a:cubicBezTo>
                <a:cubicBezTo>
                  <a:pt x="9855" y="284"/>
                  <a:pt x="9609" y="39"/>
                  <a:pt x="9336" y="5"/>
                </a:cubicBezTo>
                <a:close/>
                <a:moveTo>
                  <a:pt x="13056" y="118"/>
                </a:moveTo>
                <a:cubicBezTo>
                  <a:pt x="13019" y="93"/>
                  <a:pt x="12989" y="126"/>
                  <a:pt x="12989" y="191"/>
                </a:cubicBezTo>
                <a:cubicBezTo>
                  <a:pt x="12989" y="255"/>
                  <a:pt x="13019" y="307"/>
                  <a:pt x="13056" y="307"/>
                </a:cubicBezTo>
                <a:cubicBezTo>
                  <a:pt x="13094" y="307"/>
                  <a:pt x="13124" y="277"/>
                  <a:pt x="13124" y="238"/>
                </a:cubicBezTo>
                <a:cubicBezTo>
                  <a:pt x="13124" y="199"/>
                  <a:pt x="13094" y="144"/>
                  <a:pt x="13056" y="118"/>
                </a:cubicBezTo>
                <a:close/>
                <a:moveTo>
                  <a:pt x="16541" y="232"/>
                </a:moveTo>
                <a:cubicBezTo>
                  <a:pt x="16292" y="232"/>
                  <a:pt x="16160" y="621"/>
                  <a:pt x="16341" y="821"/>
                </a:cubicBezTo>
                <a:cubicBezTo>
                  <a:pt x="16508" y="1007"/>
                  <a:pt x="16872" y="835"/>
                  <a:pt x="16872" y="571"/>
                </a:cubicBezTo>
                <a:cubicBezTo>
                  <a:pt x="16872" y="428"/>
                  <a:pt x="16682" y="232"/>
                  <a:pt x="16541" y="232"/>
                </a:cubicBezTo>
                <a:close/>
                <a:moveTo>
                  <a:pt x="6094" y="346"/>
                </a:moveTo>
                <a:cubicBezTo>
                  <a:pt x="5830" y="343"/>
                  <a:pt x="5562" y="411"/>
                  <a:pt x="5333" y="560"/>
                </a:cubicBezTo>
                <a:cubicBezTo>
                  <a:pt x="4660" y="997"/>
                  <a:pt x="4432" y="1989"/>
                  <a:pt x="4832" y="2741"/>
                </a:cubicBezTo>
                <a:cubicBezTo>
                  <a:pt x="5037" y="3128"/>
                  <a:pt x="5214" y="3286"/>
                  <a:pt x="5613" y="3444"/>
                </a:cubicBezTo>
                <a:cubicBezTo>
                  <a:pt x="6975" y="3982"/>
                  <a:pt x="8090" y="2232"/>
                  <a:pt x="7217" y="930"/>
                </a:cubicBezTo>
                <a:cubicBezTo>
                  <a:pt x="6967" y="558"/>
                  <a:pt x="6534" y="352"/>
                  <a:pt x="6094" y="346"/>
                </a:cubicBezTo>
                <a:close/>
                <a:moveTo>
                  <a:pt x="3870" y="382"/>
                </a:moveTo>
                <a:cubicBezTo>
                  <a:pt x="3709" y="382"/>
                  <a:pt x="3634" y="557"/>
                  <a:pt x="3742" y="677"/>
                </a:cubicBezTo>
                <a:cubicBezTo>
                  <a:pt x="3851" y="797"/>
                  <a:pt x="3957" y="739"/>
                  <a:pt x="3983" y="546"/>
                </a:cubicBezTo>
                <a:cubicBezTo>
                  <a:pt x="3999" y="426"/>
                  <a:pt x="3968" y="382"/>
                  <a:pt x="3870" y="382"/>
                </a:cubicBezTo>
                <a:close/>
                <a:moveTo>
                  <a:pt x="14469" y="391"/>
                </a:moveTo>
                <a:cubicBezTo>
                  <a:pt x="13990" y="438"/>
                  <a:pt x="13546" y="712"/>
                  <a:pt x="13294" y="1169"/>
                </a:cubicBezTo>
                <a:cubicBezTo>
                  <a:pt x="13117" y="1491"/>
                  <a:pt x="13090" y="1611"/>
                  <a:pt x="13091" y="2074"/>
                </a:cubicBezTo>
                <a:cubicBezTo>
                  <a:pt x="13093" y="2474"/>
                  <a:pt x="13130" y="2688"/>
                  <a:pt x="13242" y="2921"/>
                </a:cubicBezTo>
                <a:cubicBezTo>
                  <a:pt x="13397" y="3246"/>
                  <a:pt x="13808" y="3659"/>
                  <a:pt x="14043" y="3724"/>
                </a:cubicBezTo>
                <a:cubicBezTo>
                  <a:pt x="14118" y="3745"/>
                  <a:pt x="14383" y="3764"/>
                  <a:pt x="14630" y="3769"/>
                </a:cubicBezTo>
                <a:cubicBezTo>
                  <a:pt x="15212" y="3780"/>
                  <a:pt x="15593" y="3572"/>
                  <a:pt x="15897" y="3074"/>
                </a:cubicBezTo>
                <a:cubicBezTo>
                  <a:pt x="16432" y="2199"/>
                  <a:pt x="16161" y="984"/>
                  <a:pt x="15339" y="560"/>
                </a:cubicBezTo>
                <a:cubicBezTo>
                  <a:pt x="15057" y="415"/>
                  <a:pt x="14757" y="362"/>
                  <a:pt x="14469" y="391"/>
                </a:cubicBezTo>
                <a:close/>
                <a:moveTo>
                  <a:pt x="19136" y="471"/>
                </a:moveTo>
                <a:cubicBezTo>
                  <a:pt x="18736" y="457"/>
                  <a:pt x="18324" y="602"/>
                  <a:pt x="17984" y="932"/>
                </a:cubicBezTo>
                <a:cubicBezTo>
                  <a:pt x="17025" y="1864"/>
                  <a:pt x="17398" y="3684"/>
                  <a:pt x="18623" y="4049"/>
                </a:cubicBezTo>
                <a:cubicBezTo>
                  <a:pt x="19525" y="4319"/>
                  <a:pt x="20396" y="3801"/>
                  <a:pt x="20655" y="2841"/>
                </a:cubicBezTo>
                <a:cubicBezTo>
                  <a:pt x="20781" y="2373"/>
                  <a:pt x="20780" y="2240"/>
                  <a:pt x="20650" y="1755"/>
                </a:cubicBezTo>
                <a:cubicBezTo>
                  <a:pt x="20438" y="965"/>
                  <a:pt x="19804" y="496"/>
                  <a:pt x="19136" y="471"/>
                </a:cubicBezTo>
                <a:close/>
                <a:moveTo>
                  <a:pt x="10799" y="760"/>
                </a:moveTo>
                <a:cubicBezTo>
                  <a:pt x="10653" y="760"/>
                  <a:pt x="10569" y="927"/>
                  <a:pt x="10629" y="1099"/>
                </a:cubicBezTo>
                <a:cubicBezTo>
                  <a:pt x="10678" y="1241"/>
                  <a:pt x="10834" y="1247"/>
                  <a:pt x="10937" y="1110"/>
                </a:cubicBezTo>
                <a:cubicBezTo>
                  <a:pt x="11042" y="970"/>
                  <a:pt x="10960" y="760"/>
                  <a:pt x="10799" y="760"/>
                </a:cubicBezTo>
                <a:close/>
                <a:moveTo>
                  <a:pt x="17353" y="760"/>
                </a:moveTo>
                <a:cubicBezTo>
                  <a:pt x="17267" y="760"/>
                  <a:pt x="17206" y="878"/>
                  <a:pt x="17260" y="938"/>
                </a:cubicBezTo>
                <a:cubicBezTo>
                  <a:pt x="17337" y="1023"/>
                  <a:pt x="17418" y="991"/>
                  <a:pt x="17418" y="874"/>
                </a:cubicBezTo>
                <a:cubicBezTo>
                  <a:pt x="17418" y="812"/>
                  <a:pt x="17388" y="760"/>
                  <a:pt x="17353" y="760"/>
                </a:cubicBezTo>
                <a:close/>
                <a:moveTo>
                  <a:pt x="11901" y="1519"/>
                </a:moveTo>
                <a:cubicBezTo>
                  <a:pt x="11756" y="1539"/>
                  <a:pt x="11626" y="1659"/>
                  <a:pt x="11626" y="1860"/>
                </a:cubicBezTo>
                <a:cubicBezTo>
                  <a:pt x="11626" y="1957"/>
                  <a:pt x="11693" y="2087"/>
                  <a:pt x="11776" y="2152"/>
                </a:cubicBezTo>
                <a:cubicBezTo>
                  <a:pt x="11968" y="2301"/>
                  <a:pt x="11987" y="2300"/>
                  <a:pt x="12180" y="2127"/>
                </a:cubicBezTo>
                <a:cubicBezTo>
                  <a:pt x="12317" y="2004"/>
                  <a:pt x="12328" y="1954"/>
                  <a:pt x="12270" y="1769"/>
                </a:cubicBezTo>
                <a:cubicBezTo>
                  <a:pt x="12209" y="1576"/>
                  <a:pt x="12047" y="1498"/>
                  <a:pt x="11901" y="1519"/>
                </a:cubicBezTo>
                <a:close/>
                <a:moveTo>
                  <a:pt x="2532" y="1830"/>
                </a:moveTo>
                <a:cubicBezTo>
                  <a:pt x="1578" y="1693"/>
                  <a:pt x="810" y="2732"/>
                  <a:pt x="1259" y="3816"/>
                </a:cubicBezTo>
                <a:cubicBezTo>
                  <a:pt x="1412" y="4184"/>
                  <a:pt x="1587" y="4362"/>
                  <a:pt x="1928" y="4502"/>
                </a:cubicBezTo>
                <a:cubicBezTo>
                  <a:pt x="2280" y="4646"/>
                  <a:pt x="2732" y="4579"/>
                  <a:pt x="3103" y="4324"/>
                </a:cubicBezTo>
                <a:cubicBezTo>
                  <a:pt x="3866" y="3803"/>
                  <a:pt x="3774" y="2377"/>
                  <a:pt x="2950" y="1963"/>
                </a:cubicBezTo>
                <a:cubicBezTo>
                  <a:pt x="2809" y="1892"/>
                  <a:pt x="2668" y="1849"/>
                  <a:pt x="2532" y="1830"/>
                </a:cubicBezTo>
                <a:close/>
                <a:moveTo>
                  <a:pt x="8422" y="2194"/>
                </a:moveTo>
                <a:cubicBezTo>
                  <a:pt x="8384" y="2194"/>
                  <a:pt x="8354" y="2227"/>
                  <a:pt x="8354" y="2269"/>
                </a:cubicBezTo>
                <a:cubicBezTo>
                  <a:pt x="8354" y="2310"/>
                  <a:pt x="8384" y="2344"/>
                  <a:pt x="8422" y="2344"/>
                </a:cubicBezTo>
                <a:cubicBezTo>
                  <a:pt x="8459" y="2344"/>
                  <a:pt x="8492" y="2310"/>
                  <a:pt x="8492" y="2269"/>
                </a:cubicBezTo>
                <a:cubicBezTo>
                  <a:pt x="8492" y="2227"/>
                  <a:pt x="8459" y="2194"/>
                  <a:pt x="8422" y="2194"/>
                </a:cubicBezTo>
                <a:close/>
                <a:moveTo>
                  <a:pt x="10296" y="2491"/>
                </a:moveTo>
                <a:cubicBezTo>
                  <a:pt x="10093" y="2502"/>
                  <a:pt x="9895" y="2541"/>
                  <a:pt x="9712" y="2610"/>
                </a:cubicBezTo>
                <a:cubicBezTo>
                  <a:pt x="8328" y="3133"/>
                  <a:pt x="7795" y="5061"/>
                  <a:pt x="8645" y="6466"/>
                </a:cubicBezTo>
                <a:cubicBezTo>
                  <a:pt x="8867" y="6834"/>
                  <a:pt x="9393" y="7252"/>
                  <a:pt x="9820" y="7400"/>
                </a:cubicBezTo>
                <a:cubicBezTo>
                  <a:pt x="9932" y="7438"/>
                  <a:pt x="10272" y="7461"/>
                  <a:pt x="10576" y="7450"/>
                </a:cubicBezTo>
                <a:cubicBezTo>
                  <a:pt x="11261" y="7423"/>
                  <a:pt x="11762" y="7178"/>
                  <a:pt x="12164" y="6672"/>
                </a:cubicBezTo>
                <a:cubicBezTo>
                  <a:pt x="12578" y="6152"/>
                  <a:pt x="12733" y="5619"/>
                  <a:pt x="12701" y="4835"/>
                </a:cubicBezTo>
                <a:cubicBezTo>
                  <a:pt x="12669" y="4071"/>
                  <a:pt x="12459" y="3562"/>
                  <a:pt x="11979" y="3094"/>
                </a:cubicBezTo>
                <a:cubicBezTo>
                  <a:pt x="11553" y="2678"/>
                  <a:pt x="10903" y="2458"/>
                  <a:pt x="10296" y="2491"/>
                </a:cubicBezTo>
                <a:close/>
                <a:moveTo>
                  <a:pt x="16804" y="3099"/>
                </a:moveTo>
                <a:cubicBezTo>
                  <a:pt x="16728" y="3099"/>
                  <a:pt x="16666" y="3150"/>
                  <a:pt x="16666" y="3213"/>
                </a:cubicBezTo>
                <a:cubicBezTo>
                  <a:pt x="16666" y="3276"/>
                  <a:pt x="16728" y="3327"/>
                  <a:pt x="16804" y="3327"/>
                </a:cubicBezTo>
                <a:cubicBezTo>
                  <a:pt x="16880" y="3327"/>
                  <a:pt x="16939" y="3276"/>
                  <a:pt x="16939" y="3213"/>
                </a:cubicBezTo>
                <a:cubicBezTo>
                  <a:pt x="16939" y="3150"/>
                  <a:pt x="16880" y="3099"/>
                  <a:pt x="16804" y="3099"/>
                </a:cubicBezTo>
                <a:close/>
                <a:moveTo>
                  <a:pt x="4491" y="3491"/>
                </a:moveTo>
                <a:cubicBezTo>
                  <a:pt x="4223" y="3462"/>
                  <a:pt x="4079" y="3682"/>
                  <a:pt x="4200" y="3933"/>
                </a:cubicBezTo>
                <a:cubicBezTo>
                  <a:pt x="4257" y="4049"/>
                  <a:pt x="4328" y="4083"/>
                  <a:pt x="4491" y="4066"/>
                </a:cubicBezTo>
                <a:cubicBezTo>
                  <a:pt x="4690" y="4045"/>
                  <a:pt x="4709" y="4019"/>
                  <a:pt x="4709" y="3777"/>
                </a:cubicBezTo>
                <a:cubicBezTo>
                  <a:pt x="4709" y="3535"/>
                  <a:pt x="4690" y="3512"/>
                  <a:pt x="4491" y="3491"/>
                </a:cubicBezTo>
                <a:close/>
                <a:moveTo>
                  <a:pt x="7775" y="3702"/>
                </a:moveTo>
                <a:cubicBezTo>
                  <a:pt x="7642" y="3702"/>
                  <a:pt x="7605" y="3742"/>
                  <a:pt x="7605" y="3880"/>
                </a:cubicBezTo>
                <a:cubicBezTo>
                  <a:pt x="7605" y="3977"/>
                  <a:pt x="7625" y="4077"/>
                  <a:pt x="7650" y="4105"/>
                </a:cubicBezTo>
                <a:cubicBezTo>
                  <a:pt x="7705" y="4166"/>
                  <a:pt x="7705" y="4167"/>
                  <a:pt x="7838" y="4110"/>
                </a:cubicBezTo>
                <a:cubicBezTo>
                  <a:pt x="7897" y="4085"/>
                  <a:pt x="7946" y="3982"/>
                  <a:pt x="7946" y="3883"/>
                </a:cubicBezTo>
                <a:cubicBezTo>
                  <a:pt x="7946" y="3740"/>
                  <a:pt x="7910" y="3702"/>
                  <a:pt x="7775" y="3702"/>
                </a:cubicBezTo>
                <a:close/>
                <a:moveTo>
                  <a:pt x="21131" y="3880"/>
                </a:moveTo>
                <a:cubicBezTo>
                  <a:pt x="20986" y="3941"/>
                  <a:pt x="20999" y="4356"/>
                  <a:pt x="21148" y="4452"/>
                </a:cubicBezTo>
                <a:cubicBezTo>
                  <a:pt x="21298" y="4549"/>
                  <a:pt x="21284" y="4548"/>
                  <a:pt x="21441" y="4455"/>
                </a:cubicBezTo>
                <a:cubicBezTo>
                  <a:pt x="21526" y="4405"/>
                  <a:pt x="21574" y="4297"/>
                  <a:pt x="21574" y="4155"/>
                </a:cubicBezTo>
                <a:cubicBezTo>
                  <a:pt x="21574" y="3981"/>
                  <a:pt x="21537" y="3922"/>
                  <a:pt x="21404" y="3885"/>
                </a:cubicBezTo>
                <a:cubicBezTo>
                  <a:pt x="21310" y="3859"/>
                  <a:pt x="21187" y="3856"/>
                  <a:pt x="21131" y="3880"/>
                </a:cubicBezTo>
                <a:close/>
                <a:moveTo>
                  <a:pt x="16829" y="4263"/>
                </a:moveTo>
                <a:cubicBezTo>
                  <a:pt x="16266" y="4284"/>
                  <a:pt x="15718" y="4651"/>
                  <a:pt x="15534" y="5352"/>
                </a:cubicBezTo>
                <a:cubicBezTo>
                  <a:pt x="15342" y="6085"/>
                  <a:pt x="15589" y="6842"/>
                  <a:pt x="16140" y="7208"/>
                </a:cubicBezTo>
                <a:cubicBezTo>
                  <a:pt x="16528" y="7465"/>
                  <a:pt x="17121" y="7474"/>
                  <a:pt x="17556" y="7230"/>
                </a:cubicBezTo>
                <a:cubicBezTo>
                  <a:pt x="18181" y="6880"/>
                  <a:pt x="18466" y="6010"/>
                  <a:pt x="18205" y="5252"/>
                </a:cubicBezTo>
                <a:cubicBezTo>
                  <a:pt x="17968" y="4567"/>
                  <a:pt x="17392" y="4242"/>
                  <a:pt x="16829" y="4263"/>
                </a:cubicBezTo>
                <a:close/>
                <a:moveTo>
                  <a:pt x="7134" y="4472"/>
                </a:moveTo>
                <a:cubicBezTo>
                  <a:pt x="7094" y="4457"/>
                  <a:pt x="7059" y="4502"/>
                  <a:pt x="7059" y="4572"/>
                </a:cubicBezTo>
                <a:cubicBezTo>
                  <a:pt x="7059" y="4641"/>
                  <a:pt x="7094" y="4684"/>
                  <a:pt x="7134" y="4669"/>
                </a:cubicBezTo>
                <a:cubicBezTo>
                  <a:pt x="7174" y="4654"/>
                  <a:pt x="7207" y="4611"/>
                  <a:pt x="7207" y="4572"/>
                </a:cubicBezTo>
                <a:cubicBezTo>
                  <a:pt x="7207" y="4532"/>
                  <a:pt x="7174" y="4486"/>
                  <a:pt x="7134" y="4472"/>
                </a:cubicBezTo>
                <a:close/>
                <a:moveTo>
                  <a:pt x="5390" y="4535"/>
                </a:moveTo>
                <a:cubicBezTo>
                  <a:pt x="5107" y="4536"/>
                  <a:pt x="4824" y="4583"/>
                  <a:pt x="4636" y="4677"/>
                </a:cubicBezTo>
                <a:cubicBezTo>
                  <a:pt x="3850" y="5073"/>
                  <a:pt x="3467" y="6116"/>
                  <a:pt x="3737" y="7127"/>
                </a:cubicBezTo>
                <a:cubicBezTo>
                  <a:pt x="3840" y="7512"/>
                  <a:pt x="4410" y="8166"/>
                  <a:pt x="4744" y="8283"/>
                </a:cubicBezTo>
                <a:cubicBezTo>
                  <a:pt x="5436" y="8524"/>
                  <a:pt x="6266" y="8303"/>
                  <a:pt x="6696" y="7761"/>
                </a:cubicBezTo>
                <a:cubicBezTo>
                  <a:pt x="7462" y="6795"/>
                  <a:pt x="7174" y="5194"/>
                  <a:pt x="6142" y="4674"/>
                </a:cubicBezTo>
                <a:cubicBezTo>
                  <a:pt x="5956" y="4581"/>
                  <a:pt x="5674" y="4535"/>
                  <a:pt x="5390" y="4535"/>
                </a:cubicBezTo>
                <a:close/>
                <a:moveTo>
                  <a:pt x="14114" y="4544"/>
                </a:moveTo>
                <a:cubicBezTo>
                  <a:pt x="14037" y="4565"/>
                  <a:pt x="13964" y="4615"/>
                  <a:pt x="13911" y="4699"/>
                </a:cubicBezTo>
                <a:cubicBezTo>
                  <a:pt x="13774" y="4916"/>
                  <a:pt x="13777" y="5126"/>
                  <a:pt x="13918" y="5299"/>
                </a:cubicBezTo>
                <a:cubicBezTo>
                  <a:pt x="14152" y="5586"/>
                  <a:pt x="14622" y="5386"/>
                  <a:pt x="14622" y="4999"/>
                </a:cubicBezTo>
                <a:cubicBezTo>
                  <a:pt x="14622" y="4678"/>
                  <a:pt x="14344" y="4479"/>
                  <a:pt x="14114" y="4544"/>
                </a:cubicBezTo>
                <a:close/>
                <a:moveTo>
                  <a:pt x="636" y="4619"/>
                </a:moveTo>
                <a:cubicBezTo>
                  <a:pt x="589" y="4617"/>
                  <a:pt x="541" y="4624"/>
                  <a:pt x="490" y="4638"/>
                </a:cubicBezTo>
                <a:cubicBezTo>
                  <a:pt x="239" y="4708"/>
                  <a:pt x="145" y="5169"/>
                  <a:pt x="330" y="5419"/>
                </a:cubicBezTo>
                <a:cubicBezTo>
                  <a:pt x="368" y="5471"/>
                  <a:pt x="502" y="5513"/>
                  <a:pt x="628" y="5513"/>
                </a:cubicBezTo>
                <a:cubicBezTo>
                  <a:pt x="797" y="5513"/>
                  <a:pt x="887" y="5463"/>
                  <a:pt x="969" y="5324"/>
                </a:cubicBezTo>
                <a:cubicBezTo>
                  <a:pt x="1163" y="4995"/>
                  <a:pt x="960" y="4630"/>
                  <a:pt x="636" y="4619"/>
                </a:cubicBezTo>
                <a:close/>
                <a:moveTo>
                  <a:pt x="20296" y="5158"/>
                </a:moveTo>
                <a:cubicBezTo>
                  <a:pt x="19779" y="5122"/>
                  <a:pt x="19424" y="5336"/>
                  <a:pt x="19207" y="5813"/>
                </a:cubicBezTo>
                <a:cubicBezTo>
                  <a:pt x="19021" y="6220"/>
                  <a:pt x="19012" y="6579"/>
                  <a:pt x="19182" y="6991"/>
                </a:cubicBezTo>
                <a:cubicBezTo>
                  <a:pt x="19329" y="7351"/>
                  <a:pt x="19612" y="7597"/>
                  <a:pt x="19983" y="7691"/>
                </a:cubicBezTo>
                <a:cubicBezTo>
                  <a:pt x="20377" y="7791"/>
                  <a:pt x="20699" y="7692"/>
                  <a:pt x="21018" y="7372"/>
                </a:cubicBezTo>
                <a:cubicBezTo>
                  <a:pt x="21267" y="7122"/>
                  <a:pt x="21369" y="6839"/>
                  <a:pt x="21369" y="6397"/>
                </a:cubicBezTo>
                <a:cubicBezTo>
                  <a:pt x="21369" y="5680"/>
                  <a:pt x="20956" y="5203"/>
                  <a:pt x="20296" y="5158"/>
                </a:cubicBezTo>
                <a:close/>
                <a:moveTo>
                  <a:pt x="1891" y="5661"/>
                </a:moveTo>
                <a:cubicBezTo>
                  <a:pt x="1536" y="5668"/>
                  <a:pt x="1190" y="5847"/>
                  <a:pt x="1026" y="6197"/>
                </a:cubicBezTo>
                <a:cubicBezTo>
                  <a:pt x="745" y="6799"/>
                  <a:pt x="997" y="7603"/>
                  <a:pt x="1542" y="7844"/>
                </a:cubicBezTo>
                <a:cubicBezTo>
                  <a:pt x="1970" y="8033"/>
                  <a:pt x="2570" y="7813"/>
                  <a:pt x="2800" y="7383"/>
                </a:cubicBezTo>
                <a:cubicBezTo>
                  <a:pt x="2971" y="7063"/>
                  <a:pt x="2978" y="6443"/>
                  <a:pt x="2813" y="6163"/>
                </a:cubicBezTo>
                <a:cubicBezTo>
                  <a:pt x="2610" y="5821"/>
                  <a:pt x="2245" y="5654"/>
                  <a:pt x="1891" y="5661"/>
                </a:cubicBezTo>
                <a:close/>
                <a:moveTo>
                  <a:pt x="14176" y="5833"/>
                </a:moveTo>
                <a:cubicBezTo>
                  <a:pt x="13839" y="5797"/>
                  <a:pt x="13469" y="5945"/>
                  <a:pt x="13307" y="6219"/>
                </a:cubicBezTo>
                <a:cubicBezTo>
                  <a:pt x="13043" y="6665"/>
                  <a:pt x="13121" y="7344"/>
                  <a:pt x="13470" y="7647"/>
                </a:cubicBezTo>
                <a:cubicBezTo>
                  <a:pt x="13724" y="7867"/>
                  <a:pt x="14190" y="7909"/>
                  <a:pt x="14487" y="7738"/>
                </a:cubicBezTo>
                <a:cubicBezTo>
                  <a:pt x="15108" y="7383"/>
                  <a:pt x="15114" y="6287"/>
                  <a:pt x="14494" y="5933"/>
                </a:cubicBezTo>
                <a:cubicBezTo>
                  <a:pt x="14398" y="5878"/>
                  <a:pt x="14288" y="5845"/>
                  <a:pt x="14176" y="5833"/>
                </a:cubicBezTo>
                <a:close/>
                <a:moveTo>
                  <a:pt x="107" y="6211"/>
                </a:moveTo>
                <a:cubicBezTo>
                  <a:pt x="35" y="6214"/>
                  <a:pt x="-26" y="6282"/>
                  <a:pt x="12" y="6350"/>
                </a:cubicBezTo>
                <a:cubicBezTo>
                  <a:pt x="33" y="6388"/>
                  <a:pt x="76" y="6419"/>
                  <a:pt x="109" y="6419"/>
                </a:cubicBezTo>
                <a:cubicBezTo>
                  <a:pt x="205" y="6419"/>
                  <a:pt x="256" y="6282"/>
                  <a:pt x="180" y="6230"/>
                </a:cubicBezTo>
                <a:cubicBezTo>
                  <a:pt x="157" y="6215"/>
                  <a:pt x="131" y="6210"/>
                  <a:pt x="107" y="6211"/>
                </a:cubicBezTo>
                <a:close/>
                <a:moveTo>
                  <a:pt x="7928" y="7036"/>
                </a:moveTo>
                <a:cubicBezTo>
                  <a:pt x="7686" y="7062"/>
                  <a:pt x="7603" y="7251"/>
                  <a:pt x="7745" y="7441"/>
                </a:cubicBezTo>
                <a:cubicBezTo>
                  <a:pt x="7907" y="7657"/>
                  <a:pt x="8151" y="7533"/>
                  <a:pt x="8151" y="7236"/>
                </a:cubicBezTo>
                <a:cubicBezTo>
                  <a:pt x="8151" y="7030"/>
                  <a:pt x="8132" y="7014"/>
                  <a:pt x="7928" y="7036"/>
                </a:cubicBezTo>
                <a:close/>
                <a:moveTo>
                  <a:pt x="18235" y="7927"/>
                </a:moveTo>
                <a:cubicBezTo>
                  <a:pt x="17853" y="7927"/>
                  <a:pt x="17689" y="8381"/>
                  <a:pt x="17962" y="8683"/>
                </a:cubicBezTo>
                <a:cubicBezTo>
                  <a:pt x="18036" y="8766"/>
                  <a:pt x="18160" y="8833"/>
                  <a:pt x="18235" y="8833"/>
                </a:cubicBezTo>
                <a:cubicBezTo>
                  <a:pt x="18422" y="8833"/>
                  <a:pt x="18643" y="8572"/>
                  <a:pt x="18643" y="8350"/>
                </a:cubicBezTo>
                <a:cubicBezTo>
                  <a:pt x="18643" y="8105"/>
                  <a:pt x="18473" y="7927"/>
                  <a:pt x="18235" y="7927"/>
                </a:cubicBezTo>
                <a:close/>
                <a:moveTo>
                  <a:pt x="3567" y="8394"/>
                </a:moveTo>
                <a:cubicBezTo>
                  <a:pt x="3432" y="8365"/>
                  <a:pt x="3344" y="8546"/>
                  <a:pt x="3406" y="8725"/>
                </a:cubicBezTo>
                <a:cubicBezTo>
                  <a:pt x="3429" y="8790"/>
                  <a:pt x="3501" y="8833"/>
                  <a:pt x="3567" y="8819"/>
                </a:cubicBezTo>
                <a:cubicBezTo>
                  <a:pt x="3729" y="8785"/>
                  <a:pt x="3729" y="8429"/>
                  <a:pt x="3567" y="8394"/>
                </a:cubicBezTo>
                <a:close/>
                <a:moveTo>
                  <a:pt x="15985" y="8533"/>
                </a:moveTo>
                <a:cubicBezTo>
                  <a:pt x="15947" y="8533"/>
                  <a:pt x="15917" y="8582"/>
                  <a:pt x="15917" y="8644"/>
                </a:cubicBezTo>
                <a:cubicBezTo>
                  <a:pt x="15917" y="8706"/>
                  <a:pt x="15947" y="8758"/>
                  <a:pt x="15985" y="8758"/>
                </a:cubicBezTo>
                <a:cubicBezTo>
                  <a:pt x="16022" y="8758"/>
                  <a:pt x="16055" y="8706"/>
                  <a:pt x="16055" y="8644"/>
                </a:cubicBezTo>
                <a:cubicBezTo>
                  <a:pt x="16055" y="8582"/>
                  <a:pt x="16022" y="8533"/>
                  <a:pt x="15985" y="8533"/>
                </a:cubicBezTo>
                <a:close/>
                <a:moveTo>
                  <a:pt x="12545" y="10230"/>
                </a:moveTo>
                <a:cubicBezTo>
                  <a:pt x="11949" y="10230"/>
                  <a:pt x="11901" y="10332"/>
                  <a:pt x="11914" y="11564"/>
                </a:cubicBezTo>
                <a:cubicBezTo>
                  <a:pt x="11924" y="12452"/>
                  <a:pt x="11910" y="12558"/>
                  <a:pt x="11794" y="12653"/>
                </a:cubicBezTo>
                <a:cubicBezTo>
                  <a:pt x="11711" y="12720"/>
                  <a:pt x="11652" y="12888"/>
                  <a:pt x="11628" y="13117"/>
                </a:cubicBezTo>
                <a:cubicBezTo>
                  <a:pt x="11581" y="13570"/>
                  <a:pt x="11478" y="13572"/>
                  <a:pt x="11378" y="13125"/>
                </a:cubicBezTo>
                <a:cubicBezTo>
                  <a:pt x="11226" y="12446"/>
                  <a:pt x="11009" y="12219"/>
                  <a:pt x="10509" y="12211"/>
                </a:cubicBezTo>
                <a:cubicBezTo>
                  <a:pt x="9979" y="12202"/>
                  <a:pt x="9582" y="12513"/>
                  <a:pt x="9582" y="12936"/>
                </a:cubicBezTo>
                <a:cubicBezTo>
                  <a:pt x="9582" y="13180"/>
                  <a:pt x="9452" y="13119"/>
                  <a:pt x="9324" y="12814"/>
                </a:cubicBezTo>
                <a:cubicBezTo>
                  <a:pt x="9058" y="12182"/>
                  <a:pt x="9084" y="11907"/>
                  <a:pt x="9449" y="11536"/>
                </a:cubicBezTo>
                <a:cubicBezTo>
                  <a:pt x="9559" y="11424"/>
                  <a:pt x="9649" y="11264"/>
                  <a:pt x="9649" y="11180"/>
                </a:cubicBezTo>
                <a:cubicBezTo>
                  <a:pt x="9649" y="11040"/>
                  <a:pt x="9411" y="10719"/>
                  <a:pt x="9306" y="10719"/>
                </a:cubicBezTo>
                <a:cubicBezTo>
                  <a:pt x="9281" y="10719"/>
                  <a:pt x="9144" y="10619"/>
                  <a:pt x="9003" y="10494"/>
                </a:cubicBezTo>
                <a:cubicBezTo>
                  <a:pt x="8660" y="10192"/>
                  <a:pt x="8309" y="10187"/>
                  <a:pt x="7998" y="10478"/>
                </a:cubicBezTo>
                <a:cubicBezTo>
                  <a:pt x="7875" y="10593"/>
                  <a:pt x="7688" y="10737"/>
                  <a:pt x="7580" y="10797"/>
                </a:cubicBezTo>
                <a:cubicBezTo>
                  <a:pt x="7472" y="10858"/>
                  <a:pt x="7370" y="10950"/>
                  <a:pt x="7352" y="11003"/>
                </a:cubicBezTo>
                <a:cubicBezTo>
                  <a:pt x="7287" y="11190"/>
                  <a:pt x="7405" y="11475"/>
                  <a:pt x="7595" y="11583"/>
                </a:cubicBezTo>
                <a:cubicBezTo>
                  <a:pt x="7769" y="11683"/>
                  <a:pt x="7789" y="11733"/>
                  <a:pt x="7800" y="12114"/>
                </a:cubicBezTo>
                <a:cubicBezTo>
                  <a:pt x="7809" y="12390"/>
                  <a:pt x="7778" y="12595"/>
                  <a:pt x="7710" y="12703"/>
                </a:cubicBezTo>
                <a:cubicBezTo>
                  <a:pt x="7653" y="12793"/>
                  <a:pt x="7605" y="13010"/>
                  <a:pt x="7605" y="13186"/>
                </a:cubicBezTo>
                <a:lnTo>
                  <a:pt x="7605" y="13508"/>
                </a:lnTo>
                <a:lnTo>
                  <a:pt x="8494" y="13528"/>
                </a:lnTo>
                <a:lnTo>
                  <a:pt x="9386" y="13550"/>
                </a:lnTo>
                <a:lnTo>
                  <a:pt x="9411" y="14311"/>
                </a:lnTo>
                <a:cubicBezTo>
                  <a:pt x="9426" y="14730"/>
                  <a:pt x="9446" y="15101"/>
                  <a:pt x="9456" y="15139"/>
                </a:cubicBezTo>
                <a:cubicBezTo>
                  <a:pt x="9466" y="15177"/>
                  <a:pt x="9442" y="15278"/>
                  <a:pt x="9401" y="15361"/>
                </a:cubicBezTo>
                <a:cubicBezTo>
                  <a:pt x="9361" y="15444"/>
                  <a:pt x="9306" y="15688"/>
                  <a:pt x="9281" y="15906"/>
                </a:cubicBezTo>
                <a:cubicBezTo>
                  <a:pt x="9244" y="16227"/>
                  <a:pt x="9254" y="16303"/>
                  <a:pt x="9336" y="16303"/>
                </a:cubicBezTo>
                <a:cubicBezTo>
                  <a:pt x="9498" y="16303"/>
                  <a:pt x="9513" y="16406"/>
                  <a:pt x="9401" y="16761"/>
                </a:cubicBezTo>
                <a:cubicBezTo>
                  <a:pt x="9339" y="16961"/>
                  <a:pt x="9308" y="17240"/>
                  <a:pt x="9326" y="17453"/>
                </a:cubicBezTo>
                <a:cubicBezTo>
                  <a:pt x="9347" y="17697"/>
                  <a:pt x="9326" y="17840"/>
                  <a:pt x="9263" y="17898"/>
                </a:cubicBezTo>
                <a:cubicBezTo>
                  <a:pt x="9131" y="18020"/>
                  <a:pt x="9151" y="18184"/>
                  <a:pt x="9344" y="18556"/>
                </a:cubicBezTo>
                <a:cubicBezTo>
                  <a:pt x="9437" y="18737"/>
                  <a:pt x="9514" y="18926"/>
                  <a:pt x="9514" y="18978"/>
                </a:cubicBezTo>
                <a:cubicBezTo>
                  <a:pt x="9514" y="19030"/>
                  <a:pt x="9623" y="19232"/>
                  <a:pt x="9757" y="19426"/>
                </a:cubicBezTo>
                <a:cubicBezTo>
                  <a:pt x="9891" y="19619"/>
                  <a:pt x="9989" y="19837"/>
                  <a:pt x="9977" y="19909"/>
                </a:cubicBezTo>
                <a:cubicBezTo>
                  <a:pt x="9944" y="20111"/>
                  <a:pt x="9422" y="20358"/>
                  <a:pt x="8910" y="20414"/>
                </a:cubicBezTo>
                <a:cubicBezTo>
                  <a:pt x="8655" y="20443"/>
                  <a:pt x="8407" y="20493"/>
                  <a:pt x="8359" y="20526"/>
                </a:cubicBezTo>
                <a:cubicBezTo>
                  <a:pt x="8273" y="20584"/>
                  <a:pt x="8160" y="21077"/>
                  <a:pt x="8154" y="21415"/>
                </a:cubicBezTo>
                <a:cubicBezTo>
                  <a:pt x="8151" y="21584"/>
                  <a:pt x="8154" y="21584"/>
                  <a:pt x="9271" y="21584"/>
                </a:cubicBezTo>
                <a:cubicBezTo>
                  <a:pt x="9979" y="21584"/>
                  <a:pt x="10408" y="21556"/>
                  <a:pt x="10436" y="21506"/>
                </a:cubicBezTo>
                <a:cubicBezTo>
                  <a:pt x="10466" y="21452"/>
                  <a:pt x="10506" y="21451"/>
                  <a:pt x="10564" y="21503"/>
                </a:cubicBezTo>
                <a:cubicBezTo>
                  <a:pt x="10613" y="21549"/>
                  <a:pt x="11110" y="21581"/>
                  <a:pt x="11781" y="21581"/>
                </a:cubicBezTo>
                <a:lnTo>
                  <a:pt x="12916" y="21581"/>
                </a:lnTo>
                <a:lnTo>
                  <a:pt x="12886" y="21376"/>
                </a:lnTo>
                <a:cubicBezTo>
                  <a:pt x="12870" y="21263"/>
                  <a:pt x="12840" y="21042"/>
                  <a:pt x="12818" y="20887"/>
                </a:cubicBezTo>
                <a:cubicBezTo>
                  <a:pt x="12769" y="20537"/>
                  <a:pt x="12644" y="20461"/>
                  <a:pt x="12057" y="20409"/>
                </a:cubicBezTo>
                <a:cubicBezTo>
                  <a:pt x="11545" y="20364"/>
                  <a:pt x="11111" y="20155"/>
                  <a:pt x="11045" y="19923"/>
                </a:cubicBezTo>
                <a:cubicBezTo>
                  <a:pt x="11012" y="19809"/>
                  <a:pt x="11065" y="19688"/>
                  <a:pt x="11243" y="19470"/>
                </a:cubicBezTo>
                <a:cubicBezTo>
                  <a:pt x="11376" y="19307"/>
                  <a:pt x="11507" y="19080"/>
                  <a:pt x="11533" y="18964"/>
                </a:cubicBezTo>
                <a:cubicBezTo>
                  <a:pt x="11559" y="18849"/>
                  <a:pt x="11635" y="18653"/>
                  <a:pt x="11704" y="18528"/>
                </a:cubicBezTo>
                <a:cubicBezTo>
                  <a:pt x="11838" y="18284"/>
                  <a:pt x="11871" y="17924"/>
                  <a:pt x="11764" y="17850"/>
                </a:cubicBezTo>
                <a:cubicBezTo>
                  <a:pt x="11727" y="17825"/>
                  <a:pt x="11715" y="17664"/>
                  <a:pt x="11736" y="17489"/>
                </a:cubicBezTo>
                <a:cubicBezTo>
                  <a:pt x="11763" y="17267"/>
                  <a:pt x="11732" y="17050"/>
                  <a:pt x="11636" y="16770"/>
                </a:cubicBezTo>
                <a:cubicBezTo>
                  <a:pt x="11519" y="16431"/>
                  <a:pt x="11515" y="16363"/>
                  <a:pt x="11598" y="16328"/>
                </a:cubicBezTo>
                <a:cubicBezTo>
                  <a:pt x="11719" y="16277"/>
                  <a:pt x="11664" y="15606"/>
                  <a:pt x="11518" y="15347"/>
                </a:cubicBezTo>
                <a:cubicBezTo>
                  <a:pt x="11447" y="15220"/>
                  <a:pt x="11435" y="15000"/>
                  <a:pt x="11473" y="14367"/>
                </a:cubicBezTo>
                <a:lnTo>
                  <a:pt x="11523" y="13550"/>
                </a:lnTo>
                <a:lnTo>
                  <a:pt x="11999" y="13536"/>
                </a:lnTo>
                <a:cubicBezTo>
                  <a:pt x="12261" y="13528"/>
                  <a:pt x="12716" y="13519"/>
                  <a:pt x="13006" y="13517"/>
                </a:cubicBezTo>
                <a:lnTo>
                  <a:pt x="13532" y="13511"/>
                </a:lnTo>
                <a:lnTo>
                  <a:pt x="13532" y="13192"/>
                </a:lnTo>
                <a:cubicBezTo>
                  <a:pt x="13532" y="12999"/>
                  <a:pt x="13479" y="12781"/>
                  <a:pt x="13397" y="12644"/>
                </a:cubicBezTo>
                <a:cubicBezTo>
                  <a:pt x="13281" y="12451"/>
                  <a:pt x="13262" y="12290"/>
                  <a:pt x="13262" y="11536"/>
                </a:cubicBezTo>
                <a:cubicBezTo>
                  <a:pt x="13261" y="10712"/>
                  <a:pt x="13250" y="10639"/>
                  <a:pt x="13096" y="10441"/>
                </a:cubicBezTo>
                <a:cubicBezTo>
                  <a:pt x="12952" y="10256"/>
                  <a:pt x="12884" y="10230"/>
                  <a:pt x="12545" y="10230"/>
                </a:cubicBezTo>
                <a:close/>
                <a:moveTo>
                  <a:pt x="14960" y="11344"/>
                </a:moveTo>
                <a:cubicBezTo>
                  <a:pt x="14737" y="11322"/>
                  <a:pt x="14476" y="11386"/>
                  <a:pt x="14352" y="11511"/>
                </a:cubicBezTo>
                <a:cubicBezTo>
                  <a:pt x="14201" y="11662"/>
                  <a:pt x="14078" y="12120"/>
                  <a:pt x="14078" y="12525"/>
                </a:cubicBezTo>
                <a:cubicBezTo>
                  <a:pt x="14078" y="12699"/>
                  <a:pt x="14046" y="12909"/>
                  <a:pt x="14006" y="12992"/>
                </a:cubicBezTo>
                <a:cubicBezTo>
                  <a:pt x="13953" y="13101"/>
                  <a:pt x="13954" y="13174"/>
                  <a:pt x="14013" y="13253"/>
                </a:cubicBezTo>
                <a:cubicBezTo>
                  <a:pt x="14058" y="13312"/>
                  <a:pt x="14077" y="13431"/>
                  <a:pt x="14056" y="13519"/>
                </a:cubicBezTo>
                <a:cubicBezTo>
                  <a:pt x="14035" y="13607"/>
                  <a:pt x="14054" y="13742"/>
                  <a:pt x="14096" y="13817"/>
                </a:cubicBezTo>
                <a:cubicBezTo>
                  <a:pt x="14194" y="13990"/>
                  <a:pt x="14060" y="14192"/>
                  <a:pt x="13845" y="14192"/>
                </a:cubicBezTo>
                <a:cubicBezTo>
                  <a:pt x="13592" y="14192"/>
                  <a:pt x="13483" y="14354"/>
                  <a:pt x="13435" y="14806"/>
                </a:cubicBezTo>
                <a:cubicBezTo>
                  <a:pt x="13391" y="15213"/>
                  <a:pt x="13395" y="15235"/>
                  <a:pt x="13545" y="15259"/>
                </a:cubicBezTo>
                <a:cubicBezTo>
                  <a:pt x="13681" y="15280"/>
                  <a:pt x="13700" y="15320"/>
                  <a:pt x="13680" y="15547"/>
                </a:cubicBezTo>
                <a:cubicBezTo>
                  <a:pt x="13668" y="15693"/>
                  <a:pt x="13629" y="15844"/>
                  <a:pt x="13595" y="15884"/>
                </a:cubicBezTo>
                <a:cubicBezTo>
                  <a:pt x="13561" y="15923"/>
                  <a:pt x="13532" y="16061"/>
                  <a:pt x="13532" y="16192"/>
                </a:cubicBezTo>
                <a:cubicBezTo>
                  <a:pt x="13532" y="16333"/>
                  <a:pt x="13478" y="16486"/>
                  <a:pt x="13397" y="16567"/>
                </a:cubicBezTo>
                <a:cubicBezTo>
                  <a:pt x="13244" y="16720"/>
                  <a:pt x="13226" y="16924"/>
                  <a:pt x="13334" y="17267"/>
                </a:cubicBezTo>
                <a:cubicBezTo>
                  <a:pt x="13393" y="17453"/>
                  <a:pt x="13384" y="17535"/>
                  <a:pt x="13294" y="17686"/>
                </a:cubicBezTo>
                <a:cubicBezTo>
                  <a:pt x="13194" y="17856"/>
                  <a:pt x="13194" y="17899"/>
                  <a:pt x="13287" y="18098"/>
                </a:cubicBezTo>
                <a:cubicBezTo>
                  <a:pt x="13369" y="18274"/>
                  <a:pt x="13377" y="18414"/>
                  <a:pt x="13327" y="18800"/>
                </a:cubicBezTo>
                <a:cubicBezTo>
                  <a:pt x="13292" y="19066"/>
                  <a:pt x="13263" y="19428"/>
                  <a:pt x="13262" y="19603"/>
                </a:cubicBezTo>
                <a:lnTo>
                  <a:pt x="13262" y="19920"/>
                </a:lnTo>
                <a:lnTo>
                  <a:pt x="14266" y="19942"/>
                </a:lnTo>
                <a:cubicBezTo>
                  <a:pt x="14819" y="19954"/>
                  <a:pt x="15311" y="19956"/>
                  <a:pt x="15361" y="19945"/>
                </a:cubicBezTo>
                <a:cubicBezTo>
                  <a:pt x="15411" y="19934"/>
                  <a:pt x="15543" y="19926"/>
                  <a:pt x="15654" y="19926"/>
                </a:cubicBezTo>
                <a:lnTo>
                  <a:pt x="15855" y="19926"/>
                </a:lnTo>
                <a:lnTo>
                  <a:pt x="15845" y="19209"/>
                </a:lnTo>
                <a:cubicBezTo>
                  <a:pt x="15837" y="18717"/>
                  <a:pt x="15862" y="18454"/>
                  <a:pt x="15922" y="18373"/>
                </a:cubicBezTo>
                <a:cubicBezTo>
                  <a:pt x="16023" y="18238"/>
                  <a:pt x="16067" y="17453"/>
                  <a:pt x="15977" y="17392"/>
                </a:cubicBezTo>
                <a:cubicBezTo>
                  <a:pt x="15945" y="17370"/>
                  <a:pt x="15917" y="17188"/>
                  <a:pt x="15917" y="16989"/>
                </a:cubicBezTo>
                <a:cubicBezTo>
                  <a:pt x="15917" y="16724"/>
                  <a:pt x="15882" y="16592"/>
                  <a:pt x="15782" y="16492"/>
                </a:cubicBezTo>
                <a:cubicBezTo>
                  <a:pt x="15707" y="16417"/>
                  <a:pt x="15644" y="16280"/>
                  <a:pt x="15644" y="16189"/>
                </a:cubicBezTo>
                <a:cubicBezTo>
                  <a:pt x="15644" y="16098"/>
                  <a:pt x="15602" y="15926"/>
                  <a:pt x="15549" y="15806"/>
                </a:cubicBezTo>
                <a:cubicBezTo>
                  <a:pt x="15340" y="15332"/>
                  <a:pt x="15362" y="15286"/>
                  <a:pt x="15832" y="15261"/>
                </a:cubicBezTo>
                <a:lnTo>
                  <a:pt x="16258" y="15239"/>
                </a:lnTo>
                <a:lnTo>
                  <a:pt x="16258" y="14833"/>
                </a:lnTo>
                <a:cubicBezTo>
                  <a:pt x="16258" y="14498"/>
                  <a:pt x="16232" y="14405"/>
                  <a:pt x="16108" y="14308"/>
                </a:cubicBezTo>
                <a:cubicBezTo>
                  <a:pt x="16024" y="14244"/>
                  <a:pt x="15890" y="14192"/>
                  <a:pt x="15810" y="14192"/>
                </a:cubicBezTo>
                <a:cubicBezTo>
                  <a:pt x="15729" y="14192"/>
                  <a:pt x="15622" y="14137"/>
                  <a:pt x="15574" y="14072"/>
                </a:cubicBezTo>
                <a:cubicBezTo>
                  <a:pt x="15500" y="13973"/>
                  <a:pt x="15511" y="13951"/>
                  <a:pt x="15639" y="13914"/>
                </a:cubicBezTo>
                <a:cubicBezTo>
                  <a:pt x="15747" y="13883"/>
                  <a:pt x="15776" y="13835"/>
                  <a:pt x="15742" y="13747"/>
                </a:cubicBezTo>
                <a:cubicBezTo>
                  <a:pt x="15681" y="13592"/>
                  <a:pt x="15646" y="13254"/>
                  <a:pt x="15612" y="12478"/>
                </a:cubicBezTo>
                <a:cubicBezTo>
                  <a:pt x="15581" y="11785"/>
                  <a:pt x="15480" y="11542"/>
                  <a:pt x="15163" y="11397"/>
                </a:cubicBezTo>
                <a:cubicBezTo>
                  <a:pt x="15103" y="11370"/>
                  <a:pt x="15035" y="11352"/>
                  <a:pt x="14960" y="11344"/>
                </a:cubicBezTo>
                <a:close/>
                <a:moveTo>
                  <a:pt x="6247" y="11550"/>
                </a:moveTo>
                <a:cubicBezTo>
                  <a:pt x="6072" y="11534"/>
                  <a:pt x="5884" y="11563"/>
                  <a:pt x="5739" y="11636"/>
                </a:cubicBezTo>
                <a:cubicBezTo>
                  <a:pt x="5511" y="11751"/>
                  <a:pt x="5456" y="11940"/>
                  <a:pt x="5290" y="13172"/>
                </a:cubicBezTo>
                <a:cubicBezTo>
                  <a:pt x="5184" y="13960"/>
                  <a:pt x="5120" y="14251"/>
                  <a:pt x="5032" y="14320"/>
                </a:cubicBezTo>
                <a:cubicBezTo>
                  <a:pt x="4775" y="14521"/>
                  <a:pt x="4744" y="14587"/>
                  <a:pt x="4744" y="14947"/>
                </a:cubicBezTo>
                <a:lnTo>
                  <a:pt x="4744" y="15322"/>
                </a:lnTo>
                <a:lnTo>
                  <a:pt x="5175" y="15322"/>
                </a:lnTo>
                <a:cubicBezTo>
                  <a:pt x="5412" y="15322"/>
                  <a:pt x="5625" y="15343"/>
                  <a:pt x="5648" y="15370"/>
                </a:cubicBezTo>
                <a:cubicBezTo>
                  <a:pt x="5715" y="15443"/>
                  <a:pt x="5567" y="15700"/>
                  <a:pt x="5458" y="15700"/>
                </a:cubicBezTo>
                <a:cubicBezTo>
                  <a:pt x="5304" y="15700"/>
                  <a:pt x="5236" y="15928"/>
                  <a:pt x="5248" y="16403"/>
                </a:cubicBezTo>
                <a:cubicBezTo>
                  <a:pt x="5254" y="16645"/>
                  <a:pt x="5234" y="16861"/>
                  <a:pt x="5205" y="16881"/>
                </a:cubicBezTo>
                <a:cubicBezTo>
                  <a:pt x="5126" y="16935"/>
                  <a:pt x="5142" y="17170"/>
                  <a:pt x="5238" y="17373"/>
                </a:cubicBezTo>
                <a:cubicBezTo>
                  <a:pt x="5379" y="17671"/>
                  <a:pt x="5856" y="18264"/>
                  <a:pt x="5954" y="18264"/>
                </a:cubicBezTo>
                <a:cubicBezTo>
                  <a:pt x="6005" y="18264"/>
                  <a:pt x="6109" y="18300"/>
                  <a:pt x="6185" y="18345"/>
                </a:cubicBezTo>
                <a:cubicBezTo>
                  <a:pt x="6316" y="18422"/>
                  <a:pt x="6315" y="18435"/>
                  <a:pt x="6202" y="18573"/>
                </a:cubicBezTo>
                <a:cubicBezTo>
                  <a:pt x="6137" y="18652"/>
                  <a:pt x="6006" y="18717"/>
                  <a:pt x="5909" y="18717"/>
                </a:cubicBezTo>
                <a:cubicBezTo>
                  <a:pt x="5812" y="18717"/>
                  <a:pt x="5650" y="18793"/>
                  <a:pt x="5551" y="18887"/>
                </a:cubicBezTo>
                <a:cubicBezTo>
                  <a:pt x="5403" y="19025"/>
                  <a:pt x="5363" y="19144"/>
                  <a:pt x="5330" y="19528"/>
                </a:cubicBezTo>
                <a:lnTo>
                  <a:pt x="5290" y="19998"/>
                </a:lnTo>
                <a:lnTo>
                  <a:pt x="6636" y="20017"/>
                </a:lnTo>
                <a:lnTo>
                  <a:pt x="7981" y="20037"/>
                </a:lnTo>
                <a:lnTo>
                  <a:pt x="8001" y="19656"/>
                </a:lnTo>
                <a:cubicBezTo>
                  <a:pt x="8031" y="19088"/>
                  <a:pt x="7938" y="18895"/>
                  <a:pt x="7590" y="18784"/>
                </a:cubicBezTo>
                <a:cubicBezTo>
                  <a:pt x="7019" y="18602"/>
                  <a:pt x="6709" y="18200"/>
                  <a:pt x="7222" y="18306"/>
                </a:cubicBezTo>
                <a:cubicBezTo>
                  <a:pt x="7531" y="18370"/>
                  <a:pt x="8107" y="17935"/>
                  <a:pt x="8134" y="17617"/>
                </a:cubicBezTo>
                <a:cubicBezTo>
                  <a:pt x="8144" y="17497"/>
                  <a:pt x="8172" y="17245"/>
                  <a:pt x="8194" y="17059"/>
                </a:cubicBezTo>
                <a:cubicBezTo>
                  <a:pt x="8248" y="16597"/>
                  <a:pt x="8233" y="16149"/>
                  <a:pt x="8161" y="16047"/>
                </a:cubicBezTo>
                <a:cubicBezTo>
                  <a:pt x="8128" y="16001"/>
                  <a:pt x="8081" y="15879"/>
                  <a:pt x="8058" y="15775"/>
                </a:cubicBezTo>
                <a:cubicBezTo>
                  <a:pt x="8036" y="15671"/>
                  <a:pt x="7924" y="15529"/>
                  <a:pt x="7810" y="15459"/>
                </a:cubicBezTo>
                <a:cubicBezTo>
                  <a:pt x="7627" y="15344"/>
                  <a:pt x="7605" y="15289"/>
                  <a:pt x="7605" y="14978"/>
                </a:cubicBezTo>
                <a:cubicBezTo>
                  <a:pt x="7605" y="14684"/>
                  <a:pt x="7571" y="14594"/>
                  <a:pt x="7395" y="14411"/>
                </a:cubicBezTo>
                <a:cubicBezTo>
                  <a:pt x="7196" y="14206"/>
                  <a:pt x="7174" y="14127"/>
                  <a:pt x="7021" y="13042"/>
                </a:cubicBezTo>
                <a:cubicBezTo>
                  <a:pt x="6876" y="12011"/>
                  <a:pt x="6841" y="11871"/>
                  <a:pt x="6683" y="11719"/>
                </a:cubicBezTo>
                <a:cubicBezTo>
                  <a:pt x="6584" y="11624"/>
                  <a:pt x="6422" y="11566"/>
                  <a:pt x="6247" y="11550"/>
                </a:cubicBezTo>
                <a:close/>
                <a:moveTo>
                  <a:pt x="18638" y="12833"/>
                </a:moveTo>
                <a:cubicBezTo>
                  <a:pt x="18000" y="12833"/>
                  <a:pt x="17783" y="13088"/>
                  <a:pt x="17713" y="13914"/>
                </a:cubicBezTo>
                <a:cubicBezTo>
                  <a:pt x="17680" y="14310"/>
                  <a:pt x="17696" y="14441"/>
                  <a:pt x="17824" y="14722"/>
                </a:cubicBezTo>
                <a:cubicBezTo>
                  <a:pt x="17907" y="14907"/>
                  <a:pt x="18051" y="15146"/>
                  <a:pt x="18142" y="15253"/>
                </a:cubicBezTo>
                <a:cubicBezTo>
                  <a:pt x="18247" y="15377"/>
                  <a:pt x="18290" y="15494"/>
                  <a:pt x="18262" y="15575"/>
                </a:cubicBezTo>
                <a:cubicBezTo>
                  <a:pt x="18207" y="15734"/>
                  <a:pt x="17694" y="16001"/>
                  <a:pt x="17438" y="16003"/>
                </a:cubicBezTo>
                <a:cubicBezTo>
                  <a:pt x="17333" y="16004"/>
                  <a:pt x="17210" y="16029"/>
                  <a:pt x="17165" y="16061"/>
                </a:cubicBezTo>
                <a:cubicBezTo>
                  <a:pt x="17076" y="16124"/>
                  <a:pt x="16967" y="16907"/>
                  <a:pt x="17025" y="17073"/>
                </a:cubicBezTo>
                <a:cubicBezTo>
                  <a:pt x="17051" y="17150"/>
                  <a:pt x="17391" y="17170"/>
                  <a:pt x="18600" y="17170"/>
                </a:cubicBezTo>
                <a:lnTo>
                  <a:pt x="20144" y="17170"/>
                </a:lnTo>
                <a:lnTo>
                  <a:pt x="20144" y="16731"/>
                </a:lnTo>
                <a:cubicBezTo>
                  <a:pt x="20144" y="16134"/>
                  <a:pt x="20067" y="16000"/>
                  <a:pt x="19733" y="16000"/>
                </a:cubicBezTo>
                <a:cubicBezTo>
                  <a:pt x="19403" y="16000"/>
                  <a:pt x="18916" y="15734"/>
                  <a:pt x="18916" y="15553"/>
                </a:cubicBezTo>
                <a:cubicBezTo>
                  <a:pt x="18916" y="15481"/>
                  <a:pt x="18973" y="15363"/>
                  <a:pt x="19044" y="15292"/>
                </a:cubicBezTo>
                <a:cubicBezTo>
                  <a:pt x="19114" y="15221"/>
                  <a:pt x="19256" y="14960"/>
                  <a:pt x="19357" y="14711"/>
                </a:cubicBezTo>
                <a:cubicBezTo>
                  <a:pt x="19503" y="14351"/>
                  <a:pt x="19530" y="14194"/>
                  <a:pt x="19495" y="13942"/>
                </a:cubicBezTo>
                <a:cubicBezTo>
                  <a:pt x="19377" y="13097"/>
                  <a:pt x="19174" y="12833"/>
                  <a:pt x="18638" y="12833"/>
                </a:cubicBezTo>
                <a:close/>
                <a:moveTo>
                  <a:pt x="2745" y="13519"/>
                </a:moveTo>
                <a:cubicBezTo>
                  <a:pt x="2458" y="13485"/>
                  <a:pt x="2244" y="13565"/>
                  <a:pt x="1958" y="13786"/>
                </a:cubicBezTo>
                <a:cubicBezTo>
                  <a:pt x="1944" y="13797"/>
                  <a:pt x="1909" y="14068"/>
                  <a:pt x="1881" y="14386"/>
                </a:cubicBezTo>
                <a:cubicBezTo>
                  <a:pt x="1825" y="15018"/>
                  <a:pt x="1932" y="15446"/>
                  <a:pt x="2219" y="15734"/>
                </a:cubicBezTo>
                <a:cubicBezTo>
                  <a:pt x="2534" y="16049"/>
                  <a:pt x="2314" y="16337"/>
                  <a:pt x="1698" y="16414"/>
                </a:cubicBezTo>
                <a:cubicBezTo>
                  <a:pt x="1465" y="16443"/>
                  <a:pt x="1243" y="16512"/>
                  <a:pt x="1204" y="16564"/>
                </a:cubicBezTo>
                <a:cubicBezTo>
                  <a:pt x="1165" y="16616"/>
                  <a:pt x="1113" y="16867"/>
                  <a:pt x="1089" y="17123"/>
                </a:cubicBezTo>
                <a:lnTo>
                  <a:pt x="1044" y="17586"/>
                </a:lnTo>
                <a:lnTo>
                  <a:pt x="2622" y="17586"/>
                </a:lnTo>
                <a:lnTo>
                  <a:pt x="4198" y="17586"/>
                </a:lnTo>
                <a:lnTo>
                  <a:pt x="4198" y="17139"/>
                </a:lnTo>
                <a:cubicBezTo>
                  <a:pt x="4198" y="16584"/>
                  <a:pt x="4119" y="16490"/>
                  <a:pt x="3604" y="16420"/>
                </a:cubicBezTo>
                <a:cubicBezTo>
                  <a:pt x="3199" y="16365"/>
                  <a:pt x="2973" y="16218"/>
                  <a:pt x="2973" y="16014"/>
                </a:cubicBezTo>
                <a:cubicBezTo>
                  <a:pt x="2973" y="15877"/>
                  <a:pt x="3234" y="15547"/>
                  <a:pt x="3344" y="15547"/>
                </a:cubicBezTo>
                <a:cubicBezTo>
                  <a:pt x="3467" y="15547"/>
                  <a:pt x="3584" y="15084"/>
                  <a:pt x="3584" y="14600"/>
                </a:cubicBezTo>
                <a:cubicBezTo>
                  <a:pt x="3584" y="14020"/>
                  <a:pt x="3419" y="13702"/>
                  <a:pt x="3061" y="13592"/>
                </a:cubicBezTo>
                <a:cubicBezTo>
                  <a:pt x="2943" y="13556"/>
                  <a:pt x="2841" y="13531"/>
                  <a:pt x="2745" y="1351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SOCIAL CLASS"/>
          <p:cNvSpPr txBox="1">
            <a:spLocks noGrp="1"/>
          </p:cNvSpPr>
          <p:nvPr>
            <p:ph type="title"/>
          </p:nvPr>
        </p:nvSpPr>
        <p:spPr>
          <a:xfrm>
            <a:off x="578499" y="775225"/>
            <a:ext cx="6412202" cy="572701"/>
          </a:xfrm>
          <a:prstGeom prst="rect">
            <a:avLst/>
          </a:prstGeom>
        </p:spPr>
        <p:txBody>
          <a:bodyPr/>
          <a:lstStyle>
            <a:lvl1pPr algn="l" defTabSz="649223">
              <a:defRPr sz="3691">
                <a:solidFill>
                  <a:schemeClr val="accent5"/>
                </a:solidFill>
              </a:defRPr>
            </a:lvl1pPr>
          </a:lstStyle>
          <a:p>
            <a:r>
              <a:t>SOCIAL CLASS</a:t>
            </a:r>
          </a:p>
        </p:txBody>
      </p:sp>
      <p:sp>
        <p:nvSpPr>
          <p:cNvPr id="1085" name="People/ groups with similar values, Behaviors, and interests.…"/>
          <p:cNvSpPr txBox="1">
            <a:spLocks noGrp="1"/>
          </p:cNvSpPr>
          <p:nvPr>
            <p:ph type="body" idx="1"/>
          </p:nvPr>
        </p:nvSpPr>
        <p:spPr>
          <a:xfrm>
            <a:off x="216660" y="741927"/>
            <a:ext cx="6619198" cy="2897646"/>
          </a:xfrm>
          <a:prstGeom prst="rect">
            <a:avLst/>
          </a:prstGeom>
        </p:spPr>
        <p:txBody>
          <a:bodyPr/>
          <a:lstStyle/>
          <a:p>
            <a:pPr>
              <a:buSzPts val="2400"/>
              <a:defRPr sz="2400"/>
            </a:pPr>
            <a:r>
              <a:t>People/ groups with similar values, Behaviors, and interests.</a:t>
            </a:r>
          </a:p>
          <a:p>
            <a:pPr>
              <a:buSzPts val="2400"/>
              <a:defRPr sz="2400"/>
            </a:pPr>
            <a:r>
              <a:t>Many factors determine social class. ( occupation, income, education, etc…)</a:t>
            </a:r>
          </a:p>
        </p:txBody>
      </p:sp>
      <p:pic>
        <p:nvPicPr>
          <p:cNvPr id="1086" name="e7032027e3caf0e6581ee9ba1b6ba443.jpg" descr="e7032027e3caf0e6581ee9ba1b6ba443.jpg"/>
          <p:cNvPicPr>
            <a:picLocks noChangeAspect="1"/>
          </p:cNvPicPr>
          <p:nvPr/>
        </p:nvPicPr>
        <p:blipFill>
          <a:blip r:embed="rId2">
            <a:extLst/>
          </a:blip>
          <a:srcRect l="17305" t="26699" r="18890" b="11727"/>
          <a:stretch>
            <a:fillRect/>
          </a:stretch>
        </p:blipFill>
        <p:spPr>
          <a:xfrm>
            <a:off x="5330305" y="1897718"/>
            <a:ext cx="3281764" cy="3167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95" extrusionOk="0">
                <a:moveTo>
                  <a:pt x="12249" y="2"/>
                </a:moveTo>
                <a:cubicBezTo>
                  <a:pt x="12075" y="52"/>
                  <a:pt x="11353" y="902"/>
                  <a:pt x="10959" y="1550"/>
                </a:cubicBezTo>
                <a:lnTo>
                  <a:pt x="10488" y="2327"/>
                </a:lnTo>
                <a:lnTo>
                  <a:pt x="10727" y="2492"/>
                </a:lnTo>
                <a:cubicBezTo>
                  <a:pt x="10952" y="2647"/>
                  <a:pt x="10969" y="2747"/>
                  <a:pt x="10969" y="3945"/>
                </a:cubicBezTo>
                <a:cubicBezTo>
                  <a:pt x="10969" y="5156"/>
                  <a:pt x="10984" y="5236"/>
                  <a:pt x="11201" y="5295"/>
                </a:cubicBezTo>
                <a:cubicBezTo>
                  <a:pt x="11563" y="5394"/>
                  <a:pt x="11331" y="5601"/>
                  <a:pt x="10860" y="5601"/>
                </a:cubicBezTo>
                <a:cubicBezTo>
                  <a:pt x="10109" y="5601"/>
                  <a:pt x="9846" y="6235"/>
                  <a:pt x="10566" y="6308"/>
                </a:cubicBezTo>
                <a:cubicBezTo>
                  <a:pt x="11150" y="6366"/>
                  <a:pt x="10902" y="6569"/>
                  <a:pt x="10202" y="6605"/>
                </a:cubicBezTo>
                <a:cubicBezTo>
                  <a:pt x="9673" y="6633"/>
                  <a:pt x="9519" y="6685"/>
                  <a:pt x="9424" y="6870"/>
                </a:cubicBezTo>
                <a:cubicBezTo>
                  <a:pt x="9333" y="7048"/>
                  <a:pt x="9348" y="7167"/>
                  <a:pt x="9484" y="7382"/>
                </a:cubicBezTo>
                <a:cubicBezTo>
                  <a:pt x="9680" y="7694"/>
                  <a:pt x="9666" y="7705"/>
                  <a:pt x="8966" y="7826"/>
                </a:cubicBezTo>
                <a:cubicBezTo>
                  <a:pt x="8502" y="7906"/>
                  <a:pt x="8279" y="8214"/>
                  <a:pt x="8381" y="8635"/>
                </a:cubicBezTo>
                <a:cubicBezTo>
                  <a:pt x="8417" y="8784"/>
                  <a:pt x="8545" y="8962"/>
                  <a:pt x="8667" y="9030"/>
                </a:cubicBezTo>
                <a:cubicBezTo>
                  <a:pt x="9021" y="9227"/>
                  <a:pt x="8807" y="9371"/>
                  <a:pt x="8157" y="9371"/>
                </a:cubicBezTo>
                <a:cubicBezTo>
                  <a:pt x="7663" y="9371"/>
                  <a:pt x="7506" y="9423"/>
                  <a:pt x="7285" y="9652"/>
                </a:cubicBezTo>
                <a:cubicBezTo>
                  <a:pt x="6926" y="10027"/>
                  <a:pt x="6926" y="10554"/>
                  <a:pt x="7288" y="10903"/>
                </a:cubicBezTo>
                <a:cubicBezTo>
                  <a:pt x="7632" y="11234"/>
                  <a:pt x="7554" y="11314"/>
                  <a:pt x="6885" y="11314"/>
                </a:cubicBezTo>
                <a:cubicBezTo>
                  <a:pt x="5873" y="11314"/>
                  <a:pt x="5347" y="11724"/>
                  <a:pt x="5347" y="12513"/>
                </a:cubicBezTo>
                <a:cubicBezTo>
                  <a:pt x="5347" y="13010"/>
                  <a:pt x="5526" y="13330"/>
                  <a:pt x="5924" y="13544"/>
                </a:cubicBezTo>
                <a:cubicBezTo>
                  <a:pt x="6106" y="13642"/>
                  <a:pt x="6226" y="13771"/>
                  <a:pt x="6190" y="13831"/>
                </a:cubicBezTo>
                <a:cubicBezTo>
                  <a:pt x="6154" y="13891"/>
                  <a:pt x="5705" y="13942"/>
                  <a:pt x="5193" y="13942"/>
                </a:cubicBezTo>
                <a:cubicBezTo>
                  <a:pt x="4632" y="13942"/>
                  <a:pt x="4113" y="14008"/>
                  <a:pt x="3885" y="14107"/>
                </a:cubicBezTo>
                <a:cubicBezTo>
                  <a:pt x="2801" y="14578"/>
                  <a:pt x="2806" y="16392"/>
                  <a:pt x="3893" y="16865"/>
                </a:cubicBezTo>
                <a:cubicBezTo>
                  <a:pt x="4105" y="16957"/>
                  <a:pt x="4249" y="17082"/>
                  <a:pt x="4213" y="17143"/>
                </a:cubicBezTo>
                <a:cubicBezTo>
                  <a:pt x="4176" y="17204"/>
                  <a:pt x="3591" y="17254"/>
                  <a:pt x="2912" y="17254"/>
                </a:cubicBezTo>
                <a:cubicBezTo>
                  <a:pt x="1807" y="17254"/>
                  <a:pt x="1619" y="17285"/>
                  <a:pt x="1114" y="17547"/>
                </a:cubicBezTo>
                <a:cubicBezTo>
                  <a:pt x="654" y="17785"/>
                  <a:pt x="498" y="17947"/>
                  <a:pt x="268" y="18426"/>
                </a:cubicBezTo>
                <a:cubicBezTo>
                  <a:pt x="-63" y="19117"/>
                  <a:pt x="-86" y="19654"/>
                  <a:pt x="193" y="20282"/>
                </a:cubicBezTo>
                <a:cubicBezTo>
                  <a:pt x="447" y="20855"/>
                  <a:pt x="833" y="21228"/>
                  <a:pt x="1377" y="21430"/>
                </a:cubicBezTo>
                <a:cubicBezTo>
                  <a:pt x="1722" y="21558"/>
                  <a:pt x="3595" y="21585"/>
                  <a:pt x="11656" y="21590"/>
                </a:cubicBezTo>
                <a:lnTo>
                  <a:pt x="21514" y="21595"/>
                </a:lnTo>
                <a:lnTo>
                  <a:pt x="21514" y="21265"/>
                </a:lnTo>
                <a:cubicBezTo>
                  <a:pt x="21514" y="21036"/>
                  <a:pt x="21450" y="20920"/>
                  <a:pt x="21303" y="20881"/>
                </a:cubicBezTo>
                <a:cubicBezTo>
                  <a:pt x="20697" y="20716"/>
                  <a:pt x="20734" y="17939"/>
                  <a:pt x="21342" y="17939"/>
                </a:cubicBezTo>
                <a:cubicBezTo>
                  <a:pt x="21458" y="17939"/>
                  <a:pt x="21514" y="17830"/>
                  <a:pt x="21514" y="17603"/>
                </a:cubicBezTo>
                <a:cubicBezTo>
                  <a:pt x="21514" y="17308"/>
                  <a:pt x="21469" y="17264"/>
                  <a:pt x="21155" y="17233"/>
                </a:cubicBezTo>
                <a:lnTo>
                  <a:pt x="20799" y="17197"/>
                </a:lnTo>
                <a:lnTo>
                  <a:pt x="20799" y="16055"/>
                </a:lnTo>
                <a:cubicBezTo>
                  <a:pt x="20799" y="14970"/>
                  <a:pt x="20812" y="14912"/>
                  <a:pt x="21038" y="14878"/>
                </a:cubicBezTo>
                <a:lnTo>
                  <a:pt x="21275" y="14840"/>
                </a:lnTo>
                <a:lnTo>
                  <a:pt x="21009" y="14215"/>
                </a:lnTo>
                <a:cubicBezTo>
                  <a:pt x="20815" y="13759"/>
                  <a:pt x="20781" y="13581"/>
                  <a:pt x="20882" y="13549"/>
                </a:cubicBezTo>
                <a:cubicBezTo>
                  <a:pt x="21335" y="13409"/>
                  <a:pt x="21402" y="13355"/>
                  <a:pt x="21402" y="13141"/>
                </a:cubicBezTo>
                <a:cubicBezTo>
                  <a:pt x="21402" y="13011"/>
                  <a:pt x="21216" y="12694"/>
                  <a:pt x="20986" y="12437"/>
                </a:cubicBezTo>
                <a:cubicBezTo>
                  <a:pt x="20597" y="12004"/>
                  <a:pt x="20553" y="11986"/>
                  <a:pt x="20385" y="12161"/>
                </a:cubicBezTo>
                <a:cubicBezTo>
                  <a:pt x="20285" y="12265"/>
                  <a:pt x="20233" y="12425"/>
                  <a:pt x="20268" y="12518"/>
                </a:cubicBezTo>
                <a:cubicBezTo>
                  <a:pt x="20302" y="12612"/>
                  <a:pt x="20266" y="12769"/>
                  <a:pt x="20187" y="12867"/>
                </a:cubicBezTo>
                <a:cubicBezTo>
                  <a:pt x="20108" y="12966"/>
                  <a:pt x="20054" y="13243"/>
                  <a:pt x="20067" y="13484"/>
                </a:cubicBezTo>
                <a:cubicBezTo>
                  <a:pt x="20081" y="13726"/>
                  <a:pt x="20042" y="13956"/>
                  <a:pt x="19979" y="13996"/>
                </a:cubicBezTo>
                <a:cubicBezTo>
                  <a:pt x="19831" y="14091"/>
                  <a:pt x="19831" y="14773"/>
                  <a:pt x="19979" y="14927"/>
                </a:cubicBezTo>
                <a:cubicBezTo>
                  <a:pt x="20047" y="14997"/>
                  <a:pt x="20081" y="15486"/>
                  <a:pt x="20062" y="16123"/>
                </a:cubicBezTo>
                <a:lnTo>
                  <a:pt x="20031" y="17197"/>
                </a:lnTo>
                <a:lnTo>
                  <a:pt x="19646" y="17197"/>
                </a:lnTo>
                <a:cubicBezTo>
                  <a:pt x="19282" y="17197"/>
                  <a:pt x="19264" y="17178"/>
                  <a:pt x="19295" y="16840"/>
                </a:cubicBezTo>
                <a:cubicBezTo>
                  <a:pt x="19320" y="16567"/>
                  <a:pt x="19278" y="16471"/>
                  <a:pt x="19115" y="16426"/>
                </a:cubicBezTo>
                <a:cubicBezTo>
                  <a:pt x="18678" y="16307"/>
                  <a:pt x="18677" y="14900"/>
                  <a:pt x="19115" y="14580"/>
                </a:cubicBezTo>
                <a:cubicBezTo>
                  <a:pt x="19238" y="14491"/>
                  <a:pt x="19319" y="14326"/>
                  <a:pt x="19297" y="14210"/>
                </a:cubicBezTo>
                <a:cubicBezTo>
                  <a:pt x="19264" y="14027"/>
                  <a:pt x="19117" y="13991"/>
                  <a:pt x="18163" y="13942"/>
                </a:cubicBezTo>
                <a:lnTo>
                  <a:pt x="17065" y="13885"/>
                </a:lnTo>
                <a:lnTo>
                  <a:pt x="17099" y="13585"/>
                </a:lnTo>
                <a:cubicBezTo>
                  <a:pt x="17120" y="13395"/>
                  <a:pt x="17069" y="13260"/>
                  <a:pt x="16961" y="13217"/>
                </a:cubicBezTo>
                <a:cubicBezTo>
                  <a:pt x="16722" y="13121"/>
                  <a:pt x="16718" y="11907"/>
                  <a:pt x="16956" y="11812"/>
                </a:cubicBezTo>
                <a:cubicBezTo>
                  <a:pt x="17046" y="11776"/>
                  <a:pt x="17120" y="11650"/>
                  <a:pt x="17120" y="11531"/>
                </a:cubicBezTo>
                <a:cubicBezTo>
                  <a:pt x="17120" y="11339"/>
                  <a:pt x="17033" y="11314"/>
                  <a:pt x="16357" y="11314"/>
                </a:cubicBezTo>
                <a:cubicBezTo>
                  <a:pt x="15601" y="11314"/>
                  <a:pt x="15590" y="11311"/>
                  <a:pt x="15434" y="10943"/>
                </a:cubicBezTo>
                <a:cubicBezTo>
                  <a:pt x="15166" y="10315"/>
                  <a:pt x="15155" y="10211"/>
                  <a:pt x="15317" y="9888"/>
                </a:cubicBezTo>
                <a:cubicBezTo>
                  <a:pt x="15554" y="9412"/>
                  <a:pt x="15519" y="9371"/>
                  <a:pt x="14864" y="9371"/>
                </a:cubicBezTo>
                <a:cubicBezTo>
                  <a:pt x="14382" y="9371"/>
                  <a:pt x="14244" y="9329"/>
                  <a:pt x="14195" y="9171"/>
                </a:cubicBezTo>
                <a:cubicBezTo>
                  <a:pt x="14162" y="9061"/>
                  <a:pt x="14085" y="8863"/>
                  <a:pt x="14024" y="8730"/>
                </a:cubicBezTo>
                <a:cubicBezTo>
                  <a:pt x="13947" y="8562"/>
                  <a:pt x="13951" y="8413"/>
                  <a:pt x="14034" y="8251"/>
                </a:cubicBezTo>
                <a:cubicBezTo>
                  <a:pt x="14235" y="7860"/>
                  <a:pt x="14174" y="7772"/>
                  <a:pt x="13711" y="7772"/>
                </a:cubicBezTo>
                <a:cubicBezTo>
                  <a:pt x="13332" y="7772"/>
                  <a:pt x="13254" y="7729"/>
                  <a:pt x="13157" y="7463"/>
                </a:cubicBezTo>
                <a:cubicBezTo>
                  <a:pt x="13095" y="7293"/>
                  <a:pt x="13071" y="7038"/>
                  <a:pt x="13105" y="6898"/>
                </a:cubicBezTo>
                <a:cubicBezTo>
                  <a:pt x="13160" y="6672"/>
                  <a:pt x="13119" y="6639"/>
                  <a:pt x="12754" y="6608"/>
                </a:cubicBezTo>
                <a:cubicBezTo>
                  <a:pt x="12346" y="6573"/>
                  <a:pt x="12342" y="6566"/>
                  <a:pt x="12351" y="6086"/>
                </a:cubicBezTo>
                <a:cubicBezTo>
                  <a:pt x="12359" y="5632"/>
                  <a:pt x="12340" y="5601"/>
                  <a:pt x="12062" y="5601"/>
                </a:cubicBezTo>
                <a:cubicBezTo>
                  <a:pt x="11756" y="5601"/>
                  <a:pt x="11433" y="5329"/>
                  <a:pt x="11607" y="5217"/>
                </a:cubicBezTo>
                <a:cubicBezTo>
                  <a:pt x="11660" y="5182"/>
                  <a:pt x="11735" y="4171"/>
                  <a:pt x="11773" y="2971"/>
                </a:cubicBezTo>
                <a:cubicBezTo>
                  <a:pt x="11835" y="1034"/>
                  <a:pt x="11868" y="753"/>
                  <a:pt x="12065" y="465"/>
                </a:cubicBezTo>
                <a:cubicBezTo>
                  <a:pt x="12187" y="287"/>
                  <a:pt x="12288" y="91"/>
                  <a:pt x="12288" y="32"/>
                </a:cubicBezTo>
                <a:cubicBezTo>
                  <a:pt x="12288" y="4"/>
                  <a:pt x="12274" y="-5"/>
                  <a:pt x="12249" y="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3" name="Google Shape;1029;p28"/>
          <p:cNvGrpSpPr/>
          <p:nvPr/>
        </p:nvGrpSpPr>
        <p:grpSpPr>
          <a:xfrm>
            <a:off x="2251370" y="471100"/>
            <a:ext cx="5392831" cy="658596"/>
            <a:chOff x="0" y="0"/>
            <a:chExt cx="5392829" cy="658595"/>
          </a:xfrm>
        </p:grpSpPr>
        <p:sp>
          <p:nvSpPr>
            <p:cNvPr id="1088" name="Google Shape;1030;p28"/>
            <p:cNvSpPr/>
            <p:nvPr/>
          </p:nvSpPr>
          <p:spPr>
            <a:xfrm>
              <a:off x="0" y="0"/>
              <a:ext cx="5392830" cy="65859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092" name="Google Shape;1031;p28"/>
            <p:cNvGrpSpPr/>
            <p:nvPr/>
          </p:nvGrpSpPr>
          <p:grpSpPr>
            <a:xfrm>
              <a:off x="4289628" y="245189"/>
              <a:ext cx="892728" cy="168223"/>
              <a:chOff x="0" y="55"/>
              <a:chExt cx="892726" cy="168222"/>
            </a:xfrm>
          </p:grpSpPr>
          <p:sp>
            <p:nvSpPr>
              <p:cNvPr id="1089" name="Google Shape;1032;p28"/>
              <p:cNvSpPr/>
              <p:nvPr/>
            </p:nvSpPr>
            <p:spPr>
              <a:xfrm>
                <a:off x="361548" y="55"/>
                <a:ext cx="169666" cy="168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82" y="0"/>
                      <a:pt x="0" y="4816"/>
                      <a:pt x="0" y="10885"/>
                    </a:cubicBezTo>
                    <a:cubicBezTo>
                      <a:pt x="0" y="16784"/>
                      <a:pt x="4782" y="21600"/>
                      <a:pt x="10800" y="21600"/>
                    </a:cubicBezTo>
                    <a:cubicBezTo>
                      <a:pt x="16641" y="21600"/>
                      <a:pt x="21600" y="16784"/>
                      <a:pt x="21600" y="10885"/>
                    </a:cubicBezTo>
                    <a:cubicBezTo>
                      <a:pt x="21600" y="4816"/>
                      <a:pt x="16641" y="0"/>
                      <a:pt x="108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0" name="Google Shape;1033;p28"/>
              <p:cNvSpPr/>
              <p:nvPr/>
            </p:nvSpPr>
            <p:spPr>
              <a:xfrm>
                <a:off x="724448" y="55"/>
                <a:ext cx="168279" cy="168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1" name="Google Shape;1034;p28"/>
              <p:cNvSpPr/>
              <p:nvPr/>
            </p:nvSpPr>
            <p:spPr>
              <a:xfrm>
                <a:off x="-1" y="55"/>
                <a:ext cx="168280" cy="168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094" name="Google Shape;907;p28"/>
          <p:cNvSpPr txBox="1">
            <a:spLocks noGrp="1"/>
          </p:cNvSpPr>
          <p:nvPr>
            <p:ph type="title"/>
          </p:nvPr>
        </p:nvSpPr>
        <p:spPr>
          <a:xfrm>
            <a:off x="2456427" y="379497"/>
            <a:ext cx="3515101" cy="8418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566927">
              <a:defRPr sz="3100"/>
            </a:lvl1pPr>
          </a:lstStyle>
          <a:p>
            <a:r>
              <a:t>SOCIAL FACTORS:</a:t>
            </a:r>
          </a:p>
        </p:txBody>
      </p:sp>
      <p:sp>
        <p:nvSpPr>
          <p:cNvPr id="1095" name="Google Shape;908;p28"/>
          <p:cNvSpPr txBox="1">
            <a:spLocks noGrp="1"/>
          </p:cNvSpPr>
          <p:nvPr>
            <p:ph type="body" sz="half" idx="1"/>
          </p:nvPr>
        </p:nvSpPr>
        <p:spPr>
          <a:xfrm>
            <a:off x="3857364" y="923393"/>
            <a:ext cx="4731562" cy="2223862"/>
          </a:xfrm>
          <a:prstGeom prst="rect">
            <a:avLst/>
          </a:prstGeom>
        </p:spPr>
        <p:txBody>
          <a:bodyPr/>
          <a:lstStyle/>
          <a:p>
            <a:pPr marL="0" indent="0" algn="l">
              <a:defRPr sz="2400"/>
            </a:pPr>
            <a:r>
              <a:t>-Small groups and social networks</a:t>
            </a:r>
          </a:p>
          <a:p>
            <a:pPr marL="0" indent="0" algn="l">
              <a:defRPr sz="2400"/>
            </a:pPr>
            <a:r>
              <a:t>-Family</a:t>
            </a:r>
          </a:p>
          <a:p>
            <a:pPr marL="0" indent="0" algn="l">
              <a:defRPr sz="2400"/>
            </a:pPr>
            <a:r>
              <a:t>-Social roles and status</a:t>
            </a:r>
          </a:p>
        </p:txBody>
      </p:sp>
      <p:pic>
        <p:nvPicPr>
          <p:cNvPr id="1096" name="images.jpeg" descr="images.jpeg"/>
          <p:cNvPicPr>
            <a:picLocks noChangeAspect="1"/>
          </p:cNvPicPr>
          <p:nvPr/>
        </p:nvPicPr>
        <p:blipFill>
          <a:blip r:embed="rId2">
            <a:extLst/>
          </a:blip>
          <a:srcRect l="11957" t="14666" r="10567" b="10030"/>
          <a:stretch>
            <a:fillRect/>
          </a:stretch>
        </p:blipFill>
        <p:spPr>
          <a:xfrm>
            <a:off x="4838" y="1034028"/>
            <a:ext cx="3515163" cy="3416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54" extrusionOk="0">
                <a:moveTo>
                  <a:pt x="10479" y="0"/>
                </a:moveTo>
                <a:cubicBezTo>
                  <a:pt x="10153" y="0"/>
                  <a:pt x="9951" y="91"/>
                  <a:pt x="9721" y="346"/>
                </a:cubicBezTo>
                <a:cubicBezTo>
                  <a:pt x="9419" y="680"/>
                  <a:pt x="9406" y="791"/>
                  <a:pt x="9575" y="1520"/>
                </a:cubicBezTo>
                <a:cubicBezTo>
                  <a:pt x="9598" y="1619"/>
                  <a:pt x="9411" y="1750"/>
                  <a:pt x="9116" y="1845"/>
                </a:cubicBezTo>
                <a:cubicBezTo>
                  <a:pt x="7597" y="2338"/>
                  <a:pt x="6659" y="2556"/>
                  <a:pt x="6191" y="2521"/>
                </a:cubicBezTo>
                <a:lnTo>
                  <a:pt x="5669" y="2481"/>
                </a:lnTo>
                <a:lnTo>
                  <a:pt x="5645" y="1908"/>
                </a:lnTo>
                <a:cubicBezTo>
                  <a:pt x="5632" y="1593"/>
                  <a:pt x="5581" y="1149"/>
                  <a:pt x="5532" y="921"/>
                </a:cubicBezTo>
                <a:cubicBezTo>
                  <a:pt x="5413" y="366"/>
                  <a:pt x="5013" y="366"/>
                  <a:pt x="4589" y="921"/>
                </a:cubicBezTo>
                <a:cubicBezTo>
                  <a:pt x="4241" y="1377"/>
                  <a:pt x="4136" y="2278"/>
                  <a:pt x="4328" y="3157"/>
                </a:cubicBezTo>
                <a:cubicBezTo>
                  <a:pt x="4414" y="3551"/>
                  <a:pt x="4376" y="3767"/>
                  <a:pt x="4123" y="4334"/>
                </a:cubicBezTo>
                <a:cubicBezTo>
                  <a:pt x="3953" y="4715"/>
                  <a:pt x="3793" y="5137"/>
                  <a:pt x="3767" y="5275"/>
                </a:cubicBezTo>
                <a:cubicBezTo>
                  <a:pt x="3741" y="5414"/>
                  <a:pt x="3668" y="5586"/>
                  <a:pt x="3601" y="5654"/>
                </a:cubicBezTo>
                <a:cubicBezTo>
                  <a:pt x="3535" y="5722"/>
                  <a:pt x="3480" y="5868"/>
                  <a:pt x="3480" y="5979"/>
                </a:cubicBezTo>
                <a:cubicBezTo>
                  <a:pt x="3480" y="6257"/>
                  <a:pt x="2526" y="7165"/>
                  <a:pt x="2319" y="7083"/>
                </a:cubicBezTo>
                <a:cubicBezTo>
                  <a:pt x="2211" y="7041"/>
                  <a:pt x="2146" y="6783"/>
                  <a:pt x="2136" y="6352"/>
                </a:cubicBezTo>
                <a:cubicBezTo>
                  <a:pt x="2128" y="5986"/>
                  <a:pt x="2097" y="5663"/>
                  <a:pt x="2068" y="5634"/>
                </a:cubicBezTo>
                <a:cubicBezTo>
                  <a:pt x="1922" y="5484"/>
                  <a:pt x="1724" y="7213"/>
                  <a:pt x="1685" y="8976"/>
                </a:cubicBezTo>
                <a:cubicBezTo>
                  <a:pt x="1649" y="10650"/>
                  <a:pt x="1608" y="10998"/>
                  <a:pt x="1424" y="11207"/>
                </a:cubicBezTo>
                <a:cubicBezTo>
                  <a:pt x="1304" y="11343"/>
                  <a:pt x="1152" y="11438"/>
                  <a:pt x="1085" y="11415"/>
                </a:cubicBezTo>
                <a:cubicBezTo>
                  <a:pt x="908" y="11354"/>
                  <a:pt x="455" y="11828"/>
                  <a:pt x="198" y="12341"/>
                </a:cubicBezTo>
                <a:cubicBezTo>
                  <a:pt x="71" y="12594"/>
                  <a:pt x="5" y="12928"/>
                  <a:pt x="0" y="13260"/>
                </a:cubicBezTo>
                <a:cubicBezTo>
                  <a:pt x="-4" y="13592"/>
                  <a:pt x="53" y="13922"/>
                  <a:pt x="173" y="14161"/>
                </a:cubicBezTo>
                <a:cubicBezTo>
                  <a:pt x="463" y="14735"/>
                  <a:pt x="1969" y="15885"/>
                  <a:pt x="2165" y="15684"/>
                </a:cubicBezTo>
                <a:cubicBezTo>
                  <a:pt x="2197" y="15651"/>
                  <a:pt x="2192" y="15435"/>
                  <a:pt x="2156" y="15206"/>
                </a:cubicBezTo>
                <a:cubicBezTo>
                  <a:pt x="2052" y="14551"/>
                  <a:pt x="2300" y="14550"/>
                  <a:pt x="3236" y="15195"/>
                </a:cubicBezTo>
                <a:cubicBezTo>
                  <a:pt x="3964" y="15697"/>
                  <a:pt x="4103" y="15854"/>
                  <a:pt x="4174" y="16247"/>
                </a:cubicBezTo>
                <a:cubicBezTo>
                  <a:pt x="4253" y="16676"/>
                  <a:pt x="4221" y="16745"/>
                  <a:pt x="3716" y="17226"/>
                </a:cubicBezTo>
                <a:cubicBezTo>
                  <a:pt x="2989" y="17919"/>
                  <a:pt x="2844" y="18227"/>
                  <a:pt x="2768" y="19242"/>
                </a:cubicBezTo>
                <a:cubicBezTo>
                  <a:pt x="2712" y="19989"/>
                  <a:pt x="2730" y="20100"/>
                  <a:pt x="2911" y="20100"/>
                </a:cubicBezTo>
                <a:cubicBezTo>
                  <a:pt x="3026" y="20100"/>
                  <a:pt x="3326" y="20243"/>
                  <a:pt x="3577" y="20418"/>
                </a:cubicBezTo>
                <a:cubicBezTo>
                  <a:pt x="3828" y="20593"/>
                  <a:pt x="4131" y="20736"/>
                  <a:pt x="4248" y="20736"/>
                </a:cubicBezTo>
                <a:cubicBezTo>
                  <a:pt x="4364" y="20736"/>
                  <a:pt x="4493" y="20801"/>
                  <a:pt x="4540" y="20879"/>
                </a:cubicBezTo>
                <a:cubicBezTo>
                  <a:pt x="4593" y="20966"/>
                  <a:pt x="4860" y="20996"/>
                  <a:pt x="5230" y="20959"/>
                </a:cubicBezTo>
                <a:cubicBezTo>
                  <a:pt x="5646" y="20918"/>
                  <a:pt x="5878" y="20956"/>
                  <a:pt x="5974" y="21074"/>
                </a:cubicBezTo>
                <a:cubicBezTo>
                  <a:pt x="6050" y="21169"/>
                  <a:pt x="6231" y="21247"/>
                  <a:pt x="6376" y="21250"/>
                </a:cubicBezTo>
                <a:cubicBezTo>
                  <a:pt x="6521" y="21252"/>
                  <a:pt x="6779" y="21331"/>
                  <a:pt x="6949" y="21427"/>
                </a:cubicBezTo>
                <a:cubicBezTo>
                  <a:pt x="7131" y="21531"/>
                  <a:pt x="7331" y="21561"/>
                  <a:pt x="7437" y="21500"/>
                </a:cubicBezTo>
                <a:cubicBezTo>
                  <a:pt x="7536" y="21443"/>
                  <a:pt x="7743" y="21443"/>
                  <a:pt x="7895" y="21503"/>
                </a:cubicBezTo>
                <a:cubicBezTo>
                  <a:pt x="8145" y="21600"/>
                  <a:pt x="8164" y="21580"/>
                  <a:pt x="8110" y="21270"/>
                </a:cubicBezTo>
                <a:cubicBezTo>
                  <a:pt x="8077" y="21081"/>
                  <a:pt x="7892" y="20440"/>
                  <a:pt x="7700" y="19845"/>
                </a:cubicBezTo>
                <a:cubicBezTo>
                  <a:pt x="7345" y="18748"/>
                  <a:pt x="7317" y="17979"/>
                  <a:pt x="7627" y="17857"/>
                </a:cubicBezTo>
                <a:cubicBezTo>
                  <a:pt x="7710" y="17824"/>
                  <a:pt x="8107" y="18003"/>
                  <a:pt x="8509" y="18255"/>
                </a:cubicBezTo>
                <a:cubicBezTo>
                  <a:pt x="10267" y="19356"/>
                  <a:pt x="10370" y="19389"/>
                  <a:pt x="11445" y="19091"/>
                </a:cubicBezTo>
                <a:cubicBezTo>
                  <a:pt x="11937" y="18955"/>
                  <a:pt x="12579" y="18754"/>
                  <a:pt x="12876" y="18646"/>
                </a:cubicBezTo>
                <a:cubicBezTo>
                  <a:pt x="13451" y="18436"/>
                  <a:pt x="13676" y="18479"/>
                  <a:pt x="13615" y="18788"/>
                </a:cubicBezTo>
                <a:cubicBezTo>
                  <a:pt x="13572" y="19006"/>
                  <a:pt x="11493" y="20356"/>
                  <a:pt x="11201" y="20356"/>
                </a:cubicBezTo>
                <a:cubicBezTo>
                  <a:pt x="11053" y="20356"/>
                  <a:pt x="11041" y="20393"/>
                  <a:pt x="11150" y="20529"/>
                </a:cubicBezTo>
                <a:cubicBezTo>
                  <a:pt x="11329" y="20750"/>
                  <a:pt x="12412" y="20883"/>
                  <a:pt x="12618" y="20709"/>
                </a:cubicBezTo>
                <a:cubicBezTo>
                  <a:pt x="12703" y="20637"/>
                  <a:pt x="12771" y="20474"/>
                  <a:pt x="12771" y="20346"/>
                </a:cubicBezTo>
                <a:cubicBezTo>
                  <a:pt x="12771" y="20127"/>
                  <a:pt x="13469" y="19469"/>
                  <a:pt x="13712" y="19459"/>
                </a:cubicBezTo>
                <a:cubicBezTo>
                  <a:pt x="13774" y="19457"/>
                  <a:pt x="13991" y="19314"/>
                  <a:pt x="14195" y="19141"/>
                </a:cubicBezTo>
                <a:lnTo>
                  <a:pt x="14568" y="18828"/>
                </a:lnTo>
                <a:lnTo>
                  <a:pt x="14900" y="19242"/>
                </a:lnTo>
                <a:lnTo>
                  <a:pt x="15229" y="19655"/>
                </a:lnTo>
                <a:lnTo>
                  <a:pt x="15524" y="19369"/>
                </a:lnTo>
                <a:cubicBezTo>
                  <a:pt x="15686" y="19213"/>
                  <a:pt x="15998" y="19049"/>
                  <a:pt x="16216" y="19004"/>
                </a:cubicBezTo>
                <a:cubicBezTo>
                  <a:pt x="16576" y="18930"/>
                  <a:pt x="16611" y="18878"/>
                  <a:pt x="16611" y="18458"/>
                </a:cubicBezTo>
                <a:cubicBezTo>
                  <a:pt x="16611" y="17888"/>
                  <a:pt x="17227" y="17048"/>
                  <a:pt x="17645" y="17048"/>
                </a:cubicBezTo>
                <a:cubicBezTo>
                  <a:pt x="17795" y="17048"/>
                  <a:pt x="18098" y="17215"/>
                  <a:pt x="18318" y="17421"/>
                </a:cubicBezTo>
                <a:cubicBezTo>
                  <a:pt x="18710" y="17789"/>
                  <a:pt x="18718" y="17790"/>
                  <a:pt x="18718" y="17504"/>
                </a:cubicBezTo>
                <a:cubicBezTo>
                  <a:pt x="18718" y="17185"/>
                  <a:pt x="19008" y="16866"/>
                  <a:pt x="19410" y="16740"/>
                </a:cubicBezTo>
                <a:cubicBezTo>
                  <a:pt x="19878" y="16594"/>
                  <a:pt x="20203" y="15660"/>
                  <a:pt x="20417" y="13838"/>
                </a:cubicBezTo>
                <a:cubicBezTo>
                  <a:pt x="20585" y="12409"/>
                  <a:pt x="20659" y="12111"/>
                  <a:pt x="20890" y="11895"/>
                </a:cubicBezTo>
                <a:cubicBezTo>
                  <a:pt x="21273" y="11539"/>
                  <a:pt x="21444" y="11003"/>
                  <a:pt x="21556" y="9842"/>
                </a:cubicBezTo>
                <a:cubicBezTo>
                  <a:pt x="21581" y="9577"/>
                  <a:pt x="21594" y="9341"/>
                  <a:pt x="21595" y="9139"/>
                </a:cubicBezTo>
                <a:cubicBezTo>
                  <a:pt x="21596" y="8532"/>
                  <a:pt x="21486" y="8229"/>
                  <a:pt x="21288" y="8345"/>
                </a:cubicBezTo>
                <a:cubicBezTo>
                  <a:pt x="20900" y="8571"/>
                  <a:pt x="20699" y="8847"/>
                  <a:pt x="20627" y="9244"/>
                </a:cubicBezTo>
                <a:cubicBezTo>
                  <a:pt x="20584" y="9480"/>
                  <a:pt x="20497" y="9701"/>
                  <a:pt x="20437" y="9740"/>
                </a:cubicBezTo>
                <a:cubicBezTo>
                  <a:pt x="20376" y="9778"/>
                  <a:pt x="20154" y="9450"/>
                  <a:pt x="19944" y="9009"/>
                </a:cubicBezTo>
                <a:cubicBezTo>
                  <a:pt x="19442" y="7951"/>
                  <a:pt x="18966" y="7059"/>
                  <a:pt x="18554" y="6397"/>
                </a:cubicBezTo>
                <a:cubicBezTo>
                  <a:pt x="18150" y="5748"/>
                  <a:pt x="18152" y="5726"/>
                  <a:pt x="18493" y="5280"/>
                </a:cubicBezTo>
                <a:cubicBezTo>
                  <a:pt x="18807" y="4871"/>
                  <a:pt x="18851" y="3924"/>
                  <a:pt x="18581" y="3423"/>
                </a:cubicBezTo>
                <a:cubicBezTo>
                  <a:pt x="18491" y="3254"/>
                  <a:pt x="18431" y="3072"/>
                  <a:pt x="18447" y="3015"/>
                </a:cubicBezTo>
                <a:cubicBezTo>
                  <a:pt x="18463" y="2957"/>
                  <a:pt x="18432" y="2938"/>
                  <a:pt x="18374" y="2974"/>
                </a:cubicBezTo>
                <a:cubicBezTo>
                  <a:pt x="18316" y="3011"/>
                  <a:pt x="18105" y="2939"/>
                  <a:pt x="17906" y="2814"/>
                </a:cubicBezTo>
                <a:cubicBezTo>
                  <a:pt x="17587" y="2616"/>
                  <a:pt x="17493" y="2609"/>
                  <a:pt x="17135" y="2759"/>
                </a:cubicBezTo>
                <a:cubicBezTo>
                  <a:pt x="16691" y="2946"/>
                  <a:pt x="16487" y="3337"/>
                  <a:pt x="16487" y="4009"/>
                </a:cubicBezTo>
                <a:cubicBezTo>
                  <a:pt x="16487" y="4245"/>
                  <a:pt x="16438" y="4467"/>
                  <a:pt x="16380" y="4504"/>
                </a:cubicBezTo>
                <a:cubicBezTo>
                  <a:pt x="16321" y="4542"/>
                  <a:pt x="15788" y="4488"/>
                  <a:pt x="15195" y="4382"/>
                </a:cubicBezTo>
                <a:cubicBezTo>
                  <a:pt x="14266" y="4215"/>
                  <a:pt x="14024" y="4114"/>
                  <a:pt x="13434" y="3653"/>
                </a:cubicBezTo>
                <a:cubicBezTo>
                  <a:pt x="12237" y="2717"/>
                  <a:pt x="11725" y="2169"/>
                  <a:pt x="11886" y="2003"/>
                </a:cubicBezTo>
                <a:cubicBezTo>
                  <a:pt x="12074" y="1810"/>
                  <a:pt x="12062" y="883"/>
                  <a:pt x="11869" y="623"/>
                </a:cubicBezTo>
                <a:cubicBezTo>
                  <a:pt x="11628" y="298"/>
                  <a:pt x="10962" y="0"/>
                  <a:pt x="10479" y="0"/>
                </a:cubicBezTo>
                <a:close/>
                <a:moveTo>
                  <a:pt x="9070" y="3100"/>
                </a:moveTo>
                <a:cubicBezTo>
                  <a:pt x="9174" y="3084"/>
                  <a:pt x="9254" y="3085"/>
                  <a:pt x="9285" y="3105"/>
                </a:cubicBezTo>
                <a:cubicBezTo>
                  <a:pt x="9346" y="3143"/>
                  <a:pt x="9389" y="3454"/>
                  <a:pt x="9377" y="3793"/>
                </a:cubicBezTo>
                <a:cubicBezTo>
                  <a:pt x="9360" y="4303"/>
                  <a:pt x="9254" y="4553"/>
                  <a:pt x="8787" y="5228"/>
                </a:cubicBezTo>
                <a:cubicBezTo>
                  <a:pt x="8121" y="6192"/>
                  <a:pt x="7895" y="6612"/>
                  <a:pt x="7988" y="6708"/>
                </a:cubicBezTo>
                <a:cubicBezTo>
                  <a:pt x="8025" y="6746"/>
                  <a:pt x="8390" y="6791"/>
                  <a:pt x="8800" y="6810"/>
                </a:cubicBezTo>
                <a:lnTo>
                  <a:pt x="9543" y="6845"/>
                </a:lnTo>
                <a:lnTo>
                  <a:pt x="9923" y="6217"/>
                </a:lnTo>
                <a:cubicBezTo>
                  <a:pt x="10254" y="5665"/>
                  <a:pt x="10326" y="5605"/>
                  <a:pt x="10543" y="5724"/>
                </a:cubicBezTo>
                <a:cubicBezTo>
                  <a:pt x="10678" y="5798"/>
                  <a:pt x="10789" y="5972"/>
                  <a:pt x="10789" y="6109"/>
                </a:cubicBezTo>
                <a:cubicBezTo>
                  <a:pt x="10789" y="6491"/>
                  <a:pt x="10799" y="6542"/>
                  <a:pt x="10933" y="6708"/>
                </a:cubicBezTo>
                <a:cubicBezTo>
                  <a:pt x="11001" y="6792"/>
                  <a:pt x="11026" y="6916"/>
                  <a:pt x="10984" y="6986"/>
                </a:cubicBezTo>
                <a:cubicBezTo>
                  <a:pt x="10904" y="7118"/>
                  <a:pt x="11632" y="7572"/>
                  <a:pt x="11742" y="7459"/>
                </a:cubicBezTo>
                <a:cubicBezTo>
                  <a:pt x="11777" y="7423"/>
                  <a:pt x="11937" y="7445"/>
                  <a:pt x="12101" y="7509"/>
                </a:cubicBezTo>
                <a:cubicBezTo>
                  <a:pt x="12350" y="7606"/>
                  <a:pt x="12401" y="7588"/>
                  <a:pt x="12401" y="7384"/>
                </a:cubicBezTo>
                <a:cubicBezTo>
                  <a:pt x="12401" y="7250"/>
                  <a:pt x="12352" y="7107"/>
                  <a:pt x="12291" y="7068"/>
                </a:cubicBezTo>
                <a:cubicBezTo>
                  <a:pt x="12230" y="7030"/>
                  <a:pt x="12143" y="6783"/>
                  <a:pt x="12101" y="6520"/>
                </a:cubicBezTo>
                <a:cubicBezTo>
                  <a:pt x="11963" y="5660"/>
                  <a:pt x="11953" y="5602"/>
                  <a:pt x="11867" y="5513"/>
                </a:cubicBezTo>
                <a:cubicBezTo>
                  <a:pt x="11654" y="5294"/>
                  <a:pt x="11883" y="4071"/>
                  <a:pt x="12137" y="4071"/>
                </a:cubicBezTo>
                <a:cubicBezTo>
                  <a:pt x="12200" y="4071"/>
                  <a:pt x="12521" y="4320"/>
                  <a:pt x="12852" y="4624"/>
                </a:cubicBezTo>
                <a:cubicBezTo>
                  <a:pt x="13619" y="5331"/>
                  <a:pt x="14172" y="5624"/>
                  <a:pt x="14553" y="5526"/>
                </a:cubicBezTo>
                <a:cubicBezTo>
                  <a:pt x="14717" y="5484"/>
                  <a:pt x="14887" y="5504"/>
                  <a:pt x="14929" y="5573"/>
                </a:cubicBezTo>
                <a:cubicBezTo>
                  <a:pt x="14970" y="5643"/>
                  <a:pt x="15102" y="5674"/>
                  <a:pt x="15226" y="5641"/>
                </a:cubicBezTo>
                <a:cubicBezTo>
                  <a:pt x="15350" y="5608"/>
                  <a:pt x="15513" y="5659"/>
                  <a:pt x="15590" y="5754"/>
                </a:cubicBezTo>
                <a:cubicBezTo>
                  <a:pt x="15783" y="5993"/>
                  <a:pt x="15137" y="7324"/>
                  <a:pt x="14839" y="7299"/>
                </a:cubicBezTo>
                <a:cubicBezTo>
                  <a:pt x="14724" y="7289"/>
                  <a:pt x="14629" y="7355"/>
                  <a:pt x="14629" y="7446"/>
                </a:cubicBezTo>
                <a:cubicBezTo>
                  <a:pt x="14629" y="7537"/>
                  <a:pt x="14457" y="7758"/>
                  <a:pt x="14246" y="7940"/>
                </a:cubicBezTo>
                <a:cubicBezTo>
                  <a:pt x="13901" y="8238"/>
                  <a:pt x="13874" y="8319"/>
                  <a:pt x="13949" y="8771"/>
                </a:cubicBezTo>
                <a:cubicBezTo>
                  <a:pt x="14097" y="9670"/>
                  <a:pt x="14533" y="9724"/>
                  <a:pt x="15380" y="8941"/>
                </a:cubicBezTo>
                <a:cubicBezTo>
                  <a:pt x="15695" y="8650"/>
                  <a:pt x="15705" y="8651"/>
                  <a:pt x="15919" y="8893"/>
                </a:cubicBezTo>
                <a:cubicBezTo>
                  <a:pt x="16094" y="9093"/>
                  <a:pt x="16125" y="9308"/>
                  <a:pt x="16085" y="10038"/>
                </a:cubicBezTo>
                <a:cubicBezTo>
                  <a:pt x="16043" y="10774"/>
                  <a:pt x="16066" y="10942"/>
                  <a:pt x="16216" y="10942"/>
                </a:cubicBezTo>
                <a:cubicBezTo>
                  <a:pt x="16318" y="10942"/>
                  <a:pt x="16588" y="11089"/>
                  <a:pt x="16816" y="11267"/>
                </a:cubicBezTo>
                <a:cubicBezTo>
                  <a:pt x="17087" y="11480"/>
                  <a:pt x="17234" y="11533"/>
                  <a:pt x="17243" y="11425"/>
                </a:cubicBezTo>
                <a:cubicBezTo>
                  <a:pt x="17250" y="11334"/>
                  <a:pt x="17258" y="10657"/>
                  <a:pt x="17257" y="9923"/>
                </a:cubicBezTo>
                <a:cubicBezTo>
                  <a:pt x="17257" y="9102"/>
                  <a:pt x="17311" y="8517"/>
                  <a:pt x="17399" y="8408"/>
                </a:cubicBezTo>
                <a:cubicBezTo>
                  <a:pt x="17477" y="8310"/>
                  <a:pt x="17534" y="8197"/>
                  <a:pt x="17526" y="8155"/>
                </a:cubicBezTo>
                <a:cubicBezTo>
                  <a:pt x="17489" y="7985"/>
                  <a:pt x="17728" y="7506"/>
                  <a:pt x="17850" y="7506"/>
                </a:cubicBezTo>
                <a:cubicBezTo>
                  <a:pt x="17997" y="7506"/>
                  <a:pt x="18222" y="8028"/>
                  <a:pt x="18137" y="8175"/>
                </a:cubicBezTo>
                <a:cubicBezTo>
                  <a:pt x="18107" y="8227"/>
                  <a:pt x="18174" y="8270"/>
                  <a:pt x="18284" y="8270"/>
                </a:cubicBezTo>
                <a:cubicBezTo>
                  <a:pt x="18394" y="8270"/>
                  <a:pt x="18541" y="8442"/>
                  <a:pt x="18613" y="8656"/>
                </a:cubicBezTo>
                <a:cubicBezTo>
                  <a:pt x="18685" y="8867"/>
                  <a:pt x="18850" y="9094"/>
                  <a:pt x="18981" y="9166"/>
                </a:cubicBezTo>
                <a:cubicBezTo>
                  <a:pt x="19112" y="9238"/>
                  <a:pt x="19189" y="9348"/>
                  <a:pt x="19154" y="9407"/>
                </a:cubicBezTo>
                <a:cubicBezTo>
                  <a:pt x="19119" y="9465"/>
                  <a:pt x="19202" y="9656"/>
                  <a:pt x="19337" y="9832"/>
                </a:cubicBezTo>
                <a:cubicBezTo>
                  <a:pt x="19698" y="10304"/>
                  <a:pt x="19647" y="10853"/>
                  <a:pt x="19166" y="11625"/>
                </a:cubicBezTo>
                <a:cubicBezTo>
                  <a:pt x="18936" y="11995"/>
                  <a:pt x="18712" y="12415"/>
                  <a:pt x="18667" y="12562"/>
                </a:cubicBezTo>
                <a:cubicBezTo>
                  <a:pt x="18581" y="12837"/>
                  <a:pt x="17713" y="13454"/>
                  <a:pt x="17023" y="13731"/>
                </a:cubicBezTo>
                <a:cubicBezTo>
                  <a:pt x="16572" y="13912"/>
                  <a:pt x="16241" y="14516"/>
                  <a:pt x="16197" y="15238"/>
                </a:cubicBezTo>
                <a:cubicBezTo>
                  <a:pt x="16173" y="15620"/>
                  <a:pt x="16114" y="15718"/>
                  <a:pt x="15892" y="15751"/>
                </a:cubicBezTo>
                <a:cubicBezTo>
                  <a:pt x="15741" y="15774"/>
                  <a:pt x="15650" y="15845"/>
                  <a:pt x="15687" y="15907"/>
                </a:cubicBezTo>
                <a:cubicBezTo>
                  <a:pt x="15724" y="15968"/>
                  <a:pt x="15617" y="16107"/>
                  <a:pt x="15451" y="16220"/>
                </a:cubicBezTo>
                <a:cubicBezTo>
                  <a:pt x="15284" y="16332"/>
                  <a:pt x="15055" y="16622"/>
                  <a:pt x="14944" y="16863"/>
                </a:cubicBezTo>
                <a:cubicBezTo>
                  <a:pt x="14818" y="17135"/>
                  <a:pt x="14650" y="17301"/>
                  <a:pt x="14505" y="17301"/>
                </a:cubicBezTo>
                <a:cubicBezTo>
                  <a:pt x="14376" y="17301"/>
                  <a:pt x="14239" y="17356"/>
                  <a:pt x="14200" y="17421"/>
                </a:cubicBezTo>
                <a:cubicBezTo>
                  <a:pt x="14113" y="17566"/>
                  <a:pt x="13407" y="17936"/>
                  <a:pt x="13217" y="17937"/>
                </a:cubicBezTo>
                <a:cubicBezTo>
                  <a:pt x="13143" y="17938"/>
                  <a:pt x="12920" y="18023"/>
                  <a:pt x="12725" y="18127"/>
                </a:cubicBezTo>
                <a:cubicBezTo>
                  <a:pt x="12530" y="18232"/>
                  <a:pt x="12139" y="18345"/>
                  <a:pt x="11857" y="18378"/>
                </a:cubicBezTo>
                <a:cubicBezTo>
                  <a:pt x="11575" y="18410"/>
                  <a:pt x="11208" y="18472"/>
                  <a:pt x="11038" y="18513"/>
                </a:cubicBezTo>
                <a:cubicBezTo>
                  <a:pt x="10795" y="18571"/>
                  <a:pt x="10494" y="18423"/>
                  <a:pt x="9648" y="17819"/>
                </a:cubicBezTo>
                <a:cubicBezTo>
                  <a:pt x="9054" y="17396"/>
                  <a:pt x="8524" y="17045"/>
                  <a:pt x="8470" y="17043"/>
                </a:cubicBezTo>
                <a:cubicBezTo>
                  <a:pt x="8417" y="17041"/>
                  <a:pt x="8123" y="16816"/>
                  <a:pt x="7817" y="16545"/>
                </a:cubicBezTo>
                <a:cubicBezTo>
                  <a:pt x="7266" y="16056"/>
                  <a:pt x="7263" y="16049"/>
                  <a:pt x="7495" y="15786"/>
                </a:cubicBezTo>
                <a:cubicBezTo>
                  <a:pt x="7791" y="15450"/>
                  <a:pt x="7821" y="14676"/>
                  <a:pt x="7556" y="14211"/>
                </a:cubicBezTo>
                <a:cubicBezTo>
                  <a:pt x="7334" y="13822"/>
                  <a:pt x="6418" y="12971"/>
                  <a:pt x="6176" y="12930"/>
                </a:cubicBezTo>
                <a:cubicBezTo>
                  <a:pt x="6092" y="12915"/>
                  <a:pt x="5901" y="12836"/>
                  <a:pt x="5757" y="12754"/>
                </a:cubicBezTo>
                <a:cubicBezTo>
                  <a:pt x="5612" y="12673"/>
                  <a:pt x="5469" y="12632"/>
                  <a:pt x="5435" y="12667"/>
                </a:cubicBezTo>
                <a:cubicBezTo>
                  <a:pt x="5401" y="12701"/>
                  <a:pt x="5222" y="12671"/>
                  <a:pt x="5038" y="12599"/>
                </a:cubicBezTo>
                <a:cubicBezTo>
                  <a:pt x="4694" y="12465"/>
                  <a:pt x="4266" y="12597"/>
                  <a:pt x="4070" y="12900"/>
                </a:cubicBezTo>
                <a:cubicBezTo>
                  <a:pt x="3938" y="13102"/>
                  <a:pt x="3954" y="13716"/>
                  <a:pt x="4099" y="13994"/>
                </a:cubicBezTo>
                <a:cubicBezTo>
                  <a:pt x="4299" y="14377"/>
                  <a:pt x="4048" y="14403"/>
                  <a:pt x="3333" y="14076"/>
                </a:cubicBezTo>
                <a:cubicBezTo>
                  <a:pt x="2971" y="13910"/>
                  <a:pt x="2586" y="13747"/>
                  <a:pt x="2478" y="13708"/>
                </a:cubicBezTo>
                <a:cubicBezTo>
                  <a:pt x="2182" y="13603"/>
                  <a:pt x="2327" y="12885"/>
                  <a:pt x="2692" y="12639"/>
                </a:cubicBezTo>
                <a:cubicBezTo>
                  <a:pt x="2854" y="12530"/>
                  <a:pt x="2985" y="12358"/>
                  <a:pt x="2985" y="12264"/>
                </a:cubicBezTo>
                <a:cubicBezTo>
                  <a:pt x="2985" y="12169"/>
                  <a:pt x="3075" y="11896"/>
                  <a:pt x="3187" y="11655"/>
                </a:cubicBezTo>
                <a:cubicBezTo>
                  <a:pt x="3384" y="11231"/>
                  <a:pt x="3381" y="11199"/>
                  <a:pt x="3063" y="10614"/>
                </a:cubicBezTo>
                <a:cubicBezTo>
                  <a:pt x="2713" y="9972"/>
                  <a:pt x="2517" y="9109"/>
                  <a:pt x="2694" y="8996"/>
                </a:cubicBezTo>
                <a:cubicBezTo>
                  <a:pt x="2921" y="8853"/>
                  <a:pt x="3482" y="9077"/>
                  <a:pt x="3933" y="9489"/>
                </a:cubicBezTo>
                <a:lnTo>
                  <a:pt x="4406" y="9920"/>
                </a:lnTo>
                <a:lnTo>
                  <a:pt x="4925" y="9394"/>
                </a:lnTo>
                <a:cubicBezTo>
                  <a:pt x="5311" y="9006"/>
                  <a:pt x="5443" y="8775"/>
                  <a:pt x="5435" y="8500"/>
                </a:cubicBezTo>
                <a:cubicBezTo>
                  <a:pt x="5423" y="8058"/>
                  <a:pt x="5557" y="7902"/>
                  <a:pt x="6013" y="7817"/>
                </a:cubicBezTo>
                <a:cubicBezTo>
                  <a:pt x="6432" y="7739"/>
                  <a:pt x="6904" y="7428"/>
                  <a:pt x="7000" y="7171"/>
                </a:cubicBezTo>
                <a:cubicBezTo>
                  <a:pt x="7061" y="7008"/>
                  <a:pt x="6524" y="5833"/>
                  <a:pt x="6191" y="5398"/>
                </a:cubicBezTo>
                <a:cubicBezTo>
                  <a:pt x="6133" y="5323"/>
                  <a:pt x="6054" y="5067"/>
                  <a:pt x="6015" y="4827"/>
                </a:cubicBezTo>
                <a:cubicBezTo>
                  <a:pt x="5859" y="3859"/>
                  <a:pt x="5794" y="3929"/>
                  <a:pt x="7073" y="3625"/>
                </a:cubicBezTo>
                <a:cubicBezTo>
                  <a:pt x="7721" y="3472"/>
                  <a:pt x="8461" y="3278"/>
                  <a:pt x="8714" y="3192"/>
                </a:cubicBezTo>
                <a:cubicBezTo>
                  <a:pt x="8841" y="3149"/>
                  <a:pt x="8966" y="3115"/>
                  <a:pt x="9070" y="310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3" name="Google Shape;1029;p28"/>
          <p:cNvGrpSpPr/>
          <p:nvPr/>
        </p:nvGrpSpPr>
        <p:grpSpPr>
          <a:xfrm>
            <a:off x="366710" y="328720"/>
            <a:ext cx="5648639" cy="689837"/>
            <a:chOff x="0" y="0"/>
            <a:chExt cx="5648637" cy="689835"/>
          </a:xfrm>
        </p:grpSpPr>
        <p:sp>
          <p:nvSpPr>
            <p:cNvPr id="1098" name="Google Shape;1030;p28"/>
            <p:cNvSpPr/>
            <p:nvPr/>
          </p:nvSpPr>
          <p:spPr>
            <a:xfrm>
              <a:off x="0" y="0"/>
              <a:ext cx="5648638" cy="68983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102" name="Google Shape;1031;p28"/>
            <p:cNvGrpSpPr/>
            <p:nvPr/>
          </p:nvGrpSpPr>
          <p:grpSpPr>
            <a:xfrm>
              <a:off x="4493106" y="256820"/>
              <a:ext cx="935074" cy="176202"/>
              <a:chOff x="0" y="58"/>
              <a:chExt cx="935072" cy="176201"/>
            </a:xfrm>
          </p:grpSpPr>
          <p:sp>
            <p:nvSpPr>
              <p:cNvPr id="1099" name="Google Shape;1032;p28"/>
              <p:cNvSpPr/>
              <p:nvPr/>
            </p:nvSpPr>
            <p:spPr>
              <a:xfrm>
                <a:off x="378698" y="58"/>
                <a:ext cx="177714" cy="176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82" y="0"/>
                      <a:pt x="0" y="4816"/>
                      <a:pt x="0" y="10885"/>
                    </a:cubicBezTo>
                    <a:cubicBezTo>
                      <a:pt x="0" y="16784"/>
                      <a:pt x="4782" y="21600"/>
                      <a:pt x="10800" y="21600"/>
                    </a:cubicBezTo>
                    <a:cubicBezTo>
                      <a:pt x="16641" y="21600"/>
                      <a:pt x="21600" y="16784"/>
                      <a:pt x="21600" y="10885"/>
                    </a:cubicBezTo>
                    <a:cubicBezTo>
                      <a:pt x="21600" y="4816"/>
                      <a:pt x="16641" y="0"/>
                      <a:pt x="108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0" name="Google Shape;1033;p28"/>
              <p:cNvSpPr/>
              <p:nvPr/>
            </p:nvSpPr>
            <p:spPr>
              <a:xfrm>
                <a:off x="758812" y="58"/>
                <a:ext cx="176261" cy="176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1" name="Google Shape;1034;p28"/>
              <p:cNvSpPr/>
              <p:nvPr/>
            </p:nvSpPr>
            <p:spPr>
              <a:xfrm>
                <a:off x="-1" y="58"/>
                <a:ext cx="176262" cy="176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104" name="Google Shape;907;p28"/>
          <p:cNvSpPr txBox="1">
            <a:spLocks noGrp="1"/>
          </p:cNvSpPr>
          <p:nvPr>
            <p:ph type="title"/>
          </p:nvPr>
        </p:nvSpPr>
        <p:spPr>
          <a:xfrm>
            <a:off x="397187" y="206472"/>
            <a:ext cx="4427067" cy="93433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94359">
              <a:defRPr sz="3250"/>
            </a:lvl1pPr>
          </a:lstStyle>
          <a:p>
            <a:r>
              <a:t>PERSONAL FACTORS:</a:t>
            </a:r>
          </a:p>
        </p:txBody>
      </p:sp>
      <p:sp>
        <p:nvSpPr>
          <p:cNvPr id="1105" name="Google Shape;908;p28"/>
          <p:cNvSpPr txBox="1">
            <a:spLocks noGrp="1"/>
          </p:cNvSpPr>
          <p:nvPr>
            <p:ph type="body" sz="half" idx="1"/>
          </p:nvPr>
        </p:nvSpPr>
        <p:spPr>
          <a:xfrm>
            <a:off x="525235" y="405338"/>
            <a:ext cx="4877988" cy="3624203"/>
          </a:xfrm>
          <a:prstGeom prst="rect">
            <a:avLst/>
          </a:prstGeom>
        </p:spPr>
        <p:txBody>
          <a:bodyPr/>
          <a:lstStyle/>
          <a:p>
            <a:pPr marL="0" indent="0" algn="l">
              <a:defRPr sz="2700"/>
            </a:pPr>
            <a:r>
              <a:t>-Occupation</a:t>
            </a:r>
          </a:p>
          <a:p>
            <a:pPr marL="0" indent="0" algn="l">
              <a:defRPr sz="2700"/>
            </a:pPr>
            <a:r>
              <a:t>-Age and Stage</a:t>
            </a:r>
          </a:p>
          <a:p>
            <a:pPr marL="0" indent="0" algn="l">
              <a:defRPr sz="2700"/>
            </a:pPr>
            <a:r>
              <a:t>-Economic Situation</a:t>
            </a:r>
          </a:p>
          <a:p>
            <a:pPr marL="0" indent="0" algn="l">
              <a:defRPr sz="2700"/>
            </a:pPr>
            <a:r>
              <a:t>-Lifestyle</a:t>
            </a:r>
          </a:p>
          <a:p>
            <a:pPr marL="0" indent="0" algn="l">
              <a:defRPr sz="2700"/>
            </a:pPr>
            <a:r>
              <a:t>-Personality and Self Concept</a:t>
            </a:r>
          </a:p>
        </p:txBody>
      </p:sp>
      <p:pic>
        <p:nvPicPr>
          <p:cNvPr id="1106" name="personal-fac-1.png" descr="personal-fac-1.png"/>
          <p:cNvPicPr>
            <a:picLocks noChangeAspect="1"/>
          </p:cNvPicPr>
          <p:nvPr/>
        </p:nvPicPr>
        <p:blipFill>
          <a:blip r:embed="rId2">
            <a:extLst/>
          </a:blip>
          <a:srcRect l="22323" t="41544" r="19650" b="32573"/>
          <a:stretch>
            <a:fillRect/>
          </a:stretch>
        </p:blipFill>
        <p:spPr>
          <a:xfrm>
            <a:off x="1685281" y="3569688"/>
            <a:ext cx="5471434" cy="127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1" h="21060" extrusionOk="0">
                <a:moveTo>
                  <a:pt x="2507" y="0"/>
                </a:moveTo>
                <a:cubicBezTo>
                  <a:pt x="2192" y="1"/>
                  <a:pt x="1877" y="233"/>
                  <a:pt x="1579" y="702"/>
                </a:cubicBezTo>
                <a:cubicBezTo>
                  <a:pt x="946" y="1697"/>
                  <a:pt x="573" y="3127"/>
                  <a:pt x="265" y="5755"/>
                </a:cubicBezTo>
                <a:cubicBezTo>
                  <a:pt x="40" y="7677"/>
                  <a:pt x="0" y="8397"/>
                  <a:pt x="0" y="10469"/>
                </a:cubicBezTo>
                <a:cubicBezTo>
                  <a:pt x="0" y="12540"/>
                  <a:pt x="40" y="13267"/>
                  <a:pt x="265" y="15188"/>
                </a:cubicBezTo>
                <a:cubicBezTo>
                  <a:pt x="636" y="18353"/>
                  <a:pt x="1200" y="20196"/>
                  <a:pt x="2011" y="20891"/>
                </a:cubicBezTo>
                <a:cubicBezTo>
                  <a:pt x="2837" y="21599"/>
                  <a:pt x="3952" y="20017"/>
                  <a:pt x="4435" y="17456"/>
                </a:cubicBezTo>
                <a:cubicBezTo>
                  <a:pt x="5346" y="12627"/>
                  <a:pt x="5130" y="5133"/>
                  <a:pt x="3986" y="1868"/>
                </a:cubicBezTo>
                <a:cubicBezTo>
                  <a:pt x="3555" y="638"/>
                  <a:pt x="3032" y="-1"/>
                  <a:pt x="2507" y="0"/>
                </a:cubicBezTo>
                <a:close/>
                <a:moveTo>
                  <a:pt x="19082" y="564"/>
                </a:moveTo>
                <a:cubicBezTo>
                  <a:pt x="18490" y="564"/>
                  <a:pt x="18331" y="695"/>
                  <a:pt x="17983" y="1469"/>
                </a:cubicBezTo>
                <a:cubicBezTo>
                  <a:pt x="17134" y="3356"/>
                  <a:pt x="16693" y="6410"/>
                  <a:pt x="16686" y="10469"/>
                </a:cubicBezTo>
                <a:cubicBezTo>
                  <a:pt x="16678" y="14668"/>
                  <a:pt x="17265" y="18437"/>
                  <a:pt x="18146" y="19862"/>
                </a:cubicBezTo>
                <a:cubicBezTo>
                  <a:pt x="19058" y="21335"/>
                  <a:pt x="20178" y="20400"/>
                  <a:pt x="20776" y="17672"/>
                </a:cubicBezTo>
                <a:cubicBezTo>
                  <a:pt x="21380" y="14923"/>
                  <a:pt x="21600" y="11948"/>
                  <a:pt x="21440" y="8692"/>
                </a:cubicBezTo>
                <a:cubicBezTo>
                  <a:pt x="21271" y="5242"/>
                  <a:pt x="20883" y="3013"/>
                  <a:pt x="20188" y="1482"/>
                </a:cubicBezTo>
                <a:cubicBezTo>
                  <a:pt x="19834" y="700"/>
                  <a:pt x="19674" y="564"/>
                  <a:pt x="19082" y="564"/>
                </a:cubicBezTo>
                <a:close/>
                <a:moveTo>
                  <a:pt x="10575" y="570"/>
                </a:moveTo>
                <a:cubicBezTo>
                  <a:pt x="9978" y="577"/>
                  <a:pt x="9780" y="724"/>
                  <a:pt x="9500" y="1344"/>
                </a:cubicBezTo>
                <a:cubicBezTo>
                  <a:pt x="8725" y="3057"/>
                  <a:pt x="8265" y="6027"/>
                  <a:pt x="8193" y="9806"/>
                </a:cubicBezTo>
                <a:cubicBezTo>
                  <a:pt x="8104" y="14499"/>
                  <a:pt x="8713" y="18406"/>
                  <a:pt x="9794" y="20104"/>
                </a:cubicBezTo>
                <a:cubicBezTo>
                  <a:pt x="10293" y="20888"/>
                  <a:pt x="11233" y="20520"/>
                  <a:pt x="11747" y="19344"/>
                </a:cubicBezTo>
                <a:cubicBezTo>
                  <a:pt x="12509" y="17602"/>
                  <a:pt x="12977" y="14226"/>
                  <a:pt x="12977" y="10469"/>
                </a:cubicBezTo>
                <a:cubicBezTo>
                  <a:pt x="12977" y="6711"/>
                  <a:pt x="12511" y="3352"/>
                  <a:pt x="11744" y="1573"/>
                </a:cubicBezTo>
                <a:cubicBezTo>
                  <a:pt x="11351" y="661"/>
                  <a:pt x="11236" y="563"/>
                  <a:pt x="10575" y="57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3" name="Google Shape;1029;p28"/>
          <p:cNvGrpSpPr/>
          <p:nvPr/>
        </p:nvGrpSpPr>
        <p:grpSpPr>
          <a:xfrm>
            <a:off x="191671" y="530055"/>
            <a:ext cx="5629666" cy="687520"/>
            <a:chOff x="0" y="0"/>
            <a:chExt cx="5629664" cy="687518"/>
          </a:xfrm>
        </p:grpSpPr>
        <p:sp>
          <p:nvSpPr>
            <p:cNvPr id="1108" name="Google Shape;1030;p28"/>
            <p:cNvSpPr/>
            <p:nvPr/>
          </p:nvSpPr>
          <p:spPr>
            <a:xfrm>
              <a:off x="0" y="0"/>
              <a:ext cx="5629665" cy="687519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112" name="Google Shape;1031;p28"/>
            <p:cNvGrpSpPr/>
            <p:nvPr/>
          </p:nvGrpSpPr>
          <p:grpSpPr>
            <a:xfrm>
              <a:off x="4478015" y="255957"/>
              <a:ext cx="931933" cy="175611"/>
              <a:chOff x="0" y="57"/>
              <a:chExt cx="931932" cy="175609"/>
            </a:xfrm>
          </p:grpSpPr>
          <p:sp>
            <p:nvSpPr>
              <p:cNvPr id="1109" name="Google Shape;1032;p28"/>
              <p:cNvSpPr/>
              <p:nvPr/>
            </p:nvSpPr>
            <p:spPr>
              <a:xfrm>
                <a:off x="377426" y="57"/>
                <a:ext cx="177117" cy="175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82" y="0"/>
                      <a:pt x="0" y="4816"/>
                      <a:pt x="0" y="10885"/>
                    </a:cubicBezTo>
                    <a:cubicBezTo>
                      <a:pt x="0" y="16784"/>
                      <a:pt x="4782" y="21600"/>
                      <a:pt x="10800" y="21600"/>
                    </a:cubicBezTo>
                    <a:cubicBezTo>
                      <a:pt x="16641" y="21600"/>
                      <a:pt x="21600" y="16784"/>
                      <a:pt x="21600" y="10885"/>
                    </a:cubicBezTo>
                    <a:cubicBezTo>
                      <a:pt x="21600" y="4816"/>
                      <a:pt x="16641" y="0"/>
                      <a:pt x="108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0" name="Google Shape;1033;p28"/>
              <p:cNvSpPr/>
              <p:nvPr/>
            </p:nvSpPr>
            <p:spPr>
              <a:xfrm>
                <a:off x="756263" y="57"/>
                <a:ext cx="175670" cy="175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1" name="Google Shape;1034;p28"/>
              <p:cNvSpPr/>
              <p:nvPr/>
            </p:nvSpPr>
            <p:spPr>
              <a:xfrm>
                <a:off x="-1" y="57"/>
                <a:ext cx="175670" cy="175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1" y="0"/>
                      <a:pt x="0" y="4816"/>
                      <a:pt x="0" y="10885"/>
                    </a:cubicBezTo>
                    <a:cubicBezTo>
                      <a:pt x="0" y="16784"/>
                      <a:pt x="4821" y="21600"/>
                      <a:pt x="10711" y="21600"/>
                    </a:cubicBezTo>
                    <a:cubicBezTo>
                      <a:pt x="16779" y="21600"/>
                      <a:pt x="21600" y="16784"/>
                      <a:pt x="21600" y="10885"/>
                    </a:cubicBezTo>
                    <a:cubicBezTo>
                      <a:pt x="21600" y="4816"/>
                      <a:pt x="16779" y="0"/>
                      <a:pt x="10711" y="0"/>
                    </a:cubicBezTo>
                    <a:close/>
                  </a:path>
                </a:pathLst>
              </a:custGeom>
              <a:solidFill>
                <a:srgbClr val="F99AAA"/>
              </a:solidFill>
              <a:ln w="9525" cap="flat">
                <a:solidFill>
                  <a:schemeClr val="accent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114" name="Google Shape;907;p28"/>
          <p:cNvSpPr txBox="1">
            <a:spLocks noGrp="1"/>
          </p:cNvSpPr>
          <p:nvPr>
            <p:ph type="title"/>
          </p:nvPr>
        </p:nvSpPr>
        <p:spPr>
          <a:xfrm>
            <a:off x="-6112" y="689104"/>
            <a:ext cx="4504090" cy="369423"/>
          </a:xfrm>
          <a:prstGeom prst="rect">
            <a:avLst/>
          </a:prstGeom>
        </p:spPr>
        <p:txBody>
          <a:bodyPr/>
          <a:lstStyle>
            <a:lvl1pPr defTabSz="438911">
              <a:defRPr sz="2400"/>
            </a:lvl1pPr>
          </a:lstStyle>
          <a:p>
            <a:r>
              <a:t>PSYCHOLOGICAL FACTORS:</a:t>
            </a:r>
          </a:p>
        </p:txBody>
      </p:sp>
      <p:sp>
        <p:nvSpPr>
          <p:cNvPr id="1115" name="Google Shape;908;p28"/>
          <p:cNvSpPr txBox="1">
            <a:spLocks noGrp="1"/>
          </p:cNvSpPr>
          <p:nvPr>
            <p:ph type="body" sz="quarter" idx="1"/>
          </p:nvPr>
        </p:nvSpPr>
        <p:spPr>
          <a:xfrm>
            <a:off x="563427" y="1370768"/>
            <a:ext cx="4387667" cy="1876694"/>
          </a:xfrm>
          <a:prstGeom prst="rect">
            <a:avLst/>
          </a:prstGeom>
        </p:spPr>
        <p:txBody>
          <a:bodyPr/>
          <a:lstStyle/>
          <a:p>
            <a:pPr marL="0" indent="0" algn="l">
              <a:defRPr sz="2500"/>
            </a:pPr>
            <a:r>
              <a:t>-Motivation</a:t>
            </a:r>
          </a:p>
          <a:p>
            <a:pPr marL="0" indent="0" algn="l">
              <a:defRPr sz="2500"/>
            </a:pPr>
            <a:r>
              <a:t>-Perception</a:t>
            </a:r>
          </a:p>
          <a:p>
            <a:pPr marL="0" indent="0" algn="l">
              <a:defRPr sz="2500"/>
            </a:pPr>
            <a:r>
              <a:t>-Learning</a:t>
            </a:r>
          </a:p>
          <a:p>
            <a:pPr marL="0" indent="0" algn="l">
              <a:defRPr sz="2500"/>
            </a:pPr>
            <a:r>
              <a:t>-Beliefs and Attitudes </a:t>
            </a:r>
          </a:p>
        </p:txBody>
      </p:sp>
      <p:pic>
        <p:nvPicPr>
          <p:cNvPr id="1116" name="69-699215_picture-transparent-download-psychology-clipart-legal-psychologist-clipart.png.jpeg" descr="69-699215_picture-transparent-download-psychology-clipart-legal-psychologist-clipart.png.jpeg"/>
          <p:cNvPicPr>
            <a:picLocks noChangeAspect="1"/>
          </p:cNvPicPr>
          <p:nvPr/>
        </p:nvPicPr>
        <p:blipFill>
          <a:blip r:embed="rId2">
            <a:extLst/>
          </a:blip>
          <a:srcRect l="3757" t="3524" r="3510" b="3585"/>
          <a:stretch>
            <a:fillRect/>
          </a:stretch>
        </p:blipFill>
        <p:spPr>
          <a:xfrm>
            <a:off x="4951647" y="1139990"/>
            <a:ext cx="3773781" cy="376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8" h="21595" extrusionOk="0">
                <a:moveTo>
                  <a:pt x="18267" y="0"/>
                </a:moveTo>
                <a:cubicBezTo>
                  <a:pt x="18075" y="0"/>
                  <a:pt x="17891" y="46"/>
                  <a:pt x="17856" y="102"/>
                </a:cubicBezTo>
                <a:cubicBezTo>
                  <a:pt x="17818" y="164"/>
                  <a:pt x="17955" y="205"/>
                  <a:pt x="18204" y="205"/>
                </a:cubicBezTo>
                <a:cubicBezTo>
                  <a:pt x="18430" y="205"/>
                  <a:pt x="18617" y="159"/>
                  <a:pt x="18617" y="102"/>
                </a:cubicBezTo>
                <a:cubicBezTo>
                  <a:pt x="18617" y="46"/>
                  <a:pt x="18459" y="0"/>
                  <a:pt x="18267" y="0"/>
                </a:cubicBezTo>
                <a:close/>
                <a:moveTo>
                  <a:pt x="20393" y="0"/>
                </a:moveTo>
                <a:cubicBezTo>
                  <a:pt x="19750" y="0"/>
                  <a:pt x="19328" y="41"/>
                  <a:pt x="19328" y="102"/>
                </a:cubicBezTo>
                <a:cubicBezTo>
                  <a:pt x="19328" y="164"/>
                  <a:pt x="19750" y="205"/>
                  <a:pt x="20393" y="205"/>
                </a:cubicBezTo>
                <a:cubicBezTo>
                  <a:pt x="21036" y="205"/>
                  <a:pt x="21458" y="164"/>
                  <a:pt x="21458" y="102"/>
                </a:cubicBezTo>
                <a:cubicBezTo>
                  <a:pt x="21458" y="41"/>
                  <a:pt x="21036" y="0"/>
                  <a:pt x="20393" y="0"/>
                </a:cubicBezTo>
                <a:close/>
                <a:moveTo>
                  <a:pt x="18109" y="1024"/>
                </a:moveTo>
                <a:cubicBezTo>
                  <a:pt x="17112" y="1024"/>
                  <a:pt x="16597" y="1059"/>
                  <a:pt x="16638" y="1126"/>
                </a:cubicBezTo>
                <a:cubicBezTo>
                  <a:pt x="16675" y="1186"/>
                  <a:pt x="17279" y="1228"/>
                  <a:pt x="18109" y="1228"/>
                </a:cubicBezTo>
                <a:cubicBezTo>
                  <a:pt x="18939" y="1228"/>
                  <a:pt x="19543" y="1186"/>
                  <a:pt x="19580" y="1126"/>
                </a:cubicBezTo>
                <a:cubicBezTo>
                  <a:pt x="19621" y="1059"/>
                  <a:pt x="19106" y="1024"/>
                  <a:pt x="18109" y="1024"/>
                </a:cubicBezTo>
                <a:close/>
                <a:moveTo>
                  <a:pt x="20901" y="1024"/>
                </a:moveTo>
                <a:cubicBezTo>
                  <a:pt x="20594" y="1024"/>
                  <a:pt x="20341" y="1070"/>
                  <a:pt x="20341" y="1126"/>
                </a:cubicBezTo>
                <a:cubicBezTo>
                  <a:pt x="20341" y="1182"/>
                  <a:pt x="20594" y="1228"/>
                  <a:pt x="20901" y="1228"/>
                </a:cubicBezTo>
                <a:cubicBezTo>
                  <a:pt x="21208" y="1228"/>
                  <a:pt x="21458" y="1182"/>
                  <a:pt x="21458" y="1126"/>
                </a:cubicBezTo>
                <a:cubicBezTo>
                  <a:pt x="21458" y="1070"/>
                  <a:pt x="21208" y="1024"/>
                  <a:pt x="20901" y="1024"/>
                </a:cubicBezTo>
                <a:close/>
                <a:moveTo>
                  <a:pt x="11671" y="1945"/>
                </a:moveTo>
                <a:cubicBezTo>
                  <a:pt x="11479" y="1945"/>
                  <a:pt x="11292" y="1991"/>
                  <a:pt x="11258" y="2047"/>
                </a:cubicBezTo>
                <a:cubicBezTo>
                  <a:pt x="11220" y="2109"/>
                  <a:pt x="11359" y="2150"/>
                  <a:pt x="11607" y="2150"/>
                </a:cubicBezTo>
                <a:cubicBezTo>
                  <a:pt x="11834" y="2150"/>
                  <a:pt x="12020" y="2104"/>
                  <a:pt x="12020" y="2047"/>
                </a:cubicBezTo>
                <a:cubicBezTo>
                  <a:pt x="12020" y="1991"/>
                  <a:pt x="11863" y="1945"/>
                  <a:pt x="11671" y="1945"/>
                </a:cubicBezTo>
                <a:close/>
                <a:moveTo>
                  <a:pt x="13212" y="1947"/>
                </a:moveTo>
                <a:cubicBezTo>
                  <a:pt x="13114" y="1946"/>
                  <a:pt x="13034" y="1988"/>
                  <a:pt x="13034" y="2040"/>
                </a:cubicBezTo>
                <a:cubicBezTo>
                  <a:pt x="13034" y="2093"/>
                  <a:pt x="13114" y="2156"/>
                  <a:pt x="13212" y="2182"/>
                </a:cubicBezTo>
                <a:cubicBezTo>
                  <a:pt x="13527" y="2265"/>
                  <a:pt x="13846" y="2256"/>
                  <a:pt x="13846" y="2163"/>
                </a:cubicBezTo>
                <a:cubicBezTo>
                  <a:pt x="13846" y="2067"/>
                  <a:pt x="13504" y="1950"/>
                  <a:pt x="13212" y="1947"/>
                </a:cubicBezTo>
                <a:close/>
                <a:moveTo>
                  <a:pt x="10109" y="2273"/>
                </a:moveTo>
                <a:cubicBezTo>
                  <a:pt x="9876" y="2286"/>
                  <a:pt x="9482" y="2393"/>
                  <a:pt x="9482" y="2470"/>
                </a:cubicBezTo>
                <a:cubicBezTo>
                  <a:pt x="9482" y="2520"/>
                  <a:pt x="9548" y="2561"/>
                  <a:pt x="9628" y="2561"/>
                </a:cubicBezTo>
                <a:cubicBezTo>
                  <a:pt x="9844" y="2561"/>
                  <a:pt x="10330" y="2359"/>
                  <a:pt x="10267" y="2295"/>
                </a:cubicBezTo>
                <a:cubicBezTo>
                  <a:pt x="10246" y="2274"/>
                  <a:pt x="10187" y="2268"/>
                  <a:pt x="10109" y="2273"/>
                </a:cubicBezTo>
                <a:close/>
                <a:moveTo>
                  <a:pt x="3070" y="2277"/>
                </a:moveTo>
                <a:cubicBezTo>
                  <a:pt x="2428" y="2348"/>
                  <a:pt x="1824" y="2733"/>
                  <a:pt x="1482" y="3405"/>
                </a:cubicBezTo>
                <a:cubicBezTo>
                  <a:pt x="769" y="4803"/>
                  <a:pt x="1505" y="6573"/>
                  <a:pt x="3418" y="8060"/>
                </a:cubicBezTo>
                <a:cubicBezTo>
                  <a:pt x="3908" y="8440"/>
                  <a:pt x="4002" y="8565"/>
                  <a:pt x="4007" y="8840"/>
                </a:cubicBezTo>
                <a:lnTo>
                  <a:pt x="4011" y="9165"/>
                </a:lnTo>
                <a:lnTo>
                  <a:pt x="4172" y="8933"/>
                </a:lnTo>
                <a:lnTo>
                  <a:pt x="4334" y="8701"/>
                </a:lnTo>
                <a:lnTo>
                  <a:pt x="4774" y="8963"/>
                </a:lnTo>
                <a:cubicBezTo>
                  <a:pt x="5194" y="9211"/>
                  <a:pt x="5231" y="9215"/>
                  <a:pt x="5523" y="9063"/>
                </a:cubicBezTo>
                <a:cubicBezTo>
                  <a:pt x="5804" y="8916"/>
                  <a:pt x="5838" y="8917"/>
                  <a:pt x="5896" y="9067"/>
                </a:cubicBezTo>
                <a:cubicBezTo>
                  <a:pt x="5993" y="9322"/>
                  <a:pt x="5769" y="9946"/>
                  <a:pt x="5002" y="11567"/>
                </a:cubicBezTo>
                <a:cubicBezTo>
                  <a:pt x="4467" y="12698"/>
                  <a:pt x="4304" y="13145"/>
                  <a:pt x="4327" y="13417"/>
                </a:cubicBezTo>
                <a:cubicBezTo>
                  <a:pt x="4355" y="13741"/>
                  <a:pt x="4330" y="13779"/>
                  <a:pt x="4077" y="13808"/>
                </a:cubicBezTo>
                <a:cubicBezTo>
                  <a:pt x="3854" y="13834"/>
                  <a:pt x="3762" y="13776"/>
                  <a:pt x="3621" y="13526"/>
                </a:cubicBezTo>
                <a:cubicBezTo>
                  <a:pt x="3524" y="13353"/>
                  <a:pt x="3401" y="13212"/>
                  <a:pt x="3350" y="13212"/>
                </a:cubicBezTo>
                <a:cubicBezTo>
                  <a:pt x="3037" y="13210"/>
                  <a:pt x="1565" y="14472"/>
                  <a:pt x="1565" y="14743"/>
                </a:cubicBezTo>
                <a:cubicBezTo>
                  <a:pt x="1565" y="14777"/>
                  <a:pt x="1702" y="14886"/>
                  <a:pt x="1870" y="14986"/>
                </a:cubicBezTo>
                <a:cubicBezTo>
                  <a:pt x="2223" y="15197"/>
                  <a:pt x="2259" y="15458"/>
                  <a:pt x="1971" y="15721"/>
                </a:cubicBezTo>
                <a:cubicBezTo>
                  <a:pt x="1799" y="15879"/>
                  <a:pt x="1728" y="15887"/>
                  <a:pt x="1500" y="15782"/>
                </a:cubicBezTo>
                <a:cubicBezTo>
                  <a:pt x="1342" y="15710"/>
                  <a:pt x="1194" y="15697"/>
                  <a:pt x="1141" y="15751"/>
                </a:cubicBezTo>
                <a:cubicBezTo>
                  <a:pt x="984" y="15909"/>
                  <a:pt x="825" y="17161"/>
                  <a:pt x="899" y="17659"/>
                </a:cubicBezTo>
                <a:cubicBezTo>
                  <a:pt x="963" y="18089"/>
                  <a:pt x="993" y="18130"/>
                  <a:pt x="1193" y="18069"/>
                </a:cubicBezTo>
                <a:cubicBezTo>
                  <a:pt x="1429" y="17996"/>
                  <a:pt x="1448" y="17993"/>
                  <a:pt x="1637" y="18012"/>
                </a:cubicBezTo>
                <a:cubicBezTo>
                  <a:pt x="1812" y="18029"/>
                  <a:pt x="1983" y="18389"/>
                  <a:pt x="1908" y="18585"/>
                </a:cubicBezTo>
                <a:cubicBezTo>
                  <a:pt x="1874" y="18676"/>
                  <a:pt x="1713" y="18819"/>
                  <a:pt x="1552" y="18903"/>
                </a:cubicBezTo>
                <a:lnTo>
                  <a:pt x="1258" y="19056"/>
                </a:lnTo>
                <a:lnTo>
                  <a:pt x="1488" y="19468"/>
                </a:lnTo>
                <a:cubicBezTo>
                  <a:pt x="1615" y="19694"/>
                  <a:pt x="1964" y="20116"/>
                  <a:pt x="2265" y="20405"/>
                </a:cubicBezTo>
                <a:lnTo>
                  <a:pt x="2811" y="20930"/>
                </a:lnTo>
                <a:lnTo>
                  <a:pt x="3075" y="20603"/>
                </a:lnTo>
                <a:cubicBezTo>
                  <a:pt x="3533" y="20041"/>
                  <a:pt x="3973" y="20258"/>
                  <a:pt x="3851" y="20985"/>
                </a:cubicBezTo>
                <a:lnTo>
                  <a:pt x="3783" y="21390"/>
                </a:lnTo>
                <a:lnTo>
                  <a:pt x="4221" y="21488"/>
                </a:lnTo>
                <a:cubicBezTo>
                  <a:pt x="4504" y="21552"/>
                  <a:pt x="4910" y="21589"/>
                  <a:pt x="5266" y="21595"/>
                </a:cubicBezTo>
                <a:cubicBezTo>
                  <a:pt x="5622" y="21600"/>
                  <a:pt x="5929" y="21573"/>
                  <a:pt x="6020" y="21515"/>
                </a:cubicBezTo>
                <a:cubicBezTo>
                  <a:pt x="6105" y="21460"/>
                  <a:pt x="6139" y="21337"/>
                  <a:pt x="6103" y="21201"/>
                </a:cubicBezTo>
                <a:cubicBezTo>
                  <a:pt x="6027" y="20908"/>
                  <a:pt x="6110" y="20708"/>
                  <a:pt x="6358" y="20573"/>
                </a:cubicBezTo>
                <a:cubicBezTo>
                  <a:pt x="6519" y="20486"/>
                  <a:pt x="6607" y="20510"/>
                  <a:pt x="6803" y="20696"/>
                </a:cubicBezTo>
                <a:cubicBezTo>
                  <a:pt x="6937" y="20823"/>
                  <a:pt x="7047" y="20990"/>
                  <a:pt x="7047" y="21065"/>
                </a:cubicBezTo>
                <a:cubicBezTo>
                  <a:pt x="7047" y="21139"/>
                  <a:pt x="7083" y="21199"/>
                  <a:pt x="7128" y="21199"/>
                </a:cubicBezTo>
                <a:cubicBezTo>
                  <a:pt x="7280" y="21199"/>
                  <a:pt x="8110" y="20623"/>
                  <a:pt x="8444" y="20287"/>
                </a:cubicBezTo>
                <a:cubicBezTo>
                  <a:pt x="8981" y="19743"/>
                  <a:pt x="9009" y="19626"/>
                  <a:pt x="8665" y="19370"/>
                </a:cubicBezTo>
                <a:cubicBezTo>
                  <a:pt x="8337" y="19126"/>
                  <a:pt x="8281" y="18838"/>
                  <a:pt x="8518" y="18640"/>
                </a:cubicBezTo>
                <a:cubicBezTo>
                  <a:pt x="8654" y="18525"/>
                  <a:pt x="8826" y="18528"/>
                  <a:pt x="9272" y="18651"/>
                </a:cubicBezTo>
                <a:cubicBezTo>
                  <a:pt x="9367" y="18677"/>
                  <a:pt x="9448" y="18561"/>
                  <a:pt x="9511" y="18305"/>
                </a:cubicBezTo>
                <a:cubicBezTo>
                  <a:pt x="9563" y="18093"/>
                  <a:pt x="9692" y="17871"/>
                  <a:pt x="9798" y="17814"/>
                </a:cubicBezTo>
                <a:cubicBezTo>
                  <a:pt x="10060" y="17672"/>
                  <a:pt x="10132" y="17873"/>
                  <a:pt x="10393" y="19459"/>
                </a:cubicBezTo>
                <a:cubicBezTo>
                  <a:pt x="10509" y="20163"/>
                  <a:pt x="10631" y="20866"/>
                  <a:pt x="10662" y="21021"/>
                </a:cubicBezTo>
                <a:lnTo>
                  <a:pt x="10716" y="21301"/>
                </a:lnTo>
                <a:lnTo>
                  <a:pt x="13810" y="21301"/>
                </a:lnTo>
                <a:cubicBezTo>
                  <a:pt x="15749" y="21301"/>
                  <a:pt x="16977" y="21263"/>
                  <a:pt x="17100" y="21196"/>
                </a:cubicBezTo>
                <a:cubicBezTo>
                  <a:pt x="17364" y="21054"/>
                  <a:pt x="17355" y="20719"/>
                  <a:pt x="17035" y="18774"/>
                </a:cubicBezTo>
                <a:lnTo>
                  <a:pt x="16773" y="17181"/>
                </a:lnTo>
                <a:lnTo>
                  <a:pt x="17071" y="16861"/>
                </a:lnTo>
                <a:cubicBezTo>
                  <a:pt x="18200" y="15645"/>
                  <a:pt x="19033" y="13518"/>
                  <a:pt x="19219" y="11378"/>
                </a:cubicBezTo>
                <a:cubicBezTo>
                  <a:pt x="19319" y="10229"/>
                  <a:pt x="19237" y="8829"/>
                  <a:pt x="19028" y="8137"/>
                </a:cubicBezTo>
                <a:cubicBezTo>
                  <a:pt x="18910" y="7750"/>
                  <a:pt x="18920" y="7692"/>
                  <a:pt x="19165" y="7327"/>
                </a:cubicBezTo>
                <a:cubicBezTo>
                  <a:pt x="19486" y="6849"/>
                  <a:pt x="19493" y="6724"/>
                  <a:pt x="19208" y="6533"/>
                </a:cubicBezTo>
                <a:cubicBezTo>
                  <a:pt x="18941" y="6355"/>
                  <a:pt x="19037" y="6144"/>
                  <a:pt x="19384" y="6144"/>
                </a:cubicBezTo>
                <a:cubicBezTo>
                  <a:pt x="19613" y="6144"/>
                  <a:pt x="19632" y="6107"/>
                  <a:pt x="19632" y="5639"/>
                </a:cubicBezTo>
                <a:cubicBezTo>
                  <a:pt x="19632" y="4895"/>
                  <a:pt x="19492" y="4589"/>
                  <a:pt x="19188" y="4666"/>
                </a:cubicBezTo>
                <a:cubicBezTo>
                  <a:pt x="18875" y="4745"/>
                  <a:pt x="18750" y="4549"/>
                  <a:pt x="18962" y="4313"/>
                </a:cubicBezTo>
                <a:cubicBezTo>
                  <a:pt x="19194" y="4055"/>
                  <a:pt x="19167" y="3949"/>
                  <a:pt x="18795" y="3665"/>
                </a:cubicBezTo>
                <a:cubicBezTo>
                  <a:pt x="18140" y="3164"/>
                  <a:pt x="17997" y="3122"/>
                  <a:pt x="17802" y="3383"/>
                </a:cubicBezTo>
                <a:cubicBezTo>
                  <a:pt x="17567" y="3697"/>
                  <a:pt x="17267" y="3592"/>
                  <a:pt x="17358" y="3228"/>
                </a:cubicBezTo>
                <a:cubicBezTo>
                  <a:pt x="17420" y="2977"/>
                  <a:pt x="17405" y="2970"/>
                  <a:pt x="16927" y="2980"/>
                </a:cubicBezTo>
                <a:cubicBezTo>
                  <a:pt x="16167" y="2996"/>
                  <a:pt x="15927" y="3093"/>
                  <a:pt x="15927" y="3385"/>
                </a:cubicBezTo>
                <a:cubicBezTo>
                  <a:pt x="15927" y="3827"/>
                  <a:pt x="15784" y="3937"/>
                  <a:pt x="15525" y="3692"/>
                </a:cubicBezTo>
                <a:lnTo>
                  <a:pt x="15297" y="3476"/>
                </a:lnTo>
                <a:lnTo>
                  <a:pt x="14938" y="3849"/>
                </a:lnTo>
                <a:lnTo>
                  <a:pt x="14577" y="4222"/>
                </a:lnTo>
                <a:lnTo>
                  <a:pt x="14033" y="4031"/>
                </a:lnTo>
                <a:cubicBezTo>
                  <a:pt x="13615" y="3884"/>
                  <a:pt x="13212" y="3842"/>
                  <a:pt x="12273" y="3847"/>
                </a:cubicBezTo>
                <a:cubicBezTo>
                  <a:pt x="11223" y="3852"/>
                  <a:pt x="10947" y="3892"/>
                  <a:pt x="10262" y="4131"/>
                </a:cubicBezTo>
                <a:cubicBezTo>
                  <a:pt x="9826" y="4283"/>
                  <a:pt x="9425" y="4380"/>
                  <a:pt x="9373" y="4347"/>
                </a:cubicBezTo>
                <a:cubicBezTo>
                  <a:pt x="9321" y="4315"/>
                  <a:pt x="9278" y="4188"/>
                  <a:pt x="9276" y="4065"/>
                </a:cubicBezTo>
                <a:cubicBezTo>
                  <a:pt x="9275" y="3942"/>
                  <a:pt x="9170" y="3634"/>
                  <a:pt x="9042" y="3380"/>
                </a:cubicBezTo>
                <a:cubicBezTo>
                  <a:pt x="8374" y="2060"/>
                  <a:pt x="6478" y="1919"/>
                  <a:pt x="5569" y="3123"/>
                </a:cubicBezTo>
                <a:lnTo>
                  <a:pt x="5295" y="3483"/>
                </a:lnTo>
                <a:lnTo>
                  <a:pt x="4901" y="3030"/>
                </a:lnTo>
                <a:cubicBezTo>
                  <a:pt x="4395" y="2451"/>
                  <a:pt x="3713" y="2207"/>
                  <a:pt x="3070" y="2277"/>
                </a:cubicBezTo>
                <a:close/>
                <a:moveTo>
                  <a:pt x="14959" y="2359"/>
                </a:moveTo>
                <a:cubicBezTo>
                  <a:pt x="14855" y="2359"/>
                  <a:pt x="14760" y="2388"/>
                  <a:pt x="14760" y="2450"/>
                </a:cubicBezTo>
                <a:cubicBezTo>
                  <a:pt x="14760" y="2502"/>
                  <a:pt x="14841" y="2564"/>
                  <a:pt x="14938" y="2586"/>
                </a:cubicBezTo>
                <a:cubicBezTo>
                  <a:pt x="15162" y="2638"/>
                  <a:pt x="15287" y="2574"/>
                  <a:pt x="15211" y="2450"/>
                </a:cubicBezTo>
                <a:cubicBezTo>
                  <a:pt x="15173" y="2388"/>
                  <a:pt x="15062" y="2359"/>
                  <a:pt x="14959" y="2359"/>
                </a:cubicBezTo>
                <a:close/>
                <a:moveTo>
                  <a:pt x="20120" y="6663"/>
                </a:moveTo>
                <a:cubicBezTo>
                  <a:pt x="20054" y="6676"/>
                  <a:pt x="20053" y="6831"/>
                  <a:pt x="20154" y="7061"/>
                </a:cubicBezTo>
                <a:cubicBezTo>
                  <a:pt x="20229" y="7233"/>
                  <a:pt x="20324" y="7375"/>
                  <a:pt x="20366" y="7375"/>
                </a:cubicBezTo>
                <a:cubicBezTo>
                  <a:pt x="20494" y="7375"/>
                  <a:pt x="20453" y="7015"/>
                  <a:pt x="20300" y="6804"/>
                </a:cubicBezTo>
                <a:cubicBezTo>
                  <a:pt x="20222" y="6696"/>
                  <a:pt x="20159" y="6655"/>
                  <a:pt x="20120" y="6663"/>
                </a:cubicBezTo>
                <a:close/>
                <a:moveTo>
                  <a:pt x="20747" y="8296"/>
                </a:moveTo>
                <a:cubicBezTo>
                  <a:pt x="20655" y="8296"/>
                  <a:pt x="20677" y="8577"/>
                  <a:pt x="20806" y="8992"/>
                </a:cubicBezTo>
                <a:cubicBezTo>
                  <a:pt x="20829" y="9066"/>
                  <a:pt x="20891" y="9102"/>
                  <a:pt x="20943" y="9070"/>
                </a:cubicBezTo>
                <a:cubicBezTo>
                  <a:pt x="21002" y="9033"/>
                  <a:pt x="21001" y="8882"/>
                  <a:pt x="20943" y="8678"/>
                </a:cubicBezTo>
                <a:cubicBezTo>
                  <a:pt x="20892" y="8496"/>
                  <a:pt x="20849" y="8336"/>
                  <a:pt x="20849" y="8321"/>
                </a:cubicBezTo>
                <a:cubicBezTo>
                  <a:pt x="20849" y="8307"/>
                  <a:pt x="20804" y="8296"/>
                  <a:pt x="20747" y="8296"/>
                </a:cubicBezTo>
                <a:close/>
                <a:moveTo>
                  <a:pt x="21052" y="10036"/>
                </a:moveTo>
                <a:cubicBezTo>
                  <a:pt x="20996" y="10036"/>
                  <a:pt x="20950" y="10221"/>
                  <a:pt x="20950" y="10446"/>
                </a:cubicBezTo>
                <a:cubicBezTo>
                  <a:pt x="20950" y="10671"/>
                  <a:pt x="20996" y="10855"/>
                  <a:pt x="21052" y="10855"/>
                </a:cubicBezTo>
                <a:cubicBezTo>
                  <a:pt x="21108" y="10855"/>
                  <a:pt x="21153" y="10671"/>
                  <a:pt x="21153" y="10446"/>
                </a:cubicBezTo>
                <a:cubicBezTo>
                  <a:pt x="21153" y="10221"/>
                  <a:pt x="21108" y="10036"/>
                  <a:pt x="21052" y="10036"/>
                </a:cubicBezTo>
                <a:close/>
                <a:moveTo>
                  <a:pt x="1640" y="10077"/>
                </a:moveTo>
                <a:cubicBezTo>
                  <a:pt x="1559" y="9996"/>
                  <a:pt x="1159" y="10322"/>
                  <a:pt x="1159" y="10469"/>
                </a:cubicBezTo>
                <a:cubicBezTo>
                  <a:pt x="1159" y="10620"/>
                  <a:pt x="1482" y="10513"/>
                  <a:pt x="1601" y="10323"/>
                </a:cubicBezTo>
                <a:cubicBezTo>
                  <a:pt x="1661" y="10227"/>
                  <a:pt x="1679" y="10117"/>
                  <a:pt x="1640" y="10077"/>
                </a:cubicBezTo>
                <a:close/>
                <a:moveTo>
                  <a:pt x="3890" y="10096"/>
                </a:moveTo>
                <a:cubicBezTo>
                  <a:pt x="3840" y="10127"/>
                  <a:pt x="3799" y="10241"/>
                  <a:pt x="3799" y="10350"/>
                </a:cubicBezTo>
                <a:cubicBezTo>
                  <a:pt x="3799" y="10556"/>
                  <a:pt x="3947" y="10618"/>
                  <a:pt x="4047" y="10455"/>
                </a:cubicBezTo>
                <a:cubicBezTo>
                  <a:pt x="4129" y="10323"/>
                  <a:pt x="3999" y="10027"/>
                  <a:pt x="3890" y="10096"/>
                </a:cubicBezTo>
                <a:close/>
                <a:moveTo>
                  <a:pt x="10" y="10105"/>
                </a:moveTo>
                <a:cubicBezTo>
                  <a:pt x="-28" y="10143"/>
                  <a:pt x="40" y="10283"/>
                  <a:pt x="161" y="10414"/>
                </a:cubicBezTo>
                <a:cubicBezTo>
                  <a:pt x="387" y="10656"/>
                  <a:pt x="552" y="10719"/>
                  <a:pt x="552" y="10566"/>
                </a:cubicBezTo>
                <a:cubicBezTo>
                  <a:pt x="552" y="10427"/>
                  <a:pt x="85" y="10029"/>
                  <a:pt x="10" y="10105"/>
                </a:cubicBezTo>
                <a:close/>
                <a:moveTo>
                  <a:pt x="1285" y="11267"/>
                </a:moveTo>
                <a:cubicBezTo>
                  <a:pt x="1162" y="11256"/>
                  <a:pt x="1153" y="11394"/>
                  <a:pt x="1312" y="11572"/>
                </a:cubicBezTo>
                <a:cubicBezTo>
                  <a:pt x="1414" y="11685"/>
                  <a:pt x="1539" y="11777"/>
                  <a:pt x="1590" y="11777"/>
                </a:cubicBezTo>
                <a:cubicBezTo>
                  <a:pt x="1740" y="11777"/>
                  <a:pt x="1632" y="11451"/>
                  <a:pt x="1443" y="11331"/>
                </a:cubicBezTo>
                <a:cubicBezTo>
                  <a:pt x="1380" y="11290"/>
                  <a:pt x="1326" y="11271"/>
                  <a:pt x="1285" y="11267"/>
                </a:cubicBezTo>
                <a:close/>
                <a:moveTo>
                  <a:pt x="403" y="11272"/>
                </a:moveTo>
                <a:cubicBezTo>
                  <a:pt x="271" y="11299"/>
                  <a:pt x="92" y="11460"/>
                  <a:pt x="62" y="11611"/>
                </a:cubicBezTo>
                <a:cubicBezTo>
                  <a:pt x="44" y="11703"/>
                  <a:pt x="70" y="11777"/>
                  <a:pt x="121" y="11777"/>
                </a:cubicBezTo>
                <a:cubicBezTo>
                  <a:pt x="266" y="11777"/>
                  <a:pt x="592" y="11375"/>
                  <a:pt x="511" y="11294"/>
                </a:cubicBezTo>
                <a:cubicBezTo>
                  <a:pt x="486" y="11269"/>
                  <a:pt x="447" y="11263"/>
                  <a:pt x="403" y="11272"/>
                </a:cubicBezTo>
                <a:close/>
                <a:moveTo>
                  <a:pt x="20950" y="11879"/>
                </a:moveTo>
                <a:cubicBezTo>
                  <a:pt x="20894" y="11879"/>
                  <a:pt x="20849" y="11938"/>
                  <a:pt x="20849" y="12009"/>
                </a:cubicBezTo>
                <a:cubicBezTo>
                  <a:pt x="20848" y="12079"/>
                  <a:pt x="20819" y="12239"/>
                  <a:pt x="20785" y="12366"/>
                </a:cubicBezTo>
                <a:cubicBezTo>
                  <a:pt x="20716" y="12626"/>
                  <a:pt x="20895" y="12685"/>
                  <a:pt x="20991" y="12434"/>
                </a:cubicBezTo>
                <a:cubicBezTo>
                  <a:pt x="21086" y="12184"/>
                  <a:pt x="21063" y="11879"/>
                  <a:pt x="20950" y="11879"/>
                </a:cubicBezTo>
                <a:close/>
                <a:moveTo>
                  <a:pt x="20499" y="13621"/>
                </a:moveTo>
                <a:cubicBezTo>
                  <a:pt x="20390" y="13621"/>
                  <a:pt x="20140" y="14102"/>
                  <a:pt x="20140" y="14311"/>
                </a:cubicBezTo>
                <a:cubicBezTo>
                  <a:pt x="20140" y="14470"/>
                  <a:pt x="20385" y="14224"/>
                  <a:pt x="20499" y="13951"/>
                </a:cubicBezTo>
                <a:cubicBezTo>
                  <a:pt x="20614" y="13674"/>
                  <a:pt x="20614" y="13621"/>
                  <a:pt x="20499" y="13621"/>
                </a:cubicBezTo>
                <a:close/>
                <a:moveTo>
                  <a:pt x="19614" y="15177"/>
                </a:moveTo>
                <a:cubicBezTo>
                  <a:pt x="19586" y="15189"/>
                  <a:pt x="19555" y="15217"/>
                  <a:pt x="19526" y="15264"/>
                </a:cubicBezTo>
                <a:cubicBezTo>
                  <a:pt x="19474" y="15347"/>
                  <a:pt x="19430" y="15449"/>
                  <a:pt x="19429" y="15491"/>
                </a:cubicBezTo>
                <a:cubicBezTo>
                  <a:pt x="19426" y="15633"/>
                  <a:pt x="19637" y="15569"/>
                  <a:pt x="19698" y="15409"/>
                </a:cubicBezTo>
                <a:cubicBezTo>
                  <a:pt x="19759" y="15247"/>
                  <a:pt x="19698" y="15142"/>
                  <a:pt x="19614" y="15177"/>
                </a:cubicBezTo>
                <a:close/>
                <a:moveTo>
                  <a:pt x="20580" y="19081"/>
                </a:moveTo>
                <a:cubicBezTo>
                  <a:pt x="20495" y="19087"/>
                  <a:pt x="20407" y="19108"/>
                  <a:pt x="20316" y="19142"/>
                </a:cubicBezTo>
                <a:cubicBezTo>
                  <a:pt x="19815" y="19335"/>
                  <a:pt x="19848" y="20168"/>
                  <a:pt x="20366" y="20375"/>
                </a:cubicBezTo>
                <a:cubicBezTo>
                  <a:pt x="20996" y="20628"/>
                  <a:pt x="21572" y="19961"/>
                  <a:pt x="21207" y="19399"/>
                </a:cubicBezTo>
                <a:cubicBezTo>
                  <a:pt x="21062" y="19176"/>
                  <a:pt x="20837" y="19064"/>
                  <a:pt x="20580" y="19081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International Programmers Day by Slidesgo">
  <a:themeElements>
    <a:clrScheme name="International Programmers Day by Slidesgo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F9CAD2"/>
      </a:accent1>
      <a:accent2>
        <a:srgbClr val="F4DC90"/>
      </a:accent2>
      <a:accent3>
        <a:srgbClr val="00CFBE"/>
      </a:accent3>
      <a:accent4>
        <a:srgbClr val="8791FF"/>
      </a:accent4>
      <a:accent5>
        <a:srgbClr val="5863E0"/>
      </a:accent5>
      <a:accent6>
        <a:srgbClr val="011635"/>
      </a:accent6>
      <a:hlink>
        <a:srgbClr val="0000FF"/>
      </a:hlink>
      <a:folHlink>
        <a:srgbClr val="FF00FF"/>
      </a:folHlink>
    </a:clrScheme>
    <a:fontScheme name="International Programmers Day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International Programmers Day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International Programmers Day by Slidesgo">
  <a:themeElements>
    <a:clrScheme name="International Programmers Day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9CAD2"/>
      </a:accent1>
      <a:accent2>
        <a:srgbClr val="F4DC90"/>
      </a:accent2>
      <a:accent3>
        <a:srgbClr val="00CFBE"/>
      </a:accent3>
      <a:accent4>
        <a:srgbClr val="8791FF"/>
      </a:accent4>
      <a:accent5>
        <a:srgbClr val="5863E0"/>
      </a:accent5>
      <a:accent6>
        <a:srgbClr val="011635"/>
      </a:accent6>
      <a:hlink>
        <a:srgbClr val="0000FF"/>
      </a:hlink>
      <a:folHlink>
        <a:srgbClr val="FF00FF"/>
      </a:folHlink>
    </a:clrScheme>
    <a:fontScheme name="International Programmers Day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International Programmers Day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On-screen Show (16:9)</PresentationFormat>
  <Paragraphs>76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American Typewriter</vt:lpstr>
      <vt:lpstr>Arial</vt:lpstr>
      <vt:lpstr>Bebas Neue</vt:lpstr>
      <vt:lpstr>Calibri</vt:lpstr>
      <vt:lpstr>Helvetica</vt:lpstr>
      <vt:lpstr>Quicksand</vt:lpstr>
      <vt:lpstr>Times New Roman</vt:lpstr>
      <vt:lpstr>Times Roman</vt:lpstr>
      <vt:lpstr>International Programmers Day by Slidesgo</vt:lpstr>
      <vt:lpstr>Consumer Behaviour. </vt:lpstr>
      <vt:lpstr>02.</vt:lpstr>
      <vt:lpstr>INTRODUCTION</vt:lpstr>
      <vt:lpstr>CULTURAL FACTOR:</vt:lpstr>
      <vt:lpstr>SUBCULTURE:</vt:lpstr>
      <vt:lpstr>SOCIAL CLASS</vt:lpstr>
      <vt:lpstr>SOCIAL FACTORS:</vt:lpstr>
      <vt:lpstr>PERSONAL FACTORS:</vt:lpstr>
      <vt:lpstr>PSYCHOLOGICAL FACTORS:</vt:lpstr>
      <vt:lpstr>PowerPoint Presentation</vt:lpstr>
      <vt:lpstr>REFERENCE:</vt:lpstr>
      <vt:lpstr>THANKS!</vt:lpstr>
      <vt:lpstr>QUESTION: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Behaviour. </dc:title>
  <dc:creator>Fatoom</dc:creator>
  <cp:lastModifiedBy>user</cp:lastModifiedBy>
  <cp:revision>1</cp:revision>
  <dcterms:modified xsi:type="dcterms:W3CDTF">2021-05-23T09:42:45Z</dcterms:modified>
</cp:coreProperties>
</file>