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6" r:id="rId1"/>
  </p:sldMasterIdLst>
  <p:notesMasterIdLst>
    <p:notesMasterId r:id="rId12"/>
  </p:notesMasterIdLst>
  <p:sldIdLst>
    <p:sldId id="256" r:id="rId2"/>
    <p:sldId id="258" r:id="rId3"/>
    <p:sldId id="260" r:id="rId4"/>
    <p:sldId id="296" r:id="rId5"/>
    <p:sldId id="300" r:id="rId6"/>
    <p:sldId id="299" r:id="rId7"/>
    <p:sldId id="298" r:id="rId8"/>
    <p:sldId id="295" r:id="rId9"/>
    <p:sldId id="293" r:id="rId10"/>
    <p:sldId id="282" r:id="rId11"/>
  </p:sldIdLst>
  <p:sldSz cx="9144000" cy="5143500" type="screen16x9"/>
  <p:notesSz cx="6858000" cy="9144000"/>
  <p:embeddedFontLst>
    <p:embeddedFont>
      <p:font typeface="Comfortaa" panose="020B0604020202020204" charset="0"/>
      <p:regular r:id="rId13"/>
      <p:bold r:id="rId14"/>
    </p:embeddedFont>
    <p:embeddedFont>
      <p:font typeface="Alfa Slab One" panose="020B0604020202020204" charset="0"/>
      <p:regular r:id="rId15"/>
    </p:embeddedFont>
    <p:embeddedFont>
      <p:font typeface="High Tower Text" panose="02040502050506030303" pitchFamily="18" charset="0"/>
      <p:regular r:id="rId16"/>
      <p:italic r:id="rId17"/>
    </p:embeddedFont>
    <p:embeddedFont>
      <p:font typeface="Comfortaa Regular" panose="020B0604020202020204" charset="0"/>
      <p:regular r:id="rId18"/>
      <p:bold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679D6F-2F00-4EB2-B683-4BCC508655EF}">
  <a:tblStyle styleId="{D0679D6F-2F00-4EB2-B683-4BCC508655E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15" autoAdjust="0"/>
    <p:restoredTop sz="94660"/>
  </p:normalViewPr>
  <p:slideViewPr>
    <p:cSldViewPr snapToGrid="0">
      <p:cViewPr varScale="1">
        <p:scale>
          <a:sx n="51" d="100"/>
          <a:sy n="51" d="100"/>
        </p:scale>
        <p:origin x="116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78433783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ad55efdf01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ad55efdf01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0447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5"/>
        <p:cNvGrpSpPr/>
        <p:nvPr/>
      </p:nvGrpSpPr>
      <p:grpSpPr>
        <a:xfrm>
          <a:off x="0" y="0"/>
          <a:ext cx="0" cy="0"/>
          <a:chOff x="0" y="0"/>
          <a:chExt cx="0" cy="0"/>
        </a:xfrm>
      </p:grpSpPr>
      <p:sp>
        <p:nvSpPr>
          <p:cNvPr id="1006" name="Google Shape;1006;gada9e80ba4_0_2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7" name="Google Shape;1007;gada9e80ba4_0_2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94236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0"/>
        <p:cNvGrpSpPr/>
        <p:nvPr/>
      </p:nvGrpSpPr>
      <p:grpSpPr>
        <a:xfrm>
          <a:off x="0" y="0"/>
          <a:ext cx="0" cy="0"/>
          <a:chOff x="0" y="0"/>
          <a:chExt cx="0" cy="0"/>
        </a:xfrm>
      </p:grpSpPr>
      <p:sp>
        <p:nvSpPr>
          <p:cNvPr id="1041" name="Google Shape;1041;gad55efdf01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2" name="Google Shape;1042;gad55efdf01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92921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ar-SA"/>
          </a:p>
        </p:txBody>
      </p:sp>
    </p:spTree>
    <p:extLst>
      <p:ext uri="{BB962C8B-B14F-4D97-AF65-F5344CB8AC3E}">
        <p14:creationId xmlns:p14="http://schemas.microsoft.com/office/powerpoint/2010/main" val="3148060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3"/>
        <p:cNvGrpSpPr/>
        <p:nvPr/>
      </p:nvGrpSpPr>
      <p:grpSpPr>
        <a:xfrm>
          <a:off x="0" y="0"/>
          <a:ext cx="0" cy="0"/>
          <a:chOff x="0" y="0"/>
          <a:chExt cx="0" cy="0"/>
        </a:xfrm>
      </p:grpSpPr>
      <p:sp>
        <p:nvSpPr>
          <p:cNvPr id="2234" name="Google Shape;2234;gada9e80ba4_0_15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5" name="Google Shape;2235;gada9e80ba4_0_15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8257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2098804" y="3629423"/>
            <a:ext cx="885367" cy="1224860"/>
          </a:xfrm>
          <a:custGeom>
            <a:avLst/>
            <a:gdLst/>
            <a:ahLst/>
            <a:cxnLst/>
            <a:rect l="l" t="t" r="r" b="b"/>
            <a:pathLst>
              <a:path w="26313" h="34317" extrusionOk="0">
                <a:moveTo>
                  <a:pt x="23003" y="1"/>
                </a:moveTo>
                <a:cubicBezTo>
                  <a:pt x="22939" y="1"/>
                  <a:pt x="22876" y="3"/>
                  <a:pt x="22812" y="6"/>
                </a:cubicBezTo>
                <a:cubicBezTo>
                  <a:pt x="21479" y="102"/>
                  <a:pt x="20265" y="935"/>
                  <a:pt x="19395" y="1971"/>
                </a:cubicBezTo>
                <a:cubicBezTo>
                  <a:pt x="18526" y="3019"/>
                  <a:pt x="17955" y="4269"/>
                  <a:pt x="17347" y="5495"/>
                </a:cubicBezTo>
                <a:cubicBezTo>
                  <a:pt x="16728" y="6710"/>
                  <a:pt x="16085" y="7936"/>
                  <a:pt x="15133" y="8900"/>
                </a:cubicBezTo>
                <a:cubicBezTo>
                  <a:pt x="14891" y="9133"/>
                  <a:pt x="14580" y="9365"/>
                  <a:pt x="14266" y="9365"/>
                </a:cubicBezTo>
                <a:cubicBezTo>
                  <a:pt x="14210" y="9365"/>
                  <a:pt x="14153" y="9357"/>
                  <a:pt x="14097" y="9341"/>
                </a:cubicBezTo>
                <a:cubicBezTo>
                  <a:pt x="13740" y="9234"/>
                  <a:pt x="13549" y="8805"/>
                  <a:pt x="13514" y="8424"/>
                </a:cubicBezTo>
                <a:cubicBezTo>
                  <a:pt x="13478" y="8031"/>
                  <a:pt x="13561" y="7626"/>
                  <a:pt x="13478" y="7245"/>
                </a:cubicBezTo>
                <a:cubicBezTo>
                  <a:pt x="13302" y="6493"/>
                  <a:pt x="12532" y="6021"/>
                  <a:pt x="11768" y="6021"/>
                </a:cubicBezTo>
                <a:cubicBezTo>
                  <a:pt x="11602" y="6021"/>
                  <a:pt x="11435" y="6044"/>
                  <a:pt x="11275" y="6091"/>
                </a:cubicBezTo>
                <a:cubicBezTo>
                  <a:pt x="10382" y="6352"/>
                  <a:pt x="9739" y="7186"/>
                  <a:pt x="9466" y="8079"/>
                </a:cubicBezTo>
                <a:cubicBezTo>
                  <a:pt x="9180" y="8972"/>
                  <a:pt x="9192" y="9936"/>
                  <a:pt x="9204" y="10865"/>
                </a:cubicBezTo>
                <a:cubicBezTo>
                  <a:pt x="9239" y="12615"/>
                  <a:pt x="9263" y="14365"/>
                  <a:pt x="9299" y="16127"/>
                </a:cubicBezTo>
                <a:cubicBezTo>
                  <a:pt x="9299" y="17056"/>
                  <a:pt x="9216" y="18187"/>
                  <a:pt x="8406" y="18640"/>
                </a:cubicBezTo>
                <a:cubicBezTo>
                  <a:pt x="8184" y="18771"/>
                  <a:pt x="7938" y="18825"/>
                  <a:pt x="7686" y="18825"/>
                </a:cubicBezTo>
                <a:cubicBezTo>
                  <a:pt x="7273" y="18825"/>
                  <a:pt x="6842" y="18681"/>
                  <a:pt x="6465" y="18497"/>
                </a:cubicBezTo>
                <a:cubicBezTo>
                  <a:pt x="5536" y="18021"/>
                  <a:pt x="4763" y="17294"/>
                  <a:pt x="4227" y="16401"/>
                </a:cubicBezTo>
                <a:cubicBezTo>
                  <a:pt x="3834" y="15723"/>
                  <a:pt x="3524" y="14913"/>
                  <a:pt x="2810" y="14592"/>
                </a:cubicBezTo>
                <a:cubicBezTo>
                  <a:pt x="2625" y="14506"/>
                  <a:pt x="2430" y="14466"/>
                  <a:pt x="2234" y="14466"/>
                </a:cubicBezTo>
                <a:cubicBezTo>
                  <a:pt x="1535" y="14466"/>
                  <a:pt x="820" y="14965"/>
                  <a:pt x="476" y="15616"/>
                </a:cubicBezTo>
                <a:cubicBezTo>
                  <a:pt x="48" y="16449"/>
                  <a:pt x="155" y="17437"/>
                  <a:pt x="131" y="18390"/>
                </a:cubicBezTo>
                <a:cubicBezTo>
                  <a:pt x="0" y="24045"/>
                  <a:pt x="1167" y="30332"/>
                  <a:pt x="6060" y="33665"/>
                </a:cubicBezTo>
                <a:lnTo>
                  <a:pt x="6072" y="33665"/>
                </a:lnTo>
                <a:cubicBezTo>
                  <a:pt x="7352" y="34114"/>
                  <a:pt x="8591" y="34316"/>
                  <a:pt x="9824" y="34316"/>
                </a:cubicBezTo>
                <a:cubicBezTo>
                  <a:pt x="11469" y="34316"/>
                  <a:pt x="13103" y="33956"/>
                  <a:pt x="14811" y="33344"/>
                </a:cubicBezTo>
                <a:cubicBezTo>
                  <a:pt x="17800" y="32260"/>
                  <a:pt x="20419" y="30284"/>
                  <a:pt x="22467" y="27843"/>
                </a:cubicBezTo>
                <a:cubicBezTo>
                  <a:pt x="23051" y="27141"/>
                  <a:pt x="23598" y="26379"/>
                  <a:pt x="23860" y="25498"/>
                </a:cubicBezTo>
                <a:cubicBezTo>
                  <a:pt x="24134" y="24629"/>
                  <a:pt x="24075" y="23605"/>
                  <a:pt x="23527" y="22878"/>
                </a:cubicBezTo>
                <a:cubicBezTo>
                  <a:pt x="23002" y="22191"/>
                  <a:pt x="22160" y="21903"/>
                  <a:pt x="21290" y="21903"/>
                </a:cubicBezTo>
                <a:cubicBezTo>
                  <a:pt x="20758" y="21903"/>
                  <a:pt x="20216" y="22010"/>
                  <a:pt x="19729" y="22200"/>
                </a:cubicBezTo>
                <a:cubicBezTo>
                  <a:pt x="19038" y="22462"/>
                  <a:pt x="18395" y="22866"/>
                  <a:pt x="17681" y="23009"/>
                </a:cubicBezTo>
                <a:cubicBezTo>
                  <a:pt x="17539" y="23037"/>
                  <a:pt x="17392" y="23052"/>
                  <a:pt x="17244" y="23052"/>
                </a:cubicBezTo>
                <a:cubicBezTo>
                  <a:pt x="16638" y="23052"/>
                  <a:pt x="16027" y="22810"/>
                  <a:pt x="15740" y="22283"/>
                </a:cubicBezTo>
                <a:cubicBezTo>
                  <a:pt x="15395" y="21628"/>
                  <a:pt x="15728" y="20783"/>
                  <a:pt x="16276" y="20295"/>
                </a:cubicBezTo>
                <a:cubicBezTo>
                  <a:pt x="16836" y="19807"/>
                  <a:pt x="17562" y="19568"/>
                  <a:pt x="18252" y="19318"/>
                </a:cubicBezTo>
                <a:cubicBezTo>
                  <a:pt x="20169" y="18580"/>
                  <a:pt x="21967" y="17532"/>
                  <a:pt x="23527" y="16187"/>
                </a:cubicBezTo>
                <a:cubicBezTo>
                  <a:pt x="24313" y="15520"/>
                  <a:pt x="25110" y="14508"/>
                  <a:pt x="24717" y="13556"/>
                </a:cubicBezTo>
                <a:cubicBezTo>
                  <a:pt x="24432" y="12865"/>
                  <a:pt x="23634" y="12544"/>
                  <a:pt x="22896" y="12472"/>
                </a:cubicBezTo>
                <a:cubicBezTo>
                  <a:pt x="22170" y="12389"/>
                  <a:pt x="21408" y="12472"/>
                  <a:pt x="20705" y="12246"/>
                </a:cubicBezTo>
                <a:cubicBezTo>
                  <a:pt x="20086" y="12044"/>
                  <a:pt x="19479" y="11436"/>
                  <a:pt x="19681" y="10805"/>
                </a:cubicBezTo>
                <a:cubicBezTo>
                  <a:pt x="19788" y="10460"/>
                  <a:pt x="20110" y="10234"/>
                  <a:pt x="20407" y="10008"/>
                </a:cubicBezTo>
                <a:cubicBezTo>
                  <a:pt x="22039" y="8829"/>
                  <a:pt x="23491" y="7412"/>
                  <a:pt x="24729" y="5805"/>
                </a:cubicBezTo>
                <a:cubicBezTo>
                  <a:pt x="25551" y="4721"/>
                  <a:pt x="26313" y="3376"/>
                  <a:pt x="25956" y="2054"/>
                </a:cubicBezTo>
                <a:cubicBezTo>
                  <a:pt x="25615" y="795"/>
                  <a:pt x="24291" y="1"/>
                  <a:pt x="23003" y="1"/>
                </a:cubicBez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350387" y="3657691"/>
            <a:ext cx="575305" cy="1048396"/>
          </a:xfrm>
          <a:custGeom>
            <a:avLst/>
            <a:gdLst/>
            <a:ahLst/>
            <a:cxnLst/>
            <a:rect l="l" t="t" r="r" b="b"/>
            <a:pathLst>
              <a:path w="17098" h="29373" extrusionOk="0">
                <a:moveTo>
                  <a:pt x="17098" y="0"/>
                </a:moveTo>
                <a:lnTo>
                  <a:pt x="17098" y="0"/>
                </a:lnTo>
                <a:cubicBezTo>
                  <a:pt x="17062" y="12"/>
                  <a:pt x="17026" y="48"/>
                  <a:pt x="17002" y="72"/>
                </a:cubicBezTo>
                <a:lnTo>
                  <a:pt x="16705" y="310"/>
                </a:lnTo>
                <a:cubicBezTo>
                  <a:pt x="16455" y="524"/>
                  <a:pt x="16097" y="834"/>
                  <a:pt x="15633" y="1262"/>
                </a:cubicBezTo>
                <a:cubicBezTo>
                  <a:pt x="14335" y="2465"/>
                  <a:pt x="13133" y="3751"/>
                  <a:pt x="12037" y="5144"/>
                </a:cubicBezTo>
                <a:cubicBezTo>
                  <a:pt x="11335" y="6025"/>
                  <a:pt x="10609" y="7013"/>
                  <a:pt x="9859" y="8085"/>
                </a:cubicBezTo>
                <a:cubicBezTo>
                  <a:pt x="9108" y="9168"/>
                  <a:pt x="8311" y="10335"/>
                  <a:pt x="7513" y="11585"/>
                </a:cubicBezTo>
                <a:cubicBezTo>
                  <a:pt x="6680" y="12895"/>
                  <a:pt x="5906" y="14240"/>
                  <a:pt x="5227" y="15633"/>
                </a:cubicBezTo>
                <a:cubicBezTo>
                  <a:pt x="4870" y="16359"/>
                  <a:pt x="4548" y="17121"/>
                  <a:pt x="4227" y="17883"/>
                </a:cubicBezTo>
                <a:cubicBezTo>
                  <a:pt x="3905" y="18657"/>
                  <a:pt x="3584" y="19431"/>
                  <a:pt x="3251" y="20229"/>
                </a:cubicBezTo>
                <a:cubicBezTo>
                  <a:pt x="2000" y="23194"/>
                  <a:pt x="917" y="26230"/>
                  <a:pt x="0" y="29325"/>
                </a:cubicBezTo>
                <a:lnTo>
                  <a:pt x="167" y="29373"/>
                </a:lnTo>
                <a:cubicBezTo>
                  <a:pt x="1084" y="26289"/>
                  <a:pt x="2167" y="23265"/>
                  <a:pt x="3417" y="20300"/>
                </a:cubicBezTo>
                <a:lnTo>
                  <a:pt x="4382" y="17955"/>
                </a:lnTo>
                <a:cubicBezTo>
                  <a:pt x="4715" y="17193"/>
                  <a:pt x="5025" y="16431"/>
                  <a:pt x="5382" y="15716"/>
                </a:cubicBezTo>
                <a:cubicBezTo>
                  <a:pt x="6060" y="14323"/>
                  <a:pt x="6822" y="12978"/>
                  <a:pt x="7656" y="11680"/>
                </a:cubicBezTo>
                <a:cubicBezTo>
                  <a:pt x="8442" y="10418"/>
                  <a:pt x="9228" y="9263"/>
                  <a:pt x="9978" y="8180"/>
                </a:cubicBezTo>
                <a:cubicBezTo>
                  <a:pt x="10728" y="7096"/>
                  <a:pt x="11442" y="6108"/>
                  <a:pt x="12133" y="5227"/>
                </a:cubicBezTo>
                <a:cubicBezTo>
                  <a:pt x="13216" y="3834"/>
                  <a:pt x="14407" y="2536"/>
                  <a:pt x="15681" y="1322"/>
                </a:cubicBezTo>
                <a:cubicBezTo>
                  <a:pt x="16133" y="893"/>
                  <a:pt x="16490" y="572"/>
                  <a:pt x="16728" y="346"/>
                </a:cubicBezTo>
                <a:lnTo>
                  <a:pt x="17002" y="84"/>
                </a:lnTo>
                <a:cubicBezTo>
                  <a:pt x="17038" y="60"/>
                  <a:pt x="17074" y="24"/>
                  <a:pt x="17098" y="0"/>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2478180" y="3846362"/>
            <a:ext cx="49697" cy="368489"/>
          </a:xfrm>
          <a:custGeom>
            <a:avLst/>
            <a:gdLst/>
            <a:ahLst/>
            <a:cxnLst/>
            <a:rect l="l" t="t" r="r" b="b"/>
            <a:pathLst>
              <a:path w="1477" h="10324" extrusionOk="0">
                <a:moveTo>
                  <a:pt x="0" y="1"/>
                </a:moveTo>
                <a:cubicBezTo>
                  <a:pt x="0" y="132"/>
                  <a:pt x="12" y="274"/>
                  <a:pt x="48" y="405"/>
                </a:cubicBezTo>
                <a:cubicBezTo>
                  <a:pt x="96" y="667"/>
                  <a:pt x="167" y="1048"/>
                  <a:pt x="238" y="1513"/>
                </a:cubicBezTo>
                <a:cubicBezTo>
                  <a:pt x="393" y="2441"/>
                  <a:pt x="572" y="3727"/>
                  <a:pt x="738" y="5156"/>
                </a:cubicBezTo>
                <a:cubicBezTo>
                  <a:pt x="893" y="6597"/>
                  <a:pt x="1048" y="7883"/>
                  <a:pt x="1191" y="8823"/>
                </a:cubicBezTo>
                <a:cubicBezTo>
                  <a:pt x="1262" y="9287"/>
                  <a:pt x="1322" y="9668"/>
                  <a:pt x="1381" y="9930"/>
                </a:cubicBezTo>
                <a:cubicBezTo>
                  <a:pt x="1393" y="10061"/>
                  <a:pt x="1429" y="10204"/>
                  <a:pt x="1477" y="10323"/>
                </a:cubicBezTo>
                <a:cubicBezTo>
                  <a:pt x="1477" y="10192"/>
                  <a:pt x="1465" y="10049"/>
                  <a:pt x="1441" y="9907"/>
                </a:cubicBezTo>
                <a:cubicBezTo>
                  <a:pt x="1405" y="9609"/>
                  <a:pt x="1370" y="9240"/>
                  <a:pt x="1310" y="8799"/>
                </a:cubicBezTo>
                <a:lnTo>
                  <a:pt x="905" y="5132"/>
                </a:lnTo>
                <a:cubicBezTo>
                  <a:pt x="738" y="3692"/>
                  <a:pt x="548" y="2406"/>
                  <a:pt x="369" y="1477"/>
                </a:cubicBezTo>
                <a:cubicBezTo>
                  <a:pt x="274" y="1013"/>
                  <a:pt x="191" y="644"/>
                  <a:pt x="119" y="394"/>
                </a:cubicBezTo>
                <a:cubicBezTo>
                  <a:pt x="96" y="251"/>
                  <a:pt x="48" y="120"/>
                  <a:pt x="0" y="1"/>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527844" y="4129939"/>
            <a:ext cx="405452" cy="85341"/>
          </a:xfrm>
          <a:custGeom>
            <a:avLst/>
            <a:gdLst/>
            <a:ahLst/>
            <a:cxnLst/>
            <a:rect l="l" t="t" r="r" b="b"/>
            <a:pathLst>
              <a:path w="12050" h="2391" extrusionOk="0">
                <a:moveTo>
                  <a:pt x="11812" y="0"/>
                </a:moveTo>
                <a:cubicBezTo>
                  <a:pt x="11731" y="0"/>
                  <a:pt x="11651" y="3"/>
                  <a:pt x="11574" y="9"/>
                </a:cubicBezTo>
                <a:cubicBezTo>
                  <a:pt x="11252" y="21"/>
                  <a:pt x="10812" y="33"/>
                  <a:pt x="10252" y="92"/>
                </a:cubicBezTo>
                <a:cubicBezTo>
                  <a:pt x="8799" y="235"/>
                  <a:pt x="7359" y="450"/>
                  <a:pt x="5930" y="747"/>
                </a:cubicBezTo>
                <a:cubicBezTo>
                  <a:pt x="4263" y="1081"/>
                  <a:pt x="2763" y="1462"/>
                  <a:pt x="1691" y="1795"/>
                </a:cubicBezTo>
                <a:cubicBezTo>
                  <a:pt x="1167" y="1950"/>
                  <a:pt x="739" y="2104"/>
                  <a:pt x="441" y="2200"/>
                </a:cubicBezTo>
                <a:cubicBezTo>
                  <a:pt x="286" y="2259"/>
                  <a:pt x="144" y="2319"/>
                  <a:pt x="1" y="2390"/>
                </a:cubicBezTo>
                <a:cubicBezTo>
                  <a:pt x="155" y="2366"/>
                  <a:pt x="322" y="2331"/>
                  <a:pt x="465" y="2271"/>
                </a:cubicBezTo>
                <a:cubicBezTo>
                  <a:pt x="763" y="2188"/>
                  <a:pt x="1203" y="2057"/>
                  <a:pt x="1739" y="1914"/>
                </a:cubicBezTo>
                <a:cubicBezTo>
                  <a:pt x="2811" y="1616"/>
                  <a:pt x="4299" y="1247"/>
                  <a:pt x="5966" y="914"/>
                </a:cubicBezTo>
                <a:cubicBezTo>
                  <a:pt x="7633" y="580"/>
                  <a:pt x="9157" y="354"/>
                  <a:pt x="10264" y="223"/>
                </a:cubicBezTo>
                <a:cubicBezTo>
                  <a:pt x="10812" y="152"/>
                  <a:pt x="11264" y="104"/>
                  <a:pt x="11574" y="69"/>
                </a:cubicBezTo>
                <a:cubicBezTo>
                  <a:pt x="11728" y="69"/>
                  <a:pt x="11895" y="45"/>
                  <a:pt x="12050" y="9"/>
                </a:cubicBezTo>
                <a:cubicBezTo>
                  <a:pt x="11972" y="3"/>
                  <a:pt x="11892" y="0"/>
                  <a:pt x="11812" y="0"/>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2145272" y="4148106"/>
            <a:ext cx="210331" cy="548237"/>
          </a:xfrm>
          <a:custGeom>
            <a:avLst/>
            <a:gdLst/>
            <a:ahLst/>
            <a:cxnLst/>
            <a:rect l="l" t="t" r="r" b="b"/>
            <a:pathLst>
              <a:path w="6251" h="15360" extrusionOk="0">
                <a:moveTo>
                  <a:pt x="0" y="0"/>
                </a:moveTo>
                <a:lnTo>
                  <a:pt x="0" y="0"/>
                </a:lnTo>
                <a:cubicBezTo>
                  <a:pt x="12" y="60"/>
                  <a:pt x="36" y="119"/>
                  <a:pt x="60" y="167"/>
                </a:cubicBezTo>
                <a:lnTo>
                  <a:pt x="238" y="607"/>
                </a:lnTo>
                <a:lnTo>
                  <a:pt x="917" y="2250"/>
                </a:lnTo>
                <a:cubicBezTo>
                  <a:pt x="1477" y="3643"/>
                  <a:pt x="2227" y="5560"/>
                  <a:pt x="3036" y="7703"/>
                </a:cubicBezTo>
                <a:cubicBezTo>
                  <a:pt x="3846" y="9835"/>
                  <a:pt x="4620" y="11775"/>
                  <a:pt x="5215" y="13145"/>
                </a:cubicBezTo>
                <a:cubicBezTo>
                  <a:pt x="5513" y="13835"/>
                  <a:pt x="5763" y="14395"/>
                  <a:pt x="5941" y="14776"/>
                </a:cubicBezTo>
                <a:cubicBezTo>
                  <a:pt x="6037" y="14954"/>
                  <a:pt x="6108" y="15097"/>
                  <a:pt x="6168" y="15216"/>
                </a:cubicBezTo>
                <a:cubicBezTo>
                  <a:pt x="6180" y="15264"/>
                  <a:pt x="6215" y="15311"/>
                  <a:pt x="6251" y="15359"/>
                </a:cubicBezTo>
                <a:cubicBezTo>
                  <a:pt x="6239" y="15300"/>
                  <a:pt x="6227" y="15252"/>
                  <a:pt x="6203" y="15204"/>
                </a:cubicBezTo>
                <a:lnTo>
                  <a:pt x="6025" y="14764"/>
                </a:lnTo>
                <a:lnTo>
                  <a:pt x="5346" y="13121"/>
                </a:lnTo>
                <a:cubicBezTo>
                  <a:pt x="4775" y="11740"/>
                  <a:pt x="4036" y="9799"/>
                  <a:pt x="3215" y="7668"/>
                </a:cubicBezTo>
                <a:cubicBezTo>
                  <a:pt x="2393" y="5525"/>
                  <a:pt x="1631" y="3596"/>
                  <a:pt x="1036" y="2215"/>
                </a:cubicBezTo>
                <a:cubicBezTo>
                  <a:pt x="738" y="1524"/>
                  <a:pt x="488" y="964"/>
                  <a:pt x="310" y="595"/>
                </a:cubicBezTo>
                <a:lnTo>
                  <a:pt x="84" y="155"/>
                </a:lnTo>
                <a:cubicBezTo>
                  <a:pt x="72" y="95"/>
                  <a:pt x="36" y="48"/>
                  <a:pt x="0" y="0"/>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355568" y="4505923"/>
            <a:ext cx="538091" cy="190419"/>
          </a:xfrm>
          <a:custGeom>
            <a:avLst/>
            <a:gdLst/>
            <a:ahLst/>
            <a:cxnLst/>
            <a:rect l="l" t="t" r="r" b="b"/>
            <a:pathLst>
              <a:path w="15992" h="5335" extrusionOk="0">
                <a:moveTo>
                  <a:pt x="15991" y="0"/>
                </a:moveTo>
                <a:cubicBezTo>
                  <a:pt x="15932" y="0"/>
                  <a:pt x="15872" y="12"/>
                  <a:pt x="15812" y="36"/>
                </a:cubicBezTo>
                <a:lnTo>
                  <a:pt x="15348" y="155"/>
                </a:lnTo>
                <a:cubicBezTo>
                  <a:pt x="14943" y="274"/>
                  <a:pt x="14348" y="464"/>
                  <a:pt x="13622" y="679"/>
                </a:cubicBezTo>
                <a:cubicBezTo>
                  <a:pt x="12157" y="1131"/>
                  <a:pt x="10169" y="1810"/>
                  <a:pt x="7966" y="2584"/>
                </a:cubicBezTo>
                <a:cubicBezTo>
                  <a:pt x="5764" y="3358"/>
                  <a:pt x="3775" y="4048"/>
                  <a:pt x="2335" y="4524"/>
                </a:cubicBezTo>
                <a:lnTo>
                  <a:pt x="620" y="5108"/>
                </a:lnTo>
                <a:lnTo>
                  <a:pt x="156" y="5263"/>
                </a:lnTo>
                <a:cubicBezTo>
                  <a:pt x="96" y="5286"/>
                  <a:pt x="49" y="5310"/>
                  <a:pt x="1" y="5334"/>
                </a:cubicBezTo>
                <a:cubicBezTo>
                  <a:pt x="49" y="5334"/>
                  <a:pt x="108" y="5322"/>
                  <a:pt x="168" y="5298"/>
                </a:cubicBezTo>
                <a:lnTo>
                  <a:pt x="632" y="5167"/>
                </a:lnTo>
                <a:cubicBezTo>
                  <a:pt x="1037" y="5060"/>
                  <a:pt x="1644" y="4870"/>
                  <a:pt x="2370" y="4655"/>
                </a:cubicBezTo>
                <a:cubicBezTo>
                  <a:pt x="3811" y="4191"/>
                  <a:pt x="5823" y="3512"/>
                  <a:pt x="8026" y="2750"/>
                </a:cubicBezTo>
                <a:cubicBezTo>
                  <a:pt x="10217" y="1977"/>
                  <a:pt x="12205" y="1286"/>
                  <a:pt x="13657" y="798"/>
                </a:cubicBezTo>
                <a:lnTo>
                  <a:pt x="15372" y="226"/>
                </a:lnTo>
                <a:lnTo>
                  <a:pt x="15836" y="60"/>
                </a:lnTo>
                <a:cubicBezTo>
                  <a:pt x="15884" y="48"/>
                  <a:pt x="15943" y="24"/>
                  <a:pt x="15991" y="0"/>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678951" y="4513990"/>
            <a:ext cx="1023187" cy="352749"/>
          </a:xfrm>
          <a:custGeom>
            <a:avLst/>
            <a:gdLst/>
            <a:ahLst/>
            <a:cxnLst/>
            <a:rect l="l" t="t" r="r" b="b"/>
            <a:pathLst>
              <a:path w="30409" h="9883" extrusionOk="0">
                <a:moveTo>
                  <a:pt x="0" y="0"/>
                </a:moveTo>
                <a:lnTo>
                  <a:pt x="0" y="9882"/>
                </a:lnTo>
                <a:lnTo>
                  <a:pt x="30409" y="9882"/>
                </a:lnTo>
                <a:lnTo>
                  <a:pt x="30409"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165696" y="4415407"/>
            <a:ext cx="572108" cy="451332"/>
          </a:xfrm>
          <a:custGeom>
            <a:avLst/>
            <a:gdLst/>
            <a:ahLst/>
            <a:cxnLst/>
            <a:rect l="l" t="t" r="r" b="b"/>
            <a:pathLst>
              <a:path w="17003" h="12645" extrusionOk="0">
                <a:moveTo>
                  <a:pt x="0" y="0"/>
                </a:moveTo>
                <a:lnTo>
                  <a:pt x="0" y="2500"/>
                </a:lnTo>
                <a:lnTo>
                  <a:pt x="620" y="2762"/>
                </a:lnTo>
                <a:lnTo>
                  <a:pt x="631" y="12644"/>
                </a:lnTo>
                <a:lnTo>
                  <a:pt x="15943" y="12644"/>
                </a:lnTo>
                <a:lnTo>
                  <a:pt x="15943" y="2762"/>
                </a:lnTo>
                <a:lnTo>
                  <a:pt x="17003" y="2762"/>
                </a:lnTo>
                <a:lnTo>
                  <a:pt x="17003" y="0"/>
                </a:lnTo>
                <a:close/>
              </a:path>
            </a:pathLst>
          </a:custGeom>
          <a:solidFill>
            <a:srgbClr val="D1D2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822357" y="4570920"/>
            <a:ext cx="207168" cy="53182"/>
          </a:xfrm>
          <a:custGeom>
            <a:avLst/>
            <a:gdLst/>
            <a:ahLst/>
            <a:cxnLst/>
            <a:rect l="l" t="t" r="r" b="b"/>
            <a:pathLst>
              <a:path w="6157" h="1490" extrusionOk="0">
                <a:moveTo>
                  <a:pt x="1" y="1"/>
                </a:moveTo>
                <a:lnTo>
                  <a:pt x="1" y="1489"/>
                </a:lnTo>
                <a:lnTo>
                  <a:pt x="6156" y="1489"/>
                </a:lnTo>
                <a:lnTo>
                  <a:pt x="6156" y="1"/>
                </a:lnTo>
                <a:close/>
              </a:path>
            </a:pathLst>
          </a:custGeom>
          <a:solidFill>
            <a:srgbClr val="D1D2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795539" y="4690347"/>
            <a:ext cx="266421" cy="112217"/>
          </a:xfrm>
          <a:custGeom>
            <a:avLst/>
            <a:gdLst/>
            <a:ahLst/>
            <a:cxnLst/>
            <a:rect l="l" t="t" r="r" b="b"/>
            <a:pathLst>
              <a:path w="7918" h="3144" extrusionOk="0">
                <a:moveTo>
                  <a:pt x="0" y="0"/>
                </a:moveTo>
                <a:lnTo>
                  <a:pt x="0" y="3144"/>
                </a:lnTo>
                <a:lnTo>
                  <a:pt x="7918" y="3144"/>
                </a:lnTo>
                <a:lnTo>
                  <a:pt x="79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796717" y="4144251"/>
            <a:ext cx="785635" cy="271192"/>
          </a:xfrm>
          <a:custGeom>
            <a:avLst/>
            <a:gdLst/>
            <a:ahLst/>
            <a:cxnLst/>
            <a:rect l="l" t="t" r="r" b="b"/>
            <a:pathLst>
              <a:path w="23349" h="7598" extrusionOk="0">
                <a:moveTo>
                  <a:pt x="1" y="1"/>
                </a:moveTo>
                <a:lnTo>
                  <a:pt x="1" y="7597"/>
                </a:lnTo>
                <a:lnTo>
                  <a:pt x="23349" y="7597"/>
                </a:lnTo>
                <a:lnTo>
                  <a:pt x="23349" y="1"/>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170103" y="4068191"/>
            <a:ext cx="439504" cy="347252"/>
          </a:xfrm>
          <a:custGeom>
            <a:avLst/>
            <a:gdLst/>
            <a:ahLst/>
            <a:cxnLst/>
            <a:rect l="l" t="t" r="r" b="b"/>
            <a:pathLst>
              <a:path w="13062" h="9729" extrusionOk="0">
                <a:moveTo>
                  <a:pt x="0" y="1"/>
                </a:moveTo>
                <a:lnTo>
                  <a:pt x="358" y="1584"/>
                </a:lnTo>
                <a:lnTo>
                  <a:pt x="500" y="9728"/>
                </a:lnTo>
                <a:lnTo>
                  <a:pt x="12252" y="9728"/>
                </a:lnTo>
                <a:lnTo>
                  <a:pt x="12252" y="2132"/>
                </a:lnTo>
                <a:lnTo>
                  <a:pt x="13062" y="2132"/>
                </a:lnTo>
                <a:lnTo>
                  <a:pt x="13062" y="1"/>
                </a:lnTo>
                <a:close/>
              </a:path>
            </a:pathLst>
          </a:custGeom>
          <a:solidFill>
            <a:srgbClr val="D1D2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1906509" y="4188046"/>
            <a:ext cx="159456" cy="40832"/>
          </a:xfrm>
          <a:custGeom>
            <a:avLst/>
            <a:gdLst/>
            <a:ahLst/>
            <a:cxnLst/>
            <a:rect l="l" t="t" r="r" b="b"/>
            <a:pathLst>
              <a:path w="4739" h="1144" extrusionOk="0">
                <a:moveTo>
                  <a:pt x="0" y="0"/>
                </a:moveTo>
                <a:lnTo>
                  <a:pt x="0" y="1143"/>
                </a:lnTo>
                <a:lnTo>
                  <a:pt x="4739" y="1143"/>
                </a:lnTo>
                <a:lnTo>
                  <a:pt x="4739" y="0"/>
                </a:lnTo>
                <a:close/>
              </a:path>
            </a:pathLst>
          </a:custGeom>
          <a:solidFill>
            <a:srgbClr val="D1D2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1886051" y="4279419"/>
            <a:ext cx="204375" cy="86304"/>
          </a:xfrm>
          <a:custGeom>
            <a:avLst/>
            <a:gdLst/>
            <a:ahLst/>
            <a:cxnLst/>
            <a:rect l="l" t="t" r="r" b="b"/>
            <a:pathLst>
              <a:path w="6074" h="2418" extrusionOk="0">
                <a:moveTo>
                  <a:pt x="1" y="0"/>
                </a:moveTo>
                <a:lnTo>
                  <a:pt x="1" y="2417"/>
                </a:lnTo>
                <a:lnTo>
                  <a:pt x="6073" y="2417"/>
                </a:lnTo>
                <a:lnTo>
                  <a:pt x="607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2023871" y="3725993"/>
            <a:ext cx="62921" cy="66745"/>
          </a:xfrm>
          <a:custGeom>
            <a:avLst/>
            <a:gdLst/>
            <a:ahLst/>
            <a:cxnLst/>
            <a:rect l="l" t="t" r="r" b="b"/>
            <a:pathLst>
              <a:path w="1870" h="1870" extrusionOk="0">
                <a:moveTo>
                  <a:pt x="929" y="0"/>
                </a:moveTo>
                <a:lnTo>
                  <a:pt x="608" y="608"/>
                </a:lnTo>
                <a:lnTo>
                  <a:pt x="1" y="941"/>
                </a:lnTo>
                <a:lnTo>
                  <a:pt x="608" y="1262"/>
                </a:lnTo>
                <a:lnTo>
                  <a:pt x="929" y="1870"/>
                </a:lnTo>
                <a:lnTo>
                  <a:pt x="1263" y="1262"/>
                </a:lnTo>
                <a:lnTo>
                  <a:pt x="1870" y="941"/>
                </a:lnTo>
                <a:lnTo>
                  <a:pt x="1263" y="608"/>
                </a:lnTo>
                <a:lnTo>
                  <a:pt x="929"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2200554" y="4415407"/>
            <a:ext cx="537250" cy="98618"/>
          </a:xfrm>
          <a:custGeom>
            <a:avLst/>
            <a:gdLst/>
            <a:ahLst/>
            <a:cxnLst/>
            <a:rect l="l" t="t" r="r" b="b"/>
            <a:pathLst>
              <a:path w="15967" h="2763" extrusionOk="0">
                <a:moveTo>
                  <a:pt x="0" y="0"/>
                </a:moveTo>
                <a:lnTo>
                  <a:pt x="0" y="2762"/>
                </a:lnTo>
                <a:lnTo>
                  <a:pt x="15967" y="2762"/>
                </a:lnTo>
                <a:lnTo>
                  <a:pt x="15967" y="0"/>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1763473" y="4068191"/>
            <a:ext cx="437115" cy="76096"/>
          </a:xfrm>
          <a:custGeom>
            <a:avLst/>
            <a:gdLst/>
            <a:ahLst/>
            <a:cxnLst/>
            <a:rect l="l" t="t" r="r" b="b"/>
            <a:pathLst>
              <a:path w="12991" h="2132" extrusionOk="0">
                <a:moveTo>
                  <a:pt x="1" y="1"/>
                </a:moveTo>
                <a:lnTo>
                  <a:pt x="1" y="2132"/>
                </a:lnTo>
                <a:lnTo>
                  <a:pt x="12990" y="2132"/>
                </a:lnTo>
                <a:lnTo>
                  <a:pt x="12990" y="1"/>
                </a:ln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2200554" y="4068191"/>
            <a:ext cx="409053" cy="76096"/>
          </a:xfrm>
          <a:custGeom>
            <a:avLst/>
            <a:gdLst/>
            <a:ahLst/>
            <a:cxnLst/>
            <a:rect l="l" t="t" r="r" b="b"/>
            <a:pathLst>
              <a:path w="12157" h="2132" extrusionOk="0">
                <a:moveTo>
                  <a:pt x="0" y="1"/>
                </a:moveTo>
                <a:lnTo>
                  <a:pt x="0" y="2132"/>
                </a:lnTo>
                <a:lnTo>
                  <a:pt x="12157" y="2132"/>
                </a:lnTo>
                <a:lnTo>
                  <a:pt x="12157" y="1"/>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2184538" y="4143002"/>
            <a:ext cx="397814" cy="2570"/>
          </a:xfrm>
          <a:custGeom>
            <a:avLst/>
            <a:gdLst/>
            <a:ahLst/>
            <a:cxnLst/>
            <a:rect l="l" t="t" r="r" b="b"/>
            <a:pathLst>
              <a:path w="11823" h="72" extrusionOk="0">
                <a:moveTo>
                  <a:pt x="5906" y="0"/>
                </a:moveTo>
                <a:lnTo>
                  <a:pt x="2953" y="12"/>
                </a:lnTo>
                <a:lnTo>
                  <a:pt x="1476" y="12"/>
                </a:lnTo>
                <a:lnTo>
                  <a:pt x="0" y="36"/>
                </a:lnTo>
                <a:lnTo>
                  <a:pt x="1476" y="48"/>
                </a:lnTo>
                <a:lnTo>
                  <a:pt x="2953" y="60"/>
                </a:lnTo>
                <a:lnTo>
                  <a:pt x="5906" y="72"/>
                </a:lnTo>
                <a:lnTo>
                  <a:pt x="8870" y="60"/>
                </a:lnTo>
                <a:lnTo>
                  <a:pt x="10347" y="48"/>
                </a:lnTo>
                <a:lnTo>
                  <a:pt x="11823" y="36"/>
                </a:lnTo>
                <a:lnTo>
                  <a:pt x="10347" y="12"/>
                </a:lnTo>
                <a:lnTo>
                  <a:pt x="8870" y="12"/>
                </a:lnTo>
                <a:lnTo>
                  <a:pt x="5906" y="0"/>
                </a:lnTo>
                <a:close/>
              </a:path>
            </a:pathLst>
          </a:custGeom>
          <a:solidFill>
            <a:srgbClr val="D1D2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1636084" y="4415407"/>
            <a:ext cx="581732" cy="98618"/>
          </a:xfrm>
          <a:custGeom>
            <a:avLst/>
            <a:gdLst/>
            <a:ahLst/>
            <a:cxnLst/>
            <a:rect l="l" t="t" r="r" b="b"/>
            <a:pathLst>
              <a:path w="17289" h="2763" extrusionOk="0">
                <a:moveTo>
                  <a:pt x="0" y="0"/>
                </a:moveTo>
                <a:lnTo>
                  <a:pt x="0" y="2762"/>
                </a:lnTo>
                <a:lnTo>
                  <a:pt x="17288" y="2762"/>
                </a:lnTo>
                <a:lnTo>
                  <a:pt x="17288" y="0"/>
                </a:ln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txBox="1">
            <a:spLocks noGrp="1"/>
          </p:cNvSpPr>
          <p:nvPr>
            <p:ph type="ctrTitle"/>
          </p:nvPr>
        </p:nvSpPr>
        <p:spPr>
          <a:xfrm>
            <a:off x="769950" y="1401750"/>
            <a:ext cx="3602400" cy="1400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4500"/>
              <a:buFont typeface="Alfa Slab One"/>
              <a:buNone/>
              <a:defRPr sz="4500">
                <a:latin typeface="Alfa Slab One"/>
                <a:ea typeface="Alfa Slab One"/>
                <a:cs typeface="Alfa Slab One"/>
                <a:sym typeface="Alfa Slab On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31" name="Google Shape;31;p2"/>
          <p:cNvSpPr/>
          <p:nvPr/>
        </p:nvSpPr>
        <p:spPr>
          <a:xfrm>
            <a:off x="0" y="4806950"/>
            <a:ext cx="9144000" cy="336522"/>
          </a:xfrm>
          <a:custGeom>
            <a:avLst/>
            <a:gdLst/>
            <a:ahLst/>
            <a:cxnLst/>
            <a:rect l="l" t="t" r="r" b="b"/>
            <a:pathLst>
              <a:path w="285750" h="28886" extrusionOk="0">
                <a:moveTo>
                  <a:pt x="0" y="1"/>
                </a:moveTo>
                <a:lnTo>
                  <a:pt x="0" y="28885"/>
                </a:lnTo>
                <a:lnTo>
                  <a:pt x="285750" y="28885"/>
                </a:lnTo>
                <a:lnTo>
                  <a:pt x="285750" y="1"/>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33" name="Google Shape;33;p2"/>
          <p:cNvSpPr/>
          <p:nvPr/>
        </p:nvSpPr>
        <p:spPr>
          <a:xfrm>
            <a:off x="1726450" y="490575"/>
            <a:ext cx="419080" cy="414401"/>
          </a:xfrm>
          <a:custGeom>
            <a:avLst/>
            <a:gdLst/>
            <a:ahLst/>
            <a:cxnLst/>
            <a:rect l="l" t="t" r="r" b="b"/>
            <a:pathLst>
              <a:path w="12455" h="12466" extrusionOk="0">
                <a:moveTo>
                  <a:pt x="6228" y="0"/>
                </a:moveTo>
                <a:cubicBezTo>
                  <a:pt x="2787" y="0"/>
                  <a:pt x="1" y="2798"/>
                  <a:pt x="1" y="6239"/>
                </a:cubicBezTo>
                <a:cubicBezTo>
                  <a:pt x="1" y="9680"/>
                  <a:pt x="2787" y="12466"/>
                  <a:pt x="6228" y="12466"/>
                </a:cubicBezTo>
                <a:cubicBezTo>
                  <a:pt x="9669" y="12466"/>
                  <a:pt x="12455" y="9680"/>
                  <a:pt x="12455" y="6239"/>
                </a:cubicBezTo>
                <a:cubicBezTo>
                  <a:pt x="12455" y="2798"/>
                  <a:pt x="9669" y="0"/>
                  <a:pt x="6228" y="0"/>
                </a:cubicBez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8753386" y="583907"/>
            <a:ext cx="390614" cy="414390"/>
          </a:xfrm>
          <a:custGeom>
            <a:avLst/>
            <a:gdLst/>
            <a:ahLst/>
            <a:cxnLst/>
            <a:rect l="l" t="t" r="r" b="b"/>
            <a:pathLst>
              <a:path w="11609" h="11610" extrusionOk="0">
                <a:moveTo>
                  <a:pt x="5810" y="1"/>
                </a:moveTo>
                <a:cubicBezTo>
                  <a:pt x="2596" y="1"/>
                  <a:pt x="0" y="2608"/>
                  <a:pt x="0" y="5811"/>
                </a:cubicBezTo>
                <a:cubicBezTo>
                  <a:pt x="0" y="9014"/>
                  <a:pt x="2596" y="11609"/>
                  <a:pt x="5810" y="11609"/>
                </a:cubicBezTo>
                <a:cubicBezTo>
                  <a:pt x="9013" y="11609"/>
                  <a:pt x="11609" y="9014"/>
                  <a:pt x="11609" y="5811"/>
                </a:cubicBezTo>
                <a:cubicBezTo>
                  <a:pt x="11609" y="2596"/>
                  <a:pt x="9013" y="1"/>
                  <a:pt x="5810" y="1"/>
                </a:cubicBez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3972491" y="3045908"/>
            <a:ext cx="185532" cy="196808"/>
          </a:xfrm>
          <a:custGeom>
            <a:avLst/>
            <a:gdLst/>
            <a:ahLst/>
            <a:cxnLst/>
            <a:rect l="l" t="t" r="r" b="b"/>
            <a:pathLst>
              <a:path w="5514" h="5514" extrusionOk="0">
                <a:moveTo>
                  <a:pt x="2751" y="1"/>
                </a:moveTo>
                <a:lnTo>
                  <a:pt x="1775" y="1787"/>
                </a:lnTo>
                <a:lnTo>
                  <a:pt x="1" y="2763"/>
                </a:lnTo>
                <a:lnTo>
                  <a:pt x="1775" y="3727"/>
                </a:lnTo>
                <a:lnTo>
                  <a:pt x="2751" y="5513"/>
                </a:lnTo>
                <a:lnTo>
                  <a:pt x="3727" y="3727"/>
                </a:lnTo>
                <a:lnTo>
                  <a:pt x="5513" y="2763"/>
                </a:lnTo>
                <a:lnTo>
                  <a:pt x="3727" y="1787"/>
                </a:lnTo>
                <a:lnTo>
                  <a:pt x="2751" y="1"/>
                </a:ln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3081421" y="995813"/>
            <a:ext cx="139065" cy="147517"/>
          </a:xfrm>
          <a:custGeom>
            <a:avLst/>
            <a:gdLst/>
            <a:ahLst/>
            <a:cxnLst/>
            <a:rect l="l" t="t" r="r" b="b"/>
            <a:pathLst>
              <a:path w="4133" h="4133" extrusionOk="0">
                <a:moveTo>
                  <a:pt x="2061" y="1"/>
                </a:moveTo>
                <a:lnTo>
                  <a:pt x="1334" y="1334"/>
                </a:lnTo>
                <a:lnTo>
                  <a:pt x="1" y="2060"/>
                </a:lnTo>
                <a:lnTo>
                  <a:pt x="1334" y="2799"/>
                </a:lnTo>
                <a:lnTo>
                  <a:pt x="2061" y="4132"/>
                </a:lnTo>
                <a:lnTo>
                  <a:pt x="2799" y="2799"/>
                </a:lnTo>
                <a:lnTo>
                  <a:pt x="4132" y="2060"/>
                </a:lnTo>
                <a:lnTo>
                  <a:pt x="2799" y="1334"/>
                </a:lnTo>
                <a:lnTo>
                  <a:pt x="2061" y="1"/>
                </a:ln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840235" y="349926"/>
            <a:ext cx="92968" cy="98190"/>
          </a:xfrm>
          <a:custGeom>
            <a:avLst/>
            <a:gdLst/>
            <a:ahLst/>
            <a:cxnLst/>
            <a:rect l="l" t="t" r="r" b="b"/>
            <a:pathLst>
              <a:path w="2763" h="2751" extrusionOk="0">
                <a:moveTo>
                  <a:pt x="1381" y="0"/>
                </a:moveTo>
                <a:lnTo>
                  <a:pt x="893" y="893"/>
                </a:lnTo>
                <a:lnTo>
                  <a:pt x="0" y="1381"/>
                </a:lnTo>
                <a:lnTo>
                  <a:pt x="893" y="1869"/>
                </a:lnTo>
                <a:lnTo>
                  <a:pt x="1381" y="2750"/>
                </a:lnTo>
                <a:lnTo>
                  <a:pt x="1870" y="1869"/>
                </a:lnTo>
                <a:lnTo>
                  <a:pt x="2763" y="1381"/>
                </a:lnTo>
                <a:lnTo>
                  <a:pt x="1870" y="893"/>
                </a:lnTo>
                <a:lnTo>
                  <a:pt x="138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8000977" y="1944833"/>
            <a:ext cx="62921" cy="66745"/>
          </a:xfrm>
          <a:custGeom>
            <a:avLst/>
            <a:gdLst/>
            <a:ahLst/>
            <a:cxnLst/>
            <a:rect l="l" t="t" r="r" b="b"/>
            <a:pathLst>
              <a:path w="1870" h="1870" extrusionOk="0">
                <a:moveTo>
                  <a:pt x="929" y="1"/>
                </a:moveTo>
                <a:lnTo>
                  <a:pt x="608" y="596"/>
                </a:lnTo>
                <a:lnTo>
                  <a:pt x="0" y="929"/>
                </a:lnTo>
                <a:lnTo>
                  <a:pt x="608" y="1263"/>
                </a:lnTo>
                <a:lnTo>
                  <a:pt x="929" y="1870"/>
                </a:lnTo>
                <a:lnTo>
                  <a:pt x="1262" y="1263"/>
                </a:lnTo>
                <a:lnTo>
                  <a:pt x="1870" y="929"/>
                </a:lnTo>
                <a:lnTo>
                  <a:pt x="1262" y="596"/>
                </a:lnTo>
                <a:lnTo>
                  <a:pt x="929" y="1"/>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6740146" y="468520"/>
            <a:ext cx="62921" cy="66745"/>
          </a:xfrm>
          <a:custGeom>
            <a:avLst/>
            <a:gdLst/>
            <a:ahLst/>
            <a:cxnLst/>
            <a:rect l="l" t="t" r="r" b="b"/>
            <a:pathLst>
              <a:path w="1870" h="1870" extrusionOk="0">
                <a:moveTo>
                  <a:pt x="941" y="0"/>
                </a:moveTo>
                <a:lnTo>
                  <a:pt x="608" y="596"/>
                </a:lnTo>
                <a:lnTo>
                  <a:pt x="1" y="929"/>
                </a:lnTo>
                <a:lnTo>
                  <a:pt x="608" y="1262"/>
                </a:lnTo>
                <a:lnTo>
                  <a:pt x="941" y="1870"/>
                </a:lnTo>
                <a:lnTo>
                  <a:pt x="1263" y="1262"/>
                </a:lnTo>
                <a:lnTo>
                  <a:pt x="1870" y="929"/>
                </a:lnTo>
                <a:lnTo>
                  <a:pt x="1263" y="596"/>
                </a:lnTo>
                <a:lnTo>
                  <a:pt x="941"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8883168" y="2141653"/>
            <a:ext cx="131023" cy="138987"/>
          </a:xfrm>
          <a:custGeom>
            <a:avLst/>
            <a:gdLst/>
            <a:ahLst/>
            <a:cxnLst/>
            <a:rect l="l" t="t" r="r" b="b"/>
            <a:pathLst>
              <a:path w="3894" h="3894" extrusionOk="0">
                <a:moveTo>
                  <a:pt x="1941" y="0"/>
                </a:moveTo>
                <a:lnTo>
                  <a:pt x="1251" y="1262"/>
                </a:lnTo>
                <a:lnTo>
                  <a:pt x="1" y="1953"/>
                </a:lnTo>
                <a:lnTo>
                  <a:pt x="1251" y="2643"/>
                </a:lnTo>
                <a:lnTo>
                  <a:pt x="1941" y="3894"/>
                </a:lnTo>
                <a:lnTo>
                  <a:pt x="2632" y="2643"/>
                </a:lnTo>
                <a:lnTo>
                  <a:pt x="3894" y="1953"/>
                </a:lnTo>
                <a:lnTo>
                  <a:pt x="2632" y="1262"/>
                </a:lnTo>
                <a:lnTo>
                  <a:pt x="1941"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4974679" y="329534"/>
            <a:ext cx="131023" cy="138987"/>
          </a:xfrm>
          <a:custGeom>
            <a:avLst/>
            <a:gdLst/>
            <a:ahLst/>
            <a:cxnLst/>
            <a:rect l="l" t="t" r="r" b="b"/>
            <a:pathLst>
              <a:path w="3894" h="3894" extrusionOk="0">
                <a:moveTo>
                  <a:pt x="1941" y="0"/>
                </a:moveTo>
                <a:lnTo>
                  <a:pt x="1263" y="1263"/>
                </a:lnTo>
                <a:lnTo>
                  <a:pt x="1" y="1953"/>
                </a:lnTo>
                <a:lnTo>
                  <a:pt x="1263" y="2644"/>
                </a:lnTo>
                <a:lnTo>
                  <a:pt x="1941" y="3894"/>
                </a:lnTo>
                <a:lnTo>
                  <a:pt x="2632" y="2644"/>
                </a:lnTo>
                <a:lnTo>
                  <a:pt x="3894" y="1953"/>
                </a:lnTo>
                <a:lnTo>
                  <a:pt x="2632" y="1263"/>
                </a:lnTo>
                <a:lnTo>
                  <a:pt x="1941"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487734" y="3983732"/>
            <a:ext cx="114637" cy="101831"/>
          </a:xfrm>
          <a:custGeom>
            <a:avLst/>
            <a:gdLst/>
            <a:ahLst/>
            <a:cxnLst/>
            <a:rect l="l" t="t" r="r" b="b"/>
            <a:pathLst>
              <a:path w="3407" h="2853" extrusionOk="0">
                <a:moveTo>
                  <a:pt x="1670" y="0"/>
                </a:moveTo>
                <a:cubicBezTo>
                  <a:pt x="1337" y="0"/>
                  <a:pt x="1010" y="106"/>
                  <a:pt x="763" y="336"/>
                </a:cubicBezTo>
                <a:lnTo>
                  <a:pt x="477" y="693"/>
                </a:lnTo>
                <a:cubicBezTo>
                  <a:pt x="1" y="1527"/>
                  <a:pt x="644" y="2753"/>
                  <a:pt x="1596" y="2848"/>
                </a:cubicBezTo>
                <a:cubicBezTo>
                  <a:pt x="1632" y="2851"/>
                  <a:pt x="1667" y="2853"/>
                  <a:pt x="1702" y="2853"/>
                </a:cubicBezTo>
                <a:cubicBezTo>
                  <a:pt x="2622" y="2853"/>
                  <a:pt x="3406" y="1826"/>
                  <a:pt x="3108" y="943"/>
                </a:cubicBezTo>
                <a:cubicBezTo>
                  <a:pt x="2915" y="357"/>
                  <a:pt x="2282" y="0"/>
                  <a:pt x="1670" y="0"/>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3729" y="3980270"/>
            <a:ext cx="122578" cy="108755"/>
          </a:xfrm>
          <a:custGeom>
            <a:avLst/>
            <a:gdLst/>
            <a:ahLst/>
            <a:cxnLst/>
            <a:rect l="l" t="t" r="r" b="b"/>
            <a:pathLst>
              <a:path w="3643" h="3047" extrusionOk="0">
                <a:moveTo>
                  <a:pt x="1788" y="1"/>
                </a:moveTo>
                <a:cubicBezTo>
                  <a:pt x="1431" y="1"/>
                  <a:pt x="1079" y="114"/>
                  <a:pt x="810" y="362"/>
                </a:cubicBezTo>
                <a:lnTo>
                  <a:pt x="513" y="731"/>
                </a:lnTo>
                <a:cubicBezTo>
                  <a:pt x="1" y="1624"/>
                  <a:pt x="691" y="2933"/>
                  <a:pt x="1703" y="3041"/>
                </a:cubicBezTo>
                <a:cubicBezTo>
                  <a:pt x="1743" y="3044"/>
                  <a:pt x="1783" y="3046"/>
                  <a:pt x="1822" y="3046"/>
                </a:cubicBezTo>
                <a:cubicBezTo>
                  <a:pt x="2798" y="3046"/>
                  <a:pt x="3643" y="1943"/>
                  <a:pt x="3323" y="1005"/>
                </a:cubicBezTo>
                <a:cubicBezTo>
                  <a:pt x="3115" y="381"/>
                  <a:pt x="2443" y="1"/>
                  <a:pt x="17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4013958" y="4198422"/>
            <a:ext cx="102591" cy="109255"/>
          </a:xfrm>
          <a:custGeom>
            <a:avLst/>
            <a:gdLst/>
            <a:ahLst/>
            <a:cxnLst/>
            <a:rect l="l" t="t" r="r" b="b"/>
            <a:pathLst>
              <a:path w="3049" h="3061" extrusionOk="0">
                <a:moveTo>
                  <a:pt x="1525" y="0"/>
                </a:moveTo>
                <a:lnTo>
                  <a:pt x="989" y="989"/>
                </a:lnTo>
                <a:lnTo>
                  <a:pt x="1" y="1524"/>
                </a:lnTo>
                <a:lnTo>
                  <a:pt x="989" y="2072"/>
                </a:lnTo>
                <a:lnTo>
                  <a:pt x="1525" y="3060"/>
                </a:lnTo>
                <a:lnTo>
                  <a:pt x="2060" y="2072"/>
                </a:lnTo>
                <a:lnTo>
                  <a:pt x="3049" y="1524"/>
                </a:lnTo>
                <a:lnTo>
                  <a:pt x="2060" y="989"/>
                </a:lnTo>
                <a:lnTo>
                  <a:pt x="1525" y="0"/>
                </a:ln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311699" y="736482"/>
            <a:ext cx="102995" cy="109255"/>
          </a:xfrm>
          <a:custGeom>
            <a:avLst/>
            <a:gdLst/>
            <a:ahLst/>
            <a:cxnLst/>
            <a:rect l="l" t="t" r="r" b="b"/>
            <a:pathLst>
              <a:path w="3061" h="3061" extrusionOk="0">
                <a:moveTo>
                  <a:pt x="1536" y="0"/>
                </a:moveTo>
                <a:lnTo>
                  <a:pt x="989" y="988"/>
                </a:lnTo>
                <a:lnTo>
                  <a:pt x="0" y="1536"/>
                </a:lnTo>
                <a:lnTo>
                  <a:pt x="989" y="2072"/>
                </a:lnTo>
                <a:lnTo>
                  <a:pt x="1536" y="3060"/>
                </a:lnTo>
                <a:lnTo>
                  <a:pt x="2072" y="2072"/>
                </a:lnTo>
                <a:lnTo>
                  <a:pt x="3060" y="1536"/>
                </a:lnTo>
                <a:lnTo>
                  <a:pt x="2072" y="988"/>
                </a:lnTo>
                <a:lnTo>
                  <a:pt x="1536" y="0"/>
                </a:ln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 name="Google Shape;46;p2"/>
          <p:cNvGrpSpPr/>
          <p:nvPr/>
        </p:nvGrpSpPr>
        <p:grpSpPr>
          <a:xfrm>
            <a:off x="8628895" y="4039633"/>
            <a:ext cx="392263" cy="416924"/>
            <a:chOff x="8628895" y="4039633"/>
            <a:chExt cx="392263" cy="416924"/>
          </a:xfrm>
        </p:grpSpPr>
        <p:sp>
          <p:nvSpPr>
            <p:cNvPr id="47" name="Google Shape;47;p2"/>
            <p:cNvSpPr/>
            <p:nvPr/>
          </p:nvSpPr>
          <p:spPr>
            <a:xfrm>
              <a:off x="8630510" y="4042168"/>
              <a:ext cx="389032" cy="413105"/>
            </a:xfrm>
            <a:custGeom>
              <a:avLst/>
              <a:gdLst/>
              <a:ahLst/>
              <a:cxnLst/>
              <a:rect l="l" t="t" r="r" b="b"/>
              <a:pathLst>
                <a:path w="11562" h="11574" extrusionOk="0">
                  <a:moveTo>
                    <a:pt x="5831" y="3632"/>
                  </a:moveTo>
                  <a:cubicBezTo>
                    <a:pt x="6352" y="3632"/>
                    <a:pt x="6874" y="3826"/>
                    <a:pt x="7275" y="4216"/>
                  </a:cubicBezTo>
                  <a:cubicBezTo>
                    <a:pt x="8109" y="5013"/>
                    <a:pt x="8133" y="6335"/>
                    <a:pt x="7335" y="7156"/>
                  </a:cubicBezTo>
                  <a:cubicBezTo>
                    <a:pt x="6926" y="7584"/>
                    <a:pt x="6379" y="7798"/>
                    <a:pt x="5831" y="7798"/>
                  </a:cubicBezTo>
                  <a:cubicBezTo>
                    <a:pt x="5310" y="7798"/>
                    <a:pt x="4788" y="7605"/>
                    <a:pt x="4382" y="7216"/>
                  </a:cubicBezTo>
                  <a:cubicBezTo>
                    <a:pt x="3561" y="6418"/>
                    <a:pt x="3537" y="5097"/>
                    <a:pt x="4334" y="4275"/>
                  </a:cubicBezTo>
                  <a:lnTo>
                    <a:pt x="4334" y="4263"/>
                  </a:lnTo>
                  <a:cubicBezTo>
                    <a:pt x="4742" y="3843"/>
                    <a:pt x="5287" y="3632"/>
                    <a:pt x="5831" y="3632"/>
                  </a:cubicBezTo>
                  <a:close/>
                  <a:moveTo>
                    <a:pt x="6644" y="1"/>
                  </a:moveTo>
                  <a:lnTo>
                    <a:pt x="4704" y="37"/>
                  </a:lnTo>
                  <a:lnTo>
                    <a:pt x="4454" y="1180"/>
                  </a:lnTo>
                  <a:cubicBezTo>
                    <a:pt x="4049" y="1299"/>
                    <a:pt x="3668" y="1465"/>
                    <a:pt x="3299" y="1691"/>
                  </a:cubicBezTo>
                  <a:lnTo>
                    <a:pt x="3299" y="1668"/>
                  </a:lnTo>
                  <a:lnTo>
                    <a:pt x="2299" y="1072"/>
                  </a:lnTo>
                  <a:lnTo>
                    <a:pt x="953" y="2465"/>
                  </a:lnTo>
                  <a:lnTo>
                    <a:pt x="1608" y="3466"/>
                  </a:lnTo>
                  <a:cubicBezTo>
                    <a:pt x="1394" y="3835"/>
                    <a:pt x="1239" y="4228"/>
                    <a:pt x="1144" y="4644"/>
                  </a:cubicBezTo>
                  <a:lnTo>
                    <a:pt x="1" y="4918"/>
                  </a:lnTo>
                  <a:lnTo>
                    <a:pt x="36" y="6859"/>
                  </a:lnTo>
                  <a:lnTo>
                    <a:pt x="1179" y="7097"/>
                  </a:lnTo>
                  <a:cubicBezTo>
                    <a:pt x="1298" y="7514"/>
                    <a:pt x="1465" y="7895"/>
                    <a:pt x="1691" y="8264"/>
                  </a:cubicBezTo>
                  <a:lnTo>
                    <a:pt x="1084" y="9264"/>
                  </a:lnTo>
                  <a:lnTo>
                    <a:pt x="2477" y="10609"/>
                  </a:lnTo>
                  <a:lnTo>
                    <a:pt x="3465" y="9966"/>
                  </a:lnTo>
                  <a:cubicBezTo>
                    <a:pt x="3834" y="10169"/>
                    <a:pt x="4227" y="10324"/>
                    <a:pt x="4644" y="10431"/>
                  </a:cubicBezTo>
                  <a:lnTo>
                    <a:pt x="4918" y="11574"/>
                  </a:lnTo>
                  <a:lnTo>
                    <a:pt x="6859" y="11538"/>
                  </a:lnTo>
                  <a:lnTo>
                    <a:pt x="7097" y="10383"/>
                  </a:lnTo>
                  <a:cubicBezTo>
                    <a:pt x="7502" y="10276"/>
                    <a:pt x="7894" y="10097"/>
                    <a:pt x="8264" y="9883"/>
                  </a:cubicBezTo>
                  <a:lnTo>
                    <a:pt x="9264" y="10490"/>
                  </a:lnTo>
                  <a:lnTo>
                    <a:pt x="10597" y="9085"/>
                  </a:lnTo>
                  <a:lnTo>
                    <a:pt x="9954" y="8109"/>
                  </a:lnTo>
                  <a:cubicBezTo>
                    <a:pt x="10169" y="7740"/>
                    <a:pt x="10323" y="7347"/>
                    <a:pt x="10419" y="6930"/>
                  </a:cubicBezTo>
                  <a:lnTo>
                    <a:pt x="11562" y="6644"/>
                  </a:lnTo>
                  <a:lnTo>
                    <a:pt x="11526" y="4704"/>
                  </a:lnTo>
                  <a:lnTo>
                    <a:pt x="10383" y="4466"/>
                  </a:lnTo>
                  <a:cubicBezTo>
                    <a:pt x="10264" y="4061"/>
                    <a:pt x="10097" y="3668"/>
                    <a:pt x="9871" y="3311"/>
                  </a:cubicBezTo>
                  <a:lnTo>
                    <a:pt x="10478" y="2311"/>
                  </a:lnTo>
                  <a:lnTo>
                    <a:pt x="9073" y="953"/>
                  </a:lnTo>
                  <a:lnTo>
                    <a:pt x="8097" y="1596"/>
                  </a:lnTo>
                  <a:cubicBezTo>
                    <a:pt x="7728" y="1394"/>
                    <a:pt x="7335" y="1239"/>
                    <a:pt x="6918" y="1144"/>
                  </a:cubicBezTo>
                  <a:lnTo>
                    <a:pt x="6644" y="1"/>
                  </a:ln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8744676" y="4170304"/>
              <a:ext cx="154274" cy="151657"/>
            </a:xfrm>
            <a:custGeom>
              <a:avLst/>
              <a:gdLst/>
              <a:ahLst/>
              <a:cxnLst/>
              <a:rect l="l" t="t" r="r" b="b"/>
              <a:pathLst>
                <a:path w="4585" h="4249" extrusionOk="0">
                  <a:moveTo>
                    <a:pt x="2470" y="1"/>
                  </a:moveTo>
                  <a:cubicBezTo>
                    <a:pt x="2073" y="1"/>
                    <a:pt x="1674" y="114"/>
                    <a:pt x="1322" y="340"/>
                  </a:cubicBezTo>
                  <a:cubicBezTo>
                    <a:pt x="1180" y="423"/>
                    <a:pt x="1049" y="542"/>
                    <a:pt x="941" y="673"/>
                  </a:cubicBezTo>
                  <a:cubicBezTo>
                    <a:pt x="1072" y="566"/>
                    <a:pt x="1215" y="471"/>
                    <a:pt x="1358" y="376"/>
                  </a:cubicBezTo>
                  <a:cubicBezTo>
                    <a:pt x="1670" y="181"/>
                    <a:pt x="2037" y="74"/>
                    <a:pt x="2408" y="74"/>
                  </a:cubicBezTo>
                  <a:cubicBezTo>
                    <a:pt x="2491" y="74"/>
                    <a:pt x="2574" y="79"/>
                    <a:pt x="2656" y="90"/>
                  </a:cubicBezTo>
                  <a:cubicBezTo>
                    <a:pt x="2966" y="126"/>
                    <a:pt x="3275" y="233"/>
                    <a:pt x="3537" y="411"/>
                  </a:cubicBezTo>
                  <a:cubicBezTo>
                    <a:pt x="3835" y="614"/>
                    <a:pt x="4073" y="888"/>
                    <a:pt x="4240" y="1221"/>
                  </a:cubicBezTo>
                  <a:cubicBezTo>
                    <a:pt x="4323" y="1388"/>
                    <a:pt x="4382" y="1578"/>
                    <a:pt x="4406" y="1769"/>
                  </a:cubicBezTo>
                  <a:cubicBezTo>
                    <a:pt x="4442" y="1971"/>
                    <a:pt x="4442" y="2173"/>
                    <a:pt x="4406" y="2376"/>
                  </a:cubicBezTo>
                  <a:cubicBezTo>
                    <a:pt x="4287" y="3245"/>
                    <a:pt x="3620" y="3947"/>
                    <a:pt x="2751" y="4090"/>
                  </a:cubicBezTo>
                  <a:cubicBezTo>
                    <a:pt x="2650" y="4108"/>
                    <a:pt x="2549" y="4117"/>
                    <a:pt x="2448" y="4117"/>
                  </a:cubicBezTo>
                  <a:cubicBezTo>
                    <a:pt x="2346" y="4117"/>
                    <a:pt x="2245" y="4108"/>
                    <a:pt x="2144" y="4090"/>
                  </a:cubicBezTo>
                  <a:cubicBezTo>
                    <a:pt x="1954" y="4067"/>
                    <a:pt x="1763" y="4019"/>
                    <a:pt x="1584" y="3936"/>
                  </a:cubicBezTo>
                  <a:cubicBezTo>
                    <a:pt x="953" y="3662"/>
                    <a:pt x="513" y="3078"/>
                    <a:pt x="406" y="2400"/>
                  </a:cubicBezTo>
                  <a:cubicBezTo>
                    <a:pt x="322" y="1935"/>
                    <a:pt x="406" y="1471"/>
                    <a:pt x="632" y="1066"/>
                  </a:cubicBezTo>
                  <a:cubicBezTo>
                    <a:pt x="787" y="781"/>
                    <a:pt x="918" y="650"/>
                    <a:pt x="918" y="649"/>
                  </a:cubicBezTo>
                  <a:lnTo>
                    <a:pt x="918" y="649"/>
                  </a:lnTo>
                  <a:cubicBezTo>
                    <a:pt x="787" y="757"/>
                    <a:pt x="680" y="899"/>
                    <a:pt x="596" y="1042"/>
                  </a:cubicBezTo>
                  <a:cubicBezTo>
                    <a:pt x="549" y="1114"/>
                    <a:pt x="513" y="1197"/>
                    <a:pt x="477" y="1269"/>
                  </a:cubicBezTo>
                  <a:cubicBezTo>
                    <a:pt x="1" y="2340"/>
                    <a:pt x="477" y="3578"/>
                    <a:pt x="1549" y="4055"/>
                  </a:cubicBezTo>
                  <a:cubicBezTo>
                    <a:pt x="1739" y="4138"/>
                    <a:pt x="1942" y="4197"/>
                    <a:pt x="2144" y="4221"/>
                  </a:cubicBezTo>
                  <a:cubicBezTo>
                    <a:pt x="2251" y="4239"/>
                    <a:pt x="2358" y="4248"/>
                    <a:pt x="2465" y="4248"/>
                  </a:cubicBezTo>
                  <a:cubicBezTo>
                    <a:pt x="2573" y="4248"/>
                    <a:pt x="2680" y="4239"/>
                    <a:pt x="2787" y="4221"/>
                  </a:cubicBezTo>
                  <a:cubicBezTo>
                    <a:pt x="3716" y="4067"/>
                    <a:pt x="4430" y="3328"/>
                    <a:pt x="4549" y="2400"/>
                  </a:cubicBezTo>
                  <a:cubicBezTo>
                    <a:pt x="4585" y="2185"/>
                    <a:pt x="4585" y="1971"/>
                    <a:pt x="4549" y="1757"/>
                  </a:cubicBezTo>
                  <a:cubicBezTo>
                    <a:pt x="4454" y="1173"/>
                    <a:pt x="4109" y="661"/>
                    <a:pt x="3608" y="340"/>
                  </a:cubicBezTo>
                  <a:cubicBezTo>
                    <a:pt x="3263" y="114"/>
                    <a:pt x="2867" y="1"/>
                    <a:pt x="2470" y="1"/>
                  </a:cubicBez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8628895" y="4039633"/>
              <a:ext cx="392263" cy="416924"/>
            </a:xfrm>
            <a:custGeom>
              <a:avLst/>
              <a:gdLst/>
              <a:ahLst/>
              <a:cxnLst/>
              <a:rect l="l" t="t" r="r" b="b"/>
              <a:pathLst>
                <a:path w="11658" h="11681" extrusionOk="0">
                  <a:moveTo>
                    <a:pt x="3192" y="1667"/>
                  </a:moveTo>
                  <a:lnTo>
                    <a:pt x="3263" y="1715"/>
                  </a:lnTo>
                  <a:lnTo>
                    <a:pt x="3292" y="1732"/>
                  </a:lnTo>
                  <a:lnTo>
                    <a:pt x="3292" y="1732"/>
                  </a:lnTo>
                  <a:cubicBezTo>
                    <a:pt x="3291" y="1730"/>
                    <a:pt x="3289" y="1728"/>
                    <a:pt x="3287" y="1727"/>
                  </a:cubicBezTo>
                  <a:lnTo>
                    <a:pt x="3192" y="1667"/>
                  </a:lnTo>
                  <a:close/>
                  <a:moveTo>
                    <a:pt x="3292" y="1732"/>
                  </a:moveTo>
                  <a:cubicBezTo>
                    <a:pt x="3305" y="1742"/>
                    <a:pt x="3326" y="1752"/>
                    <a:pt x="3347" y="1762"/>
                  </a:cubicBezTo>
                  <a:lnTo>
                    <a:pt x="3292" y="1732"/>
                  </a:lnTo>
                  <a:close/>
                  <a:moveTo>
                    <a:pt x="6704" y="0"/>
                  </a:moveTo>
                  <a:lnTo>
                    <a:pt x="4763" y="48"/>
                  </a:lnTo>
                  <a:lnTo>
                    <a:pt x="4740" y="48"/>
                  </a:lnTo>
                  <a:lnTo>
                    <a:pt x="4740" y="60"/>
                  </a:lnTo>
                  <a:lnTo>
                    <a:pt x="4502" y="1215"/>
                  </a:lnTo>
                  <a:cubicBezTo>
                    <a:pt x="4192" y="1310"/>
                    <a:pt x="3894" y="1429"/>
                    <a:pt x="3620" y="1572"/>
                  </a:cubicBezTo>
                  <a:cubicBezTo>
                    <a:pt x="3525" y="1632"/>
                    <a:pt x="3454" y="1667"/>
                    <a:pt x="3418" y="1691"/>
                  </a:cubicBezTo>
                  <a:lnTo>
                    <a:pt x="3347" y="1739"/>
                  </a:lnTo>
                  <a:cubicBezTo>
                    <a:pt x="3370" y="1727"/>
                    <a:pt x="3394" y="1715"/>
                    <a:pt x="3418" y="1703"/>
                  </a:cubicBezTo>
                  <a:lnTo>
                    <a:pt x="3620" y="1596"/>
                  </a:lnTo>
                  <a:cubicBezTo>
                    <a:pt x="3906" y="1453"/>
                    <a:pt x="4204" y="1334"/>
                    <a:pt x="4513" y="1251"/>
                  </a:cubicBezTo>
                  <a:cubicBezTo>
                    <a:pt x="4584" y="946"/>
                    <a:pt x="4654" y="573"/>
                    <a:pt x="4747" y="131"/>
                  </a:cubicBezTo>
                  <a:lnTo>
                    <a:pt x="4747" y="131"/>
                  </a:lnTo>
                  <a:lnTo>
                    <a:pt x="6639" y="96"/>
                  </a:lnTo>
                  <a:lnTo>
                    <a:pt x="6639" y="96"/>
                  </a:lnTo>
                  <a:cubicBezTo>
                    <a:pt x="6732" y="446"/>
                    <a:pt x="6814" y="808"/>
                    <a:pt x="6919" y="1215"/>
                  </a:cubicBezTo>
                  <a:lnTo>
                    <a:pt x="6919" y="1239"/>
                  </a:lnTo>
                  <a:lnTo>
                    <a:pt x="6942" y="1239"/>
                  </a:lnTo>
                  <a:cubicBezTo>
                    <a:pt x="7347" y="1334"/>
                    <a:pt x="7740" y="1501"/>
                    <a:pt x="8097" y="1703"/>
                  </a:cubicBezTo>
                  <a:lnTo>
                    <a:pt x="8121" y="1703"/>
                  </a:lnTo>
                  <a:lnTo>
                    <a:pt x="8145" y="1691"/>
                  </a:lnTo>
                  <a:lnTo>
                    <a:pt x="9097" y="1071"/>
                  </a:lnTo>
                  <a:lnTo>
                    <a:pt x="9097" y="1071"/>
                  </a:lnTo>
                  <a:cubicBezTo>
                    <a:pt x="9524" y="1486"/>
                    <a:pt x="9973" y="1924"/>
                    <a:pt x="10444" y="2372"/>
                  </a:cubicBezTo>
                  <a:lnTo>
                    <a:pt x="10444" y="2372"/>
                  </a:lnTo>
                  <a:lnTo>
                    <a:pt x="9871" y="3334"/>
                  </a:lnTo>
                  <a:lnTo>
                    <a:pt x="9847" y="3370"/>
                  </a:lnTo>
                  <a:lnTo>
                    <a:pt x="9871" y="3394"/>
                  </a:lnTo>
                  <a:cubicBezTo>
                    <a:pt x="10086" y="3751"/>
                    <a:pt x="10252" y="4132"/>
                    <a:pt x="10359" y="4537"/>
                  </a:cubicBezTo>
                  <a:lnTo>
                    <a:pt x="10359" y="4572"/>
                  </a:lnTo>
                  <a:lnTo>
                    <a:pt x="10395" y="4572"/>
                  </a:lnTo>
                  <a:lnTo>
                    <a:pt x="11491" y="4801"/>
                  </a:lnTo>
                  <a:lnTo>
                    <a:pt x="11491" y="4801"/>
                  </a:lnTo>
                  <a:cubicBezTo>
                    <a:pt x="11503" y="5404"/>
                    <a:pt x="11525" y="6019"/>
                    <a:pt x="11526" y="6655"/>
                  </a:cubicBezTo>
                  <a:lnTo>
                    <a:pt x="11526" y="6655"/>
                  </a:lnTo>
                  <a:lnTo>
                    <a:pt x="10431" y="6918"/>
                  </a:lnTo>
                  <a:lnTo>
                    <a:pt x="10395" y="6918"/>
                  </a:lnTo>
                  <a:lnTo>
                    <a:pt x="10395" y="6954"/>
                  </a:lnTo>
                  <a:cubicBezTo>
                    <a:pt x="10300" y="7358"/>
                    <a:pt x="10145" y="7751"/>
                    <a:pt x="9943" y="8120"/>
                  </a:cubicBezTo>
                  <a:lnTo>
                    <a:pt x="9919" y="8144"/>
                  </a:lnTo>
                  <a:lnTo>
                    <a:pt x="9943" y="8180"/>
                  </a:lnTo>
                  <a:lnTo>
                    <a:pt x="10558" y="9114"/>
                  </a:lnTo>
                  <a:lnTo>
                    <a:pt x="10558" y="9114"/>
                  </a:lnTo>
                  <a:cubicBezTo>
                    <a:pt x="10124" y="9559"/>
                    <a:pt x="9700" y="10005"/>
                    <a:pt x="9266" y="10451"/>
                  </a:cubicBezTo>
                  <a:lnTo>
                    <a:pt x="9266" y="10451"/>
                  </a:lnTo>
                  <a:lnTo>
                    <a:pt x="8312" y="9883"/>
                  </a:lnTo>
                  <a:lnTo>
                    <a:pt x="8276" y="9859"/>
                  </a:lnTo>
                  <a:lnTo>
                    <a:pt x="8240" y="9883"/>
                  </a:lnTo>
                  <a:cubicBezTo>
                    <a:pt x="7883" y="10097"/>
                    <a:pt x="7502" y="10264"/>
                    <a:pt x="7097" y="10371"/>
                  </a:cubicBezTo>
                  <a:lnTo>
                    <a:pt x="7061" y="10371"/>
                  </a:lnTo>
                  <a:lnTo>
                    <a:pt x="7061" y="10406"/>
                  </a:lnTo>
                  <a:lnTo>
                    <a:pt x="6833" y="11515"/>
                  </a:lnTo>
                  <a:lnTo>
                    <a:pt x="6833" y="11515"/>
                  </a:lnTo>
                  <a:lnTo>
                    <a:pt x="4989" y="11549"/>
                  </a:lnTo>
                  <a:lnTo>
                    <a:pt x="4989" y="11549"/>
                  </a:lnTo>
                  <a:lnTo>
                    <a:pt x="4716" y="10454"/>
                  </a:lnTo>
                  <a:lnTo>
                    <a:pt x="4716" y="10418"/>
                  </a:lnTo>
                  <a:lnTo>
                    <a:pt x="4692" y="10418"/>
                  </a:lnTo>
                  <a:cubicBezTo>
                    <a:pt x="4287" y="10323"/>
                    <a:pt x="3894" y="10168"/>
                    <a:pt x="3525" y="9966"/>
                  </a:cubicBezTo>
                  <a:lnTo>
                    <a:pt x="3490" y="9966"/>
                  </a:lnTo>
                  <a:lnTo>
                    <a:pt x="3466" y="9978"/>
                  </a:lnTo>
                  <a:lnTo>
                    <a:pt x="2531" y="10593"/>
                  </a:lnTo>
                  <a:lnTo>
                    <a:pt x="2531" y="10593"/>
                  </a:lnTo>
                  <a:cubicBezTo>
                    <a:pt x="2053" y="10148"/>
                    <a:pt x="1607" y="9714"/>
                    <a:pt x="1183" y="9302"/>
                  </a:cubicBezTo>
                  <a:lnTo>
                    <a:pt x="1183" y="9302"/>
                  </a:lnTo>
                  <a:lnTo>
                    <a:pt x="1763" y="8347"/>
                  </a:lnTo>
                  <a:lnTo>
                    <a:pt x="1775" y="8311"/>
                  </a:lnTo>
                  <a:lnTo>
                    <a:pt x="1763" y="8287"/>
                  </a:lnTo>
                  <a:cubicBezTo>
                    <a:pt x="1537" y="7930"/>
                    <a:pt x="1370" y="7549"/>
                    <a:pt x="1263" y="7144"/>
                  </a:cubicBezTo>
                  <a:lnTo>
                    <a:pt x="1263" y="7108"/>
                  </a:lnTo>
                  <a:lnTo>
                    <a:pt x="1227" y="7108"/>
                  </a:lnTo>
                  <a:lnTo>
                    <a:pt x="119" y="6878"/>
                  </a:lnTo>
                  <a:lnTo>
                    <a:pt x="119" y="6878"/>
                  </a:lnTo>
                  <a:cubicBezTo>
                    <a:pt x="107" y="6228"/>
                    <a:pt x="85" y="5600"/>
                    <a:pt x="84" y="5016"/>
                  </a:cubicBezTo>
                  <a:lnTo>
                    <a:pt x="84" y="5016"/>
                  </a:lnTo>
                  <a:lnTo>
                    <a:pt x="1192" y="4739"/>
                  </a:lnTo>
                  <a:lnTo>
                    <a:pt x="1215" y="4739"/>
                  </a:lnTo>
                  <a:lnTo>
                    <a:pt x="1215" y="4715"/>
                  </a:lnTo>
                  <a:cubicBezTo>
                    <a:pt x="1311" y="4310"/>
                    <a:pt x="1465" y="3918"/>
                    <a:pt x="1668" y="3548"/>
                  </a:cubicBezTo>
                  <a:lnTo>
                    <a:pt x="1668" y="3525"/>
                  </a:lnTo>
                  <a:lnTo>
                    <a:pt x="1668" y="3513"/>
                  </a:lnTo>
                  <a:cubicBezTo>
                    <a:pt x="1435" y="3164"/>
                    <a:pt x="1226" y="2849"/>
                    <a:pt x="1039" y="2558"/>
                  </a:cubicBezTo>
                  <a:lnTo>
                    <a:pt x="1039" y="2558"/>
                  </a:lnTo>
                  <a:lnTo>
                    <a:pt x="2350" y="1176"/>
                  </a:lnTo>
                  <a:lnTo>
                    <a:pt x="2350" y="1176"/>
                  </a:lnTo>
                  <a:lnTo>
                    <a:pt x="3097" y="1608"/>
                  </a:lnTo>
                  <a:lnTo>
                    <a:pt x="3192" y="1667"/>
                  </a:lnTo>
                  <a:lnTo>
                    <a:pt x="3192" y="1667"/>
                  </a:lnTo>
                  <a:lnTo>
                    <a:pt x="3085" y="1596"/>
                  </a:lnTo>
                  <a:lnTo>
                    <a:pt x="2335" y="1131"/>
                  </a:lnTo>
                  <a:lnTo>
                    <a:pt x="977" y="2524"/>
                  </a:lnTo>
                  <a:lnTo>
                    <a:pt x="965" y="2536"/>
                  </a:lnTo>
                  <a:lnTo>
                    <a:pt x="977" y="2560"/>
                  </a:lnTo>
                  <a:lnTo>
                    <a:pt x="1609" y="3532"/>
                  </a:lnTo>
                  <a:lnTo>
                    <a:pt x="1609" y="3532"/>
                  </a:lnTo>
                  <a:cubicBezTo>
                    <a:pt x="1403" y="3890"/>
                    <a:pt x="1253" y="4272"/>
                    <a:pt x="1148" y="4675"/>
                  </a:cubicBezTo>
                  <a:lnTo>
                    <a:pt x="1148" y="4675"/>
                  </a:lnTo>
                  <a:lnTo>
                    <a:pt x="37" y="4941"/>
                  </a:lnTo>
                  <a:lnTo>
                    <a:pt x="1" y="4941"/>
                  </a:lnTo>
                  <a:lnTo>
                    <a:pt x="1" y="4989"/>
                  </a:lnTo>
                  <a:cubicBezTo>
                    <a:pt x="13" y="5596"/>
                    <a:pt x="37" y="6239"/>
                    <a:pt x="37" y="6930"/>
                  </a:cubicBezTo>
                  <a:lnTo>
                    <a:pt x="37" y="6966"/>
                  </a:lnTo>
                  <a:lnTo>
                    <a:pt x="72" y="6966"/>
                  </a:lnTo>
                  <a:lnTo>
                    <a:pt x="1188" y="7198"/>
                  </a:lnTo>
                  <a:lnTo>
                    <a:pt x="1188" y="7198"/>
                  </a:lnTo>
                  <a:cubicBezTo>
                    <a:pt x="1304" y="7592"/>
                    <a:pt x="1462" y="7965"/>
                    <a:pt x="1674" y="8317"/>
                  </a:cubicBezTo>
                  <a:lnTo>
                    <a:pt x="1674" y="8317"/>
                  </a:lnTo>
                  <a:lnTo>
                    <a:pt x="1084" y="9287"/>
                  </a:lnTo>
                  <a:lnTo>
                    <a:pt x="1061" y="9323"/>
                  </a:lnTo>
                  <a:lnTo>
                    <a:pt x="1096" y="9359"/>
                  </a:lnTo>
                  <a:lnTo>
                    <a:pt x="2489" y="10704"/>
                  </a:lnTo>
                  <a:lnTo>
                    <a:pt x="2525" y="10740"/>
                  </a:lnTo>
                  <a:lnTo>
                    <a:pt x="2561" y="10716"/>
                  </a:lnTo>
                  <a:lnTo>
                    <a:pt x="3511" y="10090"/>
                  </a:lnTo>
                  <a:lnTo>
                    <a:pt x="3511" y="10090"/>
                  </a:lnTo>
                  <a:cubicBezTo>
                    <a:pt x="3874" y="10280"/>
                    <a:pt x="4259" y="10427"/>
                    <a:pt x="4654" y="10531"/>
                  </a:cubicBezTo>
                  <a:lnTo>
                    <a:pt x="4654" y="10531"/>
                  </a:lnTo>
                  <a:lnTo>
                    <a:pt x="4918" y="11633"/>
                  </a:lnTo>
                  <a:lnTo>
                    <a:pt x="4918" y="11680"/>
                  </a:lnTo>
                  <a:lnTo>
                    <a:pt x="4966" y="11680"/>
                  </a:lnTo>
                  <a:lnTo>
                    <a:pt x="6907" y="11645"/>
                  </a:lnTo>
                  <a:lnTo>
                    <a:pt x="6954" y="11645"/>
                  </a:lnTo>
                  <a:lnTo>
                    <a:pt x="6954" y="11597"/>
                  </a:lnTo>
                  <a:cubicBezTo>
                    <a:pt x="7035" y="11252"/>
                    <a:pt x="7104" y="10873"/>
                    <a:pt x="7184" y="10494"/>
                  </a:cubicBezTo>
                  <a:lnTo>
                    <a:pt x="7184" y="10494"/>
                  </a:lnTo>
                  <a:cubicBezTo>
                    <a:pt x="7579" y="10378"/>
                    <a:pt x="7952" y="10209"/>
                    <a:pt x="8294" y="10007"/>
                  </a:cubicBezTo>
                  <a:lnTo>
                    <a:pt x="8294" y="10007"/>
                  </a:lnTo>
                  <a:lnTo>
                    <a:pt x="9264" y="10585"/>
                  </a:lnTo>
                  <a:lnTo>
                    <a:pt x="9312" y="10609"/>
                  </a:lnTo>
                  <a:lnTo>
                    <a:pt x="9347" y="10573"/>
                  </a:lnTo>
                  <a:lnTo>
                    <a:pt x="10693" y="9180"/>
                  </a:lnTo>
                  <a:lnTo>
                    <a:pt x="10729" y="9144"/>
                  </a:lnTo>
                  <a:lnTo>
                    <a:pt x="10693" y="9109"/>
                  </a:lnTo>
                  <a:cubicBezTo>
                    <a:pt x="10484" y="8785"/>
                    <a:pt x="10276" y="8472"/>
                    <a:pt x="10068" y="8159"/>
                  </a:cubicBezTo>
                  <a:lnTo>
                    <a:pt x="10068" y="8159"/>
                  </a:lnTo>
                  <a:cubicBezTo>
                    <a:pt x="10269" y="7796"/>
                    <a:pt x="10416" y="7411"/>
                    <a:pt x="10519" y="7015"/>
                  </a:cubicBezTo>
                  <a:lnTo>
                    <a:pt x="10519" y="7015"/>
                  </a:lnTo>
                  <a:lnTo>
                    <a:pt x="11621" y="6751"/>
                  </a:lnTo>
                  <a:lnTo>
                    <a:pt x="11657" y="6751"/>
                  </a:lnTo>
                  <a:lnTo>
                    <a:pt x="11657" y="6704"/>
                  </a:lnTo>
                  <a:cubicBezTo>
                    <a:pt x="11645" y="6037"/>
                    <a:pt x="11633" y="5394"/>
                    <a:pt x="11621" y="4763"/>
                  </a:cubicBezTo>
                  <a:lnTo>
                    <a:pt x="11621" y="4715"/>
                  </a:lnTo>
                  <a:lnTo>
                    <a:pt x="11586" y="4715"/>
                  </a:lnTo>
                  <a:lnTo>
                    <a:pt x="10467" y="4485"/>
                  </a:lnTo>
                  <a:lnTo>
                    <a:pt x="10467" y="4485"/>
                  </a:lnTo>
                  <a:cubicBezTo>
                    <a:pt x="10351" y="4094"/>
                    <a:pt x="10184" y="3724"/>
                    <a:pt x="9984" y="3376"/>
                  </a:cubicBezTo>
                  <a:lnTo>
                    <a:pt x="9984" y="3376"/>
                  </a:lnTo>
                  <a:lnTo>
                    <a:pt x="10562" y="2394"/>
                  </a:lnTo>
                  <a:lnTo>
                    <a:pt x="10586" y="2358"/>
                  </a:lnTo>
                  <a:lnTo>
                    <a:pt x="10562" y="2334"/>
                  </a:lnTo>
                  <a:lnTo>
                    <a:pt x="9157" y="989"/>
                  </a:lnTo>
                  <a:lnTo>
                    <a:pt x="9133" y="965"/>
                  </a:lnTo>
                  <a:lnTo>
                    <a:pt x="9097" y="989"/>
                  </a:lnTo>
                  <a:lnTo>
                    <a:pt x="8143" y="1617"/>
                  </a:lnTo>
                  <a:lnTo>
                    <a:pt x="8143" y="1617"/>
                  </a:lnTo>
                  <a:cubicBezTo>
                    <a:pt x="7790" y="1415"/>
                    <a:pt x="7406" y="1257"/>
                    <a:pt x="7010" y="1152"/>
                  </a:cubicBezTo>
                  <a:lnTo>
                    <a:pt x="7010" y="1152"/>
                  </a:lnTo>
                  <a:lnTo>
                    <a:pt x="6728" y="24"/>
                  </a:lnTo>
                  <a:lnTo>
                    <a:pt x="6728" y="0"/>
                  </a:ln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 name="Google Shape;50;p2"/>
          <p:cNvSpPr/>
          <p:nvPr/>
        </p:nvSpPr>
        <p:spPr>
          <a:xfrm>
            <a:off x="90938" y="2500609"/>
            <a:ext cx="220761" cy="255630"/>
          </a:xfrm>
          <a:custGeom>
            <a:avLst/>
            <a:gdLst/>
            <a:ahLst/>
            <a:cxnLst/>
            <a:rect l="l" t="t" r="r" b="b"/>
            <a:pathLst>
              <a:path w="6561" h="7162" extrusionOk="0">
                <a:moveTo>
                  <a:pt x="3510" y="1734"/>
                </a:moveTo>
                <a:cubicBezTo>
                  <a:pt x="3963" y="1734"/>
                  <a:pt x="4406" y="1966"/>
                  <a:pt x="4656" y="2387"/>
                </a:cubicBezTo>
                <a:cubicBezTo>
                  <a:pt x="5048" y="3018"/>
                  <a:pt x="4846" y="3839"/>
                  <a:pt x="4215" y="4232"/>
                </a:cubicBezTo>
                <a:lnTo>
                  <a:pt x="4203" y="4232"/>
                </a:lnTo>
                <a:cubicBezTo>
                  <a:pt x="3987" y="4362"/>
                  <a:pt x="3749" y="4425"/>
                  <a:pt x="3513" y="4425"/>
                </a:cubicBezTo>
                <a:cubicBezTo>
                  <a:pt x="3060" y="4425"/>
                  <a:pt x="2616" y="4195"/>
                  <a:pt x="2358" y="3780"/>
                </a:cubicBezTo>
                <a:cubicBezTo>
                  <a:pt x="1977" y="3149"/>
                  <a:pt x="2179" y="2315"/>
                  <a:pt x="2810" y="1934"/>
                </a:cubicBezTo>
                <a:cubicBezTo>
                  <a:pt x="3028" y="1798"/>
                  <a:pt x="3270" y="1734"/>
                  <a:pt x="3510" y="1734"/>
                </a:cubicBezTo>
                <a:close/>
                <a:moveTo>
                  <a:pt x="3494" y="0"/>
                </a:moveTo>
                <a:cubicBezTo>
                  <a:pt x="2960" y="0"/>
                  <a:pt x="2420" y="140"/>
                  <a:pt x="1929" y="434"/>
                </a:cubicBezTo>
                <a:cubicBezTo>
                  <a:pt x="476" y="1303"/>
                  <a:pt x="0" y="3172"/>
                  <a:pt x="869" y="4625"/>
                </a:cubicBezTo>
                <a:cubicBezTo>
                  <a:pt x="1155" y="5113"/>
                  <a:pt x="1572" y="5518"/>
                  <a:pt x="2084" y="5780"/>
                </a:cubicBezTo>
                <a:cubicBezTo>
                  <a:pt x="2286" y="5899"/>
                  <a:pt x="2489" y="5935"/>
                  <a:pt x="2715" y="6042"/>
                </a:cubicBezTo>
                <a:lnTo>
                  <a:pt x="5453" y="7125"/>
                </a:lnTo>
                <a:cubicBezTo>
                  <a:pt x="5518" y="7150"/>
                  <a:pt x="5584" y="7161"/>
                  <a:pt x="5650" y="7161"/>
                </a:cubicBezTo>
                <a:cubicBezTo>
                  <a:pt x="5874" y="7161"/>
                  <a:pt x="6085" y="7028"/>
                  <a:pt x="6168" y="6816"/>
                </a:cubicBezTo>
                <a:cubicBezTo>
                  <a:pt x="6180" y="6768"/>
                  <a:pt x="6191" y="6721"/>
                  <a:pt x="6203" y="6661"/>
                </a:cubicBezTo>
                <a:lnTo>
                  <a:pt x="6489" y="3780"/>
                </a:lnTo>
                <a:cubicBezTo>
                  <a:pt x="6537" y="3542"/>
                  <a:pt x="6549" y="3292"/>
                  <a:pt x="6561" y="3053"/>
                </a:cubicBezTo>
                <a:cubicBezTo>
                  <a:pt x="6561" y="2506"/>
                  <a:pt x="6418" y="1970"/>
                  <a:pt x="6132" y="1506"/>
                </a:cubicBezTo>
                <a:cubicBezTo>
                  <a:pt x="5557" y="536"/>
                  <a:pt x="4538" y="0"/>
                  <a:pt x="3494" y="0"/>
                </a:cubicBez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3712042" y="1293689"/>
            <a:ext cx="349362" cy="409464"/>
          </a:xfrm>
          <a:custGeom>
            <a:avLst/>
            <a:gdLst/>
            <a:ahLst/>
            <a:cxnLst/>
            <a:rect l="l" t="t" r="r" b="b"/>
            <a:pathLst>
              <a:path w="10383" h="11472" extrusionOk="0">
                <a:moveTo>
                  <a:pt x="4581" y="0"/>
                </a:moveTo>
                <a:cubicBezTo>
                  <a:pt x="3768" y="0"/>
                  <a:pt x="2988" y="576"/>
                  <a:pt x="2703" y="1461"/>
                </a:cubicBezTo>
                <a:cubicBezTo>
                  <a:pt x="2370" y="2521"/>
                  <a:pt x="2882" y="3652"/>
                  <a:pt x="3870" y="3961"/>
                </a:cubicBezTo>
                <a:cubicBezTo>
                  <a:pt x="4043" y="4012"/>
                  <a:pt x="4220" y="4037"/>
                  <a:pt x="4394" y="4037"/>
                </a:cubicBezTo>
                <a:cubicBezTo>
                  <a:pt x="4831" y="4037"/>
                  <a:pt x="5256" y="3881"/>
                  <a:pt x="5597" y="3592"/>
                </a:cubicBezTo>
                <a:cubicBezTo>
                  <a:pt x="5894" y="4021"/>
                  <a:pt x="6275" y="4533"/>
                  <a:pt x="6704" y="5080"/>
                </a:cubicBezTo>
                <a:cubicBezTo>
                  <a:pt x="6942" y="5378"/>
                  <a:pt x="7168" y="5664"/>
                  <a:pt x="7394" y="5926"/>
                </a:cubicBezTo>
                <a:cubicBezTo>
                  <a:pt x="6573" y="6319"/>
                  <a:pt x="6168" y="7247"/>
                  <a:pt x="6418" y="8116"/>
                </a:cubicBezTo>
                <a:cubicBezTo>
                  <a:pt x="6013" y="8247"/>
                  <a:pt x="5561" y="8402"/>
                  <a:pt x="5073" y="8581"/>
                </a:cubicBezTo>
                <a:cubicBezTo>
                  <a:pt x="4632" y="8736"/>
                  <a:pt x="4239" y="8902"/>
                  <a:pt x="3882" y="9045"/>
                </a:cubicBezTo>
                <a:cubicBezTo>
                  <a:pt x="3630" y="8239"/>
                  <a:pt x="2886" y="7726"/>
                  <a:pt x="2084" y="7726"/>
                </a:cubicBezTo>
                <a:cubicBezTo>
                  <a:pt x="1903" y="7726"/>
                  <a:pt x="1719" y="7752"/>
                  <a:pt x="1537" y="7807"/>
                </a:cubicBezTo>
                <a:cubicBezTo>
                  <a:pt x="548" y="8116"/>
                  <a:pt x="1" y="9164"/>
                  <a:pt x="298" y="10152"/>
                </a:cubicBezTo>
                <a:cubicBezTo>
                  <a:pt x="551" y="10959"/>
                  <a:pt x="1295" y="11472"/>
                  <a:pt x="2097" y="11472"/>
                </a:cubicBezTo>
                <a:cubicBezTo>
                  <a:pt x="2278" y="11472"/>
                  <a:pt x="2462" y="11445"/>
                  <a:pt x="2644" y="11391"/>
                </a:cubicBezTo>
                <a:cubicBezTo>
                  <a:pt x="3239" y="11200"/>
                  <a:pt x="3704" y="10736"/>
                  <a:pt x="3882" y="10152"/>
                </a:cubicBezTo>
                <a:cubicBezTo>
                  <a:pt x="3942" y="9938"/>
                  <a:pt x="3965" y="9724"/>
                  <a:pt x="3954" y="9509"/>
                </a:cubicBezTo>
                <a:cubicBezTo>
                  <a:pt x="4346" y="9379"/>
                  <a:pt x="4787" y="9236"/>
                  <a:pt x="5251" y="9069"/>
                </a:cubicBezTo>
                <a:cubicBezTo>
                  <a:pt x="5716" y="8902"/>
                  <a:pt x="6228" y="8700"/>
                  <a:pt x="6609" y="8521"/>
                </a:cubicBezTo>
                <a:cubicBezTo>
                  <a:pt x="6954" y="9131"/>
                  <a:pt x="7585" y="9470"/>
                  <a:pt x="8237" y="9470"/>
                </a:cubicBezTo>
                <a:cubicBezTo>
                  <a:pt x="8553" y="9470"/>
                  <a:pt x="8873" y="9391"/>
                  <a:pt x="9169" y="9224"/>
                </a:cubicBezTo>
                <a:cubicBezTo>
                  <a:pt x="10061" y="8712"/>
                  <a:pt x="10383" y="7569"/>
                  <a:pt x="9859" y="6676"/>
                </a:cubicBezTo>
                <a:cubicBezTo>
                  <a:pt x="9526" y="6080"/>
                  <a:pt x="8893" y="5724"/>
                  <a:pt x="8229" y="5724"/>
                </a:cubicBezTo>
                <a:cubicBezTo>
                  <a:pt x="8110" y="5724"/>
                  <a:pt x="7990" y="5736"/>
                  <a:pt x="7871" y="5759"/>
                </a:cubicBezTo>
                <a:cubicBezTo>
                  <a:pt x="7645" y="5449"/>
                  <a:pt x="7383" y="5116"/>
                  <a:pt x="7109" y="4759"/>
                </a:cubicBezTo>
                <a:cubicBezTo>
                  <a:pt x="6668" y="4187"/>
                  <a:pt x="6240" y="3687"/>
                  <a:pt x="5894" y="3294"/>
                </a:cubicBezTo>
                <a:cubicBezTo>
                  <a:pt x="6061" y="3080"/>
                  <a:pt x="6192" y="2842"/>
                  <a:pt x="6275" y="2580"/>
                </a:cubicBezTo>
                <a:cubicBezTo>
                  <a:pt x="6609" y="1508"/>
                  <a:pt x="6085" y="389"/>
                  <a:pt x="5097" y="80"/>
                </a:cubicBezTo>
                <a:cubicBezTo>
                  <a:pt x="4926" y="26"/>
                  <a:pt x="4753" y="0"/>
                  <a:pt x="4581" y="0"/>
                </a:cubicBez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985933" y="3967247"/>
            <a:ext cx="102591" cy="109255"/>
          </a:xfrm>
          <a:custGeom>
            <a:avLst/>
            <a:gdLst/>
            <a:ahLst/>
            <a:cxnLst/>
            <a:rect l="l" t="t" r="r" b="b"/>
            <a:pathLst>
              <a:path w="3049" h="3061" extrusionOk="0">
                <a:moveTo>
                  <a:pt x="1525" y="0"/>
                </a:moveTo>
                <a:lnTo>
                  <a:pt x="989" y="989"/>
                </a:lnTo>
                <a:lnTo>
                  <a:pt x="1" y="1524"/>
                </a:lnTo>
                <a:lnTo>
                  <a:pt x="989" y="2072"/>
                </a:lnTo>
                <a:lnTo>
                  <a:pt x="1525" y="3060"/>
                </a:lnTo>
                <a:lnTo>
                  <a:pt x="2060" y="2072"/>
                </a:lnTo>
                <a:lnTo>
                  <a:pt x="3049" y="1524"/>
                </a:lnTo>
                <a:lnTo>
                  <a:pt x="2060" y="989"/>
                </a:lnTo>
                <a:lnTo>
                  <a:pt x="1525" y="0"/>
                </a:ln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txBox="1">
            <a:spLocks noGrp="1"/>
          </p:cNvSpPr>
          <p:nvPr>
            <p:ph type="subTitle" idx="1"/>
          </p:nvPr>
        </p:nvSpPr>
        <p:spPr>
          <a:xfrm>
            <a:off x="732150" y="2853188"/>
            <a:ext cx="2783100" cy="792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4"/>
        <p:cNvGrpSpPr/>
        <p:nvPr/>
      </p:nvGrpSpPr>
      <p:grpSpPr>
        <a:xfrm>
          <a:off x="0" y="0"/>
          <a:ext cx="0" cy="0"/>
          <a:chOff x="0" y="0"/>
          <a:chExt cx="0" cy="0"/>
        </a:xfrm>
      </p:grpSpPr>
      <p:sp>
        <p:nvSpPr>
          <p:cNvPr id="55" name="Google Shape;55;p3"/>
          <p:cNvSpPr txBox="1">
            <a:spLocks noGrp="1"/>
          </p:cNvSpPr>
          <p:nvPr>
            <p:ph type="subTitle" idx="1"/>
          </p:nvPr>
        </p:nvSpPr>
        <p:spPr>
          <a:xfrm>
            <a:off x="2549400" y="2946300"/>
            <a:ext cx="4045200" cy="56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700">
                <a:solidFill>
                  <a:schemeClr val="accent2"/>
                </a:solidFill>
                <a:latin typeface="Alfa Slab One"/>
                <a:ea typeface="Alfa Slab One"/>
                <a:cs typeface="Alfa Slab One"/>
                <a:sym typeface="Alfa Slab 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6" name="Google Shape;56;p3"/>
          <p:cNvSpPr/>
          <p:nvPr/>
        </p:nvSpPr>
        <p:spPr>
          <a:xfrm>
            <a:off x="0" y="4806950"/>
            <a:ext cx="9144000" cy="336522"/>
          </a:xfrm>
          <a:custGeom>
            <a:avLst/>
            <a:gdLst/>
            <a:ahLst/>
            <a:cxnLst/>
            <a:rect l="l" t="t" r="r" b="b"/>
            <a:pathLst>
              <a:path w="285750" h="28886" extrusionOk="0">
                <a:moveTo>
                  <a:pt x="0" y="1"/>
                </a:moveTo>
                <a:lnTo>
                  <a:pt x="0" y="28885"/>
                </a:lnTo>
                <a:lnTo>
                  <a:pt x="285750" y="28885"/>
                </a:lnTo>
                <a:lnTo>
                  <a:pt x="285750" y="1"/>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58" name="Google Shape;58;p3"/>
          <p:cNvSpPr txBox="1">
            <a:spLocks noGrp="1"/>
          </p:cNvSpPr>
          <p:nvPr>
            <p:ph type="subTitle" idx="2"/>
          </p:nvPr>
        </p:nvSpPr>
        <p:spPr>
          <a:xfrm>
            <a:off x="3241800" y="3421538"/>
            <a:ext cx="2660400" cy="98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9" name="Google Shape;59;p3"/>
          <p:cNvSpPr txBox="1">
            <a:spLocks noGrp="1"/>
          </p:cNvSpPr>
          <p:nvPr>
            <p:ph type="title" hasCustomPrompt="1"/>
          </p:nvPr>
        </p:nvSpPr>
        <p:spPr>
          <a:xfrm>
            <a:off x="1409550" y="697838"/>
            <a:ext cx="6324900" cy="1963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2000"/>
              <a:buNone/>
              <a:defRPr sz="10000">
                <a:solidFill>
                  <a:schemeClr val="accent5"/>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grpSp>
        <p:nvGrpSpPr>
          <p:cNvPr id="60" name="Google Shape;60;p3"/>
          <p:cNvGrpSpPr/>
          <p:nvPr/>
        </p:nvGrpSpPr>
        <p:grpSpPr>
          <a:xfrm rot="-1222073">
            <a:off x="7031861" y="3236830"/>
            <a:ext cx="1194967" cy="1494454"/>
            <a:chOff x="8864793" y="1980262"/>
            <a:chExt cx="2465349" cy="2688832"/>
          </a:xfrm>
        </p:grpSpPr>
        <p:sp>
          <p:nvSpPr>
            <p:cNvPr id="61" name="Google Shape;61;p3"/>
            <p:cNvSpPr/>
            <p:nvPr/>
          </p:nvSpPr>
          <p:spPr>
            <a:xfrm>
              <a:off x="8864793" y="1980262"/>
              <a:ext cx="2465349" cy="2688832"/>
            </a:xfrm>
            <a:custGeom>
              <a:avLst/>
              <a:gdLst/>
              <a:ahLst/>
              <a:cxnLst/>
              <a:rect l="l" t="t" r="r" b="b"/>
              <a:pathLst>
                <a:path w="27678" h="30187" extrusionOk="0">
                  <a:moveTo>
                    <a:pt x="25180" y="1"/>
                  </a:moveTo>
                  <a:cubicBezTo>
                    <a:pt x="24457" y="1"/>
                    <a:pt x="23290" y="453"/>
                    <a:pt x="21690" y="2487"/>
                  </a:cubicBezTo>
                  <a:cubicBezTo>
                    <a:pt x="18812" y="6156"/>
                    <a:pt x="17564" y="8344"/>
                    <a:pt x="17564" y="8344"/>
                  </a:cubicBezTo>
                  <a:cubicBezTo>
                    <a:pt x="17564" y="8344"/>
                    <a:pt x="17219" y="8700"/>
                    <a:pt x="16850" y="8700"/>
                  </a:cubicBezTo>
                  <a:cubicBezTo>
                    <a:pt x="16684" y="8700"/>
                    <a:pt x="16513" y="8628"/>
                    <a:pt x="16366" y="8419"/>
                  </a:cubicBezTo>
                  <a:cubicBezTo>
                    <a:pt x="15902" y="7760"/>
                    <a:pt x="15423" y="6086"/>
                    <a:pt x="14425" y="6086"/>
                  </a:cubicBezTo>
                  <a:cubicBezTo>
                    <a:pt x="14401" y="6086"/>
                    <a:pt x="14377" y="6087"/>
                    <a:pt x="14352" y="6089"/>
                  </a:cubicBezTo>
                  <a:cubicBezTo>
                    <a:pt x="13254" y="6181"/>
                    <a:pt x="12688" y="7270"/>
                    <a:pt x="12555" y="9001"/>
                  </a:cubicBezTo>
                  <a:cubicBezTo>
                    <a:pt x="12414" y="10740"/>
                    <a:pt x="11973" y="14525"/>
                    <a:pt x="11931" y="14866"/>
                  </a:cubicBezTo>
                  <a:cubicBezTo>
                    <a:pt x="11901" y="15111"/>
                    <a:pt x="11748" y="15411"/>
                    <a:pt x="11516" y="15411"/>
                  </a:cubicBezTo>
                  <a:cubicBezTo>
                    <a:pt x="11424" y="15411"/>
                    <a:pt x="11320" y="15364"/>
                    <a:pt x="11207" y="15249"/>
                  </a:cubicBezTo>
                  <a:cubicBezTo>
                    <a:pt x="10861" y="14896"/>
                    <a:pt x="9264" y="12240"/>
                    <a:pt x="7809" y="12240"/>
                  </a:cubicBezTo>
                  <a:cubicBezTo>
                    <a:pt x="7587" y="12240"/>
                    <a:pt x="7367" y="12303"/>
                    <a:pt x="7156" y="12445"/>
                  </a:cubicBezTo>
                  <a:cubicBezTo>
                    <a:pt x="5567" y="13527"/>
                    <a:pt x="5983" y="18419"/>
                    <a:pt x="6016" y="18960"/>
                  </a:cubicBezTo>
                  <a:cubicBezTo>
                    <a:pt x="6049" y="19492"/>
                    <a:pt x="5908" y="19692"/>
                    <a:pt x="5642" y="19767"/>
                  </a:cubicBezTo>
                  <a:cubicBezTo>
                    <a:pt x="5633" y="19769"/>
                    <a:pt x="5624" y="19771"/>
                    <a:pt x="5615" y="19771"/>
                  </a:cubicBezTo>
                  <a:cubicBezTo>
                    <a:pt x="5337" y="19771"/>
                    <a:pt x="4765" y="18579"/>
                    <a:pt x="4161" y="17653"/>
                  </a:cubicBezTo>
                  <a:cubicBezTo>
                    <a:pt x="3675" y="16913"/>
                    <a:pt x="3038" y="16148"/>
                    <a:pt x="2377" y="16148"/>
                  </a:cubicBezTo>
                  <a:cubicBezTo>
                    <a:pt x="2177" y="16148"/>
                    <a:pt x="1974" y="16218"/>
                    <a:pt x="1773" y="16380"/>
                  </a:cubicBezTo>
                  <a:cubicBezTo>
                    <a:pt x="908" y="17079"/>
                    <a:pt x="1" y="20507"/>
                    <a:pt x="2189" y="26805"/>
                  </a:cubicBezTo>
                  <a:lnTo>
                    <a:pt x="3395" y="29659"/>
                  </a:lnTo>
                  <a:lnTo>
                    <a:pt x="6482" y="30091"/>
                  </a:lnTo>
                  <a:cubicBezTo>
                    <a:pt x="7315" y="30157"/>
                    <a:pt x="8093" y="30187"/>
                    <a:pt x="8816" y="30187"/>
                  </a:cubicBezTo>
                  <a:cubicBezTo>
                    <a:pt x="13862" y="30187"/>
                    <a:pt x="16273" y="28733"/>
                    <a:pt x="16674" y="27845"/>
                  </a:cubicBezTo>
                  <a:cubicBezTo>
                    <a:pt x="17123" y="26838"/>
                    <a:pt x="15925" y="26223"/>
                    <a:pt x="14835" y="25857"/>
                  </a:cubicBezTo>
                  <a:cubicBezTo>
                    <a:pt x="13745" y="25499"/>
                    <a:pt x="12405" y="25241"/>
                    <a:pt x="12414" y="24966"/>
                  </a:cubicBezTo>
                  <a:cubicBezTo>
                    <a:pt x="12422" y="24692"/>
                    <a:pt x="12572" y="24500"/>
                    <a:pt x="13104" y="24401"/>
                  </a:cubicBezTo>
                  <a:cubicBezTo>
                    <a:pt x="13628" y="24292"/>
                    <a:pt x="18462" y="23452"/>
                    <a:pt x="19103" y="21639"/>
                  </a:cubicBezTo>
                  <a:cubicBezTo>
                    <a:pt x="19744" y="19833"/>
                    <a:pt x="15867" y="18710"/>
                    <a:pt x="15367" y="18435"/>
                  </a:cubicBezTo>
                  <a:cubicBezTo>
                    <a:pt x="14876" y="18153"/>
                    <a:pt x="15234" y="17762"/>
                    <a:pt x="15550" y="17637"/>
                  </a:cubicBezTo>
                  <a:cubicBezTo>
                    <a:pt x="15875" y="17512"/>
                    <a:pt x="19427" y="16123"/>
                    <a:pt x="21066" y="15548"/>
                  </a:cubicBezTo>
                  <a:cubicBezTo>
                    <a:pt x="22705" y="14974"/>
                    <a:pt x="23612" y="14151"/>
                    <a:pt x="23429" y="13069"/>
                  </a:cubicBezTo>
                  <a:cubicBezTo>
                    <a:pt x="23246" y="12029"/>
                    <a:pt x="21432" y="11996"/>
                    <a:pt x="20667" y="11713"/>
                  </a:cubicBezTo>
                  <a:cubicBezTo>
                    <a:pt x="19893" y="11422"/>
                    <a:pt x="20426" y="10540"/>
                    <a:pt x="20426" y="10540"/>
                  </a:cubicBezTo>
                  <a:cubicBezTo>
                    <a:pt x="20426" y="10540"/>
                    <a:pt x="22231" y="8768"/>
                    <a:pt x="25043" y="5057"/>
                  </a:cubicBezTo>
                  <a:cubicBezTo>
                    <a:pt x="27677" y="1574"/>
                    <a:pt x="26231" y="412"/>
                    <a:pt x="26037" y="279"/>
                  </a:cubicBezTo>
                  <a:lnTo>
                    <a:pt x="26037" y="279"/>
                  </a:lnTo>
                  <a:cubicBezTo>
                    <a:pt x="25975" y="225"/>
                    <a:pt x="25688" y="1"/>
                    <a:pt x="25180" y="1"/>
                  </a:cubicBez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9190885" y="2295042"/>
              <a:ext cx="1763101" cy="2275891"/>
            </a:xfrm>
            <a:custGeom>
              <a:avLst/>
              <a:gdLst/>
              <a:ahLst/>
              <a:cxnLst/>
              <a:rect l="l" t="t" r="r" b="b"/>
              <a:pathLst>
                <a:path w="19794" h="25551" extrusionOk="0">
                  <a:moveTo>
                    <a:pt x="19793" y="1"/>
                  </a:moveTo>
                  <a:cubicBezTo>
                    <a:pt x="19793" y="1"/>
                    <a:pt x="19776" y="26"/>
                    <a:pt x="19735" y="76"/>
                  </a:cubicBezTo>
                  <a:cubicBezTo>
                    <a:pt x="19693" y="126"/>
                    <a:pt x="19635" y="201"/>
                    <a:pt x="19552" y="300"/>
                  </a:cubicBezTo>
                  <a:cubicBezTo>
                    <a:pt x="19402" y="500"/>
                    <a:pt x="19169" y="800"/>
                    <a:pt x="18878" y="1174"/>
                  </a:cubicBezTo>
                  <a:cubicBezTo>
                    <a:pt x="18296" y="1931"/>
                    <a:pt x="17455" y="3029"/>
                    <a:pt x="16407" y="4385"/>
                  </a:cubicBezTo>
                  <a:cubicBezTo>
                    <a:pt x="14319" y="7089"/>
                    <a:pt x="11415" y="10825"/>
                    <a:pt x="8195" y="14935"/>
                  </a:cubicBezTo>
                  <a:cubicBezTo>
                    <a:pt x="4984" y="19053"/>
                    <a:pt x="2080" y="22780"/>
                    <a:pt x="0" y="25509"/>
                  </a:cubicBezTo>
                  <a:lnTo>
                    <a:pt x="59" y="25551"/>
                  </a:lnTo>
                  <a:cubicBezTo>
                    <a:pt x="2147" y="22838"/>
                    <a:pt x="5059" y="19111"/>
                    <a:pt x="8270" y="14993"/>
                  </a:cubicBezTo>
                  <a:cubicBezTo>
                    <a:pt x="11490" y="10883"/>
                    <a:pt x="14385" y="7147"/>
                    <a:pt x="16465" y="4427"/>
                  </a:cubicBezTo>
                  <a:cubicBezTo>
                    <a:pt x="17505" y="3062"/>
                    <a:pt x="18337" y="1964"/>
                    <a:pt x="18911" y="1199"/>
                  </a:cubicBezTo>
                  <a:cubicBezTo>
                    <a:pt x="19194" y="816"/>
                    <a:pt x="19419" y="517"/>
                    <a:pt x="19568" y="309"/>
                  </a:cubicBezTo>
                  <a:cubicBezTo>
                    <a:pt x="19643" y="209"/>
                    <a:pt x="19702" y="134"/>
                    <a:pt x="19735" y="84"/>
                  </a:cubicBezTo>
                  <a:cubicBezTo>
                    <a:pt x="19776" y="27"/>
                    <a:pt x="19793" y="1"/>
                    <a:pt x="19793" y="1"/>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10193568" y="2739689"/>
              <a:ext cx="28236" cy="505486"/>
            </a:xfrm>
            <a:custGeom>
              <a:avLst/>
              <a:gdLst/>
              <a:ahLst/>
              <a:cxnLst/>
              <a:rect l="l" t="t" r="r" b="b"/>
              <a:pathLst>
                <a:path w="317" h="5675" extrusionOk="0">
                  <a:moveTo>
                    <a:pt x="8" y="1"/>
                  </a:moveTo>
                  <a:cubicBezTo>
                    <a:pt x="0" y="1"/>
                    <a:pt x="0" y="76"/>
                    <a:pt x="8" y="225"/>
                  </a:cubicBezTo>
                  <a:cubicBezTo>
                    <a:pt x="17" y="383"/>
                    <a:pt x="25" y="591"/>
                    <a:pt x="33" y="833"/>
                  </a:cubicBezTo>
                  <a:cubicBezTo>
                    <a:pt x="58" y="1365"/>
                    <a:pt x="83" y="2064"/>
                    <a:pt x="117" y="2838"/>
                  </a:cubicBezTo>
                  <a:cubicBezTo>
                    <a:pt x="150" y="3620"/>
                    <a:pt x="175" y="4327"/>
                    <a:pt x="216" y="4843"/>
                  </a:cubicBezTo>
                  <a:cubicBezTo>
                    <a:pt x="233" y="5101"/>
                    <a:pt x="250" y="5309"/>
                    <a:pt x="266" y="5450"/>
                  </a:cubicBezTo>
                  <a:cubicBezTo>
                    <a:pt x="291" y="5591"/>
                    <a:pt x="300" y="5675"/>
                    <a:pt x="308" y="5675"/>
                  </a:cubicBezTo>
                  <a:cubicBezTo>
                    <a:pt x="316" y="5675"/>
                    <a:pt x="316" y="5591"/>
                    <a:pt x="308" y="5450"/>
                  </a:cubicBezTo>
                  <a:cubicBezTo>
                    <a:pt x="300" y="5284"/>
                    <a:pt x="291" y="5084"/>
                    <a:pt x="283" y="4843"/>
                  </a:cubicBezTo>
                  <a:cubicBezTo>
                    <a:pt x="266" y="4302"/>
                    <a:pt x="241" y="3603"/>
                    <a:pt x="216" y="2829"/>
                  </a:cubicBezTo>
                  <a:cubicBezTo>
                    <a:pt x="183" y="2047"/>
                    <a:pt x="141" y="1340"/>
                    <a:pt x="100" y="824"/>
                  </a:cubicBezTo>
                  <a:cubicBezTo>
                    <a:pt x="83" y="575"/>
                    <a:pt x="58" y="367"/>
                    <a:pt x="42" y="217"/>
                  </a:cubicBezTo>
                  <a:cubicBezTo>
                    <a:pt x="25" y="76"/>
                    <a:pt x="17" y="1"/>
                    <a:pt x="8" y="1"/>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10244695" y="3204733"/>
              <a:ext cx="581822" cy="50415"/>
            </a:xfrm>
            <a:custGeom>
              <a:avLst/>
              <a:gdLst/>
              <a:ahLst/>
              <a:cxnLst/>
              <a:rect l="l" t="t" r="r" b="b"/>
              <a:pathLst>
                <a:path w="6532" h="566" extrusionOk="0">
                  <a:moveTo>
                    <a:pt x="6486" y="1"/>
                  </a:moveTo>
                  <a:cubicBezTo>
                    <a:pt x="6226" y="1"/>
                    <a:pt x="4881" y="96"/>
                    <a:pt x="3261" y="237"/>
                  </a:cubicBezTo>
                  <a:cubicBezTo>
                    <a:pt x="1456" y="387"/>
                    <a:pt x="0" y="537"/>
                    <a:pt x="0" y="562"/>
                  </a:cubicBezTo>
                  <a:cubicBezTo>
                    <a:pt x="0" y="564"/>
                    <a:pt x="16" y="566"/>
                    <a:pt x="45" y="566"/>
                  </a:cubicBezTo>
                  <a:cubicBezTo>
                    <a:pt x="305" y="566"/>
                    <a:pt x="1650" y="471"/>
                    <a:pt x="3270" y="329"/>
                  </a:cubicBezTo>
                  <a:cubicBezTo>
                    <a:pt x="5075" y="179"/>
                    <a:pt x="6531" y="29"/>
                    <a:pt x="6531" y="4"/>
                  </a:cubicBezTo>
                  <a:cubicBezTo>
                    <a:pt x="6531" y="2"/>
                    <a:pt x="6516" y="1"/>
                    <a:pt x="6486" y="1"/>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9779294" y="3797150"/>
              <a:ext cx="509940" cy="81412"/>
            </a:xfrm>
            <a:custGeom>
              <a:avLst/>
              <a:gdLst/>
              <a:ahLst/>
              <a:cxnLst/>
              <a:rect l="l" t="t" r="r" b="b"/>
              <a:pathLst>
                <a:path w="5725" h="914" extrusionOk="0">
                  <a:moveTo>
                    <a:pt x="0" y="1"/>
                  </a:moveTo>
                  <a:cubicBezTo>
                    <a:pt x="0" y="9"/>
                    <a:pt x="75" y="34"/>
                    <a:pt x="217" y="76"/>
                  </a:cubicBezTo>
                  <a:cubicBezTo>
                    <a:pt x="358" y="117"/>
                    <a:pt x="566" y="167"/>
                    <a:pt x="824" y="226"/>
                  </a:cubicBezTo>
                  <a:cubicBezTo>
                    <a:pt x="1331" y="342"/>
                    <a:pt x="2047" y="492"/>
                    <a:pt x="2837" y="617"/>
                  </a:cubicBezTo>
                  <a:cubicBezTo>
                    <a:pt x="3628" y="750"/>
                    <a:pt x="4352" y="825"/>
                    <a:pt x="4876" y="866"/>
                  </a:cubicBezTo>
                  <a:cubicBezTo>
                    <a:pt x="5134" y="891"/>
                    <a:pt x="5350" y="908"/>
                    <a:pt x="5491" y="908"/>
                  </a:cubicBezTo>
                  <a:cubicBezTo>
                    <a:pt x="5566" y="912"/>
                    <a:pt x="5624" y="914"/>
                    <a:pt x="5664" y="914"/>
                  </a:cubicBezTo>
                  <a:cubicBezTo>
                    <a:pt x="5703" y="914"/>
                    <a:pt x="5724" y="912"/>
                    <a:pt x="5724" y="908"/>
                  </a:cubicBezTo>
                  <a:cubicBezTo>
                    <a:pt x="5724" y="908"/>
                    <a:pt x="5641" y="891"/>
                    <a:pt x="5500" y="874"/>
                  </a:cubicBezTo>
                  <a:cubicBezTo>
                    <a:pt x="5333" y="858"/>
                    <a:pt x="5125" y="833"/>
                    <a:pt x="4884" y="800"/>
                  </a:cubicBezTo>
                  <a:cubicBezTo>
                    <a:pt x="4360" y="741"/>
                    <a:pt x="3644" y="650"/>
                    <a:pt x="2854" y="525"/>
                  </a:cubicBezTo>
                  <a:cubicBezTo>
                    <a:pt x="2064" y="400"/>
                    <a:pt x="1348" y="267"/>
                    <a:pt x="841" y="159"/>
                  </a:cubicBezTo>
                  <a:cubicBezTo>
                    <a:pt x="591" y="109"/>
                    <a:pt x="391" y="67"/>
                    <a:pt x="225" y="42"/>
                  </a:cubicBezTo>
                  <a:cubicBezTo>
                    <a:pt x="84" y="9"/>
                    <a:pt x="0" y="1"/>
                    <a:pt x="0" y="1"/>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9630366" y="3341458"/>
              <a:ext cx="154897" cy="452845"/>
            </a:xfrm>
            <a:custGeom>
              <a:avLst/>
              <a:gdLst/>
              <a:ahLst/>
              <a:cxnLst/>
              <a:rect l="l" t="t" r="r" b="b"/>
              <a:pathLst>
                <a:path w="1739" h="5084" extrusionOk="0">
                  <a:moveTo>
                    <a:pt x="8" y="0"/>
                  </a:moveTo>
                  <a:lnTo>
                    <a:pt x="8" y="0"/>
                  </a:lnTo>
                  <a:cubicBezTo>
                    <a:pt x="0" y="9"/>
                    <a:pt x="25" y="75"/>
                    <a:pt x="58" y="208"/>
                  </a:cubicBezTo>
                  <a:cubicBezTo>
                    <a:pt x="108" y="358"/>
                    <a:pt x="166" y="541"/>
                    <a:pt x="233" y="757"/>
                  </a:cubicBezTo>
                  <a:cubicBezTo>
                    <a:pt x="374" y="1223"/>
                    <a:pt x="591" y="1856"/>
                    <a:pt x="824" y="2554"/>
                  </a:cubicBezTo>
                  <a:cubicBezTo>
                    <a:pt x="1065" y="3262"/>
                    <a:pt x="1281" y="3894"/>
                    <a:pt x="1448" y="4351"/>
                  </a:cubicBezTo>
                  <a:cubicBezTo>
                    <a:pt x="1523" y="4559"/>
                    <a:pt x="1589" y="4742"/>
                    <a:pt x="1647" y="4884"/>
                  </a:cubicBezTo>
                  <a:cubicBezTo>
                    <a:pt x="1697" y="5009"/>
                    <a:pt x="1722" y="5084"/>
                    <a:pt x="1731" y="5084"/>
                  </a:cubicBezTo>
                  <a:cubicBezTo>
                    <a:pt x="1739" y="5075"/>
                    <a:pt x="1722" y="5000"/>
                    <a:pt x="1681" y="4876"/>
                  </a:cubicBezTo>
                  <a:cubicBezTo>
                    <a:pt x="1639" y="4726"/>
                    <a:pt x="1581" y="4543"/>
                    <a:pt x="1514" y="4327"/>
                  </a:cubicBezTo>
                  <a:cubicBezTo>
                    <a:pt x="1364" y="3861"/>
                    <a:pt x="1156" y="3228"/>
                    <a:pt x="915" y="2529"/>
                  </a:cubicBezTo>
                  <a:cubicBezTo>
                    <a:pt x="682" y="1822"/>
                    <a:pt x="458" y="1190"/>
                    <a:pt x="291" y="732"/>
                  </a:cubicBezTo>
                  <a:cubicBezTo>
                    <a:pt x="216" y="524"/>
                    <a:pt x="150" y="341"/>
                    <a:pt x="92" y="200"/>
                  </a:cubicBezTo>
                  <a:cubicBezTo>
                    <a:pt x="50" y="67"/>
                    <a:pt x="17" y="0"/>
                    <a:pt x="8" y="0"/>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9158998" y="3769004"/>
              <a:ext cx="203174" cy="577368"/>
            </a:xfrm>
            <a:custGeom>
              <a:avLst/>
              <a:gdLst/>
              <a:ahLst/>
              <a:cxnLst/>
              <a:rect l="l" t="t" r="r" b="b"/>
              <a:pathLst>
                <a:path w="2281" h="6482" extrusionOk="0">
                  <a:moveTo>
                    <a:pt x="9" y="1"/>
                  </a:moveTo>
                  <a:cubicBezTo>
                    <a:pt x="1" y="1"/>
                    <a:pt x="26" y="92"/>
                    <a:pt x="76" y="259"/>
                  </a:cubicBezTo>
                  <a:cubicBezTo>
                    <a:pt x="134" y="442"/>
                    <a:pt x="217" y="675"/>
                    <a:pt x="309" y="957"/>
                  </a:cubicBezTo>
                  <a:cubicBezTo>
                    <a:pt x="508" y="1548"/>
                    <a:pt x="783" y="2364"/>
                    <a:pt x="1099" y="3254"/>
                  </a:cubicBezTo>
                  <a:cubicBezTo>
                    <a:pt x="1407" y="4152"/>
                    <a:pt x="1698" y="4959"/>
                    <a:pt x="1914" y="5542"/>
                  </a:cubicBezTo>
                  <a:cubicBezTo>
                    <a:pt x="2014" y="5825"/>
                    <a:pt x="2106" y="6057"/>
                    <a:pt x="2172" y="6232"/>
                  </a:cubicBezTo>
                  <a:cubicBezTo>
                    <a:pt x="2230" y="6399"/>
                    <a:pt x="2272" y="6482"/>
                    <a:pt x="2280" y="6482"/>
                  </a:cubicBezTo>
                  <a:cubicBezTo>
                    <a:pt x="2280" y="6482"/>
                    <a:pt x="2255" y="6390"/>
                    <a:pt x="2205" y="6224"/>
                  </a:cubicBezTo>
                  <a:cubicBezTo>
                    <a:pt x="2147" y="6041"/>
                    <a:pt x="2072" y="5808"/>
                    <a:pt x="1972" y="5525"/>
                  </a:cubicBezTo>
                  <a:cubicBezTo>
                    <a:pt x="1781" y="4934"/>
                    <a:pt x="1498" y="4119"/>
                    <a:pt x="1190" y="3229"/>
                  </a:cubicBezTo>
                  <a:cubicBezTo>
                    <a:pt x="874" y="2330"/>
                    <a:pt x="583" y="1523"/>
                    <a:pt x="375" y="941"/>
                  </a:cubicBezTo>
                  <a:cubicBezTo>
                    <a:pt x="267" y="658"/>
                    <a:pt x="184" y="425"/>
                    <a:pt x="109" y="250"/>
                  </a:cubicBezTo>
                  <a:cubicBezTo>
                    <a:pt x="51" y="84"/>
                    <a:pt x="9" y="1"/>
                    <a:pt x="9" y="1"/>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9360567" y="4331225"/>
              <a:ext cx="650051" cy="85421"/>
            </a:xfrm>
            <a:custGeom>
              <a:avLst/>
              <a:gdLst/>
              <a:ahLst/>
              <a:cxnLst/>
              <a:rect l="l" t="t" r="r" b="b"/>
              <a:pathLst>
                <a:path w="7298" h="959" extrusionOk="0">
                  <a:moveTo>
                    <a:pt x="18" y="0"/>
                  </a:moveTo>
                  <a:cubicBezTo>
                    <a:pt x="7" y="0"/>
                    <a:pt x="1" y="1"/>
                    <a:pt x="1" y="3"/>
                  </a:cubicBezTo>
                  <a:cubicBezTo>
                    <a:pt x="1" y="3"/>
                    <a:pt x="100" y="37"/>
                    <a:pt x="284" y="70"/>
                  </a:cubicBezTo>
                  <a:cubicBezTo>
                    <a:pt x="467" y="112"/>
                    <a:pt x="733" y="170"/>
                    <a:pt x="1057" y="228"/>
                  </a:cubicBezTo>
                  <a:cubicBezTo>
                    <a:pt x="1715" y="353"/>
                    <a:pt x="2621" y="511"/>
                    <a:pt x="3628" y="636"/>
                  </a:cubicBezTo>
                  <a:cubicBezTo>
                    <a:pt x="4635" y="769"/>
                    <a:pt x="5550" y="860"/>
                    <a:pt x="6216" y="902"/>
                  </a:cubicBezTo>
                  <a:cubicBezTo>
                    <a:pt x="6548" y="927"/>
                    <a:pt x="6823" y="944"/>
                    <a:pt x="7006" y="952"/>
                  </a:cubicBezTo>
                  <a:cubicBezTo>
                    <a:pt x="7097" y="956"/>
                    <a:pt x="7170" y="958"/>
                    <a:pt x="7220" y="958"/>
                  </a:cubicBezTo>
                  <a:cubicBezTo>
                    <a:pt x="7270" y="958"/>
                    <a:pt x="7297" y="956"/>
                    <a:pt x="7297" y="952"/>
                  </a:cubicBezTo>
                  <a:cubicBezTo>
                    <a:pt x="7297" y="944"/>
                    <a:pt x="7197" y="935"/>
                    <a:pt x="7006" y="910"/>
                  </a:cubicBezTo>
                  <a:cubicBezTo>
                    <a:pt x="6806" y="894"/>
                    <a:pt x="6540" y="869"/>
                    <a:pt x="6224" y="835"/>
                  </a:cubicBezTo>
                  <a:cubicBezTo>
                    <a:pt x="5558" y="769"/>
                    <a:pt x="4651" y="677"/>
                    <a:pt x="3645" y="544"/>
                  </a:cubicBezTo>
                  <a:cubicBezTo>
                    <a:pt x="2630" y="411"/>
                    <a:pt x="1723" y="270"/>
                    <a:pt x="1066" y="161"/>
                  </a:cubicBezTo>
                  <a:cubicBezTo>
                    <a:pt x="758" y="112"/>
                    <a:pt x="492" y="70"/>
                    <a:pt x="292" y="37"/>
                  </a:cubicBezTo>
                  <a:cubicBezTo>
                    <a:pt x="152" y="11"/>
                    <a:pt x="56" y="0"/>
                    <a:pt x="18" y="0"/>
                  </a:cubicBez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 name="Google Shape;69;p3"/>
          <p:cNvSpPr/>
          <p:nvPr/>
        </p:nvSpPr>
        <p:spPr>
          <a:xfrm>
            <a:off x="7605913" y="872799"/>
            <a:ext cx="46863" cy="73982"/>
          </a:xfrm>
          <a:custGeom>
            <a:avLst/>
            <a:gdLst/>
            <a:ahLst/>
            <a:cxnLst/>
            <a:rect l="l" t="t" r="r" b="b"/>
            <a:pathLst>
              <a:path w="966" h="1525" extrusionOk="0">
                <a:moveTo>
                  <a:pt x="939" y="1"/>
                </a:moveTo>
                <a:cubicBezTo>
                  <a:pt x="911" y="1"/>
                  <a:pt x="660" y="312"/>
                  <a:pt x="408" y="717"/>
                </a:cubicBezTo>
                <a:cubicBezTo>
                  <a:pt x="159" y="1141"/>
                  <a:pt x="1" y="1516"/>
                  <a:pt x="26" y="1524"/>
                </a:cubicBezTo>
                <a:cubicBezTo>
                  <a:pt x="26" y="1524"/>
                  <a:pt x="27" y="1525"/>
                  <a:pt x="28" y="1525"/>
                </a:cubicBezTo>
                <a:cubicBezTo>
                  <a:pt x="68" y="1525"/>
                  <a:pt x="256" y="1182"/>
                  <a:pt x="500" y="775"/>
                </a:cubicBezTo>
                <a:cubicBezTo>
                  <a:pt x="749" y="359"/>
                  <a:pt x="966" y="27"/>
                  <a:pt x="941" y="2"/>
                </a:cubicBezTo>
                <a:cubicBezTo>
                  <a:pt x="940" y="1"/>
                  <a:pt x="940" y="1"/>
                  <a:pt x="939" y="1"/>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844025" y="411250"/>
            <a:ext cx="419080" cy="414401"/>
          </a:xfrm>
          <a:custGeom>
            <a:avLst/>
            <a:gdLst/>
            <a:ahLst/>
            <a:cxnLst/>
            <a:rect l="l" t="t" r="r" b="b"/>
            <a:pathLst>
              <a:path w="12455" h="12466" extrusionOk="0">
                <a:moveTo>
                  <a:pt x="6228" y="0"/>
                </a:moveTo>
                <a:cubicBezTo>
                  <a:pt x="2787" y="0"/>
                  <a:pt x="1" y="2798"/>
                  <a:pt x="1" y="6239"/>
                </a:cubicBezTo>
                <a:cubicBezTo>
                  <a:pt x="1" y="9680"/>
                  <a:pt x="2787" y="12466"/>
                  <a:pt x="6228" y="12466"/>
                </a:cubicBezTo>
                <a:cubicBezTo>
                  <a:pt x="9669" y="12466"/>
                  <a:pt x="12455" y="9680"/>
                  <a:pt x="12455" y="6239"/>
                </a:cubicBezTo>
                <a:cubicBezTo>
                  <a:pt x="12455" y="2798"/>
                  <a:pt x="9669" y="0"/>
                  <a:pt x="6228" y="0"/>
                </a:cubicBez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6918303" y="2091033"/>
            <a:ext cx="185532" cy="196808"/>
          </a:xfrm>
          <a:custGeom>
            <a:avLst/>
            <a:gdLst/>
            <a:ahLst/>
            <a:cxnLst/>
            <a:rect l="l" t="t" r="r" b="b"/>
            <a:pathLst>
              <a:path w="5514" h="5514" extrusionOk="0">
                <a:moveTo>
                  <a:pt x="2751" y="1"/>
                </a:moveTo>
                <a:lnTo>
                  <a:pt x="1775" y="1787"/>
                </a:lnTo>
                <a:lnTo>
                  <a:pt x="1" y="2763"/>
                </a:lnTo>
                <a:lnTo>
                  <a:pt x="1775" y="3727"/>
                </a:lnTo>
                <a:lnTo>
                  <a:pt x="2751" y="5513"/>
                </a:lnTo>
                <a:lnTo>
                  <a:pt x="3727" y="3727"/>
                </a:lnTo>
                <a:lnTo>
                  <a:pt x="5513" y="2763"/>
                </a:lnTo>
                <a:lnTo>
                  <a:pt x="3727" y="1787"/>
                </a:lnTo>
                <a:lnTo>
                  <a:pt x="2751" y="1"/>
                </a:ln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1043484" y="1857513"/>
            <a:ext cx="139065" cy="147517"/>
          </a:xfrm>
          <a:custGeom>
            <a:avLst/>
            <a:gdLst/>
            <a:ahLst/>
            <a:cxnLst/>
            <a:rect l="l" t="t" r="r" b="b"/>
            <a:pathLst>
              <a:path w="4133" h="4133" extrusionOk="0">
                <a:moveTo>
                  <a:pt x="2061" y="1"/>
                </a:moveTo>
                <a:lnTo>
                  <a:pt x="1334" y="1334"/>
                </a:lnTo>
                <a:lnTo>
                  <a:pt x="1" y="2060"/>
                </a:lnTo>
                <a:lnTo>
                  <a:pt x="1334" y="2799"/>
                </a:lnTo>
                <a:lnTo>
                  <a:pt x="2061" y="4132"/>
                </a:lnTo>
                <a:lnTo>
                  <a:pt x="2799" y="2799"/>
                </a:lnTo>
                <a:lnTo>
                  <a:pt x="4132" y="2060"/>
                </a:lnTo>
                <a:lnTo>
                  <a:pt x="2799" y="1334"/>
                </a:lnTo>
                <a:lnTo>
                  <a:pt x="2061" y="1"/>
                </a:ln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7284927" y="3378183"/>
            <a:ext cx="62921" cy="66745"/>
          </a:xfrm>
          <a:custGeom>
            <a:avLst/>
            <a:gdLst/>
            <a:ahLst/>
            <a:cxnLst/>
            <a:rect l="l" t="t" r="r" b="b"/>
            <a:pathLst>
              <a:path w="1870" h="1870" extrusionOk="0">
                <a:moveTo>
                  <a:pt x="929" y="1"/>
                </a:moveTo>
                <a:lnTo>
                  <a:pt x="608" y="596"/>
                </a:lnTo>
                <a:lnTo>
                  <a:pt x="0" y="929"/>
                </a:lnTo>
                <a:lnTo>
                  <a:pt x="608" y="1263"/>
                </a:lnTo>
                <a:lnTo>
                  <a:pt x="929" y="1870"/>
                </a:lnTo>
                <a:lnTo>
                  <a:pt x="1262" y="1263"/>
                </a:lnTo>
                <a:lnTo>
                  <a:pt x="1870" y="929"/>
                </a:lnTo>
                <a:lnTo>
                  <a:pt x="1262" y="596"/>
                </a:lnTo>
                <a:lnTo>
                  <a:pt x="929" y="1"/>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1992167" y="2661352"/>
            <a:ext cx="349362" cy="409464"/>
          </a:xfrm>
          <a:custGeom>
            <a:avLst/>
            <a:gdLst/>
            <a:ahLst/>
            <a:cxnLst/>
            <a:rect l="l" t="t" r="r" b="b"/>
            <a:pathLst>
              <a:path w="10383" h="11472" extrusionOk="0">
                <a:moveTo>
                  <a:pt x="4581" y="0"/>
                </a:moveTo>
                <a:cubicBezTo>
                  <a:pt x="3768" y="0"/>
                  <a:pt x="2988" y="576"/>
                  <a:pt x="2703" y="1461"/>
                </a:cubicBezTo>
                <a:cubicBezTo>
                  <a:pt x="2370" y="2521"/>
                  <a:pt x="2882" y="3652"/>
                  <a:pt x="3870" y="3961"/>
                </a:cubicBezTo>
                <a:cubicBezTo>
                  <a:pt x="4043" y="4012"/>
                  <a:pt x="4220" y="4037"/>
                  <a:pt x="4394" y="4037"/>
                </a:cubicBezTo>
                <a:cubicBezTo>
                  <a:pt x="4831" y="4037"/>
                  <a:pt x="5256" y="3881"/>
                  <a:pt x="5597" y="3592"/>
                </a:cubicBezTo>
                <a:cubicBezTo>
                  <a:pt x="5894" y="4021"/>
                  <a:pt x="6275" y="4533"/>
                  <a:pt x="6704" y="5080"/>
                </a:cubicBezTo>
                <a:cubicBezTo>
                  <a:pt x="6942" y="5378"/>
                  <a:pt x="7168" y="5664"/>
                  <a:pt x="7394" y="5926"/>
                </a:cubicBezTo>
                <a:cubicBezTo>
                  <a:pt x="6573" y="6319"/>
                  <a:pt x="6168" y="7247"/>
                  <a:pt x="6418" y="8116"/>
                </a:cubicBezTo>
                <a:cubicBezTo>
                  <a:pt x="6013" y="8247"/>
                  <a:pt x="5561" y="8402"/>
                  <a:pt x="5073" y="8581"/>
                </a:cubicBezTo>
                <a:cubicBezTo>
                  <a:pt x="4632" y="8736"/>
                  <a:pt x="4239" y="8902"/>
                  <a:pt x="3882" y="9045"/>
                </a:cubicBezTo>
                <a:cubicBezTo>
                  <a:pt x="3630" y="8239"/>
                  <a:pt x="2886" y="7726"/>
                  <a:pt x="2084" y="7726"/>
                </a:cubicBezTo>
                <a:cubicBezTo>
                  <a:pt x="1903" y="7726"/>
                  <a:pt x="1719" y="7752"/>
                  <a:pt x="1537" y="7807"/>
                </a:cubicBezTo>
                <a:cubicBezTo>
                  <a:pt x="548" y="8116"/>
                  <a:pt x="1" y="9164"/>
                  <a:pt x="298" y="10152"/>
                </a:cubicBezTo>
                <a:cubicBezTo>
                  <a:pt x="551" y="10959"/>
                  <a:pt x="1295" y="11472"/>
                  <a:pt x="2097" y="11472"/>
                </a:cubicBezTo>
                <a:cubicBezTo>
                  <a:pt x="2278" y="11472"/>
                  <a:pt x="2462" y="11445"/>
                  <a:pt x="2644" y="11391"/>
                </a:cubicBezTo>
                <a:cubicBezTo>
                  <a:pt x="3239" y="11200"/>
                  <a:pt x="3704" y="10736"/>
                  <a:pt x="3882" y="10152"/>
                </a:cubicBezTo>
                <a:cubicBezTo>
                  <a:pt x="3942" y="9938"/>
                  <a:pt x="3965" y="9724"/>
                  <a:pt x="3954" y="9509"/>
                </a:cubicBezTo>
                <a:cubicBezTo>
                  <a:pt x="4346" y="9379"/>
                  <a:pt x="4787" y="9236"/>
                  <a:pt x="5251" y="9069"/>
                </a:cubicBezTo>
                <a:cubicBezTo>
                  <a:pt x="5716" y="8902"/>
                  <a:pt x="6228" y="8700"/>
                  <a:pt x="6609" y="8521"/>
                </a:cubicBezTo>
                <a:cubicBezTo>
                  <a:pt x="6954" y="9131"/>
                  <a:pt x="7585" y="9470"/>
                  <a:pt x="8237" y="9470"/>
                </a:cubicBezTo>
                <a:cubicBezTo>
                  <a:pt x="8553" y="9470"/>
                  <a:pt x="8873" y="9391"/>
                  <a:pt x="9169" y="9224"/>
                </a:cubicBezTo>
                <a:cubicBezTo>
                  <a:pt x="10061" y="8712"/>
                  <a:pt x="10383" y="7569"/>
                  <a:pt x="9859" y="6676"/>
                </a:cubicBezTo>
                <a:cubicBezTo>
                  <a:pt x="9526" y="6080"/>
                  <a:pt x="8893" y="5724"/>
                  <a:pt x="8229" y="5724"/>
                </a:cubicBezTo>
                <a:cubicBezTo>
                  <a:pt x="8110" y="5724"/>
                  <a:pt x="7990" y="5736"/>
                  <a:pt x="7871" y="5759"/>
                </a:cubicBezTo>
                <a:cubicBezTo>
                  <a:pt x="7645" y="5449"/>
                  <a:pt x="7383" y="5116"/>
                  <a:pt x="7109" y="4759"/>
                </a:cubicBezTo>
                <a:cubicBezTo>
                  <a:pt x="6668" y="4187"/>
                  <a:pt x="6240" y="3687"/>
                  <a:pt x="5894" y="3294"/>
                </a:cubicBezTo>
                <a:cubicBezTo>
                  <a:pt x="6061" y="3080"/>
                  <a:pt x="6192" y="2842"/>
                  <a:pt x="6275" y="2580"/>
                </a:cubicBezTo>
                <a:cubicBezTo>
                  <a:pt x="6609" y="1508"/>
                  <a:pt x="6085" y="389"/>
                  <a:pt x="5097" y="80"/>
                </a:cubicBezTo>
                <a:cubicBezTo>
                  <a:pt x="4926" y="26"/>
                  <a:pt x="4753" y="0"/>
                  <a:pt x="4581" y="0"/>
                </a:cubicBez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rgbClr val="FFFFFF"/>
        </a:solidFill>
        <a:effectLst/>
      </p:bgPr>
    </p:bg>
    <p:spTree>
      <p:nvGrpSpPr>
        <p:cNvPr id="1" name="Shape 75"/>
        <p:cNvGrpSpPr/>
        <p:nvPr/>
      </p:nvGrpSpPr>
      <p:grpSpPr>
        <a:xfrm>
          <a:off x="0" y="0"/>
          <a:ext cx="0" cy="0"/>
          <a:chOff x="0" y="0"/>
          <a:chExt cx="0" cy="0"/>
        </a:xfrm>
      </p:grpSpPr>
      <p:sp>
        <p:nvSpPr>
          <p:cNvPr id="76" name="Google Shape;76;p4"/>
          <p:cNvSpPr/>
          <p:nvPr/>
        </p:nvSpPr>
        <p:spPr>
          <a:xfrm>
            <a:off x="0" y="4806950"/>
            <a:ext cx="9144000" cy="336522"/>
          </a:xfrm>
          <a:custGeom>
            <a:avLst/>
            <a:gdLst/>
            <a:ahLst/>
            <a:cxnLst/>
            <a:rect l="l" t="t" r="r" b="b"/>
            <a:pathLst>
              <a:path w="285750" h="28886" extrusionOk="0">
                <a:moveTo>
                  <a:pt x="0" y="1"/>
                </a:moveTo>
                <a:lnTo>
                  <a:pt x="0" y="28885"/>
                </a:lnTo>
                <a:lnTo>
                  <a:pt x="285750" y="28885"/>
                </a:lnTo>
                <a:lnTo>
                  <a:pt x="285750" y="1"/>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4"/>
          <p:cNvSpPr txBox="1">
            <a:spLocks noGrp="1"/>
          </p:cNvSpPr>
          <p:nvPr>
            <p:ph type="title"/>
          </p:nvPr>
        </p:nvSpPr>
        <p:spPr>
          <a:xfrm>
            <a:off x="712675" y="491425"/>
            <a:ext cx="6625200" cy="6783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78" name="Google Shape;78;p4"/>
          <p:cNvSpPr txBox="1">
            <a:spLocks noGrp="1"/>
          </p:cNvSpPr>
          <p:nvPr>
            <p:ph type="body" idx="1"/>
          </p:nvPr>
        </p:nvSpPr>
        <p:spPr>
          <a:xfrm>
            <a:off x="720000" y="1169800"/>
            <a:ext cx="7704000" cy="28506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accent2"/>
              </a:buClr>
              <a:buSzPts val="1200"/>
              <a:buFont typeface="Comfortaa"/>
              <a:buAutoNum type="arabicPeriod"/>
              <a:defRPr sz="1100">
                <a:latin typeface="Comfortaa"/>
                <a:ea typeface="Comfortaa"/>
                <a:cs typeface="Comfortaa"/>
                <a:sym typeface="Comfortaa"/>
              </a:defRPr>
            </a:lvl1pPr>
            <a:lvl2pPr marL="914400" lvl="1" indent="-304800">
              <a:spcBef>
                <a:spcPts val="1600"/>
              </a:spcBef>
              <a:spcAft>
                <a:spcPts val="0"/>
              </a:spcAft>
              <a:buClr>
                <a:srgbClr val="434343"/>
              </a:buClr>
              <a:buSzPts val="1200"/>
              <a:buFont typeface="Roboto Condensed Light"/>
              <a:buAutoNum type="alphaLcPeriod"/>
              <a:defRPr/>
            </a:lvl2pPr>
            <a:lvl3pPr marL="1371600" lvl="2" indent="-304800">
              <a:spcBef>
                <a:spcPts val="1600"/>
              </a:spcBef>
              <a:spcAft>
                <a:spcPts val="0"/>
              </a:spcAft>
              <a:buClr>
                <a:srgbClr val="434343"/>
              </a:buClr>
              <a:buSzPts val="1200"/>
              <a:buFont typeface="Roboto Condensed Light"/>
              <a:buAutoNum type="romanLcPeriod"/>
              <a:defRPr/>
            </a:lvl3pPr>
            <a:lvl4pPr marL="1828800" lvl="3" indent="-304800">
              <a:spcBef>
                <a:spcPts val="1600"/>
              </a:spcBef>
              <a:spcAft>
                <a:spcPts val="0"/>
              </a:spcAft>
              <a:buClr>
                <a:srgbClr val="434343"/>
              </a:buClr>
              <a:buSzPts val="1200"/>
              <a:buFont typeface="Roboto Condensed Light"/>
              <a:buAutoNum type="arabicPeriod"/>
              <a:defRPr/>
            </a:lvl4pPr>
            <a:lvl5pPr marL="2286000" lvl="4" indent="-304800">
              <a:spcBef>
                <a:spcPts val="1600"/>
              </a:spcBef>
              <a:spcAft>
                <a:spcPts val="0"/>
              </a:spcAft>
              <a:buClr>
                <a:srgbClr val="434343"/>
              </a:buClr>
              <a:buSzPts val="1200"/>
              <a:buFont typeface="Roboto Condensed Light"/>
              <a:buAutoNum type="alphaLcPeriod"/>
              <a:defRPr/>
            </a:lvl5pPr>
            <a:lvl6pPr marL="2743200" lvl="5" indent="-304800">
              <a:spcBef>
                <a:spcPts val="1600"/>
              </a:spcBef>
              <a:spcAft>
                <a:spcPts val="0"/>
              </a:spcAft>
              <a:buClr>
                <a:srgbClr val="434343"/>
              </a:buClr>
              <a:buSzPts val="1200"/>
              <a:buFont typeface="Roboto Condensed Light"/>
              <a:buAutoNum type="romanLcPeriod"/>
              <a:defRPr/>
            </a:lvl6pPr>
            <a:lvl7pPr marL="3200400" lvl="6" indent="-304800">
              <a:spcBef>
                <a:spcPts val="1600"/>
              </a:spcBef>
              <a:spcAft>
                <a:spcPts val="0"/>
              </a:spcAft>
              <a:buClr>
                <a:srgbClr val="434343"/>
              </a:buClr>
              <a:buSzPts val="1200"/>
              <a:buFont typeface="Roboto Condensed Light"/>
              <a:buAutoNum type="arabicPeriod"/>
              <a:defRPr/>
            </a:lvl7pPr>
            <a:lvl8pPr marL="3657600" lvl="7" indent="-304800">
              <a:spcBef>
                <a:spcPts val="1600"/>
              </a:spcBef>
              <a:spcAft>
                <a:spcPts val="0"/>
              </a:spcAft>
              <a:buClr>
                <a:srgbClr val="434343"/>
              </a:buClr>
              <a:buSzPts val="1200"/>
              <a:buFont typeface="Roboto Condensed Light"/>
              <a:buAutoNum type="alphaLcPeriod"/>
              <a:defRPr/>
            </a:lvl8pPr>
            <a:lvl9pPr marL="4114800" lvl="8" indent="-304800">
              <a:spcBef>
                <a:spcPts val="1600"/>
              </a:spcBef>
              <a:spcAft>
                <a:spcPts val="1600"/>
              </a:spcAft>
              <a:buClr>
                <a:srgbClr val="434343"/>
              </a:buClr>
              <a:buSzPts val="1200"/>
              <a:buFont typeface="Roboto Condensed Light"/>
              <a:buAutoNum type="romanLcPeriod"/>
              <a:defRPr/>
            </a:lvl9pPr>
          </a:lstStyle>
          <a:p>
            <a:endParaRPr/>
          </a:p>
        </p:txBody>
      </p:sp>
      <p:sp>
        <p:nvSpPr>
          <p:cNvPr id="79" name="Google Shape;7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grpSp>
        <p:nvGrpSpPr>
          <p:cNvPr id="80" name="Google Shape;80;p4"/>
          <p:cNvGrpSpPr/>
          <p:nvPr/>
        </p:nvGrpSpPr>
        <p:grpSpPr>
          <a:xfrm>
            <a:off x="7919475" y="3014400"/>
            <a:ext cx="1009055" cy="1782555"/>
            <a:chOff x="7919475" y="3014400"/>
            <a:chExt cx="1009055" cy="1782555"/>
          </a:xfrm>
        </p:grpSpPr>
        <p:sp>
          <p:nvSpPr>
            <p:cNvPr id="81" name="Google Shape;81;p4"/>
            <p:cNvSpPr/>
            <p:nvPr/>
          </p:nvSpPr>
          <p:spPr>
            <a:xfrm>
              <a:off x="7919475" y="3014400"/>
              <a:ext cx="1009055" cy="1782555"/>
            </a:xfrm>
            <a:custGeom>
              <a:avLst/>
              <a:gdLst/>
              <a:ahLst/>
              <a:cxnLst/>
              <a:rect l="l" t="t" r="r" b="b"/>
              <a:pathLst>
                <a:path w="29989" h="49942" extrusionOk="0">
                  <a:moveTo>
                    <a:pt x="26476" y="1"/>
                  </a:moveTo>
                  <a:cubicBezTo>
                    <a:pt x="25547" y="1"/>
                    <a:pt x="23765" y="660"/>
                    <a:pt x="22123" y="5007"/>
                  </a:cubicBezTo>
                  <a:cubicBezTo>
                    <a:pt x="19753" y="11234"/>
                    <a:pt x="18991" y="14770"/>
                    <a:pt x="18991" y="14770"/>
                  </a:cubicBezTo>
                  <a:cubicBezTo>
                    <a:pt x="18991" y="14770"/>
                    <a:pt x="18586" y="15589"/>
                    <a:pt x="17954" y="15589"/>
                  </a:cubicBezTo>
                  <a:cubicBezTo>
                    <a:pt x="17783" y="15589"/>
                    <a:pt x="17596" y="15529"/>
                    <a:pt x="17396" y="15377"/>
                  </a:cubicBezTo>
                  <a:cubicBezTo>
                    <a:pt x="16563" y="14745"/>
                    <a:pt x="15356" y="12973"/>
                    <a:pt x="14115" y="12973"/>
                  </a:cubicBezTo>
                  <a:cubicBezTo>
                    <a:pt x="13955" y="12973"/>
                    <a:pt x="13794" y="13002"/>
                    <a:pt x="13634" y="13068"/>
                  </a:cubicBezTo>
                  <a:cubicBezTo>
                    <a:pt x="12181" y="13663"/>
                    <a:pt x="11871" y="15389"/>
                    <a:pt x="12431" y="17818"/>
                  </a:cubicBezTo>
                  <a:cubicBezTo>
                    <a:pt x="12991" y="20247"/>
                    <a:pt x="14015" y="25605"/>
                    <a:pt x="14098" y="26093"/>
                  </a:cubicBezTo>
                  <a:cubicBezTo>
                    <a:pt x="14174" y="26475"/>
                    <a:pt x="14059" y="27026"/>
                    <a:pt x="13642" y="27026"/>
                  </a:cubicBezTo>
                  <a:cubicBezTo>
                    <a:pt x="13539" y="27026"/>
                    <a:pt x="13418" y="26992"/>
                    <a:pt x="13276" y="26915"/>
                  </a:cubicBezTo>
                  <a:cubicBezTo>
                    <a:pt x="12716" y="26616"/>
                    <a:pt x="9946" y="24181"/>
                    <a:pt x="7950" y="24181"/>
                  </a:cubicBezTo>
                  <a:cubicBezTo>
                    <a:pt x="7399" y="24181"/>
                    <a:pt x="6908" y="24365"/>
                    <a:pt x="6537" y="24831"/>
                  </a:cubicBezTo>
                  <a:cubicBezTo>
                    <a:pt x="4835" y="26986"/>
                    <a:pt x="7490" y="33499"/>
                    <a:pt x="7776" y="34213"/>
                  </a:cubicBezTo>
                  <a:cubicBezTo>
                    <a:pt x="8050" y="34928"/>
                    <a:pt x="7942" y="35261"/>
                    <a:pt x="7609" y="35475"/>
                  </a:cubicBezTo>
                  <a:cubicBezTo>
                    <a:pt x="7585" y="35491"/>
                    <a:pt x="7556" y="35499"/>
                    <a:pt x="7523" y="35499"/>
                  </a:cubicBezTo>
                  <a:cubicBezTo>
                    <a:pt x="7087" y="35499"/>
                    <a:pt x="5863" y="34198"/>
                    <a:pt x="4680" y="33225"/>
                  </a:cubicBezTo>
                  <a:cubicBezTo>
                    <a:pt x="3844" y="32537"/>
                    <a:pt x="2843" y="31875"/>
                    <a:pt x="2005" y="31875"/>
                  </a:cubicBezTo>
                  <a:cubicBezTo>
                    <a:pt x="1567" y="31875"/>
                    <a:pt x="1173" y="32056"/>
                    <a:pt x="870" y="32511"/>
                  </a:cubicBezTo>
                  <a:cubicBezTo>
                    <a:pt x="1" y="33844"/>
                    <a:pt x="227" y="38916"/>
                    <a:pt x="5918" y="46572"/>
                  </a:cubicBezTo>
                  <a:lnTo>
                    <a:pt x="8788" y="49941"/>
                  </a:lnTo>
                  <a:lnTo>
                    <a:pt x="13181" y="49215"/>
                  </a:lnTo>
                  <a:cubicBezTo>
                    <a:pt x="22480" y="47072"/>
                    <a:pt x="25945" y="43369"/>
                    <a:pt x="26135" y="41785"/>
                  </a:cubicBezTo>
                  <a:cubicBezTo>
                    <a:pt x="26326" y="40202"/>
                    <a:pt x="24421" y="39880"/>
                    <a:pt x="22778" y="39857"/>
                  </a:cubicBezTo>
                  <a:cubicBezTo>
                    <a:pt x="22692" y="39855"/>
                    <a:pt x="22605" y="39855"/>
                    <a:pt x="22518" y="39855"/>
                  </a:cubicBezTo>
                  <a:cubicBezTo>
                    <a:pt x="21719" y="39855"/>
                    <a:pt x="20878" y="39902"/>
                    <a:pt x="20227" y="39902"/>
                  </a:cubicBezTo>
                  <a:cubicBezTo>
                    <a:pt x="19590" y="39902"/>
                    <a:pt x="19137" y="39857"/>
                    <a:pt x="19087" y="39678"/>
                  </a:cubicBezTo>
                  <a:cubicBezTo>
                    <a:pt x="18979" y="39297"/>
                    <a:pt x="19110" y="38976"/>
                    <a:pt x="19777" y="38607"/>
                  </a:cubicBezTo>
                  <a:cubicBezTo>
                    <a:pt x="20456" y="38237"/>
                    <a:pt x="26695" y="35011"/>
                    <a:pt x="26802" y="32261"/>
                  </a:cubicBezTo>
                  <a:cubicBezTo>
                    <a:pt x="26897" y="29522"/>
                    <a:pt x="21123" y="29653"/>
                    <a:pt x="20325" y="29486"/>
                  </a:cubicBezTo>
                  <a:cubicBezTo>
                    <a:pt x="19527" y="29308"/>
                    <a:pt x="19849" y="28629"/>
                    <a:pt x="20230" y="28320"/>
                  </a:cubicBezTo>
                  <a:cubicBezTo>
                    <a:pt x="20611" y="28010"/>
                    <a:pt x="24873" y="24593"/>
                    <a:pt x="26861" y="23105"/>
                  </a:cubicBezTo>
                  <a:cubicBezTo>
                    <a:pt x="28862" y="21616"/>
                    <a:pt x="29743" y="20104"/>
                    <a:pt x="29028" y="18711"/>
                  </a:cubicBezTo>
                  <a:cubicBezTo>
                    <a:pt x="28685" y="18054"/>
                    <a:pt x="27918" y="17894"/>
                    <a:pt x="27086" y="17894"/>
                  </a:cubicBezTo>
                  <a:cubicBezTo>
                    <a:pt x="26298" y="17894"/>
                    <a:pt x="25451" y="18038"/>
                    <a:pt x="24850" y="18038"/>
                  </a:cubicBezTo>
                  <a:cubicBezTo>
                    <a:pt x="24787" y="18038"/>
                    <a:pt x="24728" y="18036"/>
                    <a:pt x="24671" y="18033"/>
                  </a:cubicBezTo>
                  <a:cubicBezTo>
                    <a:pt x="23492" y="17973"/>
                    <a:pt x="23849" y="16532"/>
                    <a:pt x="23849" y="16532"/>
                  </a:cubicBezTo>
                  <a:cubicBezTo>
                    <a:pt x="23849" y="16532"/>
                    <a:pt x="25552" y="13353"/>
                    <a:pt x="27802" y="7067"/>
                  </a:cubicBezTo>
                  <a:cubicBezTo>
                    <a:pt x="29989" y="969"/>
                    <a:pt x="27239" y="156"/>
                    <a:pt x="27083" y="115"/>
                  </a:cubicBezTo>
                  <a:lnTo>
                    <a:pt x="27083" y="115"/>
                  </a:lnTo>
                  <a:lnTo>
                    <a:pt x="27123" y="126"/>
                  </a:lnTo>
                  <a:cubicBezTo>
                    <a:pt x="27123" y="126"/>
                    <a:pt x="26880" y="1"/>
                    <a:pt x="264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 name="Google Shape;82;p4"/>
            <p:cNvGrpSpPr/>
            <p:nvPr/>
          </p:nvGrpSpPr>
          <p:grpSpPr>
            <a:xfrm>
              <a:off x="8104800" y="3249641"/>
              <a:ext cx="769215" cy="1547306"/>
              <a:chOff x="7838825" y="3250541"/>
              <a:chExt cx="769215" cy="1547306"/>
            </a:xfrm>
          </p:grpSpPr>
          <p:sp>
            <p:nvSpPr>
              <p:cNvPr id="83" name="Google Shape;83;p4"/>
              <p:cNvSpPr/>
              <p:nvPr/>
            </p:nvSpPr>
            <p:spPr>
              <a:xfrm>
                <a:off x="7984619" y="3250541"/>
                <a:ext cx="541287" cy="1547306"/>
              </a:xfrm>
              <a:custGeom>
                <a:avLst/>
                <a:gdLst/>
                <a:ahLst/>
                <a:cxnLst/>
                <a:rect l="l" t="t" r="r" b="b"/>
                <a:pathLst>
                  <a:path w="16087" h="43351" extrusionOk="0">
                    <a:moveTo>
                      <a:pt x="16086" y="0"/>
                    </a:moveTo>
                    <a:lnTo>
                      <a:pt x="16086" y="0"/>
                    </a:lnTo>
                    <a:cubicBezTo>
                      <a:pt x="16086" y="1"/>
                      <a:pt x="16074" y="49"/>
                      <a:pt x="16039" y="131"/>
                    </a:cubicBezTo>
                    <a:cubicBezTo>
                      <a:pt x="16003" y="226"/>
                      <a:pt x="15955" y="357"/>
                      <a:pt x="15896" y="524"/>
                    </a:cubicBezTo>
                    <a:cubicBezTo>
                      <a:pt x="15765" y="869"/>
                      <a:pt x="15586" y="1357"/>
                      <a:pt x="15348" y="2000"/>
                    </a:cubicBezTo>
                    <a:cubicBezTo>
                      <a:pt x="14872" y="3286"/>
                      <a:pt x="14193" y="5155"/>
                      <a:pt x="13348" y="7441"/>
                    </a:cubicBezTo>
                    <a:cubicBezTo>
                      <a:pt x="11657" y="12037"/>
                      <a:pt x="9288" y="18383"/>
                      <a:pt x="6657" y="25372"/>
                    </a:cubicBezTo>
                    <a:cubicBezTo>
                      <a:pt x="4037" y="32373"/>
                      <a:pt x="1680" y="38719"/>
                      <a:pt x="1" y="43315"/>
                    </a:cubicBezTo>
                    <a:lnTo>
                      <a:pt x="96" y="43351"/>
                    </a:lnTo>
                    <a:cubicBezTo>
                      <a:pt x="1787" y="38755"/>
                      <a:pt x="4156" y="32421"/>
                      <a:pt x="6788" y="25420"/>
                    </a:cubicBezTo>
                    <a:cubicBezTo>
                      <a:pt x="9419" y="18419"/>
                      <a:pt x="11776" y="12085"/>
                      <a:pt x="13443" y="7477"/>
                    </a:cubicBezTo>
                    <a:cubicBezTo>
                      <a:pt x="14277" y="5179"/>
                      <a:pt x="14943" y="3310"/>
                      <a:pt x="15396" y="2012"/>
                    </a:cubicBezTo>
                    <a:cubicBezTo>
                      <a:pt x="15622" y="1369"/>
                      <a:pt x="15801" y="869"/>
                      <a:pt x="15920" y="524"/>
                    </a:cubicBezTo>
                    <a:cubicBezTo>
                      <a:pt x="15979" y="357"/>
                      <a:pt x="16015" y="226"/>
                      <a:pt x="16051" y="143"/>
                    </a:cubicBezTo>
                    <a:cubicBezTo>
                      <a:pt x="16074" y="49"/>
                      <a:pt x="16086" y="1"/>
                      <a:pt x="160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4"/>
              <p:cNvSpPr/>
              <p:nvPr/>
            </p:nvSpPr>
            <p:spPr>
              <a:xfrm>
                <a:off x="8205784" y="3624492"/>
                <a:ext cx="96165" cy="272048"/>
              </a:xfrm>
              <a:custGeom>
                <a:avLst/>
                <a:gdLst/>
                <a:ahLst/>
                <a:cxnLst/>
                <a:rect l="l" t="t" r="r" b="b"/>
                <a:pathLst>
                  <a:path w="2858" h="7622" extrusionOk="0">
                    <a:moveTo>
                      <a:pt x="12" y="0"/>
                    </a:moveTo>
                    <a:lnTo>
                      <a:pt x="12" y="0"/>
                    </a:lnTo>
                    <a:cubicBezTo>
                      <a:pt x="0" y="12"/>
                      <a:pt x="36" y="120"/>
                      <a:pt x="107" y="310"/>
                    </a:cubicBezTo>
                    <a:cubicBezTo>
                      <a:pt x="191" y="536"/>
                      <a:pt x="286" y="810"/>
                      <a:pt x="405" y="1132"/>
                    </a:cubicBezTo>
                    <a:cubicBezTo>
                      <a:pt x="667" y="1858"/>
                      <a:pt x="1000" y="2798"/>
                      <a:pt x="1381" y="3834"/>
                    </a:cubicBezTo>
                    <a:cubicBezTo>
                      <a:pt x="1762" y="4894"/>
                      <a:pt x="2108" y="5846"/>
                      <a:pt x="2370" y="6537"/>
                    </a:cubicBezTo>
                    <a:cubicBezTo>
                      <a:pt x="2512" y="6882"/>
                      <a:pt x="2620" y="7156"/>
                      <a:pt x="2703" y="7335"/>
                    </a:cubicBezTo>
                    <a:cubicBezTo>
                      <a:pt x="2793" y="7516"/>
                      <a:pt x="2841" y="7621"/>
                      <a:pt x="2856" y="7621"/>
                    </a:cubicBezTo>
                    <a:cubicBezTo>
                      <a:pt x="2856" y="7621"/>
                      <a:pt x="2857" y="7621"/>
                      <a:pt x="2858" y="7620"/>
                    </a:cubicBezTo>
                    <a:cubicBezTo>
                      <a:pt x="2858" y="7620"/>
                      <a:pt x="2822" y="7513"/>
                      <a:pt x="2762" y="7323"/>
                    </a:cubicBezTo>
                    <a:cubicBezTo>
                      <a:pt x="2679" y="7097"/>
                      <a:pt x="2584" y="6823"/>
                      <a:pt x="2465" y="6501"/>
                    </a:cubicBezTo>
                    <a:cubicBezTo>
                      <a:pt x="2203" y="5775"/>
                      <a:pt x="1881" y="4834"/>
                      <a:pt x="1512" y="3787"/>
                    </a:cubicBezTo>
                    <a:cubicBezTo>
                      <a:pt x="1131" y="2727"/>
                      <a:pt x="774" y="1775"/>
                      <a:pt x="500" y="1096"/>
                    </a:cubicBezTo>
                    <a:cubicBezTo>
                      <a:pt x="357" y="751"/>
                      <a:pt x="238" y="477"/>
                      <a:pt x="155" y="298"/>
                    </a:cubicBezTo>
                    <a:cubicBezTo>
                      <a:pt x="72" y="108"/>
                      <a:pt x="24" y="0"/>
                      <a:pt x="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4"/>
              <p:cNvSpPr/>
              <p:nvPr/>
            </p:nvSpPr>
            <p:spPr>
              <a:xfrm>
                <a:off x="8315139" y="3770653"/>
                <a:ext cx="292901" cy="127172"/>
              </a:xfrm>
              <a:custGeom>
                <a:avLst/>
                <a:gdLst/>
                <a:ahLst/>
                <a:cxnLst/>
                <a:rect l="l" t="t" r="r" b="b"/>
                <a:pathLst>
                  <a:path w="8705" h="3563" extrusionOk="0">
                    <a:moveTo>
                      <a:pt x="8689" y="0"/>
                    </a:moveTo>
                    <a:cubicBezTo>
                      <a:pt x="8593" y="0"/>
                      <a:pt x="6674" y="761"/>
                      <a:pt x="4323" y="1716"/>
                    </a:cubicBezTo>
                    <a:cubicBezTo>
                      <a:pt x="1929" y="2704"/>
                      <a:pt x="1" y="3525"/>
                      <a:pt x="13" y="3561"/>
                    </a:cubicBezTo>
                    <a:cubicBezTo>
                      <a:pt x="13" y="3562"/>
                      <a:pt x="15" y="3562"/>
                      <a:pt x="17" y="3562"/>
                    </a:cubicBezTo>
                    <a:cubicBezTo>
                      <a:pt x="125" y="3562"/>
                      <a:pt x="2043" y="2813"/>
                      <a:pt x="4382" y="1847"/>
                    </a:cubicBezTo>
                    <a:cubicBezTo>
                      <a:pt x="6775" y="858"/>
                      <a:pt x="8704" y="37"/>
                      <a:pt x="8692" y="1"/>
                    </a:cubicBezTo>
                    <a:cubicBezTo>
                      <a:pt x="8692" y="0"/>
                      <a:pt x="8691" y="0"/>
                      <a:pt x="86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4"/>
              <p:cNvSpPr/>
              <p:nvPr/>
            </p:nvSpPr>
            <p:spPr>
              <a:xfrm>
                <a:off x="8163725" y="4231229"/>
                <a:ext cx="276044" cy="43902"/>
              </a:xfrm>
              <a:custGeom>
                <a:avLst/>
                <a:gdLst/>
                <a:ahLst/>
                <a:cxnLst/>
                <a:rect l="l" t="t" r="r" b="b"/>
                <a:pathLst>
                  <a:path w="8204" h="1230" extrusionOk="0">
                    <a:moveTo>
                      <a:pt x="8188" y="0"/>
                    </a:moveTo>
                    <a:cubicBezTo>
                      <a:pt x="8150" y="0"/>
                      <a:pt x="8046" y="22"/>
                      <a:pt x="7870" y="51"/>
                    </a:cubicBezTo>
                    <a:cubicBezTo>
                      <a:pt x="7644" y="99"/>
                      <a:pt x="7346" y="146"/>
                      <a:pt x="7001" y="218"/>
                    </a:cubicBezTo>
                    <a:cubicBezTo>
                      <a:pt x="6263" y="361"/>
                      <a:pt x="5239" y="539"/>
                      <a:pt x="4108" y="706"/>
                    </a:cubicBezTo>
                    <a:cubicBezTo>
                      <a:pt x="2977" y="885"/>
                      <a:pt x="1953" y="992"/>
                      <a:pt x="1203" y="1075"/>
                    </a:cubicBezTo>
                    <a:cubicBezTo>
                      <a:pt x="857" y="1111"/>
                      <a:pt x="560" y="1147"/>
                      <a:pt x="322" y="1170"/>
                    </a:cubicBezTo>
                    <a:cubicBezTo>
                      <a:pt x="107" y="1194"/>
                      <a:pt x="0" y="1218"/>
                      <a:pt x="0" y="1218"/>
                    </a:cubicBezTo>
                    <a:cubicBezTo>
                      <a:pt x="0" y="1230"/>
                      <a:pt x="119" y="1230"/>
                      <a:pt x="322" y="1230"/>
                    </a:cubicBezTo>
                    <a:cubicBezTo>
                      <a:pt x="536" y="1218"/>
                      <a:pt x="833" y="1194"/>
                      <a:pt x="1214" y="1170"/>
                    </a:cubicBezTo>
                    <a:cubicBezTo>
                      <a:pt x="1965" y="1123"/>
                      <a:pt x="3000" y="1016"/>
                      <a:pt x="4132" y="849"/>
                    </a:cubicBezTo>
                    <a:cubicBezTo>
                      <a:pt x="5263" y="682"/>
                      <a:pt x="6287" y="480"/>
                      <a:pt x="7025" y="313"/>
                    </a:cubicBezTo>
                    <a:cubicBezTo>
                      <a:pt x="7394" y="230"/>
                      <a:pt x="7680" y="158"/>
                      <a:pt x="7882" y="99"/>
                    </a:cubicBezTo>
                    <a:cubicBezTo>
                      <a:pt x="8096" y="51"/>
                      <a:pt x="8203" y="15"/>
                      <a:pt x="8203" y="4"/>
                    </a:cubicBezTo>
                    <a:cubicBezTo>
                      <a:pt x="8201" y="1"/>
                      <a:pt x="8196" y="0"/>
                      <a:pt x="81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4"/>
              <p:cNvSpPr/>
              <p:nvPr/>
            </p:nvSpPr>
            <p:spPr>
              <a:xfrm>
                <a:off x="8013085" y="4050732"/>
                <a:ext cx="153062" cy="221044"/>
              </a:xfrm>
              <a:custGeom>
                <a:avLst/>
                <a:gdLst/>
                <a:ahLst/>
                <a:cxnLst/>
                <a:rect l="l" t="t" r="r" b="b"/>
                <a:pathLst>
                  <a:path w="4549" h="6193" extrusionOk="0">
                    <a:moveTo>
                      <a:pt x="12" y="0"/>
                    </a:moveTo>
                    <a:cubicBezTo>
                      <a:pt x="0" y="12"/>
                      <a:pt x="60" y="108"/>
                      <a:pt x="167" y="262"/>
                    </a:cubicBezTo>
                    <a:cubicBezTo>
                      <a:pt x="286" y="441"/>
                      <a:pt x="453" y="667"/>
                      <a:pt x="631" y="941"/>
                    </a:cubicBezTo>
                    <a:cubicBezTo>
                      <a:pt x="1036" y="1513"/>
                      <a:pt x="1596" y="2286"/>
                      <a:pt x="2215" y="3144"/>
                    </a:cubicBezTo>
                    <a:cubicBezTo>
                      <a:pt x="2846" y="4001"/>
                      <a:pt x="3417" y="4763"/>
                      <a:pt x="3834" y="5323"/>
                    </a:cubicBezTo>
                    <a:cubicBezTo>
                      <a:pt x="4037" y="5573"/>
                      <a:pt x="4203" y="5787"/>
                      <a:pt x="4334" y="5965"/>
                    </a:cubicBezTo>
                    <a:cubicBezTo>
                      <a:pt x="4446" y="6110"/>
                      <a:pt x="4515" y="6193"/>
                      <a:pt x="4534" y="6193"/>
                    </a:cubicBezTo>
                    <a:cubicBezTo>
                      <a:pt x="4535" y="6193"/>
                      <a:pt x="4536" y="6192"/>
                      <a:pt x="4537" y="6192"/>
                    </a:cubicBezTo>
                    <a:cubicBezTo>
                      <a:pt x="4548" y="6192"/>
                      <a:pt x="4489" y="6096"/>
                      <a:pt x="4382" y="5930"/>
                    </a:cubicBezTo>
                    <a:cubicBezTo>
                      <a:pt x="4251" y="5751"/>
                      <a:pt x="4096" y="5525"/>
                      <a:pt x="3917" y="5263"/>
                    </a:cubicBezTo>
                    <a:cubicBezTo>
                      <a:pt x="3513" y="4691"/>
                      <a:pt x="2953" y="3918"/>
                      <a:pt x="2322" y="3060"/>
                    </a:cubicBezTo>
                    <a:cubicBezTo>
                      <a:pt x="1703" y="2203"/>
                      <a:pt x="1131" y="1441"/>
                      <a:pt x="715" y="881"/>
                    </a:cubicBezTo>
                    <a:cubicBezTo>
                      <a:pt x="512" y="631"/>
                      <a:pt x="346" y="405"/>
                      <a:pt x="203" y="227"/>
                    </a:cubicBezTo>
                    <a:cubicBezTo>
                      <a:pt x="84" y="84"/>
                      <a:pt x="12" y="0"/>
                      <a:pt x="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4"/>
              <p:cNvSpPr/>
              <p:nvPr/>
            </p:nvSpPr>
            <p:spPr>
              <a:xfrm>
                <a:off x="7838825" y="4365611"/>
                <a:ext cx="198318" cy="281364"/>
              </a:xfrm>
              <a:custGeom>
                <a:avLst/>
                <a:gdLst/>
                <a:ahLst/>
                <a:cxnLst/>
                <a:rect l="l" t="t" r="r" b="b"/>
                <a:pathLst>
                  <a:path w="5894" h="7883" extrusionOk="0">
                    <a:moveTo>
                      <a:pt x="14" y="0"/>
                    </a:moveTo>
                    <a:cubicBezTo>
                      <a:pt x="13" y="0"/>
                      <a:pt x="13" y="0"/>
                      <a:pt x="12" y="1"/>
                    </a:cubicBezTo>
                    <a:cubicBezTo>
                      <a:pt x="0" y="1"/>
                      <a:pt x="83" y="120"/>
                      <a:pt x="214" y="322"/>
                    </a:cubicBezTo>
                    <a:cubicBezTo>
                      <a:pt x="381" y="549"/>
                      <a:pt x="583" y="834"/>
                      <a:pt x="834" y="1180"/>
                    </a:cubicBezTo>
                    <a:cubicBezTo>
                      <a:pt x="1357" y="1906"/>
                      <a:pt x="2084" y="2894"/>
                      <a:pt x="2893" y="3978"/>
                    </a:cubicBezTo>
                    <a:cubicBezTo>
                      <a:pt x="3703" y="5073"/>
                      <a:pt x="4453" y="6049"/>
                      <a:pt x="4989" y="6752"/>
                    </a:cubicBezTo>
                    <a:cubicBezTo>
                      <a:pt x="5251" y="7097"/>
                      <a:pt x="5465" y="7371"/>
                      <a:pt x="5632" y="7585"/>
                    </a:cubicBezTo>
                    <a:cubicBezTo>
                      <a:pt x="5798" y="7776"/>
                      <a:pt x="5882" y="7883"/>
                      <a:pt x="5894" y="7883"/>
                    </a:cubicBezTo>
                    <a:cubicBezTo>
                      <a:pt x="5894" y="7871"/>
                      <a:pt x="5822" y="7764"/>
                      <a:pt x="5679" y="7549"/>
                    </a:cubicBezTo>
                    <a:cubicBezTo>
                      <a:pt x="5525" y="7335"/>
                      <a:pt x="5310" y="7038"/>
                      <a:pt x="5072" y="6692"/>
                    </a:cubicBezTo>
                    <a:cubicBezTo>
                      <a:pt x="4548" y="5978"/>
                      <a:pt x="3822" y="4990"/>
                      <a:pt x="3000" y="3894"/>
                    </a:cubicBezTo>
                    <a:cubicBezTo>
                      <a:pt x="2191" y="2811"/>
                      <a:pt x="1453" y="1834"/>
                      <a:pt x="917" y="1120"/>
                    </a:cubicBezTo>
                    <a:cubicBezTo>
                      <a:pt x="655" y="787"/>
                      <a:pt x="429" y="513"/>
                      <a:pt x="262" y="299"/>
                    </a:cubicBezTo>
                    <a:cubicBezTo>
                      <a:pt x="115" y="106"/>
                      <a:pt x="32" y="0"/>
                      <a:pt x="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4"/>
              <p:cNvSpPr/>
              <p:nvPr/>
            </p:nvSpPr>
            <p:spPr>
              <a:xfrm>
                <a:off x="8033913" y="4573448"/>
                <a:ext cx="348958" cy="65460"/>
              </a:xfrm>
              <a:custGeom>
                <a:avLst/>
                <a:gdLst/>
                <a:ahLst/>
                <a:cxnLst/>
                <a:rect l="l" t="t" r="r" b="b"/>
                <a:pathLst>
                  <a:path w="10371" h="1834" extrusionOk="0">
                    <a:moveTo>
                      <a:pt x="10371" y="0"/>
                    </a:moveTo>
                    <a:lnTo>
                      <a:pt x="10371" y="0"/>
                    </a:lnTo>
                    <a:cubicBezTo>
                      <a:pt x="10371" y="0"/>
                      <a:pt x="10228" y="24"/>
                      <a:pt x="9966" y="72"/>
                    </a:cubicBezTo>
                    <a:cubicBezTo>
                      <a:pt x="9680" y="131"/>
                      <a:pt x="9311" y="214"/>
                      <a:pt x="8859" y="310"/>
                    </a:cubicBezTo>
                    <a:cubicBezTo>
                      <a:pt x="7930" y="500"/>
                      <a:pt x="6632" y="762"/>
                      <a:pt x="5203" y="1012"/>
                    </a:cubicBezTo>
                    <a:cubicBezTo>
                      <a:pt x="3775" y="1262"/>
                      <a:pt x="2477" y="1465"/>
                      <a:pt x="1536" y="1596"/>
                    </a:cubicBezTo>
                    <a:cubicBezTo>
                      <a:pt x="1084" y="1655"/>
                      <a:pt x="703" y="1715"/>
                      <a:pt x="417" y="1750"/>
                    </a:cubicBezTo>
                    <a:cubicBezTo>
                      <a:pt x="155" y="1798"/>
                      <a:pt x="0" y="1822"/>
                      <a:pt x="12" y="1834"/>
                    </a:cubicBezTo>
                    <a:cubicBezTo>
                      <a:pt x="12" y="1834"/>
                      <a:pt x="155" y="1834"/>
                      <a:pt x="417" y="1810"/>
                    </a:cubicBezTo>
                    <a:cubicBezTo>
                      <a:pt x="691" y="1786"/>
                      <a:pt x="1072" y="1750"/>
                      <a:pt x="1548" y="1691"/>
                    </a:cubicBezTo>
                    <a:cubicBezTo>
                      <a:pt x="2489" y="1584"/>
                      <a:pt x="3799" y="1405"/>
                      <a:pt x="5227" y="1155"/>
                    </a:cubicBezTo>
                    <a:cubicBezTo>
                      <a:pt x="6668" y="893"/>
                      <a:pt x="7954" y="619"/>
                      <a:pt x="8882" y="405"/>
                    </a:cubicBezTo>
                    <a:cubicBezTo>
                      <a:pt x="9347" y="298"/>
                      <a:pt x="9716" y="202"/>
                      <a:pt x="9978" y="131"/>
                    </a:cubicBezTo>
                    <a:cubicBezTo>
                      <a:pt x="10228" y="60"/>
                      <a:pt x="10371" y="12"/>
                      <a:pt x="103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0" name="Google Shape;90;p4"/>
          <p:cNvSpPr/>
          <p:nvPr/>
        </p:nvSpPr>
        <p:spPr>
          <a:xfrm>
            <a:off x="1015007" y="3340077"/>
            <a:ext cx="311710" cy="330655"/>
          </a:xfrm>
          <a:custGeom>
            <a:avLst/>
            <a:gdLst/>
            <a:ahLst/>
            <a:cxnLst/>
            <a:rect l="l" t="t" r="r" b="b"/>
            <a:pathLst>
              <a:path w="9264" h="9264" extrusionOk="0">
                <a:moveTo>
                  <a:pt x="4632" y="1"/>
                </a:moveTo>
                <a:cubicBezTo>
                  <a:pt x="2072" y="1"/>
                  <a:pt x="0" y="2073"/>
                  <a:pt x="0" y="4632"/>
                </a:cubicBezTo>
                <a:cubicBezTo>
                  <a:pt x="0" y="7192"/>
                  <a:pt x="2072" y="9264"/>
                  <a:pt x="4632" y="9264"/>
                </a:cubicBezTo>
                <a:cubicBezTo>
                  <a:pt x="7192" y="9264"/>
                  <a:pt x="9264" y="7192"/>
                  <a:pt x="9264" y="4632"/>
                </a:cubicBezTo>
                <a:cubicBezTo>
                  <a:pt x="9264" y="2073"/>
                  <a:pt x="7192" y="1"/>
                  <a:pt x="46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4"/>
          <p:cNvSpPr/>
          <p:nvPr/>
        </p:nvSpPr>
        <p:spPr>
          <a:xfrm>
            <a:off x="4434971" y="256863"/>
            <a:ext cx="139065" cy="147517"/>
          </a:xfrm>
          <a:custGeom>
            <a:avLst/>
            <a:gdLst/>
            <a:ahLst/>
            <a:cxnLst/>
            <a:rect l="l" t="t" r="r" b="b"/>
            <a:pathLst>
              <a:path w="4133" h="4133" extrusionOk="0">
                <a:moveTo>
                  <a:pt x="2061" y="1"/>
                </a:moveTo>
                <a:lnTo>
                  <a:pt x="1334" y="1334"/>
                </a:lnTo>
                <a:lnTo>
                  <a:pt x="1" y="2060"/>
                </a:lnTo>
                <a:lnTo>
                  <a:pt x="1334" y="2799"/>
                </a:lnTo>
                <a:lnTo>
                  <a:pt x="2061" y="4132"/>
                </a:lnTo>
                <a:lnTo>
                  <a:pt x="2799" y="2799"/>
                </a:lnTo>
                <a:lnTo>
                  <a:pt x="4132" y="2060"/>
                </a:lnTo>
                <a:lnTo>
                  <a:pt x="2799" y="1334"/>
                </a:lnTo>
                <a:lnTo>
                  <a:pt x="20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4"/>
          <p:cNvSpPr/>
          <p:nvPr/>
        </p:nvSpPr>
        <p:spPr>
          <a:xfrm>
            <a:off x="6102328" y="1321969"/>
            <a:ext cx="62921" cy="66745"/>
          </a:xfrm>
          <a:custGeom>
            <a:avLst/>
            <a:gdLst/>
            <a:ahLst/>
            <a:cxnLst/>
            <a:rect l="l" t="t" r="r" b="b"/>
            <a:pathLst>
              <a:path w="1870" h="1870" extrusionOk="0">
                <a:moveTo>
                  <a:pt x="929" y="0"/>
                </a:moveTo>
                <a:lnTo>
                  <a:pt x="608" y="607"/>
                </a:lnTo>
                <a:lnTo>
                  <a:pt x="1" y="941"/>
                </a:lnTo>
                <a:lnTo>
                  <a:pt x="608" y="1262"/>
                </a:lnTo>
                <a:lnTo>
                  <a:pt x="929" y="1869"/>
                </a:lnTo>
                <a:lnTo>
                  <a:pt x="1263" y="1262"/>
                </a:lnTo>
                <a:lnTo>
                  <a:pt x="1870" y="941"/>
                </a:lnTo>
                <a:lnTo>
                  <a:pt x="1263" y="607"/>
                </a:lnTo>
                <a:lnTo>
                  <a:pt x="92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4"/>
          <p:cNvSpPr/>
          <p:nvPr/>
        </p:nvSpPr>
        <p:spPr>
          <a:xfrm>
            <a:off x="6447309" y="1179167"/>
            <a:ext cx="62517" cy="66745"/>
          </a:xfrm>
          <a:custGeom>
            <a:avLst/>
            <a:gdLst/>
            <a:ahLst/>
            <a:cxnLst/>
            <a:rect l="l" t="t" r="r" b="b"/>
            <a:pathLst>
              <a:path w="1858" h="1870" extrusionOk="0">
                <a:moveTo>
                  <a:pt x="929" y="0"/>
                </a:moveTo>
                <a:lnTo>
                  <a:pt x="596" y="608"/>
                </a:lnTo>
                <a:lnTo>
                  <a:pt x="0" y="941"/>
                </a:lnTo>
                <a:lnTo>
                  <a:pt x="596" y="1262"/>
                </a:lnTo>
                <a:lnTo>
                  <a:pt x="929" y="1870"/>
                </a:lnTo>
                <a:lnTo>
                  <a:pt x="1262" y="1262"/>
                </a:lnTo>
                <a:lnTo>
                  <a:pt x="1858" y="941"/>
                </a:lnTo>
                <a:lnTo>
                  <a:pt x="1262" y="608"/>
                </a:lnTo>
                <a:lnTo>
                  <a:pt x="92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4"/>
          <p:cNvSpPr/>
          <p:nvPr/>
        </p:nvSpPr>
        <p:spPr>
          <a:xfrm>
            <a:off x="339743" y="3014403"/>
            <a:ext cx="131023" cy="138987"/>
          </a:xfrm>
          <a:custGeom>
            <a:avLst/>
            <a:gdLst/>
            <a:ahLst/>
            <a:cxnLst/>
            <a:rect l="l" t="t" r="r" b="b"/>
            <a:pathLst>
              <a:path w="3894" h="3894" extrusionOk="0">
                <a:moveTo>
                  <a:pt x="1941" y="0"/>
                </a:moveTo>
                <a:lnTo>
                  <a:pt x="1251" y="1262"/>
                </a:lnTo>
                <a:lnTo>
                  <a:pt x="1" y="1953"/>
                </a:lnTo>
                <a:lnTo>
                  <a:pt x="1251" y="2643"/>
                </a:lnTo>
                <a:lnTo>
                  <a:pt x="1941" y="3894"/>
                </a:lnTo>
                <a:lnTo>
                  <a:pt x="2632" y="2643"/>
                </a:lnTo>
                <a:lnTo>
                  <a:pt x="3894" y="1953"/>
                </a:lnTo>
                <a:lnTo>
                  <a:pt x="2632" y="1262"/>
                </a:lnTo>
                <a:lnTo>
                  <a:pt x="194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4"/>
          <p:cNvSpPr/>
          <p:nvPr/>
        </p:nvSpPr>
        <p:spPr>
          <a:xfrm>
            <a:off x="6723129" y="1922559"/>
            <a:ext cx="131023" cy="138987"/>
          </a:xfrm>
          <a:custGeom>
            <a:avLst/>
            <a:gdLst/>
            <a:ahLst/>
            <a:cxnLst/>
            <a:rect l="l" t="t" r="r" b="b"/>
            <a:pathLst>
              <a:path w="3894" h="3894" extrusionOk="0">
                <a:moveTo>
                  <a:pt x="1941" y="0"/>
                </a:moveTo>
                <a:lnTo>
                  <a:pt x="1263" y="1263"/>
                </a:lnTo>
                <a:lnTo>
                  <a:pt x="1" y="1953"/>
                </a:lnTo>
                <a:lnTo>
                  <a:pt x="1263" y="2644"/>
                </a:lnTo>
                <a:lnTo>
                  <a:pt x="1941" y="3894"/>
                </a:lnTo>
                <a:lnTo>
                  <a:pt x="2632" y="2644"/>
                </a:lnTo>
                <a:lnTo>
                  <a:pt x="3894" y="1953"/>
                </a:lnTo>
                <a:lnTo>
                  <a:pt x="2632" y="1263"/>
                </a:lnTo>
                <a:lnTo>
                  <a:pt x="194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4"/>
          <p:cNvSpPr/>
          <p:nvPr/>
        </p:nvSpPr>
        <p:spPr>
          <a:xfrm>
            <a:off x="8034426" y="2721347"/>
            <a:ext cx="311724" cy="293052"/>
          </a:xfrm>
          <a:custGeom>
            <a:avLst/>
            <a:gdLst/>
            <a:ahLst/>
            <a:cxnLst/>
            <a:rect l="l" t="t" r="r" b="b"/>
            <a:pathLst>
              <a:path w="10383" h="11472" extrusionOk="0">
                <a:moveTo>
                  <a:pt x="4581" y="0"/>
                </a:moveTo>
                <a:cubicBezTo>
                  <a:pt x="3768" y="0"/>
                  <a:pt x="2988" y="576"/>
                  <a:pt x="2703" y="1461"/>
                </a:cubicBezTo>
                <a:cubicBezTo>
                  <a:pt x="2370" y="2521"/>
                  <a:pt x="2882" y="3652"/>
                  <a:pt x="3870" y="3961"/>
                </a:cubicBezTo>
                <a:cubicBezTo>
                  <a:pt x="4043" y="4012"/>
                  <a:pt x="4220" y="4037"/>
                  <a:pt x="4394" y="4037"/>
                </a:cubicBezTo>
                <a:cubicBezTo>
                  <a:pt x="4831" y="4037"/>
                  <a:pt x="5256" y="3881"/>
                  <a:pt x="5597" y="3592"/>
                </a:cubicBezTo>
                <a:cubicBezTo>
                  <a:pt x="5894" y="4021"/>
                  <a:pt x="6275" y="4533"/>
                  <a:pt x="6704" y="5080"/>
                </a:cubicBezTo>
                <a:cubicBezTo>
                  <a:pt x="6942" y="5378"/>
                  <a:pt x="7168" y="5664"/>
                  <a:pt x="7394" y="5926"/>
                </a:cubicBezTo>
                <a:cubicBezTo>
                  <a:pt x="6573" y="6319"/>
                  <a:pt x="6168" y="7247"/>
                  <a:pt x="6418" y="8116"/>
                </a:cubicBezTo>
                <a:cubicBezTo>
                  <a:pt x="6013" y="8247"/>
                  <a:pt x="5561" y="8402"/>
                  <a:pt x="5073" y="8581"/>
                </a:cubicBezTo>
                <a:cubicBezTo>
                  <a:pt x="4632" y="8736"/>
                  <a:pt x="4239" y="8902"/>
                  <a:pt x="3882" y="9045"/>
                </a:cubicBezTo>
                <a:cubicBezTo>
                  <a:pt x="3630" y="8239"/>
                  <a:pt x="2886" y="7726"/>
                  <a:pt x="2084" y="7726"/>
                </a:cubicBezTo>
                <a:cubicBezTo>
                  <a:pt x="1903" y="7726"/>
                  <a:pt x="1719" y="7752"/>
                  <a:pt x="1537" y="7807"/>
                </a:cubicBezTo>
                <a:cubicBezTo>
                  <a:pt x="548" y="8116"/>
                  <a:pt x="1" y="9164"/>
                  <a:pt x="298" y="10152"/>
                </a:cubicBezTo>
                <a:cubicBezTo>
                  <a:pt x="551" y="10959"/>
                  <a:pt x="1295" y="11472"/>
                  <a:pt x="2097" y="11472"/>
                </a:cubicBezTo>
                <a:cubicBezTo>
                  <a:pt x="2278" y="11472"/>
                  <a:pt x="2462" y="11445"/>
                  <a:pt x="2644" y="11391"/>
                </a:cubicBezTo>
                <a:cubicBezTo>
                  <a:pt x="3239" y="11200"/>
                  <a:pt x="3704" y="10736"/>
                  <a:pt x="3882" y="10152"/>
                </a:cubicBezTo>
                <a:cubicBezTo>
                  <a:pt x="3942" y="9938"/>
                  <a:pt x="3965" y="9724"/>
                  <a:pt x="3954" y="9509"/>
                </a:cubicBezTo>
                <a:cubicBezTo>
                  <a:pt x="4346" y="9379"/>
                  <a:pt x="4787" y="9236"/>
                  <a:pt x="5251" y="9069"/>
                </a:cubicBezTo>
                <a:cubicBezTo>
                  <a:pt x="5716" y="8902"/>
                  <a:pt x="6228" y="8700"/>
                  <a:pt x="6609" y="8521"/>
                </a:cubicBezTo>
                <a:cubicBezTo>
                  <a:pt x="6954" y="9131"/>
                  <a:pt x="7585" y="9470"/>
                  <a:pt x="8237" y="9470"/>
                </a:cubicBezTo>
                <a:cubicBezTo>
                  <a:pt x="8553" y="9470"/>
                  <a:pt x="8873" y="9391"/>
                  <a:pt x="9169" y="9224"/>
                </a:cubicBezTo>
                <a:cubicBezTo>
                  <a:pt x="10061" y="8712"/>
                  <a:pt x="10383" y="7569"/>
                  <a:pt x="9859" y="6676"/>
                </a:cubicBezTo>
                <a:cubicBezTo>
                  <a:pt x="9526" y="6080"/>
                  <a:pt x="8893" y="5724"/>
                  <a:pt x="8229" y="5724"/>
                </a:cubicBezTo>
                <a:cubicBezTo>
                  <a:pt x="8110" y="5724"/>
                  <a:pt x="7990" y="5736"/>
                  <a:pt x="7871" y="5759"/>
                </a:cubicBezTo>
                <a:cubicBezTo>
                  <a:pt x="7645" y="5449"/>
                  <a:pt x="7383" y="5116"/>
                  <a:pt x="7109" y="4759"/>
                </a:cubicBezTo>
                <a:cubicBezTo>
                  <a:pt x="6668" y="4187"/>
                  <a:pt x="6240" y="3687"/>
                  <a:pt x="5894" y="3294"/>
                </a:cubicBezTo>
                <a:cubicBezTo>
                  <a:pt x="6061" y="3080"/>
                  <a:pt x="6192" y="2842"/>
                  <a:pt x="6275" y="2580"/>
                </a:cubicBezTo>
                <a:cubicBezTo>
                  <a:pt x="6609" y="1508"/>
                  <a:pt x="6085" y="389"/>
                  <a:pt x="5097" y="80"/>
                </a:cubicBezTo>
                <a:cubicBezTo>
                  <a:pt x="4926" y="26"/>
                  <a:pt x="4753" y="0"/>
                  <a:pt x="45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4"/>
          <p:cNvSpPr/>
          <p:nvPr/>
        </p:nvSpPr>
        <p:spPr>
          <a:xfrm>
            <a:off x="6676350" y="384775"/>
            <a:ext cx="419080" cy="414401"/>
          </a:xfrm>
          <a:custGeom>
            <a:avLst/>
            <a:gdLst/>
            <a:ahLst/>
            <a:cxnLst/>
            <a:rect l="l" t="t" r="r" b="b"/>
            <a:pathLst>
              <a:path w="12455" h="12466" extrusionOk="0">
                <a:moveTo>
                  <a:pt x="6228" y="0"/>
                </a:moveTo>
                <a:cubicBezTo>
                  <a:pt x="2787" y="0"/>
                  <a:pt x="1" y="2798"/>
                  <a:pt x="1" y="6239"/>
                </a:cubicBezTo>
                <a:cubicBezTo>
                  <a:pt x="1" y="9680"/>
                  <a:pt x="2787" y="12466"/>
                  <a:pt x="6228" y="12466"/>
                </a:cubicBezTo>
                <a:cubicBezTo>
                  <a:pt x="9669" y="12466"/>
                  <a:pt x="12455" y="9680"/>
                  <a:pt x="12455" y="6239"/>
                </a:cubicBezTo>
                <a:cubicBezTo>
                  <a:pt x="12455" y="2798"/>
                  <a:pt x="9669" y="0"/>
                  <a:pt x="622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4"/>
          <p:cNvSpPr/>
          <p:nvPr/>
        </p:nvSpPr>
        <p:spPr>
          <a:xfrm>
            <a:off x="7598718" y="522478"/>
            <a:ext cx="131023" cy="138987"/>
          </a:xfrm>
          <a:custGeom>
            <a:avLst/>
            <a:gdLst/>
            <a:ahLst/>
            <a:cxnLst/>
            <a:rect l="l" t="t" r="r" b="b"/>
            <a:pathLst>
              <a:path w="3894" h="3894" extrusionOk="0">
                <a:moveTo>
                  <a:pt x="1941" y="0"/>
                </a:moveTo>
                <a:lnTo>
                  <a:pt x="1251" y="1262"/>
                </a:lnTo>
                <a:lnTo>
                  <a:pt x="1" y="1953"/>
                </a:lnTo>
                <a:lnTo>
                  <a:pt x="1251" y="2643"/>
                </a:lnTo>
                <a:lnTo>
                  <a:pt x="1941" y="3894"/>
                </a:lnTo>
                <a:lnTo>
                  <a:pt x="2632" y="2643"/>
                </a:lnTo>
                <a:lnTo>
                  <a:pt x="3894" y="1953"/>
                </a:lnTo>
                <a:lnTo>
                  <a:pt x="2632" y="1262"/>
                </a:lnTo>
                <a:lnTo>
                  <a:pt x="194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50"/>
        <p:cNvGrpSpPr/>
        <p:nvPr/>
      </p:nvGrpSpPr>
      <p:grpSpPr>
        <a:xfrm>
          <a:off x="0" y="0"/>
          <a:ext cx="0" cy="0"/>
          <a:chOff x="0" y="0"/>
          <a:chExt cx="0" cy="0"/>
        </a:xfrm>
      </p:grpSpPr>
      <p:sp>
        <p:nvSpPr>
          <p:cNvPr id="351" name="Google Shape;35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2">
  <p:cSld name="CUSTOM_9">
    <p:spTree>
      <p:nvGrpSpPr>
        <p:cNvPr id="1" name="Shape 647"/>
        <p:cNvGrpSpPr/>
        <p:nvPr/>
      </p:nvGrpSpPr>
      <p:grpSpPr>
        <a:xfrm>
          <a:off x="0" y="0"/>
          <a:ext cx="0" cy="0"/>
          <a:chOff x="0" y="0"/>
          <a:chExt cx="0" cy="0"/>
        </a:xfrm>
      </p:grpSpPr>
      <p:sp>
        <p:nvSpPr>
          <p:cNvPr id="648" name="Google Shape;648;p25"/>
          <p:cNvSpPr txBox="1">
            <a:spLocks noGrp="1"/>
          </p:cNvSpPr>
          <p:nvPr>
            <p:ph type="title"/>
          </p:nvPr>
        </p:nvSpPr>
        <p:spPr>
          <a:xfrm>
            <a:off x="720000" y="540000"/>
            <a:ext cx="5043000" cy="542100"/>
          </a:xfrm>
          <a:prstGeom prst="rect">
            <a:avLst/>
          </a:prstGeom>
        </p:spPr>
        <p:txBody>
          <a:bodyPr spcFirstLastPara="1" wrap="square" lIns="91425" tIns="91425" rIns="91425" bIns="91425" anchor="t" anchorCtr="0">
            <a:noAutofit/>
          </a:bodyPr>
          <a:lstStyle>
            <a:lvl1pPr lvl="0">
              <a:spcBef>
                <a:spcPts val="0"/>
              </a:spcBef>
              <a:spcAft>
                <a:spcPts val="0"/>
              </a:spcAft>
              <a:buSzPts val="1600"/>
              <a:buNone/>
              <a:defRPr sz="2200"/>
            </a:lvl1pPr>
            <a:lvl2pPr lvl="1">
              <a:spcBef>
                <a:spcPts val="0"/>
              </a:spcBef>
              <a:spcAft>
                <a:spcPts val="0"/>
              </a:spcAft>
              <a:buSzPts val="2800"/>
              <a:buNone/>
              <a:defRPr>
                <a:latin typeface="Comfortaa Regular"/>
                <a:ea typeface="Comfortaa Regular"/>
                <a:cs typeface="Comfortaa Regular"/>
                <a:sym typeface="Comfortaa Regular"/>
              </a:defRPr>
            </a:lvl2pPr>
            <a:lvl3pPr lvl="2">
              <a:spcBef>
                <a:spcPts val="0"/>
              </a:spcBef>
              <a:spcAft>
                <a:spcPts val="0"/>
              </a:spcAft>
              <a:buSzPts val="2800"/>
              <a:buNone/>
              <a:defRPr>
                <a:latin typeface="Comfortaa Regular"/>
                <a:ea typeface="Comfortaa Regular"/>
                <a:cs typeface="Comfortaa Regular"/>
                <a:sym typeface="Comfortaa Regular"/>
              </a:defRPr>
            </a:lvl3pPr>
            <a:lvl4pPr lvl="3">
              <a:spcBef>
                <a:spcPts val="0"/>
              </a:spcBef>
              <a:spcAft>
                <a:spcPts val="0"/>
              </a:spcAft>
              <a:buSzPts val="2800"/>
              <a:buNone/>
              <a:defRPr>
                <a:latin typeface="Comfortaa Regular"/>
                <a:ea typeface="Comfortaa Regular"/>
                <a:cs typeface="Comfortaa Regular"/>
                <a:sym typeface="Comfortaa Regular"/>
              </a:defRPr>
            </a:lvl4pPr>
            <a:lvl5pPr lvl="4">
              <a:spcBef>
                <a:spcPts val="0"/>
              </a:spcBef>
              <a:spcAft>
                <a:spcPts val="0"/>
              </a:spcAft>
              <a:buSzPts val="2800"/>
              <a:buNone/>
              <a:defRPr>
                <a:latin typeface="Comfortaa Regular"/>
                <a:ea typeface="Comfortaa Regular"/>
                <a:cs typeface="Comfortaa Regular"/>
                <a:sym typeface="Comfortaa Regular"/>
              </a:defRPr>
            </a:lvl5pPr>
            <a:lvl6pPr lvl="5">
              <a:spcBef>
                <a:spcPts val="0"/>
              </a:spcBef>
              <a:spcAft>
                <a:spcPts val="0"/>
              </a:spcAft>
              <a:buSzPts val="2800"/>
              <a:buNone/>
              <a:defRPr>
                <a:latin typeface="Comfortaa Regular"/>
                <a:ea typeface="Comfortaa Regular"/>
                <a:cs typeface="Comfortaa Regular"/>
                <a:sym typeface="Comfortaa Regular"/>
              </a:defRPr>
            </a:lvl6pPr>
            <a:lvl7pPr lvl="6">
              <a:spcBef>
                <a:spcPts val="0"/>
              </a:spcBef>
              <a:spcAft>
                <a:spcPts val="0"/>
              </a:spcAft>
              <a:buSzPts val="2800"/>
              <a:buNone/>
              <a:defRPr>
                <a:latin typeface="Comfortaa Regular"/>
                <a:ea typeface="Comfortaa Regular"/>
                <a:cs typeface="Comfortaa Regular"/>
                <a:sym typeface="Comfortaa Regular"/>
              </a:defRPr>
            </a:lvl7pPr>
            <a:lvl8pPr lvl="7">
              <a:spcBef>
                <a:spcPts val="0"/>
              </a:spcBef>
              <a:spcAft>
                <a:spcPts val="0"/>
              </a:spcAft>
              <a:buSzPts val="2800"/>
              <a:buNone/>
              <a:defRPr>
                <a:latin typeface="Comfortaa Regular"/>
                <a:ea typeface="Comfortaa Regular"/>
                <a:cs typeface="Comfortaa Regular"/>
                <a:sym typeface="Comfortaa Regular"/>
              </a:defRPr>
            </a:lvl8pPr>
            <a:lvl9pPr lvl="8">
              <a:spcBef>
                <a:spcPts val="0"/>
              </a:spcBef>
              <a:spcAft>
                <a:spcPts val="0"/>
              </a:spcAft>
              <a:buSzPts val="2800"/>
              <a:buNone/>
              <a:defRPr>
                <a:latin typeface="Comfortaa Regular"/>
                <a:ea typeface="Comfortaa Regular"/>
                <a:cs typeface="Comfortaa Regular"/>
                <a:sym typeface="Comfortaa Regular"/>
              </a:defRPr>
            </a:lvl9pPr>
          </a:lstStyle>
          <a:p>
            <a:endParaRPr/>
          </a:p>
        </p:txBody>
      </p:sp>
      <p:sp>
        <p:nvSpPr>
          <p:cNvPr id="649" name="Google Shape;649;p25"/>
          <p:cNvSpPr/>
          <p:nvPr/>
        </p:nvSpPr>
        <p:spPr>
          <a:xfrm>
            <a:off x="7388236" y="1849907"/>
            <a:ext cx="390614" cy="414390"/>
          </a:xfrm>
          <a:custGeom>
            <a:avLst/>
            <a:gdLst/>
            <a:ahLst/>
            <a:cxnLst/>
            <a:rect l="l" t="t" r="r" b="b"/>
            <a:pathLst>
              <a:path w="11609" h="11610" extrusionOk="0">
                <a:moveTo>
                  <a:pt x="5810" y="1"/>
                </a:moveTo>
                <a:cubicBezTo>
                  <a:pt x="2596" y="1"/>
                  <a:pt x="0" y="2608"/>
                  <a:pt x="0" y="5811"/>
                </a:cubicBezTo>
                <a:cubicBezTo>
                  <a:pt x="0" y="9014"/>
                  <a:pt x="2596" y="11609"/>
                  <a:pt x="5810" y="11609"/>
                </a:cubicBezTo>
                <a:cubicBezTo>
                  <a:pt x="9013" y="11609"/>
                  <a:pt x="11609" y="9014"/>
                  <a:pt x="11609" y="5811"/>
                </a:cubicBezTo>
                <a:cubicBezTo>
                  <a:pt x="11609" y="2596"/>
                  <a:pt x="9013" y="1"/>
                  <a:pt x="5810" y="1"/>
                </a:cubicBez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5"/>
          <p:cNvSpPr/>
          <p:nvPr/>
        </p:nvSpPr>
        <p:spPr>
          <a:xfrm>
            <a:off x="3375972" y="2522651"/>
            <a:ext cx="92968" cy="98190"/>
          </a:xfrm>
          <a:custGeom>
            <a:avLst/>
            <a:gdLst/>
            <a:ahLst/>
            <a:cxnLst/>
            <a:rect l="l" t="t" r="r" b="b"/>
            <a:pathLst>
              <a:path w="2763" h="2751" extrusionOk="0">
                <a:moveTo>
                  <a:pt x="1381" y="0"/>
                </a:moveTo>
                <a:lnTo>
                  <a:pt x="893" y="893"/>
                </a:lnTo>
                <a:lnTo>
                  <a:pt x="0" y="1381"/>
                </a:lnTo>
                <a:lnTo>
                  <a:pt x="893" y="1869"/>
                </a:lnTo>
                <a:lnTo>
                  <a:pt x="1381" y="2750"/>
                </a:lnTo>
                <a:lnTo>
                  <a:pt x="1870" y="1869"/>
                </a:lnTo>
                <a:lnTo>
                  <a:pt x="2763" y="1381"/>
                </a:lnTo>
                <a:lnTo>
                  <a:pt x="1870" y="893"/>
                </a:lnTo>
                <a:lnTo>
                  <a:pt x="138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5"/>
          <p:cNvSpPr/>
          <p:nvPr/>
        </p:nvSpPr>
        <p:spPr>
          <a:xfrm>
            <a:off x="5935977" y="3376408"/>
            <a:ext cx="62921" cy="66745"/>
          </a:xfrm>
          <a:custGeom>
            <a:avLst/>
            <a:gdLst/>
            <a:ahLst/>
            <a:cxnLst/>
            <a:rect l="l" t="t" r="r" b="b"/>
            <a:pathLst>
              <a:path w="1870" h="1870" extrusionOk="0">
                <a:moveTo>
                  <a:pt x="929" y="1"/>
                </a:moveTo>
                <a:lnTo>
                  <a:pt x="608" y="596"/>
                </a:lnTo>
                <a:lnTo>
                  <a:pt x="0" y="929"/>
                </a:lnTo>
                <a:lnTo>
                  <a:pt x="608" y="1263"/>
                </a:lnTo>
                <a:lnTo>
                  <a:pt x="929" y="1870"/>
                </a:lnTo>
                <a:lnTo>
                  <a:pt x="1262" y="1263"/>
                </a:lnTo>
                <a:lnTo>
                  <a:pt x="1870" y="929"/>
                </a:lnTo>
                <a:lnTo>
                  <a:pt x="1262" y="596"/>
                </a:lnTo>
                <a:lnTo>
                  <a:pt x="929" y="1"/>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5"/>
          <p:cNvSpPr/>
          <p:nvPr/>
        </p:nvSpPr>
        <p:spPr>
          <a:xfrm>
            <a:off x="4675146" y="1900095"/>
            <a:ext cx="62921" cy="66745"/>
          </a:xfrm>
          <a:custGeom>
            <a:avLst/>
            <a:gdLst/>
            <a:ahLst/>
            <a:cxnLst/>
            <a:rect l="l" t="t" r="r" b="b"/>
            <a:pathLst>
              <a:path w="1870" h="1870" extrusionOk="0">
                <a:moveTo>
                  <a:pt x="941" y="0"/>
                </a:moveTo>
                <a:lnTo>
                  <a:pt x="608" y="596"/>
                </a:lnTo>
                <a:lnTo>
                  <a:pt x="1" y="929"/>
                </a:lnTo>
                <a:lnTo>
                  <a:pt x="608" y="1262"/>
                </a:lnTo>
                <a:lnTo>
                  <a:pt x="941" y="1870"/>
                </a:lnTo>
                <a:lnTo>
                  <a:pt x="1263" y="1262"/>
                </a:lnTo>
                <a:lnTo>
                  <a:pt x="1870" y="929"/>
                </a:lnTo>
                <a:lnTo>
                  <a:pt x="1263" y="596"/>
                </a:lnTo>
                <a:lnTo>
                  <a:pt x="941"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5"/>
          <p:cNvSpPr/>
          <p:nvPr/>
        </p:nvSpPr>
        <p:spPr>
          <a:xfrm>
            <a:off x="3468943" y="3556928"/>
            <a:ext cx="131023" cy="138987"/>
          </a:xfrm>
          <a:custGeom>
            <a:avLst/>
            <a:gdLst/>
            <a:ahLst/>
            <a:cxnLst/>
            <a:rect l="l" t="t" r="r" b="b"/>
            <a:pathLst>
              <a:path w="3894" h="3894" extrusionOk="0">
                <a:moveTo>
                  <a:pt x="1941" y="0"/>
                </a:moveTo>
                <a:lnTo>
                  <a:pt x="1251" y="1262"/>
                </a:lnTo>
                <a:lnTo>
                  <a:pt x="1" y="1953"/>
                </a:lnTo>
                <a:lnTo>
                  <a:pt x="1251" y="2643"/>
                </a:lnTo>
                <a:lnTo>
                  <a:pt x="1941" y="3894"/>
                </a:lnTo>
                <a:lnTo>
                  <a:pt x="2632" y="2643"/>
                </a:lnTo>
                <a:lnTo>
                  <a:pt x="3894" y="1953"/>
                </a:lnTo>
                <a:lnTo>
                  <a:pt x="2632" y="1262"/>
                </a:lnTo>
                <a:lnTo>
                  <a:pt x="1941"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5"/>
          <p:cNvSpPr/>
          <p:nvPr/>
        </p:nvSpPr>
        <p:spPr>
          <a:xfrm>
            <a:off x="548829" y="342209"/>
            <a:ext cx="131023" cy="138987"/>
          </a:xfrm>
          <a:custGeom>
            <a:avLst/>
            <a:gdLst/>
            <a:ahLst/>
            <a:cxnLst/>
            <a:rect l="l" t="t" r="r" b="b"/>
            <a:pathLst>
              <a:path w="3894" h="3894" extrusionOk="0">
                <a:moveTo>
                  <a:pt x="1941" y="0"/>
                </a:moveTo>
                <a:lnTo>
                  <a:pt x="1263" y="1263"/>
                </a:lnTo>
                <a:lnTo>
                  <a:pt x="1" y="1953"/>
                </a:lnTo>
                <a:lnTo>
                  <a:pt x="1263" y="2644"/>
                </a:lnTo>
                <a:lnTo>
                  <a:pt x="1941" y="3894"/>
                </a:lnTo>
                <a:lnTo>
                  <a:pt x="2632" y="2644"/>
                </a:lnTo>
                <a:lnTo>
                  <a:pt x="3894" y="1953"/>
                </a:lnTo>
                <a:lnTo>
                  <a:pt x="2632" y="1263"/>
                </a:lnTo>
                <a:lnTo>
                  <a:pt x="1941"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5"/>
          <p:cNvSpPr/>
          <p:nvPr/>
        </p:nvSpPr>
        <p:spPr>
          <a:xfrm>
            <a:off x="2359542" y="342193"/>
            <a:ext cx="66117" cy="69707"/>
          </a:xfrm>
          <a:custGeom>
            <a:avLst/>
            <a:gdLst/>
            <a:ahLst/>
            <a:cxnLst/>
            <a:rect l="l" t="t" r="r" b="b"/>
            <a:pathLst>
              <a:path w="1965" h="1953" extrusionOk="0">
                <a:moveTo>
                  <a:pt x="988" y="0"/>
                </a:moveTo>
                <a:lnTo>
                  <a:pt x="643" y="631"/>
                </a:lnTo>
                <a:lnTo>
                  <a:pt x="0" y="976"/>
                </a:lnTo>
                <a:lnTo>
                  <a:pt x="643" y="1322"/>
                </a:lnTo>
                <a:lnTo>
                  <a:pt x="988" y="1953"/>
                </a:lnTo>
                <a:lnTo>
                  <a:pt x="1334" y="1322"/>
                </a:lnTo>
                <a:lnTo>
                  <a:pt x="1965" y="976"/>
                </a:lnTo>
                <a:lnTo>
                  <a:pt x="1334" y="631"/>
                </a:lnTo>
                <a:lnTo>
                  <a:pt x="988" y="0"/>
                </a:ln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6" name="Google Shape;656;p25"/>
          <p:cNvGrpSpPr/>
          <p:nvPr/>
        </p:nvGrpSpPr>
        <p:grpSpPr>
          <a:xfrm>
            <a:off x="8031745" y="3201321"/>
            <a:ext cx="392263" cy="416924"/>
            <a:chOff x="8058245" y="2331133"/>
            <a:chExt cx="392263" cy="416924"/>
          </a:xfrm>
        </p:grpSpPr>
        <p:sp>
          <p:nvSpPr>
            <p:cNvPr id="657" name="Google Shape;657;p25"/>
            <p:cNvSpPr/>
            <p:nvPr/>
          </p:nvSpPr>
          <p:spPr>
            <a:xfrm>
              <a:off x="8059860" y="2333668"/>
              <a:ext cx="389032" cy="413105"/>
            </a:xfrm>
            <a:custGeom>
              <a:avLst/>
              <a:gdLst/>
              <a:ahLst/>
              <a:cxnLst/>
              <a:rect l="l" t="t" r="r" b="b"/>
              <a:pathLst>
                <a:path w="11562" h="11574" extrusionOk="0">
                  <a:moveTo>
                    <a:pt x="5831" y="3632"/>
                  </a:moveTo>
                  <a:cubicBezTo>
                    <a:pt x="6352" y="3632"/>
                    <a:pt x="6874" y="3826"/>
                    <a:pt x="7275" y="4216"/>
                  </a:cubicBezTo>
                  <a:cubicBezTo>
                    <a:pt x="8109" y="5013"/>
                    <a:pt x="8133" y="6335"/>
                    <a:pt x="7335" y="7156"/>
                  </a:cubicBezTo>
                  <a:cubicBezTo>
                    <a:pt x="6926" y="7584"/>
                    <a:pt x="6379" y="7798"/>
                    <a:pt x="5831" y="7798"/>
                  </a:cubicBezTo>
                  <a:cubicBezTo>
                    <a:pt x="5310" y="7798"/>
                    <a:pt x="4788" y="7605"/>
                    <a:pt x="4382" y="7216"/>
                  </a:cubicBezTo>
                  <a:cubicBezTo>
                    <a:pt x="3561" y="6418"/>
                    <a:pt x="3537" y="5097"/>
                    <a:pt x="4334" y="4275"/>
                  </a:cubicBezTo>
                  <a:lnTo>
                    <a:pt x="4334" y="4263"/>
                  </a:lnTo>
                  <a:cubicBezTo>
                    <a:pt x="4742" y="3843"/>
                    <a:pt x="5287" y="3632"/>
                    <a:pt x="5831" y="3632"/>
                  </a:cubicBezTo>
                  <a:close/>
                  <a:moveTo>
                    <a:pt x="6644" y="1"/>
                  </a:moveTo>
                  <a:lnTo>
                    <a:pt x="4704" y="37"/>
                  </a:lnTo>
                  <a:lnTo>
                    <a:pt x="4454" y="1180"/>
                  </a:lnTo>
                  <a:cubicBezTo>
                    <a:pt x="4049" y="1299"/>
                    <a:pt x="3668" y="1465"/>
                    <a:pt x="3299" y="1691"/>
                  </a:cubicBezTo>
                  <a:lnTo>
                    <a:pt x="3299" y="1668"/>
                  </a:lnTo>
                  <a:lnTo>
                    <a:pt x="2299" y="1072"/>
                  </a:lnTo>
                  <a:lnTo>
                    <a:pt x="953" y="2465"/>
                  </a:lnTo>
                  <a:lnTo>
                    <a:pt x="1608" y="3466"/>
                  </a:lnTo>
                  <a:cubicBezTo>
                    <a:pt x="1394" y="3835"/>
                    <a:pt x="1239" y="4228"/>
                    <a:pt x="1144" y="4644"/>
                  </a:cubicBezTo>
                  <a:lnTo>
                    <a:pt x="1" y="4918"/>
                  </a:lnTo>
                  <a:lnTo>
                    <a:pt x="36" y="6859"/>
                  </a:lnTo>
                  <a:lnTo>
                    <a:pt x="1179" y="7097"/>
                  </a:lnTo>
                  <a:cubicBezTo>
                    <a:pt x="1298" y="7514"/>
                    <a:pt x="1465" y="7895"/>
                    <a:pt x="1691" y="8264"/>
                  </a:cubicBezTo>
                  <a:lnTo>
                    <a:pt x="1084" y="9264"/>
                  </a:lnTo>
                  <a:lnTo>
                    <a:pt x="2477" y="10609"/>
                  </a:lnTo>
                  <a:lnTo>
                    <a:pt x="3465" y="9966"/>
                  </a:lnTo>
                  <a:cubicBezTo>
                    <a:pt x="3834" y="10169"/>
                    <a:pt x="4227" y="10324"/>
                    <a:pt x="4644" y="10431"/>
                  </a:cubicBezTo>
                  <a:lnTo>
                    <a:pt x="4918" y="11574"/>
                  </a:lnTo>
                  <a:lnTo>
                    <a:pt x="6859" y="11538"/>
                  </a:lnTo>
                  <a:lnTo>
                    <a:pt x="7097" y="10383"/>
                  </a:lnTo>
                  <a:cubicBezTo>
                    <a:pt x="7502" y="10276"/>
                    <a:pt x="7894" y="10097"/>
                    <a:pt x="8264" y="9883"/>
                  </a:cubicBezTo>
                  <a:lnTo>
                    <a:pt x="9264" y="10490"/>
                  </a:lnTo>
                  <a:lnTo>
                    <a:pt x="10597" y="9085"/>
                  </a:lnTo>
                  <a:lnTo>
                    <a:pt x="9954" y="8109"/>
                  </a:lnTo>
                  <a:cubicBezTo>
                    <a:pt x="10169" y="7740"/>
                    <a:pt x="10323" y="7347"/>
                    <a:pt x="10419" y="6930"/>
                  </a:cubicBezTo>
                  <a:lnTo>
                    <a:pt x="11562" y="6644"/>
                  </a:lnTo>
                  <a:lnTo>
                    <a:pt x="11526" y="4704"/>
                  </a:lnTo>
                  <a:lnTo>
                    <a:pt x="10383" y="4466"/>
                  </a:lnTo>
                  <a:cubicBezTo>
                    <a:pt x="10264" y="4061"/>
                    <a:pt x="10097" y="3668"/>
                    <a:pt x="9871" y="3311"/>
                  </a:cubicBezTo>
                  <a:lnTo>
                    <a:pt x="10478" y="2311"/>
                  </a:lnTo>
                  <a:lnTo>
                    <a:pt x="9073" y="953"/>
                  </a:lnTo>
                  <a:lnTo>
                    <a:pt x="8097" y="1596"/>
                  </a:lnTo>
                  <a:cubicBezTo>
                    <a:pt x="7728" y="1394"/>
                    <a:pt x="7335" y="1239"/>
                    <a:pt x="6918" y="1144"/>
                  </a:cubicBezTo>
                  <a:lnTo>
                    <a:pt x="6644" y="1"/>
                  </a:ln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5"/>
            <p:cNvSpPr/>
            <p:nvPr/>
          </p:nvSpPr>
          <p:spPr>
            <a:xfrm>
              <a:off x="8174026" y="2461804"/>
              <a:ext cx="154274" cy="151657"/>
            </a:xfrm>
            <a:custGeom>
              <a:avLst/>
              <a:gdLst/>
              <a:ahLst/>
              <a:cxnLst/>
              <a:rect l="l" t="t" r="r" b="b"/>
              <a:pathLst>
                <a:path w="4585" h="4249" extrusionOk="0">
                  <a:moveTo>
                    <a:pt x="2470" y="1"/>
                  </a:moveTo>
                  <a:cubicBezTo>
                    <a:pt x="2073" y="1"/>
                    <a:pt x="1674" y="114"/>
                    <a:pt x="1322" y="340"/>
                  </a:cubicBezTo>
                  <a:cubicBezTo>
                    <a:pt x="1180" y="423"/>
                    <a:pt x="1049" y="542"/>
                    <a:pt x="941" y="673"/>
                  </a:cubicBezTo>
                  <a:cubicBezTo>
                    <a:pt x="1072" y="566"/>
                    <a:pt x="1215" y="471"/>
                    <a:pt x="1358" y="376"/>
                  </a:cubicBezTo>
                  <a:cubicBezTo>
                    <a:pt x="1670" y="181"/>
                    <a:pt x="2037" y="74"/>
                    <a:pt x="2408" y="74"/>
                  </a:cubicBezTo>
                  <a:cubicBezTo>
                    <a:pt x="2491" y="74"/>
                    <a:pt x="2574" y="79"/>
                    <a:pt x="2656" y="90"/>
                  </a:cubicBezTo>
                  <a:cubicBezTo>
                    <a:pt x="2966" y="126"/>
                    <a:pt x="3275" y="233"/>
                    <a:pt x="3537" y="411"/>
                  </a:cubicBezTo>
                  <a:cubicBezTo>
                    <a:pt x="3835" y="614"/>
                    <a:pt x="4073" y="888"/>
                    <a:pt x="4240" y="1221"/>
                  </a:cubicBezTo>
                  <a:cubicBezTo>
                    <a:pt x="4323" y="1388"/>
                    <a:pt x="4382" y="1578"/>
                    <a:pt x="4406" y="1769"/>
                  </a:cubicBezTo>
                  <a:cubicBezTo>
                    <a:pt x="4442" y="1971"/>
                    <a:pt x="4442" y="2173"/>
                    <a:pt x="4406" y="2376"/>
                  </a:cubicBezTo>
                  <a:cubicBezTo>
                    <a:pt x="4287" y="3245"/>
                    <a:pt x="3620" y="3947"/>
                    <a:pt x="2751" y="4090"/>
                  </a:cubicBezTo>
                  <a:cubicBezTo>
                    <a:pt x="2650" y="4108"/>
                    <a:pt x="2549" y="4117"/>
                    <a:pt x="2448" y="4117"/>
                  </a:cubicBezTo>
                  <a:cubicBezTo>
                    <a:pt x="2346" y="4117"/>
                    <a:pt x="2245" y="4108"/>
                    <a:pt x="2144" y="4090"/>
                  </a:cubicBezTo>
                  <a:cubicBezTo>
                    <a:pt x="1954" y="4067"/>
                    <a:pt x="1763" y="4019"/>
                    <a:pt x="1584" y="3936"/>
                  </a:cubicBezTo>
                  <a:cubicBezTo>
                    <a:pt x="953" y="3662"/>
                    <a:pt x="513" y="3078"/>
                    <a:pt x="406" y="2400"/>
                  </a:cubicBezTo>
                  <a:cubicBezTo>
                    <a:pt x="322" y="1935"/>
                    <a:pt x="406" y="1471"/>
                    <a:pt x="632" y="1066"/>
                  </a:cubicBezTo>
                  <a:cubicBezTo>
                    <a:pt x="787" y="781"/>
                    <a:pt x="918" y="650"/>
                    <a:pt x="918" y="649"/>
                  </a:cubicBezTo>
                  <a:lnTo>
                    <a:pt x="918" y="649"/>
                  </a:lnTo>
                  <a:cubicBezTo>
                    <a:pt x="787" y="757"/>
                    <a:pt x="680" y="899"/>
                    <a:pt x="596" y="1042"/>
                  </a:cubicBezTo>
                  <a:cubicBezTo>
                    <a:pt x="549" y="1114"/>
                    <a:pt x="513" y="1197"/>
                    <a:pt x="477" y="1269"/>
                  </a:cubicBezTo>
                  <a:cubicBezTo>
                    <a:pt x="1" y="2340"/>
                    <a:pt x="477" y="3578"/>
                    <a:pt x="1549" y="4055"/>
                  </a:cubicBezTo>
                  <a:cubicBezTo>
                    <a:pt x="1739" y="4138"/>
                    <a:pt x="1942" y="4197"/>
                    <a:pt x="2144" y="4221"/>
                  </a:cubicBezTo>
                  <a:cubicBezTo>
                    <a:pt x="2251" y="4239"/>
                    <a:pt x="2358" y="4248"/>
                    <a:pt x="2465" y="4248"/>
                  </a:cubicBezTo>
                  <a:cubicBezTo>
                    <a:pt x="2573" y="4248"/>
                    <a:pt x="2680" y="4239"/>
                    <a:pt x="2787" y="4221"/>
                  </a:cubicBezTo>
                  <a:cubicBezTo>
                    <a:pt x="3716" y="4067"/>
                    <a:pt x="4430" y="3328"/>
                    <a:pt x="4549" y="2400"/>
                  </a:cubicBezTo>
                  <a:cubicBezTo>
                    <a:pt x="4585" y="2185"/>
                    <a:pt x="4585" y="1971"/>
                    <a:pt x="4549" y="1757"/>
                  </a:cubicBezTo>
                  <a:cubicBezTo>
                    <a:pt x="4454" y="1173"/>
                    <a:pt x="4109" y="661"/>
                    <a:pt x="3608" y="340"/>
                  </a:cubicBezTo>
                  <a:cubicBezTo>
                    <a:pt x="3263" y="114"/>
                    <a:pt x="2867" y="1"/>
                    <a:pt x="2470" y="1"/>
                  </a:cubicBez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5"/>
            <p:cNvSpPr/>
            <p:nvPr/>
          </p:nvSpPr>
          <p:spPr>
            <a:xfrm>
              <a:off x="8058245" y="2331133"/>
              <a:ext cx="392263" cy="416924"/>
            </a:xfrm>
            <a:custGeom>
              <a:avLst/>
              <a:gdLst/>
              <a:ahLst/>
              <a:cxnLst/>
              <a:rect l="l" t="t" r="r" b="b"/>
              <a:pathLst>
                <a:path w="11658" h="11681" extrusionOk="0">
                  <a:moveTo>
                    <a:pt x="3192" y="1667"/>
                  </a:moveTo>
                  <a:lnTo>
                    <a:pt x="3263" y="1715"/>
                  </a:lnTo>
                  <a:lnTo>
                    <a:pt x="3292" y="1732"/>
                  </a:lnTo>
                  <a:lnTo>
                    <a:pt x="3292" y="1732"/>
                  </a:lnTo>
                  <a:cubicBezTo>
                    <a:pt x="3291" y="1730"/>
                    <a:pt x="3289" y="1728"/>
                    <a:pt x="3287" y="1727"/>
                  </a:cubicBezTo>
                  <a:lnTo>
                    <a:pt x="3192" y="1667"/>
                  </a:lnTo>
                  <a:close/>
                  <a:moveTo>
                    <a:pt x="3292" y="1732"/>
                  </a:moveTo>
                  <a:cubicBezTo>
                    <a:pt x="3305" y="1742"/>
                    <a:pt x="3326" y="1752"/>
                    <a:pt x="3347" y="1762"/>
                  </a:cubicBezTo>
                  <a:lnTo>
                    <a:pt x="3292" y="1732"/>
                  </a:lnTo>
                  <a:close/>
                  <a:moveTo>
                    <a:pt x="6704" y="0"/>
                  </a:moveTo>
                  <a:lnTo>
                    <a:pt x="4763" y="48"/>
                  </a:lnTo>
                  <a:lnTo>
                    <a:pt x="4740" y="48"/>
                  </a:lnTo>
                  <a:lnTo>
                    <a:pt x="4740" y="60"/>
                  </a:lnTo>
                  <a:lnTo>
                    <a:pt x="4502" y="1215"/>
                  </a:lnTo>
                  <a:cubicBezTo>
                    <a:pt x="4192" y="1310"/>
                    <a:pt x="3894" y="1429"/>
                    <a:pt x="3620" y="1572"/>
                  </a:cubicBezTo>
                  <a:cubicBezTo>
                    <a:pt x="3525" y="1632"/>
                    <a:pt x="3454" y="1667"/>
                    <a:pt x="3418" y="1691"/>
                  </a:cubicBezTo>
                  <a:lnTo>
                    <a:pt x="3347" y="1739"/>
                  </a:lnTo>
                  <a:cubicBezTo>
                    <a:pt x="3370" y="1727"/>
                    <a:pt x="3394" y="1715"/>
                    <a:pt x="3418" y="1703"/>
                  </a:cubicBezTo>
                  <a:lnTo>
                    <a:pt x="3620" y="1596"/>
                  </a:lnTo>
                  <a:cubicBezTo>
                    <a:pt x="3906" y="1453"/>
                    <a:pt x="4204" y="1334"/>
                    <a:pt x="4513" y="1251"/>
                  </a:cubicBezTo>
                  <a:cubicBezTo>
                    <a:pt x="4584" y="946"/>
                    <a:pt x="4654" y="573"/>
                    <a:pt x="4747" y="131"/>
                  </a:cubicBezTo>
                  <a:lnTo>
                    <a:pt x="4747" y="131"/>
                  </a:lnTo>
                  <a:lnTo>
                    <a:pt x="6639" y="96"/>
                  </a:lnTo>
                  <a:lnTo>
                    <a:pt x="6639" y="96"/>
                  </a:lnTo>
                  <a:cubicBezTo>
                    <a:pt x="6732" y="446"/>
                    <a:pt x="6814" y="808"/>
                    <a:pt x="6919" y="1215"/>
                  </a:cubicBezTo>
                  <a:lnTo>
                    <a:pt x="6919" y="1239"/>
                  </a:lnTo>
                  <a:lnTo>
                    <a:pt x="6942" y="1239"/>
                  </a:lnTo>
                  <a:cubicBezTo>
                    <a:pt x="7347" y="1334"/>
                    <a:pt x="7740" y="1501"/>
                    <a:pt x="8097" y="1703"/>
                  </a:cubicBezTo>
                  <a:lnTo>
                    <a:pt x="8121" y="1703"/>
                  </a:lnTo>
                  <a:lnTo>
                    <a:pt x="8145" y="1691"/>
                  </a:lnTo>
                  <a:lnTo>
                    <a:pt x="9097" y="1071"/>
                  </a:lnTo>
                  <a:lnTo>
                    <a:pt x="9097" y="1071"/>
                  </a:lnTo>
                  <a:cubicBezTo>
                    <a:pt x="9524" y="1486"/>
                    <a:pt x="9973" y="1924"/>
                    <a:pt x="10444" y="2372"/>
                  </a:cubicBezTo>
                  <a:lnTo>
                    <a:pt x="10444" y="2372"/>
                  </a:lnTo>
                  <a:lnTo>
                    <a:pt x="9871" y="3334"/>
                  </a:lnTo>
                  <a:lnTo>
                    <a:pt x="9847" y="3370"/>
                  </a:lnTo>
                  <a:lnTo>
                    <a:pt x="9871" y="3394"/>
                  </a:lnTo>
                  <a:cubicBezTo>
                    <a:pt x="10086" y="3751"/>
                    <a:pt x="10252" y="4132"/>
                    <a:pt x="10359" y="4537"/>
                  </a:cubicBezTo>
                  <a:lnTo>
                    <a:pt x="10359" y="4572"/>
                  </a:lnTo>
                  <a:lnTo>
                    <a:pt x="10395" y="4572"/>
                  </a:lnTo>
                  <a:lnTo>
                    <a:pt x="11491" y="4801"/>
                  </a:lnTo>
                  <a:lnTo>
                    <a:pt x="11491" y="4801"/>
                  </a:lnTo>
                  <a:cubicBezTo>
                    <a:pt x="11503" y="5404"/>
                    <a:pt x="11525" y="6019"/>
                    <a:pt x="11526" y="6655"/>
                  </a:cubicBezTo>
                  <a:lnTo>
                    <a:pt x="11526" y="6655"/>
                  </a:lnTo>
                  <a:lnTo>
                    <a:pt x="10431" y="6918"/>
                  </a:lnTo>
                  <a:lnTo>
                    <a:pt x="10395" y="6918"/>
                  </a:lnTo>
                  <a:lnTo>
                    <a:pt x="10395" y="6954"/>
                  </a:lnTo>
                  <a:cubicBezTo>
                    <a:pt x="10300" y="7358"/>
                    <a:pt x="10145" y="7751"/>
                    <a:pt x="9943" y="8120"/>
                  </a:cubicBezTo>
                  <a:lnTo>
                    <a:pt x="9919" y="8144"/>
                  </a:lnTo>
                  <a:lnTo>
                    <a:pt x="9943" y="8180"/>
                  </a:lnTo>
                  <a:lnTo>
                    <a:pt x="10558" y="9114"/>
                  </a:lnTo>
                  <a:lnTo>
                    <a:pt x="10558" y="9114"/>
                  </a:lnTo>
                  <a:cubicBezTo>
                    <a:pt x="10124" y="9559"/>
                    <a:pt x="9700" y="10005"/>
                    <a:pt x="9266" y="10451"/>
                  </a:cubicBezTo>
                  <a:lnTo>
                    <a:pt x="9266" y="10451"/>
                  </a:lnTo>
                  <a:lnTo>
                    <a:pt x="8312" y="9883"/>
                  </a:lnTo>
                  <a:lnTo>
                    <a:pt x="8276" y="9859"/>
                  </a:lnTo>
                  <a:lnTo>
                    <a:pt x="8240" y="9883"/>
                  </a:lnTo>
                  <a:cubicBezTo>
                    <a:pt x="7883" y="10097"/>
                    <a:pt x="7502" y="10264"/>
                    <a:pt x="7097" y="10371"/>
                  </a:cubicBezTo>
                  <a:lnTo>
                    <a:pt x="7061" y="10371"/>
                  </a:lnTo>
                  <a:lnTo>
                    <a:pt x="7061" y="10406"/>
                  </a:lnTo>
                  <a:lnTo>
                    <a:pt x="6833" y="11515"/>
                  </a:lnTo>
                  <a:lnTo>
                    <a:pt x="6833" y="11515"/>
                  </a:lnTo>
                  <a:lnTo>
                    <a:pt x="4989" y="11549"/>
                  </a:lnTo>
                  <a:lnTo>
                    <a:pt x="4989" y="11549"/>
                  </a:lnTo>
                  <a:lnTo>
                    <a:pt x="4716" y="10454"/>
                  </a:lnTo>
                  <a:lnTo>
                    <a:pt x="4716" y="10418"/>
                  </a:lnTo>
                  <a:lnTo>
                    <a:pt x="4692" y="10418"/>
                  </a:lnTo>
                  <a:cubicBezTo>
                    <a:pt x="4287" y="10323"/>
                    <a:pt x="3894" y="10168"/>
                    <a:pt x="3525" y="9966"/>
                  </a:cubicBezTo>
                  <a:lnTo>
                    <a:pt x="3490" y="9966"/>
                  </a:lnTo>
                  <a:lnTo>
                    <a:pt x="3466" y="9978"/>
                  </a:lnTo>
                  <a:lnTo>
                    <a:pt x="2531" y="10593"/>
                  </a:lnTo>
                  <a:lnTo>
                    <a:pt x="2531" y="10593"/>
                  </a:lnTo>
                  <a:cubicBezTo>
                    <a:pt x="2053" y="10148"/>
                    <a:pt x="1607" y="9714"/>
                    <a:pt x="1183" y="9302"/>
                  </a:cubicBezTo>
                  <a:lnTo>
                    <a:pt x="1183" y="9302"/>
                  </a:lnTo>
                  <a:lnTo>
                    <a:pt x="1763" y="8347"/>
                  </a:lnTo>
                  <a:lnTo>
                    <a:pt x="1775" y="8311"/>
                  </a:lnTo>
                  <a:lnTo>
                    <a:pt x="1763" y="8287"/>
                  </a:lnTo>
                  <a:cubicBezTo>
                    <a:pt x="1537" y="7930"/>
                    <a:pt x="1370" y="7549"/>
                    <a:pt x="1263" y="7144"/>
                  </a:cubicBezTo>
                  <a:lnTo>
                    <a:pt x="1263" y="7108"/>
                  </a:lnTo>
                  <a:lnTo>
                    <a:pt x="1227" y="7108"/>
                  </a:lnTo>
                  <a:lnTo>
                    <a:pt x="119" y="6878"/>
                  </a:lnTo>
                  <a:lnTo>
                    <a:pt x="119" y="6878"/>
                  </a:lnTo>
                  <a:cubicBezTo>
                    <a:pt x="107" y="6228"/>
                    <a:pt x="85" y="5600"/>
                    <a:pt x="84" y="5016"/>
                  </a:cubicBezTo>
                  <a:lnTo>
                    <a:pt x="84" y="5016"/>
                  </a:lnTo>
                  <a:lnTo>
                    <a:pt x="1192" y="4739"/>
                  </a:lnTo>
                  <a:lnTo>
                    <a:pt x="1215" y="4739"/>
                  </a:lnTo>
                  <a:lnTo>
                    <a:pt x="1215" y="4715"/>
                  </a:lnTo>
                  <a:cubicBezTo>
                    <a:pt x="1311" y="4310"/>
                    <a:pt x="1465" y="3918"/>
                    <a:pt x="1668" y="3548"/>
                  </a:cubicBezTo>
                  <a:lnTo>
                    <a:pt x="1668" y="3525"/>
                  </a:lnTo>
                  <a:lnTo>
                    <a:pt x="1668" y="3513"/>
                  </a:lnTo>
                  <a:cubicBezTo>
                    <a:pt x="1435" y="3164"/>
                    <a:pt x="1226" y="2849"/>
                    <a:pt x="1039" y="2558"/>
                  </a:cubicBezTo>
                  <a:lnTo>
                    <a:pt x="1039" y="2558"/>
                  </a:lnTo>
                  <a:lnTo>
                    <a:pt x="2350" y="1176"/>
                  </a:lnTo>
                  <a:lnTo>
                    <a:pt x="2350" y="1176"/>
                  </a:lnTo>
                  <a:lnTo>
                    <a:pt x="3097" y="1608"/>
                  </a:lnTo>
                  <a:lnTo>
                    <a:pt x="3192" y="1667"/>
                  </a:lnTo>
                  <a:lnTo>
                    <a:pt x="3192" y="1667"/>
                  </a:lnTo>
                  <a:lnTo>
                    <a:pt x="3085" y="1596"/>
                  </a:lnTo>
                  <a:lnTo>
                    <a:pt x="2335" y="1131"/>
                  </a:lnTo>
                  <a:lnTo>
                    <a:pt x="977" y="2524"/>
                  </a:lnTo>
                  <a:lnTo>
                    <a:pt x="965" y="2536"/>
                  </a:lnTo>
                  <a:lnTo>
                    <a:pt x="977" y="2560"/>
                  </a:lnTo>
                  <a:lnTo>
                    <a:pt x="1609" y="3532"/>
                  </a:lnTo>
                  <a:lnTo>
                    <a:pt x="1609" y="3532"/>
                  </a:lnTo>
                  <a:cubicBezTo>
                    <a:pt x="1403" y="3890"/>
                    <a:pt x="1253" y="4272"/>
                    <a:pt x="1148" y="4675"/>
                  </a:cubicBezTo>
                  <a:lnTo>
                    <a:pt x="1148" y="4675"/>
                  </a:lnTo>
                  <a:lnTo>
                    <a:pt x="37" y="4941"/>
                  </a:lnTo>
                  <a:lnTo>
                    <a:pt x="1" y="4941"/>
                  </a:lnTo>
                  <a:lnTo>
                    <a:pt x="1" y="4989"/>
                  </a:lnTo>
                  <a:cubicBezTo>
                    <a:pt x="13" y="5596"/>
                    <a:pt x="37" y="6239"/>
                    <a:pt x="37" y="6930"/>
                  </a:cubicBezTo>
                  <a:lnTo>
                    <a:pt x="37" y="6966"/>
                  </a:lnTo>
                  <a:lnTo>
                    <a:pt x="72" y="6966"/>
                  </a:lnTo>
                  <a:lnTo>
                    <a:pt x="1188" y="7198"/>
                  </a:lnTo>
                  <a:lnTo>
                    <a:pt x="1188" y="7198"/>
                  </a:lnTo>
                  <a:cubicBezTo>
                    <a:pt x="1304" y="7592"/>
                    <a:pt x="1462" y="7965"/>
                    <a:pt x="1674" y="8317"/>
                  </a:cubicBezTo>
                  <a:lnTo>
                    <a:pt x="1674" y="8317"/>
                  </a:lnTo>
                  <a:lnTo>
                    <a:pt x="1084" y="9287"/>
                  </a:lnTo>
                  <a:lnTo>
                    <a:pt x="1061" y="9323"/>
                  </a:lnTo>
                  <a:lnTo>
                    <a:pt x="1096" y="9359"/>
                  </a:lnTo>
                  <a:lnTo>
                    <a:pt x="2489" y="10704"/>
                  </a:lnTo>
                  <a:lnTo>
                    <a:pt x="2525" y="10740"/>
                  </a:lnTo>
                  <a:lnTo>
                    <a:pt x="2561" y="10716"/>
                  </a:lnTo>
                  <a:lnTo>
                    <a:pt x="3511" y="10090"/>
                  </a:lnTo>
                  <a:lnTo>
                    <a:pt x="3511" y="10090"/>
                  </a:lnTo>
                  <a:cubicBezTo>
                    <a:pt x="3874" y="10280"/>
                    <a:pt x="4259" y="10427"/>
                    <a:pt x="4654" y="10531"/>
                  </a:cubicBezTo>
                  <a:lnTo>
                    <a:pt x="4654" y="10531"/>
                  </a:lnTo>
                  <a:lnTo>
                    <a:pt x="4918" y="11633"/>
                  </a:lnTo>
                  <a:lnTo>
                    <a:pt x="4918" y="11680"/>
                  </a:lnTo>
                  <a:lnTo>
                    <a:pt x="4966" y="11680"/>
                  </a:lnTo>
                  <a:lnTo>
                    <a:pt x="6907" y="11645"/>
                  </a:lnTo>
                  <a:lnTo>
                    <a:pt x="6954" y="11645"/>
                  </a:lnTo>
                  <a:lnTo>
                    <a:pt x="6954" y="11597"/>
                  </a:lnTo>
                  <a:cubicBezTo>
                    <a:pt x="7035" y="11252"/>
                    <a:pt x="7104" y="10873"/>
                    <a:pt x="7184" y="10494"/>
                  </a:cubicBezTo>
                  <a:lnTo>
                    <a:pt x="7184" y="10494"/>
                  </a:lnTo>
                  <a:cubicBezTo>
                    <a:pt x="7579" y="10378"/>
                    <a:pt x="7952" y="10209"/>
                    <a:pt x="8294" y="10007"/>
                  </a:cubicBezTo>
                  <a:lnTo>
                    <a:pt x="8294" y="10007"/>
                  </a:lnTo>
                  <a:lnTo>
                    <a:pt x="9264" y="10585"/>
                  </a:lnTo>
                  <a:lnTo>
                    <a:pt x="9312" y="10609"/>
                  </a:lnTo>
                  <a:lnTo>
                    <a:pt x="9347" y="10573"/>
                  </a:lnTo>
                  <a:lnTo>
                    <a:pt x="10693" y="9180"/>
                  </a:lnTo>
                  <a:lnTo>
                    <a:pt x="10729" y="9144"/>
                  </a:lnTo>
                  <a:lnTo>
                    <a:pt x="10693" y="9109"/>
                  </a:lnTo>
                  <a:cubicBezTo>
                    <a:pt x="10484" y="8785"/>
                    <a:pt x="10276" y="8472"/>
                    <a:pt x="10068" y="8159"/>
                  </a:cubicBezTo>
                  <a:lnTo>
                    <a:pt x="10068" y="8159"/>
                  </a:lnTo>
                  <a:cubicBezTo>
                    <a:pt x="10269" y="7796"/>
                    <a:pt x="10416" y="7411"/>
                    <a:pt x="10519" y="7015"/>
                  </a:cubicBezTo>
                  <a:lnTo>
                    <a:pt x="10519" y="7015"/>
                  </a:lnTo>
                  <a:lnTo>
                    <a:pt x="11621" y="6751"/>
                  </a:lnTo>
                  <a:lnTo>
                    <a:pt x="11657" y="6751"/>
                  </a:lnTo>
                  <a:lnTo>
                    <a:pt x="11657" y="6704"/>
                  </a:lnTo>
                  <a:cubicBezTo>
                    <a:pt x="11645" y="6037"/>
                    <a:pt x="11633" y="5394"/>
                    <a:pt x="11621" y="4763"/>
                  </a:cubicBezTo>
                  <a:lnTo>
                    <a:pt x="11621" y="4715"/>
                  </a:lnTo>
                  <a:lnTo>
                    <a:pt x="11586" y="4715"/>
                  </a:lnTo>
                  <a:lnTo>
                    <a:pt x="10467" y="4485"/>
                  </a:lnTo>
                  <a:lnTo>
                    <a:pt x="10467" y="4485"/>
                  </a:lnTo>
                  <a:cubicBezTo>
                    <a:pt x="10351" y="4094"/>
                    <a:pt x="10184" y="3724"/>
                    <a:pt x="9984" y="3376"/>
                  </a:cubicBezTo>
                  <a:lnTo>
                    <a:pt x="9984" y="3376"/>
                  </a:lnTo>
                  <a:lnTo>
                    <a:pt x="10562" y="2394"/>
                  </a:lnTo>
                  <a:lnTo>
                    <a:pt x="10586" y="2358"/>
                  </a:lnTo>
                  <a:lnTo>
                    <a:pt x="10562" y="2334"/>
                  </a:lnTo>
                  <a:lnTo>
                    <a:pt x="9157" y="989"/>
                  </a:lnTo>
                  <a:lnTo>
                    <a:pt x="9133" y="965"/>
                  </a:lnTo>
                  <a:lnTo>
                    <a:pt x="9097" y="989"/>
                  </a:lnTo>
                  <a:lnTo>
                    <a:pt x="8143" y="1617"/>
                  </a:lnTo>
                  <a:lnTo>
                    <a:pt x="8143" y="1617"/>
                  </a:lnTo>
                  <a:cubicBezTo>
                    <a:pt x="7790" y="1415"/>
                    <a:pt x="7406" y="1257"/>
                    <a:pt x="7010" y="1152"/>
                  </a:cubicBezTo>
                  <a:lnTo>
                    <a:pt x="7010" y="1152"/>
                  </a:lnTo>
                  <a:lnTo>
                    <a:pt x="6728" y="24"/>
                  </a:lnTo>
                  <a:lnTo>
                    <a:pt x="6728" y="0"/>
                  </a:ln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0" name="Google Shape;660;p25"/>
          <p:cNvSpPr/>
          <p:nvPr/>
        </p:nvSpPr>
        <p:spPr>
          <a:xfrm>
            <a:off x="199467" y="3033689"/>
            <a:ext cx="349362" cy="409464"/>
          </a:xfrm>
          <a:custGeom>
            <a:avLst/>
            <a:gdLst/>
            <a:ahLst/>
            <a:cxnLst/>
            <a:rect l="l" t="t" r="r" b="b"/>
            <a:pathLst>
              <a:path w="10383" h="11472" extrusionOk="0">
                <a:moveTo>
                  <a:pt x="4581" y="0"/>
                </a:moveTo>
                <a:cubicBezTo>
                  <a:pt x="3768" y="0"/>
                  <a:pt x="2988" y="576"/>
                  <a:pt x="2703" y="1461"/>
                </a:cubicBezTo>
                <a:cubicBezTo>
                  <a:pt x="2370" y="2521"/>
                  <a:pt x="2882" y="3652"/>
                  <a:pt x="3870" y="3961"/>
                </a:cubicBezTo>
                <a:cubicBezTo>
                  <a:pt x="4043" y="4012"/>
                  <a:pt x="4220" y="4037"/>
                  <a:pt x="4394" y="4037"/>
                </a:cubicBezTo>
                <a:cubicBezTo>
                  <a:pt x="4831" y="4037"/>
                  <a:pt x="5256" y="3881"/>
                  <a:pt x="5597" y="3592"/>
                </a:cubicBezTo>
                <a:cubicBezTo>
                  <a:pt x="5894" y="4021"/>
                  <a:pt x="6275" y="4533"/>
                  <a:pt x="6704" y="5080"/>
                </a:cubicBezTo>
                <a:cubicBezTo>
                  <a:pt x="6942" y="5378"/>
                  <a:pt x="7168" y="5664"/>
                  <a:pt x="7394" y="5926"/>
                </a:cubicBezTo>
                <a:cubicBezTo>
                  <a:pt x="6573" y="6319"/>
                  <a:pt x="6168" y="7247"/>
                  <a:pt x="6418" y="8116"/>
                </a:cubicBezTo>
                <a:cubicBezTo>
                  <a:pt x="6013" y="8247"/>
                  <a:pt x="5561" y="8402"/>
                  <a:pt x="5073" y="8581"/>
                </a:cubicBezTo>
                <a:cubicBezTo>
                  <a:pt x="4632" y="8736"/>
                  <a:pt x="4239" y="8902"/>
                  <a:pt x="3882" y="9045"/>
                </a:cubicBezTo>
                <a:cubicBezTo>
                  <a:pt x="3630" y="8239"/>
                  <a:pt x="2886" y="7726"/>
                  <a:pt x="2084" y="7726"/>
                </a:cubicBezTo>
                <a:cubicBezTo>
                  <a:pt x="1903" y="7726"/>
                  <a:pt x="1719" y="7752"/>
                  <a:pt x="1537" y="7807"/>
                </a:cubicBezTo>
                <a:cubicBezTo>
                  <a:pt x="548" y="8116"/>
                  <a:pt x="1" y="9164"/>
                  <a:pt x="298" y="10152"/>
                </a:cubicBezTo>
                <a:cubicBezTo>
                  <a:pt x="551" y="10959"/>
                  <a:pt x="1295" y="11472"/>
                  <a:pt x="2097" y="11472"/>
                </a:cubicBezTo>
                <a:cubicBezTo>
                  <a:pt x="2278" y="11472"/>
                  <a:pt x="2462" y="11445"/>
                  <a:pt x="2644" y="11391"/>
                </a:cubicBezTo>
                <a:cubicBezTo>
                  <a:pt x="3239" y="11200"/>
                  <a:pt x="3704" y="10736"/>
                  <a:pt x="3882" y="10152"/>
                </a:cubicBezTo>
                <a:cubicBezTo>
                  <a:pt x="3942" y="9938"/>
                  <a:pt x="3965" y="9724"/>
                  <a:pt x="3954" y="9509"/>
                </a:cubicBezTo>
                <a:cubicBezTo>
                  <a:pt x="4346" y="9379"/>
                  <a:pt x="4787" y="9236"/>
                  <a:pt x="5251" y="9069"/>
                </a:cubicBezTo>
                <a:cubicBezTo>
                  <a:pt x="5716" y="8902"/>
                  <a:pt x="6228" y="8700"/>
                  <a:pt x="6609" y="8521"/>
                </a:cubicBezTo>
                <a:cubicBezTo>
                  <a:pt x="6954" y="9131"/>
                  <a:pt x="7585" y="9470"/>
                  <a:pt x="8237" y="9470"/>
                </a:cubicBezTo>
                <a:cubicBezTo>
                  <a:pt x="8553" y="9470"/>
                  <a:pt x="8873" y="9391"/>
                  <a:pt x="9169" y="9224"/>
                </a:cubicBezTo>
                <a:cubicBezTo>
                  <a:pt x="10061" y="8712"/>
                  <a:pt x="10383" y="7569"/>
                  <a:pt x="9859" y="6676"/>
                </a:cubicBezTo>
                <a:cubicBezTo>
                  <a:pt x="9526" y="6080"/>
                  <a:pt x="8893" y="5724"/>
                  <a:pt x="8229" y="5724"/>
                </a:cubicBezTo>
                <a:cubicBezTo>
                  <a:pt x="8110" y="5724"/>
                  <a:pt x="7990" y="5736"/>
                  <a:pt x="7871" y="5759"/>
                </a:cubicBezTo>
                <a:cubicBezTo>
                  <a:pt x="7645" y="5449"/>
                  <a:pt x="7383" y="5116"/>
                  <a:pt x="7109" y="4759"/>
                </a:cubicBezTo>
                <a:cubicBezTo>
                  <a:pt x="6668" y="4187"/>
                  <a:pt x="6240" y="3687"/>
                  <a:pt x="5894" y="3294"/>
                </a:cubicBezTo>
                <a:cubicBezTo>
                  <a:pt x="6061" y="3080"/>
                  <a:pt x="6192" y="2842"/>
                  <a:pt x="6275" y="2580"/>
                </a:cubicBezTo>
                <a:cubicBezTo>
                  <a:pt x="6609" y="1508"/>
                  <a:pt x="6085" y="389"/>
                  <a:pt x="5097" y="80"/>
                </a:cubicBezTo>
                <a:cubicBezTo>
                  <a:pt x="4926" y="26"/>
                  <a:pt x="4753" y="0"/>
                  <a:pt x="4581" y="0"/>
                </a:cubicBez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5"/>
          <p:cNvSpPr/>
          <p:nvPr/>
        </p:nvSpPr>
        <p:spPr>
          <a:xfrm>
            <a:off x="6427129" y="3168934"/>
            <a:ext cx="131023" cy="138987"/>
          </a:xfrm>
          <a:custGeom>
            <a:avLst/>
            <a:gdLst/>
            <a:ahLst/>
            <a:cxnLst/>
            <a:rect l="l" t="t" r="r" b="b"/>
            <a:pathLst>
              <a:path w="3894" h="3894" extrusionOk="0">
                <a:moveTo>
                  <a:pt x="1941" y="0"/>
                </a:moveTo>
                <a:lnTo>
                  <a:pt x="1263" y="1263"/>
                </a:lnTo>
                <a:lnTo>
                  <a:pt x="1" y="1953"/>
                </a:lnTo>
                <a:lnTo>
                  <a:pt x="1263" y="2644"/>
                </a:lnTo>
                <a:lnTo>
                  <a:pt x="1941" y="3894"/>
                </a:lnTo>
                <a:lnTo>
                  <a:pt x="2632" y="2644"/>
                </a:lnTo>
                <a:lnTo>
                  <a:pt x="3894" y="1953"/>
                </a:lnTo>
                <a:lnTo>
                  <a:pt x="2632" y="1263"/>
                </a:lnTo>
                <a:lnTo>
                  <a:pt x="1941"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5"/>
          <p:cNvSpPr/>
          <p:nvPr/>
        </p:nvSpPr>
        <p:spPr>
          <a:xfrm>
            <a:off x="524699" y="4018257"/>
            <a:ext cx="390614" cy="414390"/>
          </a:xfrm>
          <a:custGeom>
            <a:avLst/>
            <a:gdLst/>
            <a:ahLst/>
            <a:cxnLst/>
            <a:rect l="l" t="t" r="r" b="b"/>
            <a:pathLst>
              <a:path w="11609" h="11610" extrusionOk="0">
                <a:moveTo>
                  <a:pt x="5810" y="1"/>
                </a:moveTo>
                <a:cubicBezTo>
                  <a:pt x="2596" y="1"/>
                  <a:pt x="0" y="2608"/>
                  <a:pt x="0" y="5811"/>
                </a:cubicBezTo>
                <a:cubicBezTo>
                  <a:pt x="0" y="9014"/>
                  <a:pt x="2596" y="11609"/>
                  <a:pt x="5810" y="11609"/>
                </a:cubicBezTo>
                <a:cubicBezTo>
                  <a:pt x="9013" y="11609"/>
                  <a:pt x="11609" y="9014"/>
                  <a:pt x="11609" y="5811"/>
                </a:cubicBezTo>
                <a:cubicBezTo>
                  <a:pt x="11609" y="2596"/>
                  <a:pt x="9013" y="1"/>
                  <a:pt x="5810" y="1"/>
                </a:cubicBez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5"/>
          <p:cNvSpPr/>
          <p:nvPr/>
        </p:nvSpPr>
        <p:spPr>
          <a:xfrm>
            <a:off x="5381918" y="1987603"/>
            <a:ext cx="131023" cy="138987"/>
          </a:xfrm>
          <a:custGeom>
            <a:avLst/>
            <a:gdLst/>
            <a:ahLst/>
            <a:cxnLst/>
            <a:rect l="l" t="t" r="r" b="b"/>
            <a:pathLst>
              <a:path w="3894" h="3894" extrusionOk="0">
                <a:moveTo>
                  <a:pt x="1941" y="0"/>
                </a:moveTo>
                <a:lnTo>
                  <a:pt x="1251" y="1262"/>
                </a:lnTo>
                <a:lnTo>
                  <a:pt x="1" y="1953"/>
                </a:lnTo>
                <a:lnTo>
                  <a:pt x="1251" y="2643"/>
                </a:lnTo>
                <a:lnTo>
                  <a:pt x="1941" y="3894"/>
                </a:lnTo>
                <a:lnTo>
                  <a:pt x="2632" y="2643"/>
                </a:lnTo>
                <a:lnTo>
                  <a:pt x="3894" y="1953"/>
                </a:lnTo>
                <a:lnTo>
                  <a:pt x="2632" y="1262"/>
                </a:lnTo>
                <a:lnTo>
                  <a:pt x="1941"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5"/>
          <p:cNvSpPr/>
          <p:nvPr/>
        </p:nvSpPr>
        <p:spPr>
          <a:xfrm>
            <a:off x="0" y="4806950"/>
            <a:ext cx="9144000" cy="336522"/>
          </a:xfrm>
          <a:custGeom>
            <a:avLst/>
            <a:gdLst/>
            <a:ahLst/>
            <a:cxnLst/>
            <a:rect l="l" t="t" r="r" b="b"/>
            <a:pathLst>
              <a:path w="285750" h="28886" extrusionOk="0">
                <a:moveTo>
                  <a:pt x="0" y="1"/>
                </a:moveTo>
                <a:lnTo>
                  <a:pt x="0" y="28885"/>
                </a:lnTo>
                <a:lnTo>
                  <a:pt x="285750" y="28885"/>
                </a:lnTo>
                <a:lnTo>
                  <a:pt x="285750" y="1"/>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 Table of contents">
  <p:cSld name="CUSTOM_11">
    <p:spTree>
      <p:nvGrpSpPr>
        <p:cNvPr id="1" name="Shape 728"/>
        <p:cNvGrpSpPr/>
        <p:nvPr/>
      </p:nvGrpSpPr>
      <p:grpSpPr>
        <a:xfrm>
          <a:off x="0" y="0"/>
          <a:ext cx="0" cy="0"/>
          <a:chOff x="0" y="0"/>
          <a:chExt cx="0" cy="0"/>
        </a:xfrm>
      </p:grpSpPr>
      <p:sp>
        <p:nvSpPr>
          <p:cNvPr id="729" name="Google Shape;729;p28"/>
          <p:cNvSpPr/>
          <p:nvPr/>
        </p:nvSpPr>
        <p:spPr>
          <a:xfrm>
            <a:off x="0" y="4806950"/>
            <a:ext cx="9144000" cy="336522"/>
          </a:xfrm>
          <a:custGeom>
            <a:avLst/>
            <a:gdLst/>
            <a:ahLst/>
            <a:cxnLst/>
            <a:rect l="l" t="t" r="r" b="b"/>
            <a:pathLst>
              <a:path w="285750" h="28886" extrusionOk="0">
                <a:moveTo>
                  <a:pt x="0" y="1"/>
                </a:moveTo>
                <a:lnTo>
                  <a:pt x="0" y="28885"/>
                </a:lnTo>
                <a:lnTo>
                  <a:pt x="285750" y="28885"/>
                </a:lnTo>
                <a:lnTo>
                  <a:pt x="285750" y="1"/>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0" name="Google Shape;730;p28"/>
          <p:cNvGrpSpPr/>
          <p:nvPr/>
        </p:nvGrpSpPr>
        <p:grpSpPr>
          <a:xfrm>
            <a:off x="180265" y="3309739"/>
            <a:ext cx="1688083" cy="1613516"/>
            <a:chOff x="12252750" y="-9373875"/>
            <a:chExt cx="1021100" cy="941100"/>
          </a:xfrm>
        </p:grpSpPr>
        <p:sp>
          <p:nvSpPr>
            <p:cNvPr id="731" name="Google Shape;731;p28"/>
            <p:cNvSpPr/>
            <p:nvPr/>
          </p:nvSpPr>
          <p:spPr>
            <a:xfrm>
              <a:off x="12998075" y="-8665775"/>
              <a:ext cx="220975" cy="173050"/>
            </a:xfrm>
            <a:custGeom>
              <a:avLst/>
              <a:gdLst/>
              <a:ahLst/>
              <a:cxnLst/>
              <a:rect l="l" t="t" r="r" b="b"/>
              <a:pathLst>
                <a:path w="8839" h="6922" extrusionOk="0">
                  <a:moveTo>
                    <a:pt x="6016" y="1"/>
                  </a:moveTo>
                  <a:cubicBezTo>
                    <a:pt x="5135" y="1"/>
                    <a:pt x="4312" y="576"/>
                    <a:pt x="3865" y="1339"/>
                  </a:cubicBezTo>
                  <a:cubicBezTo>
                    <a:pt x="3462" y="2019"/>
                    <a:pt x="3294" y="2876"/>
                    <a:pt x="2689" y="3388"/>
                  </a:cubicBezTo>
                  <a:cubicBezTo>
                    <a:pt x="2370" y="3666"/>
                    <a:pt x="1958" y="3800"/>
                    <a:pt x="1572" y="3968"/>
                  </a:cubicBezTo>
                  <a:cubicBezTo>
                    <a:pt x="1185" y="4128"/>
                    <a:pt x="757" y="4312"/>
                    <a:pt x="547" y="4682"/>
                  </a:cubicBezTo>
                  <a:cubicBezTo>
                    <a:pt x="1" y="5690"/>
                    <a:pt x="715" y="6555"/>
                    <a:pt x="1034" y="6833"/>
                  </a:cubicBezTo>
                  <a:lnTo>
                    <a:pt x="1160" y="6749"/>
                  </a:lnTo>
                  <a:cubicBezTo>
                    <a:pt x="3067" y="6807"/>
                    <a:pt x="4966" y="6858"/>
                    <a:pt x="6864" y="6917"/>
                  </a:cubicBezTo>
                  <a:cubicBezTo>
                    <a:pt x="6960" y="6920"/>
                    <a:pt x="7056" y="6922"/>
                    <a:pt x="7154" y="6922"/>
                  </a:cubicBezTo>
                  <a:cubicBezTo>
                    <a:pt x="7604" y="6922"/>
                    <a:pt x="8060" y="6869"/>
                    <a:pt x="8385" y="6572"/>
                  </a:cubicBezTo>
                  <a:cubicBezTo>
                    <a:pt x="8813" y="6177"/>
                    <a:pt x="8838" y="5531"/>
                    <a:pt x="8830" y="4951"/>
                  </a:cubicBezTo>
                  <a:cubicBezTo>
                    <a:pt x="8821" y="3909"/>
                    <a:pt x="8813" y="2834"/>
                    <a:pt x="8418" y="1868"/>
                  </a:cubicBezTo>
                  <a:cubicBezTo>
                    <a:pt x="8023" y="893"/>
                    <a:pt x="7150" y="45"/>
                    <a:pt x="6108" y="3"/>
                  </a:cubicBezTo>
                  <a:cubicBezTo>
                    <a:pt x="6077" y="2"/>
                    <a:pt x="6046" y="1"/>
                    <a:pt x="6016"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8"/>
            <p:cNvSpPr/>
            <p:nvPr/>
          </p:nvSpPr>
          <p:spPr>
            <a:xfrm>
              <a:off x="12932775" y="-8833725"/>
              <a:ext cx="341075" cy="399475"/>
            </a:xfrm>
            <a:custGeom>
              <a:avLst/>
              <a:gdLst/>
              <a:ahLst/>
              <a:cxnLst/>
              <a:rect l="l" t="t" r="r" b="b"/>
              <a:pathLst>
                <a:path w="13643" h="15979" extrusionOk="0">
                  <a:moveTo>
                    <a:pt x="1555" y="135"/>
                  </a:moveTo>
                  <a:cubicBezTo>
                    <a:pt x="1605" y="421"/>
                    <a:pt x="1857" y="1966"/>
                    <a:pt x="2185" y="4058"/>
                  </a:cubicBezTo>
                  <a:lnTo>
                    <a:pt x="815" y="4058"/>
                  </a:lnTo>
                  <a:lnTo>
                    <a:pt x="160" y="135"/>
                  </a:lnTo>
                  <a:close/>
                  <a:moveTo>
                    <a:pt x="4453" y="135"/>
                  </a:moveTo>
                  <a:lnTo>
                    <a:pt x="4763" y="4058"/>
                  </a:lnTo>
                  <a:lnTo>
                    <a:pt x="2327" y="4058"/>
                  </a:lnTo>
                  <a:cubicBezTo>
                    <a:pt x="2243" y="3512"/>
                    <a:pt x="2159" y="3000"/>
                    <a:pt x="2084" y="2538"/>
                  </a:cubicBezTo>
                  <a:cubicBezTo>
                    <a:pt x="1832" y="958"/>
                    <a:pt x="1731" y="362"/>
                    <a:pt x="1681" y="135"/>
                  </a:cubicBezTo>
                  <a:close/>
                  <a:moveTo>
                    <a:pt x="7107" y="135"/>
                  </a:moveTo>
                  <a:lnTo>
                    <a:pt x="7200" y="4058"/>
                  </a:lnTo>
                  <a:lnTo>
                    <a:pt x="4898" y="4058"/>
                  </a:lnTo>
                  <a:lnTo>
                    <a:pt x="4595" y="135"/>
                  </a:lnTo>
                  <a:close/>
                  <a:moveTo>
                    <a:pt x="9837" y="135"/>
                  </a:moveTo>
                  <a:lnTo>
                    <a:pt x="9703" y="4058"/>
                  </a:lnTo>
                  <a:lnTo>
                    <a:pt x="7334" y="4058"/>
                  </a:lnTo>
                  <a:lnTo>
                    <a:pt x="7250" y="135"/>
                  </a:lnTo>
                  <a:close/>
                  <a:moveTo>
                    <a:pt x="11853" y="135"/>
                  </a:moveTo>
                  <a:lnTo>
                    <a:pt x="11517" y="4058"/>
                  </a:lnTo>
                  <a:lnTo>
                    <a:pt x="9846" y="4058"/>
                  </a:lnTo>
                  <a:lnTo>
                    <a:pt x="9972" y="135"/>
                  </a:lnTo>
                  <a:close/>
                  <a:moveTo>
                    <a:pt x="13492" y="135"/>
                  </a:moveTo>
                  <a:lnTo>
                    <a:pt x="13030" y="4058"/>
                  </a:lnTo>
                  <a:lnTo>
                    <a:pt x="11652" y="4058"/>
                  </a:lnTo>
                  <a:lnTo>
                    <a:pt x="11988" y="135"/>
                  </a:lnTo>
                  <a:close/>
                  <a:moveTo>
                    <a:pt x="2353" y="5075"/>
                  </a:moveTo>
                  <a:cubicBezTo>
                    <a:pt x="2554" y="6377"/>
                    <a:pt x="2789" y="7838"/>
                    <a:pt x="3016" y="9308"/>
                  </a:cubicBezTo>
                  <a:lnTo>
                    <a:pt x="1706" y="9308"/>
                  </a:lnTo>
                  <a:lnTo>
                    <a:pt x="992" y="5075"/>
                  </a:lnTo>
                  <a:close/>
                  <a:moveTo>
                    <a:pt x="4839" y="5075"/>
                  </a:moveTo>
                  <a:lnTo>
                    <a:pt x="5175" y="9308"/>
                  </a:lnTo>
                  <a:lnTo>
                    <a:pt x="3159" y="9308"/>
                  </a:lnTo>
                  <a:cubicBezTo>
                    <a:pt x="3092" y="8880"/>
                    <a:pt x="3025" y="8443"/>
                    <a:pt x="2949" y="8006"/>
                  </a:cubicBezTo>
                  <a:cubicBezTo>
                    <a:pt x="2798" y="7007"/>
                    <a:pt x="2638" y="6007"/>
                    <a:pt x="2487" y="5075"/>
                  </a:cubicBezTo>
                  <a:close/>
                  <a:moveTo>
                    <a:pt x="7225" y="5075"/>
                  </a:moveTo>
                  <a:lnTo>
                    <a:pt x="7326" y="9308"/>
                  </a:lnTo>
                  <a:lnTo>
                    <a:pt x="5310" y="9308"/>
                  </a:lnTo>
                  <a:lnTo>
                    <a:pt x="4974" y="5075"/>
                  </a:lnTo>
                  <a:close/>
                  <a:moveTo>
                    <a:pt x="9669" y="5075"/>
                  </a:moveTo>
                  <a:lnTo>
                    <a:pt x="9535" y="9308"/>
                  </a:lnTo>
                  <a:lnTo>
                    <a:pt x="7460" y="9308"/>
                  </a:lnTo>
                  <a:lnTo>
                    <a:pt x="7359" y="5075"/>
                  </a:lnTo>
                  <a:close/>
                  <a:moveTo>
                    <a:pt x="11433" y="5075"/>
                  </a:moveTo>
                  <a:lnTo>
                    <a:pt x="11064" y="9308"/>
                  </a:lnTo>
                  <a:lnTo>
                    <a:pt x="9669" y="9308"/>
                  </a:lnTo>
                  <a:lnTo>
                    <a:pt x="9812" y="5075"/>
                  </a:lnTo>
                  <a:close/>
                  <a:moveTo>
                    <a:pt x="12912" y="5075"/>
                  </a:moveTo>
                  <a:lnTo>
                    <a:pt x="12408" y="9308"/>
                  </a:lnTo>
                  <a:lnTo>
                    <a:pt x="11207" y="9308"/>
                  </a:lnTo>
                  <a:lnTo>
                    <a:pt x="11568" y="5075"/>
                  </a:lnTo>
                  <a:close/>
                  <a:moveTo>
                    <a:pt x="3184" y="10325"/>
                  </a:moveTo>
                  <a:cubicBezTo>
                    <a:pt x="3377" y="11593"/>
                    <a:pt x="3579" y="12845"/>
                    <a:pt x="3755" y="13996"/>
                  </a:cubicBezTo>
                  <a:lnTo>
                    <a:pt x="2495" y="13996"/>
                  </a:lnTo>
                  <a:lnTo>
                    <a:pt x="1874" y="10325"/>
                  </a:lnTo>
                  <a:close/>
                  <a:moveTo>
                    <a:pt x="5251" y="10325"/>
                  </a:moveTo>
                  <a:lnTo>
                    <a:pt x="5536" y="13996"/>
                  </a:lnTo>
                  <a:lnTo>
                    <a:pt x="3898" y="13996"/>
                  </a:lnTo>
                  <a:cubicBezTo>
                    <a:pt x="3739" y="13005"/>
                    <a:pt x="3537" y="11719"/>
                    <a:pt x="3319" y="10325"/>
                  </a:cubicBezTo>
                  <a:close/>
                  <a:moveTo>
                    <a:pt x="7351" y="10325"/>
                  </a:moveTo>
                  <a:lnTo>
                    <a:pt x="7435" y="13996"/>
                  </a:lnTo>
                  <a:lnTo>
                    <a:pt x="5679" y="13996"/>
                  </a:lnTo>
                  <a:lnTo>
                    <a:pt x="5385" y="10325"/>
                  </a:lnTo>
                  <a:close/>
                  <a:moveTo>
                    <a:pt x="9493" y="10325"/>
                  </a:moveTo>
                  <a:lnTo>
                    <a:pt x="9375" y="13996"/>
                  </a:lnTo>
                  <a:lnTo>
                    <a:pt x="7569" y="13996"/>
                  </a:lnTo>
                  <a:lnTo>
                    <a:pt x="7477" y="10325"/>
                  </a:lnTo>
                  <a:close/>
                  <a:moveTo>
                    <a:pt x="10980" y="10325"/>
                  </a:moveTo>
                  <a:lnTo>
                    <a:pt x="10669" y="13996"/>
                  </a:lnTo>
                  <a:lnTo>
                    <a:pt x="9510" y="13996"/>
                  </a:lnTo>
                  <a:lnTo>
                    <a:pt x="9636" y="10325"/>
                  </a:lnTo>
                  <a:close/>
                  <a:moveTo>
                    <a:pt x="12290" y="10325"/>
                  </a:moveTo>
                  <a:lnTo>
                    <a:pt x="11853" y="13996"/>
                  </a:lnTo>
                  <a:lnTo>
                    <a:pt x="10803" y="13996"/>
                  </a:lnTo>
                  <a:lnTo>
                    <a:pt x="11114" y="10325"/>
                  </a:lnTo>
                  <a:close/>
                  <a:moveTo>
                    <a:pt x="0" y="1"/>
                  </a:moveTo>
                  <a:lnTo>
                    <a:pt x="2453" y="14592"/>
                  </a:lnTo>
                  <a:cubicBezTo>
                    <a:pt x="2563" y="15222"/>
                    <a:pt x="3025" y="15718"/>
                    <a:pt x="3621" y="15886"/>
                  </a:cubicBezTo>
                  <a:cubicBezTo>
                    <a:pt x="3638" y="15894"/>
                    <a:pt x="3655" y="15894"/>
                    <a:pt x="3671" y="15903"/>
                  </a:cubicBezTo>
                  <a:cubicBezTo>
                    <a:pt x="3713" y="15911"/>
                    <a:pt x="3747" y="15928"/>
                    <a:pt x="3789" y="15928"/>
                  </a:cubicBezTo>
                  <a:cubicBezTo>
                    <a:pt x="3881" y="15953"/>
                    <a:pt x="3974" y="15961"/>
                    <a:pt x="4066" y="15961"/>
                  </a:cubicBezTo>
                  <a:cubicBezTo>
                    <a:pt x="4066" y="15970"/>
                    <a:pt x="4066" y="15970"/>
                    <a:pt x="4075" y="15978"/>
                  </a:cubicBezTo>
                  <a:lnTo>
                    <a:pt x="4133" y="15970"/>
                  </a:lnTo>
                  <a:lnTo>
                    <a:pt x="10215" y="15970"/>
                  </a:lnTo>
                  <a:cubicBezTo>
                    <a:pt x="10333" y="15970"/>
                    <a:pt x="10442" y="15953"/>
                    <a:pt x="10551" y="15936"/>
                  </a:cubicBezTo>
                  <a:cubicBezTo>
                    <a:pt x="11274" y="15827"/>
                    <a:pt x="11845" y="15247"/>
                    <a:pt x="11929" y="14508"/>
                  </a:cubicBezTo>
                  <a:lnTo>
                    <a:pt x="13114" y="4453"/>
                  </a:lnTo>
                  <a:lnTo>
                    <a:pt x="13172" y="4058"/>
                  </a:lnTo>
                  <a:lnTo>
                    <a:pt x="13164" y="4058"/>
                  </a:lnTo>
                  <a:lnTo>
                    <a:pt x="13634" y="76"/>
                  </a:lnTo>
                  <a:lnTo>
                    <a:pt x="13643"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8"/>
            <p:cNvSpPr/>
            <p:nvPr/>
          </p:nvSpPr>
          <p:spPr>
            <a:xfrm>
              <a:off x="12252750" y="-9086575"/>
              <a:ext cx="309375" cy="71650"/>
            </a:xfrm>
            <a:custGeom>
              <a:avLst/>
              <a:gdLst/>
              <a:ahLst/>
              <a:cxnLst/>
              <a:rect l="l" t="t" r="r" b="b"/>
              <a:pathLst>
                <a:path w="12375" h="2866" extrusionOk="0">
                  <a:moveTo>
                    <a:pt x="1" y="1"/>
                  </a:moveTo>
                  <a:lnTo>
                    <a:pt x="1" y="2420"/>
                  </a:lnTo>
                  <a:cubicBezTo>
                    <a:pt x="68" y="2437"/>
                    <a:pt x="152" y="2454"/>
                    <a:pt x="244" y="2470"/>
                  </a:cubicBezTo>
                  <a:cubicBezTo>
                    <a:pt x="412" y="2512"/>
                    <a:pt x="614" y="2563"/>
                    <a:pt x="858" y="2605"/>
                  </a:cubicBezTo>
                  <a:cubicBezTo>
                    <a:pt x="1093" y="2638"/>
                    <a:pt x="1370" y="2706"/>
                    <a:pt x="1672" y="2731"/>
                  </a:cubicBezTo>
                  <a:cubicBezTo>
                    <a:pt x="1975" y="2773"/>
                    <a:pt x="2311" y="2815"/>
                    <a:pt x="2664" y="2832"/>
                  </a:cubicBezTo>
                  <a:cubicBezTo>
                    <a:pt x="3025" y="2865"/>
                    <a:pt x="3411" y="2857"/>
                    <a:pt x="3815" y="2865"/>
                  </a:cubicBezTo>
                  <a:cubicBezTo>
                    <a:pt x="4621" y="2840"/>
                    <a:pt x="5511" y="2764"/>
                    <a:pt x="6427" y="2596"/>
                  </a:cubicBezTo>
                  <a:cubicBezTo>
                    <a:pt x="7343" y="2412"/>
                    <a:pt x="8191" y="2151"/>
                    <a:pt x="8947" y="1874"/>
                  </a:cubicBezTo>
                  <a:cubicBezTo>
                    <a:pt x="9325" y="1714"/>
                    <a:pt x="9678" y="1580"/>
                    <a:pt x="10006" y="1412"/>
                  </a:cubicBezTo>
                  <a:cubicBezTo>
                    <a:pt x="10333" y="1269"/>
                    <a:pt x="10619" y="1101"/>
                    <a:pt x="10888" y="950"/>
                  </a:cubicBezTo>
                  <a:cubicBezTo>
                    <a:pt x="11165" y="815"/>
                    <a:pt x="11392" y="656"/>
                    <a:pt x="11602" y="530"/>
                  </a:cubicBezTo>
                  <a:cubicBezTo>
                    <a:pt x="11803" y="404"/>
                    <a:pt x="11980" y="278"/>
                    <a:pt x="12114" y="185"/>
                  </a:cubicBezTo>
                  <a:cubicBezTo>
                    <a:pt x="12223" y="110"/>
                    <a:pt x="12307" y="51"/>
                    <a:pt x="12375"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8"/>
            <p:cNvSpPr/>
            <p:nvPr/>
          </p:nvSpPr>
          <p:spPr>
            <a:xfrm>
              <a:off x="12355450" y="-8457800"/>
              <a:ext cx="253300" cy="24800"/>
            </a:xfrm>
            <a:custGeom>
              <a:avLst/>
              <a:gdLst/>
              <a:ahLst/>
              <a:cxnLst/>
              <a:rect l="l" t="t" r="r" b="b"/>
              <a:pathLst>
                <a:path w="10132" h="992" extrusionOk="0">
                  <a:moveTo>
                    <a:pt x="4058" y="0"/>
                  </a:moveTo>
                  <a:cubicBezTo>
                    <a:pt x="3092" y="0"/>
                    <a:pt x="2215" y="141"/>
                    <a:pt x="1504" y="345"/>
                  </a:cubicBezTo>
                  <a:cubicBezTo>
                    <a:pt x="866" y="538"/>
                    <a:pt x="362" y="782"/>
                    <a:pt x="1" y="992"/>
                  </a:cubicBezTo>
                  <a:lnTo>
                    <a:pt x="10132" y="992"/>
                  </a:lnTo>
                  <a:cubicBezTo>
                    <a:pt x="9266" y="815"/>
                    <a:pt x="8359" y="605"/>
                    <a:pt x="7393" y="404"/>
                  </a:cubicBezTo>
                  <a:cubicBezTo>
                    <a:pt x="6251" y="177"/>
                    <a:pt x="5150" y="9"/>
                    <a:pt x="4142" y="0"/>
                  </a:cubicBezTo>
                  <a:cubicBezTo>
                    <a:pt x="4114" y="0"/>
                    <a:pt x="4086" y="0"/>
                    <a:pt x="4058"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8"/>
            <p:cNvSpPr/>
            <p:nvPr/>
          </p:nvSpPr>
          <p:spPr>
            <a:xfrm>
              <a:off x="12252750" y="-8510600"/>
              <a:ext cx="578825" cy="77600"/>
            </a:xfrm>
            <a:custGeom>
              <a:avLst/>
              <a:gdLst/>
              <a:ahLst/>
              <a:cxnLst/>
              <a:rect l="l" t="t" r="r" b="b"/>
              <a:pathLst>
                <a:path w="23153" h="3104" extrusionOk="0">
                  <a:moveTo>
                    <a:pt x="7206" y="0"/>
                  </a:moveTo>
                  <a:cubicBezTo>
                    <a:pt x="7014" y="0"/>
                    <a:pt x="6825" y="4"/>
                    <a:pt x="6637" y="12"/>
                  </a:cubicBezTo>
                  <a:cubicBezTo>
                    <a:pt x="5100" y="63"/>
                    <a:pt x="3747" y="432"/>
                    <a:pt x="2680" y="894"/>
                  </a:cubicBezTo>
                  <a:cubicBezTo>
                    <a:pt x="1614" y="1356"/>
                    <a:pt x="832" y="1886"/>
                    <a:pt x="312" y="2280"/>
                  </a:cubicBezTo>
                  <a:cubicBezTo>
                    <a:pt x="194" y="2373"/>
                    <a:pt x="93" y="2448"/>
                    <a:pt x="1" y="2524"/>
                  </a:cubicBezTo>
                  <a:lnTo>
                    <a:pt x="1" y="3104"/>
                  </a:lnTo>
                  <a:lnTo>
                    <a:pt x="3983" y="3104"/>
                  </a:lnTo>
                  <a:cubicBezTo>
                    <a:pt x="4335" y="2860"/>
                    <a:pt x="4865" y="2566"/>
                    <a:pt x="5579" y="2339"/>
                  </a:cubicBezTo>
                  <a:cubicBezTo>
                    <a:pt x="6309" y="2112"/>
                    <a:pt x="7234" y="1961"/>
                    <a:pt x="8250" y="1961"/>
                  </a:cubicBezTo>
                  <a:cubicBezTo>
                    <a:pt x="9275" y="1961"/>
                    <a:pt x="10384" y="2121"/>
                    <a:pt x="11535" y="2348"/>
                  </a:cubicBezTo>
                  <a:cubicBezTo>
                    <a:pt x="12685" y="2583"/>
                    <a:pt x="13761" y="2852"/>
                    <a:pt x="14752" y="3045"/>
                  </a:cubicBezTo>
                  <a:cubicBezTo>
                    <a:pt x="14870" y="3062"/>
                    <a:pt x="14979" y="3078"/>
                    <a:pt x="15088" y="3104"/>
                  </a:cubicBezTo>
                  <a:lnTo>
                    <a:pt x="23152" y="3104"/>
                  </a:lnTo>
                  <a:lnTo>
                    <a:pt x="23152" y="1356"/>
                  </a:lnTo>
                  <a:cubicBezTo>
                    <a:pt x="22623" y="995"/>
                    <a:pt x="21800" y="617"/>
                    <a:pt x="20716" y="466"/>
                  </a:cubicBezTo>
                  <a:cubicBezTo>
                    <a:pt x="20318" y="402"/>
                    <a:pt x="19889" y="376"/>
                    <a:pt x="19434" y="376"/>
                  </a:cubicBezTo>
                  <a:cubicBezTo>
                    <a:pt x="18584" y="376"/>
                    <a:pt x="17643" y="465"/>
                    <a:pt x="16642" y="558"/>
                  </a:cubicBezTo>
                  <a:cubicBezTo>
                    <a:pt x="16105" y="611"/>
                    <a:pt x="15543" y="644"/>
                    <a:pt x="14962" y="644"/>
                  </a:cubicBezTo>
                  <a:cubicBezTo>
                    <a:pt x="14716" y="644"/>
                    <a:pt x="14467" y="638"/>
                    <a:pt x="14214" y="626"/>
                  </a:cubicBezTo>
                  <a:cubicBezTo>
                    <a:pt x="13374" y="592"/>
                    <a:pt x="12509" y="500"/>
                    <a:pt x="11619" y="390"/>
                  </a:cubicBezTo>
                  <a:cubicBezTo>
                    <a:pt x="10070" y="199"/>
                    <a:pt x="8585" y="0"/>
                    <a:pt x="7206"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8"/>
            <p:cNvSpPr/>
            <p:nvPr/>
          </p:nvSpPr>
          <p:spPr>
            <a:xfrm>
              <a:off x="12252750" y="-8588725"/>
              <a:ext cx="578825" cy="139550"/>
            </a:xfrm>
            <a:custGeom>
              <a:avLst/>
              <a:gdLst/>
              <a:ahLst/>
              <a:cxnLst/>
              <a:rect l="l" t="t" r="r" b="b"/>
              <a:pathLst>
                <a:path w="23153" h="5582" extrusionOk="0">
                  <a:moveTo>
                    <a:pt x="895" y="0"/>
                  </a:moveTo>
                  <a:cubicBezTo>
                    <a:pt x="824" y="0"/>
                    <a:pt x="755" y="1"/>
                    <a:pt x="690" y="4"/>
                  </a:cubicBezTo>
                  <a:cubicBezTo>
                    <a:pt x="396" y="21"/>
                    <a:pt x="169" y="46"/>
                    <a:pt x="1" y="71"/>
                  </a:cubicBezTo>
                  <a:lnTo>
                    <a:pt x="1" y="5582"/>
                  </a:lnTo>
                  <a:cubicBezTo>
                    <a:pt x="85" y="5506"/>
                    <a:pt x="169" y="5439"/>
                    <a:pt x="270" y="5355"/>
                  </a:cubicBezTo>
                  <a:cubicBezTo>
                    <a:pt x="782" y="4943"/>
                    <a:pt x="1563" y="4389"/>
                    <a:pt x="2638" y="3910"/>
                  </a:cubicBezTo>
                  <a:cubicBezTo>
                    <a:pt x="3705" y="3431"/>
                    <a:pt x="5075" y="3037"/>
                    <a:pt x="6629" y="2978"/>
                  </a:cubicBezTo>
                  <a:cubicBezTo>
                    <a:pt x="6837" y="2968"/>
                    <a:pt x="7049" y="2963"/>
                    <a:pt x="7262" y="2963"/>
                  </a:cubicBezTo>
                  <a:cubicBezTo>
                    <a:pt x="8640" y="2963"/>
                    <a:pt x="10117" y="3158"/>
                    <a:pt x="11644" y="3347"/>
                  </a:cubicBezTo>
                  <a:cubicBezTo>
                    <a:pt x="12526" y="3457"/>
                    <a:pt x="13391" y="3549"/>
                    <a:pt x="14223" y="3583"/>
                  </a:cubicBezTo>
                  <a:cubicBezTo>
                    <a:pt x="14483" y="3596"/>
                    <a:pt x="14740" y="3601"/>
                    <a:pt x="14993" y="3601"/>
                  </a:cubicBezTo>
                  <a:cubicBezTo>
                    <a:pt x="15558" y="3601"/>
                    <a:pt x="16106" y="3573"/>
                    <a:pt x="16634" y="3532"/>
                  </a:cubicBezTo>
                  <a:cubicBezTo>
                    <a:pt x="17599" y="3447"/>
                    <a:pt x="18517" y="3366"/>
                    <a:pt x="19354" y="3366"/>
                  </a:cubicBezTo>
                  <a:cubicBezTo>
                    <a:pt x="19844" y="3366"/>
                    <a:pt x="20305" y="3394"/>
                    <a:pt x="20733" y="3465"/>
                  </a:cubicBezTo>
                  <a:cubicBezTo>
                    <a:pt x="21800" y="3633"/>
                    <a:pt x="22623" y="4019"/>
                    <a:pt x="23152" y="4397"/>
                  </a:cubicBezTo>
                  <a:lnTo>
                    <a:pt x="23152" y="1340"/>
                  </a:lnTo>
                  <a:cubicBezTo>
                    <a:pt x="22606" y="1172"/>
                    <a:pt x="21909" y="1054"/>
                    <a:pt x="21094" y="1046"/>
                  </a:cubicBezTo>
                  <a:cubicBezTo>
                    <a:pt x="21027" y="1043"/>
                    <a:pt x="20958" y="1042"/>
                    <a:pt x="20889" y="1042"/>
                  </a:cubicBezTo>
                  <a:cubicBezTo>
                    <a:pt x="18681" y="1042"/>
                    <a:pt x="15821" y="2142"/>
                    <a:pt x="12518" y="2142"/>
                  </a:cubicBezTo>
                  <a:cubicBezTo>
                    <a:pt x="12403" y="2142"/>
                    <a:pt x="12288" y="2140"/>
                    <a:pt x="12173" y="2138"/>
                  </a:cubicBezTo>
                  <a:cubicBezTo>
                    <a:pt x="10409" y="2129"/>
                    <a:pt x="8729" y="1894"/>
                    <a:pt x="7242" y="1541"/>
                  </a:cubicBezTo>
                  <a:cubicBezTo>
                    <a:pt x="5755" y="1180"/>
                    <a:pt x="4478" y="668"/>
                    <a:pt x="3369" y="382"/>
                  </a:cubicBezTo>
                  <a:cubicBezTo>
                    <a:pt x="2374" y="103"/>
                    <a:pt x="1521" y="0"/>
                    <a:pt x="895"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8"/>
            <p:cNvSpPr/>
            <p:nvPr/>
          </p:nvSpPr>
          <p:spPr>
            <a:xfrm>
              <a:off x="12252750" y="-9086575"/>
              <a:ext cx="578825" cy="290725"/>
            </a:xfrm>
            <a:custGeom>
              <a:avLst/>
              <a:gdLst/>
              <a:ahLst/>
              <a:cxnLst/>
              <a:rect l="l" t="t" r="r" b="b"/>
              <a:pathLst>
                <a:path w="23153" h="11629" extrusionOk="0">
                  <a:moveTo>
                    <a:pt x="17975" y="5847"/>
                  </a:moveTo>
                  <a:cubicBezTo>
                    <a:pt x="18185" y="5847"/>
                    <a:pt x="18390" y="5856"/>
                    <a:pt x="18591" y="5872"/>
                  </a:cubicBezTo>
                  <a:cubicBezTo>
                    <a:pt x="19507" y="5940"/>
                    <a:pt x="20321" y="6158"/>
                    <a:pt x="20968" y="6410"/>
                  </a:cubicBezTo>
                  <a:cubicBezTo>
                    <a:pt x="21615" y="6671"/>
                    <a:pt x="22102" y="6948"/>
                    <a:pt x="22422" y="7166"/>
                  </a:cubicBezTo>
                  <a:cubicBezTo>
                    <a:pt x="22590" y="7267"/>
                    <a:pt x="22699" y="7368"/>
                    <a:pt x="22783" y="7427"/>
                  </a:cubicBezTo>
                  <a:cubicBezTo>
                    <a:pt x="22867" y="7494"/>
                    <a:pt x="22900" y="7527"/>
                    <a:pt x="22900" y="7536"/>
                  </a:cubicBezTo>
                  <a:cubicBezTo>
                    <a:pt x="22900" y="7537"/>
                    <a:pt x="22898" y="7537"/>
                    <a:pt x="22897" y="7537"/>
                  </a:cubicBezTo>
                  <a:cubicBezTo>
                    <a:pt x="22837" y="7537"/>
                    <a:pt x="22175" y="6985"/>
                    <a:pt x="20926" y="6528"/>
                  </a:cubicBezTo>
                  <a:cubicBezTo>
                    <a:pt x="20279" y="6284"/>
                    <a:pt x="19481" y="6091"/>
                    <a:pt x="18583" y="6032"/>
                  </a:cubicBezTo>
                  <a:cubicBezTo>
                    <a:pt x="18398" y="6018"/>
                    <a:pt x="18209" y="6011"/>
                    <a:pt x="18017" y="6011"/>
                  </a:cubicBezTo>
                  <a:cubicBezTo>
                    <a:pt x="17268" y="6011"/>
                    <a:pt x="16472" y="6119"/>
                    <a:pt x="15676" y="6360"/>
                  </a:cubicBezTo>
                  <a:cubicBezTo>
                    <a:pt x="15558" y="6393"/>
                    <a:pt x="15449" y="6452"/>
                    <a:pt x="15365" y="6528"/>
                  </a:cubicBezTo>
                  <a:cubicBezTo>
                    <a:pt x="15273" y="6603"/>
                    <a:pt x="15231" y="6696"/>
                    <a:pt x="15264" y="6771"/>
                  </a:cubicBezTo>
                  <a:cubicBezTo>
                    <a:pt x="15323" y="6948"/>
                    <a:pt x="15634" y="6956"/>
                    <a:pt x="15861" y="7015"/>
                  </a:cubicBezTo>
                  <a:cubicBezTo>
                    <a:pt x="16348" y="7116"/>
                    <a:pt x="16818" y="7208"/>
                    <a:pt x="17264" y="7301"/>
                  </a:cubicBezTo>
                  <a:cubicBezTo>
                    <a:pt x="18154" y="7485"/>
                    <a:pt x="18952" y="7653"/>
                    <a:pt x="19641" y="7796"/>
                  </a:cubicBezTo>
                  <a:cubicBezTo>
                    <a:pt x="20296" y="7939"/>
                    <a:pt x="20834" y="8057"/>
                    <a:pt x="21237" y="8141"/>
                  </a:cubicBezTo>
                  <a:cubicBezTo>
                    <a:pt x="21405" y="8183"/>
                    <a:pt x="21548" y="8216"/>
                    <a:pt x="21666" y="8250"/>
                  </a:cubicBezTo>
                  <a:cubicBezTo>
                    <a:pt x="21766" y="8275"/>
                    <a:pt x="21817" y="8292"/>
                    <a:pt x="21817" y="8292"/>
                  </a:cubicBezTo>
                  <a:cubicBezTo>
                    <a:pt x="21817" y="8294"/>
                    <a:pt x="21812" y="8295"/>
                    <a:pt x="21802" y="8295"/>
                  </a:cubicBezTo>
                  <a:cubicBezTo>
                    <a:pt x="21779" y="8295"/>
                    <a:pt x="21728" y="8289"/>
                    <a:pt x="21657" y="8283"/>
                  </a:cubicBezTo>
                  <a:cubicBezTo>
                    <a:pt x="21540" y="8258"/>
                    <a:pt x="21397" y="8233"/>
                    <a:pt x="21220" y="8208"/>
                  </a:cubicBezTo>
                  <a:cubicBezTo>
                    <a:pt x="20817" y="8132"/>
                    <a:pt x="20271" y="8031"/>
                    <a:pt x="19616" y="7914"/>
                  </a:cubicBezTo>
                  <a:cubicBezTo>
                    <a:pt x="18927" y="7779"/>
                    <a:pt x="18121" y="7628"/>
                    <a:pt x="17230" y="7452"/>
                  </a:cubicBezTo>
                  <a:cubicBezTo>
                    <a:pt x="16785" y="7368"/>
                    <a:pt x="16314" y="7275"/>
                    <a:pt x="15827" y="7175"/>
                  </a:cubicBezTo>
                  <a:cubicBezTo>
                    <a:pt x="15710" y="7149"/>
                    <a:pt x="15592" y="7133"/>
                    <a:pt x="15458" y="7099"/>
                  </a:cubicBezTo>
                  <a:cubicBezTo>
                    <a:pt x="15332" y="7065"/>
                    <a:pt x="15164" y="6998"/>
                    <a:pt x="15105" y="6830"/>
                  </a:cubicBezTo>
                  <a:cubicBezTo>
                    <a:pt x="15071" y="6755"/>
                    <a:pt x="15080" y="6654"/>
                    <a:pt x="15113" y="6578"/>
                  </a:cubicBezTo>
                  <a:cubicBezTo>
                    <a:pt x="15147" y="6503"/>
                    <a:pt x="15197" y="6444"/>
                    <a:pt x="15256" y="6393"/>
                  </a:cubicBezTo>
                  <a:cubicBezTo>
                    <a:pt x="15365" y="6301"/>
                    <a:pt x="15491" y="6242"/>
                    <a:pt x="15626" y="6192"/>
                  </a:cubicBezTo>
                  <a:cubicBezTo>
                    <a:pt x="16426" y="5956"/>
                    <a:pt x="17226" y="5847"/>
                    <a:pt x="17975" y="5847"/>
                  </a:cubicBezTo>
                  <a:close/>
                  <a:moveTo>
                    <a:pt x="17172" y="8128"/>
                  </a:moveTo>
                  <a:cubicBezTo>
                    <a:pt x="17282" y="8128"/>
                    <a:pt x="17383" y="8132"/>
                    <a:pt x="17474" y="8141"/>
                  </a:cubicBezTo>
                  <a:cubicBezTo>
                    <a:pt x="17650" y="8149"/>
                    <a:pt x="17793" y="8174"/>
                    <a:pt x="17885" y="8199"/>
                  </a:cubicBezTo>
                  <a:cubicBezTo>
                    <a:pt x="17978" y="8225"/>
                    <a:pt x="18028" y="8233"/>
                    <a:pt x="18020" y="8241"/>
                  </a:cubicBezTo>
                  <a:cubicBezTo>
                    <a:pt x="18020" y="8244"/>
                    <a:pt x="18016" y="8245"/>
                    <a:pt x="18008" y="8245"/>
                  </a:cubicBezTo>
                  <a:cubicBezTo>
                    <a:pt x="17962" y="8245"/>
                    <a:pt x="17776" y="8207"/>
                    <a:pt x="17465" y="8199"/>
                  </a:cubicBezTo>
                  <a:cubicBezTo>
                    <a:pt x="17438" y="8199"/>
                    <a:pt x="17409" y="8198"/>
                    <a:pt x="17379" y="8198"/>
                  </a:cubicBezTo>
                  <a:cubicBezTo>
                    <a:pt x="17030" y="8198"/>
                    <a:pt x="16543" y="8247"/>
                    <a:pt x="15970" y="8409"/>
                  </a:cubicBezTo>
                  <a:cubicBezTo>
                    <a:pt x="15357" y="8569"/>
                    <a:pt x="14651" y="8871"/>
                    <a:pt x="13862" y="9199"/>
                  </a:cubicBezTo>
                  <a:cubicBezTo>
                    <a:pt x="13080" y="9535"/>
                    <a:pt x="12165" y="9829"/>
                    <a:pt x="11182" y="9955"/>
                  </a:cubicBezTo>
                  <a:cubicBezTo>
                    <a:pt x="10743" y="10015"/>
                    <a:pt x="10313" y="10041"/>
                    <a:pt x="9897" y="10041"/>
                  </a:cubicBezTo>
                  <a:cubicBezTo>
                    <a:pt x="8428" y="10041"/>
                    <a:pt x="7123" y="9711"/>
                    <a:pt x="6200" y="9325"/>
                  </a:cubicBezTo>
                  <a:cubicBezTo>
                    <a:pt x="5587" y="9090"/>
                    <a:pt x="5142" y="8821"/>
                    <a:pt x="4831" y="8636"/>
                  </a:cubicBezTo>
                  <a:cubicBezTo>
                    <a:pt x="4529" y="8435"/>
                    <a:pt x="4361" y="8317"/>
                    <a:pt x="4369" y="8309"/>
                  </a:cubicBezTo>
                  <a:cubicBezTo>
                    <a:pt x="4369" y="8308"/>
                    <a:pt x="4370" y="8308"/>
                    <a:pt x="4371" y="8308"/>
                  </a:cubicBezTo>
                  <a:cubicBezTo>
                    <a:pt x="4391" y="8308"/>
                    <a:pt x="4565" y="8408"/>
                    <a:pt x="4856" y="8577"/>
                  </a:cubicBezTo>
                  <a:cubicBezTo>
                    <a:pt x="5175" y="8745"/>
                    <a:pt x="5637" y="8997"/>
                    <a:pt x="6242" y="9216"/>
                  </a:cubicBezTo>
                  <a:cubicBezTo>
                    <a:pt x="7156" y="9566"/>
                    <a:pt x="8430" y="9876"/>
                    <a:pt x="9855" y="9876"/>
                  </a:cubicBezTo>
                  <a:cubicBezTo>
                    <a:pt x="10277" y="9876"/>
                    <a:pt x="10713" y="9849"/>
                    <a:pt x="11157" y="9787"/>
                  </a:cubicBezTo>
                  <a:cubicBezTo>
                    <a:pt x="13114" y="9560"/>
                    <a:pt x="14660" y="8569"/>
                    <a:pt x="15945" y="8292"/>
                  </a:cubicBezTo>
                  <a:cubicBezTo>
                    <a:pt x="16419" y="8172"/>
                    <a:pt x="16837" y="8128"/>
                    <a:pt x="17172" y="8128"/>
                  </a:cubicBezTo>
                  <a:close/>
                  <a:moveTo>
                    <a:pt x="12442" y="1"/>
                  </a:moveTo>
                  <a:cubicBezTo>
                    <a:pt x="12375" y="59"/>
                    <a:pt x="12282" y="135"/>
                    <a:pt x="12156" y="236"/>
                  </a:cubicBezTo>
                  <a:cubicBezTo>
                    <a:pt x="12022" y="345"/>
                    <a:pt x="11854" y="471"/>
                    <a:pt x="11652" y="605"/>
                  </a:cubicBezTo>
                  <a:cubicBezTo>
                    <a:pt x="11451" y="740"/>
                    <a:pt x="11224" y="908"/>
                    <a:pt x="10955" y="1059"/>
                  </a:cubicBezTo>
                  <a:cubicBezTo>
                    <a:pt x="10686" y="1219"/>
                    <a:pt x="10392" y="1387"/>
                    <a:pt x="10064" y="1538"/>
                  </a:cubicBezTo>
                  <a:cubicBezTo>
                    <a:pt x="9745" y="1714"/>
                    <a:pt x="9384" y="1857"/>
                    <a:pt x="9006" y="2017"/>
                  </a:cubicBezTo>
                  <a:cubicBezTo>
                    <a:pt x="8250" y="2311"/>
                    <a:pt x="7385" y="2580"/>
                    <a:pt x="6461" y="2764"/>
                  </a:cubicBezTo>
                  <a:cubicBezTo>
                    <a:pt x="5528" y="2941"/>
                    <a:pt x="4629" y="3008"/>
                    <a:pt x="3815" y="3016"/>
                  </a:cubicBezTo>
                  <a:cubicBezTo>
                    <a:pt x="3411" y="3008"/>
                    <a:pt x="3017" y="3008"/>
                    <a:pt x="2655" y="2974"/>
                  </a:cubicBezTo>
                  <a:cubicBezTo>
                    <a:pt x="2294" y="2949"/>
                    <a:pt x="1958" y="2899"/>
                    <a:pt x="1656" y="2848"/>
                  </a:cubicBezTo>
                  <a:cubicBezTo>
                    <a:pt x="1345" y="2815"/>
                    <a:pt x="1076" y="2748"/>
                    <a:pt x="841" y="2697"/>
                  </a:cubicBezTo>
                  <a:cubicBezTo>
                    <a:pt x="597" y="2647"/>
                    <a:pt x="396" y="2588"/>
                    <a:pt x="228" y="2538"/>
                  </a:cubicBezTo>
                  <a:cubicBezTo>
                    <a:pt x="144" y="2512"/>
                    <a:pt x="68" y="2487"/>
                    <a:pt x="1" y="2470"/>
                  </a:cubicBezTo>
                  <a:lnTo>
                    <a:pt x="1" y="7662"/>
                  </a:lnTo>
                  <a:cubicBezTo>
                    <a:pt x="186" y="7603"/>
                    <a:pt x="421" y="7527"/>
                    <a:pt x="715" y="7460"/>
                  </a:cubicBezTo>
                  <a:cubicBezTo>
                    <a:pt x="1385" y="7288"/>
                    <a:pt x="2342" y="7141"/>
                    <a:pt x="3400" y="7141"/>
                  </a:cubicBezTo>
                  <a:cubicBezTo>
                    <a:pt x="3429" y="7141"/>
                    <a:pt x="3458" y="7141"/>
                    <a:pt x="3487" y="7141"/>
                  </a:cubicBezTo>
                  <a:cubicBezTo>
                    <a:pt x="4579" y="7158"/>
                    <a:pt x="5562" y="7334"/>
                    <a:pt x="6251" y="7519"/>
                  </a:cubicBezTo>
                  <a:cubicBezTo>
                    <a:pt x="6595" y="7620"/>
                    <a:pt x="6872" y="7704"/>
                    <a:pt x="7057" y="7779"/>
                  </a:cubicBezTo>
                  <a:cubicBezTo>
                    <a:pt x="7242" y="7855"/>
                    <a:pt x="7343" y="7897"/>
                    <a:pt x="7343" y="7905"/>
                  </a:cubicBezTo>
                  <a:cubicBezTo>
                    <a:pt x="7342" y="7909"/>
                    <a:pt x="7337" y="7910"/>
                    <a:pt x="7328" y="7910"/>
                  </a:cubicBezTo>
                  <a:cubicBezTo>
                    <a:pt x="7248" y="7910"/>
                    <a:pt x="6846" y="7780"/>
                    <a:pt x="6225" y="7637"/>
                  </a:cubicBezTo>
                  <a:cubicBezTo>
                    <a:pt x="5528" y="7485"/>
                    <a:pt x="4562" y="7326"/>
                    <a:pt x="3487" y="7317"/>
                  </a:cubicBezTo>
                  <a:cubicBezTo>
                    <a:pt x="3425" y="7316"/>
                    <a:pt x="3364" y="7316"/>
                    <a:pt x="3302" y="7316"/>
                  </a:cubicBezTo>
                  <a:cubicBezTo>
                    <a:pt x="2293" y="7316"/>
                    <a:pt x="1389" y="7443"/>
                    <a:pt x="740" y="7578"/>
                  </a:cubicBezTo>
                  <a:cubicBezTo>
                    <a:pt x="438" y="7637"/>
                    <a:pt x="186" y="7695"/>
                    <a:pt x="1" y="7737"/>
                  </a:cubicBezTo>
                  <a:lnTo>
                    <a:pt x="1" y="7964"/>
                  </a:lnTo>
                  <a:lnTo>
                    <a:pt x="1" y="9779"/>
                  </a:lnTo>
                  <a:cubicBezTo>
                    <a:pt x="78" y="9762"/>
                    <a:pt x="239" y="9738"/>
                    <a:pt x="472" y="9738"/>
                  </a:cubicBezTo>
                  <a:cubicBezTo>
                    <a:pt x="593" y="9738"/>
                    <a:pt x="733" y="9745"/>
                    <a:pt x="891" y="9762"/>
                  </a:cubicBezTo>
                  <a:cubicBezTo>
                    <a:pt x="1513" y="9812"/>
                    <a:pt x="2353" y="10123"/>
                    <a:pt x="3353" y="10568"/>
                  </a:cubicBezTo>
                  <a:cubicBezTo>
                    <a:pt x="3848" y="10787"/>
                    <a:pt x="4394" y="11022"/>
                    <a:pt x="5007" y="11207"/>
                  </a:cubicBezTo>
                  <a:cubicBezTo>
                    <a:pt x="5621" y="11383"/>
                    <a:pt x="6284" y="11509"/>
                    <a:pt x="6998" y="11576"/>
                  </a:cubicBezTo>
                  <a:cubicBezTo>
                    <a:pt x="7377" y="11612"/>
                    <a:pt x="7768" y="11629"/>
                    <a:pt x="8167" y="11629"/>
                  </a:cubicBezTo>
                  <a:cubicBezTo>
                    <a:pt x="9273" y="11629"/>
                    <a:pt x="10449" y="11501"/>
                    <a:pt x="11652" y="11291"/>
                  </a:cubicBezTo>
                  <a:cubicBezTo>
                    <a:pt x="13282" y="10997"/>
                    <a:pt x="14819" y="10594"/>
                    <a:pt x="16230" y="10283"/>
                  </a:cubicBezTo>
                  <a:cubicBezTo>
                    <a:pt x="17642" y="9972"/>
                    <a:pt x="18927" y="9762"/>
                    <a:pt x="20019" y="9686"/>
                  </a:cubicBezTo>
                  <a:cubicBezTo>
                    <a:pt x="20420" y="9655"/>
                    <a:pt x="20794" y="9643"/>
                    <a:pt x="21137" y="9643"/>
                  </a:cubicBezTo>
                  <a:cubicBezTo>
                    <a:pt x="21727" y="9643"/>
                    <a:pt x="22224" y="9680"/>
                    <a:pt x="22606" y="9728"/>
                  </a:cubicBezTo>
                  <a:cubicBezTo>
                    <a:pt x="22825" y="9753"/>
                    <a:pt x="23010" y="9779"/>
                    <a:pt x="23152" y="9804"/>
                  </a:cubicBezTo>
                  <a:lnTo>
                    <a:pt x="23152" y="7889"/>
                  </a:lnTo>
                  <a:lnTo>
                    <a:pt x="23152" y="5730"/>
                  </a:lnTo>
                  <a:cubicBezTo>
                    <a:pt x="23077" y="5671"/>
                    <a:pt x="23001" y="5604"/>
                    <a:pt x="22909" y="5536"/>
                  </a:cubicBezTo>
                  <a:cubicBezTo>
                    <a:pt x="22548" y="5251"/>
                    <a:pt x="22027" y="4814"/>
                    <a:pt x="21321" y="4386"/>
                  </a:cubicBezTo>
                  <a:cubicBezTo>
                    <a:pt x="20615" y="3957"/>
                    <a:pt x="19700" y="3512"/>
                    <a:pt x="18608" y="3487"/>
                  </a:cubicBezTo>
                  <a:cubicBezTo>
                    <a:pt x="18558" y="3485"/>
                    <a:pt x="18508" y="3484"/>
                    <a:pt x="18459" y="3484"/>
                  </a:cubicBezTo>
                  <a:cubicBezTo>
                    <a:pt x="17410" y="3484"/>
                    <a:pt x="16305" y="3898"/>
                    <a:pt x="15222" y="4428"/>
                  </a:cubicBezTo>
                  <a:cubicBezTo>
                    <a:pt x="14080" y="4974"/>
                    <a:pt x="13038" y="5587"/>
                    <a:pt x="12114" y="6183"/>
                  </a:cubicBezTo>
                  <a:cubicBezTo>
                    <a:pt x="11669" y="6494"/>
                    <a:pt x="11190" y="6763"/>
                    <a:pt x="10997" y="7183"/>
                  </a:cubicBezTo>
                  <a:cubicBezTo>
                    <a:pt x="10905" y="7393"/>
                    <a:pt x="10938" y="7620"/>
                    <a:pt x="11081" y="7779"/>
                  </a:cubicBezTo>
                  <a:cubicBezTo>
                    <a:pt x="11215" y="7939"/>
                    <a:pt x="11409" y="8040"/>
                    <a:pt x="11593" y="8132"/>
                  </a:cubicBezTo>
                  <a:cubicBezTo>
                    <a:pt x="12333" y="8493"/>
                    <a:pt x="13013" y="8594"/>
                    <a:pt x="13467" y="8636"/>
                  </a:cubicBezTo>
                  <a:cubicBezTo>
                    <a:pt x="13637" y="8649"/>
                    <a:pt x="13781" y="8652"/>
                    <a:pt x="13893" y="8652"/>
                  </a:cubicBezTo>
                  <a:cubicBezTo>
                    <a:pt x="14016" y="8652"/>
                    <a:pt x="14103" y="8648"/>
                    <a:pt x="14150" y="8648"/>
                  </a:cubicBezTo>
                  <a:cubicBezTo>
                    <a:pt x="14176" y="8648"/>
                    <a:pt x="14189" y="8649"/>
                    <a:pt x="14189" y="8653"/>
                  </a:cubicBezTo>
                  <a:cubicBezTo>
                    <a:pt x="14189" y="8661"/>
                    <a:pt x="14130" y="8670"/>
                    <a:pt x="14004" y="8687"/>
                  </a:cubicBezTo>
                  <a:cubicBezTo>
                    <a:pt x="13909" y="8693"/>
                    <a:pt x="13770" y="8706"/>
                    <a:pt x="13596" y="8706"/>
                  </a:cubicBezTo>
                  <a:cubicBezTo>
                    <a:pt x="13555" y="8706"/>
                    <a:pt x="13512" y="8705"/>
                    <a:pt x="13467" y="8703"/>
                  </a:cubicBezTo>
                  <a:cubicBezTo>
                    <a:pt x="13005" y="8687"/>
                    <a:pt x="12307" y="8594"/>
                    <a:pt x="11543" y="8241"/>
                  </a:cubicBezTo>
                  <a:cubicBezTo>
                    <a:pt x="11350" y="8157"/>
                    <a:pt x="11140" y="8057"/>
                    <a:pt x="10980" y="7863"/>
                  </a:cubicBezTo>
                  <a:cubicBezTo>
                    <a:pt x="10812" y="7687"/>
                    <a:pt x="10753" y="7376"/>
                    <a:pt x="10871" y="7133"/>
                  </a:cubicBezTo>
                  <a:cubicBezTo>
                    <a:pt x="11089" y="6637"/>
                    <a:pt x="11585" y="6368"/>
                    <a:pt x="12030" y="6057"/>
                  </a:cubicBezTo>
                  <a:cubicBezTo>
                    <a:pt x="12954" y="5444"/>
                    <a:pt x="14004" y="4831"/>
                    <a:pt x="15155" y="4276"/>
                  </a:cubicBezTo>
                  <a:cubicBezTo>
                    <a:pt x="16239" y="3747"/>
                    <a:pt x="17376" y="3324"/>
                    <a:pt x="18464" y="3324"/>
                  </a:cubicBezTo>
                  <a:cubicBezTo>
                    <a:pt x="18515" y="3324"/>
                    <a:pt x="18566" y="3325"/>
                    <a:pt x="18616" y="3327"/>
                  </a:cubicBezTo>
                  <a:cubicBezTo>
                    <a:pt x="19750" y="3369"/>
                    <a:pt x="20683" y="3840"/>
                    <a:pt x="21388" y="4285"/>
                  </a:cubicBezTo>
                  <a:cubicBezTo>
                    <a:pt x="22094" y="4738"/>
                    <a:pt x="22606" y="5184"/>
                    <a:pt x="22959" y="5486"/>
                  </a:cubicBezTo>
                  <a:cubicBezTo>
                    <a:pt x="23026" y="5553"/>
                    <a:pt x="23094" y="5612"/>
                    <a:pt x="23152" y="5662"/>
                  </a:cubicBezTo>
                  <a:lnTo>
                    <a:pt x="23152" y="2286"/>
                  </a:lnTo>
                  <a:cubicBezTo>
                    <a:pt x="22774" y="2076"/>
                    <a:pt x="22346" y="1874"/>
                    <a:pt x="21859" y="1689"/>
                  </a:cubicBezTo>
                  <a:cubicBezTo>
                    <a:pt x="20930" y="1347"/>
                    <a:pt x="19780" y="1103"/>
                    <a:pt x="18517" y="1103"/>
                  </a:cubicBezTo>
                  <a:cubicBezTo>
                    <a:pt x="18260" y="1103"/>
                    <a:pt x="17999" y="1113"/>
                    <a:pt x="17734" y="1135"/>
                  </a:cubicBezTo>
                  <a:cubicBezTo>
                    <a:pt x="16944" y="1202"/>
                    <a:pt x="16130" y="1387"/>
                    <a:pt x="15332" y="1697"/>
                  </a:cubicBezTo>
                  <a:cubicBezTo>
                    <a:pt x="14534" y="2000"/>
                    <a:pt x="13752" y="2445"/>
                    <a:pt x="12963" y="2907"/>
                  </a:cubicBezTo>
                  <a:cubicBezTo>
                    <a:pt x="12165" y="3361"/>
                    <a:pt x="11375" y="3806"/>
                    <a:pt x="10552" y="4108"/>
                  </a:cubicBezTo>
                  <a:cubicBezTo>
                    <a:pt x="9728" y="4394"/>
                    <a:pt x="8888" y="4537"/>
                    <a:pt x="8090" y="4587"/>
                  </a:cubicBezTo>
                  <a:cubicBezTo>
                    <a:pt x="7734" y="4608"/>
                    <a:pt x="7387" y="4616"/>
                    <a:pt x="7049" y="4616"/>
                  </a:cubicBezTo>
                  <a:cubicBezTo>
                    <a:pt x="5863" y="4616"/>
                    <a:pt x="4791" y="4516"/>
                    <a:pt x="3857" y="4503"/>
                  </a:cubicBezTo>
                  <a:cubicBezTo>
                    <a:pt x="3658" y="4496"/>
                    <a:pt x="3465" y="4493"/>
                    <a:pt x="3279" y="4493"/>
                  </a:cubicBezTo>
                  <a:cubicBezTo>
                    <a:pt x="2343" y="4493"/>
                    <a:pt x="1579" y="4576"/>
                    <a:pt x="1026" y="4688"/>
                  </a:cubicBezTo>
                  <a:cubicBezTo>
                    <a:pt x="866" y="4730"/>
                    <a:pt x="715" y="4755"/>
                    <a:pt x="597" y="4780"/>
                  </a:cubicBezTo>
                  <a:cubicBezTo>
                    <a:pt x="471" y="4822"/>
                    <a:pt x="370" y="4848"/>
                    <a:pt x="278" y="4873"/>
                  </a:cubicBezTo>
                  <a:cubicBezTo>
                    <a:pt x="131" y="4917"/>
                    <a:pt x="42" y="4942"/>
                    <a:pt x="22" y="4942"/>
                  </a:cubicBezTo>
                  <a:cubicBezTo>
                    <a:pt x="19" y="4942"/>
                    <a:pt x="18" y="4941"/>
                    <a:pt x="18" y="4940"/>
                  </a:cubicBezTo>
                  <a:cubicBezTo>
                    <a:pt x="18" y="4932"/>
                    <a:pt x="102" y="4898"/>
                    <a:pt x="270" y="4839"/>
                  </a:cubicBezTo>
                  <a:cubicBezTo>
                    <a:pt x="354" y="4814"/>
                    <a:pt x="463" y="4772"/>
                    <a:pt x="580" y="4738"/>
                  </a:cubicBezTo>
                  <a:cubicBezTo>
                    <a:pt x="706" y="4696"/>
                    <a:pt x="849" y="4663"/>
                    <a:pt x="1017" y="4621"/>
                  </a:cubicBezTo>
                  <a:cubicBezTo>
                    <a:pt x="1628" y="4480"/>
                    <a:pt x="2515" y="4376"/>
                    <a:pt x="3612" y="4376"/>
                  </a:cubicBezTo>
                  <a:cubicBezTo>
                    <a:pt x="3693" y="4376"/>
                    <a:pt x="3774" y="4376"/>
                    <a:pt x="3857" y="4377"/>
                  </a:cubicBezTo>
                  <a:cubicBezTo>
                    <a:pt x="4753" y="4383"/>
                    <a:pt x="5769" y="4463"/>
                    <a:pt x="6879" y="4463"/>
                  </a:cubicBezTo>
                  <a:cubicBezTo>
                    <a:pt x="7266" y="4463"/>
                    <a:pt x="7665" y="4454"/>
                    <a:pt x="8074" y="4428"/>
                  </a:cubicBezTo>
                  <a:cubicBezTo>
                    <a:pt x="8863" y="4377"/>
                    <a:pt x="9686" y="4234"/>
                    <a:pt x="10493" y="3949"/>
                  </a:cubicBezTo>
                  <a:cubicBezTo>
                    <a:pt x="11299" y="3655"/>
                    <a:pt x="12081" y="3210"/>
                    <a:pt x="12870" y="2756"/>
                  </a:cubicBezTo>
                  <a:cubicBezTo>
                    <a:pt x="13668" y="2302"/>
                    <a:pt x="14450" y="1849"/>
                    <a:pt x="15273" y="1538"/>
                  </a:cubicBezTo>
                  <a:cubicBezTo>
                    <a:pt x="16088" y="1219"/>
                    <a:pt x="16919" y="1042"/>
                    <a:pt x="17717" y="975"/>
                  </a:cubicBezTo>
                  <a:cubicBezTo>
                    <a:pt x="17963" y="957"/>
                    <a:pt x="18205" y="948"/>
                    <a:pt x="18443" y="948"/>
                  </a:cubicBezTo>
                  <a:cubicBezTo>
                    <a:pt x="19759" y="948"/>
                    <a:pt x="20947" y="1210"/>
                    <a:pt x="21901" y="1580"/>
                  </a:cubicBezTo>
                  <a:cubicBezTo>
                    <a:pt x="22371" y="1765"/>
                    <a:pt x="22791" y="1966"/>
                    <a:pt x="23152" y="2168"/>
                  </a:cubicBezTo>
                  <a:lnTo>
                    <a:pt x="23152"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8"/>
            <p:cNvSpPr/>
            <p:nvPr/>
          </p:nvSpPr>
          <p:spPr>
            <a:xfrm>
              <a:off x="12252750" y="-8843025"/>
              <a:ext cx="578825" cy="303650"/>
            </a:xfrm>
            <a:custGeom>
              <a:avLst/>
              <a:gdLst/>
              <a:ahLst/>
              <a:cxnLst/>
              <a:rect l="l" t="t" r="r" b="b"/>
              <a:pathLst>
                <a:path w="23153" h="12146" extrusionOk="0">
                  <a:moveTo>
                    <a:pt x="16898" y="4440"/>
                  </a:moveTo>
                  <a:cubicBezTo>
                    <a:pt x="18525" y="4440"/>
                    <a:pt x="19963" y="4849"/>
                    <a:pt x="20977" y="5211"/>
                  </a:cubicBezTo>
                  <a:cubicBezTo>
                    <a:pt x="21556" y="5413"/>
                    <a:pt x="22018" y="5615"/>
                    <a:pt x="22329" y="5757"/>
                  </a:cubicBezTo>
                  <a:cubicBezTo>
                    <a:pt x="22489" y="5833"/>
                    <a:pt x="22606" y="5892"/>
                    <a:pt x="22682" y="5934"/>
                  </a:cubicBezTo>
                  <a:cubicBezTo>
                    <a:pt x="22766" y="5976"/>
                    <a:pt x="22808" y="6001"/>
                    <a:pt x="22808" y="6009"/>
                  </a:cubicBezTo>
                  <a:cubicBezTo>
                    <a:pt x="22808" y="6010"/>
                    <a:pt x="22807" y="6010"/>
                    <a:pt x="22805" y="6010"/>
                  </a:cubicBezTo>
                  <a:cubicBezTo>
                    <a:pt x="22779" y="6010"/>
                    <a:pt x="22605" y="5944"/>
                    <a:pt x="22304" y="5825"/>
                  </a:cubicBezTo>
                  <a:cubicBezTo>
                    <a:pt x="21985" y="5699"/>
                    <a:pt x="21523" y="5514"/>
                    <a:pt x="20935" y="5321"/>
                  </a:cubicBezTo>
                  <a:cubicBezTo>
                    <a:pt x="19920" y="4990"/>
                    <a:pt x="18512" y="4607"/>
                    <a:pt x="16926" y="4607"/>
                  </a:cubicBezTo>
                  <a:cubicBezTo>
                    <a:pt x="16701" y="4607"/>
                    <a:pt x="16471" y="4615"/>
                    <a:pt x="16239" y="4632"/>
                  </a:cubicBezTo>
                  <a:cubicBezTo>
                    <a:pt x="15315" y="4699"/>
                    <a:pt x="14441" y="4901"/>
                    <a:pt x="13693" y="5203"/>
                  </a:cubicBezTo>
                  <a:cubicBezTo>
                    <a:pt x="12946" y="5505"/>
                    <a:pt x="12324" y="5892"/>
                    <a:pt x="11854" y="6287"/>
                  </a:cubicBezTo>
                  <a:cubicBezTo>
                    <a:pt x="11736" y="6379"/>
                    <a:pt x="11627" y="6471"/>
                    <a:pt x="11577" y="6589"/>
                  </a:cubicBezTo>
                  <a:cubicBezTo>
                    <a:pt x="11535" y="6698"/>
                    <a:pt x="11551" y="6824"/>
                    <a:pt x="11602" y="6917"/>
                  </a:cubicBezTo>
                  <a:cubicBezTo>
                    <a:pt x="11711" y="7127"/>
                    <a:pt x="11904" y="7219"/>
                    <a:pt x="12072" y="7253"/>
                  </a:cubicBezTo>
                  <a:cubicBezTo>
                    <a:pt x="12400" y="7320"/>
                    <a:pt x="12593" y="7303"/>
                    <a:pt x="12593" y="7320"/>
                  </a:cubicBezTo>
                  <a:cubicBezTo>
                    <a:pt x="12593" y="7328"/>
                    <a:pt x="12543" y="7328"/>
                    <a:pt x="12459" y="7337"/>
                  </a:cubicBezTo>
                  <a:cubicBezTo>
                    <a:pt x="12417" y="7340"/>
                    <a:pt x="12368" y="7344"/>
                    <a:pt x="12309" y="7344"/>
                  </a:cubicBezTo>
                  <a:cubicBezTo>
                    <a:pt x="12238" y="7344"/>
                    <a:pt x="12153" y="7338"/>
                    <a:pt x="12055" y="7320"/>
                  </a:cubicBezTo>
                  <a:cubicBezTo>
                    <a:pt x="11887" y="7295"/>
                    <a:pt x="11652" y="7202"/>
                    <a:pt x="11518" y="6967"/>
                  </a:cubicBezTo>
                  <a:cubicBezTo>
                    <a:pt x="11459" y="6849"/>
                    <a:pt x="11417" y="6690"/>
                    <a:pt x="11484" y="6547"/>
                  </a:cubicBezTo>
                  <a:cubicBezTo>
                    <a:pt x="11543" y="6396"/>
                    <a:pt x="11661" y="6287"/>
                    <a:pt x="11778" y="6194"/>
                  </a:cubicBezTo>
                  <a:cubicBezTo>
                    <a:pt x="12249" y="5783"/>
                    <a:pt x="12870" y="5371"/>
                    <a:pt x="13635" y="5060"/>
                  </a:cubicBezTo>
                  <a:cubicBezTo>
                    <a:pt x="14391" y="4741"/>
                    <a:pt x="15281" y="4531"/>
                    <a:pt x="16230" y="4464"/>
                  </a:cubicBezTo>
                  <a:cubicBezTo>
                    <a:pt x="16456" y="4448"/>
                    <a:pt x="16679" y="4440"/>
                    <a:pt x="16898" y="4440"/>
                  </a:cubicBezTo>
                  <a:close/>
                  <a:moveTo>
                    <a:pt x="17875" y="3111"/>
                  </a:moveTo>
                  <a:cubicBezTo>
                    <a:pt x="18708" y="3111"/>
                    <a:pt x="19467" y="3170"/>
                    <a:pt x="20120" y="3262"/>
                  </a:cubicBezTo>
                  <a:cubicBezTo>
                    <a:pt x="20548" y="3321"/>
                    <a:pt x="20943" y="3380"/>
                    <a:pt x="21279" y="3456"/>
                  </a:cubicBezTo>
                  <a:cubicBezTo>
                    <a:pt x="21615" y="3531"/>
                    <a:pt x="21909" y="3590"/>
                    <a:pt x="22136" y="3666"/>
                  </a:cubicBezTo>
                  <a:cubicBezTo>
                    <a:pt x="22354" y="3724"/>
                    <a:pt x="22531" y="3783"/>
                    <a:pt x="22674" y="3825"/>
                  </a:cubicBezTo>
                  <a:cubicBezTo>
                    <a:pt x="22800" y="3859"/>
                    <a:pt x="22858" y="3884"/>
                    <a:pt x="22858" y="3892"/>
                  </a:cubicBezTo>
                  <a:cubicBezTo>
                    <a:pt x="22858" y="3892"/>
                    <a:pt x="22791" y="3884"/>
                    <a:pt x="22665" y="3859"/>
                  </a:cubicBezTo>
                  <a:cubicBezTo>
                    <a:pt x="22522" y="3825"/>
                    <a:pt x="22346" y="3783"/>
                    <a:pt x="22119" y="3724"/>
                  </a:cubicBezTo>
                  <a:cubicBezTo>
                    <a:pt x="21892" y="3666"/>
                    <a:pt x="21598" y="3615"/>
                    <a:pt x="21262" y="3556"/>
                  </a:cubicBezTo>
                  <a:cubicBezTo>
                    <a:pt x="20926" y="3481"/>
                    <a:pt x="20531" y="3439"/>
                    <a:pt x="20103" y="3380"/>
                  </a:cubicBezTo>
                  <a:cubicBezTo>
                    <a:pt x="19500" y="3306"/>
                    <a:pt x="18807" y="3259"/>
                    <a:pt x="18050" y="3259"/>
                  </a:cubicBezTo>
                  <a:cubicBezTo>
                    <a:pt x="16666" y="3259"/>
                    <a:pt x="15067" y="3416"/>
                    <a:pt x="13416" y="3850"/>
                  </a:cubicBezTo>
                  <a:cubicBezTo>
                    <a:pt x="12148" y="4178"/>
                    <a:pt x="10972" y="4632"/>
                    <a:pt x="9947" y="5127"/>
                  </a:cubicBezTo>
                  <a:cubicBezTo>
                    <a:pt x="8922" y="5631"/>
                    <a:pt x="8065" y="6203"/>
                    <a:pt x="7360" y="6698"/>
                  </a:cubicBezTo>
                  <a:cubicBezTo>
                    <a:pt x="7200" y="6824"/>
                    <a:pt x="7066" y="6984"/>
                    <a:pt x="7082" y="7160"/>
                  </a:cubicBezTo>
                  <a:cubicBezTo>
                    <a:pt x="7082" y="7337"/>
                    <a:pt x="7234" y="7463"/>
                    <a:pt x="7376" y="7530"/>
                  </a:cubicBezTo>
                  <a:cubicBezTo>
                    <a:pt x="7520" y="7598"/>
                    <a:pt x="7664" y="7618"/>
                    <a:pt x="7802" y="7618"/>
                  </a:cubicBezTo>
                  <a:cubicBezTo>
                    <a:pt x="7953" y="7618"/>
                    <a:pt x="8097" y="7593"/>
                    <a:pt x="8225" y="7580"/>
                  </a:cubicBezTo>
                  <a:cubicBezTo>
                    <a:pt x="8313" y="7571"/>
                    <a:pt x="8396" y="7566"/>
                    <a:pt x="8473" y="7566"/>
                  </a:cubicBezTo>
                  <a:cubicBezTo>
                    <a:pt x="8601" y="7566"/>
                    <a:pt x="8709" y="7579"/>
                    <a:pt x="8788" y="7605"/>
                  </a:cubicBezTo>
                  <a:cubicBezTo>
                    <a:pt x="8905" y="7647"/>
                    <a:pt x="8956" y="7689"/>
                    <a:pt x="8956" y="7689"/>
                  </a:cubicBezTo>
                  <a:cubicBezTo>
                    <a:pt x="8956" y="7690"/>
                    <a:pt x="8955" y="7691"/>
                    <a:pt x="8954" y="7691"/>
                  </a:cubicBezTo>
                  <a:cubicBezTo>
                    <a:pt x="8942" y="7691"/>
                    <a:pt x="8883" y="7662"/>
                    <a:pt x="8771" y="7639"/>
                  </a:cubicBezTo>
                  <a:cubicBezTo>
                    <a:pt x="8715" y="7623"/>
                    <a:pt x="8645" y="7615"/>
                    <a:pt x="8560" y="7615"/>
                  </a:cubicBezTo>
                  <a:cubicBezTo>
                    <a:pt x="8466" y="7615"/>
                    <a:pt x="8353" y="7625"/>
                    <a:pt x="8225" y="7647"/>
                  </a:cubicBezTo>
                  <a:cubicBezTo>
                    <a:pt x="8095" y="7662"/>
                    <a:pt x="7934" y="7698"/>
                    <a:pt x="7756" y="7698"/>
                  </a:cubicBezTo>
                  <a:cubicBezTo>
                    <a:pt x="7623" y="7698"/>
                    <a:pt x="7481" y="7678"/>
                    <a:pt x="7334" y="7614"/>
                  </a:cubicBezTo>
                  <a:cubicBezTo>
                    <a:pt x="7175" y="7547"/>
                    <a:pt x="6990" y="7404"/>
                    <a:pt x="6973" y="7169"/>
                  </a:cubicBezTo>
                  <a:cubicBezTo>
                    <a:pt x="6948" y="6933"/>
                    <a:pt x="7116" y="6740"/>
                    <a:pt x="7284" y="6606"/>
                  </a:cubicBezTo>
                  <a:cubicBezTo>
                    <a:pt x="7990" y="6093"/>
                    <a:pt x="8846" y="5505"/>
                    <a:pt x="9880" y="4993"/>
                  </a:cubicBezTo>
                  <a:cubicBezTo>
                    <a:pt x="10905" y="4481"/>
                    <a:pt x="12089" y="4010"/>
                    <a:pt x="13374" y="3682"/>
                  </a:cubicBezTo>
                  <a:cubicBezTo>
                    <a:pt x="14971" y="3266"/>
                    <a:pt x="16520" y="3111"/>
                    <a:pt x="17875" y="3111"/>
                  </a:cubicBezTo>
                  <a:close/>
                  <a:moveTo>
                    <a:pt x="21421" y="1"/>
                  </a:moveTo>
                  <a:cubicBezTo>
                    <a:pt x="21007" y="1"/>
                    <a:pt x="20540" y="18"/>
                    <a:pt x="20027" y="62"/>
                  </a:cubicBezTo>
                  <a:cubicBezTo>
                    <a:pt x="18944" y="154"/>
                    <a:pt x="17667" y="381"/>
                    <a:pt x="16264" y="700"/>
                  </a:cubicBezTo>
                  <a:cubicBezTo>
                    <a:pt x="14853" y="1011"/>
                    <a:pt x="13324" y="1423"/>
                    <a:pt x="11677" y="1717"/>
                  </a:cubicBezTo>
                  <a:cubicBezTo>
                    <a:pt x="10499" y="1928"/>
                    <a:pt x="9337" y="2053"/>
                    <a:pt x="8237" y="2053"/>
                  </a:cubicBezTo>
                  <a:cubicBezTo>
                    <a:pt x="7808" y="2053"/>
                    <a:pt x="7389" y="2034"/>
                    <a:pt x="6982" y="1994"/>
                  </a:cubicBezTo>
                  <a:cubicBezTo>
                    <a:pt x="6259" y="1918"/>
                    <a:pt x="5579" y="1784"/>
                    <a:pt x="4965" y="1599"/>
                  </a:cubicBezTo>
                  <a:cubicBezTo>
                    <a:pt x="4344" y="1406"/>
                    <a:pt x="3789" y="1162"/>
                    <a:pt x="3302" y="936"/>
                  </a:cubicBezTo>
                  <a:cubicBezTo>
                    <a:pt x="2311" y="474"/>
                    <a:pt x="1488" y="154"/>
                    <a:pt x="883" y="87"/>
                  </a:cubicBezTo>
                  <a:cubicBezTo>
                    <a:pt x="638" y="52"/>
                    <a:pt x="439" y="42"/>
                    <a:pt x="287" y="42"/>
                  </a:cubicBezTo>
                  <a:cubicBezTo>
                    <a:pt x="153" y="42"/>
                    <a:pt x="56" y="50"/>
                    <a:pt x="1" y="53"/>
                  </a:cubicBezTo>
                  <a:lnTo>
                    <a:pt x="1" y="5673"/>
                  </a:lnTo>
                  <a:cubicBezTo>
                    <a:pt x="43" y="5623"/>
                    <a:pt x="85" y="5573"/>
                    <a:pt x="135" y="5522"/>
                  </a:cubicBezTo>
                  <a:cubicBezTo>
                    <a:pt x="580" y="5077"/>
                    <a:pt x="1420" y="4657"/>
                    <a:pt x="2504" y="4380"/>
                  </a:cubicBezTo>
                  <a:cubicBezTo>
                    <a:pt x="3588" y="4086"/>
                    <a:pt x="4915" y="3985"/>
                    <a:pt x="6368" y="3792"/>
                  </a:cubicBezTo>
                  <a:cubicBezTo>
                    <a:pt x="7822" y="3607"/>
                    <a:pt x="9384" y="3178"/>
                    <a:pt x="11005" y="2683"/>
                  </a:cubicBezTo>
                  <a:cubicBezTo>
                    <a:pt x="12627" y="2196"/>
                    <a:pt x="14189" y="1742"/>
                    <a:pt x="15659" y="1524"/>
                  </a:cubicBezTo>
                  <a:cubicBezTo>
                    <a:pt x="16735" y="1362"/>
                    <a:pt x="17747" y="1301"/>
                    <a:pt x="18653" y="1301"/>
                  </a:cubicBezTo>
                  <a:cubicBezTo>
                    <a:pt x="18971" y="1301"/>
                    <a:pt x="19275" y="1309"/>
                    <a:pt x="19565" y="1322"/>
                  </a:cubicBezTo>
                  <a:cubicBezTo>
                    <a:pt x="20683" y="1372"/>
                    <a:pt x="21573" y="1507"/>
                    <a:pt x="22186" y="1624"/>
                  </a:cubicBezTo>
                  <a:cubicBezTo>
                    <a:pt x="22489" y="1683"/>
                    <a:pt x="22724" y="1734"/>
                    <a:pt x="22884" y="1776"/>
                  </a:cubicBezTo>
                  <a:cubicBezTo>
                    <a:pt x="23043" y="1818"/>
                    <a:pt x="23127" y="1834"/>
                    <a:pt x="23127" y="1843"/>
                  </a:cubicBezTo>
                  <a:cubicBezTo>
                    <a:pt x="23127" y="1844"/>
                    <a:pt x="23125" y="1845"/>
                    <a:pt x="23119" y="1845"/>
                  </a:cubicBezTo>
                  <a:cubicBezTo>
                    <a:pt x="23095" y="1845"/>
                    <a:pt x="23015" y="1830"/>
                    <a:pt x="22884" y="1809"/>
                  </a:cubicBezTo>
                  <a:cubicBezTo>
                    <a:pt x="22716" y="1776"/>
                    <a:pt x="22480" y="1742"/>
                    <a:pt x="22178" y="1692"/>
                  </a:cubicBezTo>
                  <a:cubicBezTo>
                    <a:pt x="21565" y="1591"/>
                    <a:pt x="20666" y="1482"/>
                    <a:pt x="19557" y="1440"/>
                  </a:cubicBezTo>
                  <a:cubicBezTo>
                    <a:pt x="19343" y="1433"/>
                    <a:pt x="19121" y="1429"/>
                    <a:pt x="18891" y="1429"/>
                  </a:cubicBezTo>
                  <a:cubicBezTo>
                    <a:pt x="17934" y="1429"/>
                    <a:pt x="16849" y="1493"/>
                    <a:pt x="15676" y="1683"/>
                  </a:cubicBezTo>
                  <a:cubicBezTo>
                    <a:pt x="14231" y="1902"/>
                    <a:pt x="12677" y="2364"/>
                    <a:pt x="11056" y="2851"/>
                  </a:cubicBezTo>
                  <a:cubicBezTo>
                    <a:pt x="9434" y="3338"/>
                    <a:pt x="7855" y="3766"/>
                    <a:pt x="6393" y="3951"/>
                  </a:cubicBezTo>
                  <a:cubicBezTo>
                    <a:pt x="4932" y="4128"/>
                    <a:pt x="3605" y="4220"/>
                    <a:pt x="2529" y="4497"/>
                  </a:cubicBezTo>
                  <a:cubicBezTo>
                    <a:pt x="1462" y="4758"/>
                    <a:pt x="631" y="5153"/>
                    <a:pt x="186" y="5573"/>
                  </a:cubicBezTo>
                  <a:cubicBezTo>
                    <a:pt x="110" y="5640"/>
                    <a:pt x="51" y="5707"/>
                    <a:pt x="1" y="5766"/>
                  </a:cubicBezTo>
                  <a:lnTo>
                    <a:pt x="1" y="8135"/>
                  </a:lnTo>
                  <a:cubicBezTo>
                    <a:pt x="26" y="8143"/>
                    <a:pt x="51" y="8160"/>
                    <a:pt x="85" y="8177"/>
                  </a:cubicBezTo>
                  <a:cubicBezTo>
                    <a:pt x="236" y="8261"/>
                    <a:pt x="446" y="8370"/>
                    <a:pt x="698" y="8504"/>
                  </a:cubicBezTo>
                  <a:cubicBezTo>
                    <a:pt x="1236" y="8765"/>
                    <a:pt x="2008" y="9160"/>
                    <a:pt x="3017" y="9538"/>
                  </a:cubicBezTo>
                  <a:cubicBezTo>
                    <a:pt x="4973" y="10294"/>
                    <a:pt x="7815" y="11042"/>
                    <a:pt x="11015" y="11042"/>
                  </a:cubicBezTo>
                  <a:cubicBezTo>
                    <a:pt x="11084" y="11042"/>
                    <a:pt x="11154" y="11042"/>
                    <a:pt x="11224" y="11041"/>
                  </a:cubicBezTo>
                  <a:cubicBezTo>
                    <a:pt x="11290" y="11042"/>
                    <a:pt x="11357" y="11042"/>
                    <a:pt x="11423" y="11042"/>
                  </a:cubicBezTo>
                  <a:cubicBezTo>
                    <a:pt x="14632" y="11042"/>
                    <a:pt x="17417" y="10063"/>
                    <a:pt x="19532" y="9865"/>
                  </a:cubicBezTo>
                  <a:cubicBezTo>
                    <a:pt x="19989" y="9815"/>
                    <a:pt x="20412" y="9794"/>
                    <a:pt x="20793" y="9794"/>
                  </a:cubicBezTo>
                  <a:cubicBezTo>
                    <a:pt x="21306" y="9794"/>
                    <a:pt x="21743" y="9832"/>
                    <a:pt x="22086" y="9890"/>
                  </a:cubicBezTo>
                  <a:cubicBezTo>
                    <a:pt x="22228" y="9916"/>
                    <a:pt x="22363" y="9941"/>
                    <a:pt x="22480" y="9958"/>
                  </a:cubicBezTo>
                  <a:cubicBezTo>
                    <a:pt x="22590" y="9991"/>
                    <a:pt x="22682" y="10008"/>
                    <a:pt x="22766" y="10033"/>
                  </a:cubicBezTo>
                  <a:cubicBezTo>
                    <a:pt x="22917" y="10075"/>
                    <a:pt x="22993" y="10100"/>
                    <a:pt x="22993" y="10109"/>
                  </a:cubicBezTo>
                  <a:cubicBezTo>
                    <a:pt x="22993" y="10109"/>
                    <a:pt x="22909" y="10100"/>
                    <a:pt x="22758" y="10067"/>
                  </a:cubicBezTo>
                  <a:cubicBezTo>
                    <a:pt x="22674" y="10050"/>
                    <a:pt x="22581" y="10033"/>
                    <a:pt x="22472" y="10008"/>
                  </a:cubicBezTo>
                  <a:cubicBezTo>
                    <a:pt x="22354" y="9991"/>
                    <a:pt x="22220" y="9974"/>
                    <a:pt x="22077" y="9958"/>
                  </a:cubicBezTo>
                  <a:cubicBezTo>
                    <a:pt x="21779" y="9916"/>
                    <a:pt x="21411" y="9888"/>
                    <a:pt x="20985" y="9888"/>
                  </a:cubicBezTo>
                  <a:cubicBezTo>
                    <a:pt x="20559" y="9888"/>
                    <a:pt x="20074" y="9916"/>
                    <a:pt x="19540" y="9983"/>
                  </a:cubicBezTo>
                  <a:cubicBezTo>
                    <a:pt x="18473" y="10109"/>
                    <a:pt x="17230" y="10403"/>
                    <a:pt x="15836" y="10697"/>
                  </a:cubicBezTo>
                  <a:cubicBezTo>
                    <a:pt x="14441" y="11008"/>
                    <a:pt x="12870" y="11209"/>
                    <a:pt x="11224" y="11218"/>
                  </a:cubicBezTo>
                  <a:cubicBezTo>
                    <a:pt x="11172" y="11218"/>
                    <a:pt x="11120" y="11218"/>
                    <a:pt x="11069" y="11218"/>
                  </a:cubicBezTo>
                  <a:cubicBezTo>
                    <a:pt x="7814" y="11218"/>
                    <a:pt x="4934" y="10441"/>
                    <a:pt x="2975" y="9647"/>
                  </a:cubicBezTo>
                  <a:cubicBezTo>
                    <a:pt x="1966" y="9260"/>
                    <a:pt x="1194" y="8840"/>
                    <a:pt x="664" y="8555"/>
                  </a:cubicBezTo>
                  <a:cubicBezTo>
                    <a:pt x="412" y="8412"/>
                    <a:pt x="219" y="8294"/>
                    <a:pt x="68" y="8202"/>
                  </a:cubicBezTo>
                  <a:cubicBezTo>
                    <a:pt x="43" y="8185"/>
                    <a:pt x="18" y="8177"/>
                    <a:pt x="1" y="8160"/>
                  </a:cubicBezTo>
                  <a:lnTo>
                    <a:pt x="1" y="10210"/>
                  </a:lnTo>
                  <a:cubicBezTo>
                    <a:pt x="160" y="10176"/>
                    <a:pt x="387" y="10134"/>
                    <a:pt x="681" y="10117"/>
                  </a:cubicBezTo>
                  <a:cubicBezTo>
                    <a:pt x="813" y="10105"/>
                    <a:pt x="958" y="10099"/>
                    <a:pt x="1115" y="10099"/>
                  </a:cubicBezTo>
                  <a:cubicBezTo>
                    <a:pt x="1723" y="10099"/>
                    <a:pt x="2506" y="10196"/>
                    <a:pt x="3395" y="10436"/>
                  </a:cubicBezTo>
                  <a:cubicBezTo>
                    <a:pt x="4520" y="10714"/>
                    <a:pt x="5805" y="11209"/>
                    <a:pt x="7284" y="11562"/>
                  </a:cubicBezTo>
                  <a:cubicBezTo>
                    <a:pt x="8762" y="11906"/>
                    <a:pt x="10417" y="12133"/>
                    <a:pt x="12173" y="12142"/>
                  </a:cubicBezTo>
                  <a:cubicBezTo>
                    <a:pt x="12289" y="12144"/>
                    <a:pt x="12404" y="12146"/>
                    <a:pt x="12519" y="12146"/>
                  </a:cubicBezTo>
                  <a:cubicBezTo>
                    <a:pt x="15746" y="12146"/>
                    <a:pt x="18570" y="11093"/>
                    <a:pt x="20792" y="11093"/>
                  </a:cubicBezTo>
                  <a:cubicBezTo>
                    <a:pt x="20894" y="11093"/>
                    <a:pt x="20995" y="11095"/>
                    <a:pt x="21094" y="11100"/>
                  </a:cubicBezTo>
                  <a:cubicBezTo>
                    <a:pt x="21909" y="11117"/>
                    <a:pt x="22606" y="11251"/>
                    <a:pt x="23152" y="11419"/>
                  </a:cubicBezTo>
                  <a:lnTo>
                    <a:pt x="23152" y="8143"/>
                  </a:lnTo>
                  <a:cubicBezTo>
                    <a:pt x="22942" y="8168"/>
                    <a:pt x="22716" y="8202"/>
                    <a:pt x="22464" y="8227"/>
                  </a:cubicBezTo>
                  <a:cubicBezTo>
                    <a:pt x="21481" y="8328"/>
                    <a:pt x="20120" y="8521"/>
                    <a:pt x="18599" y="8555"/>
                  </a:cubicBezTo>
                  <a:cubicBezTo>
                    <a:pt x="18545" y="8555"/>
                    <a:pt x="18492" y="8556"/>
                    <a:pt x="18438" y="8556"/>
                  </a:cubicBezTo>
                  <a:cubicBezTo>
                    <a:pt x="17740" y="8556"/>
                    <a:pt x="17074" y="8505"/>
                    <a:pt x="16466" y="8403"/>
                  </a:cubicBezTo>
                  <a:cubicBezTo>
                    <a:pt x="15819" y="8286"/>
                    <a:pt x="15248" y="8109"/>
                    <a:pt x="14786" y="7916"/>
                  </a:cubicBezTo>
                  <a:cubicBezTo>
                    <a:pt x="14324" y="7723"/>
                    <a:pt x="13979" y="7505"/>
                    <a:pt x="13752" y="7345"/>
                  </a:cubicBezTo>
                  <a:cubicBezTo>
                    <a:pt x="13635" y="7269"/>
                    <a:pt x="13551" y="7202"/>
                    <a:pt x="13500" y="7152"/>
                  </a:cubicBezTo>
                  <a:cubicBezTo>
                    <a:pt x="13441" y="7110"/>
                    <a:pt x="13416" y="7076"/>
                    <a:pt x="13416" y="7076"/>
                  </a:cubicBezTo>
                  <a:cubicBezTo>
                    <a:pt x="13417" y="7075"/>
                    <a:pt x="13418" y="7074"/>
                    <a:pt x="13420" y="7074"/>
                  </a:cubicBezTo>
                  <a:cubicBezTo>
                    <a:pt x="13471" y="7074"/>
                    <a:pt x="13948" y="7460"/>
                    <a:pt x="14828" y="7799"/>
                  </a:cubicBezTo>
                  <a:cubicBezTo>
                    <a:pt x="15290" y="7983"/>
                    <a:pt x="15852" y="8143"/>
                    <a:pt x="16491" y="8244"/>
                  </a:cubicBezTo>
                  <a:cubicBezTo>
                    <a:pt x="17039" y="8338"/>
                    <a:pt x="17649" y="8382"/>
                    <a:pt x="18284" y="8382"/>
                  </a:cubicBezTo>
                  <a:cubicBezTo>
                    <a:pt x="18388" y="8382"/>
                    <a:pt x="18494" y="8381"/>
                    <a:pt x="18599" y="8378"/>
                  </a:cubicBezTo>
                  <a:cubicBezTo>
                    <a:pt x="20103" y="8353"/>
                    <a:pt x="21464" y="8177"/>
                    <a:pt x="22447" y="8109"/>
                  </a:cubicBezTo>
                  <a:cubicBezTo>
                    <a:pt x="22707" y="8093"/>
                    <a:pt x="22942" y="8076"/>
                    <a:pt x="23152" y="8059"/>
                  </a:cubicBezTo>
                  <a:lnTo>
                    <a:pt x="23152" y="112"/>
                  </a:lnTo>
                  <a:cubicBezTo>
                    <a:pt x="23001" y="95"/>
                    <a:pt x="22816" y="70"/>
                    <a:pt x="22598" y="53"/>
                  </a:cubicBezTo>
                  <a:cubicBezTo>
                    <a:pt x="22279" y="22"/>
                    <a:pt x="21883" y="1"/>
                    <a:pt x="21421"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8"/>
            <p:cNvSpPr/>
            <p:nvPr/>
          </p:nvSpPr>
          <p:spPr>
            <a:xfrm>
              <a:off x="12252750" y="-8845525"/>
              <a:ext cx="578825" cy="53825"/>
            </a:xfrm>
            <a:custGeom>
              <a:avLst/>
              <a:gdLst/>
              <a:ahLst/>
              <a:cxnLst/>
              <a:rect l="l" t="t" r="r" b="b"/>
              <a:pathLst>
                <a:path w="23153" h="2153" extrusionOk="0">
                  <a:moveTo>
                    <a:pt x="21137" y="1"/>
                  </a:moveTo>
                  <a:cubicBezTo>
                    <a:pt x="20794" y="1"/>
                    <a:pt x="20420" y="13"/>
                    <a:pt x="20019" y="44"/>
                  </a:cubicBezTo>
                  <a:cubicBezTo>
                    <a:pt x="18927" y="120"/>
                    <a:pt x="17633" y="330"/>
                    <a:pt x="16230" y="641"/>
                  </a:cubicBezTo>
                  <a:cubicBezTo>
                    <a:pt x="14811" y="952"/>
                    <a:pt x="13282" y="1355"/>
                    <a:pt x="11644" y="1649"/>
                  </a:cubicBezTo>
                  <a:cubicBezTo>
                    <a:pt x="10456" y="1863"/>
                    <a:pt x="9290" y="1988"/>
                    <a:pt x="8193" y="1988"/>
                  </a:cubicBezTo>
                  <a:cubicBezTo>
                    <a:pt x="7784" y="1988"/>
                    <a:pt x="7385" y="1971"/>
                    <a:pt x="6998" y="1934"/>
                  </a:cubicBezTo>
                  <a:cubicBezTo>
                    <a:pt x="6284" y="1867"/>
                    <a:pt x="5612" y="1741"/>
                    <a:pt x="5007" y="1565"/>
                  </a:cubicBezTo>
                  <a:cubicBezTo>
                    <a:pt x="4394" y="1380"/>
                    <a:pt x="3848" y="1145"/>
                    <a:pt x="3344" y="926"/>
                  </a:cubicBezTo>
                  <a:cubicBezTo>
                    <a:pt x="2353" y="481"/>
                    <a:pt x="1504" y="170"/>
                    <a:pt x="891" y="120"/>
                  </a:cubicBezTo>
                  <a:cubicBezTo>
                    <a:pt x="730" y="103"/>
                    <a:pt x="589" y="96"/>
                    <a:pt x="468" y="96"/>
                  </a:cubicBezTo>
                  <a:cubicBezTo>
                    <a:pt x="236" y="96"/>
                    <a:pt x="78" y="120"/>
                    <a:pt x="1" y="137"/>
                  </a:cubicBezTo>
                  <a:lnTo>
                    <a:pt x="1" y="153"/>
                  </a:lnTo>
                  <a:cubicBezTo>
                    <a:pt x="56" y="150"/>
                    <a:pt x="154" y="142"/>
                    <a:pt x="290" y="142"/>
                  </a:cubicBezTo>
                  <a:cubicBezTo>
                    <a:pt x="443" y="142"/>
                    <a:pt x="643" y="152"/>
                    <a:pt x="883" y="187"/>
                  </a:cubicBezTo>
                  <a:cubicBezTo>
                    <a:pt x="1488" y="254"/>
                    <a:pt x="2311" y="574"/>
                    <a:pt x="3302" y="1036"/>
                  </a:cubicBezTo>
                  <a:cubicBezTo>
                    <a:pt x="3798" y="1262"/>
                    <a:pt x="4344" y="1506"/>
                    <a:pt x="4965" y="1699"/>
                  </a:cubicBezTo>
                  <a:cubicBezTo>
                    <a:pt x="5587" y="1884"/>
                    <a:pt x="6259" y="2018"/>
                    <a:pt x="6982" y="2094"/>
                  </a:cubicBezTo>
                  <a:cubicBezTo>
                    <a:pt x="7389" y="2134"/>
                    <a:pt x="7808" y="2153"/>
                    <a:pt x="8237" y="2153"/>
                  </a:cubicBezTo>
                  <a:cubicBezTo>
                    <a:pt x="9337" y="2153"/>
                    <a:pt x="10499" y="2028"/>
                    <a:pt x="11677" y="1817"/>
                  </a:cubicBezTo>
                  <a:cubicBezTo>
                    <a:pt x="13324" y="1523"/>
                    <a:pt x="14853" y="1111"/>
                    <a:pt x="16264" y="800"/>
                  </a:cubicBezTo>
                  <a:cubicBezTo>
                    <a:pt x="17667" y="481"/>
                    <a:pt x="18944" y="254"/>
                    <a:pt x="20027" y="162"/>
                  </a:cubicBezTo>
                  <a:cubicBezTo>
                    <a:pt x="20540" y="118"/>
                    <a:pt x="21007" y="101"/>
                    <a:pt x="21421" y="101"/>
                  </a:cubicBezTo>
                  <a:cubicBezTo>
                    <a:pt x="21883" y="101"/>
                    <a:pt x="22279" y="122"/>
                    <a:pt x="22598" y="153"/>
                  </a:cubicBezTo>
                  <a:cubicBezTo>
                    <a:pt x="22825" y="170"/>
                    <a:pt x="23001" y="187"/>
                    <a:pt x="23152" y="212"/>
                  </a:cubicBezTo>
                  <a:lnTo>
                    <a:pt x="23152" y="162"/>
                  </a:lnTo>
                  <a:cubicBezTo>
                    <a:pt x="23010" y="137"/>
                    <a:pt x="22825" y="111"/>
                    <a:pt x="22606" y="86"/>
                  </a:cubicBezTo>
                  <a:cubicBezTo>
                    <a:pt x="22224" y="38"/>
                    <a:pt x="21727" y="1"/>
                    <a:pt x="21137"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8"/>
            <p:cNvSpPr/>
            <p:nvPr/>
          </p:nvSpPr>
          <p:spPr>
            <a:xfrm>
              <a:off x="12252750" y="-9086575"/>
              <a:ext cx="311050" cy="75425"/>
            </a:xfrm>
            <a:custGeom>
              <a:avLst/>
              <a:gdLst/>
              <a:ahLst/>
              <a:cxnLst/>
              <a:rect l="l" t="t" r="r" b="b"/>
              <a:pathLst>
                <a:path w="12442" h="3017" extrusionOk="0">
                  <a:moveTo>
                    <a:pt x="12375" y="1"/>
                  </a:moveTo>
                  <a:cubicBezTo>
                    <a:pt x="12307" y="51"/>
                    <a:pt x="12223" y="110"/>
                    <a:pt x="12114" y="185"/>
                  </a:cubicBezTo>
                  <a:cubicBezTo>
                    <a:pt x="11980" y="286"/>
                    <a:pt x="11803" y="404"/>
                    <a:pt x="11593" y="530"/>
                  </a:cubicBezTo>
                  <a:cubicBezTo>
                    <a:pt x="11392" y="656"/>
                    <a:pt x="11165" y="815"/>
                    <a:pt x="10888" y="950"/>
                  </a:cubicBezTo>
                  <a:cubicBezTo>
                    <a:pt x="10619" y="1101"/>
                    <a:pt x="10333" y="1261"/>
                    <a:pt x="9997" y="1412"/>
                  </a:cubicBezTo>
                  <a:cubicBezTo>
                    <a:pt x="9678" y="1580"/>
                    <a:pt x="9325" y="1714"/>
                    <a:pt x="8947" y="1874"/>
                  </a:cubicBezTo>
                  <a:cubicBezTo>
                    <a:pt x="8191" y="2151"/>
                    <a:pt x="7343" y="2412"/>
                    <a:pt x="6427" y="2596"/>
                  </a:cubicBezTo>
                  <a:cubicBezTo>
                    <a:pt x="5511" y="2764"/>
                    <a:pt x="4621" y="2840"/>
                    <a:pt x="3815" y="2865"/>
                  </a:cubicBezTo>
                  <a:cubicBezTo>
                    <a:pt x="3411" y="2857"/>
                    <a:pt x="3025" y="2865"/>
                    <a:pt x="2664" y="2832"/>
                  </a:cubicBezTo>
                  <a:cubicBezTo>
                    <a:pt x="2302" y="2815"/>
                    <a:pt x="1975" y="2773"/>
                    <a:pt x="1672" y="2731"/>
                  </a:cubicBezTo>
                  <a:cubicBezTo>
                    <a:pt x="1370" y="2706"/>
                    <a:pt x="1093" y="2638"/>
                    <a:pt x="858" y="2605"/>
                  </a:cubicBezTo>
                  <a:cubicBezTo>
                    <a:pt x="614" y="2563"/>
                    <a:pt x="412" y="2512"/>
                    <a:pt x="244" y="2470"/>
                  </a:cubicBezTo>
                  <a:cubicBezTo>
                    <a:pt x="152" y="2454"/>
                    <a:pt x="68" y="2437"/>
                    <a:pt x="1" y="2420"/>
                  </a:cubicBezTo>
                  <a:lnTo>
                    <a:pt x="1" y="2470"/>
                  </a:lnTo>
                  <a:cubicBezTo>
                    <a:pt x="68" y="2487"/>
                    <a:pt x="144" y="2512"/>
                    <a:pt x="228" y="2538"/>
                  </a:cubicBezTo>
                  <a:cubicBezTo>
                    <a:pt x="396" y="2588"/>
                    <a:pt x="597" y="2647"/>
                    <a:pt x="832" y="2697"/>
                  </a:cubicBezTo>
                  <a:cubicBezTo>
                    <a:pt x="1076" y="2748"/>
                    <a:pt x="1345" y="2815"/>
                    <a:pt x="1656" y="2848"/>
                  </a:cubicBezTo>
                  <a:cubicBezTo>
                    <a:pt x="1958" y="2899"/>
                    <a:pt x="2294" y="2949"/>
                    <a:pt x="2655" y="2966"/>
                  </a:cubicBezTo>
                  <a:cubicBezTo>
                    <a:pt x="3017" y="3008"/>
                    <a:pt x="3403" y="3008"/>
                    <a:pt x="3815" y="3016"/>
                  </a:cubicBezTo>
                  <a:cubicBezTo>
                    <a:pt x="4629" y="3008"/>
                    <a:pt x="5528" y="2932"/>
                    <a:pt x="6461" y="2764"/>
                  </a:cubicBezTo>
                  <a:cubicBezTo>
                    <a:pt x="7385" y="2580"/>
                    <a:pt x="8242" y="2311"/>
                    <a:pt x="9006" y="2017"/>
                  </a:cubicBezTo>
                  <a:cubicBezTo>
                    <a:pt x="9384" y="1857"/>
                    <a:pt x="9745" y="1714"/>
                    <a:pt x="10064" y="1538"/>
                  </a:cubicBezTo>
                  <a:cubicBezTo>
                    <a:pt x="10392" y="1387"/>
                    <a:pt x="10686" y="1219"/>
                    <a:pt x="10947" y="1059"/>
                  </a:cubicBezTo>
                  <a:cubicBezTo>
                    <a:pt x="11224" y="908"/>
                    <a:pt x="11451" y="740"/>
                    <a:pt x="11652" y="605"/>
                  </a:cubicBezTo>
                  <a:cubicBezTo>
                    <a:pt x="11854" y="471"/>
                    <a:pt x="12022" y="345"/>
                    <a:pt x="12156" y="236"/>
                  </a:cubicBezTo>
                  <a:cubicBezTo>
                    <a:pt x="12282" y="135"/>
                    <a:pt x="12375" y="59"/>
                    <a:pt x="12442"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8"/>
            <p:cNvSpPr/>
            <p:nvPr/>
          </p:nvSpPr>
          <p:spPr>
            <a:xfrm>
              <a:off x="12253175" y="-9062875"/>
              <a:ext cx="578400" cy="99850"/>
            </a:xfrm>
            <a:custGeom>
              <a:avLst/>
              <a:gdLst/>
              <a:ahLst/>
              <a:cxnLst/>
              <a:rect l="l" t="t" r="r" b="b"/>
              <a:pathLst>
                <a:path w="23136" h="3994" extrusionOk="0">
                  <a:moveTo>
                    <a:pt x="18426" y="0"/>
                  </a:moveTo>
                  <a:cubicBezTo>
                    <a:pt x="18188" y="0"/>
                    <a:pt x="17946" y="9"/>
                    <a:pt x="17700" y="27"/>
                  </a:cubicBezTo>
                  <a:cubicBezTo>
                    <a:pt x="16902" y="94"/>
                    <a:pt x="16071" y="271"/>
                    <a:pt x="15256" y="590"/>
                  </a:cubicBezTo>
                  <a:cubicBezTo>
                    <a:pt x="14433" y="901"/>
                    <a:pt x="13651" y="1354"/>
                    <a:pt x="12853" y="1808"/>
                  </a:cubicBezTo>
                  <a:cubicBezTo>
                    <a:pt x="12064" y="2262"/>
                    <a:pt x="11282" y="2707"/>
                    <a:pt x="10476" y="3001"/>
                  </a:cubicBezTo>
                  <a:cubicBezTo>
                    <a:pt x="9669" y="3286"/>
                    <a:pt x="8846" y="3429"/>
                    <a:pt x="8057" y="3480"/>
                  </a:cubicBezTo>
                  <a:cubicBezTo>
                    <a:pt x="7648" y="3506"/>
                    <a:pt x="7249" y="3515"/>
                    <a:pt x="6862" y="3515"/>
                  </a:cubicBezTo>
                  <a:cubicBezTo>
                    <a:pt x="5752" y="3515"/>
                    <a:pt x="4736" y="3435"/>
                    <a:pt x="3840" y="3429"/>
                  </a:cubicBezTo>
                  <a:cubicBezTo>
                    <a:pt x="3757" y="3428"/>
                    <a:pt x="3676" y="3428"/>
                    <a:pt x="3595" y="3428"/>
                  </a:cubicBezTo>
                  <a:cubicBezTo>
                    <a:pt x="2498" y="3428"/>
                    <a:pt x="1611" y="3532"/>
                    <a:pt x="1000" y="3673"/>
                  </a:cubicBezTo>
                  <a:cubicBezTo>
                    <a:pt x="832" y="3715"/>
                    <a:pt x="689" y="3748"/>
                    <a:pt x="563" y="3790"/>
                  </a:cubicBezTo>
                  <a:cubicBezTo>
                    <a:pt x="446" y="3824"/>
                    <a:pt x="345" y="3866"/>
                    <a:pt x="253" y="3891"/>
                  </a:cubicBezTo>
                  <a:cubicBezTo>
                    <a:pt x="85" y="3950"/>
                    <a:pt x="1" y="3984"/>
                    <a:pt x="1" y="3992"/>
                  </a:cubicBezTo>
                  <a:cubicBezTo>
                    <a:pt x="1" y="3993"/>
                    <a:pt x="2" y="3994"/>
                    <a:pt x="5" y="3994"/>
                  </a:cubicBezTo>
                  <a:cubicBezTo>
                    <a:pt x="25" y="3994"/>
                    <a:pt x="114" y="3969"/>
                    <a:pt x="261" y="3925"/>
                  </a:cubicBezTo>
                  <a:cubicBezTo>
                    <a:pt x="353" y="3900"/>
                    <a:pt x="454" y="3874"/>
                    <a:pt x="580" y="3832"/>
                  </a:cubicBezTo>
                  <a:cubicBezTo>
                    <a:pt x="698" y="3807"/>
                    <a:pt x="849" y="3782"/>
                    <a:pt x="1009" y="3740"/>
                  </a:cubicBezTo>
                  <a:cubicBezTo>
                    <a:pt x="1562" y="3628"/>
                    <a:pt x="2326" y="3545"/>
                    <a:pt x="3262" y="3545"/>
                  </a:cubicBezTo>
                  <a:cubicBezTo>
                    <a:pt x="3448" y="3545"/>
                    <a:pt x="3641" y="3548"/>
                    <a:pt x="3840" y="3555"/>
                  </a:cubicBezTo>
                  <a:cubicBezTo>
                    <a:pt x="4774" y="3568"/>
                    <a:pt x="5846" y="3668"/>
                    <a:pt x="7032" y="3668"/>
                  </a:cubicBezTo>
                  <a:cubicBezTo>
                    <a:pt x="7370" y="3668"/>
                    <a:pt x="7717" y="3660"/>
                    <a:pt x="8073" y="3639"/>
                  </a:cubicBezTo>
                  <a:cubicBezTo>
                    <a:pt x="8871" y="3589"/>
                    <a:pt x="9703" y="3446"/>
                    <a:pt x="10535" y="3160"/>
                  </a:cubicBezTo>
                  <a:cubicBezTo>
                    <a:pt x="11358" y="2858"/>
                    <a:pt x="12148" y="2413"/>
                    <a:pt x="12946" y="1959"/>
                  </a:cubicBezTo>
                  <a:cubicBezTo>
                    <a:pt x="13735" y="1497"/>
                    <a:pt x="14517" y="1052"/>
                    <a:pt x="15315" y="749"/>
                  </a:cubicBezTo>
                  <a:cubicBezTo>
                    <a:pt x="16113" y="439"/>
                    <a:pt x="16927" y="254"/>
                    <a:pt x="17717" y="187"/>
                  </a:cubicBezTo>
                  <a:cubicBezTo>
                    <a:pt x="17982" y="165"/>
                    <a:pt x="18243" y="155"/>
                    <a:pt x="18500" y="155"/>
                  </a:cubicBezTo>
                  <a:cubicBezTo>
                    <a:pt x="19763" y="155"/>
                    <a:pt x="20913" y="399"/>
                    <a:pt x="21842" y="741"/>
                  </a:cubicBezTo>
                  <a:cubicBezTo>
                    <a:pt x="22329" y="926"/>
                    <a:pt x="22757" y="1128"/>
                    <a:pt x="23135" y="1338"/>
                  </a:cubicBezTo>
                  <a:lnTo>
                    <a:pt x="23135" y="1220"/>
                  </a:lnTo>
                  <a:cubicBezTo>
                    <a:pt x="22774" y="1018"/>
                    <a:pt x="22354" y="817"/>
                    <a:pt x="21884" y="632"/>
                  </a:cubicBezTo>
                  <a:cubicBezTo>
                    <a:pt x="20930" y="262"/>
                    <a:pt x="19742" y="0"/>
                    <a:pt x="18426"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8"/>
            <p:cNvSpPr/>
            <p:nvPr/>
          </p:nvSpPr>
          <p:spPr>
            <a:xfrm>
              <a:off x="12521575" y="-9003500"/>
              <a:ext cx="310000" cy="134400"/>
            </a:xfrm>
            <a:custGeom>
              <a:avLst/>
              <a:gdLst/>
              <a:ahLst/>
              <a:cxnLst/>
              <a:rect l="l" t="t" r="r" b="b"/>
              <a:pathLst>
                <a:path w="12400" h="5376" extrusionOk="0">
                  <a:moveTo>
                    <a:pt x="7683" y="0"/>
                  </a:moveTo>
                  <a:cubicBezTo>
                    <a:pt x="6603" y="0"/>
                    <a:pt x="5476" y="420"/>
                    <a:pt x="4402" y="953"/>
                  </a:cubicBezTo>
                  <a:cubicBezTo>
                    <a:pt x="3251" y="1499"/>
                    <a:pt x="2193" y="2121"/>
                    <a:pt x="1277" y="2734"/>
                  </a:cubicBezTo>
                  <a:cubicBezTo>
                    <a:pt x="832" y="3045"/>
                    <a:pt x="336" y="3314"/>
                    <a:pt x="118" y="3810"/>
                  </a:cubicBezTo>
                  <a:cubicBezTo>
                    <a:pt x="0" y="4053"/>
                    <a:pt x="59" y="4356"/>
                    <a:pt x="227" y="4540"/>
                  </a:cubicBezTo>
                  <a:cubicBezTo>
                    <a:pt x="387" y="4725"/>
                    <a:pt x="597" y="4826"/>
                    <a:pt x="790" y="4918"/>
                  </a:cubicBezTo>
                  <a:cubicBezTo>
                    <a:pt x="1554" y="5271"/>
                    <a:pt x="2252" y="5364"/>
                    <a:pt x="2714" y="5372"/>
                  </a:cubicBezTo>
                  <a:cubicBezTo>
                    <a:pt x="2783" y="5374"/>
                    <a:pt x="2847" y="5376"/>
                    <a:pt x="2907" y="5376"/>
                  </a:cubicBezTo>
                  <a:cubicBezTo>
                    <a:pt x="3051" y="5376"/>
                    <a:pt x="3168" y="5370"/>
                    <a:pt x="3251" y="5364"/>
                  </a:cubicBezTo>
                  <a:cubicBezTo>
                    <a:pt x="3377" y="5347"/>
                    <a:pt x="3436" y="5338"/>
                    <a:pt x="3436" y="5330"/>
                  </a:cubicBezTo>
                  <a:cubicBezTo>
                    <a:pt x="3436" y="5324"/>
                    <a:pt x="3407" y="5324"/>
                    <a:pt x="3351" y="5324"/>
                  </a:cubicBezTo>
                  <a:cubicBezTo>
                    <a:pt x="3324" y="5324"/>
                    <a:pt x="3289" y="5324"/>
                    <a:pt x="3248" y="5324"/>
                  </a:cubicBezTo>
                  <a:cubicBezTo>
                    <a:pt x="3125" y="5324"/>
                    <a:pt x="2945" y="5322"/>
                    <a:pt x="2714" y="5305"/>
                  </a:cubicBezTo>
                  <a:cubicBezTo>
                    <a:pt x="2260" y="5271"/>
                    <a:pt x="1580" y="5170"/>
                    <a:pt x="840" y="4809"/>
                  </a:cubicBezTo>
                  <a:cubicBezTo>
                    <a:pt x="656" y="4717"/>
                    <a:pt x="462" y="4616"/>
                    <a:pt x="328" y="4456"/>
                  </a:cubicBezTo>
                  <a:cubicBezTo>
                    <a:pt x="185" y="4297"/>
                    <a:pt x="152" y="4070"/>
                    <a:pt x="244" y="3860"/>
                  </a:cubicBezTo>
                  <a:cubicBezTo>
                    <a:pt x="429" y="3432"/>
                    <a:pt x="916" y="3163"/>
                    <a:pt x="1361" y="2860"/>
                  </a:cubicBezTo>
                  <a:cubicBezTo>
                    <a:pt x="2285" y="2255"/>
                    <a:pt x="3327" y="1651"/>
                    <a:pt x="4469" y="1105"/>
                  </a:cubicBezTo>
                  <a:cubicBezTo>
                    <a:pt x="5562" y="571"/>
                    <a:pt x="6677" y="154"/>
                    <a:pt x="7734" y="154"/>
                  </a:cubicBezTo>
                  <a:cubicBezTo>
                    <a:pt x="7774" y="154"/>
                    <a:pt x="7815" y="154"/>
                    <a:pt x="7855" y="155"/>
                  </a:cubicBezTo>
                  <a:cubicBezTo>
                    <a:pt x="8947" y="181"/>
                    <a:pt x="9862" y="634"/>
                    <a:pt x="10568" y="1063"/>
                  </a:cubicBezTo>
                  <a:cubicBezTo>
                    <a:pt x="11274" y="1491"/>
                    <a:pt x="11795" y="1928"/>
                    <a:pt x="12156" y="2213"/>
                  </a:cubicBezTo>
                  <a:cubicBezTo>
                    <a:pt x="12248" y="2281"/>
                    <a:pt x="12324" y="2348"/>
                    <a:pt x="12399" y="2407"/>
                  </a:cubicBezTo>
                  <a:lnTo>
                    <a:pt x="12399" y="2339"/>
                  </a:lnTo>
                  <a:cubicBezTo>
                    <a:pt x="12341" y="2281"/>
                    <a:pt x="12273" y="2230"/>
                    <a:pt x="12198" y="2163"/>
                  </a:cubicBezTo>
                  <a:cubicBezTo>
                    <a:pt x="11845" y="1861"/>
                    <a:pt x="11341" y="1415"/>
                    <a:pt x="10627" y="962"/>
                  </a:cubicBezTo>
                  <a:cubicBezTo>
                    <a:pt x="9930" y="517"/>
                    <a:pt x="8997" y="38"/>
                    <a:pt x="7863" y="4"/>
                  </a:cubicBezTo>
                  <a:cubicBezTo>
                    <a:pt x="7803" y="2"/>
                    <a:pt x="7743" y="0"/>
                    <a:pt x="7683"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28"/>
            <p:cNvSpPr/>
            <p:nvPr/>
          </p:nvSpPr>
          <p:spPr>
            <a:xfrm>
              <a:off x="12629525" y="-8940400"/>
              <a:ext cx="195750" cy="61225"/>
            </a:xfrm>
            <a:custGeom>
              <a:avLst/>
              <a:gdLst/>
              <a:ahLst/>
              <a:cxnLst/>
              <a:rect l="l" t="t" r="r" b="b"/>
              <a:pathLst>
                <a:path w="7830" h="2449" extrusionOk="0">
                  <a:moveTo>
                    <a:pt x="2906" y="1"/>
                  </a:moveTo>
                  <a:cubicBezTo>
                    <a:pt x="2155" y="1"/>
                    <a:pt x="1350" y="110"/>
                    <a:pt x="555" y="353"/>
                  </a:cubicBezTo>
                  <a:cubicBezTo>
                    <a:pt x="420" y="395"/>
                    <a:pt x="294" y="454"/>
                    <a:pt x="185" y="555"/>
                  </a:cubicBezTo>
                  <a:cubicBezTo>
                    <a:pt x="126" y="597"/>
                    <a:pt x="76" y="656"/>
                    <a:pt x="42" y="731"/>
                  </a:cubicBezTo>
                  <a:cubicBezTo>
                    <a:pt x="9" y="807"/>
                    <a:pt x="0" y="908"/>
                    <a:pt x="34" y="983"/>
                  </a:cubicBezTo>
                  <a:cubicBezTo>
                    <a:pt x="93" y="1151"/>
                    <a:pt x="261" y="1218"/>
                    <a:pt x="387" y="1252"/>
                  </a:cubicBezTo>
                  <a:cubicBezTo>
                    <a:pt x="521" y="1286"/>
                    <a:pt x="639" y="1302"/>
                    <a:pt x="756" y="1328"/>
                  </a:cubicBezTo>
                  <a:cubicBezTo>
                    <a:pt x="1243" y="1428"/>
                    <a:pt x="1714" y="1521"/>
                    <a:pt x="2167" y="1605"/>
                  </a:cubicBezTo>
                  <a:cubicBezTo>
                    <a:pt x="3050" y="1781"/>
                    <a:pt x="3856" y="1932"/>
                    <a:pt x="4545" y="2067"/>
                  </a:cubicBezTo>
                  <a:cubicBezTo>
                    <a:pt x="5200" y="2184"/>
                    <a:pt x="5746" y="2285"/>
                    <a:pt x="6149" y="2361"/>
                  </a:cubicBezTo>
                  <a:cubicBezTo>
                    <a:pt x="6326" y="2386"/>
                    <a:pt x="6469" y="2411"/>
                    <a:pt x="6595" y="2436"/>
                  </a:cubicBezTo>
                  <a:cubicBezTo>
                    <a:pt x="6666" y="2442"/>
                    <a:pt x="6712" y="2448"/>
                    <a:pt x="6733" y="2448"/>
                  </a:cubicBezTo>
                  <a:cubicBezTo>
                    <a:pt x="6741" y="2448"/>
                    <a:pt x="6746" y="2447"/>
                    <a:pt x="6746" y="2445"/>
                  </a:cubicBezTo>
                  <a:cubicBezTo>
                    <a:pt x="6746" y="2436"/>
                    <a:pt x="6695" y="2428"/>
                    <a:pt x="6595" y="2403"/>
                  </a:cubicBezTo>
                  <a:cubicBezTo>
                    <a:pt x="6477" y="2369"/>
                    <a:pt x="6334" y="2336"/>
                    <a:pt x="6166" y="2294"/>
                  </a:cubicBezTo>
                  <a:cubicBezTo>
                    <a:pt x="5763" y="2210"/>
                    <a:pt x="5225" y="2092"/>
                    <a:pt x="4570" y="1949"/>
                  </a:cubicBezTo>
                  <a:cubicBezTo>
                    <a:pt x="3881" y="1806"/>
                    <a:pt x="3083" y="1638"/>
                    <a:pt x="2193" y="1454"/>
                  </a:cubicBezTo>
                  <a:cubicBezTo>
                    <a:pt x="1747" y="1361"/>
                    <a:pt x="1277" y="1269"/>
                    <a:pt x="790" y="1168"/>
                  </a:cubicBezTo>
                  <a:cubicBezTo>
                    <a:pt x="563" y="1109"/>
                    <a:pt x="252" y="1101"/>
                    <a:pt x="193" y="924"/>
                  </a:cubicBezTo>
                  <a:cubicBezTo>
                    <a:pt x="160" y="849"/>
                    <a:pt x="210" y="756"/>
                    <a:pt x="294" y="681"/>
                  </a:cubicBezTo>
                  <a:cubicBezTo>
                    <a:pt x="378" y="605"/>
                    <a:pt x="487" y="546"/>
                    <a:pt x="605" y="513"/>
                  </a:cubicBezTo>
                  <a:cubicBezTo>
                    <a:pt x="1401" y="272"/>
                    <a:pt x="2202" y="164"/>
                    <a:pt x="2949" y="164"/>
                  </a:cubicBezTo>
                  <a:cubicBezTo>
                    <a:pt x="3140" y="164"/>
                    <a:pt x="3328" y="171"/>
                    <a:pt x="3512" y="185"/>
                  </a:cubicBezTo>
                  <a:cubicBezTo>
                    <a:pt x="4410" y="244"/>
                    <a:pt x="5208" y="437"/>
                    <a:pt x="5855" y="681"/>
                  </a:cubicBezTo>
                  <a:cubicBezTo>
                    <a:pt x="7104" y="1138"/>
                    <a:pt x="7766" y="1690"/>
                    <a:pt x="7826" y="1690"/>
                  </a:cubicBezTo>
                  <a:cubicBezTo>
                    <a:pt x="7827" y="1690"/>
                    <a:pt x="7829" y="1690"/>
                    <a:pt x="7829" y="1689"/>
                  </a:cubicBezTo>
                  <a:cubicBezTo>
                    <a:pt x="7829" y="1680"/>
                    <a:pt x="7796" y="1647"/>
                    <a:pt x="7712" y="1580"/>
                  </a:cubicBezTo>
                  <a:cubicBezTo>
                    <a:pt x="7628" y="1521"/>
                    <a:pt x="7519" y="1420"/>
                    <a:pt x="7351" y="1319"/>
                  </a:cubicBezTo>
                  <a:cubicBezTo>
                    <a:pt x="7031" y="1101"/>
                    <a:pt x="6544" y="824"/>
                    <a:pt x="5897" y="563"/>
                  </a:cubicBezTo>
                  <a:cubicBezTo>
                    <a:pt x="5250" y="311"/>
                    <a:pt x="4444" y="93"/>
                    <a:pt x="3520" y="25"/>
                  </a:cubicBezTo>
                  <a:cubicBezTo>
                    <a:pt x="3320" y="9"/>
                    <a:pt x="3115" y="1"/>
                    <a:pt x="2906"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28"/>
            <p:cNvSpPr/>
            <p:nvPr/>
          </p:nvSpPr>
          <p:spPr>
            <a:xfrm>
              <a:off x="12252750" y="-8908075"/>
              <a:ext cx="183575" cy="19225"/>
            </a:xfrm>
            <a:custGeom>
              <a:avLst/>
              <a:gdLst/>
              <a:ahLst/>
              <a:cxnLst/>
              <a:rect l="l" t="t" r="r" b="b"/>
              <a:pathLst>
                <a:path w="7343" h="769" extrusionOk="0">
                  <a:moveTo>
                    <a:pt x="3399" y="1"/>
                  </a:moveTo>
                  <a:cubicBezTo>
                    <a:pt x="2334" y="1"/>
                    <a:pt x="1385" y="148"/>
                    <a:pt x="715" y="320"/>
                  </a:cubicBezTo>
                  <a:cubicBezTo>
                    <a:pt x="421" y="387"/>
                    <a:pt x="186" y="455"/>
                    <a:pt x="1" y="522"/>
                  </a:cubicBezTo>
                  <a:lnTo>
                    <a:pt x="1" y="597"/>
                  </a:lnTo>
                  <a:cubicBezTo>
                    <a:pt x="186" y="555"/>
                    <a:pt x="438" y="497"/>
                    <a:pt x="740" y="438"/>
                  </a:cubicBezTo>
                  <a:cubicBezTo>
                    <a:pt x="1389" y="303"/>
                    <a:pt x="2293" y="176"/>
                    <a:pt x="3302" y="176"/>
                  </a:cubicBezTo>
                  <a:cubicBezTo>
                    <a:pt x="3364" y="176"/>
                    <a:pt x="3425" y="176"/>
                    <a:pt x="3487" y="177"/>
                  </a:cubicBezTo>
                  <a:cubicBezTo>
                    <a:pt x="4562" y="186"/>
                    <a:pt x="5528" y="337"/>
                    <a:pt x="6225" y="497"/>
                  </a:cubicBezTo>
                  <a:cubicBezTo>
                    <a:pt x="6858" y="643"/>
                    <a:pt x="7264" y="768"/>
                    <a:pt x="7333" y="768"/>
                  </a:cubicBezTo>
                  <a:cubicBezTo>
                    <a:pt x="7339" y="768"/>
                    <a:pt x="7342" y="767"/>
                    <a:pt x="7343" y="765"/>
                  </a:cubicBezTo>
                  <a:cubicBezTo>
                    <a:pt x="7343" y="757"/>
                    <a:pt x="7242" y="715"/>
                    <a:pt x="7057" y="639"/>
                  </a:cubicBezTo>
                  <a:cubicBezTo>
                    <a:pt x="6872" y="564"/>
                    <a:pt x="6595" y="471"/>
                    <a:pt x="6251" y="379"/>
                  </a:cubicBezTo>
                  <a:cubicBezTo>
                    <a:pt x="5562" y="194"/>
                    <a:pt x="4579" y="18"/>
                    <a:pt x="3487" y="1"/>
                  </a:cubicBezTo>
                  <a:cubicBezTo>
                    <a:pt x="3458" y="1"/>
                    <a:pt x="3428" y="1"/>
                    <a:pt x="3399"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8"/>
            <p:cNvSpPr/>
            <p:nvPr/>
          </p:nvSpPr>
          <p:spPr>
            <a:xfrm>
              <a:off x="12252750" y="-8810700"/>
              <a:ext cx="578200" cy="111825"/>
            </a:xfrm>
            <a:custGeom>
              <a:avLst/>
              <a:gdLst/>
              <a:ahLst/>
              <a:cxnLst/>
              <a:rect l="l" t="t" r="r" b="b"/>
              <a:pathLst>
                <a:path w="23128" h="4473" extrusionOk="0">
                  <a:moveTo>
                    <a:pt x="18667" y="0"/>
                  </a:moveTo>
                  <a:cubicBezTo>
                    <a:pt x="17762" y="0"/>
                    <a:pt x="16745" y="62"/>
                    <a:pt x="15659" y="231"/>
                  </a:cubicBezTo>
                  <a:cubicBezTo>
                    <a:pt x="14198" y="449"/>
                    <a:pt x="12635" y="903"/>
                    <a:pt x="11005" y="1390"/>
                  </a:cubicBezTo>
                  <a:cubicBezTo>
                    <a:pt x="9384" y="1877"/>
                    <a:pt x="7830" y="2314"/>
                    <a:pt x="6377" y="2499"/>
                  </a:cubicBezTo>
                  <a:cubicBezTo>
                    <a:pt x="4923" y="2692"/>
                    <a:pt x="3588" y="2793"/>
                    <a:pt x="2504" y="3087"/>
                  </a:cubicBezTo>
                  <a:cubicBezTo>
                    <a:pt x="1429" y="3364"/>
                    <a:pt x="589" y="3776"/>
                    <a:pt x="144" y="4229"/>
                  </a:cubicBezTo>
                  <a:cubicBezTo>
                    <a:pt x="85" y="4280"/>
                    <a:pt x="43" y="4330"/>
                    <a:pt x="1" y="4380"/>
                  </a:cubicBezTo>
                  <a:lnTo>
                    <a:pt x="1" y="4473"/>
                  </a:lnTo>
                  <a:cubicBezTo>
                    <a:pt x="51" y="4414"/>
                    <a:pt x="110" y="4347"/>
                    <a:pt x="186" y="4280"/>
                  </a:cubicBezTo>
                  <a:cubicBezTo>
                    <a:pt x="631" y="3860"/>
                    <a:pt x="1462" y="3465"/>
                    <a:pt x="2538" y="3204"/>
                  </a:cubicBezTo>
                  <a:cubicBezTo>
                    <a:pt x="3605" y="2927"/>
                    <a:pt x="4932" y="2835"/>
                    <a:pt x="6393" y="2658"/>
                  </a:cubicBezTo>
                  <a:cubicBezTo>
                    <a:pt x="7864" y="2473"/>
                    <a:pt x="9434" y="2045"/>
                    <a:pt x="11056" y="1558"/>
                  </a:cubicBezTo>
                  <a:cubicBezTo>
                    <a:pt x="12677" y="1071"/>
                    <a:pt x="14231" y="609"/>
                    <a:pt x="15684" y="390"/>
                  </a:cubicBezTo>
                  <a:cubicBezTo>
                    <a:pt x="16850" y="200"/>
                    <a:pt x="17939" y="136"/>
                    <a:pt x="18899" y="136"/>
                  </a:cubicBezTo>
                  <a:cubicBezTo>
                    <a:pt x="19129" y="136"/>
                    <a:pt x="19351" y="140"/>
                    <a:pt x="19565" y="147"/>
                  </a:cubicBezTo>
                  <a:cubicBezTo>
                    <a:pt x="20674" y="189"/>
                    <a:pt x="21565" y="298"/>
                    <a:pt x="22178" y="399"/>
                  </a:cubicBezTo>
                  <a:cubicBezTo>
                    <a:pt x="22480" y="449"/>
                    <a:pt x="22724" y="483"/>
                    <a:pt x="22884" y="516"/>
                  </a:cubicBezTo>
                  <a:cubicBezTo>
                    <a:pt x="23015" y="537"/>
                    <a:pt x="23095" y="552"/>
                    <a:pt x="23119" y="552"/>
                  </a:cubicBezTo>
                  <a:cubicBezTo>
                    <a:pt x="23125" y="552"/>
                    <a:pt x="23127" y="551"/>
                    <a:pt x="23127" y="550"/>
                  </a:cubicBezTo>
                  <a:cubicBezTo>
                    <a:pt x="23127" y="541"/>
                    <a:pt x="23052" y="525"/>
                    <a:pt x="22892" y="483"/>
                  </a:cubicBezTo>
                  <a:cubicBezTo>
                    <a:pt x="22732" y="441"/>
                    <a:pt x="22497" y="390"/>
                    <a:pt x="22186" y="331"/>
                  </a:cubicBezTo>
                  <a:cubicBezTo>
                    <a:pt x="21573" y="214"/>
                    <a:pt x="20683" y="79"/>
                    <a:pt x="19565" y="21"/>
                  </a:cubicBezTo>
                  <a:cubicBezTo>
                    <a:pt x="19280" y="8"/>
                    <a:pt x="18980" y="0"/>
                    <a:pt x="18667"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8"/>
            <p:cNvSpPr/>
            <p:nvPr/>
          </p:nvSpPr>
          <p:spPr>
            <a:xfrm>
              <a:off x="12361750" y="-8883400"/>
              <a:ext cx="341500" cy="47875"/>
            </a:xfrm>
            <a:custGeom>
              <a:avLst/>
              <a:gdLst/>
              <a:ahLst/>
              <a:cxnLst/>
              <a:rect l="l" t="t" r="r" b="b"/>
              <a:pathLst>
                <a:path w="13660" h="1915" extrusionOk="0">
                  <a:moveTo>
                    <a:pt x="12808" y="1"/>
                  </a:moveTo>
                  <a:cubicBezTo>
                    <a:pt x="12477" y="1"/>
                    <a:pt x="12059" y="45"/>
                    <a:pt x="11585" y="165"/>
                  </a:cubicBezTo>
                  <a:cubicBezTo>
                    <a:pt x="10300" y="442"/>
                    <a:pt x="8754" y="1433"/>
                    <a:pt x="6797" y="1660"/>
                  </a:cubicBezTo>
                  <a:cubicBezTo>
                    <a:pt x="6351" y="1722"/>
                    <a:pt x="5914" y="1749"/>
                    <a:pt x="5492" y="1749"/>
                  </a:cubicBezTo>
                  <a:cubicBezTo>
                    <a:pt x="4065" y="1749"/>
                    <a:pt x="2796" y="1439"/>
                    <a:pt x="1882" y="1089"/>
                  </a:cubicBezTo>
                  <a:cubicBezTo>
                    <a:pt x="1277" y="870"/>
                    <a:pt x="815" y="618"/>
                    <a:pt x="496" y="450"/>
                  </a:cubicBezTo>
                  <a:cubicBezTo>
                    <a:pt x="197" y="281"/>
                    <a:pt x="31" y="181"/>
                    <a:pt x="11" y="181"/>
                  </a:cubicBezTo>
                  <a:cubicBezTo>
                    <a:pt x="10" y="181"/>
                    <a:pt x="9" y="181"/>
                    <a:pt x="9" y="182"/>
                  </a:cubicBezTo>
                  <a:cubicBezTo>
                    <a:pt x="1" y="190"/>
                    <a:pt x="169" y="308"/>
                    <a:pt x="463" y="509"/>
                  </a:cubicBezTo>
                  <a:cubicBezTo>
                    <a:pt x="782" y="694"/>
                    <a:pt x="1227" y="963"/>
                    <a:pt x="1832" y="1198"/>
                  </a:cubicBezTo>
                  <a:cubicBezTo>
                    <a:pt x="2761" y="1584"/>
                    <a:pt x="4067" y="1914"/>
                    <a:pt x="5536" y="1914"/>
                  </a:cubicBezTo>
                  <a:cubicBezTo>
                    <a:pt x="5953" y="1914"/>
                    <a:pt x="6383" y="1888"/>
                    <a:pt x="6822" y="1828"/>
                  </a:cubicBezTo>
                  <a:cubicBezTo>
                    <a:pt x="7805" y="1702"/>
                    <a:pt x="8712" y="1408"/>
                    <a:pt x="9502" y="1072"/>
                  </a:cubicBezTo>
                  <a:cubicBezTo>
                    <a:pt x="10291" y="744"/>
                    <a:pt x="10988" y="442"/>
                    <a:pt x="11610" y="282"/>
                  </a:cubicBezTo>
                  <a:cubicBezTo>
                    <a:pt x="12150" y="129"/>
                    <a:pt x="12614" y="77"/>
                    <a:pt x="12957" y="77"/>
                  </a:cubicBezTo>
                  <a:cubicBezTo>
                    <a:pt x="13009" y="77"/>
                    <a:pt x="13059" y="79"/>
                    <a:pt x="13105" y="81"/>
                  </a:cubicBezTo>
                  <a:cubicBezTo>
                    <a:pt x="13407" y="88"/>
                    <a:pt x="13592" y="118"/>
                    <a:pt x="13644" y="118"/>
                  </a:cubicBezTo>
                  <a:cubicBezTo>
                    <a:pt x="13655" y="118"/>
                    <a:pt x="13660" y="117"/>
                    <a:pt x="13660" y="114"/>
                  </a:cubicBezTo>
                  <a:cubicBezTo>
                    <a:pt x="13660" y="106"/>
                    <a:pt x="13618" y="98"/>
                    <a:pt x="13525" y="72"/>
                  </a:cubicBezTo>
                  <a:cubicBezTo>
                    <a:pt x="13433" y="47"/>
                    <a:pt x="13290" y="22"/>
                    <a:pt x="13105" y="14"/>
                  </a:cubicBezTo>
                  <a:cubicBezTo>
                    <a:pt x="13016" y="5"/>
                    <a:pt x="12917" y="1"/>
                    <a:pt x="12808"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8"/>
            <p:cNvSpPr/>
            <p:nvPr/>
          </p:nvSpPr>
          <p:spPr>
            <a:xfrm>
              <a:off x="12426425" y="-8765250"/>
              <a:ext cx="397800" cy="114700"/>
            </a:xfrm>
            <a:custGeom>
              <a:avLst/>
              <a:gdLst/>
              <a:ahLst/>
              <a:cxnLst/>
              <a:rect l="l" t="t" r="r" b="b"/>
              <a:pathLst>
                <a:path w="15912" h="4588" extrusionOk="0">
                  <a:moveTo>
                    <a:pt x="10933" y="0"/>
                  </a:moveTo>
                  <a:cubicBezTo>
                    <a:pt x="9578" y="0"/>
                    <a:pt x="8033" y="155"/>
                    <a:pt x="6436" y="571"/>
                  </a:cubicBezTo>
                  <a:cubicBezTo>
                    <a:pt x="5150" y="899"/>
                    <a:pt x="3966" y="1370"/>
                    <a:pt x="2933" y="1882"/>
                  </a:cubicBezTo>
                  <a:cubicBezTo>
                    <a:pt x="1899" y="2394"/>
                    <a:pt x="1043" y="2982"/>
                    <a:pt x="345" y="3495"/>
                  </a:cubicBezTo>
                  <a:cubicBezTo>
                    <a:pt x="177" y="3629"/>
                    <a:pt x="1" y="3831"/>
                    <a:pt x="26" y="4058"/>
                  </a:cubicBezTo>
                  <a:cubicBezTo>
                    <a:pt x="43" y="4293"/>
                    <a:pt x="236" y="4436"/>
                    <a:pt x="396" y="4503"/>
                  </a:cubicBezTo>
                  <a:cubicBezTo>
                    <a:pt x="539" y="4567"/>
                    <a:pt x="679" y="4587"/>
                    <a:pt x="811" y="4587"/>
                  </a:cubicBezTo>
                  <a:cubicBezTo>
                    <a:pt x="989" y="4587"/>
                    <a:pt x="1151" y="4551"/>
                    <a:pt x="1286" y="4536"/>
                  </a:cubicBezTo>
                  <a:cubicBezTo>
                    <a:pt x="1410" y="4514"/>
                    <a:pt x="1520" y="4504"/>
                    <a:pt x="1615" y="4504"/>
                  </a:cubicBezTo>
                  <a:cubicBezTo>
                    <a:pt x="1700" y="4504"/>
                    <a:pt x="1773" y="4512"/>
                    <a:pt x="1832" y="4528"/>
                  </a:cubicBezTo>
                  <a:cubicBezTo>
                    <a:pt x="1937" y="4551"/>
                    <a:pt x="1995" y="4580"/>
                    <a:pt x="2013" y="4580"/>
                  </a:cubicBezTo>
                  <a:cubicBezTo>
                    <a:pt x="2015" y="4580"/>
                    <a:pt x="2016" y="4579"/>
                    <a:pt x="2017" y="4578"/>
                  </a:cubicBezTo>
                  <a:cubicBezTo>
                    <a:pt x="2017" y="4578"/>
                    <a:pt x="1967" y="4528"/>
                    <a:pt x="1841" y="4494"/>
                  </a:cubicBezTo>
                  <a:cubicBezTo>
                    <a:pt x="1762" y="4468"/>
                    <a:pt x="1657" y="4455"/>
                    <a:pt x="1530" y="4455"/>
                  </a:cubicBezTo>
                  <a:cubicBezTo>
                    <a:pt x="1453" y="4455"/>
                    <a:pt x="1369" y="4460"/>
                    <a:pt x="1278" y="4469"/>
                  </a:cubicBezTo>
                  <a:cubicBezTo>
                    <a:pt x="1150" y="4482"/>
                    <a:pt x="1006" y="4507"/>
                    <a:pt x="855" y="4507"/>
                  </a:cubicBezTo>
                  <a:cubicBezTo>
                    <a:pt x="717" y="4507"/>
                    <a:pt x="573" y="4487"/>
                    <a:pt x="429" y="4419"/>
                  </a:cubicBezTo>
                  <a:cubicBezTo>
                    <a:pt x="287" y="4352"/>
                    <a:pt x="144" y="4226"/>
                    <a:pt x="135" y="4049"/>
                  </a:cubicBezTo>
                  <a:cubicBezTo>
                    <a:pt x="119" y="3881"/>
                    <a:pt x="253" y="3713"/>
                    <a:pt x="421" y="3587"/>
                  </a:cubicBezTo>
                  <a:cubicBezTo>
                    <a:pt x="1118" y="3092"/>
                    <a:pt x="1975" y="2520"/>
                    <a:pt x="3008" y="2016"/>
                  </a:cubicBezTo>
                  <a:cubicBezTo>
                    <a:pt x="4025" y="1521"/>
                    <a:pt x="5201" y="1067"/>
                    <a:pt x="6478" y="731"/>
                  </a:cubicBezTo>
                  <a:cubicBezTo>
                    <a:pt x="8125" y="303"/>
                    <a:pt x="9717" y="148"/>
                    <a:pt x="11099" y="148"/>
                  </a:cubicBezTo>
                  <a:cubicBezTo>
                    <a:pt x="11859" y="148"/>
                    <a:pt x="12556" y="195"/>
                    <a:pt x="13164" y="269"/>
                  </a:cubicBezTo>
                  <a:cubicBezTo>
                    <a:pt x="13593" y="328"/>
                    <a:pt x="13979" y="370"/>
                    <a:pt x="14315" y="445"/>
                  </a:cubicBezTo>
                  <a:cubicBezTo>
                    <a:pt x="14651" y="504"/>
                    <a:pt x="14945" y="555"/>
                    <a:pt x="15181" y="613"/>
                  </a:cubicBezTo>
                  <a:cubicBezTo>
                    <a:pt x="15399" y="672"/>
                    <a:pt x="15575" y="714"/>
                    <a:pt x="15718" y="748"/>
                  </a:cubicBezTo>
                  <a:cubicBezTo>
                    <a:pt x="15844" y="773"/>
                    <a:pt x="15911" y="781"/>
                    <a:pt x="15911" y="781"/>
                  </a:cubicBezTo>
                  <a:cubicBezTo>
                    <a:pt x="15911" y="773"/>
                    <a:pt x="15853" y="748"/>
                    <a:pt x="15727" y="714"/>
                  </a:cubicBezTo>
                  <a:cubicBezTo>
                    <a:pt x="15592" y="672"/>
                    <a:pt x="15407" y="613"/>
                    <a:pt x="15197" y="555"/>
                  </a:cubicBezTo>
                  <a:cubicBezTo>
                    <a:pt x="14962" y="479"/>
                    <a:pt x="14668" y="420"/>
                    <a:pt x="14332" y="345"/>
                  </a:cubicBezTo>
                  <a:cubicBezTo>
                    <a:pt x="13996" y="269"/>
                    <a:pt x="13610" y="210"/>
                    <a:pt x="13181" y="151"/>
                  </a:cubicBezTo>
                  <a:cubicBezTo>
                    <a:pt x="12526" y="59"/>
                    <a:pt x="11765" y="0"/>
                    <a:pt x="10933"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8"/>
            <p:cNvSpPr/>
            <p:nvPr/>
          </p:nvSpPr>
          <p:spPr>
            <a:xfrm>
              <a:off x="12538150" y="-8732025"/>
              <a:ext cx="284800" cy="72625"/>
            </a:xfrm>
            <a:custGeom>
              <a:avLst/>
              <a:gdLst/>
              <a:ahLst/>
              <a:cxnLst/>
              <a:rect l="l" t="t" r="r" b="b"/>
              <a:pathLst>
                <a:path w="11392" h="2905" extrusionOk="0">
                  <a:moveTo>
                    <a:pt x="5482" y="0"/>
                  </a:moveTo>
                  <a:cubicBezTo>
                    <a:pt x="5263" y="0"/>
                    <a:pt x="5040" y="8"/>
                    <a:pt x="4814" y="24"/>
                  </a:cubicBezTo>
                  <a:cubicBezTo>
                    <a:pt x="3865" y="91"/>
                    <a:pt x="2975" y="301"/>
                    <a:pt x="2219" y="620"/>
                  </a:cubicBezTo>
                  <a:cubicBezTo>
                    <a:pt x="1454" y="931"/>
                    <a:pt x="833" y="1343"/>
                    <a:pt x="362" y="1754"/>
                  </a:cubicBezTo>
                  <a:cubicBezTo>
                    <a:pt x="245" y="1847"/>
                    <a:pt x="127" y="1956"/>
                    <a:pt x="60" y="2107"/>
                  </a:cubicBezTo>
                  <a:cubicBezTo>
                    <a:pt x="1" y="2250"/>
                    <a:pt x="43" y="2409"/>
                    <a:pt x="102" y="2527"/>
                  </a:cubicBezTo>
                  <a:cubicBezTo>
                    <a:pt x="236" y="2762"/>
                    <a:pt x="471" y="2855"/>
                    <a:pt x="639" y="2880"/>
                  </a:cubicBezTo>
                  <a:cubicBezTo>
                    <a:pt x="737" y="2898"/>
                    <a:pt x="822" y="2904"/>
                    <a:pt x="892" y="2904"/>
                  </a:cubicBezTo>
                  <a:cubicBezTo>
                    <a:pt x="949" y="2904"/>
                    <a:pt x="997" y="2900"/>
                    <a:pt x="1034" y="2897"/>
                  </a:cubicBezTo>
                  <a:cubicBezTo>
                    <a:pt x="1127" y="2888"/>
                    <a:pt x="1177" y="2880"/>
                    <a:pt x="1177" y="2880"/>
                  </a:cubicBezTo>
                  <a:cubicBezTo>
                    <a:pt x="1177" y="2855"/>
                    <a:pt x="984" y="2880"/>
                    <a:pt x="648" y="2813"/>
                  </a:cubicBezTo>
                  <a:cubicBezTo>
                    <a:pt x="488" y="2779"/>
                    <a:pt x="295" y="2687"/>
                    <a:pt x="186" y="2477"/>
                  </a:cubicBezTo>
                  <a:cubicBezTo>
                    <a:pt x="135" y="2384"/>
                    <a:pt x="119" y="2258"/>
                    <a:pt x="161" y="2149"/>
                  </a:cubicBezTo>
                  <a:cubicBezTo>
                    <a:pt x="211" y="2031"/>
                    <a:pt x="320" y="1939"/>
                    <a:pt x="438" y="1847"/>
                  </a:cubicBezTo>
                  <a:cubicBezTo>
                    <a:pt x="908" y="1452"/>
                    <a:pt x="1530" y="1065"/>
                    <a:pt x="2277" y="763"/>
                  </a:cubicBezTo>
                  <a:cubicBezTo>
                    <a:pt x="3025" y="469"/>
                    <a:pt x="3899" y="259"/>
                    <a:pt x="4823" y="192"/>
                  </a:cubicBezTo>
                  <a:cubicBezTo>
                    <a:pt x="5055" y="175"/>
                    <a:pt x="5285" y="167"/>
                    <a:pt x="5510" y="167"/>
                  </a:cubicBezTo>
                  <a:cubicBezTo>
                    <a:pt x="7096" y="167"/>
                    <a:pt x="8504" y="550"/>
                    <a:pt x="9519" y="881"/>
                  </a:cubicBezTo>
                  <a:cubicBezTo>
                    <a:pt x="10098" y="1074"/>
                    <a:pt x="10569" y="1259"/>
                    <a:pt x="10888" y="1385"/>
                  </a:cubicBezTo>
                  <a:cubicBezTo>
                    <a:pt x="11189" y="1504"/>
                    <a:pt x="11363" y="1570"/>
                    <a:pt x="11382" y="1570"/>
                  </a:cubicBezTo>
                  <a:cubicBezTo>
                    <a:pt x="11383" y="1570"/>
                    <a:pt x="11384" y="1570"/>
                    <a:pt x="11384" y="1569"/>
                  </a:cubicBezTo>
                  <a:cubicBezTo>
                    <a:pt x="11392" y="1561"/>
                    <a:pt x="11350" y="1536"/>
                    <a:pt x="11266" y="1494"/>
                  </a:cubicBezTo>
                  <a:cubicBezTo>
                    <a:pt x="11190" y="1452"/>
                    <a:pt x="11064" y="1393"/>
                    <a:pt x="10913" y="1317"/>
                  </a:cubicBezTo>
                  <a:cubicBezTo>
                    <a:pt x="10602" y="1175"/>
                    <a:pt x="10140" y="973"/>
                    <a:pt x="9561" y="771"/>
                  </a:cubicBezTo>
                  <a:cubicBezTo>
                    <a:pt x="8539" y="409"/>
                    <a:pt x="7107" y="0"/>
                    <a:pt x="5482"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8"/>
            <p:cNvSpPr/>
            <p:nvPr/>
          </p:nvSpPr>
          <p:spPr>
            <a:xfrm>
              <a:off x="12252750" y="-8639675"/>
              <a:ext cx="575050" cy="77125"/>
            </a:xfrm>
            <a:custGeom>
              <a:avLst/>
              <a:gdLst/>
              <a:ahLst/>
              <a:cxnLst/>
              <a:rect l="l" t="t" r="r" b="b"/>
              <a:pathLst>
                <a:path w="23002" h="3085" extrusionOk="0">
                  <a:moveTo>
                    <a:pt x="1" y="1"/>
                  </a:moveTo>
                  <a:lnTo>
                    <a:pt x="1" y="26"/>
                  </a:lnTo>
                  <a:cubicBezTo>
                    <a:pt x="26" y="43"/>
                    <a:pt x="43" y="51"/>
                    <a:pt x="68" y="68"/>
                  </a:cubicBezTo>
                  <a:cubicBezTo>
                    <a:pt x="219" y="160"/>
                    <a:pt x="421" y="278"/>
                    <a:pt x="664" y="421"/>
                  </a:cubicBezTo>
                  <a:cubicBezTo>
                    <a:pt x="1202" y="706"/>
                    <a:pt x="1966" y="1118"/>
                    <a:pt x="2975" y="1513"/>
                  </a:cubicBezTo>
                  <a:cubicBezTo>
                    <a:pt x="4942" y="2315"/>
                    <a:pt x="7822" y="3084"/>
                    <a:pt x="11068" y="3084"/>
                  </a:cubicBezTo>
                  <a:cubicBezTo>
                    <a:pt x="11120" y="3084"/>
                    <a:pt x="11172" y="3084"/>
                    <a:pt x="11224" y="3084"/>
                  </a:cubicBezTo>
                  <a:cubicBezTo>
                    <a:pt x="12870" y="3075"/>
                    <a:pt x="14441" y="2874"/>
                    <a:pt x="15836" y="2563"/>
                  </a:cubicBezTo>
                  <a:cubicBezTo>
                    <a:pt x="17230" y="2269"/>
                    <a:pt x="18482" y="1983"/>
                    <a:pt x="19540" y="1849"/>
                  </a:cubicBezTo>
                  <a:cubicBezTo>
                    <a:pt x="20074" y="1782"/>
                    <a:pt x="20559" y="1754"/>
                    <a:pt x="20985" y="1754"/>
                  </a:cubicBezTo>
                  <a:cubicBezTo>
                    <a:pt x="21411" y="1754"/>
                    <a:pt x="21779" y="1782"/>
                    <a:pt x="22077" y="1824"/>
                  </a:cubicBezTo>
                  <a:cubicBezTo>
                    <a:pt x="22220" y="1840"/>
                    <a:pt x="22354" y="1857"/>
                    <a:pt x="22472" y="1874"/>
                  </a:cubicBezTo>
                  <a:cubicBezTo>
                    <a:pt x="22581" y="1899"/>
                    <a:pt x="22674" y="1916"/>
                    <a:pt x="22758" y="1933"/>
                  </a:cubicBezTo>
                  <a:cubicBezTo>
                    <a:pt x="22917" y="1966"/>
                    <a:pt x="23001" y="1975"/>
                    <a:pt x="23001" y="1975"/>
                  </a:cubicBezTo>
                  <a:cubicBezTo>
                    <a:pt x="23001" y="1966"/>
                    <a:pt x="22917" y="1941"/>
                    <a:pt x="22766" y="1899"/>
                  </a:cubicBezTo>
                  <a:cubicBezTo>
                    <a:pt x="22682" y="1882"/>
                    <a:pt x="22590" y="1857"/>
                    <a:pt x="22480" y="1824"/>
                  </a:cubicBezTo>
                  <a:cubicBezTo>
                    <a:pt x="22363" y="1807"/>
                    <a:pt x="22237" y="1782"/>
                    <a:pt x="22086" y="1756"/>
                  </a:cubicBezTo>
                  <a:cubicBezTo>
                    <a:pt x="21743" y="1698"/>
                    <a:pt x="21306" y="1660"/>
                    <a:pt x="20793" y="1660"/>
                  </a:cubicBezTo>
                  <a:cubicBezTo>
                    <a:pt x="20412" y="1660"/>
                    <a:pt x="19989" y="1681"/>
                    <a:pt x="19532" y="1731"/>
                  </a:cubicBezTo>
                  <a:cubicBezTo>
                    <a:pt x="17417" y="1929"/>
                    <a:pt x="14632" y="2908"/>
                    <a:pt x="11423" y="2908"/>
                  </a:cubicBezTo>
                  <a:cubicBezTo>
                    <a:pt x="11357" y="2908"/>
                    <a:pt x="11290" y="2908"/>
                    <a:pt x="11224" y="2907"/>
                  </a:cubicBezTo>
                  <a:cubicBezTo>
                    <a:pt x="11154" y="2908"/>
                    <a:pt x="11084" y="2908"/>
                    <a:pt x="11015" y="2908"/>
                  </a:cubicBezTo>
                  <a:cubicBezTo>
                    <a:pt x="7815" y="2908"/>
                    <a:pt x="4973" y="2160"/>
                    <a:pt x="3025" y="1404"/>
                  </a:cubicBezTo>
                  <a:cubicBezTo>
                    <a:pt x="2017" y="1026"/>
                    <a:pt x="1244" y="631"/>
                    <a:pt x="698" y="370"/>
                  </a:cubicBezTo>
                  <a:cubicBezTo>
                    <a:pt x="446" y="227"/>
                    <a:pt x="244" y="127"/>
                    <a:pt x="93" y="43"/>
                  </a:cubicBezTo>
                  <a:cubicBezTo>
                    <a:pt x="60" y="26"/>
                    <a:pt x="26" y="9"/>
                    <a:pt x="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8"/>
            <p:cNvSpPr/>
            <p:nvPr/>
          </p:nvSpPr>
          <p:spPr>
            <a:xfrm>
              <a:off x="12588150" y="-8666175"/>
              <a:ext cx="243425" cy="36900"/>
            </a:xfrm>
            <a:custGeom>
              <a:avLst/>
              <a:gdLst/>
              <a:ahLst/>
              <a:cxnLst/>
              <a:rect l="l" t="t" r="r" b="b"/>
              <a:pathLst>
                <a:path w="9737" h="1476" extrusionOk="0">
                  <a:moveTo>
                    <a:pt x="5" y="0"/>
                  </a:moveTo>
                  <a:cubicBezTo>
                    <a:pt x="3" y="0"/>
                    <a:pt x="1" y="1"/>
                    <a:pt x="0" y="2"/>
                  </a:cubicBezTo>
                  <a:cubicBezTo>
                    <a:pt x="0" y="2"/>
                    <a:pt x="25" y="36"/>
                    <a:pt x="84" y="78"/>
                  </a:cubicBezTo>
                  <a:cubicBezTo>
                    <a:pt x="135" y="128"/>
                    <a:pt x="227" y="195"/>
                    <a:pt x="336" y="271"/>
                  </a:cubicBezTo>
                  <a:cubicBezTo>
                    <a:pt x="563" y="431"/>
                    <a:pt x="916" y="641"/>
                    <a:pt x="1378" y="842"/>
                  </a:cubicBezTo>
                  <a:cubicBezTo>
                    <a:pt x="1832" y="1035"/>
                    <a:pt x="2403" y="1212"/>
                    <a:pt x="3058" y="1321"/>
                  </a:cubicBezTo>
                  <a:cubicBezTo>
                    <a:pt x="3624" y="1424"/>
                    <a:pt x="4254" y="1475"/>
                    <a:pt x="4910" y="1475"/>
                  </a:cubicBezTo>
                  <a:cubicBezTo>
                    <a:pt x="5003" y="1475"/>
                    <a:pt x="5097" y="1474"/>
                    <a:pt x="5192" y="1472"/>
                  </a:cubicBezTo>
                  <a:cubicBezTo>
                    <a:pt x="6712" y="1447"/>
                    <a:pt x="8065" y="1254"/>
                    <a:pt x="9048" y="1153"/>
                  </a:cubicBezTo>
                  <a:cubicBezTo>
                    <a:pt x="9300" y="1128"/>
                    <a:pt x="9535" y="1094"/>
                    <a:pt x="9736" y="1069"/>
                  </a:cubicBezTo>
                  <a:lnTo>
                    <a:pt x="9736" y="985"/>
                  </a:lnTo>
                  <a:cubicBezTo>
                    <a:pt x="9526" y="1002"/>
                    <a:pt x="9291" y="1019"/>
                    <a:pt x="9039" y="1035"/>
                  </a:cubicBezTo>
                  <a:cubicBezTo>
                    <a:pt x="8048" y="1103"/>
                    <a:pt x="6687" y="1271"/>
                    <a:pt x="5183" y="1304"/>
                  </a:cubicBezTo>
                  <a:cubicBezTo>
                    <a:pt x="5078" y="1307"/>
                    <a:pt x="4973" y="1308"/>
                    <a:pt x="4868" y="1308"/>
                  </a:cubicBezTo>
                  <a:cubicBezTo>
                    <a:pt x="4235" y="1308"/>
                    <a:pt x="3630" y="1264"/>
                    <a:pt x="3075" y="1170"/>
                  </a:cubicBezTo>
                  <a:cubicBezTo>
                    <a:pt x="2436" y="1069"/>
                    <a:pt x="1874" y="909"/>
                    <a:pt x="1420" y="725"/>
                  </a:cubicBezTo>
                  <a:cubicBezTo>
                    <a:pt x="540" y="386"/>
                    <a:pt x="64" y="0"/>
                    <a:pt x="5"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8"/>
            <p:cNvSpPr/>
            <p:nvPr/>
          </p:nvSpPr>
          <p:spPr>
            <a:xfrm>
              <a:off x="12252750" y="-8590675"/>
              <a:ext cx="578825" cy="55500"/>
            </a:xfrm>
            <a:custGeom>
              <a:avLst/>
              <a:gdLst/>
              <a:ahLst/>
              <a:cxnLst/>
              <a:rect l="l" t="t" r="r" b="b"/>
              <a:pathLst>
                <a:path w="23153" h="2220" extrusionOk="0">
                  <a:moveTo>
                    <a:pt x="1077" y="0"/>
                  </a:moveTo>
                  <a:cubicBezTo>
                    <a:pt x="938" y="0"/>
                    <a:pt x="808" y="5"/>
                    <a:pt x="690" y="15"/>
                  </a:cubicBezTo>
                  <a:cubicBezTo>
                    <a:pt x="396" y="40"/>
                    <a:pt x="169" y="82"/>
                    <a:pt x="1" y="116"/>
                  </a:cubicBezTo>
                  <a:lnTo>
                    <a:pt x="1" y="149"/>
                  </a:lnTo>
                  <a:cubicBezTo>
                    <a:pt x="169" y="124"/>
                    <a:pt x="396" y="99"/>
                    <a:pt x="690" y="82"/>
                  </a:cubicBezTo>
                  <a:cubicBezTo>
                    <a:pt x="755" y="79"/>
                    <a:pt x="824" y="78"/>
                    <a:pt x="895" y="78"/>
                  </a:cubicBezTo>
                  <a:cubicBezTo>
                    <a:pt x="1521" y="78"/>
                    <a:pt x="2374" y="181"/>
                    <a:pt x="3369" y="460"/>
                  </a:cubicBezTo>
                  <a:cubicBezTo>
                    <a:pt x="4478" y="746"/>
                    <a:pt x="5755" y="1258"/>
                    <a:pt x="7242" y="1619"/>
                  </a:cubicBezTo>
                  <a:cubicBezTo>
                    <a:pt x="8729" y="1972"/>
                    <a:pt x="10409" y="2207"/>
                    <a:pt x="12173" y="2216"/>
                  </a:cubicBezTo>
                  <a:cubicBezTo>
                    <a:pt x="12289" y="2218"/>
                    <a:pt x="12404" y="2220"/>
                    <a:pt x="12519" y="2220"/>
                  </a:cubicBezTo>
                  <a:cubicBezTo>
                    <a:pt x="15829" y="2220"/>
                    <a:pt x="18689" y="1120"/>
                    <a:pt x="20890" y="1120"/>
                  </a:cubicBezTo>
                  <a:cubicBezTo>
                    <a:pt x="20959" y="1120"/>
                    <a:pt x="21027" y="1121"/>
                    <a:pt x="21094" y="1124"/>
                  </a:cubicBezTo>
                  <a:cubicBezTo>
                    <a:pt x="21909" y="1132"/>
                    <a:pt x="22606" y="1250"/>
                    <a:pt x="23152" y="1418"/>
                  </a:cubicBezTo>
                  <a:lnTo>
                    <a:pt x="23152" y="1325"/>
                  </a:lnTo>
                  <a:cubicBezTo>
                    <a:pt x="22606" y="1157"/>
                    <a:pt x="21909" y="1023"/>
                    <a:pt x="21094" y="1006"/>
                  </a:cubicBezTo>
                  <a:cubicBezTo>
                    <a:pt x="21002" y="1002"/>
                    <a:pt x="20908" y="1000"/>
                    <a:pt x="20813" y="1000"/>
                  </a:cubicBezTo>
                  <a:cubicBezTo>
                    <a:pt x="18588" y="1000"/>
                    <a:pt x="15757" y="2052"/>
                    <a:pt x="12522" y="2052"/>
                  </a:cubicBezTo>
                  <a:cubicBezTo>
                    <a:pt x="12406" y="2052"/>
                    <a:pt x="12290" y="2050"/>
                    <a:pt x="12173" y="2048"/>
                  </a:cubicBezTo>
                  <a:cubicBezTo>
                    <a:pt x="10426" y="2039"/>
                    <a:pt x="8762" y="1812"/>
                    <a:pt x="7284" y="1468"/>
                  </a:cubicBezTo>
                  <a:cubicBezTo>
                    <a:pt x="5805" y="1124"/>
                    <a:pt x="4520" y="620"/>
                    <a:pt x="3395" y="342"/>
                  </a:cubicBezTo>
                  <a:cubicBezTo>
                    <a:pt x="2485" y="96"/>
                    <a:pt x="1687" y="0"/>
                    <a:pt x="1077"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8"/>
            <p:cNvSpPr/>
            <p:nvPr/>
          </p:nvSpPr>
          <p:spPr>
            <a:xfrm>
              <a:off x="12252750" y="-8514675"/>
              <a:ext cx="578825" cy="67200"/>
            </a:xfrm>
            <a:custGeom>
              <a:avLst/>
              <a:gdLst/>
              <a:ahLst/>
              <a:cxnLst/>
              <a:rect l="l" t="t" r="r" b="b"/>
              <a:pathLst>
                <a:path w="23153" h="2688" extrusionOk="0">
                  <a:moveTo>
                    <a:pt x="7262" y="1"/>
                  </a:moveTo>
                  <a:cubicBezTo>
                    <a:pt x="7049" y="1"/>
                    <a:pt x="6837" y="6"/>
                    <a:pt x="6629" y="16"/>
                  </a:cubicBezTo>
                  <a:cubicBezTo>
                    <a:pt x="5075" y="75"/>
                    <a:pt x="3705" y="469"/>
                    <a:pt x="2638" y="948"/>
                  </a:cubicBezTo>
                  <a:cubicBezTo>
                    <a:pt x="1563" y="1427"/>
                    <a:pt x="782" y="1981"/>
                    <a:pt x="278" y="2393"/>
                  </a:cubicBezTo>
                  <a:cubicBezTo>
                    <a:pt x="177" y="2477"/>
                    <a:pt x="85" y="2544"/>
                    <a:pt x="1" y="2620"/>
                  </a:cubicBezTo>
                  <a:lnTo>
                    <a:pt x="1" y="2687"/>
                  </a:lnTo>
                  <a:cubicBezTo>
                    <a:pt x="93" y="2611"/>
                    <a:pt x="202" y="2536"/>
                    <a:pt x="320" y="2443"/>
                  </a:cubicBezTo>
                  <a:cubicBezTo>
                    <a:pt x="832" y="2049"/>
                    <a:pt x="1614" y="1519"/>
                    <a:pt x="2680" y="1057"/>
                  </a:cubicBezTo>
                  <a:cubicBezTo>
                    <a:pt x="3747" y="595"/>
                    <a:pt x="5100" y="226"/>
                    <a:pt x="6637" y="175"/>
                  </a:cubicBezTo>
                  <a:cubicBezTo>
                    <a:pt x="6825" y="167"/>
                    <a:pt x="7014" y="163"/>
                    <a:pt x="7206" y="163"/>
                  </a:cubicBezTo>
                  <a:cubicBezTo>
                    <a:pt x="8585" y="163"/>
                    <a:pt x="10071" y="362"/>
                    <a:pt x="11627" y="553"/>
                  </a:cubicBezTo>
                  <a:cubicBezTo>
                    <a:pt x="12509" y="663"/>
                    <a:pt x="13374" y="755"/>
                    <a:pt x="14223" y="789"/>
                  </a:cubicBezTo>
                  <a:cubicBezTo>
                    <a:pt x="14473" y="801"/>
                    <a:pt x="14720" y="807"/>
                    <a:pt x="14965" y="807"/>
                  </a:cubicBezTo>
                  <a:cubicBezTo>
                    <a:pt x="15544" y="807"/>
                    <a:pt x="16107" y="774"/>
                    <a:pt x="16650" y="721"/>
                  </a:cubicBezTo>
                  <a:cubicBezTo>
                    <a:pt x="17646" y="628"/>
                    <a:pt x="18585" y="539"/>
                    <a:pt x="19437" y="539"/>
                  </a:cubicBezTo>
                  <a:cubicBezTo>
                    <a:pt x="19893" y="539"/>
                    <a:pt x="20323" y="565"/>
                    <a:pt x="20725" y="629"/>
                  </a:cubicBezTo>
                  <a:cubicBezTo>
                    <a:pt x="21800" y="780"/>
                    <a:pt x="22632" y="1158"/>
                    <a:pt x="23152" y="1519"/>
                  </a:cubicBezTo>
                  <a:lnTo>
                    <a:pt x="23152" y="1435"/>
                  </a:lnTo>
                  <a:cubicBezTo>
                    <a:pt x="22632" y="1057"/>
                    <a:pt x="21808" y="671"/>
                    <a:pt x="20741" y="503"/>
                  </a:cubicBezTo>
                  <a:cubicBezTo>
                    <a:pt x="20311" y="432"/>
                    <a:pt x="19847" y="404"/>
                    <a:pt x="19356" y="404"/>
                  </a:cubicBezTo>
                  <a:cubicBezTo>
                    <a:pt x="18517" y="404"/>
                    <a:pt x="17599" y="485"/>
                    <a:pt x="16634" y="570"/>
                  </a:cubicBezTo>
                  <a:cubicBezTo>
                    <a:pt x="16106" y="611"/>
                    <a:pt x="15558" y="639"/>
                    <a:pt x="14996" y="639"/>
                  </a:cubicBezTo>
                  <a:cubicBezTo>
                    <a:pt x="14744" y="639"/>
                    <a:pt x="14489" y="634"/>
                    <a:pt x="14231" y="621"/>
                  </a:cubicBezTo>
                  <a:cubicBezTo>
                    <a:pt x="13391" y="587"/>
                    <a:pt x="12526" y="495"/>
                    <a:pt x="11644" y="385"/>
                  </a:cubicBezTo>
                  <a:cubicBezTo>
                    <a:pt x="10117" y="196"/>
                    <a:pt x="8640" y="1"/>
                    <a:pt x="7262"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8"/>
            <p:cNvSpPr/>
            <p:nvPr/>
          </p:nvSpPr>
          <p:spPr>
            <a:xfrm>
              <a:off x="12352300" y="-8461600"/>
              <a:ext cx="277650" cy="28600"/>
            </a:xfrm>
            <a:custGeom>
              <a:avLst/>
              <a:gdLst/>
              <a:ahLst/>
              <a:cxnLst/>
              <a:rect l="l" t="t" r="r" b="b"/>
              <a:pathLst>
                <a:path w="11106" h="1144" extrusionOk="0">
                  <a:moveTo>
                    <a:pt x="4191" y="1"/>
                  </a:moveTo>
                  <a:cubicBezTo>
                    <a:pt x="3206" y="1"/>
                    <a:pt x="2317" y="158"/>
                    <a:pt x="1597" y="379"/>
                  </a:cubicBezTo>
                  <a:cubicBezTo>
                    <a:pt x="891" y="606"/>
                    <a:pt x="353" y="900"/>
                    <a:pt x="1" y="1144"/>
                  </a:cubicBezTo>
                  <a:lnTo>
                    <a:pt x="127" y="1144"/>
                  </a:lnTo>
                  <a:cubicBezTo>
                    <a:pt x="488" y="934"/>
                    <a:pt x="992" y="690"/>
                    <a:pt x="1630" y="497"/>
                  </a:cubicBezTo>
                  <a:cubicBezTo>
                    <a:pt x="2339" y="285"/>
                    <a:pt x="3215" y="152"/>
                    <a:pt x="4179" y="152"/>
                  </a:cubicBezTo>
                  <a:cubicBezTo>
                    <a:pt x="4209" y="152"/>
                    <a:pt x="4238" y="152"/>
                    <a:pt x="4268" y="152"/>
                  </a:cubicBezTo>
                  <a:cubicBezTo>
                    <a:pt x="5276" y="161"/>
                    <a:pt x="6377" y="320"/>
                    <a:pt x="7519" y="556"/>
                  </a:cubicBezTo>
                  <a:cubicBezTo>
                    <a:pt x="8477" y="749"/>
                    <a:pt x="9392" y="967"/>
                    <a:pt x="10258" y="1144"/>
                  </a:cubicBezTo>
                  <a:lnTo>
                    <a:pt x="11106" y="1144"/>
                  </a:lnTo>
                  <a:cubicBezTo>
                    <a:pt x="10997" y="1118"/>
                    <a:pt x="10888" y="1102"/>
                    <a:pt x="10770" y="1085"/>
                  </a:cubicBezTo>
                  <a:cubicBezTo>
                    <a:pt x="9779" y="892"/>
                    <a:pt x="8703" y="623"/>
                    <a:pt x="7553" y="388"/>
                  </a:cubicBezTo>
                  <a:cubicBezTo>
                    <a:pt x="6439" y="158"/>
                    <a:pt x="5349" y="1"/>
                    <a:pt x="4346" y="1"/>
                  </a:cubicBezTo>
                  <a:cubicBezTo>
                    <a:pt x="4320" y="1"/>
                    <a:pt x="4294" y="1"/>
                    <a:pt x="4268" y="1"/>
                  </a:cubicBezTo>
                  <a:cubicBezTo>
                    <a:pt x="4242" y="1"/>
                    <a:pt x="4217" y="1"/>
                    <a:pt x="419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28"/>
            <p:cNvSpPr/>
            <p:nvPr/>
          </p:nvSpPr>
          <p:spPr>
            <a:xfrm>
              <a:off x="12252750" y="-8877400"/>
              <a:ext cx="418800" cy="8225"/>
            </a:xfrm>
            <a:custGeom>
              <a:avLst/>
              <a:gdLst/>
              <a:ahLst/>
              <a:cxnLst/>
              <a:rect l="l" t="t" r="r" b="b"/>
              <a:pathLst>
                <a:path w="16752" h="329" extrusionOk="0">
                  <a:moveTo>
                    <a:pt x="1" y="0"/>
                  </a:moveTo>
                  <a:lnTo>
                    <a:pt x="1" y="328"/>
                  </a:lnTo>
                  <a:lnTo>
                    <a:pt x="16751" y="328"/>
                  </a:lnTo>
                  <a:lnTo>
                    <a:pt x="16751"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28"/>
            <p:cNvSpPr/>
            <p:nvPr/>
          </p:nvSpPr>
          <p:spPr>
            <a:xfrm>
              <a:off x="12252750" y="-8661925"/>
              <a:ext cx="419000" cy="8200"/>
            </a:xfrm>
            <a:custGeom>
              <a:avLst/>
              <a:gdLst/>
              <a:ahLst/>
              <a:cxnLst/>
              <a:rect l="l" t="t" r="r" b="b"/>
              <a:pathLst>
                <a:path w="16760" h="328" extrusionOk="0">
                  <a:moveTo>
                    <a:pt x="1" y="0"/>
                  </a:moveTo>
                  <a:lnTo>
                    <a:pt x="1" y="328"/>
                  </a:lnTo>
                  <a:lnTo>
                    <a:pt x="16760" y="328"/>
                  </a:lnTo>
                  <a:lnTo>
                    <a:pt x="16760"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8"/>
            <p:cNvSpPr/>
            <p:nvPr/>
          </p:nvSpPr>
          <p:spPr>
            <a:xfrm>
              <a:off x="12421400" y="-8873400"/>
              <a:ext cx="88425" cy="18925"/>
            </a:xfrm>
            <a:custGeom>
              <a:avLst/>
              <a:gdLst/>
              <a:ahLst/>
              <a:cxnLst/>
              <a:rect l="l" t="t" r="r" b="b"/>
              <a:pathLst>
                <a:path w="3537" h="757" extrusionOk="0">
                  <a:moveTo>
                    <a:pt x="0" y="0"/>
                  </a:moveTo>
                  <a:lnTo>
                    <a:pt x="0" y="756"/>
                  </a:lnTo>
                  <a:lnTo>
                    <a:pt x="3537" y="756"/>
                  </a:lnTo>
                  <a:lnTo>
                    <a:pt x="3537"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8"/>
            <p:cNvSpPr/>
            <p:nvPr/>
          </p:nvSpPr>
          <p:spPr>
            <a:xfrm>
              <a:off x="12421400" y="-9086575"/>
              <a:ext cx="88425" cy="18925"/>
            </a:xfrm>
            <a:custGeom>
              <a:avLst/>
              <a:gdLst/>
              <a:ahLst/>
              <a:cxnLst/>
              <a:rect l="l" t="t" r="r" b="b"/>
              <a:pathLst>
                <a:path w="3537" h="757" extrusionOk="0">
                  <a:moveTo>
                    <a:pt x="0" y="1"/>
                  </a:moveTo>
                  <a:lnTo>
                    <a:pt x="0" y="757"/>
                  </a:lnTo>
                  <a:lnTo>
                    <a:pt x="3537" y="757"/>
                  </a:lnTo>
                  <a:lnTo>
                    <a:pt x="3537"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8"/>
            <p:cNvSpPr/>
            <p:nvPr/>
          </p:nvSpPr>
          <p:spPr>
            <a:xfrm>
              <a:off x="12421400" y="-8659000"/>
              <a:ext cx="88425" cy="18925"/>
            </a:xfrm>
            <a:custGeom>
              <a:avLst/>
              <a:gdLst/>
              <a:ahLst/>
              <a:cxnLst/>
              <a:rect l="l" t="t" r="r" b="b"/>
              <a:pathLst>
                <a:path w="3537" h="757" extrusionOk="0">
                  <a:moveTo>
                    <a:pt x="0" y="1"/>
                  </a:moveTo>
                  <a:lnTo>
                    <a:pt x="0" y="757"/>
                  </a:lnTo>
                  <a:lnTo>
                    <a:pt x="3537" y="757"/>
                  </a:lnTo>
                  <a:lnTo>
                    <a:pt x="3537"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8"/>
            <p:cNvSpPr/>
            <p:nvPr/>
          </p:nvSpPr>
          <p:spPr>
            <a:xfrm>
              <a:off x="12671525" y="-9086575"/>
              <a:ext cx="160050" cy="653800"/>
            </a:xfrm>
            <a:custGeom>
              <a:avLst/>
              <a:gdLst/>
              <a:ahLst/>
              <a:cxnLst/>
              <a:rect l="l" t="t" r="r" b="b"/>
              <a:pathLst>
                <a:path w="6402" h="26152" extrusionOk="0">
                  <a:moveTo>
                    <a:pt x="0" y="1"/>
                  </a:moveTo>
                  <a:lnTo>
                    <a:pt x="0" y="26151"/>
                  </a:lnTo>
                  <a:lnTo>
                    <a:pt x="6401" y="26151"/>
                  </a:lnTo>
                  <a:lnTo>
                    <a:pt x="6401"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8"/>
            <p:cNvSpPr/>
            <p:nvPr/>
          </p:nvSpPr>
          <p:spPr>
            <a:xfrm>
              <a:off x="12252750" y="-9355800"/>
              <a:ext cx="56525" cy="269250"/>
            </a:xfrm>
            <a:custGeom>
              <a:avLst/>
              <a:gdLst/>
              <a:ahLst/>
              <a:cxnLst/>
              <a:rect l="l" t="t" r="r" b="b"/>
              <a:pathLst>
                <a:path w="2261" h="10770" extrusionOk="0">
                  <a:moveTo>
                    <a:pt x="1" y="0"/>
                  </a:moveTo>
                  <a:lnTo>
                    <a:pt x="1" y="10770"/>
                  </a:lnTo>
                  <a:lnTo>
                    <a:pt x="2260" y="10770"/>
                  </a:lnTo>
                  <a:lnTo>
                    <a:pt x="2260"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8"/>
            <p:cNvSpPr/>
            <p:nvPr/>
          </p:nvSpPr>
          <p:spPr>
            <a:xfrm>
              <a:off x="12338025" y="-9328300"/>
              <a:ext cx="39300" cy="241750"/>
            </a:xfrm>
            <a:custGeom>
              <a:avLst/>
              <a:gdLst/>
              <a:ahLst/>
              <a:cxnLst/>
              <a:rect l="l" t="t" r="r" b="b"/>
              <a:pathLst>
                <a:path w="1572" h="9670" extrusionOk="0">
                  <a:moveTo>
                    <a:pt x="0" y="1"/>
                  </a:moveTo>
                  <a:lnTo>
                    <a:pt x="0" y="9670"/>
                  </a:lnTo>
                  <a:lnTo>
                    <a:pt x="1571" y="9670"/>
                  </a:lnTo>
                  <a:lnTo>
                    <a:pt x="1571"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8"/>
            <p:cNvSpPr/>
            <p:nvPr/>
          </p:nvSpPr>
          <p:spPr>
            <a:xfrm>
              <a:off x="12309250" y="-9328300"/>
              <a:ext cx="28800" cy="241750"/>
            </a:xfrm>
            <a:custGeom>
              <a:avLst/>
              <a:gdLst/>
              <a:ahLst/>
              <a:cxnLst/>
              <a:rect l="l" t="t" r="r" b="b"/>
              <a:pathLst>
                <a:path w="1152" h="9670" extrusionOk="0">
                  <a:moveTo>
                    <a:pt x="0" y="1"/>
                  </a:moveTo>
                  <a:lnTo>
                    <a:pt x="0" y="9670"/>
                  </a:lnTo>
                  <a:lnTo>
                    <a:pt x="1151" y="9670"/>
                  </a:lnTo>
                  <a:lnTo>
                    <a:pt x="115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8"/>
            <p:cNvSpPr/>
            <p:nvPr/>
          </p:nvSpPr>
          <p:spPr>
            <a:xfrm>
              <a:off x="12377300" y="-9300575"/>
              <a:ext cx="29200" cy="214025"/>
            </a:xfrm>
            <a:custGeom>
              <a:avLst/>
              <a:gdLst/>
              <a:ahLst/>
              <a:cxnLst/>
              <a:rect l="l" t="t" r="r" b="b"/>
              <a:pathLst>
                <a:path w="1168" h="8561" extrusionOk="0">
                  <a:moveTo>
                    <a:pt x="0" y="1"/>
                  </a:moveTo>
                  <a:lnTo>
                    <a:pt x="0" y="8561"/>
                  </a:lnTo>
                  <a:lnTo>
                    <a:pt x="1168" y="8561"/>
                  </a:lnTo>
                  <a:lnTo>
                    <a:pt x="1168"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8"/>
            <p:cNvSpPr/>
            <p:nvPr/>
          </p:nvSpPr>
          <p:spPr>
            <a:xfrm>
              <a:off x="12406475" y="-9373875"/>
              <a:ext cx="61575" cy="287325"/>
            </a:xfrm>
            <a:custGeom>
              <a:avLst/>
              <a:gdLst/>
              <a:ahLst/>
              <a:cxnLst/>
              <a:rect l="l" t="t" r="r" b="b"/>
              <a:pathLst>
                <a:path w="2463" h="11493" extrusionOk="0">
                  <a:moveTo>
                    <a:pt x="1" y="1"/>
                  </a:moveTo>
                  <a:lnTo>
                    <a:pt x="1" y="11493"/>
                  </a:lnTo>
                  <a:lnTo>
                    <a:pt x="2462" y="11493"/>
                  </a:lnTo>
                  <a:lnTo>
                    <a:pt x="2462"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8"/>
            <p:cNvSpPr/>
            <p:nvPr/>
          </p:nvSpPr>
          <p:spPr>
            <a:xfrm>
              <a:off x="12505825" y="-9213425"/>
              <a:ext cx="316725" cy="126875"/>
            </a:xfrm>
            <a:custGeom>
              <a:avLst/>
              <a:gdLst/>
              <a:ahLst/>
              <a:cxnLst/>
              <a:rect l="l" t="t" r="r" b="b"/>
              <a:pathLst>
                <a:path w="12669" h="5075" extrusionOk="0">
                  <a:moveTo>
                    <a:pt x="227" y="1"/>
                  </a:moveTo>
                  <a:lnTo>
                    <a:pt x="0" y="967"/>
                  </a:lnTo>
                  <a:lnTo>
                    <a:pt x="227" y="1320"/>
                  </a:lnTo>
                  <a:lnTo>
                    <a:pt x="227" y="1899"/>
                  </a:lnTo>
                  <a:lnTo>
                    <a:pt x="0" y="2445"/>
                  </a:lnTo>
                  <a:lnTo>
                    <a:pt x="227" y="2638"/>
                  </a:lnTo>
                  <a:lnTo>
                    <a:pt x="227" y="3991"/>
                  </a:lnTo>
                  <a:lnTo>
                    <a:pt x="0" y="4151"/>
                  </a:lnTo>
                  <a:lnTo>
                    <a:pt x="227" y="4344"/>
                  </a:lnTo>
                  <a:lnTo>
                    <a:pt x="227" y="5075"/>
                  </a:lnTo>
                  <a:lnTo>
                    <a:pt x="12668" y="5075"/>
                  </a:lnTo>
                  <a:lnTo>
                    <a:pt x="12668" y="4184"/>
                  </a:lnTo>
                  <a:lnTo>
                    <a:pt x="12441" y="3764"/>
                  </a:lnTo>
                  <a:lnTo>
                    <a:pt x="12668" y="1824"/>
                  </a:lnTo>
                  <a:lnTo>
                    <a:pt x="12475" y="891"/>
                  </a:lnTo>
                  <a:cubicBezTo>
                    <a:pt x="12475" y="891"/>
                    <a:pt x="12282" y="505"/>
                    <a:pt x="12282" y="387"/>
                  </a:cubicBezTo>
                  <a:cubicBezTo>
                    <a:pt x="12282" y="278"/>
                    <a:pt x="12315" y="1"/>
                    <a:pt x="12315"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8"/>
            <p:cNvSpPr/>
            <p:nvPr/>
          </p:nvSpPr>
          <p:spPr>
            <a:xfrm>
              <a:off x="12664175" y="-9213425"/>
              <a:ext cx="158375" cy="126875"/>
            </a:xfrm>
            <a:custGeom>
              <a:avLst/>
              <a:gdLst/>
              <a:ahLst/>
              <a:cxnLst/>
              <a:rect l="l" t="t" r="r" b="b"/>
              <a:pathLst>
                <a:path w="6335" h="5075" extrusionOk="0">
                  <a:moveTo>
                    <a:pt x="294" y="1"/>
                  </a:moveTo>
                  <a:lnTo>
                    <a:pt x="294" y="1798"/>
                  </a:lnTo>
                  <a:lnTo>
                    <a:pt x="0" y="2244"/>
                  </a:lnTo>
                  <a:lnTo>
                    <a:pt x="294" y="2538"/>
                  </a:lnTo>
                  <a:lnTo>
                    <a:pt x="294" y="3092"/>
                  </a:lnTo>
                  <a:lnTo>
                    <a:pt x="0" y="3672"/>
                  </a:lnTo>
                  <a:lnTo>
                    <a:pt x="294" y="5075"/>
                  </a:lnTo>
                  <a:lnTo>
                    <a:pt x="6334" y="5075"/>
                  </a:lnTo>
                  <a:lnTo>
                    <a:pt x="6334" y="4184"/>
                  </a:lnTo>
                  <a:lnTo>
                    <a:pt x="6107" y="3756"/>
                  </a:lnTo>
                  <a:lnTo>
                    <a:pt x="6334" y="1824"/>
                  </a:lnTo>
                  <a:lnTo>
                    <a:pt x="6141" y="891"/>
                  </a:lnTo>
                  <a:lnTo>
                    <a:pt x="5948" y="387"/>
                  </a:lnTo>
                  <a:lnTo>
                    <a:pt x="5990"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7" name="Google Shape;767;p28"/>
          <p:cNvSpPr txBox="1">
            <a:spLocks noGrp="1"/>
          </p:cNvSpPr>
          <p:nvPr>
            <p:ph type="title"/>
          </p:nvPr>
        </p:nvSpPr>
        <p:spPr>
          <a:xfrm>
            <a:off x="720000" y="540000"/>
            <a:ext cx="4407600" cy="4524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None/>
              <a:defRPr sz="2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68" name="Google Shape;768;p28"/>
          <p:cNvSpPr txBox="1">
            <a:spLocks noGrp="1"/>
          </p:cNvSpPr>
          <p:nvPr>
            <p:ph type="subTitle" idx="1"/>
          </p:nvPr>
        </p:nvSpPr>
        <p:spPr>
          <a:xfrm>
            <a:off x="2487422" y="1520950"/>
            <a:ext cx="1908900" cy="506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69" name="Google Shape;769;p28"/>
          <p:cNvSpPr txBox="1">
            <a:spLocks noGrp="1"/>
          </p:cNvSpPr>
          <p:nvPr>
            <p:ph type="title" idx="2"/>
          </p:nvPr>
        </p:nvSpPr>
        <p:spPr>
          <a:xfrm>
            <a:off x="2487422" y="1117625"/>
            <a:ext cx="1902300" cy="4053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600"/>
            </a:lvl1pPr>
            <a:lvl2pPr lvl="1" rtl="0">
              <a:spcBef>
                <a:spcPts val="0"/>
              </a:spcBef>
              <a:spcAft>
                <a:spcPts val="0"/>
              </a:spcAft>
              <a:buSzPts val="2800"/>
              <a:buFont typeface="Comfortaa"/>
              <a:buNone/>
              <a:defRPr>
                <a:latin typeface="Comfortaa Regular"/>
                <a:ea typeface="Comfortaa Regular"/>
                <a:cs typeface="Comfortaa Regular"/>
                <a:sym typeface="Comfortaa Regular"/>
              </a:defRPr>
            </a:lvl2pPr>
            <a:lvl3pPr lvl="2" rtl="0">
              <a:spcBef>
                <a:spcPts val="0"/>
              </a:spcBef>
              <a:spcAft>
                <a:spcPts val="0"/>
              </a:spcAft>
              <a:buSzPts val="2800"/>
              <a:buFont typeface="Comfortaa"/>
              <a:buNone/>
              <a:defRPr>
                <a:latin typeface="Comfortaa Regular"/>
                <a:ea typeface="Comfortaa Regular"/>
                <a:cs typeface="Comfortaa Regular"/>
                <a:sym typeface="Comfortaa Regular"/>
              </a:defRPr>
            </a:lvl3pPr>
            <a:lvl4pPr lvl="3" rtl="0">
              <a:spcBef>
                <a:spcPts val="0"/>
              </a:spcBef>
              <a:spcAft>
                <a:spcPts val="0"/>
              </a:spcAft>
              <a:buSzPts val="2800"/>
              <a:buFont typeface="Comfortaa"/>
              <a:buNone/>
              <a:defRPr>
                <a:latin typeface="Comfortaa Regular"/>
                <a:ea typeface="Comfortaa Regular"/>
                <a:cs typeface="Comfortaa Regular"/>
                <a:sym typeface="Comfortaa Regular"/>
              </a:defRPr>
            </a:lvl4pPr>
            <a:lvl5pPr lvl="4" rtl="0">
              <a:spcBef>
                <a:spcPts val="0"/>
              </a:spcBef>
              <a:spcAft>
                <a:spcPts val="0"/>
              </a:spcAft>
              <a:buSzPts val="2800"/>
              <a:buFont typeface="Comfortaa"/>
              <a:buNone/>
              <a:defRPr>
                <a:latin typeface="Comfortaa Regular"/>
                <a:ea typeface="Comfortaa Regular"/>
                <a:cs typeface="Comfortaa Regular"/>
                <a:sym typeface="Comfortaa Regular"/>
              </a:defRPr>
            </a:lvl5pPr>
            <a:lvl6pPr lvl="5" rtl="0">
              <a:spcBef>
                <a:spcPts val="0"/>
              </a:spcBef>
              <a:spcAft>
                <a:spcPts val="0"/>
              </a:spcAft>
              <a:buSzPts val="2800"/>
              <a:buFont typeface="Comfortaa"/>
              <a:buNone/>
              <a:defRPr>
                <a:latin typeface="Comfortaa Regular"/>
                <a:ea typeface="Comfortaa Regular"/>
                <a:cs typeface="Comfortaa Regular"/>
                <a:sym typeface="Comfortaa Regular"/>
              </a:defRPr>
            </a:lvl6pPr>
            <a:lvl7pPr lvl="6" rtl="0">
              <a:spcBef>
                <a:spcPts val="0"/>
              </a:spcBef>
              <a:spcAft>
                <a:spcPts val="0"/>
              </a:spcAft>
              <a:buSzPts val="2800"/>
              <a:buFont typeface="Comfortaa"/>
              <a:buNone/>
              <a:defRPr>
                <a:latin typeface="Comfortaa Regular"/>
                <a:ea typeface="Comfortaa Regular"/>
                <a:cs typeface="Comfortaa Regular"/>
                <a:sym typeface="Comfortaa Regular"/>
              </a:defRPr>
            </a:lvl7pPr>
            <a:lvl8pPr lvl="7" rtl="0">
              <a:spcBef>
                <a:spcPts val="0"/>
              </a:spcBef>
              <a:spcAft>
                <a:spcPts val="0"/>
              </a:spcAft>
              <a:buSzPts val="2800"/>
              <a:buFont typeface="Comfortaa"/>
              <a:buNone/>
              <a:defRPr>
                <a:latin typeface="Comfortaa Regular"/>
                <a:ea typeface="Comfortaa Regular"/>
                <a:cs typeface="Comfortaa Regular"/>
                <a:sym typeface="Comfortaa Regular"/>
              </a:defRPr>
            </a:lvl8pPr>
            <a:lvl9pPr lvl="8" rtl="0">
              <a:spcBef>
                <a:spcPts val="0"/>
              </a:spcBef>
              <a:spcAft>
                <a:spcPts val="0"/>
              </a:spcAft>
              <a:buSzPts val="2800"/>
              <a:buFont typeface="Comfortaa"/>
              <a:buNone/>
              <a:defRPr>
                <a:latin typeface="Comfortaa Regular"/>
                <a:ea typeface="Comfortaa Regular"/>
                <a:cs typeface="Comfortaa Regular"/>
                <a:sym typeface="Comfortaa Regular"/>
              </a:defRPr>
            </a:lvl9pPr>
          </a:lstStyle>
          <a:p>
            <a:endParaRPr/>
          </a:p>
        </p:txBody>
      </p:sp>
      <p:sp>
        <p:nvSpPr>
          <p:cNvPr id="770" name="Google Shape;770;p28"/>
          <p:cNvSpPr txBox="1">
            <a:spLocks noGrp="1"/>
          </p:cNvSpPr>
          <p:nvPr>
            <p:ph type="title" idx="3" hasCustomPrompt="1"/>
          </p:nvPr>
        </p:nvSpPr>
        <p:spPr>
          <a:xfrm>
            <a:off x="608222" y="1240269"/>
            <a:ext cx="2101200" cy="101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7000"/>
              <a:buNone/>
              <a:defRPr sz="6400">
                <a:solidFill>
                  <a:schemeClr val="accent5"/>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71" name="Google Shape;771;p28"/>
          <p:cNvSpPr txBox="1">
            <a:spLocks noGrp="1"/>
          </p:cNvSpPr>
          <p:nvPr>
            <p:ph type="subTitle" idx="4"/>
          </p:nvPr>
        </p:nvSpPr>
        <p:spPr>
          <a:xfrm>
            <a:off x="3161772" y="3315100"/>
            <a:ext cx="1908900" cy="506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72" name="Google Shape;772;p28"/>
          <p:cNvSpPr txBox="1">
            <a:spLocks noGrp="1"/>
          </p:cNvSpPr>
          <p:nvPr>
            <p:ph type="title" idx="5"/>
          </p:nvPr>
        </p:nvSpPr>
        <p:spPr>
          <a:xfrm>
            <a:off x="3161772" y="2911775"/>
            <a:ext cx="1902300" cy="4053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600"/>
            </a:lvl1pPr>
            <a:lvl2pPr lvl="1" rtl="0">
              <a:spcBef>
                <a:spcPts val="0"/>
              </a:spcBef>
              <a:spcAft>
                <a:spcPts val="0"/>
              </a:spcAft>
              <a:buSzPts val="2800"/>
              <a:buFont typeface="Comfortaa"/>
              <a:buNone/>
              <a:defRPr>
                <a:latin typeface="Comfortaa Regular"/>
                <a:ea typeface="Comfortaa Regular"/>
                <a:cs typeface="Comfortaa Regular"/>
                <a:sym typeface="Comfortaa Regular"/>
              </a:defRPr>
            </a:lvl2pPr>
            <a:lvl3pPr lvl="2" rtl="0">
              <a:spcBef>
                <a:spcPts val="0"/>
              </a:spcBef>
              <a:spcAft>
                <a:spcPts val="0"/>
              </a:spcAft>
              <a:buSzPts val="2800"/>
              <a:buFont typeface="Comfortaa"/>
              <a:buNone/>
              <a:defRPr>
                <a:latin typeface="Comfortaa Regular"/>
                <a:ea typeface="Comfortaa Regular"/>
                <a:cs typeface="Comfortaa Regular"/>
                <a:sym typeface="Comfortaa Regular"/>
              </a:defRPr>
            </a:lvl3pPr>
            <a:lvl4pPr lvl="3" rtl="0">
              <a:spcBef>
                <a:spcPts val="0"/>
              </a:spcBef>
              <a:spcAft>
                <a:spcPts val="0"/>
              </a:spcAft>
              <a:buSzPts val="2800"/>
              <a:buFont typeface="Comfortaa"/>
              <a:buNone/>
              <a:defRPr>
                <a:latin typeface="Comfortaa Regular"/>
                <a:ea typeface="Comfortaa Regular"/>
                <a:cs typeface="Comfortaa Regular"/>
                <a:sym typeface="Comfortaa Regular"/>
              </a:defRPr>
            </a:lvl4pPr>
            <a:lvl5pPr lvl="4" rtl="0">
              <a:spcBef>
                <a:spcPts val="0"/>
              </a:spcBef>
              <a:spcAft>
                <a:spcPts val="0"/>
              </a:spcAft>
              <a:buSzPts val="2800"/>
              <a:buFont typeface="Comfortaa"/>
              <a:buNone/>
              <a:defRPr>
                <a:latin typeface="Comfortaa Regular"/>
                <a:ea typeface="Comfortaa Regular"/>
                <a:cs typeface="Comfortaa Regular"/>
                <a:sym typeface="Comfortaa Regular"/>
              </a:defRPr>
            </a:lvl5pPr>
            <a:lvl6pPr lvl="5" rtl="0">
              <a:spcBef>
                <a:spcPts val="0"/>
              </a:spcBef>
              <a:spcAft>
                <a:spcPts val="0"/>
              </a:spcAft>
              <a:buSzPts val="2800"/>
              <a:buFont typeface="Comfortaa"/>
              <a:buNone/>
              <a:defRPr>
                <a:latin typeface="Comfortaa Regular"/>
                <a:ea typeface="Comfortaa Regular"/>
                <a:cs typeface="Comfortaa Regular"/>
                <a:sym typeface="Comfortaa Regular"/>
              </a:defRPr>
            </a:lvl6pPr>
            <a:lvl7pPr lvl="6" rtl="0">
              <a:spcBef>
                <a:spcPts val="0"/>
              </a:spcBef>
              <a:spcAft>
                <a:spcPts val="0"/>
              </a:spcAft>
              <a:buSzPts val="2800"/>
              <a:buFont typeface="Comfortaa"/>
              <a:buNone/>
              <a:defRPr>
                <a:latin typeface="Comfortaa Regular"/>
                <a:ea typeface="Comfortaa Regular"/>
                <a:cs typeface="Comfortaa Regular"/>
                <a:sym typeface="Comfortaa Regular"/>
              </a:defRPr>
            </a:lvl7pPr>
            <a:lvl8pPr lvl="7" rtl="0">
              <a:spcBef>
                <a:spcPts val="0"/>
              </a:spcBef>
              <a:spcAft>
                <a:spcPts val="0"/>
              </a:spcAft>
              <a:buSzPts val="2800"/>
              <a:buFont typeface="Comfortaa"/>
              <a:buNone/>
              <a:defRPr>
                <a:latin typeface="Comfortaa Regular"/>
                <a:ea typeface="Comfortaa Regular"/>
                <a:cs typeface="Comfortaa Regular"/>
                <a:sym typeface="Comfortaa Regular"/>
              </a:defRPr>
            </a:lvl8pPr>
            <a:lvl9pPr lvl="8" rtl="0">
              <a:spcBef>
                <a:spcPts val="0"/>
              </a:spcBef>
              <a:spcAft>
                <a:spcPts val="0"/>
              </a:spcAft>
              <a:buSzPts val="2800"/>
              <a:buFont typeface="Comfortaa"/>
              <a:buNone/>
              <a:defRPr>
                <a:latin typeface="Comfortaa Regular"/>
                <a:ea typeface="Comfortaa Regular"/>
                <a:cs typeface="Comfortaa Regular"/>
                <a:sym typeface="Comfortaa Regular"/>
              </a:defRPr>
            </a:lvl9pPr>
          </a:lstStyle>
          <a:p>
            <a:endParaRPr/>
          </a:p>
        </p:txBody>
      </p:sp>
      <p:sp>
        <p:nvSpPr>
          <p:cNvPr id="773" name="Google Shape;773;p28"/>
          <p:cNvSpPr txBox="1">
            <a:spLocks noGrp="1"/>
          </p:cNvSpPr>
          <p:nvPr>
            <p:ph type="title" idx="6" hasCustomPrompt="1"/>
          </p:nvPr>
        </p:nvSpPr>
        <p:spPr>
          <a:xfrm>
            <a:off x="1282572" y="3009519"/>
            <a:ext cx="2101200" cy="101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7000"/>
              <a:buNone/>
              <a:defRPr sz="6400">
                <a:solidFill>
                  <a:schemeClr val="accent5"/>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74" name="Google Shape;774;p28"/>
          <p:cNvSpPr txBox="1">
            <a:spLocks noGrp="1"/>
          </p:cNvSpPr>
          <p:nvPr>
            <p:ph type="subTitle" idx="7"/>
          </p:nvPr>
        </p:nvSpPr>
        <p:spPr>
          <a:xfrm>
            <a:off x="6116522" y="1853150"/>
            <a:ext cx="1908900" cy="506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75" name="Google Shape;775;p28"/>
          <p:cNvSpPr txBox="1">
            <a:spLocks noGrp="1"/>
          </p:cNvSpPr>
          <p:nvPr>
            <p:ph type="title" idx="8"/>
          </p:nvPr>
        </p:nvSpPr>
        <p:spPr>
          <a:xfrm>
            <a:off x="6116522" y="1449825"/>
            <a:ext cx="1902300" cy="4053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600"/>
            </a:lvl1pPr>
            <a:lvl2pPr lvl="1" rtl="0">
              <a:spcBef>
                <a:spcPts val="0"/>
              </a:spcBef>
              <a:spcAft>
                <a:spcPts val="0"/>
              </a:spcAft>
              <a:buSzPts val="2800"/>
              <a:buFont typeface="Comfortaa"/>
              <a:buNone/>
              <a:defRPr>
                <a:latin typeface="Comfortaa Regular"/>
                <a:ea typeface="Comfortaa Regular"/>
                <a:cs typeface="Comfortaa Regular"/>
                <a:sym typeface="Comfortaa Regular"/>
              </a:defRPr>
            </a:lvl2pPr>
            <a:lvl3pPr lvl="2" rtl="0">
              <a:spcBef>
                <a:spcPts val="0"/>
              </a:spcBef>
              <a:spcAft>
                <a:spcPts val="0"/>
              </a:spcAft>
              <a:buSzPts val="2800"/>
              <a:buFont typeface="Comfortaa"/>
              <a:buNone/>
              <a:defRPr>
                <a:latin typeface="Comfortaa Regular"/>
                <a:ea typeface="Comfortaa Regular"/>
                <a:cs typeface="Comfortaa Regular"/>
                <a:sym typeface="Comfortaa Regular"/>
              </a:defRPr>
            </a:lvl3pPr>
            <a:lvl4pPr lvl="3" rtl="0">
              <a:spcBef>
                <a:spcPts val="0"/>
              </a:spcBef>
              <a:spcAft>
                <a:spcPts val="0"/>
              </a:spcAft>
              <a:buSzPts val="2800"/>
              <a:buFont typeface="Comfortaa"/>
              <a:buNone/>
              <a:defRPr>
                <a:latin typeface="Comfortaa Regular"/>
                <a:ea typeface="Comfortaa Regular"/>
                <a:cs typeface="Comfortaa Regular"/>
                <a:sym typeface="Comfortaa Regular"/>
              </a:defRPr>
            </a:lvl4pPr>
            <a:lvl5pPr lvl="4" rtl="0">
              <a:spcBef>
                <a:spcPts val="0"/>
              </a:spcBef>
              <a:spcAft>
                <a:spcPts val="0"/>
              </a:spcAft>
              <a:buSzPts val="2800"/>
              <a:buFont typeface="Comfortaa"/>
              <a:buNone/>
              <a:defRPr>
                <a:latin typeface="Comfortaa Regular"/>
                <a:ea typeface="Comfortaa Regular"/>
                <a:cs typeface="Comfortaa Regular"/>
                <a:sym typeface="Comfortaa Regular"/>
              </a:defRPr>
            </a:lvl5pPr>
            <a:lvl6pPr lvl="5" rtl="0">
              <a:spcBef>
                <a:spcPts val="0"/>
              </a:spcBef>
              <a:spcAft>
                <a:spcPts val="0"/>
              </a:spcAft>
              <a:buSzPts val="2800"/>
              <a:buFont typeface="Comfortaa"/>
              <a:buNone/>
              <a:defRPr>
                <a:latin typeface="Comfortaa Regular"/>
                <a:ea typeface="Comfortaa Regular"/>
                <a:cs typeface="Comfortaa Regular"/>
                <a:sym typeface="Comfortaa Regular"/>
              </a:defRPr>
            </a:lvl6pPr>
            <a:lvl7pPr lvl="6" rtl="0">
              <a:spcBef>
                <a:spcPts val="0"/>
              </a:spcBef>
              <a:spcAft>
                <a:spcPts val="0"/>
              </a:spcAft>
              <a:buSzPts val="2800"/>
              <a:buFont typeface="Comfortaa"/>
              <a:buNone/>
              <a:defRPr>
                <a:latin typeface="Comfortaa Regular"/>
                <a:ea typeface="Comfortaa Regular"/>
                <a:cs typeface="Comfortaa Regular"/>
                <a:sym typeface="Comfortaa Regular"/>
              </a:defRPr>
            </a:lvl7pPr>
            <a:lvl8pPr lvl="7" rtl="0">
              <a:spcBef>
                <a:spcPts val="0"/>
              </a:spcBef>
              <a:spcAft>
                <a:spcPts val="0"/>
              </a:spcAft>
              <a:buSzPts val="2800"/>
              <a:buFont typeface="Comfortaa"/>
              <a:buNone/>
              <a:defRPr>
                <a:latin typeface="Comfortaa Regular"/>
                <a:ea typeface="Comfortaa Regular"/>
                <a:cs typeface="Comfortaa Regular"/>
                <a:sym typeface="Comfortaa Regular"/>
              </a:defRPr>
            </a:lvl8pPr>
            <a:lvl9pPr lvl="8" rtl="0">
              <a:spcBef>
                <a:spcPts val="0"/>
              </a:spcBef>
              <a:spcAft>
                <a:spcPts val="0"/>
              </a:spcAft>
              <a:buSzPts val="2800"/>
              <a:buFont typeface="Comfortaa"/>
              <a:buNone/>
              <a:defRPr>
                <a:latin typeface="Comfortaa Regular"/>
                <a:ea typeface="Comfortaa Regular"/>
                <a:cs typeface="Comfortaa Regular"/>
                <a:sym typeface="Comfortaa Regular"/>
              </a:defRPr>
            </a:lvl9pPr>
          </a:lstStyle>
          <a:p>
            <a:endParaRPr/>
          </a:p>
        </p:txBody>
      </p:sp>
      <p:sp>
        <p:nvSpPr>
          <p:cNvPr id="776" name="Google Shape;776;p28"/>
          <p:cNvSpPr txBox="1">
            <a:spLocks noGrp="1"/>
          </p:cNvSpPr>
          <p:nvPr>
            <p:ph type="title" idx="9" hasCustomPrompt="1"/>
          </p:nvPr>
        </p:nvSpPr>
        <p:spPr>
          <a:xfrm>
            <a:off x="4237322" y="1461719"/>
            <a:ext cx="2101200" cy="101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7000"/>
              <a:buNone/>
              <a:defRPr sz="6400">
                <a:solidFill>
                  <a:schemeClr val="accent5"/>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77" name="Google Shape;777;p28"/>
          <p:cNvSpPr txBox="1">
            <a:spLocks noGrp="1"/>
          </p:cNvSpPr>
          <p:nvPr>
            <p:ph type="subTitle" idx="13"/>
          </p:nvPr>
        </p:nvSpPr>
        <p:spPr>
          <a:xfrm>
            <a:off x="6696897" y="3758725"/>
            <a:ext cx="1908900" cy="506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78" name="Google Shape;778;p28"/>
          <p:cNvSpPr txBox="1">
            <a:spLocks noGrp="1"/>
          </p:cNvSpPr>
          <p:nvPr>
            <p:ph type="title" idx="14"/>
          </p:nvPr>
        </p:nvSpPr>
        <p:spPr>
          <a:xfrm>
            <a:off x="6696897" y="3355400"/>
            <a:ext cx="1902300" cy="4053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600"/>
            </a:lvl1pPr>
            <a:lvl2pPr lvl="1" rtl="0">
              <a:spcBef>
                <a:spcPts val="0"/>
              </a:spcBef>
              <a:spcAft>
                <a:spcPts val="0"/>
              </a:spcAft>
              <a:buSzPts val="2800"/>
              <a:buFont typeface="Comfortaa"/>
              <a:buNone/>
              <a:defRPr>
                <a:latin typeface="Comfortaa Regular"/>
                <a:ea typeface="Comfortaa Regular"/>
                <a:cs typeface="Comfortaa Regular"/>
                <a:sym typeface="Comfortaa Regular"/>
              </a:defRPr>
            </a:lvl2pPr>
            <a:lvl3pPr lvl="2" rtl="0">
              <a:spcBef>
                <a:spcPts val="0"/>
              </a:spcBef>
              <a:spcAft>
                <a:spcPts val="0"/>
              </a:spcAft>
              <a:buSzPts val="2800"/>
              <a:buFont typeface="Comfortaa"/>
              <a:buNone/>
              <a:defRPr>
                <a:latin typeface="Comfortaa Regular"/>
                <a:ea typeface="Comfortaa Regular"/>
                <a:cs typeface="Comfortaa Regular"/>
                <a:sym typeface="Comfortaa Regular"/>
              </a:defRPr>
            </a:lvl3pPr>
            <a:lvl4pPr lvl="3" rtl="0">
              <a:spcBef>
                <a:spcPts val="0"/>
              </a:spcBef>
              <a:spcAft>
                <a:spcPts val="0"/>
              </a:spcAft>
              <a:buSzPts val="2800"/>
              <a:buFont typeface="Comfortaa"/>
              <a:buNone/>
              <a:defRPr>
                <a:latin typeface="Comfortaa Regular"/>
                <a:ea typeface="Comfortaa Regular"/>
                <a:cs typeface="Comfortaa Regular"/>
                <a:sym typeface="Comfortaa Regular"/>
              </a:defRPr>
            </a:lvl4pPr>
            <a:lvl5pPr lvl="4" rtl="0">
              <a:spcBef>
                <a:spcPts val="0"/>
              </a:spcBef>
              <a:spcAft>
                <a:spcPts val="0"/>
              </a:spcAft>
              <a:buSzPts val="2800"/>
              <a:buFont typeface="Comfortaa"/>
              <a:buNone/>
              <a:defRPr>
                <a:latin typeface="Comfortaa Regular"/>
                <a:ea typeface="Comfortaa Regular"/>
                <a:cs typeface="Comfortaa Regular"/>
                <a:sym typeface="Comfortaa Regular"/>
              </a:defRPr>
            </a:lvl5pPr>
            <a:lvl6pPr lvl="5" rtl="0">
              <a:spcBef>
                <a:spcPts val="0"/>
              </a:spcBef>
              <a:spcAft>
                <a:spcPts val="0"/>
              </a:spcAft>
              <a:buSzPts val="2800"/>
              <a:buFont typeface="Comfortaa"/>
              <a:buNone/>
              <a:defRPr>
                <a:latin typeface="Comfortaa Regular"/>
                <a:ea typeface="Comfortaa Regular"/>
                <a:cs typeface="Comfortaa Regular"/>
                <a:sym typeface="Comfortaa Regular"/>
              </a:defRPr>
            </a:lvl6pPr>
            <a:lvl7pPr lvl="6" rtl="0">
              <a:spcBef>
                <a:spcPts val="0"/>
              </a:spcBef>
              <a:spcAft>
                <a:spcPts val="0"/>
              </a:spcAft>
              <a:buSzPts val="2800"/>
              <a:buFont typeface="Comfortaa"/>
              <a:buNone/>
              <a:defRPr>
                <a:latin typeface="Comfortaa Regular"/>
                <a:ea typeface="Comfortaa Regular"/>
                <a:cs typeface="Comfortaa Regular"/>
                <a:sym typeface="Comfortaa Regular"/>
              </a:defRPr>
            </a:lvl7pPr>
            <a:lvl8pPr lvl="7" rtl="0">
              <a:spcBef>
                <a:spcPts val="0"/>
              </a:spcBef>
              <a:spcAft>
                <a:spcPts val="0"/>
              </a:spcAft>
              <a:buSzPts val="2800"/>
              <a:buFont typeface="Comfortaa"/>
              <a:buNone/>
              <a:defRPr>
                <a:latin typeface="Comfortaa Regular"/>
                <a:ea typeface="Comfortaa Regular"/>
                <a:cs typeface="Comfortaa Regular"/>
                <a:sym typeface="Comfortaa Regular"/>
              </a:defRPr>
            </a:lvl8pPr>
            <a:lvl9pPr lvl="8" rtl="0">
              <a:spcBef>
                <a:spcPts val="0"/>
              </a:spcBef>
              <a:spcAft>
                <a:spcPts val="0"/>
              </a:spcAft>
              <a:buSzPts val="2800"/>
              <a:buFont typeface="Comfortaa"/>
              <a:buNone/>
              <a:defRPr>
                <a:latin typeface="Comfortaa Regular"/>
                <a:ea typeface="Comfortaa Regular"/>
                <a:cs typeface="Comfortaa Regular"/>
                <a:sym typeface="Comfortaa Regular"/>
              </a:defRPr>
            </a:lvl9pPr>
          </a:lstStyle>
          <a:p>
            <a:endParaRPr/>
          </a:p>
        </p:txBody>
      </p:sp>
      <p:sp>
        <p:nvSpPr>
          <p:cNvPr id="779" name="Google Shape;779;p28"/>
          <p:cNvSpPr txBox="1">
            <a:spLocks noGrp="1"/>
          </p:cNvSpPr>
          <p:nvPr>
            <p:ph type="title" idx="15" hasCustomPrompt="1"/>
          </p:nvPr>
        </p:nvSpPr>
        <p:spPr>
          <a:xfrm>
            <a:off x="4817697" y="3441569"/>
            <a:ext cx="2101200" cy="101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7000"/>
              <a:buNone/>
              <a:defRPr sz="6400">
                <a:solidFill>
                  <a:schemeClr val="accent5"/>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80" name="Google Shape;780;p28"/>
          <p:cNvSpPr/>
          <p:nvPr/>
        </p:nvSpPr>
        <p:spPr>
          <a:xfrm>
            <a:off x="180275" y="2546950"/>
            <a:ext cx="419080" cy="414401"/>
          </a:xfrm>
          <a:custGeom>
            <a:avLst/>
            <a:gdLst/>
            <a:ahLst/>
            <a:cxnLst/>
            <a:rect l="l" t="t" r="r" b="b"/>
            <a:pathLst>
              <a:path w="12455" h="12466" extrusionOk="0">
                <a:moveTo>
                  <a:pt x="6228" y="0"/>
                </a:moveTo>
                <a:cubicBezTo>
                  <a:pt x="2787" y="0"/>
                  <a:pt x="1" y="2798"/>
                  <a:pt x="1" y="6239"/>
                </a:cubicBezTo>
                <a:cubicBezTo>
                  <a:pt x="1" y="9680"/>
                  <a:pt x="2787" y="12466"/>
                  <a:pt x="6228" y="12466"/>
                </a:cubicBezTo>
                <a:cubicBezTo>
                  <a:pt x="9669" y="12466"/>
                  <a:pt x="12455" y="9680"/>
                  <a:pt x="12455" y="6239"/>
                </a:cubicBezTo>
                <a:cubicBezTo>
                  <a:pt x="12455" y="2798"/>
                  <a:pt x="9669" y="0"/>
                  <a:pt x="6228" y="0"/>
                </a:cubicBez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8"/>
          <p:cNvSpPr/>
          <p:nvPr/>
        </p:nvSpPr>
        <p:spPr>
          <a:xfrm>
            <a:off x="4947428" y="1944833"/>
            <a:ext cx="185532" cy="196808"/>
          </a:xfrm>
          <a:custGeom>
            <a:avLst/>
            <a:gdLst/>
            <a:ahLst/>
            <a:cxnLst/>
            <a:rect l="l" t="t" r="r" b="b"/>
            <a:pathLst>
              <a:path w="5514" h="5514" extrusionOk="0">
                <a:moveTo>
                  <a:pt x="2751" y="1"/>
                </a:moveTo>
                <a:lnTo>
                  <a:pt x="1775" y="1787"/>
                </a:lnTo>
                <a:lnTo>
                  <a:pt x="1" y="2763"/>
                </a:lnTo>
                <a:lnTo>
                  <a:pt x="1775" y="3727"/>
                </a:lnTo>
                <a:lnTo>
                  <a:pt x="2751" y="5513"/>
                </a:lnTo>
                <a:lnTo>
                  <a:pt x="3727" y="3727"/>
                </a:lnTo>
                <a:lnTo>
                  <a:pt x="5513" y="2763"/>
                </a:lnTo>
                <a:lnTo>
                  <a:pt x="3727" y="1787"/>
                </a:lnTo>
                <a:lnTo>
                  <a:pt x="2751" y="1"/>
                </a:ln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28"/>
          <p:cNvSpPr/>
          <p:nvPr/>
        </p:nvSpPr>
        <p:spPr>
          <a:xfrm>
            <a:off x="2219946" y="1223838"/>
            <a:ext cx="139065" cy="147517"/>
          </a:xfrm>
          <a:custGeom>
            <a:avLst/>
            <a:gdLst/>
            <a:ahLst/>
            <a:cxnLst/>
            <a:rect l="l" t="t" r="r" b="b"/>
            <a:pathLst>
              <a:path w="4133" h="4133" extrusionOk="0">
                <a:moveTo>
                  <a:pt x="2061" y="1"/>
                </a:moveTo>
                <a:lnTo>
                  <a:pt x="1334" y="1334"/>
                </a:lnTo>
                <a:lnTo>
                  <a:pt x="1" y="2060"/>
                </a:lnTo>
                <a:lnTo>
                  <a:pt x="1334" y="2799"/>
                </a:lnTo>
                <a:lnTo>
                  <a:pt x="2061" y="4132"/>
                </a:lnTo>
                <a:lnTo>
                  <a:pt x="2799" y="2799"/>
                </a:lnTo>
                <a:lnTo>
                  <a:pt x="4132" y="2060"/>
                </a:lnTo>
                <a:lnTo>
                  <a:pt x="2799" y="1334"/>
                </a:lnTo>
                <a:lnTo>
                  <a:pt x="2061" y="1"/>
                </a:ln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28"/>
          <p:cNvSpPr/>
          <p:nvPr/>
        </p:nvSpPr>
        <p:spPr>
          <a:xfrm>
            <a:off x="8148022" y="349926"/>
            <a:ext cx="92968" cy="98190"/>
          </a:xfrm>
          <a:custGeom>
            <a:avLst/>
            <a:gdLst/>
            <a:ahLst/>
            <a:cxnLst/>
            <a:rect l="l" t="t" r="r" b="b"/>
            <a:pathLst>
              <a:path w="2763" h="2751" extrusionOk="0">
                <a:moveTo>
                  <a:pt x="1381" y="0"/>
                </a:moveTo>
                <a:lnTo>
                  <a:pt x="893" y="893"/>
                </a:lnTo>
                <a:lnTo>
                  <a:pt x="0" y="1381"/>
                </a:lnTo>
                <a:lnTo>
                  <a:pt x="893" y="1869"/>
                </a:lnTo>
                <a:lnTo>
                  <a:pt x="1381" y="2750"/>
                </a:lnTo>
                <a:lnTo>
                  <a:pt x="1870" y="1869"/>
                </a:lnTo>
                <a:lnTo>
                  <a:pt x="2763" y="1381"/>
                </a:lnTo>
                <a:lnTo>
                  <a:pt x="1870" y="893"/>
                </a:lnTo>
                <a:lnTo>
                  <a:pt x="138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8"/>
          <p:cNvSpPr/>
          <p:nvPr/>
        </p:nvSpPr>
        <p:spPr>
          <a:xfrm>
            <a:off x="8000977" y="1944833"/>
            <a:ext cx="62921" cy="66745"/>
          </a:xfrm>
          <a:custGeom>
            <a:avLst/>
            <a:gdLst/>
            <a:ahLst/>
            <a:cxnLst/>
            <a:rect l="l" t="t" r="r" b="b"/>
            <a:pathLst>
              <a:path w="1870" h="1870" extrusionOk="0">
                <a:moveTo>
                  <a:pt x="929" y="1"/>
                </a:moveTo>
                <a:lnTo>
                  <a:pt x="608" y="596"/>
                </a:lnTo>
                <a:lnTo>
                  <a:pt x="0" y="929"/>
                </a:lnTo>
                <a:lnTo>
                  <a:pt x="608" y="1263"/>
                </a:lnTo>
                <a:lnTo>
                  <a:pt x="929" y="1870"/>
                </a:lnTo>
                <a:lnTo>
                  <a:pt x="1262" y="1263"/>
                </a:lnTo>
                <a:lnTo>
                  <a:pt x="1870" y="929"/>
                </a:lnTo>
                <a:lnTo>
                  <a:pt x="1262" y="596"/>
                </a:lnTo>
                <a:lnTo>
                  <a:pt x="929" y="1"/>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8"/>
          <p:cNvSpPr/>
          <p:nvPr/>
        </p:nvSpPr>
        <p:spPr>
          <a:xfrm>
            <a:off x="6740146" y="468520"/>
            <a:ext cx="62921" cy="66745"/>
          </a:xfrm>
          <a:custGeom>
            <a:avLst/>
            <a:gdLst/>
            <a:ahLst/>
            <a:cxnLst/>
            <a:rect l="l" t="t" r="r" b="b"/>
            <a:pathLst>
              <a:path w="1870" h="1870" extrusionOk="0">
                <a:moveTo>
                  <a:pt x="941" y="0"/>
                </a:moveTo>
                <a:lnTo>
                  <a:pt x="608" y="596"/>
                </a:lnTo>
                <a:lnTo>
                  <a:pt x="1" y="929"/>
                </a:lnTo>
                <a:lnTo>
                  <a:pt x="608" y="1262"/>
                </a:lnTo>
                <a:lnTo>
                  <a:pt x="941" y="1870"/>
                </a:lnTo>
                <a:lnTo>
                  <a:pt x="1263" y="1262"/>
                </a:lnTo>
                <a:lnTo>
                  <a:pt x="1870" y="929"/>
                </a:lnTo>
                <a:lnTo>
                  <a:pt x="1263" y="596"/>
                </a:lnTo>
                <a:lnTo>
                  <a:pt x="941"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8"/>
          <p:cNvSpPr/>
          <p:nvPr/>
        </p:nvSpPr>
        <p:spPr>
          <a:xfrm>
            <a:off x="1601343" y="2822353"/>
            <a:ext cx="131023" cy="138987"/>
          </a:xfrm>
          <a:custGeom>
            <a:avLst/>
            <a:gdLst/>
            <a:ahLst/>
            <a:cxnLst/>
            <a:rect l="l" t="t" r="r" b="b"/>
            <a:pathLst>
              <a:path w="3894" h="3894" extrusionOk="0">
                <a:moveTo>
                  <a:pt x="1941" y="0"/>
                </a:moveTo>
                <a:lnTo>
                  <a:pt x="1251" y="1262"/>
                </a:lnTo>
                <a:lnTo>
                  <a:pt x="1" y="1953"/>
                </a:lnTo>
                <a:lnTo>
                  <a:pt x="1251" y="2643"/>
                </a:lnTo>
                <a:lnTo>
                  <a:pt x="1941" y="3894"/>
                </a:lnTo>
                <a:lnTo>
                  <a:pt x="2632" y="2643"/>
                </a:lnTo>
                <a:lnTo>
                  <a:pt x="3894" y="1953"/>
                </a:lnTo>
                <a:lnTo>
                  <a:pt x="2632" y="1262"/>
                </a:lnTo>
                <a:lnTo>
                  <a:pt x="1941"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8"/>
          <p:cNvSpPr/>
          <p:nvPr/>
        </p:nvSpPr>
        <p:spPr>
          <a:xfrm>
            <a:off x="4974679" y="329534"/>
            <a:ext cx="131023" cy="138987"/>
          </a:xfrm>
          <a:custGeom>
            <a:avLst/>
            <a:gdLst/>
            <a:ahLst/>
            <a:cxnLst/>
            <a:rect l="l" t="t" r="r" b="b"/>
            <a:pathLst>
              <a:path w="3894" h="3894" extrusionOk="0">
                <a:moveTo>
                  <a:pt x="1941" y="0"/>
                </a:moveTo>
                <a:lnTo>
                  <a:pt x="1263" y="1263"/>
                </a:lnTo>
                <a:lnTo>
                  <a:pt x="1" y="1953"/>
                </a:lnTo>
                <a:lnTo>
                  <a:pt x="1263" y="2644"/>
                </a:lnTo>
                <a:lnTo>
                  <a:pt x="1941" y="3894"/>
                </a:lnTo>
                <a:lnTo>
                  <a:pt x="2632" y="2644"/>
                </a:lnTo>
                <a:lnTo>
                  <a:pt x="3894" y="1953"/>
                </a:lnTo>
                <a:lnTo>
                  <a:pt x="2632" y="1263"/>
                </a:lnTo>
                <a:lnTo>
                  <a:pt x="1941"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28"/>
          <p:cNvSpPr/>
          <p:nvPr/>
        </p:nvSpPr>
        <p:spPr>
          <a:xfrm>
            <a:off x="4013958" y="4198422"/>
            <a:ext cx="102591" cy="109255"/>
          </a:xfrm>
          <a:custGeom>
            <a:avLst/>
            <a:gdLst/>
            <a:ahLst/>
            <a:cxnLst/>
            <a:rect l="l" t="t" r="r" b="b"/>
            <a:pathLst>
              <a:path w="3049" h="3061" extrusionOk="0">
                <a:moveTo>
                  <a:pt x="1525" y="0"/>
                </a:moveTo>
                <a:lnTo>
                  <a:pt x="989" y="989"/>
                </a:lnTo>
                <a:lnTo>
                  <a:pt x="1" y="1524"/>
                </a:lnTo>
                <a:lnTo>
                  <a:pt x="989" y="2072"/>
                </a:lnTo>
                <a:lnTo>
                  <a:pt x="1525" y="3060"/>
                </a:lnTo>
                <a:lnTo>
                  <a:pt x="2060" y="2072"/>
                </a:lnTo>
                <a:lnTo>
                  <a:pt x="3049" y="1524"/>
                </a:lnTo>
                <a:lnTo>
                  <a:pt x="2060" y="989"/>
                </a:lnTo>
                <a:lnTo>
                  <a:pt x="1525" y="0"/>
                </a:ln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8"/>
          <p:cNvSpPr/>
          <p:nvPr/>
        </p:nvSpPr>
        <p:spPr>
          <a:xfrm>
            <a:off x="311699" y="736482"/>
            <a:ext cx="102995" cy="109255"/>
          </a:xfrm>
          <a:custGeom>
            <a:avLst/>
            <a:gdLst/>
            <a:ahLst/>
            <a:cxnLst/>
            <a:rect l="l" t="t" r="r" b="b"/>
            <a:pathLst>
              <a:path w="3061" h="3061" extrusionOk="0">
                <a:moveTo>
                  <a:pt x="1536" y="0"/>
                </a:moveTo>
                <a:lnTo>
                  <a:pt x="989" y="988"/>
                </a:lnTo>
                <a:lnTo>
                  <a:pt x="0" y="1536"/>
                </a:lnTo>
                <a:lnTo>
                  <a:pt x="989" y="2072"/>
                </a:lnTo>
                <a:lnTo>
                  <a:pt x="1536" y="3060"/>
                </a:lnTo>
                <a:lnTo>
                  <a:pt x="2072" y="2072"/>
                </a:lnTo>
                <a:lnTo>
                  <a:pt x="3060" y="1536"/>
                </a:lnTo>
                <a:lnTo>
                  <a:pt x="2072" y="988"/>
                </a:lnTo>
                <a:lnTo>
                  <a:pt x="1536" y="0"/>
                </a:ln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8"/>
          <p:cNvSpPr/>
          <p:nvPr/>
        </p:nvSpPr>
        <p:spPr>
          <a:xfrm>
            <a:off x="6831592" y="904968"/>
            <a:ext cx="66117" cy="69707"/>
          </a:xfrm>
          <a:custGeom>
            <a:avLst/>
            <a:gdLst/>
            <a:ahLst/>
            <a:cxnLst/>
            <a:rect l="l" t="t" r="r" b="b"/>
            <a:pathLst>
              <a:path w="1965" h="1953" extrusionOk="0">
                <a:moveTo>
                  <a:pt x="988" y="0"/>
                </a:moveTo>
                <a:lnTo>
                  <a:pt x="643" y="631"/>
                </a:lnTo>
                <a:lnTo>
                  <a:pt x="0" y="976"/>
                </a:lnTo>
                <a:lnTo>
                  <a:pt x="643" y="1322"/>
                </a:lnTo>
                <a:lnTo>
                  <a:pt x="988" y="1953"/>
                </a:lnTo>
                <a:lnTo>
                  <a:pt x="1334" y="1322"/>
                </a:lnTo>
                <a:lnTo>
                  <a:pt x="1965" y="976"/>
                </a:lnTo>
                <a:lnTo>
                  <a:pt x="1334" y="631"/>
                </a:lnTo>
                <a:lnTo>
                  <a:pt x="988" y="0"/>
                </a:ln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91" name="Google Shape;791;p28"/>
          <p:cNvGrpSpPr/>
          <p:nvPr/>
        </p:nvGrpSpPr>
        <p:grpSpPr>
          <a:xfrm>
            <a:off x="8063895" y="1594083"/>
            <a:ext cx="392263" cy="416924"/>
            <a:chOff x="8058245" y="2331133"/>
            <a:chExt cx="392263" cy="416924"/>
          </a:xfrm>
        </p:grpSpPr>
        <p:sp>
          <p:nvSpPr>
            <p:cNvPr id="792" name="Google Shape;792;p28"/>
            <p:cNvSpPr/>
            <p:nvPr/>
          </p:nvSpPr>
          <p:spPr>
            <a:xfrm>
              <a:off x="8059860" y="2333668"/>
              <a:ext cx="389032" cy="413105"/>
            </a:xfrm>
            <a:custGeom>
              <a:avLst/>
              <a:gdLst/>
              <a:ahLst/>
              <a:cxnLst/>
              <a:rect l="l" t="t" r="r" b="b"/>
              <a:pathLst>
                <a:path w="11562" h="11574" extrusionOk="0">
                  <a:moveTo>
                    <a:pt x="5831" y="3632"/>
                  </a:moveTo>
                  <a:cubicBezTo>
                    <a:pt x="6352" y="3632"/>
                    <a:pt x="6874" y="3826"/>
                    <a:pt x="7275" y="4216"/>
                  </a:cubicBezTo>
                  <a:cubicBezTo>
                    <a:pt x="8109" y="5013"/>
                    <a:pt x="8133" y="6335"/>
                    <a:pt x="7335" y="7156"/>
                  </a:cubicBezTo>
                  <a:cubicBezTo>
                    <a:pt x="6926" y="7584"/>
                    <a:pt x="6379" y="7798"/>
                    <a:pt x="5831" y="7798"/>
                  </a:cubicBezTo>
                  <a:cubicBezTo>
                    <a:pt x="5310" y="7798"/>
                    <a:pt x="4788" y="7605"/>
                    <a:pt x="4382" y="7216"/>
                  </a:cubicBezTo>
                  <a:cubicBezTo>
                    <a:pt x="3561" y="6418"/>
                    <a:pt x="3537" y="5097"/>
                    <a:pt x="4334" y="4275"/>
                  </a:cubicBezTo>
                  <a:lnTo>
                    <a:pt x="4334" y="4263"/>
                  </a:lnTo>
                  <a:cubicBezTo>
                    <a:pt x="4742" y="3843"/>
                    <a:pt x="5287" y="3632"/>
                    <a:pt x="5831" y="3632"/>
                  </a:cubicBezTo>
                  <a:close/>
                  <a:moveTo>
                    <a:pt x="6644" y="1"/>
                  </a:moveTo>
                  <a:lnTo>
                    <a:pt x="4704" y="37"/>
                  </a:lnTo>
                  <a:lnTo>
                    <a:pt x="4454" y="1180"/>
                  </a:lnTo>
                  <a:cubicBezTo>
                    <a:pt x="4049" y="1299"/>
                    <a:pt x="3668" y="1465"/>
                    <a:pt x="3299" y="1691"/>
                  </a:cubicBezTo>
                  <a:lnTo>
                    <a:pt x="3299" y="1668"/>
                  </a:lnTo>
                  <a:lnTo>
                    <a:pt x="2299" y="1072"/>
                  </a:lnTo>
                  <a:lnTo>
                    <a:pt x="953" y="2465"/>
                  </a:lnTo>
                  <a:lnTo>
                    <a:pt x="1608" y="3466"/>
                  </a:lnTo>
                  <a:cubicBezTo>
                    <a:pt x="1394" y="3835"/>
                    <a:pt x="1239" y="4228"/>
                    <a:pt x="1144" y="4644"/>
                  </a:cubicBezTo>
                  <a:lnTo>
                    <a:pt x="1" y="4918"/>
                  </a:lnTo>
                  <a:lnTo>
                    <a:pt x="36" y="6859"/>
                  </a:lnTo>
                  <a:lnTo>
                    <a:pt x="1179" y="7097"/>
                  </a:lnTo>
                  <a:cubicBezTo>
                    <a:pt x="1298" y="7514"/>
                    <a:pt x="1465" y="7895"/>
                    <a:pt x="1691" y="8264"/>
                  </a:cubicBezTo>
                  <a:lnTo>
                    <a:pt x="1084" y="9264"/>
                  </a:lnTo>
                  <a:lnTo>
                    <a:pt x="2477" y="10609"/>
                  </a:lnTo>
                  <a:lnTo>
                    <a:pt x="3465" y="9966"/>
                  </a:lnTo>
                  <a:cubicBezTo>
                    <a:pt x="3834" y="10169"/>
                    <a:pt x="4227" y="10324"/>
                    <a:pt x="4644" y="10431"/>
                  </a:cubicBezTo>
                  <a:lnTo>
                    <a:pt x="4918" y="11574"/>
                  </a:lnTo>
                  <a:lnTo>
                    <a:pt x="6859" y="11538"/>
                  </a:lnTo>
                  <a:lnTo>
                    <a:pt x="7097" y="10383"/>
                  </a:lnTo>
                  <a:cubicBezTo>
                    <a:pt x="7502" y="10276"/>
                    <a:pt x="7894" y="10097"/>
                    <a:pt x="8264" y="9883"/>
                  </a:cubicBezTo>
                  <a:lnTo>
                    <a:pt x="9264" y="10490"/>
                  </a:lnTo>
                  <a:lnTo>
                    <a:pt x="10597" y="9085"/>
                  </a:lnTo>
                  <a:lnTo>
                    <a:pt x="9954" y="8109"/>
                  </a:lnTo>
                  <a:cubicBezTo>
                    <a:pt x="10169" y="7740"/>
                    <a:pt x="10323" y="7347"/>
                    <a:pt x="10419" y="6930"/>
                  </a:cubicBezTo>
                  <a:lnTo>
                    <a:pt x="11562" y="6644"/>
                  </a:lnTo>
                  <a:lnTo>
                    <a:pt x="11526" y="4704"/>
                  </a:lnTo>
                  <a:lnTo>
                    <a:pt x="10383" y="4466"/>
                  </a:lnTo>
                  <a:cubicBezTo>
                    <a:pt x="10264" y="4061"/>
                    <a:pt x="10097" y="3668"/>
                    <a:pt x="9871" y="3311"/>
                  </a:cubicBezTo>
                  <a:lnTo>
                    <a:pt x="10478" y="2311"/>
                  </a:lnTo>
                  <a:lnTo>
                    <a:pt x="9073" y="953"/>
                  </a:lnTo>
                  <a:lnTo>
                    <a:pt x="8097" y="1596"/>
                  </a:lnTo>
                  <a:cubicBezTo>
                    <a:pt x="7728" y="1394"/>
                    <a:pt x="7335" y="1239"/>
                    <a:pt x="6918" y="1144"/>
                  </a:cubicBezTo>
                  <a:lnTo>
                    <a:pt x="6644" y="1"/>
                  </a:ln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8"/>
            <p:cNvSpPr/>
            <p:nvPr/>
          </p:nvSpPr>
          <p:spPr>
            <a:xfrm>
              <a:off x="8174026" y="2461804"/>
              <a:ext cx="154274" cy="151657"/>
            </a:xfrm>
            <a:custGeom>
              <a:avLst/>
              <a:gdLst/>
              <a:ahLst/>
              <a:cxnLst/>
              <a:rect l="l" t="t" r="r" b="b"/>
              <a:pathLst>
                <a:path w="4585" h="4249" extrusionOk="0">
                  <a:moveTo>
                    <a:pt x="2470" y="1"/>
                  </a:moveTo>
                  <a:cubicBezTo>
                    <a:pt x="2073" y="1"/>
                    <a:pt x="1674" y="114"/>
                    <a:pt x="1322" y="340"/>
                  </a:cubicBezTo>
                  <a:cubicBezTo>
                    <a:pt x="1180" y="423"/>
                    <a:pt x="1049" y="542"/>
                    <a:pt x="941" y="673"/>
                  </a:cubicBezTo>
                  <a:cubicBezTo>
                    <a:pt x="1072" y="566"/>
                    <a:pt x="1215" y="471"/>
                    <a:pt x="1358" y="376"/>
                  </a:cubicBezTo>
                  <a:cubicBezTo>
                    <a:pt x="1670" y="181"/>
                    <a:pt x="2037" y="74"/>
                    <a:pt x="2408" y="74"/>
                  </a:cubicBezTo>
                  <a:cubicBezTo>
                    <a:pt x="2491" y="74"/>
                    <a:pt x="2574" y="79"/>
                    <a:pt x="2656" y="90"/>
                  </a:cubicBezTo>
                  <a:cubicBezTo>
                    <a:pt x="2966" y="126"/>
                    <a:pt x="3275" y="233"/>
                    <a:pt x="3537" y="411"/>
                  </a:cubicBezTo>
                  <a:cubicBezTo>
                    <a:pt x="3835" y="614"/>
                    <a:pt x="4073" y="888"/>
                    <a:pt x="4240" y="1221"/>
                  </a:cubicBezTo>
                  <a:cubicBezTo>
                    <a:pt x="4323" y="1388"/>
                    <a:pt x="4382" y="1578"/>
                    <a:pt x="4406" y="1769"/>
                  </a:cubicBezTo>
                  <a:cubicBezTo>
                    <a:pt x="4442" y="1971"/>
                    <a:pt x="4442" y="2173"/>
                    <a:pt x="4406" y="2376"/>
                  </a:cubicBezTo>
                  <a:cubicBezTo>
                    <a:pt x="4287" y="3245"/>
                    <a:pt x="3620" y="3947"/>
                    <a:pt x="2751" y="4090"/>
                  </a:cubicBezTo>
                  <a:cubicBezTo>
                    <a:pt x="2650" y="4108"/>
                    <a:pt x="2549" y="4117"/>
                    <a:pt x="2448" y="4117"/>
                  </a:cubicBezTo>
                  <a:cubicBezTo>
                    <a:pt x="2346" y="4117"/>
                    <a:pt x="2245" y="4108"/>
                    <a:pt x="2144" y="4090"/>
                  </a:cubicBezTo>
                  <a:cubicBezTo>
                    <a:pt x="1954" y="4067"/>
                    <a:pt x="1763" y="4019"/>
                    <a:pt x="1584" y="3936"/>
                  </a:cubicBezTo>
                  <a:cubicBezTo>
                    <a:pt x="953" y="3662"/>
                    <a:pt x="513" y="3078"/>
                    <a:pt x="406" y="2400"/>
                  </a:cubicBezTo>
                  <a:cubicBezTo>
                    <a:pt x="322" y="1935"/>
                    <a:pt x="406" y="1471"/>
                    <a:pt x="632" y="1066"/>
                  </a:cubicBezTo>
                  <a:cubicBezTo>
                    <a:pt x="787" y="781"/>
                    <a:pt x="918" y="650"/>
                    <a:pt x="918" y="649"/>
                  </a:cubicBezTo>
                  <a:lnTo>
                    <a:pt x="918" y="649"/>
                  </a:lnTo>
                  <a:cubicBezTo>
                    <a:pt x="787" y="757"/>
                    <a:pt x="680" y="899"/>
                    <a:pt x="596" y="1042"/>
                  </a:cubicBezTo>
                  <a:cubicBezTo>
                    <a:pt x="549" y="1114"/>
                    <a:pt x="513" y="1197"/>
                    <a:pt x="477" y="1269"/>
                  </a:cubicBezTo>
                  <a:cubicBezTo>
                    <a:pt x="1" y="2340"/>
                    <a:pt x="477" y="3578"/>
                    <a:pt x="1549" y="4055"/>
                  </a:cubicBezTo>
                  <a:cubicBezTo>
                    <a:pt x="1739" y="4138"/>
                    <a:pt x="1942" y="4197"/>
                    <a:pt x="2144" y="4221"/>
                  </a:cubicBezTo>
                  <a:cubicBezTo>
                    <a:pt x="2251" y="4239"/>
                    <a:pt x="2358" y="4248"/>
                    <a:pt x="2465" y="4248"/>
                  </a:cubicBezTo>
                  <a:cubicBezTo>
                    <a:pt x="2573" y="4248"/>
                    <a:pt x="2680" y="4239"/>
                    <a:pt x="2787" y="4221"/>
                  </a:cubicBezTo>
                  <a:cubicBezTo>
                    <a:pt x="3716" y="4067"/>
                    <a:pt x="4430" y="3328"/>
                    <a:pt x="4549" y="2400"/>
                  </a:cubicBezTo>
                  <a:cubicBezTo>
                    <a:pt x="4585" y="2185"/>
                    <a:pt x="4585" y="1971"/>
                    <a:pt x="4549" y="1757"/>
                  </a:cubicBezTo>
                  <a:cubicBezTo>
                    <a:pt x="4454" y="1173"/>
                    <a:pt x="4109" y="661"/>
                    <a:pt x="3608" y="340"/>
                  </a:cubicBezTo>
                  <a:cubicBezTo>
                    <a:pt x="3263" y="114"/>
                    <a:pt x="2867" y="1"/>
                    <a:pt x="2470" y="1"/>
                  </a:cubicBez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8"/>
            <p:cNvSpPr/>
            <p:nvPr/>
          </p:nvSpPr>
          <p:spPr>
            <a:xfrm>
              <a:off x="8058245" y="2331133"/>
              <a:ext cx="392263" cy="416924"/>
            </a:xfrm>
            <a:custGeom>
              <a:avLst/>
              <a:gdLst/>
              <a:ahLst/>
              <a:cxnLst/>
              <a:rect l="l" t="t" r="r" b="b"/>
              <a:pathLst>
                <a:path w="11658" h="11681" extrusionOk="0">
                  <a:moveTo>
                    <a:pt x="3192" y="1667"/>
                  </a:moveTo>
                  <a:lnTo>
                    <a:pt x="3263" y="1715"/>
                  </a:lnTo>
                  <a:lnTo>
                    <a:pt x="3292" y="1732"/>
                  </a:lnTo>
                  <a:lnTo>
                    <a:pt x="3292" y="1732"/>
                  </a:lnTo>
                  <a:cubicBezTo>
                    <a:pt x="3291" y="1730"/>
                    <a:pt x="3289" y="1728"/>
                    <a:pt x="3287" y="1727"/>
                  </a:cubicBezTo>
                  <a:lnTo>
                    <a:pt x="3192" y="1667"/>
                  </a:lnTo>
                  <a:close/>
                  <a:moveTo>
                    <a:pt x="3292" y="1732"/>
                  </a:moveTo>
                  <a:cubicBezTo>
                    <a:pt x="3305" y="1742"/>
                    <a:pt x="3326" y="1752"/>
                    <a:pt x="3347" y="1762"/>
                  </a:cubicBezTo>
                  <a:lnTo>
                    <a:pt x="3292" y="1732"/>
                  </a:lnTo>
                  <a:close/>
                  <a:moveTo>
                    <a:pt x="6704" y="0"/>
                  </a:moveTo>
                  <a:lnTo>
                    <a:pt x="4763" y="48"/>
                  </a:lnTo>
                  <a:lnTo>
                    <a:pt x="4740" y="48"/>
                  </a:lnTo>
                  <a:lnTo>
                    <a:pt x="4740" y="60"/>
                  </a:lnTo>
                  <a:lnTo>
                    <a:pt x="4502" y="1215"/>
                  </a:lnTo>
                  <a:cubicBezTo>
                    <a:pt x="4192" y="1310"/>
                    <a:pt x="3894" y="1429"/>
                    <a:pt x="3620" y="1572"/>
                  </a:cubicBezTo>
                  <a:cubicBezTo>
                    <a:pt x="3525" y="1632"/>
                    <a:pt x="3454" y="1667"/>
                    <a:pt x="3418" y="1691"/>
                  </a:cubicBezTo>
                  <a:lnTo>
                    <a:pt x="3347" y="1739"/>
                  </a:lnTo>
                  <a:cubicBezTo>
                    <a:pt x="3370" y="1727"/>
                    <a:pt x="3394" y="1715"/>
                    <a:pt x="3418" y="1703"/>
                  </a:cubicBezTo>
                  <a:lnTo>
                    <a:pt x="3620" y="1596"/>
                  </a:lnTo>
                  <a:cubicBezTo>
                    <a:pt x="3906" y="1453"/>
                    <a:pt x="4204" y="1334"/>
                    <a:pt x="4513" y="1251"/>
                  </a:cubicBezTo>
                  <a:cubicBezTo>
                    <a:pt x="4584" y="946"/>
                    <a:pt x="4654" y="573"/>
                    <a:pt x="4747" y="131"/>
                  </a:cubicBezTo>
                  <a:lnTo>
                    <a:pt x="4747" y="131"/>
                  </a:lnTo>
                  <a:lnTo>
                    <a:pt x="6639" y="96"/>
                  </a:lnTo>
                  <a:lnTo>
                    <a:pt x="6639" y="96"/>
                  </a:lnTo>
                  <a:cubicBezTo>
                    <a:pt x="6732" y="446"/>
                    <a:pt x="6814" y="808"/>
                    <a:pt x="6919" y="1215"/>
                  </a:cubicBezTo>
                  <a:lnTo>
                    <a:pt x="6919" y="1239"/>
                  </a:lnTo>
                  <a:lnTo>
                    <a:pt x="6942" y="1239"/>
                  </a:lnTo>
                  <a:cubicBezTo>
                    <a:pt x="7347" y="1334"/>
                    <a:pt x="7740" y="1501"/>
                    <a:pt x="8097" y="1703"/>
                  </a:cubicBezTo>
                  <a:lnTo>
                    <a:pt x="8121" y="1703"/>
                  </a:lnTo>
                  <a:lnTo>
                    <a:pt x="8145" y="1691"/>
                  </a:lnTo>
                  <a:lnTo>
                    <a:pt x="9097" y="1071"/>
                  </a:lnTo>
                  <a:lnTo>
                    <a:pt x="9097" y="1071"/>
                  </a:lnTo>
                  <a:cubicBezTo>
                    <a:pt x="9524" y="1486"/>
                    <a:pt x="9973" y="1924"/>
                    <a:pt x="10444" y="2372"/>
                  </a:cubicBezTo>
                  <a:lnTo>
                    <a:pt x="10444" y="2372"/>
                  </a:lnTo>
                  <a:lnTo>
                    <a:pt x="9871" y="3334"/>
                  </a:lnTo>
                  <a:lnTo>
                    <a:pt x="9847" y="3370"/>
                  </a:lnTo>
                  <a:lnTo>
                    <a:pt x="9871" y="3394"/>
                  </a:lnTo>
                  <a:cubicBezTo>
                    <a:pt x="10086" y="3751"/>
                    <a:pt x="10252" y="4132"/>
                    <a:pt x="10359" y="4537"/>
                  </a:cubicBezTo>
                  <a:lnTo>
                    <a:pt x="10359" y="4572"/>
                  </a:lnTo>
                  <a:lnTo>
                    <a:pt x="10395" y="4572"/>
                  </a:lnTo>
                  <a:lnTo>
                    <a:pt x="11491" y="4801"/>
                  </a:lnTo>
                  <a:lnTo>
                    <a:pt x="11491" y="4801"/>
                  </a:lnTo>
                  <a:cubicBezTo>
                    <a:pt x="11503" y="5404"/>
                    <a:pt x="11525" y="6019"/>
                    <a:pt x="11526" y="6655"/>
                  </a:cubicBezTo>
                  <a:lnTo>
                    <a:pt x="11526" y="6655"/>
                  </a:lnTo>
                  <a:lnTo>
                    <a:pt x="10431" y="6918"/>
                  </a:lnTo>
                  <a:lnTo>
                    <a:pt x="10395" y="6918"/>
                  </a:lnTo>
                  <a:lnTo>
                    <a:pt x="10395" y="6954"/>
                  </a:lnTo>
                  <a:cubicBezTo>
                    <a:pt x="10300" y="7358"/>
                    <a:pt x="10145" y="7751"/>
                    <a:pt x="9943" y="8120"/>
                  </a:cubicBezTo>
                  <a:lnTo>
                    <a:pt x="9919" y="8144"/>
                  </a:lnTo>
                  <a:lnTo>
                    <a:pt x="9943" y="8180"/>
                  </a:lnTo>
                  <a:lnTo>
                    <a:pt x="10558" y="9114"/>
                  </a:lnTo>
                  <a:lnTo>
                    <a:pt x="10558" y="9114"/>
                  </a:lnTo>
                  <a:cubicBezTo>
                    <a:pt x="10124" y="9559"/>
                    <a:pt x="9700" y="10005"/>
                    <a:pt x="9266" y="10451"/>
                  </a:cubicBezTo>
                  <a:lnTo>
                    <a:pt x="9266" y="10451"/>
                  </a:lnTo>
                  <a:lnTo>
                    <a:pt x="8312" y="9883"/>
                  </a:lnTo>
                  <a:lnTo>
                    <a:pt x="8276" y="9859"/>
                  </a:lnTo>
                  <a:lnTo>
                    <a:pt x="8240" y="9883"/>
                  </a:lnTo>
                  <a:cubicBezTo>
                    <a:pt x="7883" y="10097"/>
                    <a:pt x="7502" y="10264"/>
                    <a:pt x="7097" y="10371"/>
                  </a:cubicBezTo>
                  <a:lnTo>
                    <a:pt x="7061" y="10371"/>
                  </a:lnTo>
                  <a:lnTo>
                    <a:pt x="7061" y="10406"/>
                  </a:lnTo>
                  <a:lnTo>
                    <a:pt x="6833" y="11515"/>
                  </a:lnTo>
                  <a:lnTo>
                    <a:pt x="6833" y="11515"/>
                  </a:lnTo>
                  <a:lnTo>
                    <a:pt x="4989" y="11549"/>
                  </a:lnTo>
                  <a:lnTo>
                    <a:pt x="4989" y="11549"/>
                  </a:lnTo>
                  <a:lnTo>
                    <a:pt x="4716" y="10454"/>
                  </a:lnTo>
                  <a:lnTo>
                    <a:pt x="4716" y="10418"/>
                  </a:lnTo>
                  <a:lnTo>
                    <a:pt x="4692" y="10418"/>
                  </a:lnTo>
                  <a:cubicBezTo>
                    <a:pt x="4287" y="10323"/>
                    <a:pt x="3894" y="10168"/>
                    <a:pt x="3525" y="9966"/>
                  </a:cubicBezTo>
                  <a:lnTo>
                    <a:pt x="3490" y="9966"/>
                  </a:lnTo>
                  <a:lnTo>
                    <a:pt x="3466" y="9978"/>
                  </a:lnTo>
                  <a:lnTo>
                    <a:pt x="2531" y="10593"/>
                  </a:lnTo>
                  <a:lnTo>
                    <a:pt x="2531" y="10593"/>
                  </a:lnTo>
                  <a:cubicBezTo>
                    <a:pt x="2053" y="10148"/>
                    <a:pt x="1607" y="9714"/>
                    <a:pt x="1183" y="9302"/>
                  </a:cubicBezTo>
                  <a:lnTo>
                    <a:pt x="1183" y="9302"/>
                  </a:lnTo>
                  <a:lnTo>
                    <a:pt x="1763" y="8347"/>
                  </a:lnTo>
                  <a:lnTo>
                    <a:pt x="1775" y="8311"/>
                  </a:lnTo>
                  <a:lnTo>
                    <a:pt x="1763" y="8287"/>
                  </a:lnTo>
                  <a:cubicBezTo>
                    <a:pt x="1537" y="7930"/>
                    <a:pt x="1370" y="7549"/>
                    <a:pt x="1263" y="7144"/>
                  </a:cubicBezTo>
                  <a:lnTo>
                    <a:pt x="1263" y="7108"/>
                  </a:lnTo>
                  <a:lnTo>
                    <a:pt x="1227" y="7108"/>
                  </a:lnTo>
                  <a:lnTo>
                    <a:pt x="119" y="6878"/>
                  </a:lnTo>
                  <a:lnTo>
                    <a:pt x="119" y="6878"/>
                  </a:lnTo>
                  <a:cubicBezTo>
                    <a:pt x="107" y="6228"/>
                    <a:pt x="85" y="5600"/>
                    <a:pt x="84" y="5016"/>
                  </a:cubicBezTo>
                  <a:lnTo>
                    <a:pt x="84" y="5016"/>
                  </a:lnTo>
                  <a:lnTo>
                    <a:pt x="1192" y="4739"/>
                  </a:lnTo>
                  <a:lnTo>
                    <a:pt x="1215" y="4739"/>
                  </a:lnTo>
                  <a:lnTo>
                    <a:pt x="1215" y="4715"/>
                  </a:lnTo>
                  <a:cubicBezTo>
                    <a:pt x="1311" y="4310"/>
                    <a:pt x="1465" y="3918"/>
                    <a:pt x="1668" y="3548"/>
                  </a:cubicBezTo>
                  <a:lnTo>
                    <a:pt x="1668" y="3525"/>
                  </a:lnTo>
                  <a:lnTo>
                    <a:pt x="1668" y="3513"/>
                  </a:lnTo>
                  <a:cubicBezTo>
                    <a:pt x="1435" y="3164"/>
                    <a:pt x="1226" y="2849"/>
                    <a:pt x="1039" y="2558"/>
                  </a:cubicBezTo>
                  <a:lnTo>
                    <a:pt x="1039" y="2558"/>
                  </a:lnTo>
                  <a:lnTo>
                    <a:pt x="2350" y="1176"/>
                  </a:lnTo>
                  <a:lnTo>
                    <a:pt x="2350" y="1176"/>
                  </a:lnTo>
                  <a:lnTo>
                    <a:pt x="3097" y="1608"/>
                  </a:lnTo>
                  <a:lnTo>
                    <a:pt x="3192" y="1667"/>
                  </a:lnTo>
                  <a:lnTo>
                    <a:pt x="3192" y="1667"/>
                  </a:lnTo>
                  <a:lnTo>
                    <a:pt x="3085" y="1596"/>
                  </a:lnTo>
                  <a:lnTo>
                    <a:pt x="2335" y="1131"/>
                  </a:lnTo>
                  <a:lnTo>
                    <a:pt x="977" y="2524"/>
                  </a:lnTo>
                  <a:lnTo>
                    <a:pt x="965" y="2536"/>
                  </a:lnTo>
                  <a:lnTo>
                    <a:pt x="977" y="2560"/>
                  </a:lnTo>
                  <a:lnTo>
                    <a:pt x="1609" y="3532"/>
                  </a:lnTo>
                  <a:lnTo>
                    <a:pt x="1609" y="3532"/>
                  </a:lnTo>
                  <a:cubicBezTo>
                    <a:pt x="1403" y="3890"/>
                    <a:pt x="1253" y="4272"/>
                    <a:pt x="1148" y="4675"/>
                  </a:cubicBezTo>
                  <a:lnTo>
                    <a:pt x="1148" y="4675"/>
                  </a:lnTo>
                  <a:lnTo>
                    <a:pt x="37" y="4941"/>
                  </a:lnTo>
                  <a:lnTo>
                    <a:pt x="1" y="4941"/>
                  </a:lnTo>
                  <a:lnTo>
                    <a:pt x="1" y="4989"/>
                  </a:lnTo>
                  <a:cubicBezTo>
                    <a:pt x="13" y="5596"/>
                    <a:pt x="37" y="6239"/>
                    <a:pt x="37" y="6930"/>
                  </a:cubicBezTo>
                  <a:lnTo>
                    <a:pt x="37" y="6966"/>
                  </a:lnTo>
                  <a:lnTo>
                    <a:pt x="72" y="6966"/>
                  </a:lnTo>
                  <a:lnTo>
                    <a:pt x="1188" y="7198"/>
                  </a:lnTo>
                  <a:lnTo>
                    <a:pt x="1188" y="7198"/>
                  </a:lnTo>
                  <a:cubicBezTo>
                    <a:pt x="1304" y="7592"/>
                    <a:pt x="1462" y="7965"/>
                    <a:pt x="1674" y="8317"/>
                  </a:cubicBezTo>
                  <a:lnTo>
                    <a:pt x="1674" y="8317"/>
                  </a:lnTo>
                  <a:lnTo>
                    <a:pt x="1084" y="9287"/>
                  </a:lnTo>
                  <a:lnTo>
                    <a:pt x="1061" y="9323"/>
                  </a:lnTo>
                  <a:lnTo>
                    <a:pt x="1096" y="9359"/>
                  </a:lnTo>
                  <a:lnTo>
                    <a:pt x="2489" y="10704"/>
                  </a:lnTo>
                  <a:lnTo>
                    <a:pt x="2525" y="10740"/>
                  </a:lnTo>
                  <a:lnTo>
                    <a:pt x="2561" y="10716"/>
                  </a:lnTo>
                  <a:lnTo>
                    <a:pt x="3511" y="10090"/>
                  </a:lnTo>
                  <a:lnTo>
                    <a:pt x="3511" y="10090"/>
                  </a:lnTo>
                  <a:cubicBezTo>
                    <a:pt x="3874" y="10280"/>
                    <a:pt x="4259" y="10427"/>
                    <a:pt x="4654" y="10531"/>
                  </a:cubicBezTo>
                  <a:lnTo>
                    <a:pt x="4654" y="10531"/>
                  </a:lnTo>
                  <a:lnTo>
                    <a:pt x="4918" y="11633"/>
                  </a:lnTo>
                  <a:lnTo>
                    <a:pt x="4918" y="11680"/>
                  </a:lnTo>
                  <a:lnTo>
                    <a:pt x="4966" y="11680"/>
                  </a:lnTo>
                  <a:lnTo>
                    <a:pt x="6907" y="11645"/>
                  </a:lnTo>
                  <a:lnTo>
                    <a:pt x="6954" y="11645"/>
                  </a:lnTo>
                  <a:lnTo>
                    <a:pt x="6954" y="11597"/>
                  </a:lnTo>
                  <a:cubicBezTo>
                    <a:pt x="7035" y="11252"/>
                    <a:pt x="7104" y="10873"/>
                    <a:pt x="7184" y="10494"/>
                  </a:cubicBezTo>
                  <a:lnTo>
                    <a:pt x="7184" y="10494"/>
                  </a:lnTo>
                  <a:cubicBezTo>
                    <a:pt x="7579" y="10378"/>
                    <a:pt x="7952" y="10209"/>
                    <a:pt x="8294" y="10007"/>
                  </a:cubicBezTo>
                  <a:lnTo>
                    <a:pt x="8294" y="10007"/>
                  </a:lnTo>
                  <a:lnTo>
                    <a:pt x="9264" y="10585"/>
                  </a:lnTo>
                  <a:lnTo>
                    <a:pt x="9312" y="10609"/>
                  </a:lnTo>
                  <a:lnTo>
                    <a:pt x="9347" y="10573"/>
                  </a:lnTo>
                  <a:lnTo>
                    <a:pt x="10693" y="9180"/>
                  </a:lnTo>
                  <a:lnTo>
                    <a:pt x="10729" y="9144"/>
                  </a:lnTo>
                  <a:lnTo>
                    <a:pt x="10693" y="9109"/>
                  </a:lnTo>
                  <a:cubicBezTo>
                    <a:pt x="10484" y="8785"/>
                    <a:pt x="10276" y="8472"/>
                    <a:pt x="10068" y="8159"/>
                  </a:cubicBezTo>
                  <a:lnTo>
                    <a:pt x="10068" y="8159"/>
                  </a:lnTo>
                  <a:cubicBezTo>
                    <a:pt x="10269" y="7796"/>
                    <a:pt x="10416" y="7411"/>
                    <a:pt x="10519" y="7015"/>
                  </a:cubicBezTo>
                  <a:lnTo>
                    <a:pt x="10519" y="7015"/>
                  </a:lnTo>
                  <a:lnTo>
                    <a:pt x="11621" y="6751"/>
                  </a:lnTo>
                  <a:lnTo>
                    <a:pt x="11657" y="6751"/>
                  </a:lnTo>
                  <a:lnTo>
                    <a:pt x="11657" y="6704"/>
                  </a:lnTo>
                  <a:cubicBezTo>
                    <a:pt x="11645" y="6037"/>
                    <a:pt x="11633" y="5394"/>
                    <a:pt x="11621" y="4763"/>
                  </a:cubicBezTo>
                  <a:lnTo>
                    <a:pt x="11621" y="4715"/>
                  </a:lnTo>
                  <a:lnTo>
                    <a:pt x="11586" y="4715"/>
                  </a:lnTo>
                  <a:lnTo>
                    <a:pt x="10467" y="4485"/>
                  </a:lnTo>
                  <a:lnTo>
                    <a:pt x="10467" y="4485"/>
                  </a:lnTo>
                  <a:cubicBezTo>
                    <a:pt x="10351" y="4094"/>
                    <a:pt x="10184" y="3724"/>
                    <a:pt x="9984" y="3376"/>
                  </a:cubicBezTo>
                  <a:lnTo>
                    <a:pt x="9984" y="3376"/>
                  </a:lnTo>
                  <a:lnTo>
                    <a:pt x="10562" y="2394"/>
                  </a:lnTo>
                  <a:lnTo>
                    <a:pt x="10586" y="2358"/>
                  </a:lnTo>
                  <a:lnTo>
                    <a:pt x="10562" y="2334"/>
                  </a:lnTo>
                  <a:lnTo>
                    <a:pt x="9157" y="989"/>
                  </a:lnTo>
                  <a:lnTo>
                    <a:pt x="9133" y="965"/>
                  </a:lnTo>
                  <a:lnTo>
                    <a:pt x="9097" y="989"/>
                  </a:lnTo>
                  <a:lnTo>
                    <a:pt x="8143" y="1617"/>
                  </a:lnTo>
                  <a:lnTo>
                    <a:pt x="8143" y="1617"/>
                  </a:lnTo>
                  <a:cubicBezTo>
                    <a:pt x="7790" y="1415"/>
                    <a:pt x="7406" y="1257"/>
                    <a:pt x="7010" y="1152"/>
                  </a:cubicBezTo>
                  <a:lnTo>
                    <a:pt x="7010" y="1152"/>
                  </a:lnTo>
                  <a:lnTo>
                    <a:pt x="6728" y="24"/>
                  </a:lnTo>
                  <a:lnTo>
                    <a:pt x="6728" y="0"/>
                  </a:ln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5" name="Google Shape;795;p28"/>
          <p:cNvSpPr/>
          <p:nvPr/>
        </p:nvSpPr>
        <p:spPr>
          <a:xfrm>
            <a:off x="3767192" y="735089"/>
            <a:ext cx="349362" cy="409464"/>
          </a:xfrm>
          <a:custGeom>
            <a:avLst/>
            <a:gdLst/>
            <a:ahLst/>
            <a:cxnLst/>
            <a:rect l="l" t="t" r="r" b="b"/>
            <a:pathLst>
              <a:path w="10383" h="11472" extrusionOk="0">
                <a:moveTo>
                  <a:pt x="4581" y="0"/>
                </a:moveTo>
                <a:cubicBezTo>
                  <a:pt x="3768" y="0"/>
                  <a:pt x="2988" y="576"/>
                  <a:pt x="2703" y="1461"/>
                </a:cubicBezTo>
                <a:cubicBezTo>
                  <a:pt x="2370" y="2521"/>
                  <a:pt x="2882" y="3652"/>
                  <a:pt x="3870" y="3961"/>
                </a:cubicBezTo>
                <a:cubicBezTo>
                  <a:pt x="4043" y="4012"/>
                  <a:pt x="4220" y="4037"/>
                  <a:pt x="4394" y="4037"/>
                </a:cubicBezTo>
                <a:cubicBezTo>
                  <a:pt x="4831" y="4037"/>
                  <a:pt x="5256" y="3881"/>
                  <a:pt x="5597" y="3592"/>
                </a:cubicBezTo>
                <a:cubicBezTo>
                  <a:pt x="5894" y="4021"/>
                  <a:pt x="6275" y="4533"/>
                  <a:pt x="6704" y="5080"/>
                </a:cubicBezTo>
                <a:cubicBezTo>
                  <a:pt x="6942" y="5378"/>
                  <a:pt x="7168" y="5664"/>
                  <a:pt x="7394" y="5926"/>
                </a:cubicBezTo>
                <a:cubicBezTo>
                  <a:pt x="6573" y="6319"/>
                  <a:pt x="6168" y="7247"/>
                  <a:pt x="6418" y="8116"/>
                </a:cubicBezTo>
                <a:cubicBezTo>
                  <a:pt x="6013" y="8247"/>
                  <a:pt x="5561" y="8402"/>
                  <a:pt x="5073" y="8581"/>
                </a:cubicBezTo>
                <a:cubicBezTo>
                  <a:pt x="4632" y="8736"/>
                  <a:pt x="4239" y="8902"/>
                  <a:pt x="3882" y="9045"/>
                </a:cubicBezTo>
                <a:cubicBezTo>
                  <a:pt x="3630" y="8239"/>
                  <a:pt x="2886" y="7726"/>
                  <a:pt x="2084" y="7726"/>
                </a:cubicBezTo>
                <a:cubicBezTo>
                  <a:pt x="1903" y="7726"/>
                  <a:pt x="1719" y="7752"/>
                  <a:pt x="1537" y="7807"/>
                </a:cubicBezTo>
                <a:cubicBezTo>
                  <a:pt x="548" y="8116"/>
                  <a:pt x="1" y="9164"/>
                  <a:pt x="298" y="10152"/>
                </a:cubicBezTo>
                <a:cubicBezTo>
                  <a:pt x="551" y="10959"/>
                  <a:pt x="1295" y="11472"/>
                  <a:pt x="2097" y="11472"/>
                </a:cubicBezTo>
                <a:cubicBezTo>
                  <a:pt x="2278" y="11472"/>
                  <a:pt x="2462" y="11445"/>
                  <a:pt x="2644" y="11391"/>
                </a:cubicBezTo>
                <a:cubicBezTo>
                  <a:pt x="3239" y="11200"/>
                  <a:pt x="3704" y="10736"/>
                  <a:pt x="3882" y="10152"/>
                </a:cubicBezTo>
                <a:cubicBezTo>
                  <a:pt x="3942" y="9938"/>
                  <a:pt x="3965" y="9724"/>
                  <a:pt x="3954" y="9509"/>
                </a:cubicBezTo>
                <a:cubicBezTo>
                  <a:pt x="4346" y="9379"/>
                  <a:pt x="4787" y="9236"/>
                  <a:pt x="5251" y="9069"/>
                </a:cubicBezTo>
                <a:cubicBezTo>
                  <a:pt x="5716" y="8902"/>
                  <a:pt x="6228" y="8700"/>
                  <a:pt x="6609" y="8521"/>
                </a:cubicBezTo>
                <a:cubicBezTo>
                  <a:pt x="6954" y="9131"/>
                  <a:pt x="7585" y="9470"/>
                  <a:pt x="8237" y="9470"/>
                </a:cubicBezTo>
                <a:cubicBezTo>
                  <a:pt x="8553" y="9470"/>
                  <a:pt x="8873" y="9391"/>
                  <a:pt x="9169" y="9224"/>
                </a:cubicBezTo>
                <a:cubicBezTo>
                  <a:pt x="10061" y="8712"/>
                  <a:pt x="10383" y="7569"/>
                  <a:pt x="9859" y="6676"/>
                </a:cubicBezTo>
                <a:cubicBezTo>
                  <a:pt x="9526" y="6080"/>
                  <a:pt x="8893" y="5724"/>
                  <a:pt x="8229" y="5724"/>
                </a:cubicBezTo>
                <a:cubicBezTo>
                  <a:pt x="8110" y="5724"/>
                  <a:pt x="7990" y="5736"/>
                  <a:pt x="7871" y="5759"/>
                </a:cubicBezTo>
                <a:cubicBezTo>
                  <a:pt x="7645" y="5449"/>
                  <a:pt x="7383" y="5116"/>
                  <a:pt x="7109" y="4759"/>
                </a:cubicBezTo>
                <a:cubicBezTo>
                  <a:pt x="6668" y="4187"/>
                  <a:pt x="6240" y="3687"/>
                  <a:pt x="5894" y="3294"/>
                </a:cubicBezTo>
                <a:cubicBezTo>
                  <a:pt x="6061" y="3080"/>
                  <a:pt x="6192" y="2842"/>
                  <a:pt x="6275" y="2580"/>
                </a:cubicBezTo>
                <a:cubicBezTo>
                  <a:pt x="6609" y="1508"/>
                  <a:pt x="6085" y="389"/>
                  <a:pt x="5097" y="80"/>
                </a:cubicBezTo>
                <a:cubicBezTo>
                  <a:pt x="4926" y="26"/>
                  <a:pt x="4753" y="0"/>
                  <a:pt x="4581" y="0"/>
                </a:cubicBez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11382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lfa Slab One"/>
              <a:buNone/>
              <a:defRPr sz="2800">
                <a:solidFill>
                  <a:schemeClr val="dk1"/>
                </a:solidFill>
                <a:latin typeface="Alfa Slab One"/>
                <a:ea typeface="Alfa Slab One"/>
                <a:cs typeface="Alfa Slab One"/>
                <a:sym typeface="Alfa Slab One"/>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720000" y="1753000"/>
            <a:ext cx="7704000" cy="28506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accent1"/>
              </a:buClr>
              <a:buSzPts val="1400"/>
              <a:buFont typeface="Comfortaa Regular"/>
              <a:buChar char="●"/>
              <a:defRPr>
                <a:solidFill>
                  <a:schemeClr val="accent1"/>
                </a:solidFill>
                <a:latin typeface="Comfortaa Regular"/>
                <a:ea typeface="Comfortaa Regular"/>
                <a:cs typeface="Comfortaa Regular"/>
                <a:sym typeface="Comfortaa Regular"/>
              </a:defRPr>
            </a:lvl1pPr>
            <a:lvl2pPr marL="914400" lvl="1" indent="-317500">
              <a:lnSpc>
                <a:spcPct val="115000"/>
              </a:lnSpc>
              <a:spcBef>
                <a:spcPts val="1600"/>
              </a:spcBef>
              <a:spcAft>
                <a:spcPts val="0"/>
              </a:spcAft>
              <a:buClr>
                <a:schemeClr val="accent1"/>
              </a:buClr>
              <a:buSzPts val="1400"/>
              <a:buFont typeface="Comfortaa"/>
              <a:buChar char="○"/>
              <a:defRPr>
                <a:solidFill>
                  <a:schemeClr val="accent1"/>
                </a:solidFill>
                <a:latin typeface="Comfortaa"/>
                <a:ea typeface="Comfortaa"/>
                <a:cs typeface="Comfortaa"/>
                <a:sym typeface="Comfortaa"/>
              </a:defRPr>
            </a:lvl2pPr>
            <a:lvl3pPr marL="1371600" lvl="2" indent="-317500">
              <a:lnSpc>
                <a:spcPct val="115000"/>
              </a:lnSpc>
              <a:spcBef>
                <a:spcPts val="1600"/>
              </a:spcBef>
              <a:spcAft>
                <a:spcPts val="0"/>
              </a:spcAft>
              <a:buClr>
                <a:schemeClr val="accent1"/>
              </a:buClr>
              <a:buSzPts val="1400"/>
              <a:buFont typeface="Comfortaa"/>
              <a:buChar char="■"/>
              <a:defRPr>
                <a:solidFill>
                  <a:schemeClr val="accent1"/>
                </a:solidFill>
                <a:latin typeface="Comfortaa"/>
                <a:ea typeface="Comfortaa"/>
                <a:cs typeface="Comfortaa"/>
                <a:sym typeface="Comfortaa"/>
              </a:defRPr>
            </a:lvl3pPr>
            <a:lvl4pPr marL="1828800" lvl="3" indent="-317500">
              <a:lnSpc>
                <a:spcPct val="115000"/>
              </a:lnSpc>
              <a:spcBef>
                <a:spcPts val="1600"/>
              </a:spcBef>
              <a:spcAft>
                <a:spcPts val="0"/>
              </a:spcAft>
              <a:buClr>
                <a:schemeClr val="accent1"/>
              </a:buClr>
              <a:buSzPts val="1400"/>
              <a:buFont typeface="Comfortaa"/>
              <a:buChar char="●"/>
              <a:defRPr>
                <a:solidFill>
                  <a:schemeClr val="accent1"/>
                </a:solidFill>
                <a:latin typeface="Comfortaa"/>
                <a:ea typeface="Comfortaa"/>
                <a:cs typeface="Comfortaa"/>
                <a:sym typeface="Comfortaa"/>
              </a:defRPr>
            </a:lvl4pPr>
            <a:lvl5pPr marL="2286000" lvl="4" indent="-317500">
              <a:lnSpc>
                <a:spcPct val="115000"/>
              </a:lnSpc>
              <a:spcBef>
                <a:spcPts val="1600"/>
              </a:spcBef>
              <a:spcAft>
                <a:spcPts val="0"/>
              </a:spcAft>
              <a:buClr>
                <a:schemeClr val="accent1"/>
              </a:buClr>
              <a:buSzPts val="1400"/>
              <a:buFont typeface="Comfortaa"/>
              <a:buChar char="○"/>
              <a:defRPr>
                <a:solidFill>
                  <a:schemeClr val="accent1"/>
                </a:solidFill>
                <a:latin typeface="Comfortaa"/>
                <a:ea typeface="Comfortaa"/>
                <a:cs typeface="Comfortaa"/>
                <a:sym typeface="Comfortaa"/>
              </a:defRPr>
            </a:lvl5pPr>
            <a:lvl6pPr marL="2743200" lvl="5" indent="-317500">
              <a:lnSpc>
                <a:spcPct val="115000"/>
              </a:lnSpc>
              <a:spcBef>
                <a:spcPts val="1600"/>
              </a:spcBef>
              <a:spcAft>
                <a:spcPts val="0"/>
              </a:spcAft>
              <a:buClr>
                <a:schemeClr val="accent1"/>
              </a:buClr>
              <a:buSzPts val="1400"/>
              <a:buFont typeface="Comfortaa"/>
              <a:buChar char="■"/>
              <a:defRPr>
                <a:solidFill>
                  <a:schemeClr val="accent1"/>
                </a:solidFill>
                <a:latin typeface="Comfortaa"/>
                <a:ea typeface="Comfortaa"/>
                <a:cs typeface="Comfortaa"/>
                <a:sym typeface="Comfortaa"/>
              </a:defRPr>
            </a:lvl6pPr>
            <a:lvl7pPr marL="3200400" lvl="6" indent="-317500">
              <a:lnSpc>
                <a:spcPct val="115000"/>
              </a:lnSpc>
              <a:spcBef>
                <a:spcPts val="1600"/>
              </a:spcBef>
              <a:spcAft>
                <a:spcPts val="0"/>
              </a:spcAft>
              <a:buClr>
                <a:schemeClr val="accent1"/>
              </a:buClr>
              <a:buSzPts val="1400"/>
              <a:buFont typeface="Comfortaa"/>
              <a:buChar char="●"/>
              <a:defRPr>
                <a:solidFill>
                  <a:schemeClr val="accent1"/>
                </a:solidFill>
                <a:latin typeface="Comfortaa"/>
                <a:ea typeface="Comfortaa"/>
                <a:cs typeface="Comfortaa"/>
                <a:sym typeface="Comfortaa"/>
              </a:defRPr>
            </a:lvl7pPr>
            <a:lvl8pPr marL="3657600" lvl="7" indent="-317500">
              <a:lnSpc>
                <a:spcPct val="115000"/>
              </a:lnSpc>
              <a:spcBef>
                <a:spcPts val="1600"/>
              </a:spcBef>
              <a:spcAft>
                <a:spcPts val="0"/>
              </a:spcAft>
              <a:buClr>
                <a:schemeClr val="accent1"/>
              </a:buClr>
              <a:buSzPts val="1400"/>
              <a:buFont typeface="Comfortaa"/>
              <a:buChar char="○"/>
              <a:defRPr>
                <a:solidFill>
                  <a:schemeClr val="accent1"/>
                </a:solidFill>
                <a:latin typeface="Comfortaa"/>
                <a:ea typeface="Comfortaa"/>
                <a:cs typeface="Comfortaa"/>
                <a:sym typeface="Comfortaa"/>
              </a:defRPr>
            </a:lvl8pPr>
            <a:lvl9pPr marL="4114800" lvl="8" indent="-317500">
              <a:lnSpc>
                <a:spcPct val="115000"/>
              </a:lnSpc>
              <a:spcBef>
                <a:spcPts val="1600"/>
              </a:spcBef>
              <a:spcAft>
                <a:spcPts val="1600"/>
              </a:spcAft>
              <a:buClr>
                <a:schemeClr val="accent1"/>
              </a:buClr>
              <a:buSzPts val="1400"/>
              <a:buFont typeface="Comfortaa"/>
              <a:buChar char="■"/>
              <a:defRPr>
                <a:solidFill>
                  <a:schemeClr val="accent1"/>
                </a:solidFill>
                <a:latin typeface="Comfortaa"/>
                <a:ea typeface="Comfortaa"/>
                <a:cs typeface="Comfortaa"/>
                <a:sym typeface="Comforta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8" r:id="rId4"/>
    <p:sldLayoutId id="2147483671" r:id="rId5"/>
    <p:sldLayoutId id="2147483674"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5" name="Google Shape;805;p31"/>
          <p:cNvSpPr/>
          <p:nvPr/>
        </p:nvSpPr>
        <p:spPr>
          <a:xfrm>
            <a:off x="2023871" y="3649793"/>
            <a:ext cx="62921" cy="66745"/>
          </a:xfrm>
          <a:custGeom>
            <a:avLst/>
            <a:gdLst/>
            <a:ahLst/>
            <a:cxnLst/>
            <a:rect l="l" t="t" r="r" b="b"/>
            <a:pathLst>
              <a:path w="1870" h="1870" extrusionOk="0">
                <a:moveTo>
                  <a:pt x="929" y="0"/>
                </a:moveTo>
                <a:lnTo>
                  <a:pt x="608" y="608"/>
                </a:lnTo>
                <a:lnTo>
                  <a:pt x="1" y="941"/>
                </a:lnTo>
                <a:lnTo>
                  <a:pt x="608" y="1262"/>
                </a:lnTo>
                <a:lnTo>
                  <a:pt x="929" y="1870"/>
                </a:lnTo>
                <a:lnTo>
                  <a:pt x="1263" y="1262"/>
                </a:lnTo>
                <a:lnTo>
                  <a:pt x="1870" y="941"/>
                </a:lnTo>
                <a:lnTo>
                  <a:pt x="1263" y="608"/>
                </a:lnTo>
                <a:lnTo>
                  <a:pt x="929" y="0"/>
                </a:lnTo>
                <a:close/>
              </a:path>
            </a:pathLst>
          </a:custGeom>
          <a:solidFill>
            <a:srgbClr val="E2E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1"/>
          <p:cNvSpPr/>
          <p:nvPr/>
        </p:nvSpPr>
        <p:spPr>
          <a:xfrm>
            <a:off x="487734" y="3983732"/>
            <a:ext cx="114637" cy="101831"/>
          </a:xfrm>
          <a:custGeom>
            <a:avLst/>
            <a:gdLst/>
            <a:ahLst/>
            <a:cxnLst/>
            <a:rect l="l" t="t" r="r" b="b"/>
            <a:pathLst>
              <a:path w="3407" h="2853" extrusionOk="0">
                <a:moveTo>
                  <a:pt x="1670" y="0"/>
                </a:moveTo>
                <a:cubicBezTo>
                  <a:pt x="1337" y="0"/>
                  <a:pt x="1010" y="106"/>
                  <a:pt x="763" y="336"/>
                </a:cubicBezTo>
                <a:lnTo>
                  <a:pt x="477" y="693"/>
                </a:lnTo>
                <a:cubicBezTo>
                  <a:pt x="1" y="1527"/>
                  <a:pt x="644" y="2753"/>
                  <a:pt x="1596" y="2848"/>
                </a:cubicBezTo>
                <a:cubicBezTo>
                  <a:pt x="1632" y="2851"/>
                  <a:pt x="1667" y="2853"/>
                  <a:pt x="1702" y="2853"/>
                </a:cubicBezTo>
                <a:cubicBezTo>
                  <a:pt x="2622" y="2853"/>
                  <a:pt x="3406" y="1826"/>
                  <a:pt x="3108" y="943"/>
                </a:cubicBezTo>
                <a:cubicBezTo>
                  <a:pt x="2915" y="357"/>
                  <a:pt x="2282" y="0"/>
                  <a:pt x="1670" y="0"/>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1"/>
          <p:cNvSpPr/>
          <p:nvPr/>
        </p:nvSpPr>
        <p:spPr>
          <a:xfrm>
            <a:off x="483729" y="3980270"/>
            <a:ext cx="122578" cy="108755"/>
          </a:xfrm>
          <a:custGeom>
            <a:avLst/>
            <a:gdLst/>
            <a:ahLst/>
            <a:cxnLst/>
            <a:rect l="l" t="t" r="r" b="b"/>
            <a:pathLst>
              <a:path w="3643" h="3047" extrusionOk="0">
                <a:moveTo>
                  <a:pt x="1788" y="1"/>
                </a:moveTo>
                <a:cubicBezTo>
                  <a:pt x="1431" y="1"/>
                  <a:pt x="1079" y="114"/>
                  <a:pt x="810" y="362"/>
                </a:cubicBezTo>
                <a:lnTo>
                  <a:pt x="513" y="731"/>
                </a:lnTo>
                <a:cubicBezTo>
                  <a:pt x="1" y="1624"/>
                  <a:pt x="691" y="2933"/>
                  <a:pt x="1703" y="3041"/>
                </a:cubicBezTo>
                <a:cubicBezTo>
                  <a:pt x="1743" y="3044"/>
                  <a:pt x="1783" y="3046"/>
                  <a:pt x="1822" y="3046"/>
                </a:cubicBezTo>
                <a:cubicBezTo>
                  <a:pt x="2798" y="3046"/>
                  <a:pt x="3643" y="1943"/>
                  <a:pt x="3323" y="1005"/>
                </a:cubicBezTo>
                <a:cubicBezTo>
                  <a:pt x="3115" y="381"/>
                  <a:pt x="2443" y="1"/>
                  <a:pt x="17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عنوان 1"/>
          <p:cNvSpPr>
            <a:spLocks noGrp="1"/>
          </p:cNvSpPr>
          <p:nvPr>
            <p:ph type="ctrTitle"/>
          </p:nvPr>
        </p:nvSpPr>
        <p:spPr>
          <a:xfrm>
            <a:off x="1366629" y="239531"/>
            <a:ext cx="6108701" cy="1258309"/>
          </a:xfrm>
        </p:spPr>
        <p:txBody>
          <a:bodyPr/>
          <a:lstStyle/>
          <a:p>
            <a:pPr algn="ctr"/>
            <a:r>
              <a:rPr lang="en-US" sz="2000" smtClean="0"/>
              <a:t>Libyan </a:t>
            </a:r>
            <a:r>
              <a:rPr lang="en-US" sz="2000" dirty="0" smtClean="0"/>
              <a:t>International Medical  </a:t>
            </a:r>
            <a:r>
              <a:rPr lang="en-US" sz="2000" dirty="0"/>
              <a:t>University </a:t>
            </a:r>
            <a:r>
              <a:rPr lang="en-US" sz="2000" dirty="0">
                <a:solidFill>
                  <a:schemeClr val="accent1">
                    <a:lumMod val="75000"/>
                  </a:schemeClr>
                </a:solidFill>
              </a:rPr>
              <a:t>Faculty</a:t>
            </a:r>
            <a:r>
              <a:rPr lang="en-US" sz="2000" dirty="0"/>
              <a:t> </a:t>
            </a:r>
            <a:r>
              <a:rPr lang="en-US" sz="2000" dirty="0" smtClean="0"/>
              <a:t>of  </a:t>
            </a:r>
            <a:r>
              <a:rPr lang="en-US" sz="2000" dirty="0"/>
              <a:t>Business Administration</a:t>
            </a:r>
            <a:endParaRPr lang="ar-SA" sz="2000" dirty="0"/>
          </a:p>
        </p:txBody>
      </p:sp>
      <p:pic>
        <p:nvPicPr>
          <p:cNvPr id="5" name="صورة 4"/>
          <p:cNvPicPr>
            <a:picLocks noChangeAspect="1"/>
          </p:cNvPicPr>
          <p:nvPr/>
        </p:nvPicPr>
        <p:blipFill>
          <a:blip r:embed="rId3"/>
          <a:stretch>
            <a:fillRect/>
          </a:stretch>
        </p:blipFill>
        <p:spPr>
          <a:xfrm>
            <a:off x="7163049" y="132855"/>
            <a:ext cx="1980951" cy="1371069"/>
          </a:xfrm>
          <a:prstGeom prst="rect">
            <a:avLst/>
          </a:prstGeom>
        </p:spPr>
      </p:pic>
      <p:pic>
        <p:nvPicPr>
          <p:cNvPr id="6" name="صورة 5"/>
          <p:cNvPicPr>
            <a:picLocks noChangeAspect="1"/>
          </p:cNvPicPr>
          <p:nvPr/>
        </p:nvPicPr>
        <p:blipFill>
          <a:blip r:embed="rId4"/>
          <a:stretch>
            <a:fillRect/>
          </a:stretch>
        </p:blipFill>
        <p:spPr>
          <a:xfrm>
            <a:off x="203200" y="138940"/>
            <a:ext cx="1397000" cy="1358900"/>
          </a:xfrm>
          <a:prstGeom prst="rect">
            <a:avLst/>
          </a:prstGeom>
        </p:spPr>
      </p:pic>
      <p:pic>
        <p:nvPicPr>
          <p:cNvPr id="7" name="صورة 6"/>
          <p:cNvPicPr>
            <a:picLocks noChangeAspect="1"/>
          </p:cNvPicPr>
          <p:nvPr/>
        </p:nvPicPr>
        <p:blipFill>
          <a:blip r:embed="rId5"/>
          <a:stretch>
            <a:fillRect/>
          </a:stretch>
        </p:blipFill>
        <p:spPr>
          <a:xfrm>
            <a:off x="126518" y="3221847"/>
            <a:ext cx="3857625" cy="1625600"/>
          </a:xfrm>
          <a:prstGeom prst="rect">
            <a:avLst/>
          </a:prstGeom>
        </p:spPr>
      </p:pic>
      <p:pic>
        <p:nvPicPr>
          <p:cNvPr id="8" name="صورة 7"/>
          <p:cNvPicPr>
            <a:picLocks noChangeAspect="1"/>
          </p:cNvPicPr>
          <p:nvPr/>
        </p:nvPicPr>
        <p:blipFill>
          <a:blip r:embed="rId6"/>
          <a:stretch>
            <a:fillRect/>
          </a:stretch>
        </p:blipFill>
        <p:spPr>
          <a:xfrm>
            <a:off x="204095" y="3636160"/>
            <a:ext cx="2792210" cy="1285852"/>
          </a:xfrm>
          <a:prstGeom prst="rect">
            <a:avLst/>
          </a:prstGeom>
        </p:spPr>
      </p:pic>
      <p:sp>
        <p:nvSpPr>
          <p:cNvPr id="10" name="مستطيل 9"/>
          <p:cNvSpPr/>
          <p:nvPr/>
        </p:nvSpPr>
        <p:spPr>
          <a:xfrm>
            <a:off x="798414" y="2071965"/>
            <a:ext cx="8137757" cy="1200329"/>
          </a:xfrm>
          <a:prstGeom prst="rect">
            <a:avLst/>
          </a:prstGeom>
        </p:spPr>
        <p:txBody>
          <a:bodyPr wrap="square">
            <a:spAutoFit/>
          </a:bodyPr>
          <a:lstStyle/>
          <a:p>
            <a:r>
              <a:rPr lang="en-US" sz="2400" dirty="0" smtClean="0">
                <a:solidFill>
                  <a:schemeClr val="accent1">
                    <a:lumMod val="75000"/>
                  </a:schemeClr>
                </a:solidFill>
              </a:rPr>
              <a:t>Define </a:t>
            </a:r>
            <a:r>
              <a:rPr lang="en-US" sz="2400" dirty="0">
                <a:solidFill>
                  <a:schemeClr val="accent1">
                    <a:lumMod val="75000"/>
                  </a:schemeClr>
                </a:solidFill>
              </a:rPr>
              <a:t>R</a:t>
            </a:r>
            <a:r>
              <a:rPr lang="en-US" sz="2400" dirty="0" smtClean="0">
                <a:solidFill>
                  <a:schemeClr val="accent1">
                    <a:lumMod val="75000"/>
                  </a:schemeClr>
                </a:solidFill>
              </a:rPr>
              <a:t>esearch Problem Clearly  and Precisely &amp; Discuss How Problems Areas Can </a:t>
            </a:r>
            <a:r>
              <a:rPr lang="en-US" sz="2400" dirty="0">
                <a:solidFill>
                  <a:schemeClr val="accent1">
                    <a:lumMod val="75000"/>
                  </a:schemeClr>
                </a:solidFill>
              </a:rPr>
              <a:t>be </a:t>
            </a:r>
            <a:r>
              <a:rPr lang="en-US" sz="2400" dirty="0" smtClean="0">
                <a:solidFill>
                  <a:schemeClr val="accent1">
                    <a:lumMod val="75000"/>
                  </a:schemeClr>
                </a:solidFill>
              </a:rPr>
              <a:t>Identified </a:t>
            </a:r>
            <a:r>
              <a:rPr lang="en-US" sz="2400" dirty="0">
                <a:solidFill>
                  <a:schemeClr val="accent1">
                    <a:lumMod val="75000"/>
                  </a:schemeClr>
                </a:solidFill>
              </a:rPr>
              <a:t>in </a:t>
            </a:r>
            <a:r>
              <a:rPr lang="en-US" sz="2400" dirty="0" smtClean="0">
                <a:solidFill>
                  <a:schemeClr val="accent1">
                    <a:lumMod val="75000"/>
                  </a:schemeClr>
                </a:solidFill>
              </a:rPr>
              <a:t>The Work Setting .</a:t>
            </a:r>
            <a:endParaRPr lang="ar-SA" sz="24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36"/>
        <p:cNvGrpSpPr/>
        <p:nvPr/>
      </p:nvGrpSpPr>
      <p:grpSpPr>
        <a:xfrm>
          <a:off x="0" y="0"/>
          <a:ext cx="0" cy="0"/>
          <a:chOff x="0" y="0"/>
          <a:chExt cx="0" cy="0"/>
        </a:xfrm>
      </p:grpSpPr>
      <p:sp>
        <p:nvSpPr>
          <p:cNvPr id="2" name="سحابة 1"/>
          <p:cNvSpPr/>
          <p:nvPr/>
        </p:nvSpPr>
        <p:spPr>
          <a:xfrm>
            <a:off x="2919187" y="1616129"/>
            <a:ext cx="5234214" cy="2193871"/>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3" name="صورة 2"/>
          <p:cNvPicPr>
            <a:picLocks noChangeAspect="1"/>
          </p:cNvPicPr>
          <p:nvPr/>
        </p:nvPicPr>
        <p:blipFill>
          <a:blip r:embed="rId3"/>
          <a:stretch>
            <a:fillRect/>
          </a:stretch>
        </p:blipFill>
        <p:spPr>
          <a:xfrm>
            <a:off x="3046186" y="2011334"/>
            <a:ext cx="5602515" cy="1403459"/>
          </a:xfrm>
          <a:prstGeom prst="rect">
            <a:avLst/>
          </a:prstGeom>
        </p:spPr>
      </p:pic>
      <p:pic>
        <p:nvPicPr>
          <p:cNvPr id="5" name="صورة 4"/>
          <p:cNvPicPr>
            <a:picLocks noChangeAspect="1"/>
          </p:cNvPicPr>
          <p:nvPr/>
        </p:nvPicPr>
        <p:blipFill>
          <a:blip r:embed="rId4"/>
          <a:stretch>
            <a:fillRect/>
          </a:stretch>
        </p:blipFill>
        <p:spPr>
          <a:xfrm>
            <a:off x="363260" y="1230728"/>
            <a:ext cx="2060627" cy="342015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8"/>
        <p:cNvGrpSpPr/>
        <p:nvPr/>
      </p:nvGrpSpPr>
      <p:grpSpPr>
        <a:xfrm>
          <a:off x="0" y="0"/>
          <a:ext cx="0" cy="0"/>
          <a:chOff x="0" y="0"/>
          <a:chExt cx="0" cy="0"/>
        </a:xfrm>
      </p:grpSpPr>
      <p:grpSp>
        <p:nvGrpSpPr>
          <p:cNvPr id="1009" name="Google Shape;1009;p33"/>
          <p:cNvGrpSpPr/>
          <p:nvPr/>
        </p:nvGrpSpPr>
        <p:grpSpPr>
          <a:xfrm>
            <a:off x="3871738" y="2195012"/>
            <a:ext cx="1350702" cy="1223916"/>
            <a:chOff x="2336850" y="1171925"/>
            <a:chExt cx="1815225" cy="1870950"/>
          </a:xfrm>
        </p:grpSpPr>
        <p:sp>
          <p:nvSpPr>
            <p:cNvPr id="1010" name="Google Shape;1010;p33"/>
            <p:cNvSpPr/>
            <p:nvPr/>
          </p:nvSpPr>
          <p:spPr>
            <a:xfrm>
              <a:off x="2336850" y="1210000"/>
              <a:ext cx="1749025" cy="1832875"/>
            </a:xfrm>
            <a:custGeom>
              <a:avLst/>
              <a:gdLst/>
              <a:ahLst/>
              <a:cxnLst/>
              <a:rect l="l" t="t" r="r" b="b"/>
              <a:pathLst>
                <a:path w="69961" h="73315" extrusionOk="0">
                  <a:moveTo>
                    <a:pt x="5187" y="0"/>
                  </a:moveTo>
                  <a:cubicBezTo>
                    <a:pt x="5186" y="0"/>
                    <a:pt x="0" y="47383"/>
                    <a:pt x="6665" y="73315"/>
                  </a:cubicBezTo>
                  <a:lnTo>
                    <a:pt x="69960" y="70534"/>
                  </a:lnTo>
                  <a:cubicBezTo>
                    <a:pt x="69960" y="70534"/>
                    <a:pt x="56388" y="23813"/>
                    <a:pt x="64730" y="3112"/>
                  </a:cubicBezTo>
                  <a:lnTo>
                    <a:pt x="5187" y="0"/>
                  </a:lnTo>
                  <a:close/>
                </a:path>
              </a:pathLst>
            </a:custGeom>
            <a:solidFill>
              <a:srgbClr val="ECF0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3"/>
            <p:cNvSpPr/>
            <p:nvPr/>
          </p:nvSpPr>
          <p:spPr>
            <a:xfrm>
              <a:off x="2472575" y="1171925"/>
              <a:ext cx="1679500" cy="1669025"/>
            </a:xfrm>
            <a:custGeom>
              <a:avLst/>
              <a:gdLst/>
              <a:ahLst/>
              <a:cxnLst/>
              <a:rect l="l" t="t" r="r" b="b"/>
              <a:pathLst>
                <a:path w="67180" h="66761" extrusionOk="0">
                  <a:moveTo>
                    <a:pt x="0" y="0"/>
                  </a:moveTo>
                  <a:cubicBezTo>
                    <a:pt x="0" y="0"/>
                    <a:pt x="442" y="51157"/>
                    <a:pt x="3046" y="66761"/>
                  </a:cubicBezTo>
                  <a:lnTo>
                    <a:pt x="67180" y="63715"/>
                  </a:lnTo>
                  <a:cubicBezTo>
                    <a:pt x="67180" y="63715"/>
                    <a:pt x="61552" y="13441"/>
                    <a:pt x="63715" y="0"/>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2" name="Google Shape;1012;p33"/>
          <p:cNvGrpSpPr/>
          <p:nvPr/>
        </p:nvGrpSpPr>
        <p:grpSpPr>
          <a:xfrm>
            <a:off x="1179572" y="3286122"/>
            <a:ext cx="1228338" cy="1310866"/>
            <a:chOff x="2336850" y="1171925"/>
            <a:chExt cx="1815225" cy="1870950"/>
          </a:xfrm>
        </p:grpSpPr>
        <p:sp>
          <p:nvSpPr>
            <p:cNvPr id="1013" name="Google Shape;1013;p33"/>
            <p:cNvSpPr/>
            <p:nvPr/>
          </p:nvSpPr>
          <p:spPr>
            <a:xfrm>
              <a:off x="2336850" y="1210000"/>
              <a:ext cx="1749025" cy="1832875"/>
            </a:xfrm>
            <a:custGeom>
              <a:avLst/>
              <a:gdLst/>
              <a:ahLst/>
              <a:cxnLst/>
              <a:rect l="l" t="t" r="r" b="b"/>
              <a:pathLst>
                <a:path w="69961" h="73315" extrusionOk="0">
                  <a:moveTo>
                    <a:pt x="5187" y="0"/>
                  </a:moveTo>
                  <a:cubicBezTo>
                    <a:pt x="5186" y="0"/>
                    <a:pt x="0" y="47383"/>
                    <a:pt x="6665" y="73315"/>
                  </a:cubicBezTo>
                  <a:lnTo>
                    <a:pt x="69960" y="70534"/>
                  </a:lnTo>
                  <a:cubicBezTo>
                    <a:pt x="69960" y="70534"/>
                    <a:pt x="56388" y="23813"/>
                    <a:pt x="64730" y="3112"/>
                  </a:cubicBezTo>
                  <a:lnTo>
                    <a:pt x="5187" y="0"/>
                  </a:lnTo>
                  <a:close/>
                </a:path>
              </a:pathLst>
            </a:custGeom>
            <a:solidFill>
              <a:srgbClr val="ECF0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33"/>
            <p:cNvSpPr/>
            <p:nvPr/>
          </p:nvSpPr>
          <p:spPr>
            <a:xfrm>
              <a:off x="2472575" y="1171925"/>
              <a:ext cx="1679500" cy="1669025"/>
            </a:xfrm>
            <a:custGeom>
              <a:avLst/>
              <a:gdLst/>
              <a:ahLst/>
              <a:cxnLst/>
              <a:rect l="l" t="t" r="r" b="b"/>
              <a:pathLst>
                <a:path w="67180" h="66761" extrusionOk="0">
                  <a:moveTo>
                    <a:pt x="0" y="0"/>
                  </a:moveTo>
                  <a:cubicBezTo>
                    <a:pt x="0" y="0"/>
                    <a:pt x="442" y="51157"/>
                    <a:pt x="3046" y="66761"/>
                  </a:cubicBezTo>
                  <a:lnTo>
                    <a:pt x="67180" y="63715"/>
                  </a:lnTo>
                  <a:cubicBezTo>
                    <a:pt x="67180" y="63715"/>
                    <a:pt x="61552" y="13441"/>
                    <a:pt x="63715" y="0"/>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5" name="Google Shape;1015;p33"/>
          <p:cNvGrpSpPr/>
          <p:nvPr/>
        </p:nvGrpSpPr>
        <p:grpSpPr>
          <a:xfrm>
            <a:off x="5948994" y="1107408"/>
            <a:ext cx="1376029" cy="1004691"/>
            <a:chOff x="2336850" y="1171925"/>
            <a:chExt cx="1815225" cy="1870950"/>
          </a:xfrm>
        </p:grpSpPr>
        <p:sp>
          <p:nvSpPr>
            <p:cNvPr id="1016" name="Google Shape;1016;p33"/>
            <p:cNvSpPr/>
            <p:nvPr/>
          </p:nvSpPr>
          <p:spPr>
            <a:xfrm>
              <a:off x="2336850" y="1210000"/>
              <a:ext cx="1749025" cy="1832875"/>
            </a:xfrm>
            <a:custGeom>
              <a:avLst/>
              <a:gdLst/>
              <a:ahLst/>
              <a:cxnLst/>
              <a:rect l="l" t="t" r="r" b="b"/>
              <a:pathLst>
                <a:path w="69961" h="73315" extrusionOk="0">
                  <a:moveTo>
                    <a:pt x="5187" y="0"/>
                  </a:moveTo>
                  <a:cubicBezTo>
                    <a:pt x="5186" y="0"/>
                    <a:pt x="0" y="47383"/>
                    <a:pt x="6665" y="73315"/>
                  </a:cubicBezTo>
                  <a:lnTo>
                    <a:pt x="69960" y="70534"/>
                  </a:lnTo>
                  <a:cubicBezTo>
                    <a:pt x="69960" y="70534"/>
                    <a:pt x="56388" y="23813"/>
                    <a:pt x="64730" y="3112"/>
                  </a:cubicBezTo>
                  <a:lnTo>
                    <a:pt x="5187" y="0"/>
                  </a:lnTo>
                  <a:close/>
                </a:path>
              </a:pathLst>
            </a:custGeom>
            <a:solidFill>
              <a:srgbClr val="ECF0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33"/>
            <p:cNvSpPr/>
            <p:nvPr/>
          </p:nvSpPr>
          <p:spPr>
            <a:xfrm>
              <a:off x="2472575" y="1171925"/>
              <a:ext cx="1679500" cy="1669025"/>
            </a:xfrm>
            <a:custGeom>
              <a:avLst/>
              <a:gdLst/>
              <a:ahLst/>
              <a:cxnLst/>
              <a:rect l="l" t="t" r="r" b="b"/>
              <a:pathLst>
                <a:path w="67180" h="66761" extrusionOk="0">
                  <a:moveTo>
                    <a:pt x="0" y="0"/>
                  </a:moveTo>
                  <a:cubicBezTo>
                    <a:pt x="0" y="0"/>
                    <a:pt x="442" y="51157"/>
                    <a:pt x="3046" y="66761"/>
                  </a:cubicBezTo>
                  <a:lnTo>
                    <a:pt x="67180" y="63715"/>
                  </a:lnTo>
                  <a:cubicBezTo>
                    <a:pt x="67180" y="63715"/>
                    <a:pt x="61552" y="13441"/>
                    <a:pt x="63715" y="0"/>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8" name="Google Shape;1018;p33"/>
          <p:cNvSpPr txBox="1">
            <a:spLocks noGrp="1"/>
          </p:cNvSpPr>
          <p:nvPr>
            <p:ph type="title"/>
          </p:nvPr>
        </p:nvSpPr>
        <p:spPr>
          <a:xfrm>
            <a:off x="720000" y="540000"/>
            <a:ext cx="4407600" cy="452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TABLE OF CONTENTS :</a:t>
            </a:r>
            <a:endParaRPr dirty="0"/>
          </a:p>
        </p:txBody>
      </p:sp>
      <p:sp>
        <p:nvSpPr>
          <p:cNvPr id="1020" name="Google Shape;1020;p33"/>
          <p:cNvSpPr txBox="1">
            <a:spLocks noGrp="1"/>
          </p:cNvSpPr>
          <p:nvPr>
            <p:ph type="title" idx="2"/>
          </p:nvPr>
        </p:nvSpPr>
        <p:spPr>
          <a:xfrm>
            <a:off x="2466387" y="1588596"/>
            <a:ext cx="1902300" cy="278100"/>
          </a:xfrm>
          <a:prstGeom prst="rect">
            <a:avLst/>
          </a:prstGeom>
        </p:spPr>
        <p:txBody>
          <a:bodyPr spcFirstLastPara="1" wrap="square" lIns="91425" tIns="91425" rIns="91425" bIns="91425" anchor="t" anchorCtr="0">
            <a:noAutofit/>
          </a:bodyPr>
          <a:lstStyle/>
          <a:p>
            <a:pPr lvl="0"/>
            <a:r>
              <a:rPr lang="en-US" dirty="0" smtClean="0"/>
              <a:t>Introduction</a:t>
            </a:r>
            <a:br>
              <a:rPr lang="en-US" dirty="0" smtClean="0"/>
            </a:br>
            <a:r>
              <a:rPr lang="en-US" dirty="0" smtClean="0"/>
              <a:t/>
            </a:r>
            <a:br>
              <a:rPr lang="en-US" dirty="0" smtClean="0"/>
            </a:br>
            <a:endParaRPr dirty="0"/>
          </a:p>
        </p:txBody>
      </p:sp>
      <p:sp>
        <p:nvSpPr>
          <p:cNvPr id="1022" name="Google Shape;1022;p33"/>
          <p:cNvSpPr txBox="1">
            <a:spLocks noGrp="1"/>
          </p:cNvSpPr>
          <p:nvPr>
            <p:ph type="title" idx="6"/>
          </p:nvPr>
        </p:nvSpPr>
        <p:spPr>
          <a:xfrm>
            <a:off x="5556973" y="1105130"/>
            <a:ext cx="2101200" cy="101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800" dirty="0" smtClean="0"/>
              <a:t>02</a:t>
            </a:r>
            <a:endParaRPr sz="4800" dirty="0"/>
          </a:p>
        </p:txBody>
      </p:sp>
      <p:sp>
        <p:nvSpPr>
          <p:cNvPr id="1023" name="Google Shape;1023;p33"/>
          <p:cNvSpPr txBox="1">
            <a:spLocks noGrp="1"/>
          </p:cNvSpPr>
          <p:nvPr>
            <p:ph type="title" idx="9"/>
          </p:nvPr>
        </p:nvSpPr>
        <p:spPr>
          <a:xfrm>
            <a:off x="3871739" y="2274222"/>
            <a:ext cx="1411961" cy="59951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800" smtClean="0"/>
              <a:t>03</a:t>
            </a:r>
            <a:endParaRPr sz="4800" dirty="0"/>
          </a:p>
        </p:txBody>
      </p:sp>
      <p:sp>
        <p:nvSpPr>
          <p:cNvPr id="1024" name="Google Shape;1024;p33"/>
          <p:cNvSpPr txBox="1">
            <a:spLocks noGrp="1"/>
          </p:cNvSpPr>
          <p:nvPr>
            <p:ph type="title" idx="15"/>
          </p:nvPr>
        </p:nvSpPr>
        <p:spPr>
          <a:xfrm>
            <a:off x="949283" y="3432755"/>
            <a:ext cx="1897711" cy="101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800" smtClean="0"/>
              <a:t>04</a:t>
            </a:r>
            <a:endParaRPr sz="4800" dirty="0"/>
          </a:p>
        </p:txBody>
      </p:sp>
      <p:grpSp>
        <p:nvGrpSpPr>
          <p:cNvPr id="1025" name="Google Shape;1025;p33"/>
          <p:cNvGrpSpPr/>
          <p:nvPr/>
        </p:nvGrpSpPr>
        <p:grpSpPr>
          <a:xfrm>
            <a:off x="1048865" y="1147070"/>
            <a:ext cx="1248765" cy="1228733"/>
            <a:chOff x="2336850" y="1171925"/>
            <a:chExt cx="1815225" cy="1870950"/>
          </a:xfrm>
        </p:grpSpPr>
        <p:sp>
          <p:nvSpPr>
            <p:cNvPr id="1026" name="Google Shape;1026;p33"/>
            <p:cNvSpPr/>
            <p:nvPr/>
          </p:nvSpPr>
          <p:spPr>
            <a:xfrm>
              <a:off x="2336850" y="1210000"/>
              <a:ext cx="1749025" cy="1832875"/>
            </a:xfrm>
            <a:custGeom>
              <a:avLst/>
              <a:gdLst/>
              <a:ahLst/>
              <a:cxnLst/>
              <a:rect l="l" t="t" r="r" b="b"/>
              <a:pathLst>
                <a:path w="69961" h="73315" extrusionOk="0">
                  <a:moveTo>
                    <a:pt x="5187" y="0"/>
                  </a:moveTo>
                  <a:cubicBezTo>
                    <a:pt x="5186" y="0"/>
                    <a:pt x="0" y="47383"/>
                    <a:pt x="6665" y="73315"/>
                  </a:cubicBezTo>
                  <a:lnTo>
                    <a:pt x="69960" y="70534"/>
                  </a:lnTo>
                  <a:cubicBezTo>
                    <a:pt x="69960" y="70534"/>
                    <a:pt x="56388" y="23813"/>
                    <a:pt x="64730" y="3112"/>
                  </a:cubicBezTo>
                  <a:lnTo>
                    <a:pt x="5187" y="0"/>
                  </a:lnTo>
                  <a:close/>
                </a:path>
              </a:pathLst>
            </a:custGeom>
            <a:solidFill>
              <a:srgbClr val="ECF0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33"/>
            <p:cNvSpPr/>
            <p:nvPr/>
          </p:nvSpPr>
          <p:spPr>
            <a:xfrm>
              <a:off x="2472575" y="1171925"/>
              <a:ext cx="1679500" cy="1669025"/>
            </a:xfrm>
            <a:custGeom>
              <a:avLst/>
              <a:gdLst/>
              <a:ahLst/>
              <a:cxnLst/>
              <a:rect l="l" t="t" r="r" b="b"/>
              <a:pathLst>
                <a:path w="67180" h="66761" extrusionOk="0">
                  <a:moveTo>
                    <a:pt x="0" y="0"/>
                  </a:moveTo>
                  <a:cubicBezTo>
                    <a:pt x="0" y="0"/>
                    <a:pt x="442" y="51157"/>
                    <a:pt x="3046" y="66761"/>
                  </a:cubicBezTo>
                  <a:lnTo>
                    <a:pt x="67180" y="63715"/>
                  </a:lnTo>
                  <a:cubicBezTo>
                    <a:pt x="67180" y="63715"/>
                    <a:pt x="61552" y="13441"/>
                    <a:pt x="63715" y="0"/>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8" name="Google Shape;1028;p33"/>
          <p:cNvSpPr txBox="1">
            <a:spLocks noGrp="1"/>
          </p:cNvSpPr>
          <p:nvPr>
            <p:ph type="title" idx="3"/>
          </p:nvPr>
        </p:nvSpPr>
        <p:spPr>
          <a:xfrm>
            <a:off x="608222" y="1240269"/>
            <a:ext cx="2101200" cy="101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800" smtClean="0"/>
              <a:t>01</a:t>
            </a:r>
            <a:endParaRPr sz="4800" dirty="0"/>
          </a:p>
        </p:txBody>
      </p:sp>
      <p:sp>
        <p:nvSpPr>
          <p:cNvPr id="1029" name="Google Shape;1029;p33"/>
          <p:cNvSpPr txBox="1">
            <a:spLocks noGrp="1"/>
          </p:cNvSpPr>
          <p:nvPr>
            <p:ph type="title" idx="5"/>
          </p:nvPr>
        </p:nvSpPr>
        <p:spPr>
          <a:xfrm>
            <a:off x="5136193" y="2463516"/>
            <a:ext cx="1902300" cy="471902"/>
          </a:xfrm>
          <a:prstGeom prst="rect">
            <a:avLst/>
          </a:prstGeom>
        </p:spPr>
        <p:txBody>
          <a:bodyPr spcFirstLastPara="1" wrap="square" lIns="91425" tIns="91425" rIns="91425" bIns="91425" anchor="t" anchorCtr="0">
            <a:noAutofit/>
          </a:bodyPr>
          <a:lstStyle/>
          <a:p>
            <a:pPr lvl="0"/>
            <a:r>
              <a:rPr lang="en-US" dirty="0" smtClean="0"/>
              <a:t>Conclusion</a:t>
            </a:r>
            <a:endParaRPr lang="en-US" dirty="0"/>
          </a:p>
        </p:txBody>
      </p:sp>
      <p:sp>
        <p:nvSpPr>
          <p:cNvPr id="1030" name="Google Shape;1030;p33"/>
          <p:cNvSpPr txBox="1">
            <a:spLocks noGrp="1"/>
          </p:cNvSpPr>
          <p:nvPr>
            <p:ph type="title" idx="8"/>
          </p:nvPr>
        </p:nvSpPr>
        <p:spPr>
          <a:xfrm>
            <a:off x="2483378" y="3607700"/>
            <a:ext cx="1902300" cy="405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Questions</a:t>
            </a:r>
            <a:endParaRPr dirty="0"/>
          </a:p>
        </p:txBody>
      </p:sp>
      <p:sp>
        <p:nvSpPr>
          <p:cNvPr id="1031" name="Google Shape;1031;p33"/>
          <p:cNvSpPr txBox="1">
            <a:spLocks noGrp="1"/>
          </p:cNvSpPr>
          <p:nvPr>
            <p:ph type="title" idx="14"/>
          </p:nvPr>
        </p:nvSpPr>
        <p:spPr>
          <a:xfrm>
            <a:off x="7671890" y="3467844"/>
            <a:ext cx="1439569" cy="481699"/>
          </a:xfrm>
          <a:prstGeom prst="rect">
            <a:avLst/>
          </a:prstGeom>
        </p:spPr>
        <p:txBody>
          <a:bodyPr spcFirstLastPara="1" wrap="square" lIns="91425" tIns="91425" rIns="91425" bIns="91425" anchor="t" anchorCtr="0">
            <a:noAutofit/>
          </a:bodyPr>
          <a:lstStyle/>
          <a:p>
            <a:pPr lvl="0"/>
            <a:r>
              <a:rPr lang="en-US" dirty="0" smtClean="0">
                <a:latin typeface="Alfa Slab One" panose="020B0604020202020204" charset="0"/>
              </a:rPr>
              <a:t>References</a:t>
            </a:r>
            <a:r>
              <a:rPr lang="en-US" dirty="0" smtClean="0"/>
              <a:t/>
            </a:r>
            <a:br>
              <a:rPr lang="en-US" dirty="0" smtClean="0"/>
            </a:br>
            <a:endParaRPr dirty="0"/>
          </a:p>
        </p:txBody>
      </p:sp>
      <p:pic>
        <p:nvPicPr>
          <p:cNvPr id="2" name="صورة 1"/>
          <p:cNvPicPr>
            <a:picLocks noChangeAspect="1"/>
          </p:cNvPicPr>
          <p:nvPr/>
        </p:nvPicPr>
        <p:blipFill>
          <a:blip r:embed="rId3"/>
          <a:stretch>
            <a:fillRect/>
          </a:stretch>
        </p:blipFill>
        <p:spPr>
          <a:xfrm>
            <a:off x="6512835" y="3265801"/>
            <a:ext cx="1132409" cy="1278996"/>
          </a:xfrm>
          <a:prstGeom prst="rect">
            <a:avLst/>
          </a:prstGeom>
        </p:spPr>
      </p:pic>
      <p:sp>
        <p:nvSpPr>
          <p:cNvPr id="3" name="مستطيل 2"/>
          <p:cNvSpPr/>
          <p:nvPr/>
        </p:nvSpPr>
        <p:spPr>
          <a:xfrm>
            <a:off x="6512836" y="3432755"/>
            <a:ext cx="1035861" cy="830997"/>
          </a:xfrm>
          <a:prstGeom prst="rect">
            <a:avLst/>
          </a:prstGeom>
        </p:spPr>
        <p:txBody>
          <a:bodyPr wrap="none">
            <a:spAutoFit/>
          </a:bodyPr>
          <a:lstStyle/>
          <a:p>
            <a:pPr lvl="0" algn="ctr">
              <a:buClr>
                <a:srgbClr val="436B8B"/>
              </a:buClr>
              <a:buSzPts val="7000"/>
            </a:pPr>
            <a:r>
              <a:rPr lang="en" sz="4800" dirty="0" smtClean="0">
                <a:solidFill>
                  <a:srgbClr val="D7ECF7"/>
                </a:solidFill>
                <a:latin typeface="Alfa Slab One"/>
                <a:sym typeface="Alfa Slab One"/>
              </a:rPr>
              <a:t>05</a:t>
            </a:r>
            <a:endParaRPr lang="en" sz="4800" dirty="0">
              <a:solidFill>
                <a:srgbClr val="D7ECF7"/>
              </a:solidFill>
              <a:latin typeface="Alfa Slab One"/>
              <a:sym typeface="Alfa Slab One"/>
            </a:endParaRPr>
          </a:p>
        </p:txBody>
      </p:sp>
      <p:pic>
        <p:nvPicPr>
          <p:cNvPr id="8" name="صورة 7"/>
          <p:cNvPicPr>
            <a:picLocks noChangeAspect="1"/>
          </p:cNvPicPr>
          <p:nvPr/>
        </p:nvPicPr>
        <p:blipFill>
          <a:blip r:embed="rId4"/>
          <a:stretch>
            <a:fillRect/>
          </a:stretch>
        </p:blipFill>
        <p:spPr>
          <a:xfrm>
            <a:off x="7071747" y="2626458"/>
            <a:ext cx="1902117" cy="408467"/>
          </a:xfrm>
          <a:prstGeom prst="rect">
            <a:avLst/>
          </a:prstGeom>
        </p:spPr>
      </p:pic>
      <p:sp>
        <p:nvSpPr>
          <p:cNvPr id="4" name="مستطيل 3"/>
          <p:cNvSpPr/>
          <p:nvPr/>
        </p:nvSpPr>
        <p:spPr>
          <a:xfrm>
            <a:off x="7325023" y="1105130"/>
            <a:ext cx="1786436" cy="1200329"/>
          </a:xfrm>
          <a:prstGeom prst="rect">
            <a:avLst/>
          </a:prstGeom>
        </p:spPr>
        <p:txBody>
          <a:bodyPr wrap="square">
            <a:spAutoFit/>
          </a:bodyPr>
          <a:lstStyle/>
          <a:p>
            <a:pPr algn="ctr"/>
            <a:r>
              <a:rPr lang="en-US" sz="1800" dirty="0" smtClean="0">
                <a:solidFill>
                  <a:schemeClr val="accent2">
                    <a:lumMod val="75000"/>
                  </a:schemeClr>
                </a:solidFill>
                <a:latin typeface="Alfa Slab One" panose="020B0604020202020204" charset="0"/>
              </a:rPr>
              <a:t>More information about my topic</a:t>
            </a:r>
            <a:endParaRPr lang="ar-SA" sz="1800" dirty="0">
              <a:solidFill>
                <a:schemeClr val="accent2">
                  <a:lumMod val="75000"/>
                </a:schemeClr>
              </a:solidFill>
              <a:latin typeface="Alfa Slab One" panose="020B060402020202020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3"/>
        <p:cNvGrpSpPr/>
        <p:nvPr/>
      </p:nvGrpSpPr>
      <p:grpSpPr>
        <a:xfrm>
          <a:off x="0" y="0"/>
          <a:ext cx="0" cy="0"/>
          <a:chOff x="0" y="0"/>
          <a:chExt cx="0" cy="0"/>
        </a:xfrm>
      </p:grpSpPr>
      <p:sp>
        <p:nvSpPr>
          <p:cNvPr id="1050" name="Google Shape;1050;p35"/>
          <p:cNvSpPr/>
          <p:nvPr/>
        </p:nvSpPr>
        <p:spPr>
          <a:xfrm>
            <a:off x="7353695" y="271660"/>
            <a:ext cx="849260" cy="773386"/>
          </a:xfrm>
          <a:custGeom>
            <a:avLst/>
            <a:gdLst/>
            <a:ahLst/>
            <a:cxnLst/>
            <a:rect l="l" t="t" r="r" b="b"/>
            <a:pathLst>
              <a:path w="17506" h="15942" extrusionOk="0">
                <a:moveTo>
                  <a:pt x="8749" y="1"/>
                </a:moveTo>
                <a:cubicBezTo>
                  <a:pt x="6708" y="1"/>
                  <a:pt x="4668" y="779"/>
                  <a:pt x="3112" y="2334"/>
                </a:cubicBezTo>
                <a:cubicBezTo>
                  <a:pt x="1" y="5446"/>
                  <a:pt x="1" y="10496"/>
                  <a:pt x="3112" y="13608"/>
                </a:cubicBezTo>
                <a:cubicBezTo>
                  <a:pt x="4668" y="15163"/>
                  <a:pt x="6708" y="15941"/>
                  <a:pt x="8749" y="15941"/>
                </a:cubicBezTo>
                <a:cubicBezTo>
                  <a:pt x="10789" y="15941"/>
                  <a:pt x="12830" y="15163"/>
                  <a:pt x="14385" y="13608"/>
                </a:cubicBezTo>
                <a:cubicBezTo>
                  <a:pt x="17505" y="10496"/>
                  <a:pt x="17505" y="5446"/>
                  <a:pt x="14385" y="2334"/>
                </a:cubicBezTo>
                <a:cubicBezTo>
                  <a:pt x="12830" y="779"/>
                  <a:pt x="10789" y="1"/>
                  <a:pt x="8749" y="1"/>
                </a:cubicBezTo>
                <a:close/>
              </a:path>
            </a:pathLst>
          </a:custGeom>
          <a:solidFill>
            <a:srgbClr val="F5F6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35"/>
          <p:cNvSpPr/>
          <p:nvPr/>
        </p:nvSpPr>
        <p:spPr>
          <a:xfrm>
            <a:off x="7771824" y="433719"/>
            <a:ext cx="180466" cy="230531"/>
          </a:xfrm>
          <a:custGeom>
            <a:avLst/>
            <a:gdLst/>
            <a:ahLst/>
            <a:cxnLst/>
            <a:rect l="l" t="t" r="r" b="b"/>
            <a:pathLst>
              <a:path w="3720" h="4752" extrusionOk="0">
                <a:moveTo>
                  <a:pt x="58" y="1"/>
                </a:moveTo>
                <a:cubicBezTo>
                  <a:pt x="50" y="1"/>
                  <a:pt x="42" y="117"/>
                  <a:pt x="33" y="334"/>
                </a:cubicBezTo>
                <a:cubicBezTo>
                  <a:pt x="33" y="558"/>
                  <a:pt x="25" y="866"/>
                  <a:pt x="17" y="1224"/>
                </a:cubicBezTo>
                <a:cubicBezTo>
                  <a:pt x="8" y="1981"/>
                  <a:pt x="0" y="3029"/>
                  <a:pt x="0" y="4186"/>
                </a:cubicBezTo>
                <a:lnTo>
                  <a:pt x="0" y="4701"/>
                </a:lnTo>
                <a:lnTo>
                  <a:pt x="0" y="4751"/>
                </a:lnTo>
                <a:lnTo>
                  <a:pt x="58" y="4751"/>
                </a:lnTo>
                <a:cubicBezTo>
                  <a:pt x="1090" y="4751"/>
                  <a:pt x="2005" y="4743"/>
                  <a:pt x="2662" y="4735"/>
                </a:cubicBezTo>
                <a:cubicBezTo>
                  <a:pt x="2979" y="4726"/>
                  <a:pt x="3237" y="4726"/>
                  <a:pt x="3436" y="4718"/>
                </a:cubicBezTo>
                <a:cubicBezTo>
                  <a:pt x="3619" y="4718"/>
                  <a:pt x="3719" y="4710"/>
                  <a:pt x="3719" y="4701"/>
                </a:cubicBezTo>
                <a:cubicBezTo>
                  <a:pt x="3719" y="4693"/>
                  <a:pt x="3619" y="4685"/>
                  <a:pt x="3436" y="4685"/>
                </a:cubicBezTo>
                <a:cubicBezTo>
                  <a:pt x="3237" y="4676"/>
                  <a:pt x="2979" y="4676"/>
                  <a:pt x="2662" y="4668"/>
                </a:cubicBezTo>
                <a:cubicBezTo>
                  <a:pt x="2016" y="4660"/>
                  <a:pt x="1120" y="4652"/>
                  <a:pt x="108" y="4651"/>
                </a:cubicBezTo>
                <a:lnTo>
                  <a:pt x="108" y="4651"/>
                </a:lnTo>
                <a:lnTo>
                  <a:pt x="108" y="4186"/>
                </a:lnTo>
                <a:cubicBezTo>
                  <a:pt x="108" y="3029"/>
                  <a:pt x="100" y="1981"/>
                  <a:pt x="92" y="1224"/>
                </a:cubicBezTo>
                <a:cubicBezTo>
                  <a:pt x="83" y="866"/>
                  <a:pt x="83" y="558"/>
                  <a:pt x="75" y="334"/>
                </a:cubicBezTo>
                <a:cubicBezTo>
                  <a:pt x="67" y="117"/>
                  <a:pt x="67" y="1"/>
                  <a:pt x="58" y="1"/>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35"/>
          <p:cNvSpPr/>
          <p:nvPr/>
        </p:nvSpPr>
        <p:spPr>
          <a:xfrm>
            <a:off x="7773037" y="326750"/>
            <a:ext cx="5288" cy="65055"/>
          </a:xfrm>
          <a:custGeom>
            <a:avLst/>
            <a:gdLst/>
            <a:ahLst/>
            <a:cxnLst/>
            <a:rect l="l" t="t" r="r" b="b"/>
            <a:pathLst>
              <a:path w="109" h="1341" extrusionOk="0">
                <a:moveTo>
                  <a:pt x="58" y="1"/>
                </a:moveTo>
                <a:cubicBezTo>
                  <a:pt x="25" y="1"/>
                  <a:pt x="0" y="301"/>
                  <a:pt x="0" y="667"/>
                </a:cubicBezTo>
                <a:cubicBezTo>
                  <a:pt x="0" y="1041"/>
                  <a:pt x="25" y="1340"/>
                  <a:pt x="58" y="1340"/>
                </a:cubicBezTo>
                <a:cubicBezTo>
                  <a:pt x="83" y="1340"/>
                  <a:pt x="108" y="1041"/>
                  <a:pt x="108" y="667"/>
                </a:cubicBezTo>
                <a:cubicBezTo>
                  <a:pt x="108" y="301"/>
                  <a:pt x="83" y="1"/>
                  <a:pt x="58" y="1"/>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35"/>
          <p:cNvSpPr/>
          <p:nvPr/>
        </p:nvSpPr>
        <p:spPr>
          <a:xfrm>
            <a:off x="7905814" y="378804"/>
            <a:ext cx="47251" cy="45408"/>
          </a:xfrm>
          <a:custGeom>
            <a:avLst/>
            <a:gdLst/>
            <a:ahLst/>
            <a:cxnLst/>
            <a:rect l="l" t="t" r="r" b="b"/>
            <a:pathLst>
              <a:path w="974" h="936" extrusionOk="0">
                <a:moveTo>
                  <a:pt x="946" y="0"/>
                </a:moveTo>
                <a:cubicBezTo>
                  <a:pt x="914" y="0"/>
                  <a:pt x="697" y="186"/>
                  <a:pt x="450" y="434"/>
                </a:cubicBezTo>
                <a:cubicBezTo>
                  <a:pt x="192" y="692"/>
                  <a:pt x="0" y="916"/>
                  <a:pt x="17" y="933"/>
                </a:cubicBezTo>
                <a:cubicBezTo>
                  <a:pt x="18" y="935"/>
                  <a:pt x="20" y="935"/>
                  <a:pt x="22" y="935"/>
                </a:cubicBezTo>
                <a:cubicBezTo>
                  <a:pt x="60" y="935"/>
                  <a:pt x="273" y="751"/>
                  <a:pt x="516" y="509"/>
                </a:cubicBezTo>
                <a:cubicBezTo>
                  <a:pt x="774" y="251"/>
                  <a:pt x="974" y="18"/>
                  <a:pt x="949" y="1"/>
                </a:cubicBezTo>
                <a:cubicBezTo>
                  <a:pt x="948" y="1"/>
                  <a:pt x="947" y="0"/>
                  <a:pt x="946" y="0"/>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5"/>
          <p:cNvSpPr/>
          <p:nvPr/>
        </p:nvSpPr>
        <p:spPr>
          <a:xfrm>
            <a:off x="7999442" y="491254"/>
            <a:ext cx="56129" cy="33474"/>
          </a:xfrm>
          <a:custGeom>
            <a:avLst/>
            <a:gdLst/>
            <a:ahLst/>
            <a:cxnLst/>
            <a:rect l="l" t="t" r="r" b="b"/>
            <a:pathLst>
              <a:path w="1157" h="690" extrusionOk="0">
                <a:moveTo>
                  <a:pt x="1131" y="1"/>
                </a:moveTo>
                <a:cubicBezTo>
                  <a:pt x="1079" y="1"/>
                  <a:pt x="827" y="107"/>
                  <a:pt x="541" y="287"/>
                </a:cubicBezTo>
                <a:cubicBezTo>
                  <a:pt x="225" y="470"/>
                  <a:pt x="0" y="670"/>
                  <a:pt x="17" y="687"/>
                </a:cubicBezTo>
                <a:cubicBezTo>
                  <a:pt x="18" y="688"/>
                  <a:pt x="21" y="689"/>
                  <a:pt x="24" y="689"/>
                </a:cubicBezTo>
                <a:cubicBezTo>
                  <a:pt x="71" y="689"/>
                  <a:pt x="306" y="548"/>
                  <a:pt x="591" y="370"/>
                </a:cubicBezTo>
                <a:cubicBezTo>
                  <a:pt x="907" y="179"/>
                  <a:pt x="1157" y="29"/>
                  <a:pt x="1140" y="4"/>
                </a:cubicBezTo>
                <a:cubicBezTo>
                  <a:pt x="1139" y="2"/>
                  <a:pt x="1136" y="1"/>
                  <a:pt x="1131" y="1"/>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35"/>
          <p:cNvSpPr/>
          <p:nvPr/>
        </p:nvSpPr>
        <p:spPr>
          <a:xfrm>
            <a:off x="8026900" y="655709"/>
            <a:ext cx="88438" cy="5288"/>
          </a:xfrm>
          <a:custGeom>
            <a:avLst/>
            <a:gdLst/>
            <a:ahLst/>
            <a:cxnLst/>
            <a:rect l="l" t="t" r="r" b="b"/>
            <a:pathLst>
              <a:path w="1823" h="109" extrusionOk="0">
                <a:moveTo>
                  <a:pt x="907" y="1"/>
                </a:moveTo>
                <a:cubicBezTo>
                  <a:pt x="408" y="1"/>
                  <a:pt x="0" y="26"/>
                  <a:pt x="0" y="59"/>
                </a:cubicBezTo>
                <a:cubicBezTo>
                  <a:pt x="0" y="84"/>
                  <a:pt x="408" y="109"/>
                  <a:pt x="907" y="109"/>
                </a:cubicBezTo>
                <a:cubicBezTo>
                  <a:pt x="1415" y="109"/>
                  <a:pt x="1822" y="84"/>
                  <a:pt x="1822" y="59"/>
                </a:cubicBezTo>
                <a:cubicBezTo>
                  <a:pt x="1822" y="26"/>
                  <a:pt x="1415" y="9"/>
                  <a:pt x="907" y="1"/>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35"/>
          <p:cNvSpPr/>
          <p:nvPr/>
        </p:nvSpPr>
        <p:spPr>
          <a:xfrm>
            <a:off x="7417444" y="650082"/>
            <a:ext cx="83587" cy="4851"/>
          </a:xfrm>
          <a:custGeom>
            <a:avLst/>
            <a:gdLst/>
            <a:ahLst/>
            <a:cxnLst/>
            <a:rect l="l" t="t" r="r" b="b"/>
            <a:pathLst>
              <a:path w="1723" h="100" extrusionOk="0">
                <a:moveTo>
                  <a:pt x="857" y="0"/>
                </a:moveTo>
                <a:cubicBezTo>
                  <a:pt x="383" y="0"/>
                  <a:pt x="0" y="25"/>
                  <a:pt x="0" y="50"/>
                </a:cubicBezTo>
                <a:cubicBezTo>
                  <a:pt x="0" y="75"/>
                  <a:pt x="383" y="100"/>
                  <a:pt x="857" y="100"/>
                </a:cubicBezTo>
                <a:cubicBezTo>
                  <a:pt x="1340" y="100"/>
                  <a:pt x="1723" y="75"/>
                  <a:pt x="1723" y="50"/>
                </a:cubicBezTo>
                <a:cubicBezTo>
                  <a:pt x="1723" y="25"/>
                  <a:pt x="1340" y="0"/>
                  <a:pt x="857" y="0"/>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35"/>
          <p:cNvSpPr/>
          <p:nvPr/>
        </p:nvSpPr>
        <p:spPr>
          <a:xfrm>
            <a:off x="7477162" y="776697"/>
            <a:ext cx="68257" cy="53849"/>
          </a:xfrm>
          <a:custGeom>
            <a:avLst/>
            <a:gdLst/>
            <a:ahLst/>
            <a:cxnLst/>
            <a:rect l="l" t="t" r="r" b="b"/>
            <a:pathLst>
              <a:path w="1407" h="1110" extrusionOk="0">
                <a:moveTo>
                  <a:pt x="1384" y="1"/>
                </a:moveTo>
                <a:cubicBezTo>
                  <a:pt x="1334" y="1"/>
                  <a:pt x="1031" y="226"/>
                  <a:pt x="675" y="518"/>
                </a:cubicBezTo>
                <a:cubicBezTo>
                  <a:pt x="292" y="818"/>
                  <a:pt x="1" y="1084"/>
                  <a:pt x="17" y="1109"/>
                </a:cubicBezTo>
                <a:cubicBezTo>
                  <a:pt x="18" y="1110"/>
                  <a:pt x="19" y="1110"/>
                  <a:pt x="20" y="1110"/>
                </a:cubicBezTo>
                <a:cubicBezTo>
                  <a:pt x="57" y="1110"/>
                  <a:pt x="372" y="890"/>
                  <a:pt x="733" y="593"/>
                </a:cubicBezTo>
                <a:cubicBezTo>
                  <a:pt x="1116" y="294"/>
                  <a:pt x="1407" y="27"/>
                  <a:pt x="1390" y="2"/>
                </a:cubicBezTo>
                <a:cubicBezTo>
                  <a:pt x="1389" y="1"/>
                  <a:pt x="1387" y="1"/>
                  <a:pt x="1384" y="1"/>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35"/>
          <p:cNvSpPr/>
          <p:nvPr/>
        </p:nvSpPr>
        <p:spPr>
          <a:xfrm>
            <a:off x="7773037" y="908358"/>
            <a:ext cx="5288" cy="88875"/>
          </a:xfrm>
          <a:custGeom>
            <a:avLst/>
            <a:gdLst/>
            <a:ahLst/>
            <a:cxnLst/>
            <a:rect l="l" t="t" r="r" b="b"/>
            <a:pathLst>
              <a:path w="109" h="1832" extrusionOk="0">
                <a:moveTo>
                  <a:pt x="58" y="1"/>
                </a:moveTo>
                <a:cubicBezTo>
                  <a:pt x="25" y="1"/>
                  <a:pt x="0" y="408"/>
                  <a:pt x="0" y="916"/>
                </a:cubicBezTo>
                <a:cubicBezTo>
                  <a:pt x="0" y="1423"/>
                  <a:pt x="25" y="1831"/>
                  <a:pt x="58" y="1831"/>
                </a:cubicBezTo>
                <a:cubicBezTo>
                  <a:pt x="83" y="1831"/>
                  <a:pt x="108" y="1423"/>
                  <a:pt x="108" y="916"/>
                </a:cubicBezTo>
                <a:cubicBezTo>
                  <a:pt x="108" y="408"/>
                  <a:pt x="83" y="1"/>
                  <a:pt x="58" y="1"/>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35"/>
          <p:cNvSpPr/>
          <p:nvPr/>
        </p:nvSpPr>
        <p:spPr>
          <a:xfrm>
            <a:off x="7899362" y="880076"/>
            <a:ext cx="68257" cy="58264"/>
          </a:xfrm>
          <a:custGeom>
            <a:avLst/>
            <a:gdLst/>
            <a:ahLst/>
            <a:cxnLst/>
            <a:rect l="l" t="t" r="r" b="b"/>
            <a:pathLst>
              <a:path w="1407" h="1201" extrusionOk="0">
                <a:moveTo>
                  <a:pt x="19" y="1"/>
                </a:moveTo>
                <a:cubicBezTo>
                  <a:pt x="18" y="1"/>
                  <a:pt x="17" y="1"/>
                  <a:pt x="17" y="1"/>
                </a:cubicBezTo>
                <a:cubicBezTo>
                  <a:pt x="0" y="18"/>
                  <a:pt x="250" y="351"/>
                  <a:pt x="632" y="684"/>
                </a:cubicBezTo>
                <a:cubicBezTo>
                  <a:pt x="1000" y="1003"/>
                  <a:pt x="1345" y="1200"/>
                  <a:pt x="1386" y="1200"/>
                </a:cubicBezTo>
                <a:cubicBezTo>
                  <a:pt x="1388" y="1200"/>
                  <a:pt x="1389" y="1200"/>
                  <a:pt x="1390" y="1199"/>
                </a:cubicBezTo>
                <a:cubicBezTo>
                  <a:pt x="1406" y="1174"/>
                  <a:pt x="1073" y="933"/>
                  <a:pt x="699" y="600"/>
                </a:cubicBezTo>
                <a:cubicBezTo>
                  <a:pt x="335" y="285"/>
                  <a:pt x="57" y="1"/>
                  <a:pt x="19" y="1"/>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35"/>
          <p:cNvSpPr/>
          <p:nvPr/>
        </p:nvSpPr>
        <p:spPr>
          <a:xfrm>
            <a:off x="8000267" y="786448"/>
            <a:ext cx="56954" cy="55062"/>
          </a:xfrm>
          <a:custGeom>
            <a:avLst/>
            <a:gdLst/>
            <a:ahLst/>
            <a:cxnLst/>
            <a:rect l="l" t="t" r="r" b="b"/>
            <a:pathLst>
              <a:path w="1174" h="1135" extrusionOk="0">
                <a:moveTo>
                  <a:pt x="20" y="0"/>
                </a:moveTo>
                <a:cubicBezTo>
                  <a:pt x="19" y="0"/>
                  <a:pt x="18" y="1"/>
                  <a:pt x="17" y="1"/>
                </a:cubicBezTo>
                <a:cubicBezTo>
                  <a:pt x="0" y="18"/>
                  <a:pt x="233" y="292"/>
                  <a:pt x="549" y="608"/>
                </a:cubicBezTo>
                <a:cubicBezTo>
                  <a:pt x="850" y="902"/>
                  <a:pt x="1106" y="1134"/>
                  <a:pt x="1151" y="1134"/>
                </a:cubicBezTo>
                <a:cubicBezTo>
                  <a:pt x="1154" y="1134"/>
                  <a:pt x="1155" y="1134"/>
                  <a:pt x="1157" y="1133"/>
                </a:cubicBezTo>
                <a:cubicBezTo>
                  <a:pt x="1173" y="1116"/>
                  <a:pt x="940" y="841"/>
                  <a:pt x="624" y="534"/>
                </a:cubicBezTo>
                <a:cubicBezTo>
                  <a:pt x="319" y="228"/>
                  <a:pt x="60" y="0"/>
                  <a:pt x="20" y="0"/>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35"/>
          <p:cNvSpPr/>
          <p:nvPr/>
        </p:nvSpPr>
        <p:spPr>
          <a:xfrm>
            <a:off x="7491279" y="484947"/>
            <a:ext cx="50113" cy="48561"/>
          </a:xfrm>
          <a:custGeom>
            <a:avLst/>
            <a:gdLst/>
            <a:ahLst/>
            <a:cxnLst/>
            <a:rect l="l" t="t" r="r" b="b"/>
            <a:pathLst>
              <a:path w="1033" h="1001" extrusionOk="0">
                <a:moveTo>
                  <a:pt x="20" y="0"/>
                </a:moveTo>
                <a:cubicBezTo>
                  <a:pt x="19" y="0"/>
                  <a:pt x="18" y="1"/>
                  <a:pt x="18" y="1"/>
                </a:cubicBezTo>
                <a:cubicBezTo>
                  <a:pt x="1" y="26"/>
                  <a:pt x="201" y="268"/>
                  <a:pt x="475" y="542"/>
                </a:cubicBezTo>
                <a:cubicBezTo>
                  <a:pt x="739" y="806"/>
                  <a:pt x="972" y="1001"/>
                  <a:pt x="1012" y="1001"/>
                </a:cubicBezTo>
                <a:cubicBezTo>
                  <a:pt x="1014" y="1001"/>
                  <a:pt x="1015" y="1000"/>
                  <a:pt x="1016" y="1000"/>
                </a:cubicBezTo>
                <a:cubicBezTo>
                  <a:pt x="1033" y="983"/>
                  <a:pt x="825" y="742"/>
                  <a:pt x="550" y="467"/>
                </a:cubicBezTo>
                <a:cubicBezTo>
                  <a:pt x="286" y="203"/>
                  <a:pt x="52" y="0"/>
                  <a:pt x="20" y="0"/>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35"/>
          <p:cNvSpPr/>
          <p:nvPr/>
        </p:nvSpPr>
        <p:spPr>
          <a:xfrm>
            <a:off x="7602711" y="369877"/>
            <a:ext cx="49289" cy="47057"/>
          </a:xfrm>
          <a:custGeom>
            <a:avLst/>
            <a:gdLst/>
            <a:ahLst/>
            <a:cxnLst/>
            <a:rect l="l" t="t" r="r" b="b"/>
            <a:pathLst>
              <a:path w="1016" h="970" extrusionOk="0">
                <a:moveTo>
                  <a:pt x="23" y="0"/>
                </a:moveTo>
                <a:cubicBezTo>
                  <a:pt x="20" y="0"/>
                  <a:pt x="18" y="1"/>
                  <a:pt x="17" y="2"/>
                </a:cubicBezTo>
                <a:cubicBezTo>
                  <a:pt x="0" y="19"/>
                  <a:pt x="200" y="252"/>
                  <a:pt x="474" y="518"/>
                </a:cubicBezTo>
                <a:cubicBezTo>
                  <a:pt x="726" y="777"/>
                  <a:pt x="947" y="969"/>
                  <a:pt x="992" y="969"/>
                </a:cubicBezTo>
                <a:cubicBezTo>
                  <a:pt x="995" y="969"/>
                  <a:pt x="997" y="969"/>
                  <a:pt x="999" y="967"/>
                </a:cubicBezTo>
                <a:cubicBezTo>
                  <a:pt x="1015" y="951"/>
                  <a:pt x="815" y="718"/>
                  <a:pt x="541" y="451"/>
                </a:cubicBezTo>
                <a:cubicBezTo>
                  <a:pt x="290" y="192"/>
                  <a:pt x="68" y="0"/>
                  <a:pt x="23" y="0"/>
                </a:cubicBezTo>
                <a:close/>
              </a:path>
            </a:pathLst>
          </a:custGeom>
          <a:solidFill>
            <a:srgbClr val="4E88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صورة 2"/>
          <p:cNvPicPr>
            <a:picLocks noChangeAspect="1"/>
          </p:cNvPicPr>
          <p:nvPr/>
        </p:nvPicPr>
        <p:blipFill>
          <a:blip r:embed="rId3"/>
          <a:stretch>
            <a:fillRect/>
          </a:stretch>
        </p:blipFill>
        <p:spPr>
          <a:xfrm>
            <a:off x="6642898" y="1520781"/>
            <a:ext cx="2270854" cy="3112035"/>
          </a:xfrm>
          <a:prstGeom prst="rect">
            <a:avLst/>
          </a:prstGeom>
        </p:spPr>
      </p:pic>
      <p:sp>
        <p:nvSpPr>
          <p:cNvPr id="24" name="Google Shape;1020;p33"/>
          <p:cNvSpPr txBox="1">
            <a:spLocks noGrp="1"/>
          </p:cNvSpPr>
          <p:nvPr>
            <p:ph type="subTitle" idx="1"/>
          </p:nvPr>
        </p:nvSpPr>
        <p:spPr>
          <a:xfrm>
            <a:off x="-328839" y="997233"/>
            <a:ext cx="4044950" cy="563563"/>
          </a:xfrm>
          <a:prstGeom prst="rect">
            <a:avLst/>
          </a:prstGeom>
        </p:spPr>
        <p:txBody>
          <a:bodyPr spcFirstLastPara="1" wrap="square" lIns="91425" tIns="91425" rIns="91425" bIns="91425" anchor="t" anchorCtr="0">
            <a:noAutofit/>
          </a:bodyPr>
          <a:lstStyle/>
          <a:p>
            <a:pPr lvl="0"/>
            <a:r>
              <a:rPr lang="en-US" dirty="0" smtClean="0"/>
              <a:t>Introduction : </a:t>
            </a:r>
            <a:endParaRPr dirty="0"/>
          </a:p>
        </p:txBody>
      </p:sp>
      <p:sp>
        <p:nvSpPr>
          <p:cNvPr id="2" name="مستطيل 1"/>
          <p:cNvSpPr/>
          <p:nvPr/>
        </p:nvSpPr>
        <p:spPr>
          <a:xfrm>
            <a:off x="773968" y="1735092"/>
            <a:ext cx="3808306" cy="1172495"/>
          </a:xfrm>
          <a:prstGeom prst="rect">
            <a:avLst/>
          </a:prstGeom>
        </p:spPr>
        <p:txBody>
          <a:bodyPr wrap="square">
            <a:spAutoFit/>
          </a:bodyPr>
          <a:lstStyle/>
          <a:p>
            <a:r>
              <a:rPr lang="en-US" dirty="0" smtClean="0">
                <a:solidFill>
                  <a:srgbClr val="3B3835"/>
                </a:solidFill>
                <a:latin typeface="Helvetica Neue"/>
              </a:rPr>
              <a:t>A </a:t>
            </a:r>
            <a:r>
              <a:rPr lang="en-US" dirty="0">
                <a:solidFill>
                  <a:srgbClr val="3B3835"/>
                </a:solidFill>
                <a:latin typeface="Helvetica Neue"/>
              </a:rPr>
              <a:t>research problem is a question that </a:t>
            </a:r>
            <a:r>
              <a:rPr lang="en-US" dirty="0" smtClean="0">
                <a:solidFill>
                  <a:srgbClr val="3B3835"/>
                </a:solidFill>
                <a:latin typeface="Helvetica Neue"/>
              </a:rPr>
              <a:t>researcher wants </a:t>
            </a:r>
            <a:r>
              <a:rPr lang="en-US" dirty="0">
                <a:solidFill>
                  <a:srgbClr val="3B3835"/>
                </a:solidFill>
                <a:latin typeface="Helvetica Neue"/>
              </a:rPr>
              <a:t>to answer or a problem that a </a:t>
            </a:r>
            <a:r>
              <a:rPr lang="en-US" dirty="0" smtClean="0">
                <a:solidFill>
                  <a:srgbClr val="3B3835"/>
                </a:solidFill>
                <a:latin typeface="Helvetica Neue"/>
              </a:rPr>
              <a:t>researcher wants  to  </a:t>
            </a:r>
            <a:r>
              <a:rPr lang="en-US" dirty="0" err="1" smtClean="0">
                <a:solidFill>
                  <a:srgbClr val="3B3835"/>
                </a:solidFill>
                <a:latin typeface="Helvetica Neue"/>
              </a:rPr>
              <a:t>solvel</a:t>
            </a:r>
            <a:r>
              <a:rPr lang="en-US" dirty="0" smtClean="0">
                <a:solidFill>
                  <a:srgbClr val="3B3835"/>
                </a:solidFill>
                <a:latin typeface="Helvetica Neue"/>
              </a:rPr>
              <a:t>    </a:t>
            </a:r>
            <a:r>
              <a:rPr lang="en-US" dirty="0" err="1" smtClean="0">
                <a:solidFill>
                  <a:srgbClr val="3B3835"/>
                </a:solidFill>
                <a:latin typeface="Helvetica Neue"/>
              </a:rPr>
              <a:t>dentification</a:t>
            </a:r>
            <a:r>
              <a:rPr lang="en-US" dirty="0" smtClean="0">
                <a:solidFill>
                  <a:srgbClr val="3B3835"/>
                </a:solidFill>
                <a:latin typeface="Helvetica Neue"/>
              </a:rPr>
              <a:t>   </a:t>
            </a:r>
            <a:r>
              <a:rPr lang="en-US" dirty="0">
                <a:solidFill>
                  <a:srgbClr val="3B3835"/>
                </a:solidFill>
                <a:latin typeface="Helvetica Neue"/>
              </a:rPr>
              <a:t>&amp; formulation of a research problem </a:t>
            </a:r>
            <a:r>
              <a:rPr lang="en-US" dirty="0" smtClean="0">
                <a:solidFill>
                  <a:srgbClr val="3B3835"/>
                </a:solidFill>
                <a:latin typeface="Helvetica Neue"/>
              </a:rPr>
              <a:t>is the  </a:t>
            </a:r>
            <a:r>
              <a:rPr lang="en-US" dirty="0">
                <a:solidFill>
                  <a:srgbClr val="3B3835"/>
                </a:solidFill>
                <a:latin typeface="Helvetica Neue"/>
              </a:rPr>
              <a:t>first step of the research </a:t>
            </a:r>
            <a:r>
              <a:rPr lang="en-US" dirty="0" smtClean="0">
                <a:solidFill>
                  <a:srgbClr val="3B3835"/>
                </a:solidFill>
                <a:latin typeface="Helvetica Neue"/>
              </a:rPr>
              <a:t>process   .</a:t>
            </a:r>
            <a:endParaRPr lang="ar-SA" dirty="0"/>
          </a:p>
        </p:txBody>
      </p:sp>
      <p:sp>
        <p:nvSpPr>
          <p:cNvPr id="4" name="مستطيل 3"/>
          <p:cNvSpPr/>
          <p:nvPr/>
        </p:nvSpPr>
        <p:spPr>
          <a:xfrm>
            <a:off x="425801" y="1890441"/>
            <a:ext cx="92468" cy="1027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607505" y="3290975"/>
            <a:ext cx="4572000" cy="954107"/>
          </a:xfrm>
          <a:prstGeom prst="rect">
            <a:avLst/>
          </a:prstGeom>
        </p:spPr>
        <p:txBody>
          <a:bodyPr>
            <a:spAutoFit/>
          </a:bodyPr>
          <a:lstStyle/>
          <a:p>
            <a:r>
              <a:rPr lang="en-US" dirty="0"/>
              <a:t>.Selection of research problem depends on several factors such as </a:t>
            </a:r>
            <a:r>
              <a:rPr lang="en-US" dirty="0" err="1" smtClean="0"/>
              <a:t>researcher’knowledge</a:t>
            </a:r>
            <a:r>
              <a:rPr lang="en-US" dirty="0" smtClean="0"/>
              <a:t> , </a:t>
            </a:r>
            <a:r>
              <a:rPr lang="en-US" dirty="0"/>
              <a:t>skills, interest, expertise, motivation and creativity with respect to the subject of </a:t>
            </a:r>
            <a:r>
              <a:rPr lang="en-US" dirty="0" smtClean="0"/>
              <a:t>inquiry .</a:t>
            </a:r>
            <a:endParaRPr lang="ar-SA" dirty="0"/>
          </a:p>
        </p:txBody>
      </p:sp>
      <p:sp>
        <p:nvSpPr>
          <p:cNvPr id="6" name="مستطيل 5"/>
          <p:cNvSpPr/>
          <p:nvPr/>
        </p:nvSpPr>
        <p:spPr>
          <a:xfrm>
            <a:off x="425801" y="3382145"/>
            <a:ext cx="92468" cy="112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Slide Number Placeholder 6"/>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5898" y="562168"/>
            <a:ext cx="6625200" cy="678300"/>
          </a:xfrm>
        </p:spPr>
        <p:txBody>
          <a:bodyPr/>
          <a:lstStyle/>
          <a:p>
            <a:r>
              <a:rPr lang="en-US" dirty="0"/>
              <a:t>Leadership </a:t>
            </a:r>
            <a:r>
              <a:rPr lang="en-US" dirty="0" smtClean="0"/>
              <a:t>Problems : </a:t>
            </a:r>
            <a:endParaRPr lang="ar-SA" dirty="0"/>
          </a:p>
        </p:txBody>
      </p:sp>
      <p:sp>
        <p:nvSpPr>
          <p:cNvPr id="3" name="عنصر نائب للنص 2"/>
          <p:cNvSpPr>
            <a:spLocks noGrp="1"/>
          </p:cNvSpPr>
          <p:nvPr>
            <p:ph type="body" idx="1"/>
          </p:nvPr>
        </p:nvSpPr>
        <p:spPr>
          <a:xfrm>
            <a:off x="355898" y="1652685"/>
            <a:ext cx="7704000" cy="1891899"/>
          </a:xfrm>
        </p:spPr>
        <p:txBody>
          <a:bodyPr/>
          <a:lstStyle/>
          <a:p>
            <a:pPr marL="152400" lvl="0" indent="0">
              <a:buClr>
                <a:srgbClr val="43658B"/>
              </a:buClr>
              <a:buNone/>
            </a:pPr>
            <a:r>
              <a:rPr lang="en-US" sz="1600" dirty="0">
                <a:solidFill>
                  <a:srgbClr val="555555"/>
                </a:solidFill>
                <a:latin typeface="Open Sans"/>
              </a:rPr>
              <a:t>When a team lacks the right kind of leadership, someone will always fill the void. When the individual hasn't been selected as the leader, there is substantial uncertainty about how they will influence the team</a:t>
            </a:r>
            <a:r>
              <a:rPr lang="en-US" sz="1600" dirty="0" smtClean="0">
                <a:solidFill>
                  <a:srgbClr val="555555"/>
                </a:solidFill>
                <a:latin typeface="Open Sans"/>
              </a:rPr>
              <a:t>.</a:t>
            </a:r>
            <a:endParaRPr lang="ar-SA" sz="1400" dirty="0">
              <a:latin typeface="High Tower Text" panose="02040502050506030303" pitchFamily="18" charset="0"/>
            </a:endParaRPr>
          </a:p>
        </p:txBody>
      </p:sp>
      <p:pic>
        <p:nvPicPr>
          <p:cNvPr id="5" name="صورة 4"/>
          <p:cNvPicPr>
            <a:picLocks noChangeAspect="1"/>
          </p:cNvPicPr>
          <p:nvPr/>
        </p:nvPicPr>
        <p:blipFill>
          <a:blip r:embed="rId2"/>
          <a:stretch>
            <a:fillRect/>
          </a:stretch>
        </p:blipFill>
        <p:spPr>
          <a:xfrm>
            <a:off x="355898" y="1798819"/>
            <a:ext cx="115834" cy="128027"/>
          </a:xfrm>
          <a:prstGeom prst="rect">
            <a:avLst/>
          </a:prstGeom>
        </p:spPr>
      </p:pic>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18633141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Stress in the </a:t>
            </a:r>
            <a:r>
              <a:rPr lang="en-US" dirty="0" err="1"/>
              <a:t>WorkplaceStress</a:t>
            </a:r>
            <a:r>
              <a:rPr lang="en-US" dirty="0"/>
              <a:t> </a:t>
            </a:r>
            <a:r>
              <a:rPr lang="en-US" dirty="0" smtClean="0"/>
              <a:t>:</a:t>
            </a:r>
            <a:endParaRPr lang="ar-SA" dirty="0"/>
          </a:p>
        </p:txBody>
      </p:sp>
      <p:sp>
        <p:nvSpPr>
          <p:cNvPr id="3" name="عنصر نائب للنص 2"/>
          <p:cNvSpPr>
            <a:spLocks noGrp="1"/>
          </p:cNvSpPr>
          <p:nvPr>
            <p:ph type="body" idx="1"/>
          </p:nvPr>
        </p:nvSpPr>
        <p:spPr>
          <a:xfrm>
            <a:off x="483694" y="1519121"/>
            <a:ext cx="7704000" cy="2850600"/>
          </a:xfrm>
        </p:spPr>
        <p:txBody>
          <a:bodyPr/>
          <a:lstStyle/>
          <a:p>
            <a:r>
              <a:rPr lang="en-US" sz="2000" dirty="0">
                <a:solidFill>
                  <a:schemeClr val="tx2">
                    <a:lumMod val="10000"/>
                  </a:schemeClr>
                </a:solidFill>
              </a:rPr>
              <a:t>Stress in the </a:t>
            </a:r>
            <a:r>
              <a:rPr lang="en-US" sz="2000" dirty="0" err="1">
                <a:solidFill>
                  <a:schemeClr val="tx2">
                    <a:lumMod val="10000"/>
                  </a:schemeClr>
                </a:solidFill>
              </a:rPr>
              <a:t>WorkplaceStress</a:t>
            </a:r>
            <a:r>
              <a:rPr lang="en-US" sz="2000" dirty="0">
                <a:solidFill>
                  <a:schemeClr val="tx2">
                    <a:lumMod val="10000"/>
                  </a:schemeClr>
                </a:solidFill>
              </a:rPr>
              <a:t> is one of the common problems that occurs in all kinds of jobs, for instance, managers and directors within the organizations</a:t>
            </a:r>
            <a:endParaRPr lang="ar-SA" sz="2000" dirty="0">
              <a:solidFill>
                <a:schemeClr val="tx2">
                  <a:lumMod val="10000"/>
                </a:schemeClr>
              </a:solidFill>
            </a:endParaRP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2244602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2675" y="491425"/>
            <a:ext cx="6787460" cy="678300"/>
          </a:xfrm>
        </p:spPr>
        <p:txBody>
          <a:bodyPr/>
          <a:lstStyle/>
          <a:p>
            <a:r>
              <a:rPr lang="en-US" dirty="0"/>
              <a:t>Other Problems at the </a:t>
            </a:r>
            <a:r>
              <a:rPr lang="en-US" dirty="0" smtClean="0"/>
              <a:t>Workplace</a:t>
            </a:r>
            <a:r>
              <a:rPr lang="ar-SA" dirty="0" smtClean="0"/>
              <a:t>:</a:t>
            </a:r>
            <a:endParaRPr lang="ar-SA" dirty="0"/>
          </a:p>
        </p:txBody>
      </p:sp>
      <p:sp>
        <p:nvSpPr>
          <p:cNvPr id="3" name="عنصر نائب للنص 2"/>
          <p:cNvSpPr>
            <a:spLocks noGrp="1"/>
          </p:cNvSpPr>
          <p:nvPr>
            <p:ph type="body" idx="1"/>
          </p:nvPr>
        </p:nvSpPr>
        <p:spPr>
          <a:xfrm>
            <a:off x="463146" y="1354735"/>
            <a:ext cx="7704000" cy="2850600"/>
          </a:xfrm>
        </p:spPr>
        <p:txBody>
          <a:bodyPr/>
          <a:lstStyle/>
          <a:p>
            <a:r>
              <a:rPr lang="en-US" sz="2000" dirty="0">
                <a:solidFill>
                  <a:schemeClr val="tx2">
                    <a:lumMod val="10000"/>
                  </a:schemeClr>
                </a:solidFill>
              </a:rPr>
              <a:t>The other problems at the workplace have been stated as follows</a:t>
            </a:r>
            <a:r>
              <a:rPr lang="en-US" sz="2000" dirty="0" smtClean="0">
                <a:solidFill>
                  <a:schemeClr val="tx2">
                    <a:lumMod val="10000"/>
                  </a:schemeClr>
                </a:solidFill>
              </a:rPr>
              <a:t>: </a:t>
            </a:r>
          </a:p>
          <a:p>
            <a:r>
              <a:rPr lang="en-US" sz="2000" dirty="0" smtClean="0">
                <a:solidFill>
                  <a:schemeClr val="tx2">
                    <a:lumMod val="10000"/>
                  </a:schemeClr>
                </a:solidFill>
              </a:rPr>
              <a:t>Working </a:t>
            </a:r>
            <a:r>
              <a:rPr lang="en-US" sz="2000" dirty="0">
                <a:solidFill>
                  <a:schemeClr val="tx2">
                    <a:lumMod val="10000"/>
                  </a:schemeClr>
                </a:solidFill>
              </a:rPr>
              <a:t>Environmental Conditions – The working environmental conditions are regarded to be of utmost significance that influence the performance of the workforce.</a:t>
            </a:r>
            <a:endParaRPr lang="ar-SA" sz="2000" dirty="0">
              <a:solidFill>
                <a:schemeClr val="tx2">
                  <a:lumMod val="10000"/>
                </a:schemeClr>
              </a:solidFill>
            </a:endParaRP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extLst>
      <p:ext uri="{BB962C8B-B14F-4D97-AF65-F5344CB8AC3E}">
        <p14:creationId xmlns:p14="http://schemas.microsoft.com/office/powerpoint/2010/main" val="2105623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3079" y="491500"/>
            <a:ext cx="6625200" cy="678300"/>
          </a:xfrm>
        </p:spPr>
        <p:txBody>
          <a:bodyPr/>
          <a:lstStyle/>
          <a:p>
            <a:r>
              <a:rPr lang="en-US" dirty="0" smtClean="0"/>
              <a:t>Conclusion :</a:t>
            </a:r>
            <a:r>
              <a:rPr lang="en-US" dirty="0"/>
              <a:t/>
            </a:r>
            <a:br>
              <a:rPr lang="en-US" dirty="0"/>
            </a:br>
            <a:endParaRPr lang="ar-SA" dirty="0"/>
          </a:p>
        </p:txBody>
      </p:sp>
      <p:sp>
        <p:nvSpPr>
          <p:cNvPr id="3" name="عنصر نائب للنص 2"/>
          <p:cNvSpPr>
            <a:spLocks noGrp="1"/>
          </p:cNvSpPr>
          <p:nvPr>
            <p:ph type="body" idx="1"/>
          </p:nvPr>
        </p:nvSpPr>
        <p:spPr>
          <a:xfrm>
            <a:off x="353079" y="1447202"/>
            <a:ext cx="7704000" cy="2850600"/>
          </a:xfrm>
        </p:spPr>
        <p:txBody>
          <a:bodyPr/>
          <a:lstStyle/>
          <a:p>
            <a:pPr marL="152400" indent="0">
              <a:buNone/>
            </a:pPr>
            <a:r>
              <a:rPr lang="en-US" sz="1800" dirty="0">
                <a:solidFill>
                  <a:schemeClr val="tx2">
                    <a:lumMod val="10000"/>
                  </a:schemeClr>
                </a:solidFill>
              </a:rPr>
              <a:t> There are differences in the structure of every organization and all workplaces are different from each other, regarding the performance of job duties, availability </a:t>
            </a:r>
            <a:r>
              <a:rPr lang="en-US" sz="1800" dirty="0" smtClean="0">
                <a:solidFill>
                  <a:schemeClr val="tx2">
                    <a:lumMod val="10000"/>
                  </a:schemeClr>
                </a:solidFill>
              </a:rPr>
              <a:t>of .</a:t>
            </a:r>
            <a:endParaRPr lang="ar-SA" sz="1800" dirty="0">
              <a:solidFill>
                <a:schemeClr val="tx2">
                  <a:lumMod val="10000"/>
                </a:schemeClr>
              </a:solidFill>
            </a:endParaRP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extLst>
      <p:ext uri="{BB962C8B-B14F-4D97-AF65-F5344CB8AC3E}">
        <p14:creationId xmlns:p14="http://schemas.microsoft.com/office/powerpoint/2010/main" val="21501325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Questions :  </a:t>
            </a:r>
            <a:endParaRPr lang="ar-SA" dirty="0"/>
          </a:p>
        </p:txBody>
      </p:sp>
      <p:sp>
        <p:nvSpPr>
          <p:cNvPr id="3" name="عنصر نائب للنص 2"/>
          <p:cNvSpPr>
            <a:spLocks noGrp="1"/>
          </p:cNvSpPr>
          <p:nvPr>
            <p:ph type="body" idx="1"/>
          </p:nvPr>
        </p:nvSpPr>
        <p:spPr>
          <a:xfrm>
            <a:off x="415788" y="1364935"/>
            <a:ext cx="8321812" cy="1481008"/>
          </a:xfrm>
        </p:spPr>
        <p:txBody>
          <a:bodyPr/>
          <a:lstStyle/>
          <a:p>
            <a:pPr lvl="0" algn="ctr">
              <a:buClr>
                <a:srgbClr val="43658B"/>
              </a:buClr>
            </a:pPr>
            <a:r>
              <a:rPr lang="en-US" sz="3200" dirty="0" smtClean="0">
                <a:solidFill>
                  <a:schemeClr val="accent1">
                    <a:lumMod val="50000"/>
                  </a:schemeClr>
                </a:solidFill>
                <a:latin typeface="Alfa Slab One" panose="020B0604020202020204" charset="0"/>
              </a:rPr>
              <a:t>Any one </a:t>
            </a:r>
            <a:r>
              <a:rPr lang="en-US" sz="3200" dirty="0">
                <a:solidFill>
                  <a:schemeClr val="accent1">
                    <a:lumMod val="50000"/>
                  </a:schemeClr>
                </a:solidFill>
                <a:latin typeface="Alfa Slab One" panose="020B0604020202020204" charset="0"/>
              </a:rPr>
              <a:t>can give me another </a:t>
            </a:r>
          </a:p>
          <a:p>
            <a:pPr marL="152400" lvl="0" indent="0" algn="ctr">
              <a:buClr>
                <a:srgbClr val="43658B"/>
              </a:buClr>
              <a:buNone/>
            </a:pPr>
            <a:r>
              <a:rPr lang="en-US" sz="3200" dirty="0" smtClean="0">
                <a:solidFill>
                  <a:schemeClr val="accent1">
                    <a:lumMod val="50000"/>
                  </a:schemeClr>
                </a:solidFill>
                <a:latin typeface="Alfa Slab One" panose="020B0604020202020204" charset="0"/>
              </a:rPr>
              <a:t>          conclusion?</a:t>
            </a:r>
            <a:endParaRPr lang="ar-SA" sz="3200" dirty="0">
              <a:solidFill>
                <a:schemeClr val="accent1">
                  <a:lumMod val="50000"/>
                </a:schemeClr>
              </a:solidFill>
              <a:latin typeface="Alfa Slab One" panose="020B0604020202020204" charset="0"/>
            </a:endParaRPr>
          </a:p>
        </p:txBody>
      </p:sp>
      <p:pic>
        <p:nvPicPr>
          <p:cNvPr id="4" name="صورة 3"/>
          <p:cNvPicPr>
            <a:picLocks noChangeAspect="1"/>
          </p:cNvPicPr>
          <p:nvPr/>
        </p:nvPicPr>
        <p:blipFill>
          <a:blip r:embed="rId2"/>
          <a:stretch>
            <a:fillRect/>
          </a:stretch>
        </p:blipFill>
        <p:spPr>
          <a:xfrm>
            <a:off x="654758" y="1562513"/>
            <a:ext cx="115834" cy="128027"/>
          </a:xfrm>
          <a:prstGeom prst="rect">
            <a:avLst/>
          </a:prstGeom>
        </p:spPr>
      </p:pic>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extLst>
      <p:ext uri="{BB962C8B-B14F-4D97-AF65-F5344CB8AC3E}">
        <p14:creationId xmlns:p14="http://schemas.microsoft.com/office/powerpoint/2010/main" val="476102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43" y="308135"/>
            <a:ext cx="6625200" cy="678300"/>
          </a:xfrm>
        </p:spPr>
        <p:txBody>
          <a:bodyPr/>
          <a:lstStyle/>
          <a:p>
            <a:r>
              <a:rPr lang="en-US" dirty="0"/>
              <a:t>References :</a:t>
            </a:r>
            <a:endParaRPr lang="ar-SA" dirty="0"/>
          </a:p>
        </p:txBody>
      </p:sp>
      <p:sp>
        <p:nvSpPr>
          <p:cNvPr id="3" name="عنصر نائب للنص 2"/>
          <p:cNvSpPr>
            <a:spLocks noGrp="1"/>
          </p:cNvSpPr>
          <p:nvPr>
            <p:ph type="body" idx="1"/>
          </p:nvPr>
        </p:nvSpPr>
        <p:spPr>
          <a:xfrm>
            <a:off x="101600" y="986435"/>
            <a:ext cx="8752114" cy="2850600"/>
          </a:xfrm>
        </p:spPr>
        <p:txBody>
          <a:bodyPr/>
          <a:lstStyle/>
          <a:p>
            <a:r>
              <a:rPr lang="en-US" sz="2000" dirty="0" err="1"/>
              <a:t>Kapur</a:t>
            </a:r>
            <a:r>
              <a:rPr lang="en-US" sz="2000" dirty="0"/>
              <a:t>, R. (2017, August 3). research problem. Problems and Issues at the Workplace. https://www.researchgate.net/publication/323700827_Problems_and_Issues_at_the_Workplace</a:t>
            </a:r>
            <a:endParaRPr lang="ar-SA" sz="2000"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Tree>
    <p:extLst>
      <p:ext uri="{BB962C8B-B14F-4D97-AF65-F5344CB8AC3E}">
        <p14:creationId xmlns:p14="http://schemas.microsoft.com/office/powerpoint/2010/main" val="3348235672"/>
      </p:ext>
    </p:extLst>
  </p:cSld>
  <p:clrMapOvr>
    <a:masterClrMapping/>
  </p:clrMapOvr>
  <p:timing>
    <p:tnLst>
      <p:par>
        <p:cTn id="1" dur="indefinite" restart="never" nodeType="tmRoot"/>
      </p:par>
    </p:tnLst>
  </p:timing>
</p:sld>
</file>

<file path=ppt/theme/theme1.xml><?xml version="1.0" encoding="utf-8"?>
<a:theme xmlns:a="http://schemas.openxmlformats.org/drawingml/2006/main" name="Blue Telecommuting by Slidesgo">
  <a:themeElements>
    <a:clrScheme name="Simple Light">
      <a:dk1>
        <a:srgbClr val="436B8B"/>
      </a:dk1>
      <a:lt1>
        <a:srgbClr val="FFFFFF"/>
      </a:lt1>
      <a:dk2>
        <a:srgbClr val="95CDF0"/>
      </a:dk2>
      <a:lt2>
        <a:srgbClr val="E2E7ED"/>
      </a:lt2>
      <a:accent1>
        <a:srgbClr val="4E89AE"/>
      </a:accent1>
      <a:accent2>
        <a:srgbClr val="43658B"/>
      </a:accent2>
      <a:accent3>
        <a:srgbClr val="BBE2FA"/>
      </a:accent3>
      <a:accent4>
        <a:srgbClr val="37526D"/>
      </a:accent4>
      <a:accent5>
        <a:srgbClr val="D7ECF7"/>
      </a:accent5>
      <a:accent6>
        <a:srgbClr val="073763"/>
      </a:accent6>
      <a:hlink>
        <a:srgbClr val="99999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352</TotalTime>
  <Words>289</Words>
  <Application>Microsoft Office PowerPoint</Application>
  <PresentationFormat>On-screen Show (16:9)</PresentationFormat>
  <Paragraphs>37</Paragraphs>
  <Slides>10</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Comfortaa</vt:lpstr>
      <vt:lpstr>Alfa Slab One</vt:lpstr>
      <vt:lpstr>Open Sans</vt:lpstr>
      <vt:lpstr>Roboto Condensed Light</vt:lpstr>
      <vt:lpstr>High Tower Text</vt:lpstr>
      <vt:lpstr>Arial</vt:lpstr>
      <vt:lpstr>Comfortaa Regular</vt:lpstr>
      <vt:lpstr>Helvetica Neue</vt:lpstr>
      <vt:lpstr>Blue Telecommuting by Slidesgo</vt:lpstr>
      <vt:lpstr>Libyan International Medical  University Faculty of  Business Administration</vt:lpstr>
      <vt:lpstr>TABLE OF CONTENTS :</vt:lpstr>
      <vt:lpstr>PowerPoint Presentation</vt:lpstr>
      <vt:lpstr>Leadership Problems : </vt:lpstr>
      <vt:lpstr>Stress in the WorkplaceStress :</vt:lpstr>
      <vt:lpstr>Other Problems at the Workplace:</vt:lpstr>
      <vt:lpstr>Conclusion : </vt:lpstr>
      <vt:lpstr>Questions :  </vt:lpstr>
      <vt:lpstr>References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 Internatiomal  University Faculty Of  Business Administration</dc:title>
  <dc:creator>LENOVO</dc:creator>
  <cp:lastModifiedBy>user</cp:lastModifiedBy>
  <cp:revision>37</cp:revision>
  <dcterms:modified xsi:type="dcterms:W3CDTF">2021-05-23T10:18:03Z</dcterms:modified>
</cp:coreProperties>
</file>