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D1"/>
          </a:solidFill>
        </a:fill>
      </a:tcStyle>
    </a:wholeTbl>
    <a:band2H>
      <a:tcTxStyle/>
      <a:tcStyle>
        <a:tcBdr/>
        <a:fill>
          <a:solidFill>
            <a:srgbClr val="E6E6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F1"/>
          </a:solidFill>
        </a:fill>
      </a:tcStyle>
    </a:wholeTbl>
    <a:band2H>
      <a:tcTxStyle/>
      <a:tcStyle>
        <a:tcBdr/>
        <a:fill>
          <a:solidFill>
            <a:srgbClr val="E6E7F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4CB"/>
          </a:solidFill>
        </a:fill>
      </a:tcStyle>
    </a:wholeTbl>
    <a:band2H>
      <a:tcTxStyle/>
      <a:tcStyle>
        <a:tcBdr/>
        <a:fill>
          <a:solidFill>
            <a:srgbClr val="FFF2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9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1"/>
        </a:fontRef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D1"/>
          </a:solidFill>
        </a:fill>
      </a:tcStyle>
    </a:wholeTbl>
    <a:band2H>
      <a:tcTxStyle/>
      <a:tcStyle>
        <a:tcBdr/>
        <a:fill>
          <a:solidFill>
            <a:srgbClr val="E6E6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5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69" name="Shape 3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462870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436874" y="719385"/>
            <a:ext cx="4114801" cy="3417601"/>
          </a:xfrm>
          <a:prstGeom prst="rect">
            <a:avLst/>
          </a:prstGeom>
        </p:spPr>
        <p:txBody>
          <a:bodyPr anchor="ctr"/>
          <a:lstStyle>
            <a:lvl1pPr>
              <a:defRPr sz="52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49175" y="3542250"/>
            <a:ext cx="2520301" cy="7926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chemeClr val="accent4"/>
                </a:solidFill>
              </a:defRPr>
            </a:lvl1pPr>
            <a:lvl2pPr marL="342900" indent="254000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chemeClr val="accent4"/>
                </a:solidFill>
              </a:defRPr>
            </a:lvl2pPr>
            <a:lvl3pPr marL="342900" indent="711200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chemeClr val="accent4"/>
                </a:solidFill>
              </a:defRPr>
            </a:lvl3pPr>
            <a:lvl4pPr marL="342900" indent="1168400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chemeClr val="accent4"/>
                </a:solidFill>
              </a:defRPr>
            </a:lvl4pPr>
            <a:lvl5pPr marL="342900" indent="1625600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chemeClr val="accent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Google Shape;11;p2"/>
          <p:cNvSpPr/>
          <p:nvPr/>
        </p:nvSpPr>
        <p:spPr>
          <a:xfrm>
            <a:off x="3591990" y="-1265650"/>
            <a:ext cx="9095333" cy="6480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1" h="21600" extrusionOk="0">
                <a:moveTo>
                  <a:pt x="8322" y="0"/>
                </a:moveTo>
                <a:cubicBezTo>
                  <a:pt x="6637" y="0"/>
                  <a:pt x="6050" y="3828"/>
                  <a:pt x="3584" y="4480"/>
                </a:cubicBezTo>
                <a:cubicBezTo>
                  <a:pt x="223" y="5376"/>
                  <a:pt x="2877" y="14319"/>
                  <a:pt x="976" y="15694"/>
                </a:cubicBezTo>
                <a:cubicBezTo>
                  <a:pt x="253" y="16215"/>
                  <a:pt x="16" y="17175"/>
                  <a:pt x="1" y="18164"/>
                </a:cubicBezTo>
                <a:cubicBezTo>
                  <a:pt x="-33" y="19979"/>
                  <a:pt x="916" y="21471"/>
                  <a:pt x="2086" y="21483"/>
                </a:cubicBezTo>
                <a:lnTo>
                  <a:pt x="18401" y="21600"/>
                </a:lnTo>
                <a:cubicBezTo>
                  <a:pt x="18405" y="21600"/>
                  <a:pt x="18409" y="21600"/>
                  <a:pt x="18412" y="21600"/>
                </a:cubicBezTo>
                <a:cubicBezTo>
                  <a:pt x="19120" y="21600"/>
                  <a:pt x="19781" y="21050"/>
                  <a:pt x="20167" y="20125"/>
                </a:cubicBezTo>
                <a:cubicBezTo>
                  <a:pt x="20878" y="18421"/>
                  <a:pt x="21567" y="15653"/>
                  <a:pt x="19466" y="14108"/>
                </a:cubicBezTo>
                <a:cubicBezTo>
                  <a:pt x="16282" y="11773"/>
                  <a:pt x="20528" y="7236"/>
                  <a:pt x="17961" y="3660"/>
                </a:cubicBezTo>
                <a:cubicBezTo>
                  <a:pt x="17381" y="2851"/>
                  <a:pt x="16897" y="2576"/>
                  <a:pt x="16448" y="2576"/>
                </a:cubicBezTo>
                <a:cubicBezTo>
                  <a:pt x="15494" y="2576"/>
                  <a:pt x="14703" y="3823"/>
                  <a:pt x="13510" y="3823"/>
                </a:cubicBezTo>
                <a:cubicBezTo>
                  <a:pt x="12782" y="3823"/>
                  <a:pt x="11906" y="3360"/>
                  <a:pt x="10752" y="1870"/>
                </a:cubicBezTo>
                <a:cubicBezTo>
                  <a:pt x="9699" y="510"/>
                  <a:pt x="8938" y="0"/>
                  <a:pt x="8322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xx%"/>
          <p:cNvSpPr txBox="1">
            <a:spLocks noGrp="1"/>
          </p:cNvSpPr>
          <p:nvPr>
            <p:ph type="title" hasCustomPrompt="1"/>
          </p:nvPr>
        </p:nvSpPr>
        <p:spPr>
          <a:xfrm>
            <a:off x="457200" y="1197526"/>
            <a:ext cx="5554801" cy="1963500"/>
          </a:xfrm>
          <a:prstGeom prst="rect">
            <a:avLst/>
          </a:prstGeom>
        </p:spPr>
        <p:txBody>
          <a:bodyPr anchor="b"/>
          <a:lstStyle>
            <a:lvl1pPr algn="ctr">
              <a:defRPr sz="10000"/>
            </a:lvl1pPr>
          </a:lstStyle>
          <a:p>
            <a:r>
              <a:t>xx%</a:t>
            </a:r>
          </a:p>
        </p:txBody>
      </p:sp>
      <p:sp>
        <p:nvSpPr>
          <p:cNvPr id="9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772225"/>
            <a:ext cx="5554801" cy="62430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SzPts val="1600"/>
              <a:defRPr sz="1600"/>
            </a:lvl1pPr>
            <a:lvl2pPr marL="959757" indent="-362857" algn="ctr">
              <a:buSzPts val="1600"/>
              <a:defRPr sz="1600"/>
            </a:lvl2pPr>
            <a:lvl3pPr marL="1416957" indent="-362857" algn="ctr">
              <a:buSzPts val="1600"/>
              <a:defRPr sz="1600"/>
            </a:lvl3pPr>
            <a:lvl4pPr marL="1874157" indent="-362857" algn="ctr">
              <a:buSzPts val="1600"/>
              <a:defRPr sz="1600"/>
            </a:lvl4pPr>
            <a:lvl5pPr marL="2331357" indent="-362857" algn="ctr">
              <a:buSzPts val="1600"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" name="Google Shape;56;p11"/>
          <p:cNvSpPr/>
          <p:nvPr/>
        </p:nvSpPr>
        <p:spPr>
          <a:xfrm rot="4882985">
            <a:off x="-949356" y="-2446754"/>
            <a:ext cx="7068601" cy="7482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4845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36550" y="2208253"/>
            <a:ext cx="2240101" cy="6909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Google Shape;79;p13"/>
          <p:cNvSpPr/>
          <p:nvPr/>
        </p:nvSpPr>
        <p:spPr>
          <a:xfrm>
            <a:off x="1724062" y="2937033"/>
            <a:ext cx="1219502" cy="6872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08" h="21600" extrusionOk="0">
                <a:moveTo>
                  <a:pt x="17521" y="0"/>
                </a:moveTo>
                <a:cubicBezTo>
                  <a:pt x="16157" y="0"/>
                  <a:pt x="14338" y="1579"/>
                  <a:pt x="12434" y="5324"/>
                </a:cubicBezTo>
                <a:cubicBezTo>
                  <a:pt x="11075" y="8022"/>
                  <a:pt x="8716" y="8536"/>
                  <a:pt x="7116" y="8536"/>
                </a:cubicBezTo>
                <a:cubicBezTo>
                  <a:pt x="6131" y="8536"/>
                  <a:pt x="5434" y="8342"/>
                  <a:pt x="5434" y="8342"/>
                </a:cubicBezTo>
                <a:cubicBezTo>
                  <a:pt x="4841" y="8188"/>
                  <a:pt x="4306" y="8116"/>
                  <a:pt x="3824" y="8116"/>
                </a:cubicBezTo>
                <a:cubicBezTo>
                  <a:pt x="730" y="8116"/>
                  <a:pt x="-147" y="11091"/>
                  <a:pt x="19" y="14544"/>
                </a:cubicBezTo>
                <a:cubicBezTo>
                  <a:pt x="191" y="17832"/>
                  <a:pt x="3390" y="21600"/>
                  <a:pt x="7731" y="21600"/>
                </a:cubicBezTo>
                <a:cubicBezTo>
                  <a:pt x="8655" y="21600"/>
                  <a:pt x="9631" y="21430"/>
                  <a:pt x="10640" y="21047"/>
                </a:cubicBezTo>
                <a:cubicBezTo>
                  <a:pt x="17240" y="18533"/>
                  <a:pt x="21453" y="8040"/>
                  <a:pt x="19547" y="1972"/>
                </a:cubicBezTo>
                <a:cubicBezTo>
                  <a:pt x="19153" y="716"/>
                  <a:pt x="18440" y="0"/>
                  <a:pt x="17521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18" name="Google Shape;80;p13"/>
          <p:cNvSpPr/>
          <p:nvPr/>
        </p:nvSpPr>
        <p:spPr>
          <a:xfrm>
            <a:off x="1606487" y="1163696"/>
            <a:ext cx="1219501" cy="736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08" h="21600" extrusionOk="0">
                <a:moveTo>
                  <a:pt x="17521" y="0"/>
                </a:moveTo>
                <a:cubicBezTo>
                  <a:pt x="16157" y="0"/>
                  <a:pt x="14338" y="1579"/>
                  <a:pt x="12434" y="5324"/>
                </a:cubicBezTo>
                <a:cubicBezTo>
                  <a:pt x="11075" y="8022"/>
                  <a:pt x="8716" y="8536"/>
                  <a:pt x="7116" y="8536"/>
                </a:cubicBezTo>
                <a:cubicBezTo>
                  <a:pt x="6131" y="8536"/>
                  <a:pt x="5434" y="8342"/>
                  <a:pt x="5434" y="8342"/>
                </a:cubicBezTo>
                <a:cubicBezTo>
                  <a:pt x="4841" y="8188"/>
                  <a:pt x="4306" y="8116"/>
                  <a:pt x="3824" y="8116"/>
                </a:cubicBezTo>
                <a:cubicBezTo>
                  <a:pt x="730" y="8116"/>
                  <a:pt x="-147" y="11091"/>
                  <a:pt x="19" y="14544"/>
                </a:cubicBezTo>
                <a:cubicBezTo>
                  <a:pt x="191" y="17832"/>
                  <a:pt x="3390" y="21600"/>
                  <a:pt x="7731" y="21600"/>
                </a:cubicBezTo>
                <a:cubicBezTo>
                  <a:pt x="8655" y="21600"/>
                  <a:pt x="9631" y="21430"/>
                  <a:pt x="10640" y="21047"/>
                </a:cubicBezTo>
                <a:cubicBezTo>
                  <a:pt x="17240" y="18533"/>
                  <a:pt x="21453" y="8040"/>
                  <a:pt x="19547" y="1972"/>
                </a:cubicBezTo>
                <a:cubicBezTo>
                  <a:pt x="19153" y="716"/>
                  <a:pt x="18440" y="0"/>
                  <a:pt x="17521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19" name="Google Shape;81;p13"/>
          <p:cNvSpPr/>
          <p:nvPr/>
        </p:nvSpPr>
        <p:spPr>
          <a:xfrm>
            <a:off x="3912238" y="1170223"/>
            <a:ext cx="1219501" cy="736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08" h="21600" extrusionOk="0">
                <a:moveTo>
                  <a:pt x="17521" y="0"/>
                </a:moveTo>
                <a:cubicBezTo>
                  <a:pt x="16157" y="0"/>
                  <a:pt x="14338" y="1579"/>
                  <a:pt x="12434" y="5324"/>
                </a:cubicBezTo>
                <a:cubicBezTo>
                  <a:pt x="11075" y="8022"/>
                  <a:pt x="8716" y="8536"/>
                  <a:pt x="7116" y="8536"/>
                </a:cubicBezTo>
                <a:cubicBezTo>
                  <a:pt x="6131" y="8536"/>
                  <a:pt x="5434" y="8342"/>
                  <a:pt x="5434" y="8342"/>
                </a:cubicBezTo>
                <a:cubicBezTo>
                  <a:pt x="4841" y="8188"/>
                  <a:pt x="4306" y="8116"/>
                  <a:pt x="3824" y="8116"/>
                </a:cubicBezTo>
                <a:cubicBezTo>
                  <a:pt x="730" y="8116"/>
                  <a:pt x="-147" y="11091"/>
                  <a:pt x="19" y="14544"/>
                </a:cubicBezTo>
                <a:cubicBezTo>
                  <a:pt x="191" y="17832"/>
                  <a:pt x="3390" y="21600"/>
                  <a:pt x="7731" y="21600"/>
                </a:cubicBezTo>
                <a:cubicBezTo>
                  <a:pt x="8655" y="21600"/>
                  <a:pt x="9631" y="21430"/>
                  <a:pt x="10640" y="21047"/>
                </a:cubicBezTo>
                <a:cubicBezTo>
                  <a:pt x="17240" y="18533"/>
                  <a:pt x="21453" y="8040"/>
                  <a:pt x="19547" y="1972"/>
                </a:cubicBezTo>
                <a:cubicBezTo>
                  <a:pt x="19153" y="716"/>
                  <a:pt x="18440" y="0"/>
                  <a:pt x="17521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0" name="Google Shape;82;p13"/>
          <p:cNvSpPr/>
          <p:nvPr/>
        </p:nvSpPr>
        <p:spPr>
          <a:xfrm>
            <a:off x="4065513" y="2937033"/>
            <a:ext cx="1219501" cy="6872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08" h="21600" extrusionOk="0">
                <a:moveTo>
                  <a:pt x="17521" y="0"/>
                </a:moveTo>
                <a:cubicBezTo>
                  <a:pt x="16157" y="0"/>
                  <a:pt x="14338" y="1579"/>
                  <a:pt x="12434" y="5324"/>
                </a:cubicBezTo>
                <a:cubicBezTo>
                  <a:pt x="11075" y="8022"/>
                  <a:pt x="8716" y="8536"/>
                  <a:pt x="7116" y="8536"/>
                </a:cubicBezTo>
                <a:cubicBezTo>
                  <a:pt x="6131" y="8536"/>
                  <a:pt x="5434" y="8342"/>
                  <a:pt x="5434" y="8342"/>
                </a:cubicBezTo>
                <a:cubicBezTo>
                  <a:pt x="4841" y="8188"/>
                  <a:pt x="4306" y="8116"/>
                  <a:pt x="3824" y="8116"/>
                </a:cubicBezTo>
                <a:cubicBezTo>
                  <a:pt x="730" y="8116"/>
                  <a:pt x="-147" y="11091"/>
                  <a:pt x="19" y="14544"/>
                </a:cubicBezTo>
                <a:cubicBezTo>
                  <a:pt x="191" y="17832"/>
                  <a:pt x="3390" y="21600"/>
                  <a:pt x="7731" y="21600"/>
                </a:cubicBezTo>
                <a:cubicBezTo>
                  <a:pt x="8655" y="21600"/>
                  <a:pt x="9631" y="21430"/>
                  <a:pt x="10640" y="21047"/>
                </a:cubicBezTo>
                <a:cubicBezTo>
                  <a:pt x="17240" y="18533"/>
                  <a:pt x="21453" y="8040"/>
                  <a:pt x="19547" y="1972"/>
                </a:cubicBezTo>
                <a:cubicBezTo>
                  <a:pt x="19153" y="716"/>
                  <a:pt x="18440" y="0"/>
                  <a:pt x="17521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1" name="Google Shape;84;p13"/>
          <p:cNvSpPr/>
          <p:nvPr/>
        </p:nvSpPr>
        <p:spPr>
          <a:xfrm>
            <a:off x="6238864" y="1163696"/>
            <a:ext cx="1219501" cy="736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08" h="21600" extrusionOk="0">
                <a:moveTo>
                  <a:pt x="17521" y="0"/>
                </a:moveTo>
                <a:cubicBezTo>
                  <a:pt x="16157" y="0"/>
                  <a:pt x="14338" y="1579"/>
                  <a:pt x="12434" y="5324"/>
                </a:cubicBezTo>
                <a:cubicBezTo>
                  <a:pt x="11075" y="8022"/>
                  <a:pt x="8716" y="8536"/>
                  <a:pt x="7116" y="8536"/>
                </a:cubicBezTo>
                <a:cubicBezTo>
                  <a:pt x="6131" y="8536"/>
                  <a:pt x="5434" y="8342"/>
                  <a:pt x="5434" y="8342"/>
                </a:cubicBezTo>
                <a:cubicBezTo>
                  <a:pt x="4841" y="8188"/>
                  <a:pt x="4306" y="8116"/>
                  <a:pt x="3824" y="8116"/>
                </a:cubicBezTo>
                <a:cubicBezTo>
                  <a:pt x="730" y="8116"/>
                  <a:pt x="-147" y="11091"/>
                  <a:pt x="19" y="14544"/>
                </a:cubicBezTo>
                <a:cubicBezTo>
                  <a:pt x="191" y="17832"/>
                  <a:pt x="3390" y="21600"/>
                  <a:pt x="7731" y="21600"/>
                </a:cubicBezTo>
                <a:cubicBezTo>
                  <a:pt x="8655" y="21600"/>
                  <a:pt x="9631" y="21430"/>
                  <a:pt x="10640" y="21047"/>
                </a:cubicBezTo>
                <a:cubicBezTo>
                  <a:pt x="17240" y="18533"/>
                  <a:pt x="21453" y="8040"/>
                  <a:pt x="19547" y="1972"/>
                </a:cubicBezTo>
                <a:cubicBezTo>
                  <a:pt x="19153" y="716"/>
                  <a:pt x="18440" y="0"/>
                  <a:pt x="17521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2" name="Google Shape;82;p13"/>
          <p:cNvSpPr/>
          <p:nvPr/>
        </p:nvSpPr>
        <p:spPr>
          <a:xfrm>
            <a:off x="6238864" y="2822733"/>
            <a:ext cx="1219501" cy="6872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08" h="21600" extrusionOk="0">
                <a:moveTo>
                  <a:pt x="17521" y="0"/>
                </a:moveTo>
                <a:cubicBezTo>
                  <a:pt x="16157" y="0"/>
                  <a:pt x="14338" y="1579"/>
                  <a:pt x="12434" y="5324"/>
                </a:cubicBezTo>
                <a:cubicBezTo>
                  <a:pt x="11075" y="8022"/>
                  <a:pt x="8716" y="8536"/>
                  <a:pt x="7116" y="8536"/>
                </a:cubicBezTo>
                <a:cubicBezTo>
                  <a:pt x="6131" y="8536"/>
                  <a:pt x="5434" y="8342"/>
                  <a:pt x="5434" y="8342"/>
                </a:cubicBezTo>
                <a:cubicBezTo>
                  <a:pt x="4841" y="8188"/>
                  <a:pt x="4306" y="8116"/>
                  <a:pt x="3824" y="8116"/>
                </a:cubicBezTo>
                <a:cubicBezTo>
                  <a:pt x="730" y="8116"/>
                  <a:pt x="-147" y="11091"/>
                  <a:pt x="19" y="14544"/>
                </a:cubicBezTo>
                <a:cubicBezTo>
                  <a:pt x="191" y="17832"/>
                  <a:pt x="3390" y="21600"/>
                  <a:pt x="7731" y="21600"/>
                </a:cubicBezTo>
                <a:cubicBezTo>
                  <a:pt x="8655" y="21600"/>
                  <a:pt x="9631" y="21430"/>
                  <a:pt x="10640" y="21047"/>
                </a:cubicBezTo>
                <a:cubicBezTo>
                  <a:pt x="17240" y="18533"/>
                  <a:pt x="21453" y="8040"/>
                  <a:pt x="19547" y="1972"/>
                </a:cubicBezTo>
                <a:cubicBezTo>
                  <a:pt x="19153" y="716"/>
                  <a:pt x="18440" y="0"/>
                  <a:pt x="17521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31" name="Google Shape;87;p14"/>
          <p:cNvSpPr/>
          <p:nvPr/>
        </p:nvSpPr>
        <p:spPr>
          <a:xfrm rot="14068248">
            <a:off x="-1011305" y="-2481536"/>
            <a:ext cx="3992121" cy="45862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2" name="Google Shape;88;p14"/>
          <p:cNvSpPr/>
          <p:nvPr/>
        </p:nvSpPr>
        <p:spPr>
          <a:xfrm rot="1432134">
            <a:off x="6205025" y="3920644"/>
            <a:ext cx="3688253" cy="35057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1620150" y="1739138"/>
            <a:ext cx="5903701" cy="1129201"/>
          </a:xfrm>
          <a:prstGeom prst="rect">
            <a:avLst/>
          </a:prstGeom>
        </p:spPr>
        <p:txBody>
          <a:bodyPr/>
          <a:lstStyle>
            <a:lvl1pPr algn="ctr">
              <a:defRPr sz="20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20150" y="2960638"/>
            <a:ext cx="5903701" cy="4437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Google Shape;92;p15"/>
          <p:cNvSpPr/>
          <p:nvPr/>
        </p:nvSpPr>
        <p:spPr>
          <a:xfrm rot="12211918">
            <a:off x="-1100031" y="-657816"/>
            <a:ext cx="9208111" cy="63207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itle Text"/>
          <p:cNvSpPr txBox="1">
            <a:spLocks noGrp="1"/>
          </p:cNvSpPr>
          <p:nvPr>
            <p:ph type="title"/>
          </p:nvPr>
        </p:nvSpPr>
        <p:spPr>
          <a:xfrm>
            <a:off x="4815299" y="1598100"/>
            <a:ext cx="3871501" cy="572701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15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15299" y="2793300"/>
            <a:ext cx="3871501" cy="9045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" name="Google Shape;96;p16"/>
          <p:cNvSpPr/>
          <p:nvPr/>
        </p:nvSpPr>
        <p:spPr>
          <a:xfrm>
            <a:off x="-3897510" y="-1132300"/>
            <a:ext cx="9095332" cy="6480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1" h="21600" extrusionOk="0">
                <a:moveTo>
                  <a:pt x="8322" y="0"/>
                </a:moveTo>
                <a:cubicBezTo>
                  <a:pt x="6637" y="0"/>
                  <a:pt x="6050" y="3828"/>
                  <a:pt x="3584" y="4480"/>
                </a:cubicBezTo>
                <a:cubicBezTo>
                  <a:pt x="223" y="5376"/>
                  <a:pt x="2877" y="14319"/>
                  <a:pt x="976" y="15694"/>
                </a:cubicBezTo>
                <a:cubicBezTo>
                  <a:pt x="253" y="16215"/>
                  <a:pt x="16" y="17175"/>
                  <a:pt x="1" y="18164"/>
                </a:cubicBezTo>
                <a:cubicBezTo>
                  <a:pt x="-33" y="19979"/>
                  <a:pt x="916" y="21471"/>
                  <a:pt x="2086" y="21483"/>
                </a:cubicBezTo>
                <a:lnTo>
                  <a:pt x="18401" y="21600"/>
                </a:lnTo>
                <a:cubicBezTo>
                  <a:pt x="18405" y="21600"/>
                  <a:pt x="18409" y="21600"/>
                  <a:pt x="18412" y="21600"/>
                </a:cubicBezTo>
                <a:cubicBezTo>
                  <a:pt x="19120" y="21600"/>
                  <a:pt x="19781" y="21050"/>
                  <a:pt x="20167" y="20125"/>
                </a:cubicBezTo>
                <a:cubicBezTo>
                  <a:pt x="20878" y="18421"/>
                  <a:pt x="21567" y="15653"/>
                  <a:pt x="19466" y="14108"/>
                </a:cubicBezTo>
                <a:cubicBezTo>
                  <a:pt x="16282" y="11773"/>
                  <a:pt x="20528" y="7236"/>
                  <a:pt x="17961" y="3660"/>
                </a:cubicBezTo>
                <a:cubicBezTo>
                  <a:pt x="17381" y="2851"/>
                  <a:pt x="16897" y="2576"/>
                  <a:pt x="16448" y="2576"/>
                </a:cubicBezTo>
                <a:cubicBezTo>
                  <a:pt x="15494" y="2576"/>
                  <a:pt x="14703" y="3823"/>
                  <a:pt x="13510" y="3823"/>
                </a:cubicBezTo>
                <a:cubicBezTo>
                  <a:pt x="12782" y="3823"/>
                  <a:pt x="11906" y="3360"/>
                  <a:pt x="10752" y="1870"/>
                </a:cubicBezTo>
                <a:cubicBezTo>
                  <a:pt x="9699" y="510"/>
                  <a:pt x="8938" y="0"/>
                  <a:pt x="8322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le Text"/>
          <p:cNvSpPr txBox="1">
            <a:spLocks noGrp="1"/>
          </p:cNvSpPr>
          <p:nvPr>
            <p:ph type="title"/>
          </p:nvPr>
        </p:nvSpPr>
        <p:spPr>
          <a:xfrm>
            <a:off x="361950" y="727575"/>
            <a:ext cx="3449400" cy="4428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1953" y="3335775"/>
            <a:ext cx="2861400" cy="794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7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4938" y="2937471"/>
            <a:ext cx="2349601" cy="794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" name="Google Shape;108;p18"/>
          <p:cNvSpPr/>
          <p:nvPr/>
        </p:nvSpPr>
        <p:spPr>
          <a:xfrm rot="20960319">
            <a:off x="4321879" y="1773859"/>
            <a:ext cx="6586270" cy="47326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itle Text"/>
          <p:cNvSpPr txBox="1">
            <a:spLocks noGrp="1"/>
          </p:cNvSpPr>
          <p:nvPr>
            <p:ph type="title"/>
          </p:nvPr>
        </p:nvSpPr>
        <p:spPr>
          <a:xfrm>
            <a:off x="1135749" y="2095576"/>
            <a:ext cx="2240102" cy="442801"/>
          </a:xfrm>
          <a:prstGeom prst="rect">
            <a:avLst/>
          </a:prstGeom>
        </p:spPr>
        <p:txBody>
          <a:bodyPr/>
          <a:lstStyle>
            <a:lvl1pPr algn="ctr">
              <a:defRPr sz="1600"/>
            </a:lvl1pPr>
          </a:lstStyle>
          <a:p>
            <a:r>
              <a:t>Title Text</a:t>
            </a:r>
          </a:p>
        </p:txBody>
      </p:sp>
      <p:sp>
        <p:nvSpPr>
          <p:cNvPr id="1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35749" y="2467122"/>
            <a:ext cx="2240102" cy="6909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1" name="Google Shape;123;p19"/>
          <p:cNvSpPr/>
          <p:nvPr/>
        </p:nvSpPr>
        <p:spPr>
          <a:xfrm rot="9117159">
            <a:off x="-1357363" y="-835492"/>
            <a:ext cx="3688156" cy="3904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82" name="Google Shape;124;p19"/>
          <p:cNvSpPr/>
          <p:nvPr/>
        </p:nvSpPr>
        <p:spPr>
          <a:xfrm>
            <a:off x="7509346" y="1670850"/>
            <a:ext cx="3688199" cy="39040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91" name="Google Shape;127;p20"/>
          <p:cNvSpPr/>
          <p:nvPr/>
        </p:nvSpPr>
        <p:spPr>
          <a:xfrm>
            <a:off x="3628118" y="1779053"/>
            <a:ext cx="1875841" cy="11161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4" y="0"/>
                </a:moveTo>
                <a:cubicBezTo>
                  <a:pt x="775" y="0"/>
                  <a:pt x="0" y="1313"/>
                  <a:pt x="0" y="2931"/>
                </a:cubicBezTo>
                <a:lnTo>
                  <a:pt x="0" y="18670"/>
                </a:lnTo>
                <a:cubicBezTo>
                  <a:pt x="0" y="20298"/>
                  <a:pt x="775" y="21600"/>
                  <a:pt x="1744" y="21600"/>
                </a:cubicBezTo>
                <a:lnTo>
                  <a:pt x="19857" y="21600"/>
                </a:lnTo>
                <a:cubicBezTo>
                  <a:pt x="20825" y="21600"/>
                  <a:pt x="21600" y="20298"/>
                  <a:pt x="21600" y="18670"/>
                </a:cubicBezTo>
                <a:lnTo>
                  <a:pt x="21600" y="2931"/>
                </a:lnTo>
                <a:cubicBezTo>
                  <a:pt x="21600" y="1313"/>
                  <a:pt x="20825" y="0"/>
                  <a:pt x="19857" y="0"/>
                </a:cubicBezTo>
                <a:close/>
              </a:path>
            </a:pathLst>
          </a:custGeom>
          <a:solidFill>
            <a:srgbClr val="8FCE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2" name="Google Shape;128;p20"/>
          <p:cNvSpPr/>
          <p:nvPr/>
        </p:nvSpPr>
        <p:spPr>
          <a:xfrm>
            <a:off x="4327686" y="2872285"/>
            <a:ext cx="476733" cy="25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973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8FCE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3" name="Google Shape;129;p20"/>
          <p:cNvSpPr/>
          <p:nvPr/>
        </p:nvSpPr>
        <p:spPr>
          <a:xfrm>
            <a:off x="1331692" y="1768961"/>
            <a:ext cx="1875841" cy="1116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4" y="0"/>
                </a:moveTo>
                <a:cubicBezTo>
                  <a:pt x="775" y="0"/>
                  <a:pt x="0" y="1313"/>
                  <a:pt x="0" y="2931"/>
                </a:cubicBezTo>
                <a:lnTo>
                  <a:pt x="0" y="18670"/>
                </a:lnTo>
                <a:cubicBezTo>
                  <a:pt x="0" y="20298"/>
                  <a:pt x="775" y="21600"/>
                  <a:pt x="1744" y="21600"/>
                </a:cubicBezTo>
                <a:lnTo>
                  <a:pt x="19857" y="21600"/>
                </a:lnTo>
                <a:cubicBezTo>
                  <a:pt x="20825" y="21600"/>
                  <a:pt x="21600" y="20298"/>
                  <a:pt x="21600" y="18670"/>
                </a:cubicBezTo>
                <a:lnTo>
                  <a:pt x="21600" y="2931"/>
                </a:lnTo>
                <a:cubicBezTo>
                  <a:pt x="21600" y="1313"/>
                  <a:pt x="20825" y="0"/>
                  <a:pt x="19857" y="0"/>
                </a:cubicBezTo>
                <a:close/>
              </a:path>
            </a:pathLst>
          </a:custGeom>
          <a:solidFill>
            <a:srgbClr val="FDE57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4" name="Google Shape;130;p20"/>
          <p:cNvSpPr/>
          <p:nvPr/>
        </p:nvSpPr>
        <p:spPr>
          <a:xfrm>
            <a:off x="2031260" y="2862194"/>
            <a:ext cx="476733" cy="25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973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DE57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5" name="Google Shape;131;p20"/>
          <p:cNvSpPr/>
          <p:nvPr/>
        </p:nvSpPr>
        <p:spPr>
          <a:xfrm>
            <a:off x="5962206" y="1788640"/>
            <a:ext cx="1875841" cy="11161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4" y="0"/>
                </a:moveTo>
                <a:cubicBezTo>
                  <a:pt x="775" y="0"/>
                  <a:pt x="0" y="1313"/>
                  <a:pt x="0" y="2931"/>
                </a:cubicBezTo>
                <a:lnTo>
                  <a:pt x="0" y="18670"/>
                </a:lnTo>
                <a:cubicBezTo>
                  <a:pt x="0" y="20298"/>
                  <a:pt x="775" y="21600"/>
                  <a:pt x="1744" y="21600"/>
                </a:cubicBezTo>
                <a:lnTo>
                  <a:pt x="19857" y="21600"/>
                </a:lnTo>
                <a:cubicBezTo>
                  <a:pt x="20825" y="21600"/>
                  <a:pt x="21600" y="20298"/>
                  <a:pt x="21600" y="18670"/>
                </a:cubicBezTo>
                <a:lnTo>
                  <a:pt x="21600" y="2931"/>
                </a:lnTo>
                <a:cubicBezTo>
                  <a:pt x="21600" y="1313"/>
                  <a:pt x="20825" y="0"/>
                  <a:pt x="19857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6" name="Google Shape;132;p20"/>
          <p:cNvSpPr/>
          <p:nvPr/>
        </p:nvSpPr>
        <p:spPr>
          <a:xfrm>
            <a:off x="6661773" y="2881872"/>
            <a:ext cx="476734" cy="25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973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815299" y="1973224"/>
            <a:ext cx="3871501" cy="572701"/>
          </a:xfrm>
          <a:prstGeom prst="rect">
            <a:avLst/>
          </a:prstGeom>
        </p:spPr>
        <p:txBody>
          <a:bodyPr/>
          <a:lstStyle>
            <a:lvl1pPr algn="r"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15299" y="2570575"/>
            <a:ext cx="3871501" cy="9045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Google Shape;16;p3"/>
          <p:cNvSpPr/>
          <p:nvPr/>
        </p:nvSpPr>
        <p:spPr>
          <a:xfrm rot="16704536">
            <a:off x="3505752" y="-1160824"/>
            <a:ext cx="9095269" cy="6480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1" h="21600" extrusionOk="0">
                <a:moveTo>
                  <a:pt x="8322" y="0"/>
                </a:moveTo>
                <a:cubicBezTo>
                  <a:pt x="6637" y="0"/>
                  <a:pt x="6050" y="3828"/>
                  <a:pt x="3584" y="4480"/>
                </a:cubicBezTo>
                <a:cubicBezTo>
                  <a:pt x="223" y="5376"/>
                  <a:pt x="2877" y="14319"/>
                  <a:pt x="976" y="15694"/>
                </a:cubicBezTo>
                <a:cubicBezTo>
                  <a:pt x="253" y="16215"/>
                  <a:pt x="16" y="17175"/>
                  <a:pt x="1" y="18164"/>
                </a:cubicBezTo>
                <a:cubicBezTo>
                  <a:pt x="-33" y="19979"/>
                  <a:pt x="916" y="21471"/>
                  <a:pt x="2086" y="21483"/>
                </a:cubicBezTo>
                <a:lnTo>
                  <a:pt x="18401" y="21600"/>
                </a:lnTo>
                <a:cubicBezTo>
                  <a:pt x="18405" y="21600"/>
                  <a:pt x="18409" y="21600"/>
                  <a:pt x="18412" y="21600"/>
                </a:cubicBezTo>
                <a:cubicBezTo>
                  <a:pt x="19120" y="21600"/>
                  <a:pt x="19781" y="21050"/>
                  <a:pt x="20167" y="20125"/>
                </a:cubicBezTo>
                <a:cubicBezTo>
                  <a:pt x="20878" y="18421"/>
                  <a:pt x="21567" y="15653"/>
                  <a:pt x="19466" y="14108"/>
                </a:cubicBezTo>
                <a:cubicBezTo>
                  <a:pt x="16282" y="11773"/>
                  <a:pt x="20528" y="7236"/>
                  <a:pt x="17961" y="3660"/>
                </a:cubicBezTo>
                <a:cubicBezTo>
                  <a:pt x="17381" y="2851"/>
                  <a:pt x="16897" y="2576"/>
                  <a:pt x="16448" y="2576"/>
                </a:cubicBezTo>
                <a:cubicBezTo>
                  <a:pt x="15494" y="2576"/>
                  <a:pt x="14703" y="3823"/>
                  <a:pt x="13510" y="3823"/>
                </a:cubicBezTo>
                <a:cubicBezTo>
                  <a:pt x="12782" y="3823"/>
                  <a:pt x="11906" y="3360"/>
                  <a:pt x="10752" y="1870"/>
                </a:cubicBezTo>
                <a:cubicBezTo>
                  <a:pt x="9699" y="510"/>
                  <a:pt x="8938" y="0"/>
                  <a:pt x="8322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2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2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815299" y="1973224"/>
            <a:ext cx="3871501" cy="572701"/>
          </a:xfrm>
          <a:prstGeom prst="rect">
            <a:avLst/>
          </a:prstGeom>
        </p:spPr>
        <p:txBody>
          <a:bodyPr/>
          <a:lstStyle>
            <a:lvl1pPr algn="r"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15299" y="3159224"/>
            <a:ext cx="3871501" cy="9045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2" name="Google Shape;140;p23"/>
          <p:cNvSpPr/>
          <p:nvPr/>
        </p:nvSpPr>
        <p:spPr>
          <a:xfrm>
            <a:off x="4107842" y="285750"/>
            <a:ext cx="8575471" cy="61097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1" h="21600" extrusionOk="0">
                <a:moveTo>
                  <a:pt x="8322" y="0"/>
                </a:moveTo>
                <a:cubicBezTo>
                  <a:pt x="6637" y="0"/>
                  <a:pt x="6050" y="3828"/>
                  <a:pt x="3584" y="4480"/>
                </a:cubicBezTo>
                <a:cubicBezTo>
                  <a:pt x="223" y="5376"/>
                  <a:pt x="2877" y="14319"/>
                  <a:pt x="976" y="15694"/>
                </a:cubicBezTo>
                <a:cubicBezTo>
                  <a:pt x="253" y="16215"/>
                  <a:pt x="16" y="17175"/>
                  <a:pt x="1" y="18164"/>
                </a:cubicBezTo>
                <a:cubicBezTo>
                  <a:pt x="-33" y="19979"/>
                  <a:pt x="916" y="21471"/>
                  <a:pt x="2086" y="21483"/>
                </a:cubicBezTo>
                <a:lnTo>
                  <a:pt x="18401" y="21600"/>
                </a:lnTo>
                <a:cubicBezTo>
                  <a:pt x="18405" y="21600"/>
                  <a:pt x="18409" y="21600"/>
                  <a:pt x="18412" y="21600"/>
                </a:cubicBezTo>
                <a:cubicBezTo>
                  <a:pt x="19120" y="21600"/>
                  <a:pt x="19781" y="21050"/>
                  <a:pt x="20167" y="20125"/>
                </a:cubicBezTo>
                <a:cubicBezTo>
                  <a:pt x="20878" y="18421"/>
                  <a:pt x="21567" y="15653"/>
                  <a:pt x="19466" y="14108"/>
                </a:cubicBezTo>
                <a:cubicBezTo>
                  <a:pt x="16282" y="11773"/>
                  <a:pt x="20528" y="7236"/>
                  <a:pt x="17961" y="3660"/>
                </a:cubicBezTo>
                <a:cubicBezTo>
                  <a:pt x="17381" y="2851"/>
                  <a:pt x="16897" y="2576"/>
                  <a:pt x="16448" y="2576"/>
                </a:cubicBezTo>
                <a:cubicBezTo>
                  <a:pt x="15494" y="2576"/>
                  <a:pt x="14703" y="3823"/>
                  <a:pt x="13510" y="3823"/>
                </a:cubicBezTo>
                <a:cubicBezTo>
                  <a:pt x="12782" y="3823"/>
                  <a:pt x="11906" y="3360"/>
                  <a:pt x="10752" y="1870"/>
                </a:cubicBezTo>
                <a:cubicBezTo>
                  <a:pt x="9699" y="510"/>
                  <a:pt x="8938" y="0"/>
                  <a:pt x="8322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itle Text"/>
          <p:cNvSpPr txBox="1">
            <a:spLocks noGrp="1"/>
          </p:cNvSpPr>
          <p:nvPr>
            <p:ph type="title"/>
          </p:nvPr>
        </p:nvSpPr>
        <p:spPr>
          <a:xfrm>
            <a:off x="457200" y="2259475"/>
            <a:ext cx="1888501" cy="572701"/>
          </a:xfrm>
          <a:prstGeom prst="rect">
            <a:avLst/>
          </a:prstGeom>
        </p:spPr>
        <p:txBody>
          <a:bodyPr/>
          <a:lstStyle>
            <a:lvl1pPr>
              <a:defRPr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t>Title Text</a:t>
            </a:r>
          </a:p>
        </p:txBody>
      </p:sp>
      <p:sp>
        <p:nvSpPr>
          <p:cNvPr id="2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02749" y="4016933"/>
            <a:ext cx="1490701" cy="794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2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itle Text"/>
          <p:cNvSpPr txBox="1">
            <a:spLocks noGrp="1"/>
          </p:cNvSpPr>
          <p:nvPr>
            <p:ph type="title"/>
          </p:nvPr>
        </p:nvSpPr>
        <p:spPr>
          <a:xfrm>
            <a:off x="4815309" y="1871700"/>
            <a:ext cx="3871501" cy="1400101"/>
          </a:xfrm>
          <a:prstGeom prst="rect">
            <a:avLst/>
          </a:prstGeom>
        </p:spPr>
        <p:txBody>
          <a:bodyPr/>
          <a:lstStyle>
            <a:lvl1pPr algn="r"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15299" y="3065475"/>
            <a:ext cx="3871501" cy="671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9" name="Google Shape;158;p26"/>
          <p:cNvSpPr/>
          <p:nvPr/>
        </p:nvSpPr>
        <p:spPr>
          <a:xfrm rot="10799903">
            <a:off x="4307162" y="-1668144"/>
            <a:ext cx="6400018" cy="6564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2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97187" y="3250466"/>
            <a:ext cx="2349601" cy="794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2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9302" y="3028908"/>
            <a:ext cx="1705801" cy="794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itle Text"/>
          <p:cNvSpPr txBox="1">
            <a:spLocks noGrp="1"/>
          </p:cNvSpPr>
          <p:nvPr>
            <p:ph type="title"/>
          </p:nvPr>
        </p:nvSpPr>
        <p:spPr>
          <a:xfrm>
            <a:off x="4092475" y="628600"/>
            <a:ext cx="4594501" cy="1936201"/>
          </a:xfrm>
          <a:prstGeom prst="rect">
            <a:avLst/>
          </a:prstGeom>
        </p:spPr>
        <p:txBody>
          <a:bodyPr/>
          <a:lstStyle>
            <a:lvl1pPr algn="r"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7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798675" y="3686676"/>
            <a:ext cx="2259001" cy="794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7" name="Google Shape;179;p29"/>
          <p:cNvSpPr/>
          <p:nvPr/>
        </p:nvSpPr>
        <p:spPr>
          <a:xfrm>
            <a:off x="2037328" y="-1265650"/>
            <a:ext cx="9095332" cy="6480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1" h="21600" extrusionOk="0">
                <a:moveTo>
                  <a:pt x="8322" y="0"/>
                </a:moveTo>
                <a:cubicBezTo>
                  <a:pt x="6637" y="0"/>
                  <a:pt x="6050" y="3828"/>
                  <a:pt x="3584" y="4480"/>
                </a:cubicBezTo>
                <a:cubicBezTo>
                  <a:pt x="223" y="5376"/>
                  <a:pt x="2877" y="14319"/>
                  <a:pt x="976" y="15694"/>
                </a:cubicBezTo>
                <a:cubicBezTo>
                  <a:pt x="253" y="16215"/>
                  <a:pt x="16" y="17175"/>
                  <a:pt x="1" y="18164"/>
                </a:cubicBezTo>
                <a:cubicBezTo>
                  <a:pt x="-33" y="19979"/>
                  <a:pt x="916" y="21471"/>
                  <a:pt x="2086" y="21483"/>
                </a:cubicBezTo>
                <a:lnTo>
                  <a:pt x="18401" y="21600"/>
                </a:lnTo>
                <a:cubicBezTo>
                  <a:pt x="18405" y="21600"/>
                  <a:pt x="18409" y="21600"/>
                  <a:pt x="18412" y="21600"/>
                </a:cubicBezTo>
                <a:cubicBezTo>
                  <a:pt x="19120" y="21600"/>
                  <a:pt x="19781" y="21050"/>
                  <a:pt x="20167" y="20125"/>
                </a:cubicBezTo>
                <a:cubicBezTo>
                  <a:pt x="20878" y="18421"/>
                  <a:pt x="21567" y="15653"/>
                  <a:pt x="19466" y="14108"/>
                </a:cubicBezTo>
                <a:cubicBezTo>
                  <a:pt x="16282" y="11773"/>
                  <a:pt x="20528" y="7236"/>
                  <a:pt x="17961" y="3660"/>
                </a:cubicBezTo>
                <a:cubicBezTo>
                  <a:pt x="17381" y="2851"/>
                  <a:pt x="16897" y="2576"/>
                  <a:pt x="16448" y="2576"/>
                </a:cubicBezTo>
                <a:cubicBezTo>
                  <a:pt x="15494" y="2576"/>
                  <a:pt x="14703" y="3823"/>
                  <a:pt x="13510" y="3823"/>
                </a:cubicBezTo>
                <a:cubicBezTo>
                  <a:pt x="12782" y="3823"/>
                  <a:pt x="11906" y="3360"/>
                  <a:pt x="10752" y="1870"/>
                </a:cubicBezTo>
                <a:cubicBezTo>
                  <a:pt x="9699" y="510"/>
                  <a:pt x="8938" y="0"/>
                  <a:pt x="8322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itle Text"/>
          <p:cNvSpPr txBox="1">
            <a:spLocks noGrp="1"/>
          </p:cNvSpPr>
          <p:nvPr>
            <p:ph type="title"/>
          </p:nvPr>
        </p:nvSpPr>
        <p:spPr>
          <a:xfrm>
            <a:off x="4815309" y="1579007"/>
            <a:ext cx="3871501" cy="1400101"/>
          </a:xfrm>
          <a:prstGeom prst="rect">
            <a:avLst/>
          </a:prstGeom>
        </p:spPr>
        <p:txBody>
          <a:bodyPr/>
          <a:lstStyle>
            <a:lvl1pPr algn="r"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15299" y="2777674"/>
            <a:ext cx="3871501" cy="671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7" name="Google Shape;183;p30"/>
          <p:cNvSpPr/>
          <p:nvPr/>
        </p:nvSpPr>
        <p:spPr>
          <a:xfrm>
            <a:off x="4112866" y="-586806"/>
            <a:ext cx="5879440" cy="6223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4815299" y="1973224"/>
            <a:ext cx="3871501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15299" y="2570575"/>
            <a:ext cx="3871501" cy="9045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buClrTx/>
              <a:buSzTx/>
              <a:buFontTx/>
              <a:buNone/>
              <a:defRPr sz="1400"/>
            </a:lvl1pPr>
            <a:lvl2pPr marL="342900" indent="254000" algn="ctr">
              <a:buClrTx/>
              <a:buSzTx/>
              <a:buFontTx/>
              <a:buNone/>
              <a:defRPr sz="1400"/>
            </a:lvl2pPr>
            <a:lvl3pPr marL="342900" indent="711200" algn="ctr">
              <a:buClrTx/>
              <a:buSzTx/>
              <a:buFontTx/>
              <a:buNone/>
              <a:defRPr sz="1400"/>
            </a:lvl3pPr>
            <a:lvl4pPr marL="342900" indent="1168400" algn="ctr">
              <a:buClrTx/>
              <a:buSzTx/>
              <a:buFontTx/>
              <a:buNone/>
              <a:defRPr sz="1400"/>
            </a:lvl4pPr>
            <a:lvl5pPr marL="342900" indent="1625600" algn="ctr"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itle Text"/>
          <p:cNvSpPr txBox="1">
            <a:spLocks noGrp="1"/>
          </p:cNvSpPr>
          <p:nvPr>
            <p:ph type="title"/>
          </p:nvPr>
        </p:nvSpPr>
        <p:spPr>
          <a:xfrm>
            <a:off x="4810049" y="1975979"/>
            <a:ext cx="3871501" cy="671401"/>
          </a:xfrm>
          <a:prstGeom prst="rect">
            <a:avLst/>
          </a:prstGeom>
        </p:spPr>
        <p:txBody>
          <a:bodyPr/>
          <a:lstStyle>
            <a:lvl1pPr algn="r"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10049" y="2534964"/>
            <a:ext cx="3871501" cy="671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r">
              <a:buClrTx/>
              <a:buSzTx/>
              <a:buFontTx/>
              <a:buNone/>
              <a:defRPr sz="1400"/>
            </a:lvl1pPr>
            <a:lvl2pPr marL="342900" indent="254000" algn="r">
              <a:buClrTx/>
              <a:buSzTx/>
              <a:buFontTx/>
              <a:buNone/>
              <a:defRPr sz="1400"/>
            </a:lvl2pPr>
            <a:lvl3pPr marL="342900" indent="711200" algn="r">
              <a:buClrTx/>
              <a:buSzTx/>
              <a:buFontTx/>
              <a:buNone/>
              <a:defRPr sz="1400"/>
            </a:lvl3pPr>
            <a:lvl4pPr marL="342900" indent="1168400" algn="r">
              <a:buClrTx/>
              <a:buSzTx/>
              <a:buFontTx/>
              <a:buNone/>
              <a:defRPr sz="1400"/>
            </a:lvl4pPr>
            <a:lvl5pPr marL="342900" indent="1625600" algn="r"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7" name="Google Shape;187;p31"/>
          <p:cNvSpPr/>
          <p:nvPr/>
        </p:nvSpPr>
        <p:spPr>
          <a:xfrm rot="17053661">
            <a:off x="3415172" y="-1125706"/>
            <a:ext cx="9095373" cy="6480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1" h="21600" extrusionOk="0">
                <a:moveTo>
                  <a:pt x="8322" y="0"/>
                </a:moveTo>
                <a:cubicBezTo>
                  <a:pt x="6637" y="0"/>
                  <a:pt x="6050" y="3828"/>
                  <a:pt x="3584" y="4480"/>
                </a:cubicBezTo>
                <a:cubicBezTo>
                  <a:pt x="223" y="5376"/>
                  <a:pt x="2877" y="14319"/>
                  <a:pt x="976" y="15694"/>
                </a:cubicBezTo>
                <a:cubicBezTo>
                  <a:pt x="253" y="16215"/>
                  <a:pt x="16" y="17175"/>
                  <a:pt x="1" y="18164"/>
                </a:cubicBezTo>
                <a:cubicBezTo>
                  <a:pt x="-33" y="19979"/>
                  <a:pt x="916" y="21471"/>
                  <a:pt x="2086" y="21483"/>
                </a:cubicBezTo>
                <a:lnTo>
                  <a:pt x="18401" y="21600"/>
                </a:lnTo>
                <a:cubicBezTo>
                  <a:pt x="18405" y="21600"/>
                  <a:pt x="18409" y="21600"/>
                  <a:pt x="18412" y="21600"/>
                </a:cubicBezTo>
                <a:cubicBezTo>
                  <a:pt x="19120" y="21600"/>
                  <a:pt x="19781" y="21050"/>
                  <a:pt x="20167" y="20125"/>
                </a:cubicBezTo>
                <a:cubicBezTo>
                  <a:pt x="20878" y="18421"/>
                  <a:pt x="21567" y="15653"/>
                  <a:pt x="19466" y="14108"/>
                </a:cubicBezTo>
                <a:cubicBezTo>
                  <a:pt x="16282" y="11773"/>
                  <a:pt x="20528" y="7236"/>
                  <a:pt x="17961" y="3660"/>
                </a:cubicBezTo>
                <a:cubicBezTo>
                  <a:pt x="17381" y="2851"/>
                  <a:pt x="16897" y="2576"/>
                  <a:pt x="16448" y="2576"/>
                </a:cubicBezTo>
                <a:cubicBezTo>
                  <a:pt x="15494" y="2576"/>
                  <a:pt x="14703" y="3823"/>
                  <a:pt x="13510" y="3823"/>
                </a:cubicBezTo>
                <a:cubicBezTo>
                  <a:pt x="12782" y="3823"/>
                  <a:pt x="11906" y="3360"/>
                  <a:pt x="10752" y="1870"/>
                </a:cubicBezTo>
                <a:cubicBezTo>
                  <a:pt x="9699" y="510"/>
                  <a:pt x="8938" y="0"/>
                  <a:pt x="8322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xx%"/>
          <p:cNvSpPr txBox="1">
            <a:spLocks noGrp="1"/>
          </p:cNvSpPr>
          <p:nvPr>
            <p:ph type="title" hasCustomPrompt="1"/>
          </p:nvPr>
        </p:nvSpPr>
        <p:spPr>
          <a:xfrm>
            <a:off x="457200" y="1163843"/>
            <a:ext cx="5554801" cy="1188302"/>
          </a:xfrm>
          <a:prstGeom prst="rect">
            <a:avLst/>
          </a:prstGeom>
        </p:spPr>
        <p:txBody>
          <a:bodyPr anchor="ctr"/>
          <a:lstStyle>
            <a:lvl1pPr>
              <a:defRPr sz="5500"/>
            </a:lvl1pPr>
          </a:lstStyle>
          <a:p>
            <a:r>
              <a:t>xx%</a:t>
            </a:r>
          </a:p>
        </p:txBody>
      </p:sp>
      <p:sp>
        <p:nvSpPr>
          <p:cNvPr id="306" name="Google Shape;193;p32"/>
          <p:cNvSpPr/>
          <p:nvPr/>
        </p:nvSpPr>
        <p:spPr>
          <a:xfrm>
            <a:off x="457200" y="3374854"/>
            <a:ext cx="8229600" cy="1077601"/>
          </a:xfrm>
          <a:prstGeom prst="rect">
            <a:avLst/>
          </a:prstGeom>
          <a:solidFill>
            <a:srgbClr val="8FCE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07" name="Google Shape;194;p32"/>
          <p:cNvSpPr/>
          <p:nvPr/>
        </p:nvSpPr>
        <p:spPr>
          <a:xfrm>
            <a:off x="457200" y="1219193"/>
            <a:ext cx="8229600" cy="1077602"/>
          </a:xfrm>
          <a:prstGeom prst="rect">
            <a:avLst/>
          </a:prstGeom>
          <a:solidFill>
            <a:srgbClr val="8FCE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Title Text"/>
          <p:cNvSpPr txBox="1">
            <a:spLocks noGrp="1"/>
          </p:cNvSpPr>
          <p:nvPr>
            <p:ph type="title"/>
          </p:nvPr>
        </p:nvSpPr>
        <p:spPr>
          <a:xfrm>
            <a:off x="4815309" y="1289249"/>
            <a:ext cx="3871501" cy="1400101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3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815299" y="2487915"/>
            <a:ext cx="3871501" cy="671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3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4210" y="3365091"/>
            <a:ext cx="1829101" cy="3969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6" name="Google Shape;212;p34"/>
          <p:cNvSpPr/>
          <p:nvPr/>
        </p:nvSpPr>
        <p:spPr>
          <a:xfrm rot="13500000">
            <a:off x="5892400" y="-3190607"/>
            <a:ext cx="7837028" cy="6839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itle Text"/>
          <p:cNvSpPr txBox="1">
            <a:spLocks noGrp="1"/>
          </p:cNvSpPr>
          <p:nvPr>
            <p:ph type="title"/>
          </p:nvPr>
        </p:nvSpPr>
        <p:spPr>
          <a:xfrm>
            <a:off x="457200" y="2521974"/>
            <a:ext cx="31182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3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7656" y="2648312"/>
            <a:ext cx="3111601" cy="794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6" name="Google Shape;216;p35"/>
          <p:cNvSpPr/>
          <p:nvPr/>
        </p:nvSpPr>
        <p:spPr>
          <a:xfrm>
            <a:off x="2222048" y="-710926"/>
            <a:ext cx="9136988" cy="6565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itle Text"/>
          <p:cNvSpPr txBox="1">
            <a:spLocks noGrp="1"/>
          </p:cNvSpPr>
          <p:nvPr>
            <p:ph type="title"/>
          </p:nvPr>
        </p:nvSpPr>
        <p:spPr>
          <a:xfrm>
            <a:off x="457200" y="776150"/>
            <a:ext cx="37599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34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60499" y="1613674"/>
            <a:ext cx="3759901" cy="794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35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41800" y="1640450"/>
            <a:ext cx="3745201" cy="27942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SzPts val="1200"/>
              <a:defRPr sz="1200"/>
            </a:lvl1pPr>
            <a:lvl2pPr marL="869042" indent="-272142">
              <a:lnSpc>
                <a:spcPct val="100000"/>
              </a:lnSpc>
              <a:buSzPts val="1200"/>
              <a:defRPr sz="1200"/>
            </a:lvl2pPr>
            <a:lvl3pPr marL="1326242" indent="-272142">
              <a:lnSpc>
                <a:spcPct val="100000"/>
              </a:lnSpc>
              <a:buSzPts val="1200"/>
              <a:defRPr sz="1200"/>
            </a:lvl3pPr>
            <a:lvl4pPr marL="1783442" indent="-272142">
              <a:lnSpc>
                <a:spcPct val="100000"/>
              </a:lnSpc>
              <a:buSzPts val="1200"/>
              <a:defRPr sz="1200"/>
            </a:lvl4pPr>
            <a:lvl5pPr marL="2240642" indent="-272142">
              <a:lnSpc>
                <a:spcPct val="100000"/>
              </a:lnSpc>
              <a:buSzPts val="1200"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0E2A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4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41800" y="2619437"/>
            <a:ext cx="2689800" cy="83940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Google Shape;27;p5"/>
          <p:cNvSpPr/>
          <p:nvPr/>
        </p:nvSpPr>
        <p:spPr>
          <a:xfrm rot="192" flipH="1">
            <a:off x="3024902" y="1017806"/>
            <a:ext cx="3231313" cy="5722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2" h="21600" extrusionOk="0">
                <a:moveTo>
                  <a:pt x="14663" y="0"/>
                </a:moveTo>
                <a:cubicBezTo>
                  <a:pt x="14236" y="0"/>
                  <a:pt x="13813" y="184"/>
                  <a:pt x="13491" y="583"/>
                </a:cubicBezTo>
                <a:cubicBezTo>
                  <a:pt x="12989" y="1200"/>
                  <a:pt x="12799" y="2218"/>
                  <a:pt x="12312" y="2857"/>
                </a:cubicBezTo>
                <a:cubicBezTo>
                  <a:pt x="11892" y="3405"/>
                  <a:pt x="11300" y="3594"/>
                  <a:pt x="10731" y="3594"/>
                </a:cubicBezTo>
                <a:cubicBezTo>
                  <a:pt x="10712" y="3594"/>
                  <a:pt x="10693" y="3594"/>
                  <a:pt x="10674" y="3594"/>
                </a:cubicBezTo>
                <a:cubicBezTo>
                  <a:pt x="10091" y="3585"/>
                  <a:pt x="9513" y="3402"/>
                  <a:pt x="8930" y="3338"/>
                </a:cubicBezTo>
                <a:cubicBezTo>
                  <a:pt x="8764" y="3319"/>
                  <a:pt x="8597" y="3311"/>
                  <a:pt x="8430" y="3311"/>
                </a:cubicBezTo>
                <a:cubicBezTo>
                  <a:pt x="7981" y="3311"/>
                  <a:pt x="7531" y="3373"/>
                  <a:pt x="7087" y="3466"/>
                </a:cubicBezTo>
                <a:cubicBezTo>
                  <a:pt x="6545" y="3585"/>
                  <a:pt x="5993" y="3755"/>
                  <a:pt x="5527" y="4173"/>
                </a:cubicBezTo>
                <a:cubicBezTo>
                  <a:pt x="5061" y="4590"/>
                  <a:pt x="4683" y="5288"/>
                  <a:pt x="4651" y="6084"/>
                </a:cubicBezTo>
                <a:cubicBezTo>
                  <a:pt x="4616" y="7004"/>
                  <a:pt x="5138" y="7813"/>
                  <a:pt x="5143" y="8733"/>
                </a:cubicBezTo>
                <a:cubicBezTo>
                  <a:pt x="5158" y="11206"/>
                  <a:pt x="3842" y="10653"/>
                  <a:pt x="3206" y="12033"/>
                </a:cubicBezTo>
                <a:cubicBezTo>
                  <a:pt x="2805" y="12910"/>
                  <a:pt x="3300" y="14396"/>
                  <a:pt x="2831" y="15379"/>
                </a:cubicBezTo>
                <a:cubicBezTo>
                  <a:pt x="2368" y="16337"/>
                  <a:pt x="1647" y="16103"/>
                  <a:pt x="1020" y="16512"/>
                </a:cubicBezTo>
                <a:cubicBezTo>
                  <a:pt x="-59" y="17214"/>
                  <a:pt x="-844" y="19084"/>
                  <a:pt x="1688" y="19084"/>
                </a:cubicBezTo>
                <a:cubicBezTo>
                  <a:pt x="2234" y="19084"/>
                  <a:pt x="2916" y="18977"/>
                  <a:pt x="3590" y="18977"/>
                </a:cubicBezTo>
                <a:cubicBezTo>
                  <a:pt x="4432" y="18977"/>
                  <a:pt x="5264" y="19143"/>
                  <a:pt x="5809" y="19893"/>
                </a:cubicBezTo>
                <a:cubicBezTo>
                  <a:pt x="6197" y="20426"/>
                  <a:pt x="6513" y="20717"/>
                  <a:pt x="6985" y="20717"/>
                </a:cubicBezTo>
                <a:cubicBezTo>
                  <a:pt x="7097" y="20717"/>
                  <a:pt x="7218" y="20701"/>
                  <a:pt x="7351" y="20668"/>
                </a:cubicBezTo>
                <a:cubicBezTo>
                  <a:pt x="7460" y="20640"/>
                  <a:pt x="7562" y="20627"/>
                  <a:pt x="7657" y="20627"/>
                </a:cubicBezTo>
                <a:cubicBezTo>
                  <a:pt x="8498" y="20627"/>
                  <a:pt x="8829" y="21600"/>
                  <a:pt x="9877" y="21600"/>
                </a:cubicBezTo>
                <a:cubicBezTo>
                  <a:pt x="10932" y="21600"/>
                  <a:pt x="11254" y="20683"/>
                  <a:pt x="12406" y="20683"/>
                </a:cubicBezTo>
                <a:cubicBezTo>
                  <a:pt x="12717" y="20683"/>
                  <a:pt x="13088" y="20750"/>
                  <a:pt x="13549" y="20919"/>
                </a:cubicBezTo>
                <a:cubicBezTo>
                  <a:pt x="13710" y="20977"/>
                  <a:pt x="13857" y="21002"/>
                  <a:pt x="13994" y="21002"/>
                </a:cubicBezTo>
                <a:cubicBezTo>
                  <a:pt x="14672" y="21002"/>
                  <a:pt x="15096" y="20389"/>
                  <a:pt x="15633" y="20212"/>
                </a:cubicBezTo>
                <a:cubicBezTo>
                  <a:pt x="15855" y="20138"/>
                  <a:pt x="16076" y="20113"/>
                  <a:pt x="16297" y="20113"/>
                </a:cubicBezTo>
                <a:cubicBezTo>
                  <a:pt x="16727" y="20113"/>
                  <a:pt x="17155" y="20207"/>
                  <a:pt x="17591" y="20212"/>
                </a:cubicBezTo>
                <a:cubicBezTo>
                  <a:pt x="17592" y="20212"/>
                  <a:pt x="17594" y="20212"/>
                  <a:pt x="17596" y="20212"/>
                </a:cubicBezTo>
                <a:cubicBezTo>
                  <a:pt x="18232" y="20212"/>
                  <a:pt x="18744" y="19423"/>
                  <a:pt x="19138" y="18790"/>
                </a:cubicBezTo>
                <a:cubicBezTo>
                  <a:pt x="19481" y="18245"/>
                  <a:pt x="19968" y="17840"/>
                  <a:pt x="20322" y="17300"/>
                </a:cubicBezTo>
                <a:cubicBezTo>
                  <a:pt x="20691" y="16746"/>
                  <a:pt x="20756" y="15967"/>
                  <a:pt x="20639" y="15234"/>
                </a:cubicBezTo>
                <a:cubicBezTo>
                  <a:pt x="20337" y="13335"/>
                  <a:pt x="18804" y="12612"/>
                  <a:pt x="18426" y="10781"/>
                </a:cubicBezTo>
                <a:cubicBezTo>
                  <a:pt x="18227" y="9810"/>
                  <a:pt x="18423" y="8771"/>
                  <a:pt x="18485" y="7762"/>
                </a:cubicBezTo>
                <a:cubicBezTo>
                  <a:pt x="18634" y="5241"/>
                  <a:pt x="17860" y="2640"/>
                  <a:pt x="16494" y="1069"/>
                </a:cubicBezTo>
                <a:cubicBezTo>
                  <a:pt x="16067" y="579"/>
                  <a:pt x="15574" y="179"/>
                  <a:pt x="15035" y="47"/>
                </a:cubicBezTo>
                <a:cubicBezTo>
                  <a:pt x="14912" y="16"/>
                  <a:pt x="14787" y="0"/>
                  <a:pt x="14663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457200" y="950999"/>
            <a:ext cx="3754200" cy="5727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234150"/>
            <a:ext cx="3677400" cy="9045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SzPts val="1400"/>
              <a:defRPr sz="1400"/>
            </a:lvl1pPr>
            <a:lvl2pPr marL="914400" indent="-317500">
              <a:lnSpc>
                <a:spcPct val="100000"/>
              </a:lnSpc>
              <a:buSzPts val="1400"/>
              <a:defRPr sz="1400"/>
            </a:lvl2pPr>
            <a:lvl3pPr marL="1371600" indent="-317500">
              <a:lnSpc>
                <a:spcPct val="100000"/>
              </a:lnSpc>
              <a:buSzPts val="1400"/>
              <a:defRPr sz="1400"/>
            </a:lvl3pPr>
            <a:lvl4pPr marL="1828800" indent="-317500">
              <a:lnSpc>
                <a:spcPct val="100000"/>
              </a:lnSpc>
              <a:buSzPts val="1400"/>
              <a:defRPr sz="1400"/>
            </a:lvl4pPr>
            <a:lvl5pPr marL="2286000" indent="-317500">
              <a:lnSpc>
                <a:spcPct val="100000"/>
              </a:lnSpc>
              <a:buSzPts val="1400"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Google Shape;35;p7"/>
          <p:cNvSpPr/>
          <p:nvPr/>
        </p:nvSpPr>
        <p:spPr>
          <a:xfrm rot="12639440">
            <a:off x="4178853" y="-177218"/>
            <a:ext cx="9095303" cy="7136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1" h="21600" extrusionOk="0">
                <a:moveTo>
                  <a:pt x="8322" y="0"/>
                </a:moveTo>
                <a:cubicBezTo>
                  <a:pt x="6637" y="0"/>
                  <a:pt x="6050" y="3828"/>
                  <a:pt x="3584" y="4480"/>
                </a:cubicBezTo>
                <a:cubicBezTo>
                  <a:pt x="223" y="5376"/>
                  <a:pt x="2877" y="14319"/>
                  <a:pt x="976" y="15694"/>
                </a:cubicBezTo>
                <a:cubicBezTo>
                  <a:pt x="253" y="16215"/>
                  <a:pt x="16" y="17175"/>
                  <a:pt x="1" y="18164"/>
                </a:cubicBezTo>
                <a:cubicBezTo>
                  <a:pt x="-33" y="19979"/>
                  <a:pt x="916" y="21471"/>
                  <a:pt x="2086" y="21483"/>
                </a:cubicBezTo>
                <a:lnTo>
                  <a:pt x="18401" y="21600"/>
                </a:lnTo>
                <a:cubicBezTo>
                  <a:pt x="18405" y="21600"/>
                  <a:pt x="18409" y="21600"/>
                  <a:pt x="18412" y="21600"/>
                </a:cubicBezTo>
                <a:cubicBezTo>
                  <a:pt x="19120" y="21600"/>
                  <a:pt x="19781" y="21050"/>
                  <a:pt x="20167" y="20125"/>
                </a:cubicBezTo>
                <a:cubicBezTo>
                  <a:pt x="20878" y="18421"/>
                  <a:pt x="21567" y="15653"/>
                  <a:pt x="19466" y="14108"/>
                </a:cubicBezTo>
                <a:cubicBezTo>
                  <a:pt x="16282" y="11773"/>
                  <a:pt x="20528" y="7236"/>
                  <a:pt x="17961" y="3660"/>
                </a:cubicBezTo>
                <a:cubicBezTo>
                  <a:pt x="17381" y="2851"/>
                  <a:pt x="16897" y="2576"/>
                  <a:pt x="16448" y="2576"/>
                </a:cubicBezTo>
                <a:cubicBezTo>
                  <a:pt x="15494" y="2576"/>
                  <a:pt x="14703" y="3823"/>
                  <a:pt x="13510" y="3823"/>
                </a:cubicBezTo>
                <a:cubicBezTo>
                  <a:pt x="12782" y="3823"/>
                  <a:pt x="11906" y="3360"/>
                  <a:pt x="10752" y="1870"/>
                </a:cubicBezTo>
                <a:cubicBezTo>
                  <a:pt x="9699" y="510"/>
                  <a:pt x="8938" y="0"/>
                  <a:pt x="8322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xfrm>
            <a:off x="2410798" y="1266067"/>
            <a:ext cx="4322402" cy="1627502"/>
          </a:xfrm>
          <a:prstGeom prst="rect">
            <a:avLst/>
          </a:prstGeom>
        </p:spPr>
        <p:txBody>
          <a:bodyPr/>
          <a:lstStyle>
            <a:lvl1pPr algn="ctr">
              <a:defRPr sz="5500"/>
            </a:lvl1pPr>
          </a:lstStyle>
          <a:p>
            <a:r>
              <a:t>Title Text</a:t>
            </a:r>
          </a:p>
        </p:txBody>
      </p:sp>
      <p:sp>
        <p:nvSpPr>
          <p:cNvPr id="6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410799" y="3246072"/>
            <a:ext cx="4322402" cy="6639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buClrTx/>
              <a:buSzTx/>
              <a:buFontTx/>
              <a:buNone/>
              <a:defRPr sz="1600"/>
            </a:lvl1pPr>
            <a:lvl2pPr marL="342900" indent="254000" algn="ctr">
              <a:buClrTx/>
              <a:buSzTx/>
              <a:buFontTx/>
              <a:buNone/>
              <a:defRPr sz="1600"/>
            </a:lvl2pPr>
            <a:lvl3pPr marL="342900" indent="711200" algn="ctr">
              <a:buClrTx/>
              <a:buSzTx/>
              <a:buFontTx/>
              <a:buNone/>
              <a:defRPr sz="1600"/>
            </a:lvl3pPr>
            <a:lvl4pPr marL="342900" indent="1168400" algn="ctr">
              <a:buClrTx/>
              <a:buSzTx/>
              <a:buFontTx/>
              <a:buNone/>
              <a:defRPr sz="1600"/>
            </a:lvl4pPr>
            <a:lvl5pPr marL="342900" indent="1625600" algn="ctr"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Google Shape;40;p8"/>
          <p:cNvSpPr/>
          <p:nvPr/>
        </p:nvSpPr>
        <p:spPr>
          <a:xfrm>
            <a:off x="3384975" y="2600399"/>
            <a:ext cx="5859301" cy="24432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1" name="Google Shape;41;p8"/>
          <p:cNvSpPr/>
          <p:nvPr/>
        </p:nvSpPr>
        <p:spPr>
          <a:xfrm>
            <a:off x="-969972" y="-419100"/>
            <a:ext cx="9095332" cy="6480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1" h="21600" extrusionOk="0">
                <a:moveTo>
                  <a:pt x="8322" y="0"/>
                </a:moveTo>
                <a:cubicBezTo>
                  <a:pt x="6637" y="0"/>
                  <a:pt x="6050" y="3828"/>
                  <a:pt x="3584" y="4480"/>
                </a:cubicBezTo>
                <a:cubicBezTo>
                  <a:pt x="223" y="5376"/>
                  <a:pt x="2877" y="14319"/>
                  <a:pt x="976" y="15694"/>
                </a:cubicBezTo>
                <a:cubicBezTo>
                  <a:pt x="253" y="16215"/>
                  <a:pt x="16" y="17175"/>
                  <a:pt x="1" y="18164"/>
                </a:cubicBezTo>
                <a:cubicBezTo>
                  <a:pt x="-33" y="19979"/>
                  <a:pt x="916" y="21471"/>
                  <a:pt x="2086" y="21483"/>
                </a:cubicBezTo>
                <a:lnTo>
                  <a:pt x="18401" y="21600"/>
                </a:lnTo>
                <a:cubicBezTo>
                  <a:pt x="18405" y="21600"/>
                  <a:pt x="18409" y="21600"/>
                  <a:pt x="18412" y="21600"/>
                </a:cubicBezTo>
                <a:cubicBezTo>
                  <a:pt x="19120" y="21600"/>
                  <a:pt x="19781" y="21050"/>
                  <a:pt x="20167" y="20125"/>
                </a:cubicBezTo>
                <a:cubicBezTo>
                  <a:pt x="20878" y="18421"/>
                  <a:pt x="21567" y="15653"/>
                  <a:pt x="19466" y="14108"/>
                </a:cubicBezTo>
                <a:cubicBezTo>
                  <a:pt x="16282" y="11773"/>
                  <a:pt x="20528" y="7236"/>
                  <a:pt x="17961" y="3660"/>
                </a:cubicBezTo>
                <a:cubicBezTo>
                  <a:pt x="17381" y="2851"/>
                  <a:pt x="16897" y="2576"/>
                  <a:pt x="16448" y="2576"/>
                </a:cubicBezTo>
                <a:cubicBezTo>
                  <a:pt x="15494" y="2576"/>
                  <a:pt x="14703" y="3823"/>
                  <a:pt x="13510" y="3823"/>
                </a:cubicBezTo>
                <a:cubicBezTo>
                  <a:pt x="12782" y="3823"/>
                  <a:pt x="11906" y="3360"/>
                  <a:pt x="10752" y="1870"/>
                </a:cubicBezTo>
                <a:cubicBezTo>
                  <a:pt x="9699" y="510"/>
                  <a:pt x="8938" y="0"/>
                  <a:pt x="8322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5376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95094" y="3563858"/>
            <a:ext cx="2689801" cy="8394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Google Shape;48;p9"/>
          <p:cNvSpPr/>
          <p:nvPr/>
        </p:nvSpPr>
        <p:spPr>
          <a:xfrm>
            <a:off x="4109003" y="994800"/>
            <a:ext cx="9505460" cy="6772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1" h="21600" extrusionOk="0">
                <a:moveTo>
                  <a:pt x="8322" y="0"/>
                </a:moveTo>
                <a:cubicBezTo>
                  <a:pt x="6637" y="0"/>
                  <a:pt x="6050" y="3828"/>
                  <a:pt x="3584" y="4480"/>
                </a:cubicBezTo>
                <a:cubicBezTo>
                  <a:pt x="223" y="5376"/>
                  <a:pt x="2877" y="14319"/>
                  <a:pt x="976" y="15694"/>
                </a:cubicBezTo>
                <a:cubicBezTo>
                  <a:pt x="253" y="16215"/>
                  <a:pt x="16" y="17175"/>
                  <a:pt x="1" y="18164"/>
                </a:cubicBezTo>
                <a:cubicBezTo>
                  <a:pt x="-33" y="19979"/>
                  <a:pt x="916" y="21471"/>
                  <a:pt x="2086" y="21483"/>
                </a:cubicBezTo>
                <a:lnTo>
                  <a:pt x="18401" y="21600"/>
                </a:lnTo>
                <a:cubicBezTo>
                  <a:pt x="18405" y="21600"/>
                  <a:pt x="18409" y="21600"/>
                  <a:pt x="18412" y="21600"/>
                </a:cubicBezTo>
                <a:cubicBezTo>
                  <a:pt x="19120" y="21600"/>
                  <a:pt x="19781" y="21050"/>
                  <a:pt x="20167" y="20125"/>
                </a:cubicBezTo>
                <a:cubicBezTo>
                  <a:pt x="20878" y="18421"/>
                  <a:pt x="21567" y="15653"/>
                  <a:pt x="19466" y="14108"/>
                </a:cubicBezTo>
                <a:cubicBezTo>
                  <a:pt x="16282" y="11773"/>
                  <a:pt x="20528" y="7236"/>
                  <a:pt x="17961" y="3660"/>
                </a:cubicBezTo>
                <a:cubicBezTo>
                  <a:pt x="17381" y="2851"/>
                  <a:pt x="16897" y="2576"/>
                  <a:pt x="16448" y="2576"/>
                </a:cubicBezTo>
                <a:cubicBezTo>
                  <a:pt x="15494" y="2576"/>
                  <a:pt x="14703" y="3823"/>
                  <a:pt x="13510" y="3823"/>
                </a:cubicBezTo>
                <a:cubicBezTo>
                  <a:pt x="12782" y="3823"/>
                  <a:pt x="11906" y="3360"/>
                  <a:pt x="10752" y="1870"/>
                </a:cubicBezTo>
                <a:cubicBezTo>
                  <a:pt x="9699" y="510"/>
                  <a:pt x="8938" y="0"/>
                  <a:pt x="8322" y="0"/>
                </a:cubicBezTo>
                <a:close/>
              </a:path>
            </a:pathLst>
          </a:custGeom>
          <a:solidFill>
            <a:srgbClr val="8FCEF9">
              <a:alpha val="6071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50;p10"/>
          <p:cNvSpPr/>
          <p:nvPr/>
        </p:nvSpPr>
        <p:spPr>
          <a:xfrm>
            <a:off x="4440649" y="497724"/>
            <a:ext cx="4755901" cy="1863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08075" y="645775"/>
            <a:ext cx="4207201" cy="158880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0" algn="r">
              <a:lnSpc>
                <a:spcPct val="100000"/>
              </a:lnSpc>
              <a:buClrTx/>
              <a:buSzTx/>
              <a:buFontTx/>
              <a:buNone/>
              <a:defRPr sz="3000" b="1">
                <a:latin typeface="Montserrat"/>
                <a:ea typeface="Montserrat"/>
                <a:cs typeface="Montserrat"/>
                <a:sym typeface="Montserrat"/>
              </a:defRPr>
            </a:lvl1pPr>
            <a:lvl2pPr marL="1277257" indent="-680357" algn="r">
              <a:lnSpc>
                <a:spcPct val="100000"/>
              </a:lnSpc>
              <a:buClrTx/>
              <a:buSzPts val="3000"/>
              <a:buFontTx/>
              <a:defRPr sz="3000" b="1">
                <a:latin typeface="Montserrat"/>
                <a:ea typeface="Montserrat"/>
                <a:cs typeface="Montserrat"/>
                <a:sym typeface="Montserrat"/>
              </a:defRPr>
            </a:lvl2pPr>
            <a:lvl3pPr marL="1734457" indent="-680357" algn="r">
              <a:lnSpc>
                <a:spcPct val="100000"/>
              </a:lnSpc>
              <a:buClrTx/>
              <a:buSzPts val="3000"/>
              <a:buFontTx/>
              <a:defRPr sz="3000" b="1">
                <a:latin typeface="Montserrat"/>
                <a:ea typeface="Montserrat"/>
                <a:cs typeface="Montserrat"/>
                <a:sym typeface="Montserrat"/>
              </a:defRPr>
            </a:lvl3pPr>
            <a:lvl4pPr marL="2191657" indent="-680357" algn="r">
              <a:lnSpc>
                <a:spcPct val="100000"/>
              </a:lnSpc>
              <a:buClrTx/>
              <a:buSzPts val="3000"/>
              <a:buFontTx/>
              <a:defRPr sz="3000" b="1">
                <a:latin typeface="Montserrat"/>
                <a:ea typeface="Montserrat"/>
                <a:cs typeface="Montserrat"/>
                <a:sym typeface="Montserrat"/>
              </a:defRPr>
            </a:lvl4pPr>
            <a:lvl5pPr marL="2648857" indent="-680357" algn="r">
              <a:lnSpc>
                <a:spcPct val="100000"/>
              </a:lnSpc>
              <a:buClrTx/>
              <a:buSzPts val="3000"/>
              <a:buFontTx/>
              <a:defRPr sz="3000" b="1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2458" y="4669900"/>
            <a:ext cx="393318" cy="380234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chemeClr val="accent1"/>
          </a:solidFill>
          <a:uFillTx/>
          <a:latin typeface="Montserrat"/>
          <a:ea typeface="Montserrat"/>
          <a:cs typeface="Montserrat"/>
          <a:sym typeface="Montserrat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chemeClr val="accent1"/>
          </a:solidFill>
          <a:uFillTx/>
          <a:latin typeface="Montserrat"/>
          <a:ea typeface="Montserrat"/>
          <a:cs typeface="Montserrat"/>
          <a:sym typeface="Montserrat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chemeClr val="accent1"/>
          </a:solidFill>
          <a:uFillTx/>
          <a:latin typeface="Montserrat"/>
          <a:ea typeface="Montserrat"/>
          <a:cs typeface="Montserrat"/>
          <a:sym typeface="Montserrat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chemeClr val="accent1"/>
          </a:solidFill>
          <a:uFillTx/>
          <a:latin typeface="Montserrat"/>
          <a:ea typeface="Montserrat"/>
          <a:cs typeface="Montserrat"/>
          <a:sym typeface="Montserrat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chemeClr val="accent1"/>
          </a:solidFill>
          <a:uFillTx/>
          <a:latin typeface="Montserrat"/>
          <a:ea typeface="Montserrat"/>
          <a:cs typeface="Montserrat"/>
          <a:sym typeface="Montserrat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chemeClr val="accent1"/>
          </a:solidFill>
          <a:uFillTx/>
          <a:latin typeface="Montserrat"/>
          <a:ea typeface="Montserrat"/>
          <a:cs typeface="Montserrat"/>
          <a:sym typeface="Montserrat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chemeClr val="accent1"/>
          </a:solidFill>
          <a:uFillTx/>
          <a:latin typeface="Montserrat"/>
          <a:ea typeface="Montserrat"/>
          <a:cs typeface="Montserrat"/>
          <a:sym typeface="Montserrat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chemeClr val="accent1"/>
          </a:solidFill>
          <a:uFillTx/>
          <a:latin typeface="Montserrat"/>
          <a:ea typeface="Montserrat"/>
          <a:cs typeface="Montserrat"/>
          <a:sym typeface="Montserrat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1" i="0" u="none" strike="noStrike" cap="none" spc="0" baseline="0">
          <a:solidFill>
            <a:schemeClr val="accent1"/>
          </a:solidFill>
          <a:uFillTx/>
          <a:latin typeface="Montserrat"/>
          <a:ea typeface="Montserrat"/>
          <a:cs typeface="Montserrat"/>
          <a:sym typeface="Montserrat"/>
        </a:defRPr>
      </a:lvl9pPr>
    </p:titleStyle>
    <p:bodyStyle>
      <a:lvl1pPr marL="457200" marR="0" indent="-3429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1"/>
        </a:buClr>
        <a:buSzPts val="1800"/>
        <a:buFont typeface="Helvetica"/>
        <a:buChar char="●"/>
        <a:tabLst/>
        <a:defRPr sz="18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1pPr>
      <a:lvl2pPr marL="1005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1"/>
        </a:buClr>
        <a:buSzPts val="1800"/>
        <a:buFont typeface="Helvetica"/>
        <a:buChar char="○"/>
        <a:tabLst/>
        <a:defRPr sz="18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2pPr>
      <a:lvl3pPr marL="1462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1"/>
        </a:buClr>
        <a:buSzPts val="1800"/>
        <a:buFont typeface="Helvetica"/>
        <a:buChar char="■"/>
        <a:tabLst/>
        <a:defRPr sz="18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3pPr>
      <a:lvl4pPr marL="1919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1"/>
        </a:buClr>
        <a:buSzPts val="1800"/>
        <a:buFont typeface="Helvetica"/>
        <a:buChar char="●"/>
        <a:tabLst/>
        <a:defRPr sz="18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4pPr>
      <a:lvl5pPr marL="23767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1"/>
        </a:buClr>
        <a:buSzPts val="1800"/>
        <a:buFont typeface="Helvetica"/>
        <a:buChar char="○"/>
        <a:tabLst/>
        <a:defRPr sz="18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5pPr>
      <a:lvl6pPr marL="28339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1"/>
        </a:buClr>
        <a:buSzPts val="1800"/>
        <a:buFont typeface="Helvetica"/>
        <a:buChar char="■"/>
        <a:tabLst/>
        <a:defRPr sz="18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6pPr>
      <a:lvl7pPr marL="3291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1"/>
        </a:buClr>
        <a:buSzPts val="1800"/>
        <a:buFont typeface="Helvetica"/>
        <a:buChar char="●"/>
        <a:tabLst/>
        <a:defRPr sz="18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7pPr>
      <a:lvl8pPr marL="3748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1"/>
        </a:buClr>
        <a:buSzPts val="1800"/>
        <a:buFont typeface="Helvetica"/>
        <a:buChar char="○"/>
        <a:tabLst/>
        <a:defRPr sz="18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8pPr>
      <a:lvl9pPr marL="4205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1"/>
        </a:buClr>
        <a:buSzPts val="1800"/>
        <a:buFont typeface="Helvetica"/>
        <a:buChar char="■"/>
        <a:tabLst/>
        <a:defRPr sz="1800" b="0" i="0" u="none" strike="noStrike" cap="none" spc="0" baseline="0">
          <a:solidFill>
            <a:schemeClr val="accent1"/>
          </a:solidFill>
          <a:uFillTx/>
          <a:latin typeface="Open Sans"/>
          <a:ea typeface="Open Sans"/>
          <a:cs typeface="Open Sans"/>
          <a:sym typeface="Open Sans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aisha_2869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235;p40"/>
          <p:cNvSpPr txBox="1">
            <a:spLocks noGrp="1"/>
          </p:cNvSpPr>
          <p:nvPr>
            <p:ph type="ctrTitle"/>
          </p:nvPr>
        </p:nvSpPr>
        <p:spPr>
          <a:xfrm>
            <a:off x="436874" y="719386"/>
            <a:ext cx="4114801" cy="3417600"/>
          </a:xfrm>
          <a:prstGeom prst="rect">
            <a:avLst/>
          </a:prstGeom>
        </p:spPr>
        <p:txBody>
          <a:bodyPr/>
          <a:lstStyle/>
          <a:p>
            <a:r>
              <a:rPr dirty="0"/>
              <a:t>Customer </a:t>
            </a:r>
          </a:p>
          <a:p>
            <a:r>
              <a:rPr dirty="0"/>
              <a:t>Driven</a:t>
            </a:r>
          </a:p>
          <a:p>
            <a:r>
              <a:rPr dirty="0"/>
              <a:t>Strategy </a:t>
            </a:r>
          </a:p>
        </p:txBody>
      </p:sp>
      <p:sp>
        <p:nvSpPr>
          <p:cNvPr id="372" name="Google Shape;236;p40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704087">
              <a:defRPr sz="1232"/>
            </a:pPr>
            <a:r>
              <a:t>Aisha Elshaare</a:t>
            </a:r>
          </a:p>
          <a:p>
            <a:pPr marL="0" indent="0" defTabSz="704087">
              <a:defRPr sz="1232"/>
            </a:pPr>
            <a:r>
              <a:t>2869</a:t>
            </a:r>
          </a:p>
          <a:p>
            <a:pPr marL="0" indent="0" defTabSz="704087">
              <a:defRPr sz="1232"/>
            </a:pPr>
            <a:r>
              <a:rPr u="sng">
                <a:solidFill>
                  <a:srgbClr val="E1D45A"/>
                </a:solidFill>
                <a:uFill>
                  <a:solidFill>
                    <a:srgbClr val="E1D45A"/>
                  </a:solidFill>
                </a:uFill>
                <a:hlinkClick r:id="rId2"/>
              </a:rPr>
              <a:t>aisha_2869@limu.edu.ly</a:t>
            </a:r>
          </a:p>
        </p:txBody>
      </p:sp>
      <p:sp>
        <p:nvSpPr>
          <p:cNvPr id="373" name="Google Shape;237;p40"/>
          <p:cNvSpPr/>
          <p:nvPr/>
        </p:nvSpPr>
        <p:spPr>
          <a:xfrm>
            <a:off x="8964223" y="2608813"/>
            <a:ext cx="120228" cy="1614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56" y="0"/>
                </a:moveTo>
                <a:lnTo>
                  <a:pt x="7927" y="8558"/>
                </a:lnTo>
                <a:lnTo>
                  <a:pt x="0" y="10749"/>
                </a:lnTo>
                <a:lnTo>
                  <a:pt x="7665" y="12940"/>
                </a:lnTo>
                <a:lnTo>
                  <a:pt x="10731" y="21600"/>
                </a:lnTo>
                <a:lnTo>
                  <a:pt x="13673" y="13135"/>
                </a:lnTo>
                <a:lnTo>
                  <a:pt x="21600" y="10944"/>
                </a:lnTo>
                <a:lnTo>
                  <a:pt x="13922" y="8753"/>
                </a:lnTo>
                <a:lnTo>
                  <a:pt x="10856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895" name="Google Shape;238;p40"/>
          <p:cNvGrpSpPr/>
          <p:nvPr/>
        </p:nvGrpSpPr>
        <p:grpSpPr>
          <a:xfrm>
            <a:off x="4098861" y="1411029"/>
            <a:ext cx="4521997" cy="3321226"/>
            <a:chOff x="0" y="0"/>
            <a:chExt cx="4521995" cy="3321225"/>
          </a:xfrm>
        </p:grpSpPr>
        <p:sp>
          <p:nvSpPr>
            <p:cNvPr id="374" name="Google Shape;239;p40"/>
            <p:cNvSpPr/>
            <p:nvPr/>
          </p:nvSpPr>
          <p:spPr>
            <a:xfrm>
              <a:off x="718344" y="3194204"/>
              <a:ext cx="92627" cy="84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02" h="21600" extrusionOk="0">
                  <a:moveTo>
                    <a:pt x="8724" y="0"/>
                  </a:moveTo>
                  <a:cubicBezTo>
                    <a:pt x="7240" y="0"/>
                    <a:pt x="5641" y="390"/>
                    <a:pt x="4243" y="631"/>
                  </a:cubicBezTo>
                  <a:cubicBezTo>
                    <a:pt x="2917" y="817"/>
                    <a:pt x="1880" y="2340"/>
                    <a:pt x="1880" y="4049"/>
                  </a:cubicBezTo>
                  <a:cubicBezTo>
                    <a:pt x="1880" y="4253"/>
                    <a:pt x="1880" y="4439"/>
                    <a:pt x="1880" y="4625"/>
                  </a:cubicBezTo>
                  <a:cubicBezTo>
                    <a:pt x="1880" y="5015"/>
                    <a:pt x="1880" y="5386"/>
                    <a:pt x="1880" y="5776"/>
                  </a:cubicBezTo>
                  <a:cubicBezTo>
                    <a:pt x="1736" y="9008"/>
                    <a:pt x="1145" y="12054"/>
                    <a:pt x="252" y="15100"/>
                  </a:cubicBezTo>
                  <a:cubicBezTo>
                    <a:pt x="-1103" y="20504"/>
                    <a:pt x="3119" y="21600"/>
                    <a:pt x="10425" y="21600"/>
                  </a:cubicBezTo>
                  <a:cubicBezTo>
                    <a:pt x="11102" y="21600"/>
                    <a:pt x="11794" y="21581"/>
                    <a:pt x="12514" y="21563"/>
                  </a:cubicBezTo>
                  <a:cubicBezTo>
                    <a:pt x="20497" y="21377"/>
                    <a:pt x="18278" y="17198"/>
                    <a:pt x="17096" y="14914"/>
                  </a:cubicBezTo>
                  <a:cubicBezTo>
                    <a:pt x="15915" y="12815"/>
                    <a:pt x="13840" y="11664"/>
                    <a:pt x="13552" y="9008"/>
                  </a:cubicBezTo>
                  <a:cubicBezTo>
                    <a:pt x="13407" y="7095"/>
                    <a:pt x="13249" y="5200"/>
                    <a:pt x="13105" y="3492"/>
                  </a:cubicBezTo>
                  <a:cubicBezTo>
                    <a:pt x="13105" y="3287"/>
                    <a:pt x="13105" y="3287"/>
                    <a:pt x="13105" y="3287"/>
                  </a:cubicBezTo>
                  <a:cubicBezTo>
                    <a:pt x="12428" y="687"/>
                    <a:pt x="10698" y="0"/>
                    <a:pt x="872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5" name="Google Shape;240;p40"/>
            <p:cNvSpPr/>
            <p:nvPr/>
          </p:nvSpPr>
          <p:spPr>
            <a:xfrm>
              <a:off x="733108" y="3153286"/>
              <a:ext cx="46308" cy="64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508"/>
                  </a:lnTo>
                  <a:cubicBezTo>
                    <a:pt x="0" y="1508"/>
                    <a:pt x="0" y="15470"/>
                    <a:pt x="0" y="18705"/>
                  </a:cubicBezTo>
                  <a:cubicBezTo>
                    <a:pt x="0" y="19849"/>
                    <a:pt x="4558" y="21600"/>
                    <a:pt x="9967" y="21600"/>
                  </a:cubicBezTo>
                  <a:cubicBezTo>
                    <a:pt x="12892" y="21600"/>
                    <a:pt x="16021" y="21089"/>
                    <a:pt x="18811" y="19703"/>
                  </a:cubicBezTo>
                  <a:cubicBezTo>
                    <a:pt x="19525" y="19459"/>
                    <a:pt x="19865" y="18949"/>
                    <a:pt x="20205" y="18219"/>
                  </a:cubicBezTo>
                  <a:cubicBezTo>
                    <a:pt x="20580" y="16468"/>
                    <a:pt x="21260" y="5497"/>
                    <a:pt x="21600" y="0"/>
                  </a:cubicBezTo>
                  <a:close/>
                </a:path>
              </a:pathLst>
            </a:custGeom>
            <a:solidFill>
              <a:srgbClr val="ED9C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6" name="Google Shape;241;p40"/>
            <p:cNvSpPr/>
            <p:nvPr/>
          </p:nvSpPr>
          <p:spPr>
            <a:xfrm>
              <a:off x="1126331" y="3151025"/>
              <a:ext cx="50830" cy="71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68" y="0"/>
                  </a:moveTo>
                  <a:lnTo>
                    <a:pt x="0" y="1579"/>
                  </a:lnTo>
                  <a:lnTo>
                    <a:pt x="4463" y="21600"/>
                  </a:lnTo>
                  <a:lnTo>
                    <a:pt x="21600" y="20460"/>
                  </a:lnTo>
                  <a:lnTo>
                    <a:pt x="17168" y="0"/>
                  </a:lnTo>
                  <a:close/>
                </a:path>
              </a:pathLst>
            </a:custGeom>
            <a:solidFill>
              <a:srgbClr val="ED9C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7" name="Google Shape;242;p40"/>
            <p:cNvSpPr/>
            <p:nvPr/>
          </p:nvSpPr>
          <p:spPr>
            <a:xfrm>
              <a:off x="1129510" y="3201060"/>
              <a:ext cx="142802" cy="62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1" h="21600" extrusionOk="0">
                  <a:moveTo>
                    <a:pt x="5609" y="0"/>
                  </a:moveTo>
                  <a:cubicBezTo>
                    <a:pt x="5286" y="0"/>
                    <a:pt x="4776" y="1061"/>
                    <a:pt x="4600" y="3411"/>
                  </a:cubicBezTo>
                  <a:cubicBezTo>
                    <a:pt x="4384" y="5027"/>
                    <a:pt x="3404" y="6265"/>
                    <a:pt x="2316" y="6265"/>
                  </a:cubicBezTo>
                  <a:cubicBezTo>
                    <a:pt x="1836" y="6265"/>
                    <a:pt x="1336" y="6013"/>
                    <a:pt x="876" y="5482"/>
                  </a:cubicBezTo>
                  <a:cubicBezTo>
                    <a:pt x="376" y="7554"/>
                    <a:pt x="72" y="9878"/>
                    <a:pt x="72" y="12455"/>
                  </a:cubicBezTo>
                  <a:cubicBezTo>
                    <a:pt x="-95" y="19629"/>
                    <a:pt x="-124" y="21145"/>
                    <a:pt x="1709" y="21145"/>
                  </a:cubicBezTo>
                  <a:cubicBezTo>
                    <a:pt x="2061" y="21145"/>
                    <a:pt x="2483" y="21095"/>
                    <a:pt x="2993" y="21019"/>
                  </a:cubicBezTo>
                  <a:cubicBezTo>
                    <a:pt x="3992" y="20741"/>
                    <a:pt x="5021" y="20615"/>
                    <a:pt x="6050" y="20615"/>
                  </a:cubicBezTo>
                  <a:cubicBezTo>
                    <a:pt x="7079" y="20615"/>
                    <a:pt x="8118" y="20741"/>
                    <a:pt x="9118" y="21019"/>
                  </a:cubicBezTo>
                  <a:cubicBezTo>
                    <a:pt x="10049" y="21246"/>
                    <a:pt x="11382" y="21600"/>
                    <a:pt x="12871" y="21600"/>
                  </a:cubicBezTo>
                  <a:cubicBezTo>
                    <a:pt x="14606" y="21600"/>
                    <a:pt x="16537" y="21120"/>
                    <a:pt x="18261" y="19453"/>
                  </a:cubicBezTo>
                  <a:cubicBezTo>
                    <a:pt x="21476" y="16093"/>
                    <a:pt x="15547" y="15562"/>
                    <a:pt x="12636" y="12985"/>
                  </a:cubicBezTo>
                  <a:cubicBezTo>
                    <a:pt x="10529" y="11419"/>
                    <a:pt x="8618" y="8312"/>
                    <a:pt x="7109" y="4168"/>
                  </a:cubicBezTo>
                  <a:cubicBezTo>
                    <a:pt x="6707" y="2375"/>
                    <a:pt x="6207" y="303"/>
                    <a:pt x="5697" y="25"/>
                  </a:cubicBezTo>
                  <a:cubicBezTo>
                    <a:pt x="5668" y="0"/>
                    <a:pt x="5639" y="0"/>
                    <a:pt x="560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8" name="Google Shape;243;p40"/>
            <p:cNvSpPr/>
            <p:nvPr/>
          </p:nvSpPr>
          <p:spPr>
            <a:xfrm>
              <a:off x="737922" y="3203394"/>
              <a:ext cx="47586" cy="25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08" h="21600" extrusionOk="0">
                  <a:moveTo>
                    <a:pt x="8786" y="0"/>
                  </a:moveTo>
                  <a:cubicBezTo>
                    <a:pt x="7993" y="0"/>
                    <a:pt x="7139" y="0"/>
                    <a:pt x="6254" y="123"/>
                  </a:cubicBezTo>
                  <a:cubicBezTo>
                    <a:pt x="2837" y="123"/>
                    <a:pt x="0" y="5801"/>
                    <a:pt x="0" y="12775"/>
                  </a:cubicBezTo>
                  <a:lnTo>
                    <a:pt x="2502" y="19070"/>
                  </a:lnTo>
                  <a:lnTo>
                    <a:pt x="9397" y="21600"/>
                  </a:lnTo>
                  <a:cubicBezTo>
                    <a:pt x="9397" y="21600"/>
                    <a:pt x="21600" y="20983"/>
                    <a:pt x="19708" y="10862"/>
                  </a:cubicBezTo>
                  <a:cubicBezTo>
                    <a:pt x="17817" y="2098"/>
                    <a:pt x="14034" y="0"/>
                    <a:pt x="8786" y="0"/>
                  </a:cubicBezTo>
                  <a:close/>
                </a:path>
              </a:pathLst>
            </a:custGeom>
            <a:solidFill>
              <a:srgbClr val="1E5FA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79" name="Google Shape;244;p40"/>
            <p:cNvSpPr/>
            <p:nvPr/>
          </p:nvSpPr>
          <p:spPr>
            <a:xfrm>
              <a:off x="1180335" y="249968"/>
              <a:ext cx="307256" cy="177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63" h="21600" extrusionOk="0">
                  <a:moveTo>
                    <a:pt x="11240" y="0"/>
                  </a:moveTo>
                  <a:cubicBezTo>
                    <a:pt x="4689" y="0"/>
                    <a:pt x="-3892" y="8859"/>
                    <a:pt x="1933" y="19301"/>
                  </a:cubicBezTo>
                  <a:cubicBezTo>
                    <a:pt x="2869" y="20960"/>
                    <a:pt x="3948" y="21600"/>
                    <a:pt x="5098" y="21600"/>
                  </a:cubicBezTo>
                  <a:cubicBezTo>
                    <a:pt x="8310" y="21600"/>
                    <a:pt x="12065" y="16665"/>
                    <a:pt x="14698" y="15326"/>
                  </a:cubicBezTo>
                  <a:cubicBezTo>
                    <a:pt x="15551" y="14981"/>
                    <a:pt x="16324" y="14029"/>
                    <a:pt x="16851" y="12564"/>
                  </a:cubicBezTo>
                  <a:cubicBezTo>
                    <a:pt x="17502" y="10754"/>
                    <a:pt x="17708" y="8337"/>
                    <a:pt x="17462" y="6173"/>
                  </a:cubicBezTo>
                  <a:cubicBezTo>
                    <a:pt x="17220" y="4623"/>
                    <a:pt x="16732" y="3411"/>
                    <a:pt x="16122" y="2552"/>
                  </a:cubicBezTo>
                  <a:cubicBezTo>
                    <a:pt x="14964" y="783"/>
                    <a:pt x="13191" y="0"/>
                    <a:pt x="1124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0" name="Google Shape;245;p40"/>
            <p:cNvSpPr/>
            <p:nvPr/>
          </p:nvSpPr>
          <p:spPr>
            <a:xfrm>
              <a:off x="652286" y="2964295"/>
              <a:ext cx="663572" cy="13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18"/>
                  </a:lnTo>
                  <a:cubicBezTo>
                    <a:pt x="0" y="17823"/>
                    <a:pt x="4817" y="21600"/>
                    <a:pt x="10790" y="21600"/>
                  </a:cubicBezTo>
                  <a:cubicBezTo>
                    <a:pt x="16761" y="21600"/>
                    <a:pt x="21600" y="17939"/>
                    <a:pt x="21600" y="13345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1" name="Google Shape;246;p40"/>
            <p:cNvSpPr/>
            <p:nvPr/>
          </p:nvSpPr>
          <p:spPr>
            <a:xfrm>
              <a:off x="659431" y="2930855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2" name="Google Shape;247;p40"/>
            <p:cNvSpPr/>
            <p:nvPr/>
          </p:nvSpPr>
          <p:spPr>
            <a:xfrm>
              <a:off x="699947" y="2930855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3" name="Google Shape;248;p40"/>
            <p:cNvSpPr/>
            <p:nvPr/>
          </p:nvSpPr>
          <p:spPr>
            <a:xfrm>
              <a:off x="746220" y="2930855"/>
              <a:ext cx="16304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4" name="Google Shape;249;p40"/>
            <p:cNvSpPr/>
            <p:nvPr/>
          </p:nvSpPr>
          <p:spPr>
            <a:xfrm>
              <a:off x="804496" y="2930855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5" name="Google Shape;250;p40"/>
            <p:cNvSpPr/>
            <p:nvPr/>
          </p:nvSpPr>
          <p:spPr>
            <a:xfrm>
              <a:off x="868530" y="2930855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6" name="Google Shape;251;p40"/>
            <p:cNvSpPr/>
            <p:nvPr/>
          </p:nvSpPr>
          <p:spPr>
            <a:xfrm>
              <a:off x="1147283" y="2930855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7" name="Google Shape;252;p40"/>
            <p:cNvSpPr/>
            <p:nvPr/>
          </p:nvSpPr>
          <p:spPr>
            <a:xfrm>
              <a:off x="651592" y="2912402"/>
              <a:ext cx="664266" cy="100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4" y="0"/>
                    <a:pt x="0" y="4903"/>
                    <a:pt x="0" y="10882"/>
                  </a:cubicBezTo>
                  <a:cubicBezTo>
                    <a:pt x="0" y="16847"/>
                    <a:pt x="4834" y="21600"/>
                    <a:pt x="10801" y="21600"/>
                  </a:cubicBezTo>
                  <a:cubicBezTo>
                    <a:pt x="16766" y="21600"/>
                    <a:pt x="21600" y="16847"/>
                    <a:pt x="21600" y="10882"/>
                  </a:cubicBezTo>
                  <a:cubicBezTo>
                    <a:pt x="21600" y="4753"/>
                    <a:pt x="16766" y="0"/>
                    <a:pt x="10801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8" name="Google Shape;253;p40"/>
            <p:cNvSpPr/>
            <p:nvPr/>
          </p:nvSpPr>
          <p:spPr>
            <a:xfrm>
              <a:off x="719858" y="2933700"/>
              <a:ext cx="527737" cy="46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3" y="0"/>
                    <a:pt x="0" y="4913"/>
                    <a:pt x="0" y="10816"/>
                  </a:cubicBezTo>
                  <a:cubicBezTo>
                    <a:pt x="0" y="16687"/>
                    <a:pt x="4833" y="21600"/>
                    <a:pt x="10801" y="21600"/>
                  </a:cubicBezTo>
                  <a:cubicBezTo>
                    <a:pt x="16767" y="21600"/>
                    <a:pt x="21600" y="16687"/>
                    <a:pt x="21600" y="10816"/>
                  </a:cubicBezTo>
                  <a:cubicBezTo>
                    <a:pt x="21600" y="4913"/>
                    <a:pt x="16767" y="0"/>
                    <a:pt x="10801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89" name="Google Shape;254;p40"/>
            <p:cNvSpPr/>
            <p:nvPr/>
          </p:nvSpPr>
          <p:spPr>
            <a:xfrm>
              <a:off x="719858" y="2933700"/>
              <a:ext cx="527737" cy="30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3" y="0"/>
                    <a:pt x="0" y="7543"/>
                    <a:pt x="0" y="16604"/>
                  </a:cubicBezTo>
                  <a:cubicBezTo>
                    <a:pt x="0" y="18612"/>
                    <a:pt x="176" y="20082"/>
                    <a:pt x="466" y="21600"/>
                  </a:cubicBezTo>
                  <a:cubicBezTo>
                    <a:pt x="1806" y="14596"/>
                    <a:pt x="5940" y="9551"/>
                    <a:pt x="10801" y="9551"/>
                  </a:cubicBezTo>
                  <a:cubicBezTo>
                    <a:pt x="15691" y="9551"/>
                    <a:pt x="19794" y="14596"/>
                    <a:pt x="21134" y="21600"/>
                  </a:cubicBezTo>
                  <a:cubicBezTo>
                    <a:pt x="21424" y="20082"/>
                    <a:pt x="21600" y="18612"/>
                    <a:pt x="21600" y="16604"/>
                  </a:cubicBezTo>
                  <a:cubicBezTo>
                    <a:pt x="21600" y="7543"/>
                    <a:pt x="16767" y="0"/>
                    <a:pt x="10801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0" name="Google Shape;255;p40"/>
            <p:cNvSpPr/>
            <p:nvPr/>
          </p:nvSpPr>
          <p:spPr>
            <a:xfrm>
              <a:off x="604693" y="2873274"/>
              <a:ext cx="663503" cy="130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62"/>
                  </a:lnTo>
                  <a:cubicBezTo>
                    <a:pt x="0" y="17843"/>
                    <a:pt x="4838" y="21600"/>
                    <a:pt x="10789" y="21600"/>
                  </a:cubicBezTo>
                  <a:cubicBezTo>
                    <a:pt x="16762" y="21600"/>
                    <a:pt x="21600" y="17843"/>
                    <a:pt x="21600" y="13262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1" name="Google Shape;256;p40"/>
            <p:cNvSpPr/>
            <p:nvPr/>
          </p:nvSpPr>
          <p:spPr>
            <a:xfrm>
              <a:off x="611076" y="2839834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2" name="Google Shape;257;p40"/>
            <p:cNvSpPr/>
            <p:nvPr/>
          </p:nvSpPr>
          <p:spPr>
            <a:xfrm>
              <a:off x="651592" y="2839834"/>
              <a:ext cx="16373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3" name="Google Shape;258;p40"/>
            <p:cNvSpPr/>
            <p:nvPr/>
          </p:nvSpPr>
          <p:spPr>
            <a:xfrm>
              <a:off x="698559" y="2839834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4" name="Google Shape;259;p40"/>
            <p:cNvSpPr/>
            <p:nvPr/>
          </p:nvSpPr>
          <p:spPr>
            <a:xfrm>
              <a:off x="756141" y="2839834"/>
              <a:ext cx="16373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5" name="Google Shape;260;p40"/>
            <p:cNvSpPr/>
            <p:nvPr/>
          </p:nvSpPr>
          <p:spPr>
            <a:xfrm>
              <a:off x="820175" y="2839834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6" name="Google Shape;261;p40"/>
            <p:cNvSpPr/>
            <p:nvPr/>
          </p:nvSpPr>
          <p:spPr>
            <a:xfrm>
              <a:off x="889829" y="2839834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7" name="Google Shape;262;p40"/>
            <p:cNvSpPr/>
            <p:nvPr/>
          </p:nvSpPr>
          <p:spPr>
            <a:xfrm>
              <a:off x="1157273" y="2839834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8" name="Google Shape;263;p40"/>
            <p:cNvSpPr/>
            <p:nvPr/>
          </p:nvSpPr>
          <p:spPr>
            <a:xfrm>
              <a:off x="1098928" y="2839834"/>
              <a:ext cx="16373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399" name="Google Shape;264;p40"/>
            <p:cNvSpPr/>
            <p:nvPr/>
          </p:nvSpPr>
          <p:spPr>
            <a:xfrm>
              <a:off x="604693" y="2822075"/>
              <a:ext cx="662810" cy="100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3" y="0"/>
                    <a:pt x="0" y="4903"/>
                    <a:pt x="0" y="10882"/>
                  </a:cubicBezTo>
                  <a:cubicBezTo>
                    <a:pt x="0" y="16697"/>
                    <a:pt x="4820" y="21600"/>
                    <a:pt x="10800" y="21600"/>
                  </a:cubicBezTo>
                  <a:cubicBezTo>
                    <a:pt x="16755" y="21600"/>
                    <a:pt x="21600" y="16847"/>
                    <a:pt x="21600" y="10882"/>
                  </a:cubicBezTo>
                  <a:cubicBezTo>
                    <a:pt x="21600" y="4753"/>
                    <a:pt x="16780" y="0"/>
                    <a:pt x="10800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0" name="Google Shape;265;p40"/>
            <p:cNvSpPr/>
            <p:nvPr/>
          </p:nvSpPr>
          <p:spPr>
            <a:xfrm>
              <a:off x="672196" y="2843372"/>
              <a:ext cx="527736" cy="46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3" y="0"/>
                    <a:pt x="0" y="4913"/>
                    <a:pt x="0" y="10816"/>
                  </a:cubicBezTo>
                  <a:cubicBezTo>
                    <a:pt x="0" y="16687"/>
                    <a:pt x="4833" y="21600"/>
                    <a:pt x="10801" y="21600"/>
                  </a:cubicBezTo>
                  <a:cubicBezTo>
                    <a:pt x="16767" y="21600"/>
                    <a:pt x="21600" y="16687"/>
                    <a:pt x="21600" y="10816"/>
                  </a:cubicBezTo>
                  <a:cubicBezTo>
                    <a:pt x="21600" y="4913"/>
                    <a:pt x="16767" y="0"/>
                    <a:pt x="10801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1" name="Google Shape;266;p40"/>
            <p:cNvSpPr/>
            <p:nvPr/>
          </p:nvSpPr>
          <p:spPr>
            <a:xfrm>
              <a:off x="672196" y="2843372"/>
              <a:ext cx="527043" cy="29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4" y="0"/>
                  </a:moveTo>
                  <a:cubicBezTo>
                    <a:pt x="4839" y="0"/>
                    <a:pt x="0" y="7718"/>
                    <a:pt x="0" y="16989"/>
                  </a:cubicBezTo>
                  <a:cubicBezTo>
                    <a:pt x="0" y="18493"/>
                    <a:pt x="148" y="20046"/>
                    <a:pt x="466" y="21600"/>
                  </a:cubicBezTo>
                  <a:cubicBezTo>
                    <a:pt x="1808" y="14935"/>
                    <a:pt x="5920" y="9773"/>
                    <a:pt x="10816" y="9773"/>
                  </a:cubicBezTo>
                  <a:cubicBezTo>
                    <a:pt x="15683" y="9773"/>
                    <a:pt x="19792" y="14935"/>
                    <a:pt x="21162" y="21600"/>
                  </a:cubicBezTo>
                  <a:cubicBezTo>
                    <a:pt x="21455" y="20046"/>
                    <a:pt x="21600" y="18493"/>
                    <a:pt x="21600" y="16989"/>
                  </a:cubicBezTo>
                  <a:cubicBezTo>
                    <a:pt x="21600" y="7718"/>
                    <a:pt x="16761" y="0"/>
                    <a:pt x="10784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2" name="Google Shape;267;p40"/>
            <p:cNvSpPr/>
            <p:nvPr/>
          </p:nvSpPr>
          <p:spPr>
            <a:xfrm>
              <a:off x="657974" y="2782253"/>
              <a:ext cx="663572" cy="130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18"/>
                  </a:lnTo>
                  <a:cubicBezTo>
                    <a:pt x="0" y="17939"/>
                    <a:pt x="4817" y="21600"/>
                    <a:pt x="10790" y="21600"/>
                  </a:cubicBezTo>
                  <a:cubicBezTo>
                    <a:pt x="16761" y="21600"/>
                    <a:pt x="21600" y="17939"/>
                    <a:pt x="21600" y="1321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3" name="Google Shape;268;p40"/>
            <p:cNvSpPr/>
            <p:nvPr/>
          </p:nvSpPr>
          <p:spPr>
            <a:xfrm>
              <a:off x="665120" y="2748814"/>
              <a:ext cx="1561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4" name="Google Shape;269;p40"/>
            <p:cNvSpPr/>
            <p:nvPr/>
          </p:nvSpPr>
          <p:spPr>
            <a:xfrm>
              <a:off x="705636" y="2748814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5" name="Google Shape;270;p40"/>
            <p:cNvSpPr/>
            <p:nvPr/>
          </p:nvSpPr>
          <p:spPr>
            <a:xfrm>
              <a:off x="752603" y="2748814"/>
              <a:ext cx="1561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6" name="Google Shape;271;p40"/>
            <p:cNvSpPr/>
            <p:nvPr/>
          </p:nvSpPr>
          <p:spPr>
            <a:xfrm>
              <a:off x="810185" y="2748814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7" name="Google Shape;272;p40"/>
            <p:cNvSpPr/>
            <p:nvPr/>
          </p:nvSpPr>
          <p:spPr>
            <a:xfrm>
              <a:off x="874219" y="2748814"/>
              <a:ext cx="1561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8" name="Google Shape;273;p40"/>
            <p:cNvSpPr/>
            <p:nvPr/>
          </p:nvSpPr>
          <p:spPr>
            <a:xfrm>
              <a:off x="1152972" y="2748814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09" name="Google Shape;274;p40"/>
            <p:cNvSpPr/>
            <p:nvPr/>
          </p:nvSpPr>
          <p:spPr>
            <a:xfrm>
              <a:off x="1089701" y="2748814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0" name="Google Shape;275;p40"/>
            <p:cNvSpPr/>
            <p:nvPr/>
          </p:nvSpPr>
          <p:spPr>
            <a:xfrm>
              <a:off x="657974" y="2730291"/>
              <a:ext cx="663572" cy="101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0" y="0"/>
                  </a:moveTo>
                  <a:cubicBezTo>
                    <a:pt x="4839" y="0"/>
                    <a:pt x="0" y="4866"/>
                    <a:pt x="0" y="10800"/>
                  </a:cubicBezTo>
                  <a:cubicBezTo>
                    <a:pt x="0" y="16734"/>
                    <a:pt x="4839" y="21600"/>
                    <a:pt x="10790" y="21600"/>
                  </a:cubicBezTo>
                  <a:cubicBezTo>
                    <a:pt x="16761" y="21600"/>
                    <a:pt x="21600" y="16734"/>
                    <a:pt x="21600" y="10800"/>
                  </a:cubicBezTo>
                  <a:cubicBezTo>
                    <a:pt x="21600" y="4866"/>
                    <a:pt x="16761" y="0"/>
                    <a:pt x="10790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1" name="Google Shape;276;p40"/>
            <p:cNvSpPr/>
            <p:nvPr/>
          </p:nvSpPr>
          <p:spPr>
            <a:xfrm>
              <a:off x="725547" y="2752351"/>
              <a:ext cx="527737" cy="46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3" y="0"/>
                    <a:pt x="0" y="4663"/>
                    <a:pt x="0" y="10622"/>
                  </a:cubicBezTo>
                  <a:cubicBezTo>
                    <a:pt x="0" y="16937"/>
                    <a:pt x="4833" y="21600"/>
                    <a:pt x="10801" y="21600"/>
                  </a:cubicBezTo>
                  <a:cubicBezTo>
                    <a:pt x="16767" y="21600"/>
                    <a:pt x="21600" y="16937"/>
                    <a:pt x="21600" y="10622"/>
                  </a:cubicBezTo>
                  <a:cubicBezTo>
                    <a:pt x="21600" y="4663"/>
                    <a:pt x="16767" y="0"/>
                    <a:pt x="10801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2" name="Google Shape;277;p40"/>
            <p:cNvSpPr/>
            <p:nvPr/>
          </p:nvSpPr>
          <p:spPr>
            <a:xfrm>
              <a:off x="726223" y="2752351"/>
              <a:ext cx="527754" cy="29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600" extrusionOk="0">
                  <a:moveTo>
                    <a:pt x="10788" y="0"/>
                  </a:moveTo>
                  <a:cubicBezTo>
                    <a:pt x="4827" y="0"/>
                    <a:pt x="3" y="7217"/>
                    <a:pt x="3" y="16438"/>
                  </a:cubicBezTo>
                  <a:cubicBezTo>
                    <a:pt x="-28" y="18493"/>
                    <a:pt x="148" y="20046"/>
                    <a:pt x="468" y="21600"/>
                  </a:cubicBezTo>
                  <a:cubicBezTo>
                    <a:pt x="1804" y="14383"/>
                    <a:pt x="5933" y="9773"/>
                    <a:pt x="10788" y="9773"/>
                  </a:cubicBezTo>
                  <a:cubicBezTo>
                    <a:pt x="15671" y="9773"/>
                    <a:pt x="19771" y="14383"/>
                    <a:pt x="21107" y="21600"/>
                  </a:cubicBezTo>
                  <a:cubicBezTo>
                    <a:pt x="21399" y="20046"/>
                    <a:pt x="21572" y="18493"/>
                    <a:pt x="21572" y="16438"/>
                  </a:cubicBezTo>
                  <a:cubicBezTo>
                    <a:pt x="21572" y="7217"/>
                    <a:pt x="16746" y="0"/>
                    <a:pt x="10788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3" name="Google Shape;278;p40"/>
            <p:cNvSpPr/>
            <p:nvPr/>
          </p:nvSpPr>
          <p:spPr>
            <a:xfrm>
              <a:off x="681492" y="2689776"/>
              <a:ext cx="663503" cy="13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333"/>
                  </a:lnTo>
                  <a:cubicBezTo>
                    <a:pt x="0" y="17939"/>
                    <a:pt x="4838" y="21600"/>
                    <a:pt x="10789" y="21600"/>
                  </a:cubicBezTo>
                  <a:cubicBezTo>
                    <a:pt x="16762" y="21600"/>
                    <a:pt x="21600" y="17939"/>
                    <a:pt x="21600" y="1333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4" name="Google Shape;279;p40"/>
            <p:cNvSpPr/>
            <p:nvPr/>
          </p:nvSpPr>
          <p:spPr>
            <a:xfrm>
              <a:off x="688569" y="2656336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5" name="Google Shape;280;p40"/>
            <p:cNvSpPr/>
            <p:nvPr/>
          </p:nvSpPr>
          <p:spPr>
            <a:xfrm>
              <a:off x="729154" y="2656336"/>
              <a:ext cx="1561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6" name="Google Shape;281;p40"/>
            <p:cNvSpPr/>
            <p:nvPr/>
          </p:nvSpPr>
          <p:spPr>
            <a:xfrm>
              <a:off x="775358" y="2656336"/>
              <a:ext cx="16374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7" name="Google Shape;282;p40"/>
            <p:cNvSpPr/>
            <p:nvPr/>
          </p:nvSpPr>
          <p:spPr>
            <a:xfrm>
              <a:off x="833703" y="2656336"/>
              <a:ext cx="1561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8" name="Google Shape;283;p40"/>
            <p:cNvSpPr/>
            <p:nvPr/>
          </p:nvSpPr>
          <p:spPr>
            <a:xfrm>
              <a:off x="897668" y="2656336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19" name="Google Shape;284;p40"/>
            <p:cNvSpPr/>
            <p:nvPr/>
          </p:nvSpPr>
          <p:spPr>
            <a:xfrm>
              <a:off x="1112456" y="2656336"/>
              <a:ext cx="16373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0" name="Google Shape;285;p40"/>
            <p:cNvSpPr/>
            <p:nvPr/>
          </p:nvSpPr>
          <p:spPr>
            <a:xfrm>
              <a:off x="1043496" y="2656336"/>
              <a:ext cx="1561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1" name="Google Shape;286;p40"/>
            <p:cNvSpPr/>
            <p:nvPr/>
          </p:nvSpPr>
          <p:spPr>
            <a:xfrm>
              <a:off x="681492" y="2637882"/>
              <a:ext cx="663503" cy="100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9" y="0"/>
                  </a:moveTo>
                  <a:cubicBezTo>
                    <a:pt x="4838" y="0"/>
                    <a:pt x="0" y="4869"/>
                    <a:pt x="0" y="10807"/>
                  </a:cubicBezTo>
                  <a:cubicBezTo>
                    <a:pt x="0" y="16731"/>
                    <a:pt x="4815" y="21600"/>
                    <a:pt x="10789" y="21600"/>
                  </a:cubicBezTo>
                  <a:cubicBezTo>
                    <a:pt x="16762" y="21600"/>
                    <a:pt x="21600" y="16731"/>
                    <a:pt x="21600" y="10807"/>
                  </a:cubicBezTo>
                  <a:cubicBezTo>
                    <a:pt x="21600" y="4869"/>
                    <a:pt x="16762" y="0"/>
                    <a:pt x="1078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2" name="Google Shape;287;p40"/>
            <p:cNvSpPr/>
            <p:nvPr/>
          </p:nvSpPr>
          <p:spPr>
            <a:xfrm>
              <a:off x="749065" y="2659875"/>
              <a:ext cx="527667" cy="46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0"/>
                    <a:pt x="0" y="4663"/>
                    <a:pt x="0" y="10654"/>
                  </a:cubicBezTo>
                  <a:cubicBezTo>
                    <a:pt x="0" y="16937"/>
                    <a:pt x="4831" y="21600"/>
                    <a:pt x="10800" y="21600"/>
                  </a:cubicBezTo>
                  <a:cubicBezTo>
                    <a:pt x="16767" y="21600"/>
                    <a:pt x="21600" y="16937"/>
                    <a:pt x="21600" y="10654"/>
                  </a:cubicBezTo>
                  <a:cubicBezTo>
                    <a:pt x="21600" y="4663"/>
                    <a:pt x="16767" y="0"/>
                    <a:pt x="10800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3" name="Google Shape;288;p40"/>
            <p:cNvSpPr/>
            <p:nvPr/>
          </p:nvSpPr>
          <p:spPr>
            <a:xfrm>
              <a:off x="749065" y="2659875"/>
              <a:ext cx="527667" cy="29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0"/>
                    <a:pt x="0" y="7217"/>
                    <a:pt x="0" y="16488"/>
                  </a:cubicBezTo>
                  <a:cubicBezTo>
                    <a:pt x="0" y="18543"/>
                    <a:pt x="173" y="20046"/>
                    <a:pt x="466" y="21600"/>
                  </a:cubicBezTo>
                  <a:cubicBezTo>
                    <a:pt x="1803" y="14935"/>
                    <a:pt x="5938" y="9773"/>
                    <a:pt x="10800" y="9773"/>
                  </a:cubicBezTo>
                  <a:cubicBezTo>
                    <a:pt x="15690" y="9773"/>
                    <a:pt x="19797" y="14935"/>
                    <a:pt x="21134" y="21600"/>
                  </a:cubicBezTo>
                  <a:cubicBezTo>
                    <a:pt x="21455" y="20046"/>
                    <a:pt x="21600" y="18543"/>
                    <a:pt x="21600" y="16488"/>
                  </a:cubicBezTo>
                  <a:cubicBezTo>
                    <a:pt x="21600" y="7217"/>
                    <a:pt x="16767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4" name="Google Shape;289;p40"/>
            <p:cNvSpPr/>
            <p:nvPr/>
          </p:nvSpPr>
          <p:spPr>
            <a:xfrm>
              <a:off x="601849" y="2598754"/>
              <a:ext cx="663503" cy="13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18"/>
                  </a:lnTo>
                  <a:cubicBezTo>
                    <a:pt x="0" y="17823"/>
                    <a:pt x="4838" y="21600"/>
                    <a:pt x="10811" y="21600"/>
                  </a:cubicBezTo>
                  <a:cubicBezTo>
                    <a:pt x="16762" y="21600"/>
                    <a:pt x="21600" y="17823"/>
                    <a:pt x="21600" y="1321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5" name="Google Shape;290;p40"/>
            <p:cNvSpPr/>
            <p:nvPr/>
          </p:nvSpPr>
          <p:spPr>
            <a:xfrm>
              <a:off x="608926" y="2565315"/>
              <a:ext cx="16373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6" name="Google Shape;291;p40"/>
            <p:cNvSpPr/>
            <p:nvPr/>
          </p:nvSpPr>
          <p:spPr>
            <a:xfrm>
              <a:off x="650204" y="2565315"/>
              <a:ext cx="1561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7" name="Google Shape;292;p40"/>
            <p:cNvSpPr/>
            <p:nvPr/>
          </p:nvSpPr>
          <p:spPr>
            <a:xfrm>
              <a:off x="696408" y="2565315"/>
              <a:ext cx="1568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8" name="Google Shape;293;p40"/>
            <p:cNvSpPr/>
            <p:nvPr/>
          </p:nvSpPr>
          <p:spPr>
            <a:xfrm>
              <a:off x="754753" y="2565315"/>
              <a:ext cx="1561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29" name="Google Shape;294;p40"/>
            <p:cNvSpPr/>
            <p:nvPr/>
          </p:nvSpPr>
          <p:spPr>
            <a:xfrm>
              <a:off x="818025" y="2565315"/>
              <a:ext cx="16373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0" name="Google Shape;295;p40"/>
            <p:cNvSpPr/>
            <p:nvPr/>
          </p:nvSpPr>
          <p:spPr>
            <a:xfrm>
              <a:off x="887747" y="2565315"/>
              <a:ext cx="1561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1" name="Google Shape;296;p40"/>
            <p:cNvSpPr/>
            <p:nvPr/>
          </p:nvSpPr>
          <p:spPr>
            <a:xfrm>
              <a:off x="1155122" y="2565315"/>
              <a:ext cx="16373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2" name="Google Shape;297;p40"/>
            <p:cNvSpPr/>
            <p:nvPr/>
          </p:nvSpPr>
          <p:spPr>
            <a:xfrm>
              <a:off x="1097540" y="2565315"/>
              <a:ext cx="1561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3" name="Google Shape;298;p40"/>
            <p:cNvSpPr/>
            <p:nvPr/>
          </p:nvSpPr>
          <p:spPr>
            <a:xfrm>
              <a:off x="601849" y="2546098"/>
              <a:ext cx="663503" cy="101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1" y="0"/>
                  </a:moveTo>
                  <a:cubicBezTo>
                    <a:pt x="4838" y="0"/>
                    <a:pt x="0" y="4866"/>
                    <a:pt x="0" y="10800"/>
                  </a:cubicBezTo>
                  <a:cubicBezTo>
                    <a:pt x="0" y="16734"/>
                    <a:pt x="4838" y="21600"/>
                    <a:pt x="10811" y="21600"/>
                  </a:cubicBezTo>
                  <a:cubicBezTo>
                    <a:pt x="16762" y="21600"/>
                    <a:pt x="21600" y="16734"/>
                    <a:pt x="21600" y="10800"/>
                  </a:cubicBezTo>
                  <a:cubicBezTo>
                    <a:pt x="21600" y="4866"/>
                    <a:pt x="16762" y="0"/>
                    <a:pt x="10811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4" name="Google Shape;299;p40"/>
            <p:cNvSpPr/>
            <p:nvPr/>
          </p:nvSpPr>
          <p:spPr>
            <a:xfrm>
              <a:off x="670115" y="2568160"/>
              <a:ext cx="527667" cy="46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0"/>
                    <a:pt x="0" y="4913"/>
                    <a:pt x="0" y="10784"/>
                  </a:cubicBezTo>
                  <a:cubicBezTo>
                    <a:pt x="0" y="16687"/>
                    <a:pt x="4831" y="21600"/>
                    <a:pt x="10800" y="21600"/>
                  </a:cubicBezTo>
                  <a:cubicBezTo>
                    <a:pt x="16769" y="21600"/>
                    <a:pt x="21600" y="16687"/>
                    <a:pt x="21600" y="10784"/>
                  </a:cubicBezTo>
                  <a:cubicBezTo>
                    <a:pt x="21600" y="4913"/>
                    <a:pt x="16769" y="0"/>
                    <a:pt x="10800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5" name="Google Shape;300;p40"/>
            <p:cNvSpPr/>
            <p:nvPr/>
          </p:nvSpPr>
          <p:spPr>
            <a:xfrm>
              <a:off x="670115" y="2568160"/>
              <a:ext cx="527667" cy="30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0"/>
                    <a:pt x="0" y="7543"/>
                    <a:pt x="0" y="16555"/>
                  </a:cubicBezTo>
                  <a:cubicBezTo>
                    <a:pt x="0" y="18073"/>
                    <a:pt x="173" y="20082"/>
                    <a:pt x="466" y="21600"/>
                  </a:cubicBezTo>
                  <a:cubicBezTo>
                    <a:pt x="1803" y="14547"/>
                    <a:pt x="5910" y="9551"/>
                    <a:pt x="10800" y="9551"/>
                  </a:cubicBezTo>
                  <a:cubicBezTo>
                    <a:pt x="15662" y="9551"/>
                    <a:pt x="19797" y="14547"/>
                    <a:pt x="21134" y="21600"/>
                  </a:cubicBezTo>
                  <a:cubicBezTo>
                    <a:pt x="21427" y="20082"/>
                    <a:pt x="21600" y="18073"/>
                    <a:pt x="21600" y="16555"/>
                  </a:cubicBezTo>
                  <a:cubicBezTo>
                    <a:pt x="21600" y="7543"/>
                    <a:pt x="16769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6" name="Google Shape;301;p40"/>
            <p:cNvSpPr/>
            <p:nvPr/>
          </p:nvSpPr>
          <p:spPr>
            <a:xfrm>
              <a:off x="665814" y="2507733"/>
              <a:ext cx="663573" cy="13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333"/>
                  </a:lnTo>
                  <a:cubicBezTo>
                    <a:pt x="0" y="17939"/>
                    <a:pt x="4839" y="21600"/>
                    <a:pt x="10812" y="21600"/>
                  </a:cubicBezTo>
                  <a:cubicBezTo>
                    <a:pt x="16785" y="21600"/>
                    <a:pt x="21600" y="17939"/>
                    <a:pt x="21600" y="1333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7" name="Google Shape;302;p40"/>
            <p:cNvSpPr/>
            <p:nvPr/>
          </p:nvSpPr>
          <p:spPr>
            <a:xfrm>
              <a:off x="672959" y="2474294"/>
              <a:ext cx="16304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8" name="Google Shape;303;p40"/>
            <p:cNvSpPr/>
            <p:nvPr/>
          </p:nvSpPr>
          <p:spPr>
            <a:xfrm>
              <a:off x="714169" y="2474294"/>
              <a:ext cx="1568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39" name="Google Shape;304;p40"/>
            <p:cNvSpPr/>
            <p:nvPr/>
          </p:nvSpPr>
          <p:spPr>
            <a:xfrm>
              <a:off x="760442" y="2474294"/>
              <a:ext cx="1561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0" name="Google Shape;305;p40"/>
            <p:cNvSpPr/>
            <p:nvPr/>
          </p:nvSpPr>
          <p:spPr>
            <a:xfrm>
              <a:off x="818718" y="2474294"/>
              <a:ext cx="1568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1" name="Google Shape;306;p40"/>
            <p:cNvSpPr/>
            <p:nvPr/>
          </p:nvSpPr>
          <p:spPr>
            <a:xfrm>
              <a:off x="882058" y="2474294"/>
              <a:ext cx="16304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2" name="Google Shape;307;p40"/>
            <p:cNvSpPr/>
            <p:nvPr/>
          </p:nvSpPr>
          <p:spPr>
            <a:xfrm>
              <a:off x="1306639" y="2474294"/>
              <a:ext cx="1561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3" name="Google Shape;308;p40"/>
            <p:cNvSpPr/>
            <p:nvPr/>
          </p:nvSpPr>
          <p:spPr>
            <a:xfrm>
              <a:off x="1266054" y="2474294"/>
              <a:ext cx="1568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4" name="Google Shape;309;p40"/>
            <p:cNvSpPr/>
            <p:nvPr/>
          </p:nvSpPr>
          <p:spPr>
            <a:xfrm>
              <a:off x="1219850" y="2474294"/>
              <a:ext cx="1568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5" name="Google Shape;310;p40"/>
            <p:cNvSpPr/>
            <p:nvPr/>
          </p:nvSpPr>
          <p:spPr>
            <a:xfrm>
              <a:off x="1161505" y="2474294"/>
              <a:ext cx="15679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6" name="Google Shape;311;p40"/>
            <p:cNvSpPr/>
            <p:nvPr/>
          </p:nvSpPr>
          <p:spPr>
            <a:xfrm>
              <a:off x="1097540" y="2474294"/>
              <a:ext cx="1561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7" name="Google Shape;312;p40"/>
            <p:cNvSpPr/>
            <p:nvPr/>
          </p:nvSpPr>
          <p:spPr>
            <a:xfrm>
              <a:off x="665814" y="2455077"/>
              <a:ext cx="664266" cy="101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4" y="0"/>
                    <a:pt x="0" y="4866"/>
                    <a:pt x="0" y="10800"/>
                  </a:cubicBezTo>
                  <a:cubicBezTo>
                    <a:pt x="0" y="16734"/>
                    <a:pt x="4834" y="21600"/>
                    <a:pt x="10801" y="21600"/>
                  </a:cubicBezTo>
                  <a:cubicBezTo>
                    <a:pt x="16768" y="21600"/>
                    <a:pt x="21600" y="16734"/>
                    <a:pt x="21600" y="10800"/>
                  </a:cubicBezTo>
                  <a:cubicBezTo>
                    <a:pt x="21600" y="4866"/>
                    <a:pt x="16768" y="0"/>
                    <a:pt x="10801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8" name="Google Shape;313;p40"/>
            <p:cNvSpPr/>
            <p:nvPr/>
          </p:nvSpPr>
          <p:spPr>
            <a:xfrm>
              <a:off x="734080" y="2477138"/>
              <a:ext cx="527737" cy="46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3" y="0"/>
                    <a:pt x="0" y="4921"/>
                    <a:pt x="0" y="10800"/>
                  </a:cubicBezTo>
                  <a:cubicBezTo>
                    <a:pt x="0" y="16711"/>
                    <a:pt x="4833" y="21600"/>
                    <a:pt x="10801" y="21600"/>
                  </a:cubicBezTo>
                  <a:cubicBezTo>
                    <a:pt x="16767" y="21600"/>
                    <a:pt x="21600" y="16711"/>
                    <a:pt x="21600" y="10800"/>
                  </a:cubicBezTo>
                  <a:cubicBezTo>
                    <a:pt x="21600" y="4921"/>
                    <a:pt x="16767" y="0"/>
                    <a:pt x="10801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49" name="Google Shape;314;p40"/>
            <p:cNvSpPr/>
            <p:nvPr/>
          </p:nvSpPr>
          <p:spPr>
            <a:xfrm>
              <a:off x="734080" y="2477833"/>
              <a:ext cx="527737" cy="29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3" y="0"/>
                    <a:pt x="0" y="7217"/>
                    <a:pt x="0" y="16438"/>
                  </a:cubicBezTo>
                  <a:cubicBezTo>
                    <a:pt x="0" y="17992"/>
                    <a:pt x="148" y="19545"/>
                    <a:pt x="466" y="21600"/>
                  </a:cubicBezTo>
                  <a:cubicBezTo>
                    <a:pt x="1806" y="14884"/>
                    <a:pt x="5909" y="9773"/>
                    <a:pt x="10801" y="9773"/>
                  </a:cubicBezTo>
                  <a:cubicBezTo>
                    <a:pt x="15663" y="9773"/>
                    <a:pt x="19794" y="14884"/>
                    <a:pt x="21134" y="21600"/>
                  </a:cubicBezTo>
                  <a:cubicBezTo>
                    <a:pt x="21424" y="20046"/>
                    <a:pt x="21600" y="18493"/>
                    <a:pt x="21600" y="16438"/>
                  </a:cubicBezTo>
                  <a:cubicBezTo>
                    <a:pt x="21600" y="7217"/>
                    <a:pt x="16767" y="0"/>
                    <a:pt x="10801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0" name="Google Shape;315;p40"/>
            <p:cNvSpPr/>
            <p:nvPr/>
          </p:nvSpPr>
          <p:spPr>
            <a:xfrm>
              <a:off x="608231" y="2415949"/>
              <a:ext cx="664267" cy="13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345"/>
                  </a:lnTo>
                  <a:cubicBezTo>
                    <a:pt x="0" y="17939"/>
                    <a:pt x="4832" y="21600"/>
                    <a:pt x="10799" y="21600"/>
                  </a:cubicBezTo>
                  <a:cubicBezTo>
                    <a:pt x="16766" y="21600"/>
                    <a:pt x="21600" y="17939"/>
                    <a:pt x="21600" y="13345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1" name="Google Shape;316;p40"/>
            <p:cNvSpPr/>
            <p:nvPr/>
          </p:nvSpPr>
          <p:spPr>
            <a:xfrm>
              <a:off x="702791" y="2382510"/>
              <a:ext cx="15680" cy="184260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2" name="Google Shape;317;p40"/>
            <p:cNvSpPr/>
            <p:nvPr/>
          </p:nvSpPr>
          <p:spPr>
            <a:xfrm>
              <a:off x="761136" y="2382510"/>
              <a:ext cx="15610" cy="184260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3" name="Google Shape;318;p40"/>
            <p:cNvSpPr/>
            <p:nvPr/>
          </p:nvSpPr>
          <p:spPr>
            <a:xfrm>
              <a:off x="825170" y="2382510"/>
              <a:ext cx="15610" cy="184260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4" name="Google Shape;319;p40"/>
            <p:cNvSpPr/>
            <p:nvPr/>
          </p:nvSpPr>
          <p:spPr>
            <a:xfrm>
              <a:off x="894130" y="2382510"/>
              <a:ext cx="16374" cy="184260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5" name="Google Shape;320;p40"/>
            <p:cNvSpPr/>
            <p:nvPr/>
          </p:nvSpPr>
          <p:spPr>
            <a:xfrm>
              <a:off x="1248988" y="2382510"/>
              <a:ext cx="15680" cy="184260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6" name="Google Shape;321;p40"/>
            <p:cNvSpPr/>
            <p:nvPr/>
          </p:nvSpPr>
          <p:spPr>
            <a:xfrm>
              <a:off x="1208472" y="2382510"/>
              <a:ext cx="15680" cy="184260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7" name="Google Shape;322;p40"/>
            <p:cNvSpPr/>
            <p:nvPr/>
          </p:nvSpPr>
          <p:spPr>
            <a:xfrm>
              <a:off x="1162268" y="2382510"/>
              <a:ext cx="15610" cy="184260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8" name="Google Shape;323;p40"/>
            <p:cNvSpPr/>
            <p:nvPr/>
          </p:nvSpPr>
          <p:spPr>
            <a:xfrm>
              <a:off x="1103923" y="2382510"/>
              <a:ext cx="15680" cy="184260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59" name="Google Shape;324;p40"/>
            <p:cNvSpPr/>
            <p:nvPr/>
          </p:nvSpPr>
          <p:spPr>
            <a:xfrm>
              <a:off x="1039889" y="2382510"/>
              <a:ext cx="15680" cy="184260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0" name="Google Shape;325;p40"/>
            <p:cNvSpPr/>
            <p:nvPr/>
          </p:nvSpPr>
          <p:spPr>
            <a:xfrm>
              <a:off x="608231" y="2364056"/>
              <a:ext cx="664267" cy="101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2" y="0"/>
                    <a:pt x="0" y="4866"/>
                    <a:pt x="0" y="10800"/>
                  </a:cubicBezTo>
                  <a:cubicBezTo>
                    <a:pt x="0" y="16734"/>
                    <a:pt x="4832" y="21600"/>
                    <a:pt x="10799" y="21600"/>
                  </a:cubicBezTo>
                  <a:cubicBezTo>
                    <a:pt x="16766" y="21600"/>
                    <a:pt x="21600" y="16734"/>
                    <a:pt x="21600" y="10800"/>
                  </a:cubicBezTo>
                  <a:cubicBezTo>
                    <a:pt x="21600" y="4866"/>
                    <a:pt x="16766" y="0"/>
                    <a:pt x="1079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1" name="Google Shape;326;p40"/>
            <p:cNvSpPr/>
            <p:nvPr/>
          </p:nvSpPr>
          <p:spPr>
            <a:xfrm>
              <a:off x="676497" y="2386117"/>
              <a:ext cx="527737" cy="46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3" y="0"/>
                    <a:pt x="0" y="4638"/>
                    <a:pt x="0" y="10962"/>
                  </a:cubicBezTo>
                  <a:cubicBezTo>
                    <a:pt x="0" y="16930"/>
                    <a:pt x="4833" y="21600"/>
                    <a:pt x="10799" y="21600"/>
                  </a:cubicBezTo>
                  <a:cubicBezTo>
                    <a:pt x="16767" y="21600"/>
                    <a:pt x="21600" y="16930"/>
                    <a:pt x="21600" y="10962"/>
                  </a:cubicBezTo>
                  <a:cubicBezTo>
                    <a:pt x="21600" y="4638"/>
                    <a:pt x="16767" y="0"/>
                    <a:pt x="10799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2" name="Google Shape;327;p40"/>
            <p:cNvSpPr/>
            <p:nvPr/>
          </p:nvSpPr>
          <p:spPr>
            <a:xfrm>
              <a:off x="676497" y="2386117"/>
              <a:ext cx="527737" cy="29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3" y="0"/>
                    <a:pt x="0" y="7183"/>
                    <a:pt x="0" y="16979"/>
                  </a:cubicBezTo>
                  <a:cubicBezTo>
                    <a:pt x="0" y="18536"/>
                    <a:pt x="173" y="20043"/>
                    <a:pt x="466" y="21600"/>
                  </a:cubicBezTo>
                  <a:cubicBezTo>
                    <a:pt x="1806" y="14919"/>
                    <a:pt x="5937" y="9745"/>
                    <a:pt x="10799" y="9745"/>
                  </a:cubicBezTo>
                  <a:cubicBezTo>
                    <a:pt x="15660" y="9745"/>
                    <a:pt x="19794" y="14919"/>
                    <a:pt x="21134" y="21600"/>
                  </a:cubicBezTo>
                  <a:cubicBezTo>
                    <a:pt x="21424" y="20043"/>
                    <a:pt x="21600" y="18536"/>
                    <a:pt x="21600" y="16979"/>
                  </a:cubicBezTo>
                  <a:cubicBezTo>
                    <a:pt x="21600" y="7183"/>
                    <a:pt x="16767" y="0"/>
                    <a:pt x="10799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3" name="Google Shape;328;p40"/>
            <p:cNvSpPr/>
            <p:nvPr/>
          </p:nvSpPr>
          <p:spPr>
            <a:xfrm>
              <a:off x="659431" y="2930855"/>
              <a:ext cx="1561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4" name="Google Shape;329;p40"/>
            <p:cNvSpPr/>
            <p:nvPr/>
          </p:nvSpPr>
          <p:spPr>
            <a:xfrm>
              <a:off x="699947" y="2930855"/>
              <a:ext cx="1568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5" name="Google Shape;330;p40"/>
            <p:cNvSpPr/>
            <p:nvPr/>
          </p:nvSpPr>
          <p:spPr>
            <a:xfrm>
              <a:off x="746220" y="2930855"/>
              <a:ext cx="16304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6" name="Google Shape;331;p40"/>
            <p:cNvSpPr/>
            <p:nvPr/>
          </p:nvSpPr>
          <p:spPr>
            <a:xfrm>
              <a:off x="804496" y="2930855"/>
              <a:ext cx="1568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7" name="Google Shape;332;p40"/>
            <p:cNvSpPr/>
            <p:nvPr/>
          </p:nvSpPr>
          <p:spPr>
            <a:xfrm>
              <a:off x="868530" y="2930855"/>
              <a:ext cx="1561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8" name="Google Shape;333;p40"/>
            <p:cNvSpPr/>
            <p:nvPr/>
          </p:nvSpPr>
          <p:spPr>
            <a:xfrm>
              <a:off x="1147283" y="2930855"/>
              <a:ext cx="1568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69" name="Google Shape;334;p40"/>
            <p:cNvSpPr/>
            <p:nvPr/>
          </p:nvSpPr>
          <p:spPr>
            <a:xfrm>
              <a:off x="611076" y="2839834"/>
              <a:ext cx="1561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0" name="Google Shape;335;p40"/>
            <p:cNvSpPr/>
            <p:nvPr/>
          </p:nvSpPr>
          <p:spPr>
            <a:xfrm>
              <a:off x="651592" y="2839834"/>
              <a:ext cx="16373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1" name="Google Shape;336;p40"/>
            <p:cNvSpPr/>
            <p:nvPr/>
          </p:nvSpPr>
          <p:spPr>
            <a:xfrm>
              <a:off x="698559" y="2839834"/>
              <a:ext cx="1561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2" name="Google Shape;337;p40"/>
            <p:cNvSpPr/>
            <p:nvPr/>
          </p:nvSpPr>
          <p:spPr>
            <a:xfrm>
              <a:off x="756141" y="2839834"/>
              <a:ext cx="16373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3" name="Google Shape;338;p40"/>
            <p:cNvSpPr/>
            <p:nvPr/>
          </p:nvSpPr>
          <p:spPr>
            <a:xfrm>
              <a:off x="820175" y="2839834"/>
              <a:ext cx="1561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4" name="Google Shape;339;p40"/>
            <p:cNvSpPr/>
            <p:nvPr/>
          </p:nvSpPr>
          <p:spPr>
            <a:xfrm>
              <a:off x="889829" y="2839834"/>
              <a:ext cx="1568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5" name="Google Shape;340;p40"/>
            <p:cNvSpPr/>
            <p:nvPr/>
          </p:nvSpPr>
          <p:spPr>
            <a:xfrm>
              <a:off x="1157273" y="2839834"/>
              <a:ext cx="15610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6" name="Google Shape;341;p40"/>
            <p:cNvSpPr/>
            <p:nvPr/>
          </p:nvSpPr>
          <p:spPr>
            <a:xfrm>
              <a:off x="1098928" y="2839834"/>
              <a:ext cx="16373" cy="1841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7" name="Google Shape;342;p40"/>
            <p:cNvSpPr/>
            <p:nvPr/>
          </p:nvSpPr>
          <p:spPr>
            <a:xfrm>
              <a:off x="665120" y="2748814"/>
              <a:ext cx="1561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8" name="Google Shape;343;p40"/>
            <p:cNvSpPr/>
            <p:nvPr/>
          </p:nvSpPr>
          <p:spPr>
            <a:xfrm>
              <a:off x="705636" y="2748814"/>
              <a:ext cx="1568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79" name="Google Shape;344;p40"/>
            <p:cNvSpPr/>
            <p:nvPr/>
          </p:nvSpPr>
          <p:spPr>
            <a:xfrm>
              <a:off x="752603" y="2748814"/>
              <a:ext cx="1561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0" name="Google Shape;345;p40"/>
            <p:cNvSpPr/>
            <p:nvPr/>
          </p:nvSpPr>
          <p:spPr>
            <a:xfrm>
              <a:off x="810185" y="2748814"/>
              <a:ext cx="1568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1" name="Google Shape;346;p40"/>
            <p:cNvSpPr/>
            <p:nvPr/>
          </p:nvSpPr>
          <p:spPr>
            <a:xfrm>
              <a:off x="874219" y="2748814"/>
              <a:ext cx="1561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2" name="Google Shape;347;p40"/>
            <p:cNvSpPr/>
            <p:nvPr/>
          </p:nvSpPr>
          <p:spPr>
            <a:xfrm>
              <a:off x="1152972" y="2748814"/>
              <a:ext cx="1568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3" name="Google Shape;348;p40"/>
            <p:cNvSpPr/>
            <p:nvPr/>
          </p:nvSpPr>
          <p:spPr>
            <a:xfrm>
              <a:off x="1089701" y="2748814"/>
              <a:ext cx="1568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4" name="Google Shape;349;p40"/>
            <p:cNvSpPr/>
            <p:nvPr/>
          </p:nvSpPr>
          <p:spPr>
            <a:xfrm>
              <a:off x="688569" y="2656336"/>
              <a:ext cx="1568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5" name="Google Shape;350;p40"/>
            <p:cNvSpPr/>
            <p:nvPr/>
          </p:nvSpPr>
          <p:spPr>
            <a:xfrm>
              <a:off x="729154" y="2656336"/>
              <a:ext cx="1561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6" name="Google Shape;351;p40"/>
            <p:cNvSpPr/>
            <p:nvPr/>
          </p:nvSpPr>
          <p:spPr>
            <a:xfrm>
              <a:off x="775358" y="2656336"/>
              <a:ext cx="16374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7" name="Google Shape;352;p40"/>
            <p:cNvSpPr/>
            <p:nvPr/>
          </p:nvSpPr>
          <p:spPr>
            <a:xfrm>
              <a:off x="833703" y="2656336"/>
              <a:ext cx="15610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8" name="Google Shape;353;p40"/>
            <p:cNvSpPr/>
            <p:nvPr/>
          </p:nvSpPr>
          <p:spPr>
            <a:xfrm>
              <a:off x="1112456" y="2656336"/>
              <a:ext cx="16373" cy="18419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89" name="Google Shape;354;p40"/>
            <p:cNvSpPr/>
            <p:nvPr/>
          </p:nvSpPr>
          <p:spPr>
            <a:xfrm>
              <a:off x="608926" y="2565315"/>
              <a:ext cx="16373" cy="18349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0" name="Google Shape;355;p40"/>
            <p:cNvSpPr/>
            <p:nvPr/>
          </p:nvSpPr>
          <p:spPr>
            <a:xfrm>
              <a:off x="650204" y="2565315"/>
              <a:ext cx="15610" cy="18349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1" name="Google Shape;356;p40"/>
            <p:cNvSpPr/>
            <p:nvPr/>
          </p:nvSpPr>
          <p:spPr>
            <a:xfrm>
              <a:off x="696408" y="2565315"/>
              <a:ext cx="15680" cy="18349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2" name="Google Shape;357;p40"/>
            <p:cNvSpPr/>
            <p:nvPr/>
          </p:nvSpPr>
          <p:spPr>
            <a:xfrm>
              <a:off x="754753" y="2565315"/>
              <a:ext cx="15610" cy="18349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3" name="Google Shape;358;p40"/>
            <p:cNvSpPr/>
            <p:nvPr/>
          </p:nvSpPr>
          <p:spPr>
            <a:xfrm>
              <a:off x="818025" y="2565315"/>
              <a:ext cx="16373" cy="18349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4" name="Google Shape;359;p40"/>
            <p:cNvSpPr/>
            <p:nvPr/>
          </p:nvSpPr>
          <p:spPr>
            <a:xfrm>
              <a:off x="887747" y="2565315"/>
              <a:ext cx="15610" cy="18349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5" name="Google Shape;360;p40"/>
            <p:cNvSpPr/>
            <p:nvPr/>
          </p:nvSpPr>
          <p:spPr>
            <a:xfrm>
              <a:off x="1155122" y="2565315"/>
              <a:ext cx="16373" cy="18349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6" name="Google Shape;361;p40"/>
            <p:cNvSpPr/>
            <p:nvPr/>
          </p:nvSpPr>
          <p:spPr>
            <a:xfrm>
              <a:off x="1097540" y="2565315"/>
              <a:ext cx="15610" cy="18349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7" name="Google Shape;362;p40"/>
            <p:cNvSpPr/>
            <p:nvPr/>
          </p:nvSpPr>
          <p:spPr>
            <a:xfrm>
              <a:off x="672959" y="2474294"/>
              <a:ext cx="16304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8" name="Google Shape;363;p40"/>
            <p:cNvSpPr/>
            <p:nvPr/>
          </p:nvSpPr>
          <p:spPr>
            <a:xfrm>
              <a:off x="714169" y="2474294"/>
              <a:ext cx="15680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499" name="Google Shape;364;p40"/>
            <p:cNvSpPr/>
            <p:nvPr/>
          </p:nvSpPr>
          <p:spPr>
            <a:xfrm>
              <a:off x="760442" y="2474294"/>
              <a:ext cx="15610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0" name="Google Shape;365;p40"/>
            <p:cNvSpPr/>
            <p:nvPr/>
          </p:nvSpPr>
          <p:spPr>
            <a:xfrm>
              <a:off x="818718" y="2474294"/>
              <a:ext cx="15680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1" name="Google Shape;366;p40"/>
            <p:cNvSpPr/>
            <p:nvPr/>
          </p:nvSpPr>
          <p:spPr>
            <a:xfrm>
              <a:off x="882058" y="2474294"/>
              <a:ext cx="16304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2" name="Google Shape;367;p40"/>
            <p:cNvSpPr/>
            <p:nvPr/>
          </p:nvSpPr>
          <p:spPr>
            <a:xfrm>
              <a:off x="1306639" y="2474294"/>
              <a:ext cx="15610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3" name="Google Shape;368;p40"/>
            <p:cNvSpPr/>
            <p:nvPr/>
          </p:nvSpPr>
          <p:spPr>
            <a:xfrm>
              <a:off x="1266054" y="2474294"/>
              <a:ext cx="15680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4" name="Google Shape;369;p40"/>
            <p:cNvSpPr/>
            <p:nvPr/>
          </p:nvSpPr>
          <p:spPr>
            <a:xfrm>
              <a:off x="1219850" y="2474294"/>
              <a:ext cx="15680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5" name="Google Shape;370;p40"/>
            <p:cNvSpPr/>
            <p:nvPr/>
          </p:nvSpPr>
          <p:spPr>
            <a:xfrm>
              <a:off x="1161505" y="2474294"/>
              <a:ext cx="15679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6" name="Google Shape;371;p40"/>
            <p:cNvSpPr/>
            <p:nvPr/>
          </p:nvSpPr>
          <p:spPr>
            <a:xfrm>
              <a:off x="1097540" y="2474294"/>
              <a:ext cx="15610" cy="1834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7" name="Google Shape;372;p40"/>
            <p:cNvSpPr/>
            <p:nvPr/>
          </p:nvSpPr>
          <p:spPr>
            <a:xfrm>
              <a:off x="825170" y="2382510"/>
              <a:ext cx="15610" cy="18426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8" name="Google Shape;373;p40"/>
            <p:cNvSpPr/>
            <p:nvPr/>
          </p:nvSpPr>
          <p:spPr>
            <a:xfrm>
              <a:off x="894130" y="2382510"/>
              <a:ext cx="16374" cy="18426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09" name="Google Shape;374;p40"/>
            <p:cNvSpPr/>
            <p:nvPr/>
          </p:nvSpPr>
          <p:spPr>
            <a:xfrm>
              <a:off x="1248988" y="2382510"/>
              <a:ext cx="15680" cy="18426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0" name="Google Shape;375;p40"/>
            <p:cNvSpPr/>
            <p:nvPr/>
          </p:nvSpPr>
          <p:spPr>
            <a:xfrm>
              <a:off x="1208472" y="2382510"/>
              <a:ext cx="15680" cy="18426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1" name="Google Shape;376;p40"/>
            <p:cNvSpPr/>
            <p:nvPr/>
          </p:nvSpPr>
          <p:spPr>
            <a:xfrm>
              <a:off x="1162268" y="2382510"/>
              <a:ext cx="15610" cy="18426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2" name="Google Shape;377;p40"/>
            <p:cNvSpPr/>
            <p:nvPr/>
          </p:nvSpPr>
          <p:spPr>
            <a:xfrm>
              <a:off x="1103923" y="2382510"/>
              <a:ext cx="15680" cy="18426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3" name="Google Shape;378;p40"/>
            <p:cNvSpPr/>
            <p:nvPr/>
          </p:nvSpPr>
          <p:spPr>
            <a:xfrm>
              <a:off x="1039889" y="2382510"/>
              <a:ext cx="15680" cy="18426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4" name="Google Shape;379;p40"/>
            <p:cNvSpPr/>
            <p:nvPr/>
          </p:nvSpPr>
          <p:spPr>
            <a:xfrm>
              <a:off x="274672" y="3008418"/>
              <a:ext cx="663573" cy="130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18"/>
                  </a:lnTo>
                  <a:cubicBezTo>
                    <a:pt x="0" y="17823"/>
                    <a:pt x="4837" y="21600"/>
                    <a:pt x="10788" y="21600"/>
                  </a:cubicBezTo>
                  <a:cubicBezTo>
                    <a:pt x="16761" y="21600"/>
                    <a:pt x="21600" y="17823"/>
                    <a:pt x="21600" y="1321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5" name="Google Shape;380;p40"/>
            <p:cNvSpPr/>
            <p:nvPr/>
          </p:nvSpPr>
          <p:spPr>
            <a:xfrm>
              <a:off x="769669" y="2974979"/>
              <a:ext cx="16374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6" name="Google Shape;381;p40"/>
            <p:cNvSpPr/>
            <p:nvPr/>
          </p:nvSpPr>
          <p:spPr>
            <a:xfrm>
              <a:off x="322333" y="2974979"/>
              <a:ext cx="1561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7" name="Google Shape;382;p40"/>
            <p:cNvSpPr/>
            <p:nvPr/>
          </p:nvSpPr>
          <p:spPr>
            <a:xfrm>
              <a:off x="369232" y="2974979"/>
              <a:ext cx="1568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8" name="Google Shape;383;p40"/>
            <p:cNvSpPr/>
            <p:nvPr/>
          </p:nvSpPr>
          <p:spPr>
            <a:xfrm>
              <a:off x="426883" y="2974979"/>
              <a:ext cx="1561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19" name="Google Shape;384;p40"/>
            <p:cNvSpPr/>
            <p:nvPr/>
          </p:nvSpPr>
          <p:spPr>
            <a:xfrm>
              <a:off x="490848" y="2974979"/>
              <a:ext cx="1568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0" name="Google Shape;385;p40"/>
            <p:cNvSpPr/>
            <p:nvPr/>
          </p:nvSpPr>
          <p:spPr>
            <a:xfrm>
              <a:off x="560570" y="2974979"/>
              <a:ext cx="15610" cy="18349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1" name="Google Shape;386;p40"/>
            <p:cNvSpPr/>
            <p:nvPr/>
          </p:nvSpPr>
          <p:spPr>
            <a:xfrm>
              <a:off x="274672" y="2956455"/>
              <a:ext cx="663573" cy="100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8" y="0"/>
                  </a:moveTo>
                  <a:cubicBezTo>
                    <a:pt x="4837" y="0"/>
                    <a:pt x="0" y="4900"/>
                    <a:pt x="0" y="10725"/>
                  </a:cubicBezTo>
                  <a:cubicBezTo>
                    <a:pt x="0" y="16850"/>
                    <a:pt x="4837" y="21600"/>
                    <a:pt x="10788" y="21600"/>
                  </a:cubicBezTo>
                  <a:cubicBezTo>
                    <a:pt x="16761" y="21600"/>
                    <a:pt x="21600" y="16850"/>
                    <a:pt x="21600" y="10725"/>
                  </a:cubicBezTo>
                  <a:cubicBezTo>
                    <a:pt x="21600" y="4750"/>
                    <a:pt x="16761" y="0"/>
                    <a:pt x="10788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2" name="Google Shape;387;p40"/>
            <p:cNvSpPr/>
            <p:nvPr/>
          </p:nvSpPr>
          <p:spPr>
            <a:xfrm>
              <a:off x="342244" y="2977823"/>
              <a:ext cx="527667" cy="46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3" y="0"/>
                    <a:pt x="0" y="4921"/>
                    <a:pt x="0" y="10800"/>
                  </a:cubicBezTo>
                  <a:cubicBezTo>
                    <a:pt x="0" y="16711"/>
                    <a:pt x="4862" y="21600"/>
                    <a:pt x="10800" y="21600"/>
                  </a:cubicBezTo>
                  <a:cubicBezTo>
                    <a:pt x="16769" y="21600"/>
                    <a:pt x="21600" y="16711"/>
                    <a:pt x="21600" y="10800"/>
                  </a:cubicBezTo>
                  <a:cubicBezTo>
                    <a:pt x="21600" y="4921"/>
                    <a:pt x="16769" y="0"/>
                    <a:pt x="10800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3" name="Google Shape;388;p40"/>
            <p:cNvSpPr/>
            <p:nvPr/>
          </p:nvSpPr>
          <p:spPr>
            <a:xfrm>
              <a:off x="342244" y="2977823"/>
              <a:ext cx="527667" cy="30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3" y="0"/>
                    <a:pt x="0" y="7543"/>
                    <a:pt x="0" y="16555"/>
                  </a:cubicBezTo>
                  <a:cubicBezTo>
                    <a:pt x="0" y="18073"/>
                    <a:pt x="173" y="20082"/>
                    <a:pt x="466" y="21600"/>
                  </a:cubicBezTo>
                  <a:cubicBezTo>
                    <a:pt x="1835" y="14547"/>
                    <a:pt x="5938" y="9551"/>
                    <a:pt x="10800" y="9551"/>
                  </a:cubicBezTo>
                  <a:cubicBezTo>
                    <a:pt x="15690" y="9551"/>
                    <a:pt x="19797" y="14547"/>
                    <a:pt x="21134" y="21600"/>
                  </a:cubicBezTo>
                  <a:cubicBezTo>
                    <a:pt x="21455" y="19592"/>
                    <a:pt x="21600" y="18073"/>
                    <a:pt x="21600" y="16555"/>
                  </a:cubicBezTo>
                  <a:cubicBezTo>
                    <a:pt x="21600" y="7543"/>
                    <a:pt x="16769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4" name="Google Shape;389;p40"/>
            <p:cNvSpPr/>
            <p:nvPr/>
          </p:nvSpPr>
          <p:spPr>
            <a:xfrm>
              <a:off x="323027" y="2917328"/>
              <a:ext cx="663573" cy="130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337"/>
                  </a:lnTo>
                  <a:cubicBezTo>
                    <a:pt x="0" y="17941"/>
                    <a:pt x="4839" y="21600"/>
                    <a:pt x="10788" y="21600"/>
                  </a:cubicBezTo>
                  <a:cubicBezTo>
                    <a:pt x="16761" y="21600"/>
                    <a:pt x="21600" y="17941"/>
                    <a:pt x="21600" y="1333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5" name="Google Shape;390;p40"/>
            <p:cNvSpPr/>
            <p:nvPr/>
          </p:nvSpPr>
          <p:spPr>
            <a:xfrm>
              <a:off x="753991" y="2883958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6" name="Google Shape;391;p40"/>
            <p:cNvSpPr/>
            <p:nvPr/>
          </p:nvSpPr>
          <p:spPr>
            <a:xfrm>
              <a:off x="329410" y="2883958"/>
              <a:ext cx="16373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7" name="Google Shape;392;p40"/>
            <p:cNvSpPr/>
            <p:nvPr/>
          </p:nvSpPr>
          <p:spPr>
            <a:xfrm>
              <a:off x="370688" y="2883958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8" name="Google Shape;393;p40"/>
            <p:cNvSpPr/>
            <p:nvPr/>
          </p:nvSpPr>
          <p:spPr>
            <a:xfrm>
              <a:off x="416893" y="2883958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29" name="Google Shape;394;p40"/>
            <p:cNvSpPr/>
            <p:nvPr/>
          </p:nvSpPr>
          <p:spPr>
            <a:xfrm>
              <a:off x="475238" y="2883958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0" name="Google Shape;395;p40"/>
            <p:cNvSpPr/>
            <p:nvPr/>
          </p:nvSpPr>
          <p:spPr>
            <a:xfrm>
              <a:off x="538509" y="2883958"/>
              <a:ext cx="16373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1" name="Google Shape;396;p40"/>
            <p:cNvSpPr/>
            <p:nvPr/>
          </p:nvSpPr>
          <p:spPr>
            <a:xfrm>
              <a:off x="608231" y="2883958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2" name="Google Shape;397;p40"/>
            <p:cNvSpPr/>
            <p:nvPr/>
          </p:nvSpPr>
          <p:spPr>
            <a:xfrm>
              <a:off x="322333" y="2865434"/>
              <a:ext cx="664267" cy="101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57" y="0"/>
                    <a:pt x="0" y="4866"/>
                    <a:pt x="0" y="10800"/>
                  </a:cubicBezTo>
                  <a:cubicBezTo>
                    <a:pt x="0" y="16734"/>
                    <a:pt x="4832" y="21600"/>
                    <a:pt x="10799" y="21600"/>
                  </a:cubicBezTo>
                  <a:cubicBezTo>
                    <a:pt x="16766" y="21600"/>
                    <a:pt x="21600" y="16734"/>
                    <a:pt x="21600" y="10800"/>
                  </a:cubicBezTo>
                  <a:cubicBezTo>
                    <a:pt x="21600" y="4866"/>
                    <a:pt x="16766" y="0"/>
                    <a:pt x="1079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3" name="Google Shape;398;p40"/>
            <p:cNvSpPr/>
            <p:nvPr/>
          </p:nvSpPr>
          <p:spPr>
            <a:xfrm>
              <a:off x="391293" y="2887496"/>
              <a:ext cx="526973" cy="4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0"/>
                  </a:moveTo>
                  <a:cubicBezTo>
                    <a:pt x="4840" y="0"/>
                    <a:pt x="0" y="4638"/>
                    <a:pt x="0" y="10638"/>
                  </a:cubicBezTo>
                  <a:cubicBezTo>
                    <a:pt x="0" y="16962"/>
                    <a:pt x="4840" y="21600"/>
                    <a:pt x="10786" y="21600"/>
                  </a:cubicBezTo>
                  <a:cubicBezTo>
                    <a:pt x="16763" y="21600"/>
                    <a:pt x="21600" y="16962"/>
                    <a:pt x="21600" y="10638"/>
                  </a:cubicBezTo>
                  <a:cubicBezTo>
                    <a:pt x="21600" y="4638"/>
                    <a:pt x="16763" y="0"/>
                    <a:pt x="10786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4" name="Google Shape;399;p40"/>
            <p:cNvSpPr/>
            <p:nvPr/>
          </p:nvSpPr>
          <p:spPr>
            <a:xfrm>
              <a:off x="390599" y="2887496"/>
              <a:ext cx="527048" cy="29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600" extrusionOk="0">
                  <a:moveTo>
                    <a:pt x="10772" y="0"/>
                  </a:moveTo>
                  <a:cubicBezTo>
                    <a:pt x="4833" y="0"/>
                    <a:pt x="0" y="7183"/>
                    <a:pt x="0" y="16476"/>
                  </a:cubicBezTo>
                  <a:cubicBezTo>
                    <a:pt x="0" y="18536"/>
                    <a:pt x="145" y="20093"/>
                    <a:pt x="466" y="21600"/>
                  </a:cubicBezTo>
                  <a:cubicBezTo>
                    <a:pt x="1803" y="14919"/>
                    <a:pt x="5910" y="9795"/>
                    <a:pt x="10800" y="9795"/>
                  </a:cubicBezTo>
                  <a:cubicBezTo>
                    <a:pt x="15662" y="9795"/>
                    <a:pt x="19768" y="14919"/>
                    <a:pt x="21134" y="21600"/>
                  </a:cubicBezTo>
                  <a:cubicBezTo>
                    <a:pt x="21427" y="20093"/>
                    <a:pt x="21600" y="18536"/>
                    <a:pt x="21572" y="16476"/>
                  </a:cubicBezTo>
                  <a:cubicBezTo>
                    <a:pt x="21572" y="7183"/>
                    <a:pt x="16738" y="0"/>
                    <a:pt x="10772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5" name="Google Shape;400;p40"/>
            <p:cNvSpPr/>
            <p:nvPr/>
          </p:nvSpPr>
          <p:spPr>
            <a:xfrm>
              <a:off x="268983" y="2826307"/>
              <a:ext cx="663503" cy="13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18"/>
                  </a:lnTo>
                  <a:cubicBezTo>
                    <a:pt x="0" y="17823"/>
                    <a:pt x="4838" y="21600"/>
                    <a:pt x="10789" y="21600"/>
                  </a:cubicBezTo>
                  <a:cubicBezTo>
                    <a:pt x="16762" y="21600"/>
                    <a:pt x="21600" y="17823"/>
                    <a:pt x="21600" y="1321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6" name="Google Shape;401;p40"/>
            <p:cNvSpPr/>
            <p:nvPr/>
          </p:nvSpPr>
          <p:spPr>
            <a:xfrm>
              <a:off x="822326" y="2792868"/>
              <a:ext cx="1561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7" name="Google Shape;402;p40"/>
            <p:cNvSpPr/>
            <p:nvPr/>
          </p:nvSpPr>
          <p:spPr>
            <a:xfrm>
              <a:off x="763980" y="2792868"/>
              <a:ext cx="1561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8" name="Google Shape;403;p40"/>
            <p:cNvSpPr/>
            <p:nvPr/>
          </p:nvSpPr>
          <p:spPr>
            <a:xfrm>
              <a:off x="630987" y="2792868"/>
              <a:ext cx="1561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39" name="Google Shape;404;p40"/>
            <p:cNvSpPr/>
            <p:nvPr/>
          </p:nvSpPr>
          <p:spPr>
            <a:xfrm>
              <a:off x="316645" y="2792868"/>
              <a:ext cx="1561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0" name="Google Shape;405;p40"/>
            <p:cNvSpPr/>
            <p:nvPr/>
          </p:nvSpPr>
          <p:spPr>
            <a:xfrm>
              <a:off x="362849" y="2792868"/>
              <a:ext cx="1568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1" name="Google Shape;406;p40"/>
            <p:cNvSpPr/>
            <p:nvPr/>
          </p:nvSpPr>
          <p:spPr>
            <a:xfrm>
              <a:off x="421194" y="2792868"/>
              <a:ext cx="1561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2" name="Google Shape;407;p40"/>
            <p:cNvSpPr/>
            <p:nvPr/>
          </p:nvSpPr>
          <p:spPr>
            <a:xfrm>
              <a:off x="485159" y="2792868"/>
              <a:ext cx="1568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3" name="Google Shape;408;p40"/>
            <p:cNvSpPr/>
            <p:nvPr/>
          </p:nvSpPr>
          <p:spPr>
            <a:xfrm>
              <a:off x="554188" y="2792868"/>
              <a:ext cx="15610" cy="183497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4" name="Google Shape;409;p40"/>
            <p:cNvSpPr/>
            <p:nvPr/>
          </p:nvSpPr>
          <p:spPr>
            <a:xfrm>
              <a:off x="268983" y="2774414"/>
              <a:ext cx="663503" cy="100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9" y="0"/>
                  </a:moveTo>
                  <a:cubicBezTo>
                    <a:pt x="4815" y="0"/>
                    <a:pt x="0" y="4753"/>
                    <a:pt x="0" y="10882"/>
                  </a:cubicBezTo>
                  <a:cubicBezTo>
                    <a:pt x="0" y="16861"/>
                    <a:pt x="4815" y="21600"/>
                    <a:pt x="10789" y="21600"/>
                  </a:cubicBezTo>
                  <a:cubicBezTo>
                    <a:pt x="16762" y="21600"/>
                    <a:pt x="21600" y="16861"/>
                    <a:pt x="21600" y="10882"/>
                  </a:cubicBezTo>
                  <a:cubicBezTo>
                    <a:pt x="21600" y="4753"/>
                    <a:pt x="16762" y="0"/>
                    <a:pt x="1078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5" name="Google Shape;410;p40"/>
            <p:cNvSpPr/>
            <p:nvPr/>
          </p:nvSpPr>
          <p:spPr>
            <a:xfrm>
              <a:off x="336555" y="2795712"/>
              <a:ext cx="527667" cy="46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0"/>
                    <a:pt x="0" y="4913"/>
                    <a:pt x="0" y="10816"/>
                  </a:cubicBezTo>
                  <a:cubicBezTo>
                    <a:pt x="0" y="16687"/>
                    <a:pt x="4831" y="21600"/>
                    <a:pt x="10800" y="21600"/>
                  </a:cubicBezTo>
                  <a:cubicBezTo>
                    <a:pt x="16769" y="21600"/>
                    <a:pt x="21600" y="16687"/>
                    <a:pt x="21600" y="10816"/>
                  </a:cubicBezTo>
                  <a:cubicBezTo>
                    <a:pt x="21600" y="4913"/>
                    <a:pt x="16769" y="0"/>
                    <a:pt x="10800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6" name="Google Shape;411;p40"/>
            <p:cNvSpPr/>
            <p:nvPr/>
          </p:nvSpPr>
          <p:spPr>
            <a:xfrm>
              <a:off x="337249" y="2795712"/>
              <a:ext cx="527737" cy="30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3" y="0"/>
                    <a:pt x="0" y="7543"/>
                    <a:pt x="0" y="16604"/>
                  </a:cubicBezTo>
                  <a:cubicBezTo>
                    <a:pt x="0" y="18122"/>
                    <a:pt x="145" y="20131"/>
                    <a:pt x="466" y="21600"/>
                  </a:cubicBezTo>
                  <a:cubicBezTo>
                    <a:pt x="1806" y="14596"/>
                    <a:pt x="5909" y="9551"/>
                    <a:pt x="10799" y="9551"/>
                  </a:cubicBezTo>
                  <a:cubicBezTo>
                    <a:pt x="15660" y="9551"/>
                    <a:pt x="19766" y="14596"/>
                    <a:pt x="21134" y="21600"/>
                  </a:cubicBezTo>
                  <a:cubicBezTo>
                    <a:pt x="21396" y="20131"/>
                    <a:pt x="21569" y="18122"/>
                    <a:pt x="21600" y="16604"/>
                  </a:cubicBezTo>
                  <a:cubicBezTo>
                    <a:pt x="21600" y="7543"/>
                    <a:pt x="16767" y="0"/>
                    <a:pt x="10799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7" name="Google Shape;412;p40"/>
            <p:cNvSpPr/>
            <p:nvPr/>
          </p:nvSpPr>
          <p:spPr>
            <a:xfrm>
              <a:off x="245534" y="2733898"/>
              <a:ext cx="663503" cy="130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18"/>
                  </a:lnTo>
                  <a:cubicBezTo>
                    <a:pt x="0" y="17823"/>
                    <a:pt x="4838" y="21600"/>
                    <a:pt x="10789" y="21600"/>
                  </a:cubicBezTo>
                  <a:cubicBezTo>
                    <a:pt x="16762" y="21600"/>
                    <a:pt x="21600" y="17823"/>
                    <a:pt x="21600" y="1321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8" name="Google Shape;413;p40"/>
            <p:cNvSpPr/>
            <p:nvPr/>
          </p:nvSpPr>
          <p:spPr>
            <a:xfrm>
              <a:off x="798808" y="2700459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49" name="Google Shape;414;p40"/>
            <p:cNvSpPr/>
            <p:nvPr/>
          </p:nvSpPr>
          <p:spPr>
            <a:xfrm>
              <a:off x="740531" y="2700459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0" name="Google Shape;415;p40"/>
            <p:cNvSpPr/>
            <p:nvPr/>
          </p:nvSpPr>
          <p:spPr>
            <a:xfrm>
              <a:off x="677192" y="2700459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1" name="Google Shape;416;p40"/>
            <p:cNvSpPr/>
            <p:nvPr/>
          </p:nvSpPr>
          <p:spPr>
            <a:xfrm>
              <a:off x="607538" y="2700459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2" name="Google Shape;417;p40"/>
            <p:cNvSpPr/>
            <p:nvPr/>
          </p:nvSpPr>
          <p:spPr>
            <a:xfrm>
              <a:off x="24011" y="2852859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3" name="Google Shape;418;p40"/>
            <p:cNvSpPr/>
            <p:nvPr/>
          </p:nvSpPr>
          <p:spPr>
            <a:xfrm>
              <a:off x="64526" y="2852859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4" name="Google Shape;419;p40"/>
            <p:cNvSpPr/>
            <p:nvPr/>
          </p:nvSpPr>
          <p:spPr>
            <a:xfrm>
              <a:off x="340094" y="2700459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5" name="Google Shape;420;p40"/>
            <p:cNvSpPr/>
            <p:nvPr/>
          </p:nvSpPr>
          <p:spPr>
            <a:xfrm>
              <a:off x="397676" y="2700459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6" name="Google Shape;421;p40"/>
            <p:cNvSpPr/>
            <p:nvPr/>
          </p:nvSpPr>
          <p:spPr>
            <a:xfrm>
              <a:off x="461710" y="2700459"/>
              <a:ext cx="1568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7" name="Google Shape;422;p40"/>
            <p:cNvSpPr/>
            <p:nvPr/>
          </p:nvSpPr>
          <p:spPr>
            <a:xfrm>
              <a:off x="531432" y="2700459"/>
              <a:ext cx="15610" cy="184192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8" name="Google Shape;423;p40"/>
            <p:cNvSpPr/>
            <p:nvPr/>
          </p:nvSpPr>
          <p:spPr>
            <a:xfrm>
              <a:off x="245534" y="2681936"/>
              <a:ext cx="663503" cy="101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9" y="0"/>
                  </a:moveTo>
                  <a:cubicBezTo>
                    <a:pt x="4838" y="0"/>
                    <a:pt x="0" y="4866"/>
                    <a:pt x="0" y="10800"/>
                  </a:cubicBezTo>
                  <a:cubicBezTo>
                    <a:pt x="0" y="16734"/>
                    <a:pt x="4838" y="21600"/>
                    <a:pt x="10789" y="21600"/>
                  </a:cubicBezTo>
                  <a:cubicBezTo>
                    <a:pt x="16762" y="21600"/>
                    <a:pt x="21600" y="16734"/>
                    <a:pt x="21600" y="10800"/>
                  </a:cubicBezTo>
                  <a:cubicBezTo>
                    <a:pt x="21600" y="4866"/>
                    <a:pt x="16762" y="0"/>
                    <a:pt x="1078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59" name="Google Shape;424;p40"/>
            <p:cNvSpPr/>
            <p:nvPr/>
          </p:nvSpPr>
          <p:spPr>
            <a:xfrm>
              <a:off x="313037" y="2703303"/>
              <a:ext cx="527736" cy="46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3" y="0"/>
                    <a:pt x="0" y="4921"/>
                    <a:pt x="0" y="10800"/>
                  </a:cubicBezTo>
                  <a:cubicBezTo>
                    <a:pt x="0" y="16711"/>
                    <a:pt x="4833" y="21600"/>
                    <a:pt x="10801" y="21600"/>
                  </a:cubicBezTo>
                  <a:cubicBezTo>
                    <a:pt x="16767" y="21600"/>
                    <a:pt x="21600" y="16711"/>
                    <a:pt x="21600" y="10800"/>
                  </a:cubicBezTo>
                  <a:cubicBezTo>
                    <a:pt x="21600" y="4921"/>
                    <a:pt x="16767" y="0"/>
                    <a:pt x="10801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0" name="Google Shape;425;p40"/>
            <p:cNvSpPr/>
            <p:nvPr/>
          </p:nvSpPr>
          <p:spPr>
            <a:xfrm>
              <a:off x="313037" y="2703303"/>
              <a:ext cx="527736" cy="30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3" y="0"/>
                    <a:pt x="0" y="7543"/>
                    <a:pt x="0" y="16555"/>
                  </a:cubicBezTo>
                  <a:cubicBezTo>
                    <a:pt x="0" y="18563"/>
                    <a:pt x="176" y="20082"/>
                    <a:pt x="466" y="21600"/>
                  </a:cubicBezTo>
                  <a:cubicBezTo>
                    <a:pt x="1834" y="14547"/>
                    <a:pt x="5940" y="9551"/>
                    <a:pt x="10801" y="9551"/>
                  </a:cubicBezTo>
                  <a:cubicBezTo>
                    <a:pt x="15691" y="9551"/>
                    <a:pt x="19794" y="14547"/>
                    <a:pt x="21134" y="21600"/>
                  </a:cubicBezTo>
                  <a:cubicBezTo>
                    <a:pt x="21455" y="20082"/>
                    <a:pt x="21600" y="18563"/>
                    <a:pt x="21600" y="16555"/>
                  </a:cubicBezTo>
                  <a:cubicBezTo>
                    <a:pt x="21600" y="7543"/>
                    <a:pt x="16767" y="0"/>
                    <a:pt x="10801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1" name="Google Shape;426;p40"/>
            <p:cNvSpPr/>
            <p:nvPr/>
          </p:nvSpPr>
          <p:spPr>
            <a:xfrm>
              <a:off x="324415" y="2642808"/>
              <a:ext cx="663572" cy="13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29"/>
                  </a:lnTo>
                  <a:cubicBezTo>
                    <a:pt x="0" y="17823"/>
                    <a:pt x="4839" y="21600"/>
                    <a:pt x="10812" y="21600"/>
                  </a:cubicBezTo>
                  <a:cubicBezTo>
                    <a:pt x="16763" y="21600"/>
                    <a:pt x="21600" y="17823"/>
                    <a:pt x="21600" y="13229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2" name="Google Shape;427;p40"/>
            <p:cNvSpPr/>
            <p:nvPr/>
          </p:nvSpPr>
          <p:spPr>
            <a:xfrm>
              <a:off x="820175" y="2609438"/>
              <a:ext cx="15610" cy="18342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3" name="Google Shape;428;p40"/>
            <p:cNvSpPr/>
            <p:nvPr/>
          </p:nvSpPr>
          <p:spPr>
            <a:xfrm>
              <a:off x="756141" y="2609438"/>
              <a:ext cx="15680" cy="18342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4" name="Google Shape;429;p40"/>
            <p:cNvSpPr/>
            <p:nvPr/>
          </p:nvSpPr>
          <p:spPr>
            <a:xfrm>
              <a:off x="331560" y="2609438"/>
              <a:ext cx="15680" cy="18342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5" name="Google Shape;430;p40"/>
            <p:cNvSpPr/>
            <p:nvPr/>
          </p:nvSpPr>
          <p:spPr>
            <a:xfrm>
              <a:off x="372076" y="2609438"/>
              <a:ext cx="16373" cy="18342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6" name="Google Shape;431;p40"/>
            <p:cNvSpPr/>
            <p:nvPr/>
          </p:nvSpPr>
          <p:spPr>
            <a:xfrm>
              <a:off x="419043" y="2609438"/>
              <a:ext cx="15610" cy="18342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7" name="Google Shape;432;p40"/>
            <p:cNvSpPr/>
            <p:nvPr/>
          </p:nvSpPr>
          <p:spPr>
            <a:xfrm>
              <a:off x="476626" y="2609438"/>
              <a:ext cx="16373" cy="18342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8" name="Google Shape;433;p40"/>
            <p:cNvSpPr/>
            <p:nvPr/>
          </p:nvSpPr>
          <p:spPr>
            <a:xfrm>
              <a:off x="540659" y="2609438"/>
              <a:ext cx="15610" cy="18342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69" name="Google Shape;434;p40"/>
            <p:cNvSpPr/>
            <p:nvPr/>
          </p:nvSpPr>
          <p:spPr>
            <a:xfrm>
              <a:off x="610382" y="2609438"/>
              <a:ext cx="15610" cy="183428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0" name="Google Shape;435;p40"/>
            <p:cNvSpPr/>
            <p:nvPr/>
          </p:nvSpPr>
          <p:spPr>
            <a:xfrm>
              <a:off x="324415" y="2590915"/>
              <a:ext cx="663572" cy="100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2" y="0"/>
                  </a:moveTo>
                  <a:cubicBezTo>
                    <a:pt x="4839" y="0"/>
                    <a:pt x="0" y="4750"/>
                    <a:pt x="0" y="10875"/>
                  </a:cubicBezTo>
                  <a:cubicBezTo>
                    <a:pt x="0" y="16850"/>
                    <a:pt x="4839" y="21600"/>
                    <a:pt x="10812" y="21600"/>
                  </a:cubicBezTo>
                  <a:cubicBezTo>
                    <a:pt x="16763" y="21600"/>
                    <a:pt x="21600" y="16850"/>
                    <a:pt x="21600" y="10875"/>
                  </a:cubicBezTo>
                  <a:cubicBezTo>
                    <a:pt x="21600" y="4750"/>
                    <a:pt x="16763" y="0"/>
                    <a:pt x="10812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1" name="Google Shape;436;p40"/>
            <p:cNvSpPr/>
            <p:nvPr/>
          </p:nvSpPr>
          <p:spPr>
            <a:xfrm>
              <a:off x="392750" y="2612282"/>
              <a:ext cx="527667" cy="46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0"/>
                    <a:pt x="0" y="4889"/>
                    <a:pt x="0" y="10800"/>
                  </a:cubicBezTo>
                  <a:cubicBezTo>
                    <a:pt x="0" y="16679"/>
                    <a:pt x="4831" y="21600"/>
                    <a:pt x="10800" y="21600"/>
                  </a:cubicBezTo>
                  <a:cubicBezTo>
                    <a:pt x="16767" y="21600"/>
                    <a:pt x="21600" y="16679"/>
                    <a:pt x="21600" y="10800"/>
                  </a:cubicBezTo>
                  <a:cubicBezTo>
                    <a:pt x="21600" y="4889"/>
                    <a:pt x="16738" y="0"/>
                    <a:pt x="10800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2" name="Google Shape;437;p40"/>
            <p:cNvSpPr/>
            <p:nvPr/>
          </p:nvSpPr>
          <p:spPr>
            <a:xfrm>
              <a:off x="392750" y="2612282"/>
              <a:ext cx="527667" cy="30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0"/>
                    <a:pt x="0" y="7511"/>
                    <a:pt x="0" y="16593"/>
                  </a:cubicBezTo>
                  <a:cubicBezTo>
                    <a:pt x="0" y="18115"/>
                    <a:pt x="145" y="19587"/>
                    <a:pt x="466" y="21600"/>
                  </a:cubicBezTo>
                  <a:cubicBezTo>
                    <a:pt x="1803" y="14580"/>
                    <a:pt x="5910" y="9524"/>
                    <a:pt x="10800" y="9524"/>
                  </a:cubicBezTo>
                  <a:cubicBezTo>
                    <a:pt x="15662" y="9524"/>
                    <a:pt x="19765" y="14580"/>
                    <a:pt x="21134" y="21600"/>
                  </a:cubicBezTo>
                  <a:cubicBezTo>
                    <a:pt x="21427" y="19587"/>
                    <a:pt x="21600" y="18115"/>
                    <a:pt x="21600" y="16593"/>
                  </a:cubicBezTo>
                  <a:cubicBezTo>
                    <a:pt x="21600" y="7511"/>
                    <a:pt x="16767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3" name="Google Shape;438;p40"/>
            <p:cNvSpPr/>
            <p:nvPr/>
          </p:nvSpPr>
          <p:spPr>
            <a:xfrm>
              <a:off x="260450" y="2551093"/>
              <a:ext cx="664267" cy="130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62"/>
                  </a:lnTo>
                  <a:cubicBezTo>
                    <a:pt x="0" y="17843"/>
                    <a:pt x="4832" y="21600"/>
                    <a:pt x="10799" y="21600"/>
                  </a:cubicBezTo>
                  <a:cubicBezTo>
                    <a:pt x="16766" y="21600"/>
                    <a:pt x="21600" y="17843"/>
                    <a:pt x="21600" y="13262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4" name="Google Shape;439;p40"/>
            <p:cNvSpPr/>
            <p:nvPr/>
          </p:nvSpPr>
          <p:spPr>
            <a:xfrm>
              <a:off x="860691" y="2517654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5" name="Google Shape;440;p40"/>
            <p:cNvSpPr/>
            <p:nvPr/>
          </p:nvSpPr>
          <p:spPr>
            <a:xfrm>
              <a:off x="813723" y="2517654"/>
              <a:ext cx="15679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6" name="Google Shape;441;p40"/>
            <p:cNvSpPr/>
            <p:nvPr/>
          </p:nvSpPr>
          <p:spPr>
            <a:xfrm>
              <a:off x="80205" y="2670054"/>
              <a:ext cx="1561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7" name="Google Shape;442;p40"/>
            <p:cNvSpPr/>
            <p:nvPr/>
          </p:nvSpPr>
          <p:spPr>
            <a:xfrm>
              <a:off x="355010" y="2517654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8" name="Google Shape;443;p40"/>
            <p:cNvSpPr/>
            <p:nvPr/>
          </p:nvSpPr>
          <p:spPr>
            <a:xfrm>
              <a:off x="412661" y="2517654"/>
              <a:ext cx="16304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79" name="Google Shape;444;p40"/>
            <p:cNvSpPr/>
            <p:nvPr/>
          </p:nvSpPr>
          <p:spPr>
            <a:xfrm>
              <a:off x="476626" y="2517654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0" name="Google Shape;445;p40"/>
            <p:cNvSpPr/>
            <p:nvPr/>
          </p:nvSpPr>
          <p:spPr>
            <a:xfrm>
              <a:off x="546348" y="2517654"/>
              <a:ext cx="1561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1" name="Google Shape;446;p40"/>
            <p:cNvSpPr/>
            <p:nvPr/>
          </p:nvSpPr>
          <p:spPr>
            <a:xfrm>
              <a:off x="260450" y="2499200"/>
              <a:ext cx="663503" cy="100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9" y="0"/>
                  </a:moveTo>
                  <a:cubicBezTo>
                    <a:pt x="4838" y="0"/>
                    <a:pt x="0" y="4869"/>
                    <a:pt x="0" y="10793"/>
                  </a:cubicBezTo>
                  <a:cubicBezTo>
                    <a:pt x="0" y="16731"/>
                    <a:pt x="4838" y="21600"/>
                    <a:pt x="10789" y="21600"/>
                  </a:cubicBezTo>
                  <a:cubicBezTo>
                    <a:pt x="16762" y="21600"/>
                    <a:pt x="21600" y="16731"/>
                    <a:pt x="21600" y="10793"/>
                  </a:cubicBezTo>
                  <a:cubicBezTo>
                    <a:pt x="21600" y="4869"/>
                    <a:pt x="16762" y="0"/>
                    <a:pt x="1078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2" name="Google Shape;447;p40"/>
            <p:cNvSpPr/>
            <p:nvPr/>
          </p:nvSpPr>
          <p:spPr>
            <a:xfrm>
              <a:off x="328716" y="2521192"/>
              <a:ext cx="527737" cy="46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3" y="0"/>
                    <a:pt x="0" y="4663"/>
                    <a:pt x="0" y="10978"/>
                  </a:cubicBezTo>
                  <a:cubicBezTo>
                    <a:pt x="0" y="16937"/>
                    <a:pt x="4833" y="21600"/>
                    <a:pt x="10799" y="21600"/>
                  </a:cubicBezTo>
                  <a:cubicBezTo>
                    <a:pt x="16767" y="21600"/>
                    <a:pt x="21600" y="16937"/>
                    <a:pt x="21600" y="10978"/>
                  </a:cubicBezTo>
                  <a:cubicBezTo>
                    <a:pt x="21600" y="4663"/>
                    <a:pt x="16767" y="0"/>
                    <a:pt x="10799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3" name="Google Shape;448;p40"/>
            <p:cNvSpPr/>
            <p:nvPr/>
          </p:nvSpPr>
          <p:spPr>
            <a:xfrm>
              <a:off x="328022" y="2521192"/>
              <a:ext cx="527754" cy="29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600" extrusionOk="0">
                  <a:moveTo>
                    <a:pt x="10784" y="0"/>
                  </a:moveTo>
                  <a:cubicBezTo>
                    <a:pt x="4824" y="0"/>
                    <a:pt x="0" y="7217"/>
                    <a:pt x="0" y="16989"/>
                  </a:cubicBezTo>
                  <a:cubicBezTo>
                    <a:pt x="0" y="18493"/>
                    <a:pt x="173" y="20046"/>
                    <a:pt x="465" y="21600"/>
                  </a:cubicBezTo>
                  <a:cubicBezTo>
                    <a:pt x="1801" y="14935"/>
                    <a:pt x="5930" y="9773"/>
                    <a:pt x="10784" y="9773"/>
                  </a:cubicBezTo>
                  <a:cubicBezTo>
                    <a:pt x="15668" y="9773"/>
                    <a:pt x="19768" y="14935"/>
                    <a:pt x="21104" y="21600"/>
                  </a:cubicBezTo>
                  <a:cubicBezTo>
                    <a:pt x="21424" y="20046"/>
                    <a:pt x="21600" y="18493"/>
                    <a:pt x="21569" y="16989"/>
                  </a:cubicBezTo>
                  <a:cubicBezTo>
                    <a:pt x="21569" y="7217"/>
                    <a:pt x="16745" y="0"/>
                    <a:pt x="10784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4" name="Google Shape;449;p40"/>
            <p:cNvSpPr/>
            <p:nvPr/>
          </p:nvSpPr>
          <p:spPr>
            <a:xfrm>
              <a:off x="318032" y="2460072"/>
              <a:ext cx="663573" cy="13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18"/>
                  </a:lnTo>
                  <a:cubicBezTo>
                    <a:pt x="0" y="17823"/>
                    <a:pt x="4839" y="21600"/>
                    <a:pt x="10788" y="21600"/>
                  </a:cubicBezTo>
                  <a:cubicBezTo>
                    <a:pt x="16761" y="21600"/>
                    <a:pt x="21600" y="17823"/>
                    <a:pt x="21600" y="1321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5" name="Google Shape;450;p40"/>
            <p:cNvSpPr/>
            <p:nvPr/>
          </p:nvSpPr>
          <p:spPr>
            <a:xfrm>
              <a:off x="871374" y="2426633"/>
              <a:ext cx="1561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6" name="Google Shape;451;p40"/>
            <p:cNvSpPr/>
            <p:nvPr/>
          </p:nvSpPr>
          <p:spPr>
            <a:xfrm>
              <a:off x="813030" y="2426633"/>
              <a:ext cx="15680" cy="184191"/>
            </a:xfrm>
            <a:prstGeom prst="rect">
              <a:avLst/>
            </a:pr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7" name="Google Shape;452;p40"/>
            <p:cNvSpPr/>
            <p:nvPr/>
          </p:nvSpPr>
          <p:spPr>
            <a:xfrm>
              <a:off x="318032" y="2408109"/>
              <a:ext cx="663573" cy="101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8" y="0"/>
                  </a:moveTo>
                  <a:cubicBezTo>
                    <a:pt x="4839" y="0"/>
                    <a:pt x="0" y="4881"/>
                    <a:pt x="0" y="10800"/>
                  </a:cubicBezTo>
                  <a:cubicBezTo>
                    <a:pt x="0" y="16734"/>
                    <a:pt x="4839" y="21600"/>
                    <a:pt x="10788" y="21600"/>
                  </a:cubicBezTo>
                  <a:cubicBezTo>
                    <a:pt x="16761" y="21600"/>
                    <a:pt x="21600" y="16734"/>
                    <a:pt x="21600" y="10800"/>
                  </a:cubicBezTo>
                  <a:cubicBezTo>
                    <a:pt x="21600" y="4881"/>
                    <a:pt x="16761" y="0"/>
                    <a:pt x="10788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8" name="Google Shape;453;p40"/>
            <p:cNvSpPr/>
            <p:nvPr/>
          </p:nvSpPr>
          <p:spPr>
            <a:xfrm>
              <a:off x="386298" y="2429477"/>
              <a:ext cx="527043" cy="46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4" y="0"/>
                  </a:moveTo>
                  <a:cubicBezTo>
                    <a:pt x="4839" y="0"/>
                    <a:pt x="0" y="4913"/>
                    <a:pt x="0" y="10784"/>
                  </a:cubicBezTo>
                  <a:cubicBezTo>
                    <a:pt x="0" y="16687"/>
                    <a:pt x="4839" y="21600"/>
                    <a:pt x="10784" y="21600"/>
                  </a:cubicBezTo>
                  <a:cubicBezTo>
                    <a:pt x="16761" y="21600"/>
                    <a:pt x="21600" y="16687"/>
                    <a:pt x="21600" y="10784"/>
                  </a:cubicBezTo>
                  <a:cubicBezTo>
                    <a:pt x="21600" y="4913"/>
                    <a:pt x="16761" y="0"/>
                    <a:pt x="1078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89" name="Google Shape;454;p40"/>
            <p:cNvSpPr/>
            <p:nvPr/>
          </p:nvSpPr>
          <p:spPr>
            <a:xfrm>
              <a:off x="385605" y="2429477"/>
              <a:ext cx="527737" cy="30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3" y="0"/>
                    <a:pt x="0" y="7543"/>
                    <a:pt x="0" y="16555"/>
                  </a:cubicBezTo>
                  <a:cubicBezTo>
                    <a:pt x="0" y="18563"/>
                    <a:pt x="176" y="20082"/>
                    <a:pt x="466" y="21600"/>
                  </a:cubicBezTo>
                  <a:cubicBezTo>
                    <a:pt x="1834" y="14547"/>
                    <a:pt x="5937" y="10041"/>
                    <a:pt x="10799" y="10041"/>
                  </a:cubicBezTo>
                  <a:cubicBezTo>
                    <a:pt x="15691" y="10041"/>
                    <a:pt x="19794" y="14547"/>
                    <a:pt x="21134" y="21600"/>
                  </a:cubicBezTo>
                  <a:cubicBezTo>
                    <a:pt x="21452" y="20082"/>
                    <a:pt x="21600" y="18563"/>
                    <a:pt x="21600" y="16555"/>
                  </a:cubicBezTo>
                  <a:cubicBezTo>
                    <a:pt x="21600" y="7543"/>
                    <a:pt x="16767" y="0"/>
                    <a:pt x="10799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0" name="Google Shape;455;p40"/>
            <p:cNvSpPr/>
            <p:nvPr/>
          </p:nvSpPr>
          <p:spPr>
            <a:xfrm>
              <a:off x="253305" y="2524800"/>
              <a:ext cx="465656" cy="729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17" h="21600" extrusionOk="0">
                  <a:moveTo>
                    <a:pt x="7007" y="0"/>
                  </a:moveTo>
                  <a:lnTo>
                    <a:pt x="0" y="20942"/>
                  </a:lnTo>
                  <a:lnTo>
                    <a:pt x="2766" y="21384"/>
                  </a:lnTo>
                  <a:cubicBezTo>
                    <a:pt x="3680" y="21530"/>
                    <a:pt x="4601" y="21600"/>
                    <a:pt x="5512" y="21600"/>
                  </a:cubicBezTo>
                  <a:cubicBezTo>
                    <a:pt x="11931" y="21600"/>
                    <a:pt x="17944" y="18094"/>
                    <a:pt x="19664" y="13020"/>
                  </a:cubicBezTo>
                  <a:cubicBezTo>
                    <a:pt x="21600" y="7247"/>
                    <a:pt x="17146" y="1601"/>
                    <a:pt x="9803" y="442"/>
                  </a:cubicBezTo>
                  <a:lnTo>
                    <a:pt x="7007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1" name="Google Shape;456;p40"/>
            <p:cNvSpPr/>
            <p:nvPr/>
          </p:nvSpPr>
          <p:spPr>
            <a:xfrm>
              <a:off x="0" y="2514602"/>
              <a:ext cx="640052" cy="721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97" h="21600" extrusionOk="0">
                  <a:moveTo>
                    <a:pt x="10288" y="0"/>
                  </a:moveTo>
                  <a:cubicBezTo>
                    <a:pt x="5762" y="0"/>
                    <a:pt x="1524" y="3544"/>
                    <a:pt x="330" y="8675"/>
                  </a:cubicBezTo>
                  <a:cubicBezTo>
                    <a:pt x="-1058" y="14508"/>
                    <a:pt x="2063" y="20217"/>
                    <a:pt x="7262" y="21388"/>
                  </a:cubicBezTo>
                  <a:cubicBezTo>
                    <a:pt x="7902" y="21531"/>
                    <a:pt x="8543" y="21600"/>
                    <a:pt x="9177" y="21600"/>
                  </a:cubicBezTo>
                  <a:cubicBezTo>
                    <a:pt x="13729" y="21600"/>
                    <a:pt x="17981" y="18054"/>
                    <a:pt x="19177" y="12933"/>
                  </a:cubicBezTo>
                  <a:cubicBezTo>
                    <a:pt x="20542" y="7077"/>
                    <a:pt x="17423" y="1392"/>
                    <a:pt x="12224" y="220"/>
                  </a:cubicBezTo>
                  <a:cubicBezTo>
                    <a:pt x="11577" y="71"/>
                    <a:pt x="10931" y="0"/>
                    <a:pt x="10288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2" name="Google Shape;457;p40"/>
            <p:cNvSpPr/>
            <p:nvPr/>
          </p:nvSpPr>
          <p:spPr>
            <a:xfrm>
              <a:off x="216" y="2514602"/>
              <a:ext cx="583102" cy="596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2" h="21600" extrusionOk="0">
                  <a:moveTo>
                    <a:pt x="12191" y="0"/>
                  </a:moveTo>
                  <a:cubicBezTo>
                    <a:pt x="6814" y="0"/>
                    <a:pt x="1797" y="4283"/>
                    <a:pt x="383" y="10484"/>
                  </a:cubicBezTo>
                  <a:cubicBezTo>
                    <a:pt x="-568" y="14601"/>
                    <a:pt x="305" y="18665"/>
                    <a:pt x="2407" y="21600"/>
                  </a:cubicBezTo>
                  <a:cubicBezTo>
                    <a:pt x="433" y="18434"/>
                    <a:pt x="-158" y="14601"/>
                    <a:pt x="716" y="10998"/>
                  </a:cubicBezTo>
                  <a:cubicBezTo>
                    <a:pt x="2129" y="4797"/>
                    <a:pt x="7147" y="515"/>
                    <a:pt x="12524" y="515"/>
                  </a:cubicBezTo>
                  <a:cubicBezTo>
                    <a:pt x="13287" y="515"/>
                    <a:pt x="14056" y="600"/>
                    <a:pt x="14824" y="781"/>
                  </a:cubicBezTo>
                  <a:cubicBezTo>
                    <a:pt x="17339" y="1373"/>
                    <a:pt x="19571" y="2890"/>
                    <a:pt x="21032" y="5026"/>
                  </a:cubicBezTo>
                  <a:cubicBezTo>
                    <a:pt x="19571" y="2633"/>
                    <a:pt x="17211" y="909"/>
                    <a:pt x="14491" y="266"/>
                  </a:cubicBezTo>
                  <a:cubicBezTo>
                    <a:pt x="13723" y="85"/>
                    <a:pt x="12955" y="0"/>
                    <a:pt x="12191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3" name="Google Shape;458;p40"/>
            <p:cNvSpPr/>
            <p:nvPr/>
          </p:nvSpPr>
          <p:spPr>
            <a:xfrm>
              <a:off x="81952" y="2602917"/>
              <a:ext cx="478632" cy="560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0" h="21600" extrusionOk="0">
                  <a:moveTo>
                    <a:pt x="10492" y="0"/>
                  </a:moveTo>
                  <a:cubicBezTo>
                    <a:pt x="5934" y="0"/>
                    <a:pt x="1596" y="3593"/>
                    <a:pt x="347" y="8747"/>
                  </a:cubicBezTo>
                  <a:cubicBezTo>
                    <a:pt x="-1072" y="14609"/>
                    <a:pt x="1994" y="20255"/>
                    <a:pt x="7170" y="21408"/>
                  </a:cubicBezTo>
                  <a:cubicBezTo>
                    <a:pt x="7773" y="21539"/>
                    <a:pt x="8380" y="21600"/>
                    <a:pt x="8983" y="21600"/>
                  </a:cubicBezTo>
                  <a:cubicBezTo>
                    <a:pt x="13541" y="21600"/>
                    <a:pt x="17860" y="17986"/>
                    <a:pt x="19112" y="12829"/>
                  </a:cubicBezTo>
                  <a:cubicBezTo>
                    <a:pt x="20528" y="6991"/>
                    <a:pt x="17493" y="1318"/>
                    <a:pt x="12317" y="195"/>
                  </a:cubicBezTo>
                  <a:cubicBezTo>
                    <a:pt x="11708" y="64"/>
                    <a:pt x="11099" y="0"/>
                    <a:pt x="10492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4" name="Google Shape;459;p40"/>
            <p:cNvSpPr/>
            <p:nvPr/>
          </p:nvSpPr>
          <p:spPr>
            <a:xfrm>
              <a:off x="80524" y="2595078"/>
              <a:ext cx="478628" cy="560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0" h="21600" extrusionOk="0">
                  <a:moveTo>
                    <a:pt x="10494" y="0"/>
                  </a:moveTo>
                  <a:cubicBezTo>
                    <a:pt x="5933" y="0"/>
                    <a:pt x="1598" y="3595"/>
                    <a:pt x="346" y="8746"/>
                  </a:cubicBezTo>
                  <a:cubicBezTo>
                    <a:pt x="-1070" y="14610"/>
                    <a:pt x="1996" y="20253"/>
                    <a:pt x="7172" y="21405"/>
                  </a:cubicBezTo>
                  <a:cubicBezTo>
                    <a:pt x="7775" y="21536"/>
                    <a:pt x="8382" y="21600"/>
                    <a:pt x="8985" y="21600"/>
                  </a:cubicBezTo>
                  <a:cubicBezTo>
                    <a:pt x="13541" y="21600"/>
                    <a:pt x="17862" y="17984"/>
                    <a:pt x="19111" y="12827"/>
                  </a:cubicBezTo>
                  <a:cubicBezTo>
                    <a:pt x="20530" y="6992"/>
                    <a:pt x="17492" y="1320"/>
                    <a:pt x="12316" y="195"/>
                  </a:cubicBezTo>
                  <a:cubicBezTo>
                    <a:pt x="11710" y="64"/>
                    <a:pt x="11101" y="0"/>
                    <a:pt x="1049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5" name="Google Shape;460;p40"/>
            <p:cNvSpPr/>
            <p:nvPr/>
          </p:nvSpPr>
          <p:spPr>
            <a:xfrm>
              <a:off x="80524" y="2600905"/>
              <a:ext cx="298694" cy="554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0" h="21600" extrusionOk="0">
                  <a:moveTo>
                    <a:pt x="13847" y="0"/>
                  </a:moveTo>
                  <a:cubicBezTo>
                    <a:pt x="7701" y="886"/>
                    <a:pt x="2316" y="4181"/>
                    <a:pt x="564" y="8611"/>
                  </a:cubicBezTo>
                  <a:cubicBezTo>
                    <a:pt x="-1750" y="14537"/>
                    <a:pt x="3262" y="20239"/>
                    <a:pt x="11722" y="21403"/>
                  </a:cubicBezTo>
                  <a:cubicBezTo>
                    <a:pt x="12704" y="21535"/>
                    <a:pt x="13704" y="21600"/>
                    <a:pt x="14705" y="21600"/>
                  </a:cubicBezTo>
                  <a:cubicBezTo>
                    <a:pt x="16452" y="21600"/>
                    <a:pt x="18199" y="21403"/>
                    <a:pt x="19850" y="21014"/>
                  </a:cubicBezTo>
                  <a:cubicBezTo>
                    <a:pt x="18785" y="21171"/>
                    <a:pt x="17706" y="21246"/>
                    <a:pt x="16632" y="21246"/>
                  </a:cubicBezTo>
                  <a:cubicBezTo>
                    <a:pt x="15604" y="21246"/>
                    <a:pt x="14580" y="21179"/>
                    <a:pt x="13561" y="21044"/>
                  </a:cubicBezTo>
                  <a:cubicBezTo>
                    <a:pt x="5101" y="19906"/>
                    <a:pt x="94" y="14175"/>
                    <a:pt x="2409" y="8279"/>
                  </a:cubicBezTo>
                  <a:cubicBezTo>
                    <a:pt x="4018" y="4292"/>
                    <a:pt x="8504" y="1245"/>
                    <a:pt x="13847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6" name="Google Shape;461;p40"/>
            <p:cNvSpPr/>
            <p:nvPr/>
          </p:nvSpPr>
          <p:spPr>
            <a:xfrm>
              <a:off x="191172" y="2696089"/>
              <a:ext cx="254412" cy="341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600" extrusionOk="0">
                  <a:moveTo>
                    <a:pt x="13215" y="0"/>
                  </a:moveTo>
                  <a:cubicBezTo>
                    <a:pt x="13086" y="0"/>
                    <a:pt x="12951" y="40"/>
                    <a:pt x="12840" y="97"/>
                  </a:cubicBezTo>
                  <a:cubicBezTo>
                    <a:pt x="12599" y="141"/>
                    <a:pt x="12476" y="277"/>
                    <a:pt x="12417" y="457"/>
                  </a:cubicBezTo>
                  <a:lnTo>
                    <a:pt x="11637" y="2165"/>
                  </a:lnTo>
                  <a:cubicBezTo>
                    <a:pt x="11414" y="2156"/>
                    <a:pt x="11179" y="2152"/>
                    <a:pt x="10950" y="2152"/>
                  </a:cubicBezTo>
                  <a:cubicBezTo>
                    <a:pt x="10257" y="2152"/>
                    <a:pt x="9559" y="2200"/>
                    <a:pt x="8931" y="2301"/>
                  </a:cubicBezTo>
                  <a:cubicBezTo>
                    <a:pt x="8085" y="2438"/>
                    <a:pt x="7305" y="2618"/>
                    <a:pt x="6524" y="2886"/>
                  </a:cubicBezTo>
                  <a:cubicBezTo>
                    <a:pt x="5920" y="3158"/>
                    <a:pt x="5321" y="3474"/>
                    <a:pt x="4775" y="3834"/>
                  </a:cubicBezTo>
                  <a:cubicBezTo>
                    <a:pt x="4358" y="4146"/>
                    <a:pt x="3994" y="4555"/>
                    <a:pt x="3812" y="4959"/>
                  </a:cubicBezTo>
                  <a:cubicBezTo>
                    <a:pt x="3754" y="5095"/>
                    <a:pt x="3754" y="5275"/>
                    <a:pt x="3812" y="5363"/>
                  </a:cubicBezTo>
                  <a:cubicBezTo>
                    <a:pt x="3936" y="5499"/>
                    <a:pt x="4053" y="5587"/>
                    <a:pt x="4235" y="5635"/>
                  </a:cubicBezTo>
                  <a:lnTo>
                    <a:pt x="8267" y="6579"/>
                  </a:lnTo>
                  <a:cubicBezTo>
                    <a:pt x="8508" y="6623"/>
                    <a:pt x="8749" y="6623"/>
                    <a:pt x="8989" y="6623"/>
                  </a:cubicBezTo>
                  <a:cubicBezTo>
                    <a:pt x="9230" y="6579"/>
                    <a:pt x="9412" y="6535"/>
                    <a:pt x="9653" y="6491"/>
                  </a:cubicBezTo>
                  <a:lnTo>
                    <a:pt x="10011" y="6307"/>
                  </a:lnTo>
                  <a:cubicBezTo>
                    <a:pt x="10251" y="6219"/>
                    <a:pt x="10492" y="6127"/>
                    <a:pt x="10733" y="6127"/>
                  </a:cubicBezTo>
                  <a:cubicBezTo>
                    <a:pt x="11097" y="6039"/>
                    <a:pt x="11396" y="5995"/>
                    <a:pt x="11754" y="5995"/>
                  </a:cubicBezTo>
                  <a:cubicBezTo>
                    <a:pt x="12235" y="6039"/>
                    <a:pt x="12722" y="6083"/>
                    <a:pt x="13204" y="6219"/>
                  </a:cubicBezTo>
                  <a:cubicBezTo>
                    <a:pt x="13562" y="6307"/>
                    <a:pt x="13926" y="6399"/>
                    <a:pt x="14284" y="6535"/>
                  </a:cubicBezTo>
                  <a:cubicBezTo>
                    <a:pt x="14583" y="6623"/>
                    <a:pt x="14888" y="6759"/>
                    <a:pt x="15129" y="6895"/>
                  </a:cubicBezTo>
                  <a:cubicBezTo>
                    <a:pt x="15370" y="7076"/>
                    <a:pt x="15546" y="7212"/>
                    <a:pt x="15669" y="7436"/>
                  </a:cubicBezTo>
                  <a:cubicBezTo>
                    <a:pt x="15786" y="7616"/>
                    <a:pt x="15786" y="7840"/>
                    <a:pt x="15669" y="8064"/>
                  </a:cubicBezTo>
                  <a:cubicBezTo>
                    <a:pt x="15610" y="8292"/>
                    <a:pt x="15428" y="8472"/>
                    <a:pt x="15129" y="8560"/>
                  </a:cubicBezTo>
                  <a:cubicBezTo>
                    <a:pt x="14765" y="8696"/>
                    <a:pt x="14407" y="8784"/>
                    <a:pt x="13984" y="8784"/>
                  </a:cubicBezTo>
                  <a:cubicBezTo>
                    <a:pt x="13321" y="8784"/>
                    <a:pt x="12658" y="8784"/>
                    <a:pt x="11995" y="8740"/>
                  </a:cubicBezTo>
                  <a:cubicBezTo>
                    <a:pt x="11214" y="8696"/>
                    <a:pt x="10193" y="8604"/>
                    <a:pt x="8989" y="8516"/>
                  </a:cubicBezTo>
                  <a:cubicBezTo>
                    <a:pt x="8355" y="8463"/>
                    <a:pt x="7739" y="8441"/>
                    <a:pt x="7123" y="8441"/>
                  </a:cubicBezTo>
                  <a:cubicBezTo>
                    <a:pt x="6689" y="8441"/>
                    <a:pt x="6248" y="8450"/>
                    <a:pt x="5802" y="8472"/>
                  </a:cubicBezTo>
                  <a:cubicBezTo>
                    <a:pt x="4898" y="8516"/>
                    <a:pt x="4053" y="8696"/>
                    <a:pt x="3272" y="8964"/>
                  </a:cubicBezTo>
                  <a:cubicBezTo>
                    <a:pt x="2550" y="9236"/>
                    <a:pt x="1946" y="9597"/>
                    <a:pt x="1465" y="10045"/>
                  </a:cubicBezTo>
                  <a:cubicBezTo>
                    <a:pt x="925" y="10585"/>
                    <a:pt x="502" y="11217"/>
                    <a:pt x="261" y="11845"/>
                  </a:cubicBezTo>
                  <a:cubicBezTo>
                    <a:pt x="21" y="12434"/>
                    <a:pt x="-38" y="13062"/>
                    <a:pt x="21" y="13694"/>
                  </a:cubicBezTo>
                  <a:cubicBezTo>
                    <a:pt x="144" y="14322"/>
                    <a:pt x="443" y="14911"/>
                    <a:pt x="866" y="15451"/>
                  </a:cubicBezTo>
                  <a:cubicBezTo>
                    <a:pt x="1289" y="16035"/>
                    <a:pt x="1887" y="16532"/>
                    <a:pt x="2550" y="16980"/>
                  </a:cubicBezTo>
                  <a:cubicBezTo>
                    <a:pt x="3331" y="17476"/>
                    <a:pt x="4176" y="17880"/>
                    <a:pt x="5080" y="18196"/>
                  </a:cubicBezTo>
                  <a:lnTo>
                    <a:pt x="4417" y="19861"/>
                  </a:lnTo>
                  <a:cubicBezTo>
                    <a:pt x="4358" y="19997"/>
                    <a:pt x="4358" y="20177"/>
                    <a:pt x="4476" y="20313"/>
                  </a:cubicBezTo>
                  <a:cubicBezTo>
                    <a:pt x="4599" y="20493"/>
                    <a:pt x="4775" y="20625"/>
                    <a:pt x="4957" y="20673"/>
                  </a:cubicBezTo>
                  <a:lnTo>
                    <a:pt x="8989" y="21574"/>
                  </a:lnTo>
                  <a:cubicBezTo>
                    <a:pt x="9089" y="21591"/>
                    <a:pt x="9189" y="21600"/>
                    <a:pt x="9283" y="21600"/>
                  </a:cubicBezTo>
                  <a:cubicBezTo>
                    <a:pt x="9418" y="21600"/>
                    <a:pt x="9547" y="21578"/>
                    <a:pt x="9653" y="21525"/>
                  </a:cubicBezTo>
                  <a:cubicBezTo>
                    <a:pt x="9893" y="21437"/>
                    <a:pt x="10011" y="21301"/>
                    <a:pt x="10069" y="21165"/>
                  </a:cubicBezTo>
                  <a:lnTo>
                    <a:pt x="10791" y="19457"/>
                  </a:lnTo>
                  <a:cubicBezTo>
                    <a:pt x="11138" y="19487"/>
                    <a:pt x="11484" y="19505"/>
                    <a:pt x="11836" y="19505"/>
                  </a:cubicBezTo>
                  <a:cubicBezTo>
                    <a:pt x="12476" y="19505"/>
                    <a:pt x="13122" y="19452"/>
                    <a:pt x="13744" y="19364"/>
                  </a:cubicBezTo>
                  <a:cubicBezTo>
                    <a:pt x="14583" y="19233"/>
                    <a:pt x="15428" y="19053"/>
                    <a:pt x="16209" y="18736"/>
                  </a:cubicBezTo>
                  <a:cubicBezTo>
                    <a:pt x="16872" y="18512"/>
                    <a:pt x="17471" y="18152"/>
                    <a:pt x="18017" y="17744"/>
                  </a:cubicBezTo>
                  <a:cubicBezTo>
                    <a:pt x="18498" y="17384"/>
                    <a:pt x="18856" y="16936"/>
                    <a:pt x="19097" y="16439"/>
                  </a:cubicBezTo>
                  <a:cubicBezTo>
                    <a:pt x="19155" y="16303"/>
                    <a:pt x="19155" y="16171"/>
                    <a:pt x="19038" y="16035"/>
                  </a:cubicBezTo>
                  <a:cubicBezTo>
                    <a:pt x="18979" y="15943"/>
                    <a:pt x="18856" y="15855"/>
                    <a:pt x="18674" y="15811"/>
                  </a:cubicBezTo>
                  <a:lnTo>
                    <a:pt x="14648" y="14863"/>
                  </a:lnTo>
                  <a:cubicBezTo>
                    <a:pt x="14477" y="14832"/>
                    <a:pt x="14307" y="14801"/>
                    <a:pt x="14137" y="14801"/>
                  </a:cubicBezTo>
                  <a:cubicBezTo>
                    <a:pt x="14067" y="14801"/>
                    <a:pt x="13996" y="14806"/>
                    <a:pt x="13926" y="14819"/>
                  </a:cubicBezTo>
                  <a:cubicBezTo>
                    <a:pt x="13744" y="14819"/>
                    <a:pt x="13562" y="14863"/>
                    <a:pt x="13321" y="14911"/>
                  </a:cubicBezTo>
                  <a:lnTo>
                    <a:pt x="12840" y="15135"/>
                  </a:lnTo>
                  <a:cubicBezTo>
                    <a:pt x="12599" y="15271"/>
                    <a:pt x="12300" y="15359"/>
                    <a:pt x="11995" y="15403"/>
                  </a:cubicBezTo>
                  <a:cubicBezTo>
                    <a:pt x="11637" y="15495"/>
                    <a:pt x="11214" y="15539"/>
                    <a:pt x="10856" y="15539"/>
                  </a:cubicBezTo>
                  <a:cubicBezTo>
                    <a:pt x="10251" y="15539"/>
                    <a:pt x="9711" y="15495"/>
                    <a:pt x="9230" y="15359"/>
                  </a:cubicBezTo>
                  <a:cubicBezTo>
                    <a:pt x="8267" y="15179"/>
                    <a:pt x="7422" y="14863"/>
                    <a:pt x="6583" y="14459"/>
                  </a:cubicBezTo>
                  <a:cubicBezTo>
                    <a:pt x="6043" y="14235"/>
                    <a:pt x="5738" y="13738"/>
                    <a:pt x="5920" y="13286"/>
                  </a:cubicBezTo>
                  <a:cubicBezTo>
                    <a:pt x="5978" y="13018"/>
                    <a:pt x="6219" y="12838"/>
                    <a:pt x="6524" y="12794"/>
                  </a:cubicBezTo>
                  <a:cubicBezTo>
                    <a:pt x="6917" y="12719"/>
                    <a:pt x="7270" y="12645"/>
                    <a:pt x="7645" y="12645"/>
                  </a:cubicBezTo>
                  <a:cubicBezTo>
                    <a:pt x="7733" y="12645"/>
                    <a:pt x="7815" y="12649"/>
                    <a:pt x="7904" y="12658"/>
                  </a:cubicBezTo>
                  <a:cubicBezTo>
                    <a:pt x="8097" y="12645"/>
                    <a:pt x="8297" y="12640"/>
                    <a:pt x="8496" y="12640"/>
                  </a:cubicBezTo>
                  <a:cubicBezTo>
                    <a:pt x="9042" y="12640"/>
                    <a:pt x="9606" y="12680"/>
                    <a:pt x="10134" y="12746"/>
                  </a:cubicBezTo>
                  <a:cubicBezTo>
                    <a:pt x="10973" y="12794"/>
                    <a:pt x="12059" y="12882"/>
                    <a:pt x="13204" y="12926"/>
                  </a:cubicBezTo>
                  <a:cubicBezTo>
                    <a:pt x="13714" y="12970"/>
                    <a:pt x="14202" y="12987"/>
                    <a:pt x="14665" y="12987"/>
                  </a:cubicBezTo>
                  <a:cubicBezTo>
                    <a:pt x="16250" y="12987"/>
                    <a:pt x="17530" y="12750"/>
                    <a:pt x="18557" y="12298"/>
                  </a:cubicBezTo>
                  <a:cubicBezTo>
                    <a:pt x="19877" y="11665"/>
                    <a:pt x="20905" y="10677"/>
                    <a:pt x="21263" y="9504"/>
                  </a:cubicBezTo>
                  <a:cubicBezTo>
                    <a:pt x="21503" y="8964"/>
                    <a:pt x="21562" y="8424"/>
                    <a:pt x="21503" y="7840"/>
                  </a:cubicBezTo>
                  <a:cubicBezTo>
                    <a:pt x="21445" y="7300"/>
                    <a:pt x="21263" y="6759"/>
                    <a:pt x="20963" y="6219"/>
                  </a:cubicBezTo>
                  <a:cubicBezTo>
                    <a:pt x="20599" y="5679"/>
                    <a:pt x="20118" y="5183"/>
                    <a:pt x="19519" y="4735"/>
                  </a:cubicBezTo>
                  <a:cubicBezTo>
                    <a:pt x="18915" y="4238"/>
                    <a:pt x="18134" y="3786"/>
                    <a:pt x="17354" y="3474"/>
                  </a:cubicBezTo>
                  <a:lnTo>
                    <a:pt x="18075" y="1761"/>
                  </a:lnTo>
                  <a:cubicBezTo>
                    <a:pt x="18134" y="1581"/>
                    <a:pt x="18075" y="1401"/>
                    <a:pt x="18017" y="1265"/>
                  </a:cubicBezTo>
                  <a:cubicBezTo>
                    <a:pt x="17894" y="1133"/>
                    <a:pt x="17712" y="997"/>
                    <a:pt x="17471" y="953"/>
                  </a:cubicBezTo>
                  <a:lnTo>
                    <a:pt x="13444" y="53"/>
                  </a:lnTo>
                  <a:cubicBezTo>
                    <a:pt x="13374" y="18"/>
                    <a:pt x="13298" y="0"/>
                    <a:pt x="13215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7" name="Google Shape;462;p40"/>
            <p:cNvSpPr/>
            <p:nvPr/>
          </p:nvSpPr>
          <p:spPr>
            <a:xfrm>
              <a:off x="183646" y="2689290"/>
              <a:ext cx="254787" cy="341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2" h="21600" extrusionOk="0">
                  <a:moveTo>
                    <a:pt x="13144" y="0"/>
                  </a:moveTo>
                  <a:cubicBezTo>
                    <a:pt x="13010" y="0"/>
                    <a:pt x="12881" y="22"/>
                    <a:pt x="12775" y="75"/>
                  </a:cubicBezTo>
                  <a:cubicBezTo>
                    <a:pt x="12536" y="167"/>
                    <a:pt x="12418" y="303"/>
                    <a:pt x="12354" y="483"/>
                  </a:cubicBezTo>
                  <a:lnTo>
                    <a:pt x="11634" y="2146"/>
                  </a:lnTo>
                  <a:cubicBezTo>
                    <a:pt x="11412" y="2133"/>
                    <a:pt x="11184" y="2129"/>
                    <a:pt x="10955" y="2129"/>
                  </a:cubicBezTo>
                  <a:cubicBezTo>
                    <a:pt x="10259" y="2129"/>
                    <a:pt x="9551" y="2182"/>
                    <a:pt x="8878" y="2282"/>
                  </a:cubicBezTo>
                  <a:cubicBezTo>
                    <a:pt x="8035" y="2414"/>
                    <a:pt x="7257" y="2642"/>
                    <a:pt x="6537" y="2910"/>
                  </a:cubicBezTo>
                  <a:cubicBezTo>
                    <a:pt x="5876" y="3182"/>
                    <a:pt x="5279" y="3494"/>
                    <a:pt x="4741" y="3854"/>
                  </a:cubicBezTo>
                  <a:cubicBezTo>
                    <a:pt x="4319" y="4170"/>
                    <a:pt x="3956" y="4574"/>
                    <a:pt x="3781" y="4982"/>
                  </a:cubicBezTo>
                  <a:cubicBezTo>
                    <a:pt x="3716" y="5114"/>
                    <a:pt x="3716" y="5250"/>
                    <a:pt x="3839" y="5386"/>
                  </a:cubicBezTo>
                  <a:cubicBezTo>
                    <a:pt x="3898" y="5522"/>
                    <a:pt x="4021" y="5610"/>
                    <a:pt x="4196" y="5610"/>
                  </a:cubicBezTo>
                  <a:lnTo>
                    <a:pt x="8217" y="6553"/>
                  </a:lnTo>
                  <a:cubicBezTo>
                    <a:pt x="8386" y="6588"/>
                    <a:pt x="8556" y="6619"/>
                    <a:pt x="8726" y="6619"/>
                  </a:cubicBezTo>
                  <a:cubicBezTo>
                    <a:pt x="8796" y="6619"/>
                    <a:pt x="8866" y="6615"/>
                    <a:pt x="8936" y="6602"/>
                  </a:cubicBezTo>
                  <a:cubicBezTo>
                    <a:pt x="9176" y="6602"/>
                    <a:pt x="9416" y="6553"/>
                    <a:pt x="9598" y="6466"/>
                  </a:cubicBezTo>
                  <a:lnTo>
                    <a:pt x="10019" y="6286"/>
                  </a:lnTo>
                  <a:cubicBezTo>
                    <a:pt x="10195" y="6193"/>
                    <a:pt x="10435" y="6149"/>
                    <a:pt x="10675" y="6106"/>
                  </a:cubicBezTo>
                  <a:cubicBezTo>
                    <a:pt x="11037" y="6062"/>
                    <a:pt x="11394" y="6013"/>
                    <a:pt x="11757" y="6013"/>
                  </a:cubicBezTo>
                  <a:cubicBezTo>
                    <a:pt x="12237" y="6013"/>
                    <a:pt x="12658" y="6106"/>
                    <a:pt x="13138" y="6193"/>
                  </a:cubicBezTo>
                  <a:cubicBezTo>
                    <a:pt x="13495" y="6286"/>
                    <a:pt x="13858" y="6373"/>
                    <a:pt x="14215" y="6509"/>
                  </a:cubicBezTo>
                  <a:cubicBezTo>
                    <a:pt x="14519" y="6645"/>
                    <a:pt x="14818" y="6782"/>
                    <a:pt x="15116" y="6918"/>
                  </a:cubicBezTo>
                  <a:cubicBezTo>
                    <a:pt x="15356" y="7049"/>
                    <a:pt x="15538" y="7229"/>
                    <a:pt x="15655" y="7409"/>
                  </a:cubicBezTo>
                  <a:cubicBezTo>
                    <a:pt x="15719" y="7637"/>
                    <a:pt x="15719" y="7861"/>
                    <a:pt x="15655" y="8041"/>
                  </a:cubicBezTo>
                  <a:cubicBezTo>
                    <a:pt x="15538" y="8265"/>
                    <a:pt x="15356" y="8445"/>
                    <a:pt x="15116" y="8581"/>
                  </a:cubicBezTo>
                  <a:cubicBezTo>
                    <a:pt x="14759" y="8717"/>
                    <a:pt x="14338" y="8761"/>
                    <a:pt x="13975" y="8761"/>
                  </a:cubicBezTo>
                  <a:cubicBezTo>
                    <a:pt x="13782" y="8774"/>
                    <a:pt x="13589" y="8779"/>
                    <a:pt x="13396" y="8779"/>
                  </a:cubicBezTo>
                  <a:cubicBezTo>
                    <a:pt x="12928" y="8779"/>
                    <a:pt x="12465" y="8748"/>
                    <a:pt x="11997" y="8717"/>
                  </a:cubicBezTo>
                  <a:cubicBezTo>
                    <a:pt x="11154" y="8669"/>
                    <a:pt x="10136" y="8625"/>
                    <a:pt x="8995" y="8489"/>
                  </a:cubicBezTo>
                  <a:cubicBezTo>
                    <a:pt x="8375" y="8463"/>
                    <a:pt x="7749" y="8436"/>
                    <a:pt x="7128" y="8436"/>
                  </a:cubicBezTo>
                  <a:cubicBezTo>
                    <a:pt x="6672" y="8436"/>
                    <a:pt x="6215" y="8454"/>
                    <a:pt x="5759" y="8489"/>
                  </a:cubicBezTo>
                  <a:cubicBezTo>
                    <a:pt x="4916" y="8537"/>
                    <a:pt x="4079" y="8717"/>
                    <a:pt x="3301" y="8985"/>
                  </a:cubicBezTo>
                  <a:cubicBezTo>
                    <a:pt x="2575" y="9209"/>
                    <a:pt x="1920" y="9617"/>
                    <a:pt x="1440" y="10065"/>
                  </a:cubicBezTo>
                  <a:cubicBezTo>
                    <a:pt x="896" y="10605"/>
                    <a:pt x="539" y="11188"/>
                    <a:pt x="299" y="11821"/>
                  </a:cubicBezTo>
                  <a:cubicBezTo>
                    <a:pt x="0" y="12448"/>
                    <a:pt x="-64" y="13080"/>
                    <a:pt x="59" y="13708"/>
                  </a:cubicBezTo>
                  <a:cubicBezTo>
                    <a:pt x="176" y="14340"/>
                    <a:pt x="416" y="14924"/>
                    <a:pt x="837" y="15464"/>
                  </a:cubicBezTo>
                  <a:cubicBezTo>
                    <a:pt x="1317" y="16004"/>
                    <a:pt x="1855" y="16543"/>
                    <a:pt x="2575" y="16996"/>
                  </a:cubicBezTo>
                  <a:cubicBezTo>
                    <a:pt x="3301" y="17443"/>
                    <a:pt x="4138" y="17895"/>
                    <a:pt x="5098" y="18211"/>
                  </a:cubicBezTo>
                  <a:lnTo>
                    <a:pt x="4378" y="19831"/>
                  </a:lnTo>
                  <a:cubicBezTo>
                    <a:pt x="4319" y="20011"/>
                    <a:pt x="4319" y="20191"/>
                    <a:pt x="4436" y="20323"/>
                  </a:cubicBezTo>
                  <a:cubicBezTo>
                    <a:pt x="4559" y="20459"/>
                    <a:pt x="4741" y="20595"/>
                    <a:pt x="4980" y="20639"/>
                  </a:cubicBezTo>
                  <a:lnTo>
                    <a:pt x="8995" y="21582"/>
                  </a:lnTo>
                  <a:cubicBezTo>
                    <a:pt x="9048" y="21596"/>
                    <a:pt x="9100" y="21600"/>
                    <a:pt x="9153" y="21600"/>
                  </a:cubicBezTo>
                  <a:cubicBezTo>
                    <a:pt x="9305" y="21600"/>
                    <a:pt x="9481" y="21560"/>
                    <a:pt x="9656" y="21495"/>
                  </a:cubicBezTo>
                  <a:cubicBezTo>
                    <a:pt x="9838" y="21451"/>
                    <a:pt x="10019" y="21315"/>
                    <a:pt x="10078" y="21135"/>
                  </a:cubicBezTo>
                  <a:lnTo>
                    <a:pt x="10739" y="19471"/>
                  </a:lnTo>
                  <a:cubicBezTo>
                    <a:pt x="10991" y="19480"/>
                    <a:pt x="11242" y="19489"/>
                    <a:pt x="11494" y="19489"/>
                  </a:cubicBezTo>
                  <a:cubicBezTo>
                    <a:pt x="12237" y="19489"/>
                    <a:pt x="12957" y="19436"/>
                    <a:pt x="13677" y="19335"/>
                  </a:cubicBezTo>
                  <a:cubicBezTo>
                    <a:pt x="14519" y="19243"/>
                    <a:pt x="15356" y="19019"/>
                    <a:pt x="16135" y="18751"/>
                  </a:cubicBezTo>
                  <a:cubicBezTo>
                    <a:pt x="16854" y="18479"/>
                    <a:pt x="17457" y="18163"/>
                    <a:pt x="17995" y="17759"/>
                  </a:cubicBezTo>
                  <a:cubicBezTo>
                    <a:pt x="18475" y="17355"/>
                    <a:pt x="18838" y="16952"/>
                    <a:pt x="19078" y="16456"/>
                  </a:cubicBezTo>
                  <a:cubicBezTo>
                    <a:pt x="19078" y="16320"/>
                    <a:pt x="19078" y="16184"/>
                    <a:pt x="19014" y="16052"/>
                  </a:cubicBezTo>
                  <a:cubicBezTo>
                    <a:pt x="18897" y="15916"/>
                    <a:pt x="18774" y="15824"/>
                    <a:pt x="18598" y="15780"/>
                  </a:cubicBezTo>
                  <a:lnTo>
                    <a:pt x="14578" y="14880"/>
                  </a:lnTo>
                  <a:cubicBezTo>
                    <a:pt x="14396" y="14792"/>
                    <a:pt x="14157" y="14792"/>
                    <a:pt x="13917" y="14792"/>
                  </a:cubicBezTo>
                  <a:cubicBezTo>
                    <a:pt x="13677" y="14836"/>
                    <a:pt x="13495" y="14880"/>
                    <a:pt x="13320" y="14924"/>
                  </a:cubicBezTo>
                  <a:cubicBezTo>
                    <a:pt x="13197" y="14972"/>
                    <a:pt x="13015" y="15060"/>
                    <a:pt x="12834" y="15152"/>
                  </a:cubicBezTo>
                  <a:cubicBezTo>
                    <a:pt x="12536" y="15240"/>
                    <a:pt x="12296" y="15332"/>
                    <a:pt x="11997" y="15420"/>
                  </a:cubicBezTo>
                  <a:cubicBezTo>
                    <a:pt x="11576" y="15512"/>
                    <a:pt x="11219" y="15556"/>
                    <a:pt x="10797" y="15556"/>
                  </a:cubicBezTo>
                  <a:cubicBezTo>
                    <a:pt x="10259" y="15556"/>
                    <a:pt x="9715" y="15464"/>
                    <a:pt x="9176" y="15376"/>
                  </a:cubicBezTo>
                  <a:cubicBezTo>
                    <a:pt x="8275" y="15152"/>
                    <a:pt x="7380" y="14880"/>
                    <a:pt x="6596" y="14476"/>
                  </a:cubicBezTo>
                  <a:cubicBezTo>
                    <a:pt x="5999" y="14248"/>
                    <a:pt x="5700" y="13756"/>
                    <a:pt x="5876" y="13260"/>
                  </a:cubicBezTo>
                  <a:cubicBezTo>
                    <a:pt x="5999" y="13036"/>
                    <a:pt x="6239" y="12856"/>
                    <a:pt x="6537" y="12764"/>
                  </a:cubicBezTo>
                  <a:cubicBezTo>
                    <a:pt x="6958" y="12676"/>
                    <a:pt x="7438" y="12628"/>
                    <a:pt x="7918" y="12628"/>
                  </a:cubicBezTo>
                  <a:cubicBezTo>
                    <a:pt x="8638" y="12628"/>
                    <a:pt x="9358" y="12676"/>
                    <a:pt x="10078" y="12720"/>
                  </a:cubicBezTo>
                  <a:cubicBezTo>
                    <a:pt x="10914" y="12808"/>
                    <a:pt x="11997" y="12856"/>
                    <a:pt x="13197" y="12944"/>
                  </a:cubicBezTo>
                  <a:cubicBezTo>
                    <a:pt x="13659" y="12975"/>
                    <a:pt x="14104" y="12988"/>
                    <a:pt x="14525" y="12988"/>
                  </a:cubicBezTo>
                  <a:cubicBezTo>
                    <a:pt x="16140" y="12988"/>
                    <a:pt x="17481" y="12777"/>
                    <a:pt x="18475" y="12317"/>
                  </a:cubicBezTo>
                  <a:cubicBezTo>
                    <a:pt x="19856" y="11684"/>
                    <a:pt x="20816" y="10649"/>
                    <a:pt x="21238" y="9481"/>
                  </a:cubicBezTo>
                  <a:cubicBezTo>
                    <a:pt x="21413" y="8985"/>
                    <a:pt x="21536" y="8401"/>
                    <a:pt x="21477" y="7861"/>
                  </a:cubicBezTo>
                  <a:cubicBezTo>
                    <a:pt x="21413" y="7278"/>
                    <a:pt x="21173" y="6733"/>
                    <a:pt x="20875" y="6242"/>
                  </a:cubicBezTo>
                  <a:cubicBezTo>
                    <a:pt x="20518" y="5653"/>
                    <a:pt x="20038" y="5162"/>
                    <a:pt x="19494" y="4754"/>
                  </a:cubicBezTo>
                  <a:cubicBezTo>
                    <a:pt x="18838" y="4214"/>
                    <a:pt x="18118" y="3810"/>
                    <a:pt x="17334" y="3450"/>
                  </a:cubicBezTo>
                  <a:lnTo>
                    <a:pt x="17995" y="1786"/>
                  </a:lnTo>
                  <a:cubicBezTo>
                    <a:pt x="18054" y="1607"/>
                    <a:pt x="18054" y="1427"/>
                    <a:pt x="17937" y="1290"/>
                  </a:cubicBezTo>
                  <a:cubicBezTo>
                    <a:pt x="17814" y="1111"/>
                    <a:pt x="17639" y="1023"/>
                    <a:pt x="17457" y="974"/>
                  </a:cubicBezTo>
                  <a:lnTo>
                    <a:pt x="13437" y="31"/>
                  </a:lnTo>
                  <a:cubicBezTo>
                    <a:pt x="13337" y="13"/>
                    <a:pt x="13238" y="0"/>
                    <a:pt x="13144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8" name="Google Shape;463;p40"/>
            <p:cNvSpPr/>
            <p:nvPr/>
          </p:nvSpPr>
          <p:spPr>
            <a:xfrm>
              <a:off x="1306639" y="2969290"/>
              <a:ext cx="663503" cy="130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18"/>
                  </a:lnTo>
                  <a:cubicBezTo>
                    <a:pt x="0" y="17823"/>
                    <a:pt x="4838" y="21600"/>
                    <a:pt x="10811" y="21600"/>
                  </a:cubicBezTo>
                  <a:cubicBezTo>
                    <a:pt x="16762" y="21600"/>
                    <a:pt x="21600" y="17823"/>
                    <a:pt x="21600" y="13218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99" name="Google Shape;464;p40"/>
            <p:cNvSpPr/>
            <p:nvPr/>
          </p:nvSpPr>
          <p:spPr>
            <a:xfrm>
              <a:off x="1306639" y="2917328"/>
              <a:ext cx="663503" cy="100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1" y="0"/>
                  </a:moveTo>
                  <a:cubicBezTo>
                    <a:pt x="4838" y="0"/>
                    <a:pt x="0" y="4750"/>
                    <a:pt x="0" y="10725"/>
                  </a:cubicBezTo>
                  <a:cubicBezTo>
                    <a:pt x="0" y="16850"/>
                    <a:pt x="4838" y="21600"/>
                    <a:pt x="10789" y="21600"/>
                  </a:cubicBezTo>
                  <a:cubicBezTo>
                    <a:pt x="16762" y="21600"/>
                    <a:pt x="21600" y="16850"/>
                    <a:pt x="21600" y="10725"/>
                  </a:cubicBezTo>
                  <a:cubicBezTo>
                    <a:pt x="21600" y="4750"/>
                    <a:pt x="16762" y="0"/>
                    <a:pt x="10811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0" name="Google Shape;465;p40"/>
            <p:cNvSpPr/>
            <p:nvPr/>
          </p:nvSpPr>
          <p:spPr>
            <a:xfrm>
              <a:off x="1374905" y="2938696"/>
              <a:ext cx="527737" cy="46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3" y="0"/>
                    <a:pt x="0" y="4913"/>
                    <a:pt x="0" y="10784"/>
                  </a:cubicBezTo>
                  <a:cubicBezTo>
                    <a:pt x="0" y="16687"/>
                    <a:pt x="4833" y="21600"/>
                    <a:pt x="10799" y="21600"/>
                  </a:cubicBezTo>
                  <a:cubicBezTo>
                    <a:pt x="16739" y="21600"/>
                    <a:pt x="21600" y="16687"/>
                    <a:pt x="21600" y="10784"/>
                  </a:cubicBezTo>
                  <a:cubicBezTo>
                    <a:pt x="21600" y="4913"/>
                    <a:pt x="16739" y="0"/>
                    <a:pt x="10799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1" name="Google Shape;466;p40"/>
            <p:cNvSpPr/>
            <p:nvPr/>
          </p:nvSpPr>
          <p:spPr>
            <a:xfrm>
              <a:off x="1374211" y="2938696"/>
              <a:ext cx="527667" cy="30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0"/>
                    <a:pt x="0" y="7543"/>
                    <a:pt x="0" y="16555"/>
                  </a:cubicBezTo>
                  <a:cubicBezTo>
                    <a:pt x="0" y="18073"/>
                    <a:pt x="173" y="20082"/>
                    <a:pt x="466" y="21600"/>
                  </a:cubicBezTo>
                  <a:cubicBezTo>
                    <a:pt x="1803" y="14547"/>
                    <a:pt x="5938" y="9551"/>
                    <a:pt x="10800" y="9551"/>
                  </a:cubicBezTo>
                  <a:cubicBezTo>
                    <a:pt x="15690" y="9551"/>
                    <a:pt x="19797" y="14547"/>
                    <a:pt x="21134" y="21600"/>
                  </a:cubicBezTo>
                  <a:cubicBezTo>
                    <a:pt x="21427" y="20082"/>
                    <a:pt x="21600" y="18073"/>
                    <a:pt x="21600" y="16555"/>
                  </a:cubicBezTo>
                  <a:cubicBezTo>
                    <a:pt x="21600" y="7543"/>
                    <a:pt x="16769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2" name="Google Shape;467;p40"/>
            <p:cNvSpPr/>
            <p:nvPr/>
          </p:nvSpPr>
          <p:spPr>
            <a:xfrm>
              <a:off x="1258284" y="2878269"/>
              <a:ext cx="663503" cy="130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333"/>
                  </a:lnTo>
                  <a:cubicBezTo>
                    <a:pt x="0" y="17939"/>
                    <a:pt x="4838" y="21600"/>
                    <a:pt x="10811" y="21600"/>
                  </a:cubicBezTo>
                  <a:cubicBezTo>
                    <a:pt x="16762" y="21600"/>
                    <a:pt x="21600" y="17939"/>
                    <a:pt x="21600" y="1333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3" name="Google Shape;468;p40"/>
            <p:cNvSpPr/>
            <p:nvPr/>
          </p:nvSpPr>
          <p:spPr>
            <a:xfrm>
              <a:off x="1258284" y="2826307"/>
              <a:ext cx="663503" cy="101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1" y="0"/>
                  </a:moveTo>
                  <a:cubicBezTo>
                    <a:pt x="4838" y="0"/>
                    <a:pt x="0" y="4866"/>
                    <a:pt x="0" y="10800"/>
                  </a:cubicBezTo>
                  <a:cubicBezTo>
                    <a:pt x="0" y="16734"/>
                    <a:pt x="4838" y="21600"/>
                    <a:pt x="10811" y="21600"/>
                  </a:cubicBezTo>
                  <a:cubicBezTo>
                    <a:pt x="16762" y="21600"/>
                    <a:pt x="21600" y="16734"/>
                    <a:pt x="21600" y="10800"/>
                  </a:cubicBezTo>
                  <a:cubicBezTo>
                    <a:pt x="21600" y="4866"/>
                    <a:pt x="16762" y="0"/>
                    <a:pt x="10811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4" name="Google Shape;469;p40"/>
            <p:cNvSpPr/>
            <p:nvPr/>
          </p:nvSpPr>
          <p:spPr>
            <a:xfrm>
              <a:off x="1326550" y="2848367"/>
              <a:ext cx="526973" cy="4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4" y="0"/>
                  </a:moveTo>
                  <a:cubicBezTo>
                    <a:pt x="4840" y="0"/>
                    <a:pt x="0" y="4670"/>
                    <a:pt x="0" y="10962"/>
                  </a:cubicBezTo>
                  <a:cubicBezTo>
                    <a:pt x="0" y="16962"/>
                    <a:pt x="4840" y="21600"/>
                    <a:pt x="10814" y="21600"/>
                  </a:cubicBezTo>
                  <a:cubicBezTo>
                    <a:pt x="16760" y="21600"/>
                    <a:pt x="21600" y="16962"/>
                    <a:pt x="21600" y="10962"/>
                  </a:cubicBezTo>
                  <a:cubicBezTo>
                    <a:pt x="21600" y="4670"/>
                    <a:pt x="16760" y="0"/>
                    <a:pt x="10814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5" name="Google Shape;470;p40"/>
            <p:cNvSpPr/>
            <p:nvPr/>
          </p:nvSpPr>
          <p:spPr>
            <a:xfrm>
              <a:off x="1326550" y="2848367"/>
              <a:ext cx="526973" cy="29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0"/>
                  </a:moveTo>
                  <a:cubicBezTo>
                    <a:pt x="4840" y="0"/>
                    <a:pt x="0" y="7217"/>
                    <a:pt x="0" y="16939"/>
                  </a:cubicBezTo>
                  <a:cubicBezTo>
                    <a:pt x="0" y="18493"/>
                    <a:pt x="145" y="20046"/>
                    <a:pt x="466" y="21600"/>
                  </a:cubicBezTo>
                  <a:cubicBezTo>
                    <a:pt x="1806" y="14884"/>
                    <a:pt x="5918" y="9773"/>
                    <a:pt x="10814" y="9773"/>
                  </a:cubicBezTo>
                  <a:cubicBezTo>
                    <a:pt x="15682" y="9773"/>
                    <a:pt x="19794" y="14884"/>
                    <a:pt x="21162" y="21600"/>
                  </a:cubicBezTo>
                  <a:cubicBezTo>
                    <a:pt x="21455" y="20046"/>
                    <a:pt x="21600" y="18493"/>
                    <a:pt x="21600" y="16939"/>
                  </a:cubicBezTo>
                  <a:cubicBezTo>
                    <a:pt x="21600" y="7217"/>
                    <a:pt x="16760" y="0"/>
                    <a:pt x="10786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6" name="Google Shape;471;p40"/>
            <p:cNvSpPr/>
            <p:nvPr/>
          </p:nvSpPr>
          <p:spPr>
            <a:xfrm>
              <a:off x="1312328" y="2787179"/>
              <a:ext cx="663503" cy="13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29"/>
                  </a:lnTo>
                  <a:cubicBezTo>
                    <a:pt x="0" y="17823"/>
                    <a:pt x="4838" y="21600"/>
                    <a:pt x="10789" y="21600"/>
                  </a:cubicBezTo>
                  <a:cubicBezTo>
                    <a:pt x="16762" y="21600"/>
                    <a:pt x="21600" y="17823"/>
                    <a:pt x="21600" y="13229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7" name="Google Shape;472;p40"/>
            <p:cNvSpPr/>
            <p:nvPr/>
          </p:nvSpPr>
          <p:spPr>
            <a:xfrm>
              <a:off x="1312328" y="2735286"/>
              <a:ext cx="663503" cy="101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9" y="0"/>
                  </a:moveTo>
                  <a:cubicBezTo>
                    <a:pt x="4838" y="0"/>
                    <a:pt x="0" y="4866"/>
                    <a:pt x="0" y="10800"/>
                  </a:cubicBezTo>
                  <a:cubicBezTo>
                    <a:pt x="0" y="16734"/>
                    <a:pt x="4838" y="21600"/>
                    <a:pt x="10789" y="21600"/>
                  </a:cubicBezTo>
                  <a:cubicBezTo>
                    <a:pt x="16762" y="21600"/>
                    <a:pt x="21600" y="16734"/>
                    <a:pt x="21600" y="10800"/>
                  </a:cubicBezTo>
                  <a:cubicBezTo>
                    <a:pt x="21600" y="4866"/>
                    <a:pt x="16762" y="0"/>
                    <a:pt x="1078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8" name="Google Shape;473;p40"/>
            <p:cNvSpPr/>
            <p:nvPr/>
          </p:nvSpPr>
          <p:spPr>
            <a:xfrm>
              <a:off x="1379900" y="2756653"/>
              <a:ext cx="527667" cy="46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8" y="0"/>
                  </a:moveTo>
                  <a:cubicBezTo>
                    <a:pt x="4862" y="0"/>
                    <a:pt x="0" y="4889"/>
                    <a:pt x="0" y="10800"/>
                  </a:cubicBezTo>
                  <a:cubicBezTo>
                    <a:pt x="0" y="16679"/>
                    <a:pt x="4862" y="21600"/>
                    <a:pt x="10800" y="21600"/>
                  </a:cubicBezTo>
                  <a:cubicBezTo>
                    <a:pt x="16769" y="21600"/>
                    <a:pt x="21600" y="16679"/>
                    <a:pt x="21600" y="10800"/>
                  </a:cubicBezTo>
                  <a:cubicBezTo>
                    <a:pt x="21600" y="4889"/>
                    <a:pt x="16826" y="0"/>
                    <a:pt x="10828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09" name="Google Shape;474;p40"/>
            <p:cNvSpPr/>
            <p:nvPr/>
          </p:nvSpPr>
          <p:spPr>
            <a:xfrm>
              <a:off x="1379900" y="2756653"/>
              <a:ext cx="527667" cy="30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2" y="0"/>
                    <a:pt x="0" y="7511"/>
                    <a:pt x="0" y="16593"/>
                  </a:cubicBezTo>
                  <a:cubicBezTo>
                    <a:pt x="0" y="18605"/>
                    <a:pt x="173" y="20127"/>
                    <a:pt x="466" y="21600"/>
                  </a:cubicBezTo>
                  <a:cubicBezTo>
                    <a:pt x="1835" y="14580"/>
                    <a:pt x="5938" y="9524"/>
                    <a:pt x="10800" y="9524"/>
                  </a:cubicBezTo>
                  <a:cubicBezTo>
                    <a:pt x="15690" y="9524"/>
                    <a:pt x="19797" y="14580"/>
                    <a:pt x="21134" y="21600"/>
                  </a:cubicBezTo>
                  <a:cubicBezTo>
                    <a:pt x="21455" y="20127"/>
                    <a:pt x="21600" y="18605"/>
                    <a:pt x="21600" y="16593"/>
                  </a:cubicBezTo>
                  <a:cubicBezTo>
                    <a:pt x="21600" y="7511"/>
                    <a:pt x="16769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0" name="Google Shape;475;p40"/>
            <p:cNvSpPr/>
            <p:nvPr/>
          </p:nvSpPr>
          <p:spPr>
            <a:xfrm>
              <a:off x="2084690" y="589632"/>
              <a:ext cx="634366" cy="551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95" y="0"/>
                  </a:moveTo>
                  <a:lnTo>
                    <a:pt x="1500" y="2783"/>
                  </a:lnTo>
                  <a:lnTo>
                    <a:pt x="0" y="5789"/>
                  </a:lnTo>
                  <a:cubicBezTo>
                    <a:pt x="0" y="5789"/>
                    <a:pt x="1840" y="5984"/>
                    <a:pt x="2445" y="6902"/>
                  </a:cubicBezTo>
                  <a:cubicBezTo>
                    <a:pt x="2858" y="7486"/>
                    <a:pt x="8646" y="21600"/>
                    <a:pt x="8646" y="21600"/>
                  </a:cubicBezTo>
                  <a:lnTo>
                    <a:pt x="21600" y="18676"/>
                  </a:lnTo>
                  <a:cubicBezTo>
                    <a:pt x="21600" y="18676"/>
                    <a:pt x="17121" y="6791"/>
                    <a:pt x="15087" y="3590"/>
                  </a:cubicBezTo>
                  <a:cubicBezTo>
                    <a:pt x="13051" y="415"/>
                    <a:pt x="11695" y="0"/>
                    <a:pt x="1169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1" name="Google Shape;476;p40"/>
            <p:cNvSpPr/>
            <p:nvPr/>
          </p:nvSpPr>
          <p:spPr>
            <a:xfrm>
              <a:off x="2439548" y="755302"/>
              <a:ext cx="119319" cy="119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extrusionOk="0">
                  <a:moveTo>
                    <a:pt x="9257" y="0"/>
                  </a:moveTo>
                  <a:cubicBezTo>
                    <a:pt x="8898" y="0"/>
                    <a:pt x="8526" y="38"/>
                    <a:pt x="8129" y="125"/>
                  </a:cubicBezTo>
                  <a:cubicBezTo>
                    <a:pt x="4449" y="901"/>
                    <a:pt x="2677" y="8084"/>
                    <a:pt x="1152" y="11926"/>
                  </a:cubicBezTo>
                  <a:cubicBezTo>
                    <a:pt x="768" y="12827"/>
                    <a:pt x="384" y="13854"/>
                    <a:pt x="0" y="14880"/>
                  </a:cubicBezTo>
                  <a:lnTo>
                    <a:pt x="1400" y="18734"/>
                  </a:lnTo>
                  <a:cubicBezTo>
                    <a:pt x="2540" y="20787"/>
                    <a:pt x="5217" y="21425"/>
                    <a:pt x="7621" y="21550"/>
                  </a:cubicBezTo>
                  <a:cubicBezTo>
                    <a:pt x="8117" y="21587"/>
                    <a:pt x="8588" y="21600"/>
                    <a:pt x="9071" y="21600"/>
                  </a:cubicBezTo>
                  <a:cubicBezTo>
                    <a:pt x="12368" y="21600"/>
                    <a:pt x="15552" y="20849"/>
                    <a:pt x="18551" y="19498"/>
                  </a:cubicBezTo>
                  <a:cubicBezTo>
                    <a:pt x="19183" y="19247"/>
                    <a:pt x="19828" y="18859"/>
                    <a:pt x="20336" y="18471"/>
                  </a:cubicBezTo>
                  <a:cubicBezTo>
                    <a:pt x="21352" y="17070"/>
                    <a:pt x="21600" y="15143"/>
                    <a:pt x="20968" y="13603"/>
                  </a:cubicBezTo>
                  <a:cubicBezTo>
                    <a:pt x="19692" y="10012"/>
                    <a:pt x="17659" y="6795"/>
                    <a:pt x="15119" y="4230"/>
                  </a:cubicBezTo>
                  <a:cubicBezTo>
                    <a:pt x="13557" y="2315"/>
                    <a:pt x="11897" y="0"/>
                    <a:pt x="925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2" name="Google Shape;477;p40"/>
            <p:cNvSpPr/>
            <p:nvPr/>
          </p:nvSpPr>
          <p:spPr>
            <a:xfrm>
              <a:off x="2327228" y="2615821"/>
              <a:ext cx="425963" cy="292971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3" name="Google Shape;478;p40"/>
            <p:cNvSpPr/>
            <p:nvPr/>
          </p:nvSpPr>
          <p:spPr>
            <a:xfrm>
              <a:off x="2327228" y="2615821"/>
              <a:ext cx="425963" cy="120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93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FC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4" name="Google Shape;479;p40"/>
            <p:cNvSpPr/>
            <p:nvPr/>
          </p:nvSpPr>
          <p:spPr>
            <a:xfrm>
              <a:off x="2059992" y="2904562"/>
              <a:ext cx="962787" cy="98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1" h="21600" extrusionOk="0">
                  <a:moveTo>
                    <a:pt x="1048" y="0"/>
                  </a:moveTo>
                  <a:cubicBezTo>
                    <a:pt x="-349" y="621"/>
                    <a:pt x="-349" y="20979"/>
                    <a:pt x="1048" y="21600"/>
                  </a:cubicBezTo>
                  <a:lnTo>
                    <a:pt x="20152" y="21600"/>
                  </a:lnTo>
                  <a:cubicBezTo>
                    <a:pt x="20749" y="21600"/>
                    <a:pt x="21251" y="16780"/>
                    <a:pt x="21251" y="10883"/>
                  </a:cubicBezTo>
                  <a:cubicBezTo>
                    <a:pt x="21251" y="4820"/>
                    <a:pt x="20749" y="0"/>
                    <a:pt x="2015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5" name="Google Shape;480;p40"/>
            <p:cNvSpPr/>
            <p:nvPr/>
          </p:nvSpPr>
          <p:spPr>
            <a:xfrm>
              <a:off x="1155122" y="812884"/>
              <a:ext cx="2770839" cy="1865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5" y="0"/>
                  </a:moveTo>
                  <a:cubicBezTo>
                    <a:pt x="177" y="0"/>
                    <a:pt x="0" y="272"/>
                    <a:pt x="0" y="602"/>
                  </a:cubicBezTo>
                  <a:lnTo>
                    <a:pt x="0" y="20999"/>
                  </a:lnTo>
                  <a:cubicBezTo>
                    <a:pt x="0" y="21337"/>
                    <a:pt x="177" y="21600"/>
                    <a:pt x="405" y="21600"/>
                  </a:cubicBezTo>
                  <a:lnTo>
                    <a:pt x="21195" y="21600"/>
                  </a:lnTo>
                  <a:cubicBezTo>
                    <a:pt x="21417" y="21600"/>
                    <a:pt x="21600" y="21337"/>
                    <a:pt x="21600" y="20999"/>
                  </a:cubicBezTo>
                  <a:lnTo>
                    <a:pt x="21600" y="602"/>
                  </a:lnTo>
                  <a:cubicBezTo>
                    <a:pt x="21600" y="272"/>
                    <a:pt x="21417" y="0"/>
                    <a:pt x="2119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6" name="Google Shape;481;p40"/>
            <p:cNvSpPr/>
            <p:nvPr/>
          </p:nvSpPr>
          <p:spPr>
            <a:xfrm>
              <a:off x="1197788" y="864846"/>
              <a:ext cx="2684814" cy="1602286"/>
            </a:xfrm>
            <a:prstGeom prst="rect">
              <a:avLst/>
            </a:prstGeom>
            <a:solidFill>
              <a:srgbClr val="E1ED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7" name="Google Shape;482;p40"/>
            <p:cNvSpPr/>
            <p:nvPr/>
          </p:nvSpPr>
          <p:spPr>
            <a:xfrm>
              <a:off x="1545570" y="954409"/>
              <a:ext cx="2160615" cy="1462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3" y="0"/>
                  </a:moveTo>
                  <a:cubicBezTo>
                    <a:pt x="157" y="0"/>
                    <a:pt x="0" y="232"/>
                    <a:pt x="0" y="536"/>
                  </a:cubicBezTo>
                  <a:lnTo>
                    <a:pt x="0" y="21065"/>
                  </a:lnTo>
                  <a:cubicBezTo>
                    <a:pt x="0" y="21359"/>
                    <a:pt x="157" y="21600"/>
                    <a:pt x="363" y="21600"/>
                  </a:cubicBezTo>
                  <a:lnTo>
                    <a:pt x="21237" y="21600"/>
                  </a:lnTo>
                  <a:cubicBezTo>
                    <a:pt x="21437" y="21600"/>
                    <a:pt x="21600" y="21359"/>
                    <a:pt x="21600" y="21065"/>
                  </a:cubicBezTo>
                  <a:lnTo>
                    <a:pt x="21600" y="536"/>
                  </a:lnTo>
                  <a:cubicBezTo>
                    <a:pt x="21600" y="232"/>
                    <a:pt x="21437" y="0"/>
                    <a:pt x="2123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8" name="Google Shape;483;p40"/>
            <p:cNvSpPr/>
            <p:nvPr/>
          </p:nvSpPr>
          <p:spPr>
            <a:xfrm>
              <a:off x="1545570" y="949484"/>
              <a:ext cx="2160615" cy="105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1" y="0"/>
                  </a:moveTo>
                  <a:lnTo>
                    <a:pt x="519" y="863"/>
                  </a:lnTo>
                  <a:cubicBezTo>
                    <a:pt x="227" y="863"/>
                    <a:pt x="0" y="5658"/>
                    <a:pt x="0" y="11599"/>
                  </a:cubicBezTo>
                  <a:lnTo>
                    <a:pt x="0" y="21600"/>
                  </a:lnTo>
                  <a:lnTo>
                    <a:pt x="21600" y="20737"/>
                  </a:lnTo>
                  <a:lnTo>
                    <a:pt x="21600" y="10581"/>
                  </a:lnTo>
                  <a:cubicBezTo>
                    <a:pt x="21600" y="4781"/>
                    <a:pt x="21366" y="0"/>
                    <a:pt x="21081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19" name="Google Shape;484;p40"/>
            <p:cNvSpPr/>
            <p:nvPr/>
          </p:nvSpPr>
          <p:spPr>
            <a:xfrm>
              <a:off x="1629283" y="997839"/>
              <a:ext cx="35822" cy="35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35" h="21600" extrusionOk="0">
                  <a:moveTo>
                    <a:pt x="9259" y="0"/>
                  </a:moveTo>
                  <a:cubicBezTo>
                    <a:pt x="1226" y="0"/>
                    <a:pt x="-3165" y="11778"/>
                    <a:pt x="2690" y="18283"/>
                  </a:cubicBezTo>
                  <a:cubicBezTo>
                    <a:pt x="4618" y="20580"/>
                    <a:pt x="6975" y="21600"/>
                    <a:pt x="9259" y="21600"/>
                  </a:cubicBezTo>
                  <a:cubicBezTo>
                    <a:pt x="13972" y="21600"/>
                    <a:pt x="18435" y="17348"/>
                    <a:pt x="18435" y="10885"/>
                  </a:cubicBezTo>
                  <a:cubicBezTo>
                    <a:pt x="18435" y="4805"/>
                    <a:pt x="14401" y="0"/>
                    <a:pt x="925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0" name="Google Shape;485;p40"/>
            <p:cNvSpPr/>
            <p:nvPr/>
          </p:nvSpPr>
          <p:spPr>
            <a:xfrm>
              <a:off x="1703238" y="997839"/>
              <a:ext cx="35822" cy="35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35" h="21600" extrusionOk="0">
                  <a:moveTo>
                    <a:pt x="9259" y="0"/>
                  </a:moveTo>
                  <a:cubicBezTo>
                    <a:pt x="1226" y="0"/>
                    <a:pt x="-3165" y="11778"/>
                    <a:pt x="2690" y="18283"/>
                  </a:cubicBezTo>
                  <a:cubicBezTo>
                    <a:pt x="4618" y="20580"/>
                    <a:pt x="6975" y="21600"/>
                    <a:pt x="9259" y="21600"/>
                  </a:cubicBezTo>
                  <a:cubicBezTo>
                    <a:pt x="13972" y="21600"/>
                    <a:pt x="18435" y="17348"/>
                    <a:pt x="18435" y="10885"/>
                  </a:cubicBezTo>
                  <a:cubicBezTo>
                    <a:pt x="18435" y="4805"/>
                    <a:pt x="14401" y="0"/>
                    <a:pt x="925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1" name="Google Shape;486;p40"/>
            <p:cNvSpPr/>
            <p:nvPr/>
          </p:nvSpPr>
          <p:spPr>
            <a:xfrm>
              <a:off x="1777742" y="997145"/>
              <a:ext cx="35965" cy="3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09" h="21600" extrusionOk="0">
                  <a:moveTo>
                    <a:pt x="9369" y="0"/>
                  </a:moveTo>
                  <a:cubicBezTo>
                    <a:pt x="943" y="0"/>
                    <a:pt x="-3091" y="11509"/>
                    <a:pt x="2764" y="18347"/>
                  </a:cubicBezTo>
                  <a:cubicBezTo>
                    <a:pt x="4692" y="20599"/>
                    <a:pt x="7013" y="21600"/>
                    <a:pt x="9298" y="21600"/>
                  </a:cubicBezTo>
                  <a:cubicBezTo>
                    <a:pt x="14010" y="21600"/>
                    <a:pt x="18509" y="17305"/>
                    <a:pt x="18509" y="10675"/>
                  </a:cubicBezTo>
                  <a:cubicBezTo>
                    <a:pt x="18509" y="5129"/>
                    <a:pt x="14118" y="0"/>
                    <a:pt x="936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2" name="Google Shape;487;p40"/>
            <p:cNvSpPr/>
            <p:nvPr/>
          </p:nvSpPr>
          <p:spPr>
            <a:xfrm>
              <a:off x="1373448" y="930961"/>
              <a:ext cx="2160615" cy="1462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3" y="0"/>
                  </a:moveTo>
                  <a:cubicBezTo>
                    <a:pt x="157" y="0"/>
                    <a:pt x="0" y="242"/>
                    <a:pt x="0" y="536"/>
                  </a:cubicBezTo>
                  <a:lnTo>
                    <a:pt x="0" y="21065"/>
                  </a:lnTo>
                  <a:cubicBezTo>
                    <a:pt x="0" y="21359"/>
                    <a:pt x="157" y="21600"/>
                    <a:pt x="363" y="21600"/>
                  </a:cubicBezTo>
                  <a:lnTo>
                    <a:pt x="21238" y="21600"/>
                  </a:lnTo>
                  <a:cubicBezTo>
                    <a:pt x="21437" y="21600"/>
                    <a:pt x="21600" y="21359"/>
                    <a:pt x="21600" y="21065"/>
                  </a:cubicBezTo>
                  <a:lnTo>
                    <a:pt x="21600" y="536"/>
                  </a:lnTo>
                  <a:cubicBezTo>
                    <a:pt x="21600" y="242"/>
                    <a:pt x="21437" y="0"/>
                    <a:pt x="2123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3" name="Google Shape;488;p40"/>
            <p:cNvSpPr/>
            <p:nvPr/>
          </p:nvSpPr>
          <p:spPr>
            <a:xfrm>
              <a:off x="1327244" y="899672"/>
              <a:ext cx="2161309" cy="1462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0" y="0"/>
                  </a:moveTo>
                  <a:cubicBezTo>
                    <a:pt x="164" y="0"/>
                    <a:pt x="0" y="242"/>
                    <a:pt x="0" y="536"/>
                  </a:cubicBezTo>
                  <a:lnTo>
                    <a:pt x="0" y="21064"/>
                  </a:lnTo>
                  <a:cubicBezTo>
                    <a:pt x="0" y="21369"/>
                    <a:pt x="164" y="21600"/>
                    <a:pt x="370" y="21600"/>
                  </a:cubicBezTo>
                  <a:lnTo>
                    <a:pt x="21238" y="21600"/>
                  </a:lnTo>
                  <a:cubicBezTo>
                    <a:pt x="21437" y="21600"/>
                    <a:pt x="21600" y="21369"/>
                    <a:pt x="21600" y="21064"/>
                  </a:cubicBezTo>
                  <a:lnTo>
                    <a:pt x="21600" y="536"/>
                  </a:lnTo>
                  <a:cubicBezTo>
                    <a:pt x="21600" y="242"/>
                    <a:pt x="21437" y="0"/>
                    <a:pt x="2123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4" name="Google Shape;489;p40"/>
            <p:cNvSpPr/>
            <p:nvPr/>
          </p:nvSpPr>
          <p:spPr>
            <a:xfrm>
              <a:off x="1327923" y="895441"/>
              <a:ext cx="2160630" cy="105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600" extrusionOk="0">
                  <a:moveTo>
                    <a:pt x="21074" y="0"/>
                  </a:moveTo>
                  <a:lnTo>
                    <a:pt x="519" y="863"/>
                  </a:lnTo>
                  <a:cubicBezTo>
                    <a:pt x="227" y="863"/>
                    <a:pt x="-7" y="5644"/>
                    <a:pt x="0" y="11444"/>
                  </a:cubicBezTo>
                  <a:lnTo>
                    <a:pt x="0" y="21600"/>
                  </a:lnTo>
                  <a:lnTo>
                    <a:pt x="21593" y="20582"/>
                  </a:lnTo>
                  <a:lnTo>
                    <a:pt x="21593" y="10581"/>
                  </a:lnTo>
                  <a:cubicBezTo>
                    <a:pt x="21593" y="4781"/>
                    <a:pt x="21359" y="0"/>
                    <a:pt x="2107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5" name="Google Shape;490;p40"/>
            <p:cNvSpPr/>
            <p:nvPr/>
          </p:nvSpPr>
          <p:spPr>
            <a:xfrm>
              <a:off x="1411505" y="943033"/>
              <a:ext cx="35968" cy="35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10" h="21600" extrusionOk="0">
                  <a:moveTo>
                    <a:pt x="9334" y="0"/>
                  </a:moveTo>
                  <a:cubicBezTo>
                    <a:pt x="944" y="0"/>
                    <a:pt x="-3090" y="11686"/>
                    <a:pt x="2765" y="18605"/>
                  </a:cubicBezTo>
                  <a:cubicBezTo>
                    <a:pt x="4622" y="20672"/>
                    <a:pt x="6871" y="21600"/>
                    <a:pt x="9120" y="21600"/>
                  </a:cubicBezTo>
                  <a:cubicBezTo>
                    <a:pt x="13904" y="21600"/>
                    <a:pt x="18510" y="17339"/>
                    <a:pt x="18510" y="10842"/>
                  </a:cubicBezTo>
                  <a:cubicBezTo>
                    <a:pt x="18510" y="4767"/>
                    <a:pt x="14119" y="0"/>
                    <a:pt x="933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6" name="Google Shape;491;p40"/>
            <p:cNvSpPr/>
            <p:nvPr/>
          </p:nvSpPr>
          <p:spPr>
            <a:xfrm>
              <a:off x="1485634" y="945391"/>
              <a:ext cx="35994" cy="30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05" h="21600" extrusionOk="0">
                  <a:moveTo>
                    <a:pt x="9934" y="0"/>
                  </a:moveTo>
                  <a:cubicBezTo>
                    <a:pt x="4524" y="0"/>
                    <a:pt x="-847" y="3584"/>
                    <a:pt x="112" y="10800"/>
                  </a:cubicBezTo>
                  <a:cubicBezTo>
                    <a:pt x="-847" y="17968"/>
                    <a:pt x="4524" y="21600"/>
                    <a:pt x="9934" y="21600"/>
                  </a:cubicBezTo>
                  <a:cubicBezTo>
                    <a:pt x="15343" y="21600"/>
                    <a:pt x="20753" y="17968"/>
                    <a:pt x="19794" y="10800"/>
                  </a:cubicBezTo>
                  <a:cubicBezTo>
                    <a:pt x="20753" y="3584"/>
                    <a:pt x="15343" y="0"/>
                    <a:pt x="993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7" name="Google Shape;492;p40"/>
            <p:cNvSpPr/>
            <p:nvPr/>
          </p:nvSpPr>
          <p:spPr>
            <a:xfrm>
              <a:off x="1559416" y="943033"/>
              <a:ext cx="35966" cy="35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09" h="21600" extrusionOk="0">
                  <a:moveTo>
                    <a:pt x="9369" y="0"/>
                  </a:moveTo>
                  <a:cubicBezTo>
                    <a:pt x="943" y="0"/>
                    <a:pt x="-3091" y="11686"/>
                    <a:pt x="2764" y="18605"/>
                  </a:cubicBezTo>
                  <a:cubicBezTo>
                    <a:pt x="4621" y="20672"/>
                    <a:pt x="6906" y="21600"/>
                    <a:pt x="9119" y="21600"/>
                  </a:cubicBezTo>
                  <a:cubicBezTo>
                    <a:pt x="13903" y="21600"/>
                    <a:pt x="18509" y="17339"/>
                    <a:pt x="18509" y="10842"/>
                  </a:cubicBezTo>
                  <a:cubicBezTo>
                    <a:pt x="18509" y="4767"/>
                    <a:pt x="14118" y="0"/>
                    <a:pt x="936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8" name="Google Shape;493;p40"/>
            <p:cNvSpPr/>
            <p:nvPr/>
          </p:nvSpPr>
          <p:spPr>
            <a:xfrm>
              <a:off x="1477998" y="1127988"/>
              <a:ext cx="1913848" cy="1172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0" y="0"/>
                  </a:moveTo>
                  <a:cubicBezTo>
                    <a:pt x="145" y="0"/>
                    <a:pt x="0" y="249"/>
                    <a:pt x="0" y="550"/>
                  </a:cubicBezTo>
                  <a:lnTo>
                    <a:pt x="0" y="21063"/>
                  </a:lnTo>
                  <a:cubicBezTo>
                    <a:pt x="0" y="21365"/>
                    <a:pt x="145" y="21600"/>
                    <a:pt x="330" y="21600"/>
                  </a:cubicBezTo>
                  <a:lnTo>
                    <a:pt x="21271" y="21600"/>
                  </a:lnTo>
                  <a:cubicBezTo>
                    <a:pt x="21447" y="21600"/>
                    <a:pt x="21600" y="21365"/>
                    <a:pt x="21600" y="21063"/>
                  </a:cubicBezTo>
                  <a:lnTo>
                    <a:pt x="21600" y="550"/>
                  </a:lnTo>
                  <a:cubicBezTo>
                    <a:pt x="21600" y="249"/>
                    <a:pt x="21447" y="0"/>
                    <a:pt x="2127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29" name="Google Shape;494;p40"/>
            <p:cNvSpPr/>
            <p:nvPr/>
          </p:nvSpPr>
          <p:spPr>
            <a:xfrm>
              <a:off x="1421872" y="1053270"/>
              <a:ext cx="1913780" cy="1171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9" y="0"/>
                  </a:moveTo>
                  <a:cubicBezTo>
                    <a:pt x="144" y="0"/>
                    <a:pt x="0" y="237"/>
                    <a:pt x="0" y="539"/>
                  </a:cubicBezTo>
                  <a:lnTo>
                    <a:pt x="0" y="21061"/>
                  </a:lnTo>
                  <a:cubicBezTo>
                    <a:pt x="0" y="21363"/>
                    <a:pt x="144" y="21600"/>
                    <a:pt x="329" y="21600"/>
                  </a:cubicBezTo>
                  <a:lnTo>
                    <a:pt x="21271" y="21600"/>
                  </a:lnTo>
                  <a:cubicBezTo>
                    <a:pt x="21447" y="21600"/>
                    <a:pt x="21600" y="21363"/>
                    <a:pt x="21600" y="21061"/>
                  </a:cubicBezTo>
                  <a:lnTo>
                    <a:pt x="21600" y="539"/>
                  </a:lnTo>
                  <a:cubicBezTo>
                    <a:pt x="21600" y="237"/>
                    <a:pt x="21447" y="0"/>
                    <a:pt x="21271" y="0"/>
                  </a:cubicBezTo>
                  <a:close/>
                </a:path>
              </a:pathLst>
            </a:custGeom>
            <a:solidFill>
              <a:srgbClr val="E2F0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0" name="Google Shape;495;p40"/>
            <p:cNvSpPr/>
            <p:nvPr/>
          </p:nvSpPr>
          <p:spPr>
            <a:xfrm>
              <a:off x="1543488" y="1472231"/>
              <a:ext cx="1696914" cy="666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22" y="0"/>
                  </a:moveTo>
                  <a:cubicBezTo>
                    <a:pt x="17173" y="0"/>
                    <a:pt x="15525" y="13302"/>
                    <a:pt x="14150" y="13302"/>
                  </a:cubicBezTo>
                  <a:cubicBezTo>
                    <a:pt x="12764" y="13302"/>
                    <a:pt x="12438" y="1151"/>
                    <a:pt x="10700" y="1151"/>
                  </a:cubicBezTo>
                  <a:cubicBezTo>
                    <a:pt x="8961" y="1151"/>
                    <a:pt x="6581" y="17613"/>
                    <a:pt x="4046" y="17613"/>
                  </a:cubicBezTo>
                  <a:cubicBezTo>
                    <a:pt x="1512" y="17613"/>
                    <a:pt x="714" y="5786"/>
                    <a:pt x="0" y="5786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9796"/>
                  </a:lnTo>
                  <a:cubicBezTo>
                    <a:pt x="21600" y="9796"/>
                    <a:pt x="19861" y="0"/>
                    <a:pt x="18522" y="0"/>
                  </a:cubicBezTo>
                  <a:close/>
                </a:path>
              </a:pathLst>
            </a:cu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1" name="Google Shape;496;p40"/>
            <p:cNvSpPr/>
            <p:nvPr/>
          </p:nvSpPr>
          <p:spPr>
            <a:xfrm>
              <a:off x="2916091" y="1159277"/>
              <a:ext cx="246768" cy="184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2" name="Google Shape;497;p40"/>
            <p:cNvSpPr/>
            <p:nvPr/>
          </p:nvSpPr>
          <p:spPr>
            <a:xfrm>
              <a:off x="2916091" y="1192716"/>
              <a:ext cx="246768" cy="184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3" name="Google Shape;498;p40"/>
            <p:cNvSpPr/>
            <p:nvPr/>
          </p:nvSpPr>
          <p:spPr>
            <a:xfrm>
              <a:off x="2916091" y="1226155"/>
              <a:ext cx="246768" cy="184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4" name="Google Shape;499;p40"/>
            <p:cNvSpPr/>
            <p:nvPr/>
          </p:nvSpPr>
          <p:spPr>
            <a:xfrm>
              <a:off x="2756804" y="1159277"/>
              <a:ext cx="111625" cy="184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5" name="Google Shape;500;p40"/>
            <p:cNvSpPr/>
            <p:nvPr/>
          </p:nvSpPr>
          <p:spPr>
            <a:xfrm>
              <a:off x="2756804" y="1192716"/>
              <a:ext cx="111625" cy="184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6" name="Google Shape;501;p40"/>
            <p:cNvSpPr/>
            <p:nvPr/>
          </p:nvSpPr>
          <p:spPr>
            <a:xfrm>
              <a:off x="2756804" y="1226155"/>
              <a:ext cx="111625" cy="184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7" name="Google Shape;502;p40"/>
            <p:cNvSpPr/>
            <p:nvPr/>
          </p:nvSpPr>
          <p:spPr>
            <a:xfrm>
              <a:off x="1549871" y="1286581"/>
              <a:ext cx="1677003" cy="645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501"/>
                  </a:moveTo>
                  <a:cubicBezTo>
                    <a:pt x="888" y="10454"/>
                    <a:pt x="1722" y="21600"/>
                    <a:pt x="4067" y="21600"/>
                  </a:cubicBezTo>
                  <a:cubicBezTo>
                    <a:pt x="6421" y="21600"/>
                    <a:pt x="8839" y="3429"/>
                    <a:pt x="10452" y="3429"/>
                  </a:cubicBezTo>
                  <a:cubicBezTo>
                    <a:pt x="12073" y="3429"/>
                    <a:pt x="13649" y="17981"/>
                    <a:pt x="15371" y="17981"/>
                  </a:cubicBezTo>
                  <a:cubicBezTo>
                    <a:pt x="17093" y="17981"/>
                    <a:pt x="21600" y="0"/>
                    <a:pt x="21600" y="0"/>
                  </a:cubicBezTo>
                </a:path>
              </a:pathLst>
            </a:custGeom>
            <a:noFill/>
            <a:ln w="6150" cap="flat">
              <a:solidFill>
                <a:srgbClr val="8FCEF9"/>
              </a:solidFill>
              <a:prstDash val="solid"/>
              <a:miter lim="1025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8" name="Google Shape;503;p40"/>
            <p:cNvSpPr/>
            <p:nvPr/>
          </p:nvSpPr>
          <p:spPr>
            <a:xfrm>
              <a:off x="1543488" y="1184182"/>
              <a:ext cx="1713216" cy="955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</a:path>
              </a:pathLst>
            </a:custGeom>
            <a:noFill/>
            <a:ln w="6150" cap="flat">
              <a:solidFill>
                <a:srgbClr val="8FCEF9"/>
              </a:solidFill>
              <a:prstDash val="solid"/>
              <a:miter lim="1025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39" name="Google Shape;504;p40"/>
            <p:cNvSpPr/>
            <p:nvPr/>
          </p:nvSpPr>
          <p:spPr>
            <a:xfrm>
              <a:off x="1543488" y="1301497"/>
              <a:ext cx="1697608" cy="837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67" y="0"/>
                  </a:moveTo>
                  <a:cubicBezTo>
                    <a:pt x="8180" y="0"/>
                    <a:pt x="7139" y="10039"/>
                    <a:pt x="6198" y="10039"/>
                  </a:cubicBezTo>
                  <a:cubicBezTo>
                    <a:pt x="5266" y="10039"/>
                    <a:pt x="5230" y="5084"/>
                    <a:pt x="4117" y="5084"/>
                  </a:cubicBezTo>
                  <a:cubicBezTo>
                    <a:pt x="2732" y="5084"/>
                    <a:pt x="0" y="14590"/>
                    <a:pt x="0" y="14590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9855"/>
                  </a:lnTo>
                  <a:cubicBezTo>
                    <a:pt x="21600" y="9855"/>
                    <a:pt x="20595" y="1799"/>
                    <a:pt x="19700" y="1799"/>
                  </a:cubicBezTo>
                  <a:cubicBezTo>
                    <a:pt x="18804" y="1799"/>
                    <a:pt x="17211" y="14994"/>
                    <a:pt x="15609" y="14994"/>
                  </a:cubicBezTo>
                  <a:cubicBezTo>
                    <a:pt x="14785" y="14994"/>
                    <a:pt x="13980" y="4056"/>
                    <a:pt x="13212" y="4056"/>
                  </a:cubicBezTo>
                  <a:cubicBezTo>
                    <a:pt x="12442" y="4056"/>
                    <a:pt x="12171" y="11930"/>
                    <a:pt x="10958" y="11930"/>
                  </a:cubicBezTo>
                  <a:cubicBezTo>
                    <a:pt x="9745" y="11930"/>
                    <a:pt x="9945" y="0"/>
                    <a:pt x="9067" y="0"/>
                  </a:cubicBezTo>
                  <a:close/>
                </a:path>
              </a:pathLst>
            </a:cu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0" name="Google Shape;505;p40"/>
            <p:cNvSpPr/>
            <p:nvPr/>
          </p:nvSpPr>
          <p:spPr>
            <a:xfrm>
              <a:off x="1536248" y="1554649"/>
              <a:ext cx="27501" cy="27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10" h="21600" extrusionOk="0">
                  <a:moveTo>
                    <a:pt x="9514" y="0"/>
                  </a:moveTo>
                  <a:cubicBezTo>
                    <a:pt x="9249" y="0"/>
                    <a:pt x="8939" y="0"/>
                    <a:pt x="8674" y="55"/>
                  </a:cubicBezTo>
                  <a:cubicBezTo>
                    <a:pt x="8498" y="55"/>
                    <a:pt x="8321" y="0"/>
                    <a:pt x="8144" y="0"/>
                  </a:cubicBezTo>
                  <a:cubicBezTo>
                    <a:pt x="370" y="0"/>
                    <a:pt x="-2987" y="12618"/>
                    <a:pt x="3241" y="19231"/>
                  </a:cubicBezTo>
                  <a:cubicBezTo>
                    <a:pt x="4920" y="20884"/>
                    <a:pt x="6819" y="21600"/>
                    <a:pt x="8674" y="21600"/>
                  </a:cubicBezTo>
                  <a:cubicBezTo>
                    <a:pt x="13798" y="21600"/>
                    <a:pt x="18613" y="15980"/>
                    <a:pt x="17288" y="8486"/>
                  </a:cubicBezTo>
                  <a:cubicBezTo>
                    <a:pt x="16846" y="3747"/>
                    <a:pt x="13666" y="0"/>
                    <a:pt x="951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1" name="Google Shape;506;p40"/>
            <p:cNvSpPr/>
            <p:nvPr/>
          </p:nvSpPr>
          <p:spPr>
            <a:xfrm>
              <a:off x="1705521" y="1835552"/>
              <a:ext cx="27443" cy="27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02" h="21600" extrusionOk="0">
                  <a:moveTo>
                    <a:pt x="9477" y="0"/>
                  </a:moveTo>
                  <a:cubicBezTo>
                    <a:pt x="9213" y="0"/>
                    <a:pt x="8905" y="0"/>
                    <a:pt x="8641" y="54"/>
                  </a:cubicBezTo>
                  <a:cubicBezTo>
                    <a:pt x="502" y="54"/>
                    <a:pt x="-3105" y="12895"/>
                    <a:pt x="3230" y="19043"/>
                  </a:cubicBezTo>
                  <a:cubicBezTo>
                    <a:pt x="4902" y="20838"/>
                    <a:pt x="6881" y="21600"/>
                    <a:pt x="8729" y="21600"/>
                  </a:cubicBezTo>
                  <a:cubicBezTo>
                    <a:pt x="13832" y="21600"/>
                    <a:pt x="18495" y="15887"/>
                    <a:pt x="17175" y="8977"/>
                  </a:cubicBezTo>
                  <a:cubicBezTo>
                    <a:pt x="16779" y="3754"/>
                    <a:pt x="13568" y="0"/>
                    <a:pt x="947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2" name="Google Shape;507;p40"/>
            <p:cNvSpPr/>
            <p:nvPr/>
          </p:nvSpPr>
          <p:spPr>
            <a:xfrm>
              <a:off x="2349863" y="1378227"/>
              <a:ext cx="27321" cy="27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75" h="21600" extrusionOk="0">
                  <a:moveTo>
                    <a:pt x="9538" y="0"/>
                  </a:moveTo>
                  <a:cubicBezTo>
                    <a:pt x="9271" y="0"/>
                    <a:pt x="9003" y="55"/>
                    <a:pt x="8735" y="55"/>
                  </a:cubicBezTo>
                  <a:cubicBezTo>
                    <a:pt x="524" y="55"/>
                    <a:pt x="-3136" y="12476"/>
                    <a:pt x="3246" y="19237"/>
                  </a:cubicBezTo>
                  <a:cubicBezTo>
                    <a:pt x="4852" y="20885"/>
                    <a:pt x="6682" y="21600"/>
                    <a:pt x="8512" y="21600"/>
                  </a:cubicBezTo>
                  <a:cubicBezTo>
                    <a:pt x="13555" y="21600"/>
                    <a:pt x="18464" y="15994"/>
                    <a:pt x="17438" y="8519"/>
                  </a:cubicBezTo>
                  <a:cubicBezTo>
                    <a:pt x="17036" y="3792"/>
                    <a:pt x="13376" y="0"/>
                    <a:pt x="953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3" name="Google Shape;508;p40"/>
            <p:cNvSpPr/>
            <p:nvPr/>
          </p:nvSpPr>
          <p:spPr>
            <a:xfrm>
              <a:off x="2181301" y="1556731"/>
              <a:ext cx="27500" cy="27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02" h="21600" extrusionOk="0">
                  <a:moveTo>
                    <a:pt x="9501" y="0"/>
                  </a:moveTo>
                  <a:cubicBezTo>
                    <a:pt x="9194" y="0"/>
                    <a:pt x="8930" y="55"/>
                    <a:pt x="8623" y="55"/>
                  </a:cubicBezTo>
                  <a:cubicBezTo>
                    <a:pt x="501" y="55"/>
                    <a:pt x="-3099" y="13059"/>
                    <a:pt x="3223" y="19286"/>
                  </a:cubicBezTo>
                  <a:cubicBezTo>
                    <a:pt x="4847" y="20884"/>
                    <a:pt x="6647" y="21600"/>
                    <a:pt x="8447" y="21600"/>
                  </a:cubicBezTo>
                  <a:cubicBezTo>
                    <a:pt x="13628" y="21600"/>
                    <a:pt x="18501" y="15704"/>
                    <a:pt x="17184" y="8541"/>
                  </a:cubicBezTo>
                  <a:cubicBezTo>
                    <a:pt x="16745" y="3306"/>
                    <a:pt x="13233" y="0"/>
                    <a:pt x="950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4" name="Google Shape;509;p40"/>
            <p:cNvSpPr/>
            <p:nvPr/>
          </p:nvSpPr>
          <p:spPr>
            <a:xfrm>
              <a:off x="3041176" y="1519059"/>
              <a:ext cx="28041" cy="27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37" h="21600" extrusionOk="0">
                  <a:moveTo>
                    <a:pt x="9774" y="0"/>
                  </a:moveTo>
                  <a:cubicBezTo>
                    <a:pt x="9512" y="0"/>
                    <a:pt x="9250" y="0"/>
                    <a:pt x="8988" y="55"/>
                  </a:cubicBezTo>
                  <a:cubicBezTo>
                    <a:pt x="479" y="55"/>
                    <a:pt x="-3099" y="12476"/>
                    <a:pt x="3185" y="19237"/>
                  </a:cubicBezTo>
                  <a:cubicBezTo>
                    <a:pt x="4974" y="20885"/>
                    <a:pt x="6894" y="21600"/>
                    <a:pt x="8770" y="21600"/>
                  </a:cubicBezTo>
                  <a:cubicBezTo>
                    <a:pt x="13919" y="21600"/>
                    <a:pt x="18501" y="15994"/>
                    <a:pt x="17497" y="8519"/>
                  </a:cubicBezTo>
                  <a:cubicBezTo>
                    <a:pt x="17061" y="3792"/>
                    <a:pt x="13526" y="0"/>
                    <a:pt x="977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5" name="Google Shape;510;p40"/>
            <p:cNvSpPr/>
            <p:nvPr/>
          </p:nvSpPr>
          <p:spPr>
            <a:xfrm>
              <a:off x="3213298" y="1275134"/>
              <a:ext cx="28018" cy="27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58" h="21600" extrusionOk="0">
                  <a:moveTo>
                    <a:pt x="9794" y="0"/>
                  </a:moveTo>
                  <a:cubicBezTo>
                    <a:pt x="9531" y="0"/>
                    <a:pt x="9269" y="0"/>
                    <a:pt x="9007" y="55"/>
                  </a:cubicBezTo>
                  <a:cubicBezTo>
                    <a:pt x="480" y="55"/>
                    <a:pt x="-3105" y="13026"/>
                    <a:pt x="3191" y="19182"/>
                  </a:cubicBezTo>
                  <a:cubicBezTo>
                    <a:pt x="4853" y="20885"/>
                    <a:pt x="6777" y="21600"/>
                    <a:pt x="8613" y="21600"/>
                  </a:cubicBezTo>
                  <a:cubicBezTo>
                    <a:pt x="13729" y="21600"/>
                    <a:pt x="18495" y="16104"/>
                    <a:pt x="17533" y="9069"/>
                  </a:cubicBezTo>
                  <a:cubicBezTo>
                    <a:pt x="17096" y="3792"/>
                    <a:pt x="13554" y="0"/>
                    <a:pt x="979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6" name="Google Shape;511;p40"/>
            <p:cNvSpPr/>
            <p:nvPr/>
          </p:nvSpPr>
          <p:spPr>
            <a:xfrm>
              <a:off x="2729747" y="1810715"/>
              <a:ext cx="27057" cy="22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542" y="0"/>
                    <a:pt x="0" y="4891"/>
                    <a:pt x="0" y="11140"/>
                  </a:cubicBezTo>
                  <a:cubicBezTo>
                    <a:pt x="0" y="16709"/>
                    <a:pt x="4542" y="21600"/>
                    <a:pt x="10800" y="21600"/>
                  </a:cubicBezTo>
                  <a:cubicBezTo>
                    <a:pt x="16449" y="21600"/>
                    <a:pt x="21600" y="16709"/>
                    <a:pt x="21600" y="11140"/>
                  </a:cubicBezTo>
                  <a:cubicBezTo>
                    <a:pt x="21600" y="4891"/>
                    <a:pt x="16449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7" name="Google Shape;512;p40"/>
            <p:cNvSpPr/>
            <p:nvPr/>
          </p:nvSpPr>
          <p:spPr>
            <a:xfrm>
              <a:off x="2060088" y="1741686"/>
              <a:ext cx="27790" cy="27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70" h="21600" extrusionOk="0">
                  <a:moveTo>
                    <a:pt x="9426" y="0"/>
                  </a:moveTo>
                  <a:cubicBezTo>
                    <a:pt x="9167" y="0"/>
                    <a:pt x="8908" y="0"/>
                    <a:pt x="8650" y="54"/>
                  </a:cubicBezTo>
                  <a:cubicBezTo>
                    <a:pt x="717" y="54"/>
                    <a:pt x="-3293" y="12830"/>
                    <a:pt x="3347" y="18893"/>
                  </a:cubicBezTo>
                  <a:cubicBezTo>
                    <a:pt x="5071" y="20788"/>
                    <a:pt x="7054" y="21600"/>
                    <a:pt x="8951" y="21600"/>
                  </a:cubicBezTo>
                  <a:cubicBezTo>
                    <a:pt x="13866" y="21600"/>
                    <a:pt x="18307" y="16132"/>
                    <a:pt x="17057" y="8932"/>
                  </a:cubicBezTo>
                  <a:cubicBezTo>
                    <a:pt x="16626" y="3735"/>
                    <a:pt x="13133" y="0"/>
                    <a:pt x="942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8" name="Google Shape;513;p40"/>
            <p:cNvSpPr/>
            <p:nvPr/>
          </p:nvSpPr>
          <p:spPr>
            <a:xfrm>
              <a:off x="2581215" y="1676265"/>
              <a:ext cx="27826" cy="27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37" h="21600" extrusionOk="0">
                  <a:moveTo>
                    <a:pt x="9662" y="0"/>
                  </a:moveTo>
                  <a:cubicBezTo>
                    <a:pt x="9400" y="0"/>
                    <a:pt x="9137" y="0"/>
                    <a:pt x="8875" y="54"/>
                  </a:cubicBezTo>
                  <a:cubicBezTo>
                    <a:pt x="830" y="54"/>
                    <a:pt x="-3193" y="12296"/>
                    <a:pt x="3060" y="18988"/>
                  </a:cubicBezTo>
                  <a:cubicBezTo>
                    <a:pt x="4765" y="20784"/>
                    <a:pt x="6689" y="21600"/>
                    <a:pt x="8525" y="21600"/>
                  </a:cubicBezTo>
                  <a:cubicBezTo>
                    <a:pt x="13641" y="21600"/>
                    <a:pt x="18407" y="15724"/>
                    <a:pt x="17401" y="8379"/>
                  </a:cubicBezTo>
                  <a:cubicBezTo>
                    <a:pt x="17008" y="3700"/>
                    <a:pt x="13422" y="0"/>
                    <a:pt x="96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49" name="Google Shape;514;p40"/>
            <p:cNvSpPr/>
            <p:nvPr/>
          </p:nvSpPr>
          <p:spPr>
            <a:xfrm>
              <a:off x="1685709" y="1538346"/>
              <a:ext cx="73955" cy="182804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0" name="Google Shape;515;p40"/>
            <p:cNvSpPr/>
            <p:nvPr/>
          </p:nvSpPr>
          <p:spPr>
            <a:xfrm>
              <a:off x="1716683" y="1479306"/>
              <a:ext cx="12701" cy="300811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1" name="Google Shape;516;p40"/>
            <p:cNvSpPr/>
            <p:nvPr/>
          </p:nvSpPr>
          <p:spPr>
            <a:xfrm>
              <a:off x="1838613" y="1657117"/>
              <a:ext cx="73955" cy="182041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2" name="Google Shape;517;p40"/>
            <p:cNvSpPr/>
            <p:nvPr/>
          </p:nvSpPr>
          <p:spPr>
            <a:xfrm>
              <a:off x="1868894" y="1597384"/>
              <a:ext cx="12701" cy="300811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3" name="Google Shape;518;p40"/>
            <p:cNvSpPr/>
            <p:nvPr/>
          </p:nvSpPr>
          <p:spPr>
            <a:xfrm>
              <a:off x="2027802" y="1477157"/>
              <a:ext cx="73955" cy="182804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4" name="Google Shape;519;p40"/>
            <p:cNvSpPr/>
            <p:nvPr/>
          </p:nvSpPr>
          <p:spPr>
            <a:xfrm>
              <a:off x="2058776" y="1418117"/>
              <a:ext cx="12701" cy="300880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5" name="Google Shape;520;p40"/>
            <p:cNvSpPr/>
            <p:nvPr/>
          </p:nvSpPr>
          <p:spPr>
            <a:xfrm>
              <a:off x="2152262" y="1296502"/>
              <a:ext cx="73955" cy="182803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6" name="Google Shape;521;p40"/>
            <p:cNvSpPr/>
            <p:nvPr/>
          </p:nvSpPr>
          <p:spPr>
            <a:xfrm>
              <a:off x="2182543" y="1237532"/>
              <a:ext cx="12701" cy="300811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7" name="Google Shape;522;p40"/>
            <p:cNvSpPr/>
            <p:nvPr/>
          </p:nvSpPr>
          <p:spPr>
            <a:xfrm>
              <a:off x="2327922" y="1130833"/>
              <a:ext cx="71804" cy="176352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8" name="Google Shape;523;p40"/>
            <p:cNvSpPr/>
            <p:nvPr/>
          </p:nvSpPr>
          <p:spPr>
            <a:xfrm>
              <a:off x="2357856" y="1073944"/>
              <a:ext cx="12701" cy="290127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59" name="Google Shape;524;p40"/>
            <p:cNvSpPr/>
            <p:nvPr/>
          </p:nvSpPr>
          <p:spPr>
            <a:xfrm>
              <a:off x="2569697" y="1410347"/>
              <a:ext cx="71874" cy="176352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0" name="Google Shape;525;p40"/>
            <p:cNvSpPr/>
            <p:nvPr/>
          </p:nvSpPr>
          <p:spPr>
            <a:xfrm>
              <a:off x="2599284" y="1352696"/>
              <a:ext cx="12701" cy="290891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1" name="Google Shape;526;p40"/>
            <p:cNvSpPr/>
            <p:nvPr/>
          </p:nvSpPr>
          <p:spPr>
            <a:xfrm>
              <a:off x="2708380" y="1552568"/>
              <a:ext cx="71874" cy="176352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2" name="Google Shape;527;p40"/>
            <p:cNvSpPr/>
            <p:nvPr/>
          </p:nvSpPr>
          <p:spPr>
            <a:xfrm>
              <a:off x="2737620" y="1494986"/>
              <a:ext cx="12701" cy="290821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3" name="Google Shape;528;p40"/>
            <p:cNvSpPr/>
            <p:nvPr/>
          </p:nvSpPr>
          <p:spPr>
            <a:xfrm>
              <a:off x="2870580" y="1418881"/>
              <a:ext cx="71804" cy="176352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4" name="Google Shape;529;p40"/>
            <p:cNvSpPr/>
            <p:nvPr/>
          </p:nvSpPr>
          <p:spPr>
            <a:xfrm>
              <a:off x="2900132" y="1361993"/>
              <a:ext cx="12701" cy="290821"/>
            </a:xfrm>
            <a:prstGeom prst="rect">
              <a:avLst/>
            </a:pr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5" name="Google Shape;530;p40"/>
            <p:cNvSpPr/>
            <p:nvPr/>
          </p:nvSpPr>
          <p:spPr>
            <a:xfrm>
              <a:off x="2488645" y="2514810"/>
              <a:ext cx="103112" cy="102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36" h="21600" extrusionOk="0">
                  <a:moveTo>
                    <a:pt x="9208" y="0"/>
                  </a:moveTo>
                  <a:cubicBezTo>
                    <a:pt x="1027" y="0"/>
                    <a:pt x="-3064" y="11652"/>
                    <a:pt x="2685" y="18367"/>
                  </a:cubicBezTo>
                  <a:cubicBezTo>
                    <a:pt x="4593" y="20610"/>
                    <a:pt x="6950" y="21600"/>
                    <a:pt x="9245" y="21600"/>
                  </a:cubicBezTo>
                  <a:cubicBezTo>
                    <a:pt x="13997" y="21600"/>
                    <a:pt x="18536" y="17303"/>
                    <a:pt x="18536" y="10749"/>
                  </a:cubicBezTo>
                  <a:cubicBezTo>
                    <a:pt x="18536" y="4777"/>
                    <a:pt x="14321" y="0"/>
                    <a:pt x="9208" y="0"/>
                  </a:cubicBezTo>
                  <a:close/>
                </a:path>
              </a:pathLst>
            </a:custGeom>
            <a:solidFill>
              <a:srgbClr val="8FC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6" name="Google Shape;531;p40"/>
            <p:cNvSpPr/>
            <p:nvPr/>
          </p:nvSpPr>
          <p:spPr>
            <a:xfrm>
              <a:off x="3824291" y="2831996"/>
              <a:ext cx="697705" cy="156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51"/>
                  </a:lnTo>
                  <a:cubicBezTo>
                    <a:pt x="0" y="17866"/>
                    <a:pt x="4843" y="21600"/>
                    <a:pt x="10812" y="21600"/>
                  </a:cubicBezTo>
                  <a:cubicBezTo>
                    <a:pt x="16778" y="21600"/>
                    <a:pt x="21600" y="17866"/>
                    <a:pt x="21600" y="13251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A00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7" name="Google Shape;532;p40"/>
            <p:cNvSpPr/>
            <p:nvPr/>
          </p:nvSpPr>
          <p:spPr>
            <a:xfrm>
              <a:off x="3824291" y="2770113"/>
              <a:ext cx="697705" cy="120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2" y="0"/>
                  </a:moveTo>
                  <a:cubicBezTo>
                    <a:pt x="4843" y="0"/>
                    <a:pt x="0" y="4736"/>
                    <a:pt x="0" y="10869"/>
                  </a:cubicBezTo>
                  <a:cubicBezTo>
                    <a:pt x="0" y="16876"/>
                    <a:pt x="4843" y="21600"/>
                    <a:pt x="10812" y="21600"/>
                  </a:cubicBezTo>
                  <a:cubicBezTo>
                    <a:pt x="16778" y="21600"/>
                    <a:pt x="21600" y="16876"/>
                    <a:pt x="21600" y="10869"/>
                  </a:cubicBezTo>
                  <a:cubicBezTo>
                    <a:pt x="21600" y="4861"/>
                    <a:pt x="16755" y="0"/>
                    <a:pt x="10812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8" name="Google Shape;533;p40"/>
            <p:cNvSpPr/>
            <p:nvPr/>
          </p:nvSpPr>
          <p:spPr>
            <a:xfrm>
              <a:off x="3896095" y="2795712"/>
              <a:ext cx="554793" cy="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46" y="0"/>
                    <a:pt x="0" y="4933"/>
                    <a:pt x="0" y="10960"/>
                  </a:cubicBezTo>
                  <a:cubicBezTo>
                    <a:pt x="0" y="16693"/>
                    <a:pt x="4846" y="21600"/>
                    <a:pt x="10801" y="21600"/>
                  </a:cubicBezTo>
                  <a:cubicBezTo>
                    <a:pt x="16754" y="21600"/>
                    <a:pt x="21600" y="16960"/>
                    <a:pt x="21600" y="10960"/>
                  </a:cubicBezTo>
                  <a:cubicBezTo>
                    <a:pt x="21600" y="4933"/>
                    <a:pt x="16754" y="0"/>
                    <a:pt x="10801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69" name="Google Shape;534;p40"/>
            <p:cNvSpPr/>
            <p:nvPr/>
          </p:nvSpPr>
          <p:spPr>
            <a:xfrm>
              <a:off x="3896095" y="2795712"/>
              <a:ext cx="554793" cy="36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46" y="0"/>
                    <a:pt x="0" y="7641"/>
                    <a:pt x="0" y="16974"/>
                  </a:cubicBezTo>
                  <a:cubicBezTo>
                    <a:pt x="0" y="18668"/>
                    <a:pt x="167" y="20361"/>
                    <a:pt x="473" y="21600"/>
                  </a:cubicBezTo>
                  <a:cubicBezTo>
                    <a:pt x="1802" y="14827"/>
                    <a:pt x="5926" y="9747"/>
                    <a:pt x="10801" y="9747"/>
                  </a:cubicBezTo>
                  <a:cubicBezTo>
                    <a:pt x="15674" y="9747"/>
                    <a:pt x="19798" y="14827"/>
                    <a:pt x="21127" y="21600"/>
                  </a:cubicBezTo>
                  <a:cubicBezTo>
                    <a:pt x="21433" y="20361"/>
                    <a:pt x="21600" y="18668"/>
                    <a:pt x="21600" y="16974"/>
                  </a:cubicBezTo>
                  <a:cubicBezTo>
                    <a:pt x="21600" y="7641"/>
                    <a:pt x="16754" y="0"/>
                    <a:pt x="10801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0" name="Google Shape;535;p40"/>
            <p:cNvSpPr/>
            <p:nvPr/>
          </p:nvSpPr>
          <p:spPr>
            <a:xfrm>
              <a:off x="3785163" y="2715374"/>
              <a:ext cx="697012" cy="156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57"/>
                  </a:lnTo>
                  <a:cubicBezTo>
                    <a:pt x="0" y="17874"/>
                    <a:pt x="4827" y="21600"/>
                    <a:pt x="10799" y="21600"/>
                  </a:cubicBezTo>
                  <a:cubicBezTo>
                    <a:pt x="16773" y="21600"/>
                    <a:pt x="21600" y="17874"/>
                    <a:pt x="21600" y="1325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A00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1" name="Google Shape;536;p40"/>
            <p:cNvSpPr/>
            <p:nvPr/>
          </p:nvSpPr>
          <p:spPr>
            <a:xfrm>
              <a:off x="3785163" y="2653492"/>
              <a:ext cx="697012" cy="120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27" y="0"/>
                    <a:pt x="0" y="4736"/>
                    <a:pt x="0" y="10869"/>
                  </a:cubicBezTo>
                  <a:cubicBezTo>
                    <a:pt x="0" y="16864"/>
                    <a:pt x="4827" y="21600"/>
                    <a:pt x="10799" y="21600"/>
                  </a:cubicBezTo>
                  <a:cubicBezTo>
                    <a:pt x="16773" y="21600"/>
                    <a:pt x="21600" y="16739"/>
                    <a:pt x="21600" y="10869"/>
                  </a:cubicBezTo>
                  <a:cubicBezTo>
                    <a:pt x="21600" y="4861"/>
                    <a:pt x="16773" y="0"/>
                    <a:pt x="1079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2" name="Google Shape;537;p40"/>
            <p:cNvSpPr/>
            <p:nvPr/>
          </p:nvSpPr>
          <p:spPr>
            <a:xfrm>
              <a:off x="3856274" y="2679092"/>
              <a:ext cx="554793" cy="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46" y="0"/>
                    <a:pt x="0" y="4933"/>
                    <a:pt x="0" y="10933"/>
                  </a:cubicBezTo>
                  <a:cubicBezTo>
                    <a:pt x="0" y="16693"/>
                    <a:pt x="4846" y="21600"/>
                    <a:pt x="10799" y="21600"/>
                  </a:cubicBezTo>
                  <a:cubicBezTo>
                    <a:pt x="16754" y="21600"/>
                    <a:pt x="21600" y="16693"/>
                    <a:pt x="21600" y="10933"/>
                  </a:cubicBezTo>
                  <a:cubicBezTo>
                    <a:pt x="21600" y="4933"/>
                    <a:pt x="16754" y="0"/>
                    <a:pt x="10799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3" name="Google Shape;538;p40"/>
            <p:cNvSpPr/>
            <p:nvPr/>
          </p:nvSpPr>
          <p:spPr>
            <a:xfrm>
              <a:off x="3856274" y="2679092"/>
              <a:ext cx="554793" cy="36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46" y="0"/>
                    <a:pt x="0" y="7641"/>
                    <a:pt x="0" y="16933"/>
                  </a:cubicBezTo>
                  <a:cubicBezTo>
                    <a:pt x="0" y="18626"/>
                    <a:pt x="167" y="19907"/>
                    <a:pt x="473" y="21600"/>
                  </a:cubicBezTo>
                  <a:cubicBezTo>
                    <a:pt x="1829" y="14827"/>
                    <a:pt x="5926" y="9747"/>
                    <a:pt x="10799" y="9747"/>
                  </a:cubicBezTo>
                  <a:cubicBezTo>
                    <a:pt x="15674" y="9747"/>
                    <a:pt x="19798" y="14827"/>
                    <a:pt x="21127" y="21600"/>
                  </a:cubicBezTo>
                  <a:cubicBezTo>
                    <a:pt x="21433" y="19907"/>
                    <a:pt x="21600" y="18626"/>
                    <a:pt x="21600" y="16933"/>
                  </a:cubicBezTo>
                  <a:cubicBezTo>
                    <a:pt x="21600" y="7641"/>
                    <a:pt x="16754" y="0"/>
                    <a:pt x="10799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4" name="Google Shape;539;p40"/>
            <p:cNvSpPr/>
            <p:nvPr/>
          </p:nvSpPr>
          <p:spPr>
            <a:xfrm>
              <a:off x="3814370" y="2592372"/>
              <a:ext cx="697636" cy="15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57"/>
                  </a:lnTo>
                  <a:cubicBezTo>
                    <a:pt x="0" y="17864"/>
                    <a:pt x="4822" y="21600"/>
                    <a:pt x="10789" y="21600"/>
                  </a:cubicBezTo>
                  <a:cubicBezTo>
                    <a:pt x="16756" y="21600"/>
                    <a:pt x="21600" y="17864"/>
                    <a:pt x="21600" y="1325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A00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5" name="Google Shape;540;p40"/>
            <p:cNvSpPr/>
            <p:nvPr/>
          </p:nvSpPr>
          <p:spPr>
            <a:xfrm>
              <a:off x="3814370" y="2530488"/>
              <a:ext cx="697636" cy="120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9" y="0"/>
                  </a:moveTo>
                  <a:cubicBezTo>
                    <a:pt x="4822" y="0"/>
                    <a:pt x="0" y="4727"/>
                    <a:pt x="0" y="10862"/>
                  </a:cubicBezTo>
                  <a:cubicBezTo>
                    <a:pt x="0" y="16873"/>
                    <a:pt x="4822" y="21600"/>
                    <a:pt x="10789" y="21600"/>
                  </a:cubicBezTo>
                  <a:cubicBezTo>
                    <a:pt x="16756" y="21600"/>
                    <a:pt x="21600" y="16749"/>
                    <a:pt x="21600" y="10862"/>
                  </a:cubicBezTo>
                  <a:cubicBezTo>
                    <a:pt x="21600" y="4851"/>
                    <a:pt x="16756" y="0"/>
                    <a:pt x="1078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6" name="Google Shape;541;p40"/>
            <p:cNvSpPr/>
            <p:nvPr/>
          </p:nvSpPr>
          <p:spPr>
            <a:xfrm>
              <a:off x="3885481" y="2556088"/>
              <a:ext cx="554724" cy="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6" y="0"/>
                    <a:pt x="0" y="4907"/>
                    <a:pt x="0" y="10933"/>
                  </a:cubicBezTo>
                  <a:cubicBezTo>
                    <a:pt x="0" y="16667"/>
                    <a:pt x="4846" y="21600"/>
                    <a:pt x="10800" y="21600"/>
                  </a:cubicBezTo>
                  <a:cubicBezTo>
                    <a:pt x="16754" y="21600"/>
                    <a:pt x="21600" y="16667"/>
                    <a:pt x="21600" y="10933"/>
                  </a:cubicBezTo>
                  <a:cubicBezTo>
                    <a:pt x="21600" y="4907"/>
                    <a:pt x="16754" y="0"/>
                    <a:pt x="10800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7" name="Google Shape;542;p40"/>
            <p:cNvSpPr/>
            <p:nvPr/>
          </p:nvSpPr>
          <p:spPr>
            <a:xfrm>
              <a:off x="3885481" y="2556088"/>
              <a:ext cx="554724" cy="36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6" y="0"/>
                    <a:pt x="0" y="7599"/>
                    <a:pt x="0" y="16933"/>
                  </a:cubicBezTo>
                  <a:cubicBezTo>
                    <a:pt x="0" y="18626"/>
                    <a:pt x="165" y="19907"/>
                    <a:pt x="470" y="21600"/>
                  </a:cubicBezTo>
                  <a:cubicBezTo>
                    <a:pt x="1826" y="14827"/>
                    <a:pt x="5924" y="9747"/>
                    <a:pt x="10800" y="9747"/>
                  </a:cubicBezTo>
                  <a:cubicBezTo>
                    <a:pt x="15673" y="9747"/>
                    <a:pt x="19798" y="14827"/>
                    <a:pt x="21130" y="21600"/>
                  </a:cubicBezTo>
                  <a:cubicBezTo>
                    <a:pt x="21433" y="19907"/>
                    <a:pt x="21600" y="18626"/>
                    <a:pt x="21600" y="16933"/>
                  </a:cubicBezTo>
                  <a:cubicBezTo>
                    <a:pt x="21600" y="7599"/>
                    <a:pt x="16754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8" name="Google Shape;543;p40"/>
            <p:cNvSpPr/>
            <p:nvPr/>
          </p:nvSpPr>
          <p:spPr>
            <a:xfrm>
              <a:off x="3788702" y="2472144"/>
              <a:ext cx="697705" cy="15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57"/>
                  </a:lnTo>
                  <a:cubicBezTo>
                    <a:pt x="0" y="17874"/>
                    <a:pt x="4845" y="21600"/>
                    <a:pt x="10812" y="21600"/>
                  </a:cubicBezTo>
                  <a:cubicBezTo>
                    <a:pt x="16778" y="21600"/>
                    <a:pt x="21600" y="17874"/>
                    <a:pt x="21600" y="1325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A00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79" name="Google Shape;544;p40"/>
            <p:cNvSpPr/>
            <p:nvPr/>
          </p:nvSpPr>
          <p:spPr>
            <a:xfrm>
              <a:off x="3788702" y="2410261"/>
              <a:ext cx="697705" cy="120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2" y="0"/>
                  </a:moveTo>
                  <a:cubicBezTo>
                    <a:pt x="4845" y="0"/>
                    <a:pt x="0" y="4736"/>
                    <a:pt x="0" y="10731"/>
                  </a:cubicBezTo>
                  <a:cubicBezTo>
                    <a:pt x="0" y="16739"/>
                    <a:pt x="4845" y="21600"/>
                    <a:pt x="10812" y="21600"/>
                  </a:cubicBezTo>
                  <a:cubicBezTo>
                    <a:pt x="16778" y="21600"/>
                    <a:pt x="21600" y="16739"/>
                    <a:pt x="21600" y="10731"/>
                  </a:cubicBezTo>
                  <a:cubicBezTo>
                    <a:pt x="21600" y="4736"/>
                    <a:pt x="16778" y="0"/>
                    <a:pt x="10812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0" name="Google Shape;545;p40"/>
            <p:cNvSpPr/>
            <p:nvPr/>
          </p:nvSpPr>
          <p:spPr>
            <a:xfrm>
              <a:off x="3860575" y="2435860"/>
              <a:ext cx="554723" cy="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6" y="0"/>
                    <a:pt x="0" y="4667"/>
                    <a:pt x="0" y="10667"/>
                  </a:cubicBezTo>
                  <a:cubicBezTo>
                    <a:pt x="0" y="16693"/>
                    <a:pt x="4846" y="21600"/>
                    <a:pt x="10800" y="21600"/>
                  </a:cubicBezTo>
                  <a:cubicBezTo>
                    <a:pt x="16754" y="21600"/>
                    <a:pt x="21600" y="16693"/>
                    <a:pt x="21600" y="10667"/>
                  </a:cubicBezTo>
                  <a:cubicBezTo>
                    <a:pt x="21600" y="4667"/>
                    <a:pt x="16754" y="0"/>
                    <a:pt x="10800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1" name="Google Shape;546;p40"/>
            <p:cNvSpPr/>
            <p:nvPr/>
          </p:nvSpPr>
          <p:spPr>
            <a:xfrm>
              <a:off x="3860575" y="2435860"/>
              <a:ext cx="554723" cy="36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6" y="0"/>
                    <a:pt x="0" y="7641"/>
                    <a:pt x="0" y="16933"/>
                  </a:cubicBezTo>
                  <a:cubicBezTo>
                    <a:pt x="0" y="18213"/>
                    <a:pt x="165" y="19907"/>
                    <a:pt x="470" y="21600"/>
                  </a:cubicBezTo>
                  <a:cubicBezTo>
                    <a:pt x="1799" y="14827"/>
                    <a:pt x="5927" y="9747"/>
                    <a:pt x="10800" y="9747"/>
                  </a:cubicBezTo>
                  <a:cubicBezTo>
                    <a:pt x="15673" y="9747"/>
                    <a:pt x="19801" y="14827"/>
                    <a:pt x="21130" y="21600"/>
                  </a:cubicBezTo>
                  <a:cubicBezTo>
                    <a:pt x="21435" y="19907"/>
                    <a:pt x="21600" y="18626"/>
                    <a:pt x="21600" y="16933"/>
                  </a:cubicBezTo>
                  <a:cubicBezTo>
                    <a:pt x="21600" y="7641"/>
                    <a:pt x="16754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2" name="Google Shape;547;p40"/>
            <p:cNvSpPr/>
            <p:nvPr/>
          </p:nvSpPr>
          <p:spPr>
            <a:xfrm>
              <a:off x="3818603" y="2359061"/>
              <a:ext cx="697705" cy="156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57"/>
                  </a:lnTo>
                  <a:cubicBezTo>
                    <a:pt x="0" y="17874"/>
                    <a:pt x="4822" y="21600"/>
                    <a:pt x="10788" y="21600"/>
                  </a:cubicBezTo>
                  <a:cubicBezTo>
                    <a:pt x="16755" y="21600"/>
                    <a:pt x="21600" y="17970"/>
                    <a:pt x="21600" y="1325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A00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3" name="Google Shape;548;p40"/>
            <p:cNvSpPr/>
            <p:nvPr/>
          </p:nvSpPr>
          <p:spPr>
            <a:xfrm>
              <a:off x="3818603" y="2297177"/>
              <a:ext cx="697705" cy="12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8" y="0"/>
                  </a:moveTo>
                  <a:cubicBezTo>
                    <a:pt x="4822" y="0"/>
                    <a:pt x="0" y="4833"/>
                    <a:pt x="0" y="10806"/>
                  </a:cubicBezTo>
                  <a:cubicBezTo>
                    <a:pt x="0" y="16767"/>
                    <a:pt x="4822" y="21600"/>
                    <a:pt x="10788" y="21600"/>
                  </a:cubicBezTo>
                  <a:cubicBezTo>
                    <a:pt x="16755" y="21600"/>
                    <a:pt x="21600" y="16767"/>
                    <a:pt x="21600" y="10806"/>
                  </a:cubicBezTo>
                  <a:cubicBezTo>
                    <a:pt x="21600" y="4833"/>
                    <a:pt x="16755" y="0"/>
                    <a:pt x="10788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4" name="Google Shape;549;p40"/>
            <p:cNvSpPr/>
            <p:nvPr/>
          </p:nvSpPr>
          <p:spPr>
            <a:xfrm>
              <a:off x="3890407" y="2323541"/>
              <a:ext cx="554793" cy="55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46" y="0"/>
                    <a:pt x="0" y="4704"/>
                    <a:pt x="0" y="10786"/>
                  </a:cubicBezTo>
                  <a:cubicBezTo>
                    <a:pt x="0" y="16626"/>
                    <a:pt x="4846" y="21600"/>
                    <a:pt x="10801" y="21600"/>
                  </a:cubicBezTo>
                  <a:cubicBezTo>
                    <a:pt x="16754" y="21600"/>
                    <a:pt x="21600" y="16896"/>
                    <a:pt x="21600" y="10786"/>
                  </a:cubicBezTo>
                  <a:cubicBezTo>
                    <a:pt x="21600" y="4704"/>
                    <a:pt x="16754" y="0"/>
                    <a:pt x="10801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5" name="Google Shape;550;p40"/>
            <p:cNvSpPr/>
            <p:nvPr/>
          </p:nvSpPr>
          <p:spPr>
            <a:xfrm>
              <a:off x="3889713" y="2323541"/>
              <a:ext cx="554723" cy="35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6" y="0"/>
                    <a:pt x="0" y="7341"/>
                    <a:pt x="0" y="16833"/>
                  </a:cubicBezTo>
                  <a:cubicBezTo>
                    <a:pt x="0" y="18562"/>
                    <a:pt x="167" y="20292"/>
                    <a:pt x="470" y="21600"/>
                  </a:cubicBezTo>
                  <a:cubicBezTo>
                    <a:pt x="1829" y="14681"/>
                    <a:pt x="5927" y="9492"/>
                    <a:pt x="10800" y="9492"/>
                  </a:cubicBezTo>
                  <a:cubicBezTo>
                    <a:pt x="15676" y="9492"/>
                    <a:pt x="19801" y="14681"/>
                    <a:pt x="21130" y="21600"/>
                  </a:cubicBezTo>
                  <a:cubicBezTo>
                    <a:pt x="21435" y="20292"/>
                    <a:pt x="21600" y="18562"/>
                    <a:pt x="21600" y="16833"/>
                  </a:cubicBezTo>
                  <a:cubicBezTo>
                    <a:pt x="21600" y="7341"/>
                    <a:pt x="16754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6" name="Google Shape;551;p40"/>
            <p:cNvSpPr/>
            <p:nvPr/>
          </p:nvSpPr>
          <p:spPr>
            <a:xfrm>
              <a:off x="3784469" y="2231756"/>
              <a:ext cx="698400" cy="159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79" y="0"/>
                  </a:moveTo>
                  <a:lnTo>
                    <a:pt x="0" y="865"/>
                  </a:lnTo>
                  <a:lnTo>
                    <a:pt x="21" y="13874"/>
                  </a:lnTo>
                  <a:cubicBezTo>
                    <a:pt x="21" y="18226"/>
                    <a:pt x="4510" y="21600"/>
                    <a:pt x="10132" y="21600"/>
                  </a:cubicBezTo>
                  <a:cubicBezTo>
                    <a:pt x="10361" y="21600"/>
                    <a:pt x="10591" y="21600"/>
                    <a:pt x="10823" y="21581"/>
                  </a:cubicBezTo>
                  <a:cubicBezTo>
                    <a:pt x="16783" y="21299"/>
                    <a:pt x="21600" y="17445"/>
                    <a:pt x="21600" y="13009"/>
                  </a:cubicBezTo>
                  <a:lnTo>
                    <a:pt x="21579" y="0"/>
                  </a:lnTo>
                  <a:close/>
                </a:path>
              </a:pathLst>
            </a:custGeom>
            <a:solidFill>
              <a:srgbClr val="FFA00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7" name="Google Shape;552;p40"/>
            <p:cNvSpPr/>
            <p:nvPr/>
          </p:nvSpPr>
          <p:spPr>
            <a:xfrm>
              <a:off x="3784467" y="2172579"/>
              <a:ext cx="697708" cy="121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extrusionOk="0">
                  <a:moveTo>
                    <a:pt x="11452" y="0"/>
                  </a:moveTo>
                  <a:cubicBezTo>
                    <a:pt x="11229" y="0"/>
                    <a:pt x="11005" y="12"/>
                    <a:pt x="10778" y="25"/>
                  </a:cubicBezTo>
                  <a:cubicBezTo>
                    <a:pt x="4817" y="408"/>
                    <a:pt x="-21" y="5357"/>
                    <a:pt x="0" y="11320"/>
                  </a:cubicBezTo>
                  <a:cubicBezTo>
                    <a:pt x="0" y="17122"/>
                    <a:pt x="4586" y="21600"/>
                    <a:pt x="10327" y="21600"/>
                  </a:cubicBezTo>
                  <a:cubicBezTo>
                    <a:pt x="10484" y="21600"/>
                    <a:pt x="10643" y="21600"/>
                    <a:pt x="10799" y="21588"/>
                  </a:cubicBezTo>
                  <a:cubicBezTo>
                    <a:pt x="16762" y="21204"/>
                    <a:pt x="21579" y="16132"/>
                    <a:pt x="21579" y="10169"/>
                  </a:cubicBezTo>
                  <a:cubicBezTo>
                    <a:pt x="21558" y="4565"/>
                    <a:pt x="17080" y="0"/>
                    <a:pt x="11452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8" name="Google Shape;553;p40"/>
            <p:cNvSpPr/>
            <p:nvPr/>
          </p:nvSpPr>
          <p:spPr>
            <a:xfrm>
              <a:off x="3855580" y="2198248"/>
              <a:ext cx="554723" cy="56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99" y="0"/>
                  </a:moveTo>
                  <a:cubicBezTo>
                    <a:pt x="11470" y="0"/>
                    <a:pt x="11138" y="0"/>
                    <a:pt x="10800" y="27"/>
                  </a:cubicBezTo>
                  <a:cubicBezTo>
                    <a:pt x="4819" y="850"/>
                    <a:pt x="0" y="6031"/>
                    <a:pt x="0" y="11743"/>
                  </a:cubicBezTo>
                  <a:cubicBezTo>
                    <a:pt x="27" y="17402"/>
                    <a:pt x="4317" y="21600"/>
                    <a:pt x="9825" y="21600"/>
                  </a:cubicBezTo>
                  <a:cubicBezTo>
                    <a:pt x="10154" y="21600"/>
                    <a:pt x="10489" y="21573"/>
                    <a:pt x="10827" y="21547"/>
                  </a:cubicBezTo>
                  <a:cubicBezTo>
                    <a:pt x="16783" y="21015"/>
                    <a:pt x="21600" y="15835"/>
                    <a:pt x="21600" y="9830"/>
                  </a:cubicBezTo>
                  <a:cubicBezTo>
                    <a:pt x="21600" y="4198"/>
                    <a:pt x="17289" y="0"/>
                    <a:pt x="11799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89" name="Google Shape;554;p40"/>
            <p:cNvSpPr/>
            <p:nvPr/>
          </p:nvSpPr>
          <p:spPr>
            <a:xfrm>
              <a:off x="3855580" y="2198317"/>
              <a:ext cx="554723" cy="39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59" y="0"/>
                  </a:moveTo>
                  <a:cubicBezTo>
                    <a:pt x="11175" y="0"/>
                    <a:pt x="10989" y="0"/>
                    <a:pt x="10800" y="0"/>
                  </a:cubicBezTo>
                  <a:cubicBezTo>
                    <a:pt x="4846" y="804"/>
                    <a:pt x="0" y="8655"/>
                    <a:pt x="0" y="16889"/>
                  </a:cubicBezTo>
                  <a:cubicBezTo>
                    <a:pt x="0" y="18843"/>
                    <a:pt x="167" y="20030"/>
                    <a:pt x="470" y="21600"/>
                  </a:cubicBezTo>
                  <a:cubicBezTo>
                    <a:pt x="1829" y="14936"/>
                    <a:pt x="5927" y="9843"/>
                    <a:pt x="10800" y="9038"/>
                  </a:cubicBezTo>
                  <a:cubicBezTo>
                    <a:pt x="11024" y="9038"/>
                    <a:pt x="11246" y="9000"/>
                    <a:pt x="11467" y="9000"/>
                  </a:cubicBezTo>
                  <a:cubicBezTo>
                    <a:pt x="16049" y="9000"/>
                    <a:pt x="19863" y="12868"/>
                    <a:pt x="21130" y="18843"/>
                  </a:cubicBezTo>
                  <a:cubicBezTo>
                    <a:pt x="21435" y="17272"/>
                    <a:pt x="21600" y="15702"/>
                    <a:pt x="21600" y="14132"/>
                  </a:cubicBezTo>
                  <a:cubicBezTo>
                    <a:pt x="21600" y="5783"/>
                    <a:pt x="17056" y="0"/>
                    <a:pt x="11359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0" name="Google Shape;555;p40"/>
            <p:cNvSpPr/>
            <p:nvPr/>
          </p:nvSpPr>
          <p:spPr>
            <a:xfrm>
              <a:off x="3818603" y="2122212"/>
              <a:ext cx="698399" cy="159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79" y="0"/>
                  </a:moveTo>
                  <a:lnTo>
                    <a:pt x="0" y="874"/>
                  </a:lnTo>
                  <a:lnTo>
                    <a:pt x="21" y="13883"/>
                  </a:lnTo>
                  <a:cubicBezTo>
                    <a:pt x="21" y="18235"/>
                    <a:pt x="4491" y="21600"/>
                    <a:pt x="10129" y="21600"/>
                  </a:cubicBezTo>
                  <a:cubicBezTo>
                    <a:pt x="10359" y="21600"/>
                    <a:pt x="10589" y="21600"/>
                    <a:pt x="10823" y="21591"/>
                  </a:cubicBezTo>
                  <a:cubicBezTo>
                    <a:pt x="16783" y="21393"/>
                    <a:pt x="21600" y="17539"/>
                    <a:pt x="21600" y="13009"/>
                  </a:cubicBezTo>
                  <a:lnTo>
                    <a:pt x="21579" y="0"/>
                  </a:lnTo>
                  <a:close/>
                </a:path>
              </a:pathLst>
            </a:custGeom>
            <a:solidFill>
              <a:srgbClr val="FFA00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1" name="Google Shape;556;p40"/>
            <p:cNvSpPr/>
            <p:nvPr/>
          </p:nvSpPr>
          <p:spPr>
            <a:xfrm>
              <a:off x="3818599" y="2063173"/>
              <a:ext cx="697709" cy="120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extrusionOk="0">
                  <a:moveTo>
                    <a:pt x="11241" y="0"/>
                  </a:moveTo>
                  <a:cubicBezTo>
                    <a:pt x="11080" y="0"/>
                    <a:pt x="10920" y="0"/>
                    <a:pt x="10756" y="12"/>
                  </a:cubicBezTo>
                  <a:cubicBezTo>
                    <a:pt x="4796" y="260"/>
                    <a:pt x="-21" y="5462"/>
                    <a:pt x="0" y="11432"/>
                  </a:cubicBezTo>
                  <a:cubicBezTo>
                    <a:pt x="0" y="17117"/>
                    <a:pt x="4586" y="21600"/>
                    <a:pt x="10327" y="21600"/>
                  </a:cubicBezTo>
                  <a:cubicBezTo>
                    <a:pt x="10484" y="21600"/>
                    <a:pt x="10643" y="21600"/>
                    <a:pt x="10802" y="21588"/>
                  </a:cubicBezTo>
                  <a:cubicBezTo>
                    <a:pt x="16762" y="21204"/>
                    <a:pt x="21579" y="16126"/>
                    <a:pt x="21579" y="10168"/>
                  </a:cubicBezTo>
                  <a:cubicBezTo>
                    <a:pt x="21579" y="4360"/>
                    <a:pt x="16979" y="0"/>
                    <a:pt x="11241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2" name="Google Shape;557;p40"/>
            <p:cNvSpPr/>
            <p:nvPr/>
          </p:nvSpPr>
          <p:spPr>
            <a:xfrm>
              <a:off x="3890407" y="2089397"/>
              <a:ext cx="554793" cy="55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33" y="0"/>
                  </a:moveTo>
                  <a:cubicBezTo>
                    <a:pt x="11485" y="0"/>
                    <a:pt x="11131" y="27"/>
                    <a:pt x="10772" y="54"/>
                  </a:cubicBezTo>
                  <a:cubicBezTo>
                    <a:pt x="4819" y="592"/>
                    <a:pt x="0" y="5837"/>
                    <a:pt x="0" y="11916"/>
                  </a:cubicBezTo>
                  <a:cubicBezTo>
                    <a:pt x="0" y="17377"/>
                    <a:pt x="4314" y="21600"/>
                    <a:pt x="9799" y="21600"/>
                  </a:cubicBezTo>
                  <a:cubicBezTo>
                    <a:pt x="10129" y="21600"/>
                    <a:pt x="10464" y="21600"/>
                    <a:pt x="10801" y="21546"/>
                  </a:cubicBezTo>
                  <a:cubicBezTo>
                    <a:pt x="16754" y="21008"/>
                    <a:pt x="21600" y="15763"/>
                    <a:pt x="21600" y="9711"/>
                  </a:cubicBezTo>
                  <a:cubicBezTo>
                    <a:pt x="21573" y="4008"/>
                    <a:pt x="17313" y="0"/>
                    <a:pt x="11833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3" name="Google Shape;558;p40"/>
            <p:cNvSpPr/>
            <p:nvPr/>
          </p:nvSpPr>
          <p:spPr>
            <a:xfrm>
              <a:off x="3889713" y="2089397"/>
              <a:ext cx="554723" cy="38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6" y="0"/>
                  </a:moveTo>
                  <a:cubicBezTo>
                    <a:pt x="11510" y="0"/>
                    <a:pt x="11157" y="39"/>
                    <a:pt x="10800" y="78"/>
                  </a:cubicBezTo>
                  <a:cubicBezTo>
                    <a:pt x="4846" y="467"/>
                    <a:pt x="0" y="8445"/>
                    <a:pt x="0" y="17241"/>
                  </a:cubicBezTo>
                  <a:cubicBezTo>
                    <a:pt x="0" y="18837"/>
                    <a:pt x="167" y="20432"/>
                    <a:pt x="470" y="21600"/>
                  </a:cubicBezTo>
                  <a:cubicBezTo>
                    <a:pt x="1802" y="14828"/>
                    <a:pt x="5927" y="9652"/>
                    <a:pt x="10800" y="9263"/>
                  </a:cubicBezTo>
                  <a:cubicBezTo>
                    <a:pt x="11216" y="9185"/>
                    <a:pt x="11627" y="9146"/>
                    <a:pt x="12029" y="9146"/>
                  </a:cubicBezTo>
                  <a:cubicBezTo>
                    <a:pt x="16357" y="9146"/>
                    <a:pt x="19914" y="12999"/>
                    <a:pt x="21130" y="18837"/>
                  </a:cubicBezTo>
                  <a:cubicBezTo>
                    <a:pt x="21435" y="17241"/>
                    <a:pt x="21600" y="15645"/>
                    <a:pt x="21600" y="14050"/>
                  </a:cubicBezTo>
                  <a:cubicBezTo>
                    <a:pt x="21600" y="5799"/>
                    <a:pt x="17318" y="0"/>
                    <a:pt x="11856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4" name="Google Shape;559;p40"/>
            <p:cNvSpPr/>
            <p:nvPr/>
          </p:nvSpPr>
          <p:spPr>
            <a:xfrm>
              <a:off x="3818603" y="2004898"/>
              <a:ext cx="698399" cy="159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79" y="0"/>
                  </a:moveTo>
                  <a:lnTo>
                    <a:pt x="0" y="865"/>
                  </a:lnTo>
                  <a:lnTo>
                    <a:pt x="21" y="13874"/>
                  </a:lnTo>
                  <a:cubicBezTo>
                    <a:pt x="21" y="18226"/>
                    <a:pt x="4491" y="21600"/>
                    <a:pt x="10129" y="21600"/>
                  </a:cubicBezTo>
                  <a:cubicBezTo>
                    <a:pt x="10359" y="21600"/>
                    <a:pt x="10589" y="21591"/>
                    <a:pt x="10823" y="21581"/>
                  </a:cubicBezTo>
                  <a:cubicBezTo>
                    <a:pt x="16783" y="21393"/>
                    <a:pt x="21600" y="17539"/>
                    <a:pt x="21600" y="13009"/>
                  </a:cubicBezTo>
                  <a:lnTo>
                    <a:pt x="21579" y="0"/>
                  </a:lnTo>
                  <a:close/>
                </a:path>
              </a:pathLst>
            </a:custGeom>
            <a:solidFill>
              <a:srgbClr val="FFA00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5" name="Google Shape;560;p40"/>
            <p:cNvSpPr/>
            <p:nvPr/>
          </p:nvSpPr>
          <p:spPr>
            <a:xfrm>
              <a:off x="3818599" y="1945789"/>
              <a:ext cx="697709" cy="121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extrusionOk="0">
                  <a:moveTo>
                    <a:pt x="11229" y="0"/>
                  </a:moveTo>
                  <a:cubicBezTo>
                    <a:pt x="11072" y="0"/>
                    <a:pt x="10915" y="0"/>
                    <a:pt x="10756" y="12"/>
                  </a:cubicBezTo>
                  <a:cubicBezTo>
                    <a:pt x="4796" y="272"/>
                    <a:pt x="-21" y="5471"/>
                    <a:pt x="0" y="11437"/>
                  </a:cubicBezTo>
                  <a:cubicBezTo>
                    <a:pt x="0" y="17119"/>
                    <a:pt x="4586" y="21600"/>
                    <a:pt x="10327" y="21600"/>
                  </a:cubicBezTo>
                  <a:cubicBezTo>
                    <a:pt x="10484" y="21600"/>
                    <a:pt x="10643" y="21588"/>
                    <a:pt x="10802" y="21588"/>
                  </a:cubicBezTo>
                  <a:cubicBezTo>
                    <a:pt x="16762" y="21204"/>
                    <a:pt x="21579" y="16129"/>
                    <a:pt x="21579" y="10163"/>
                  </a:cubicBezTo>
                  <a:cubicBezTo>
                    <a:pt x="21579" y="4481"/>
                    <a:pt x="16972" y="0"/>
                    <a:pt x="11229" y="0"/>
                  </a:cubicBezTo>
                  <a:close/>
                </a:path>
              </a:pathLst>
            </a:custGeom>
            <a:solidFill>
              <a:srgbClr val="FAC61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6" name="Google Shape;561;p40"/>
            <p:cNvSpPr/>
            <p:nvPr/>
          </p:nvSpPr>
          <p:spPr>
            <a:xfrm>
              <a:off x="3890407" y="1972083"/>
              <a:ext cx="554793" cy="55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9" y="0"/>
                  </a:moveTo>
                  <a:cubicBezTo>
                    <a:pt x="11447" y="0"/>
                    <a:pt x="11112" y="0"/>
                    <a:pt x="10772" y="27"/>
                  </a:cubicBezTo>
                  <a:cubicBezTo>
                    <a:pt x="4819" y="591"/>
                    <a:pt x="0" y="5830"/>
                    <a:pt x="0" y="11875"/>
                  </a:cubicBezTo>
                  <a:cubicBezTo>
                    <a:pt x="0" y="17221"/>
                    <a:pt x="4124" y="21600"/>
                    <a:pt x="9440" y="21600"/>
                  </a:cubicBezTo>
                  <a:cubicBezTo>
                    <a:pt x="9886" y="21600"/>
                    <a:pt x="10339" y="21573"/>
                    <a:pt x="10801" y="21519"/>
                  </a:cubicBezTo>
                  <a:cubicBezTo>
                    <a:pt x="16754" y="20955"/>
                    <a:pt x="21600" y="15743"/>
                    <a:pt x="21600" y="9672"/>
                  </a:cubicBezTo>
                  <a:cubicBezTo>
                    <a:pt x="21573" y="4218"/>
                    <a:pt x="17284" y="0"/>
                    <a:pt x="11779" y="0"/>
                  </a:cubicBezTo>
                  <a:close/>
                </a:path>
              </a:pathLst>
            </a:custGeom>
            <a:solidFill>
              <a:srgbClr val="FD9F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7" name="Google Shape;562;p40"/>
            <p:cNvSpPr/>
            <p:nvPr/>
          </p:nvSpPr>
          <p:spPr>
            <a:xfrm>
              <a:off x="3889713" y="1972083"/>
              <a:ext cx="554723" cy="38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02" y="0"/>
                  </a:moveTo>
                  <a:cubicBezTo>
                    <a:pt x="11473" y="0"/>
                    <a:pt x="11138" y="0"/>
                    <a:pt x="10800" y="39"/>
                  </a:cubicBezTo>
                  <a:cubicBezTo>
                    <a:pt x="4846" y="856"/>
                    <a:pt x="0" y="8445"/>
                    <a:pt x="0" y="17202"/>
                  </a:cubicBezTo>
                  <a:cubicBezTo>
                    <a:pt x="0" y="18798"/>
                    <a:pt x="167" y="20394"/>
                    <a:pt x="470" y="21600"/>
                  </a:cubicBezTo>
                  <a:cubicBezTo>
                    <a:pt x="1802" y="15217"/>
                    <a:pt x="5927" y="9613"/>
                    <a:pt x="10800" y="9224"/>
                  </a:cubicBezTo>
                  <a:cubicBezTo>
                    <a:pt x="11216" y="9146"/>
                    <a:pt x="11627" y="9146"/>
                    <a:pt x="12029" y="9146"/>
                  </a:cubicBezTo>
                  <a:cubicBezTo>
                    <a:pt x="16357" y="9146"/>
                    <a:pt x="19914" y="12960"/>
                    <a:pt x="21130" y="18798"/>
                  </a:cubicBezTo>
                  <a:cubicBezTo>
                    <a:pt x="21435" y="17202"/>
                    <a:pt x="21600" y="15606"/>
                    <a:pt x="21600" y="14011"/>
                  </a:cubicBezTo>
                  <a:cubicBezTo>
                    <a:pt x="21600" y="6110"/>
                    <a:pt x="17289" y="0"/>
                    <a:pt x="11802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8" name="Google Shape;563;p40"/>
            <p:cNvSpPr/>
            <p:nvPr/>
          </p:nvSpPr>
          <p:spPr>
            <a:xfrm>
              <a:off x="3506411" y="3036862"/>
              <a:ext cx="699786" cy="164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72"/>
                  </a:lnTo>
                  <a:cubicBezTo>
                    <a:pt x="0" y="17860"/>
                    <a:pt x="4829" y="21600"/>
                    <a:pt x="10799" y="21600"/>
                  </a:cubicBezTo>
                  <a:cubicBezTo>
                    <a:pt x="16771" y="21600"/>
                    <a:pt x="21600" y="17860"/>
                    <a:pt x="21600" y="13272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99" name="Google Shape;564;p40"/>
            <p:cNvSpPr/>
            <p:nvPr/>
          </p:nvSpPr>
          <p:spPr>
            <a:xfrm>
              <a:off x="4182063" y="2994890"/>
              <a:ext cx="16304" cy="23115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0" name="Google Shape;565;p40"/>
            <p:cNvSpPr/>
            <p:nvPr/>
          </p:nvSpPr>
          <p:spPr>
            <a:xfrm>
              <a:off x="4139327" y="2994890"/>
              <a:ext cx="16373" cy="23115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1" name="Google Shape;566;p40"/>
            <p:cNvSpPr/>
            <p:nvPr/>
          </p:nvSpPr>
          <p:spPr>
            <a:xfrm>
              <a:off x="4090279" y="2994890"/>
              <a:ext cx="16374" cy="23115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2" name="Google Shape;567;p40"/>
            <p:cNvSpPr/>
            <p:nvPr/>
          </p:nvSpPr>
          <p:spPr>
            <a:xfrm>
              <a:off x="4029089" y="2994890"/>
              <a:ext cx="16373" cy="23115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3" name="Google Shape;568;p40"/>
            <p:cNvSpPr/>
            <p:nvPr/>
          </p:nvSpPr>
          <p:spPr>
            <a:xfrm>
              <a:off x="3961586" y="2994890"/>
              <a:ext cx="16304" cy="23115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4" name="Google Shape;569;p40"/>
            <p:cNvSpPr/>
            <p:nvPr/>
          </p:nvSpPr>
          <p:spPr>
            <a:xfrm>
              <a:off x="3888325" y="2994890"/>
              <a:ext cx="16304" cy="23115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5" name="Google Shape;570;p40"/>
            <p:cNvSpPr/>
            <p:nvPr/>
          </p:nvSpPr>
          <p:spPr>
            <a:xfrm>
              <a:off x="3506411" y="2972134"/>
              <a:ext cx="699786" cy="125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29" y="0"/>
                    <a:pt x="0" y="4882"/>
                    <a:pt x="0" y="10860"/>
                  </a:cubicBezTo>
                  <a:cubicBezTo>
                    <a:pt x="0" y="16849"/>
                    <a:pt x="4829" y="21600"/>
                    <a:pt x="10799" y="21600"/>
                  </a:cubicBezTo>
                  <a:cubicBezTo>
                    <a:pt x="16771" y="21600"/>
                    <a:pt x="21600" y="16849"/>
                    <a:pt x="21600" y="10860"/>
                  </a:cubicBezTo>
                  <a:cubicBezTo>
                    <a:pt x="21600" y="4763"/>
                    <a:pt x="16771" y="0"/>
                    <a:pt x="10799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6" name="Google Shape;571;p40"/>
            <p:cNvSpPr/>
            <p:nvPr/>
          </p:nvSpPr>
          <p:spPr>
            <a:xfrm>
              <a:off x="3578215" y="2999121"/>
              <a:ext cx="556180" cy="58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4" y="0"/>
                    <a:pt x="0" y="4751"/>
                    <a:pt x="0" y="10813"/>
                  </a:cubicBezTo>
                  <a:cubicBezTo>
                    <a:pt x="0" y="16874"/>
                    <a:pt x="4834" y="21600"/>
                    <a:pt x="10799" y="21600"/>
                  </a:cubicBezTo>
                  <a:cubicBezTo>
                    <a:pt x="16766" y="21600"/>
                    <a:pt x="21600" y="16874"/>
                    <a:pt x="21600" y="10813"/>
                  </a:cubicBezTo>
                  <a:cubicBezTo>
                    <a:pt x="21600" y="4751"/>
                    <a:pt x="16766" y="0"/>
                    <a:pt x="107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7" name="Google Shape;572;p40"/>
            <p:cNvSpPr/>
            <p:nvPr/>
          </p:nvSpPr>
          <p:spPr>
            <a:xfrm>
              <a:off x="3578215" y="2998428"/>
              <a:ext cx="556180" cy="3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4" y="0"/>
                    <a:pt x="0" y="7603"/>
                    <a:pt x="0" y="16804"/>
                  </a:cubicBezTo>
                  <a:cubicBezTo>
                    <a:pt x="0" y="18403"/>
                    <a:pt x="167" y="20001"/>
                    <a:pt x="469" y="21600"/>
                  </a:cubicBezTo>
                  <a:cubicBezTo>
                    <a:pt x="1824" y="14777"/>
                    <a:pt x="5938" y="9981"/>
                    <a:pt x="10799" y="9981"/>
                  </a:cubicBezTo>
                  <a:cubicBezTo>
                    <a:pt x="15689" y="9981"/>
                    <a:pt x="19776" y="14777"/>
                    <a:pt x="21129" y="21600"/>
                  </a:cubicBezTo>
                  <a:cubicBezTo>
                    <a:pt x="21433" y="20001"/>
                    <a:pt x="21600" y="18403"/>
                    <a:pt x="21600" y="16804"/>
                  </a:cubicBezTo>
                  <a:cubicBezTo>
                    <a:pt x="21600" y="7603"/>
                    <a:pt x="16766" y="0"/>
                    <a:pt x="10799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8" name="Google Shape;573;p40"/>
            <p:cNvSpPr/>
            <p:nvPr/>
          </p:nvSpPr>
          <p:spPr>
            <a:xfrm>
              <a:off x="3464438" y="2904562"/>
              <a:ext cx="699786" cy="164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81"/>
                  </a:lnTo>
                  <a:cubicBezTo>
                    <a:pt x="0" y="17860"/>
                    <a:pt x="4829" y="21600"/>
                    <a:pt x="10801" y="21600"/>
                  </a:cubicBezTo>
                  <a:cubicBezTo>
                    <a:pt x="16771" y="21600"/>
                    <a:pt x="21600" y="17860"/>
                    <a:pt x="21600" y="13281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09" name="Google Shape;574;p40"/>
            <p:cNvSpPr/>
            <p:nvPr/>
          </p:nvSpPr>
          <p:spPr>
            <a:xfrm>
              <a:off x="3471515" y="2862590"/>
              <a:ext cx="17067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0" name="Google Shape;575;p40"/>
            <p:cNvSpPr/>
            <p:nvPr/>
          </p:nvSpPr>
          <p:spPr>
            <a:xfrm>
              <a:off x="3514944" y="2862590"/>
              <a:ext cx="16305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1" name="Google Shape;576;p40"/>
            <p:cNvSpPr/>
            <p:nvPr/>
          </p:nvSpPr>
          <p:spPr>
            <a:xfrm>
              <a:off x="3563993" y="2862590"/>
              <a:ext cx="16374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2" name="Google Shape;577;p40"/>
            <p:cNvSpPr/>
            <p:nvPr/>
          </p:nvSpPr>
          <p:spPr>
            <a:xfrm>
              <a:off x="3765946" y="2862590"/>
              <a:ext cx="16373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3" name="Google Shape;578;p40"/>
            <p:cNvSpPr/>
            <p:nvPr/>
          </p:nvSpPr>
          <p:spPr>
            <a:xfrm>
              <a:off x="4140090" y="2862590"/>
              <a:ext cx="16304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4" name="Google Shape;579;p40"/>
            <p:cNvSpPr/>
            <p:nvPr/>
          </p:nvSpPr>
          <p:spPr>
            <a:xfrm>
              <a:off x="4096661" y="2862590"/>
              <a:ext cx="16373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5" name="Google Shape;580;p40"/>
            <p:cNvSpPr/>
            <p:nvPr/>
          </p:nvSpPr>
          <p:spPr>
            <a:xfrm>
              <a:off x="4047612" y="2862590"/>
              <a:ext cx="17067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6" name="Google Shape;581;p40"/>
            <p:cNvSpPr/>
            <p:nvPr/>
          </p:nvSpPr>
          <p:spPr>
            <a:xfrm>
              <a:off x="3986423" y="2862590"/>
              <a:ext cx="17067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7" name="Google Shape;582;p40"/>
            <p:cNvSpPr/>
            <p:nvPr/>
          </p:nvSpPr>
          <p:spPr>
            <a:xfrm>
              <a:off x="3919613" y="2862590"/>
              <a:ext cx="16374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8" name="Google Shape;583;p40"/>
            <p:cNvSpPr/>
            <p:nvPr/>
          </p:nvSpPr>
          <p:spPr>
            <a:xfrm>
              <a:off x="3846353" y="2862590"/>
              <a:ext cx="16374" cy="231158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19" name="Google Shape;584;p40"/>
            <p:cNvSpPr/>
            <p:nvPr/>
          </p:nvSpPr>
          <p:spPr>
            <a:xfrm>
              <a:off x="3464438" y="2839834"/>
              <a:ext cx="699786" cy="125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29" y="0"/>
                    <a:pt x="0" y="4760"/>
                    <a:pt x="0" y="10735"/>
                  </a:cubicBezTo>
                  <a:cubicBezTo>
                    <a:pt x="0" y="16840"/>
                    <a:pt x="4829" y="21600"/>
                    <a:pt x="10801" y="21600"/>
                  </a:cubicBezTo>
                  <a:cubicBezTo>
                    <a:pt x="16750" y="21600"/>
                    <a:pt x="21600" y="16840"/>
                    <a:pt x="21600" y="10735"/>
                  </a:cubicBezTo>
                  <a:cubicBezTo>
                    <a:pt x="21600" y="4760"/>
                    <a:pt x="16750" y="0"/>
                    <a:pt x="10801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0" name="Google Shape;585;p40"/>
            <p:cNvSpPr/>
            <p:nvPr/>
          </p:nvSpPr>
          <p:spPr>
            <a:xfrm>
              <a:off x="3536243" y="2866891"/>
              <a:ext cx="556180" cy="58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4" y="0"/>
                    <a:pt x="0" y="4731"/>
                    <a:pt x="0" y="10800"/>
                  </a:cubicBezTo>
                  <a:cubicBezTo>
                    <a:pt x="0" y="16869"/>
                    <a:pt x="4834" y="21600"/>
                    <a:pt x="10801" y="21600"/>
                  </a:cubicBezTo>
                  <a:cubicBezTo>
                    <a:pt x="16766" y="21600"/>
                    <a:pt x="21600" y="16869"/>
                    <a:pt x="21600" y="10800"/>
                  </a:cubicBezTo>
                  <a:cubicBezTo>
                    <a:pt x="21600" y="4731"/>
                    <a:pt x="16766" y="0"/>
                    <a:pt x="1080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1" name="Google Shape;586;p40"/>
            <p:cNvSpPr/>
            <p:nvPr/>
          </p:nvSpPr>
          <p:spPr>
            <a:xfrm>
              <a:off x="3536243" y="2866129"/>
              <a:ext cx="556180" cy="3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34" y="0"/>
                    <a:pt x="0" y="7603"/>
                    <a:pt x="0" y="16804"/>
                  </a:cubicBezTo>
                  <a:cubicBezTo>
                    <a:pt x="0" y="18403"/>
                    <a:pt x="167" y="20001"/>
                    <a:pt x="469" y="21600"/>
                  </a:cubicBezTo>
                  <a:cubicBezTo>
                    <a:pt x="1797" y="14816"/>
                    <a:pt x="5911" y="10020"/>
                    <a:pt x="10801" y="10020"/>
                  </a:cubicBezTo>
                  <a:cubicBezTo>
                    <a:pt x="15662" y="10020"/>
                    <a:pt x="19776" y="14816"/>
                    <a:pt x="21131" y="21600"/>
                  </a:cubicBezTo>
                  <a:cubicBezTo>
                    <a:pt x="21433" y="20001"/>
                    <a:pt x="21600" y="18403"/>
                    <a:pt x="21600" y="16804"/>
                  </a:cubicBezTo>
                  <a:cubicBezTo>
                    <a:pt x="21600" y="7603"/>
                    <a:pt x="16766" y="0"/>
                    <a:pt x="10801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2" name="Google Shape;587;p40"/>
            <p:cNvSpPr/>
            <p:nvPr/>
          </p:nvSpPr>
          <p:spPr>
            <a:xfrm>
              <a:off x="3501415" y="2790023"/>
              <a:ext cx="699786" cy="164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75"/>
                  </a:lnTo>
                  <a:cubicBezTo>
                    <a:pt x="0" y="17862"/>
                    <a:pt x="4829" y="21600"/>
                    <a:pt x="10801" y="21600"/>
                  </a:cubicBezTo>
                  <a:cubicBezTo>
                    <a:pt x="16771" y="21600"/>
                    <a:pt x="21600" y="17862"/>
                    <a:pt x="21600" y="13275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3" name="Google Shape;588;p40"/>
            <p:cNvSpPr/>
            <p:nvPr/>
          </p:nvSpPr>
          <p:spPr>
            <a:xfrm>
              <a:off x="3509255" y="2748120"/>
              <a:ext cx="16304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4" name="Google Shape;589;p40"/>
            <p:cNvSpPr/>
            <p:nvPr/>
          </p:nvSpPr>
          <p:spPr>
            <a:xfrm>
              <a:off x="3551921" y="2748120"/>
              <a:ext cx="16374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5" name="Google Shape;590;p40"/>
            <p:cNvSpPr/>
            <p:nvPr/>
          </p:nvSpPr>
          <p:spPr>
            <a:xfrm>
              <a:off x="3600970" y="2748120"/>
              <a:ext cx="16374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6" name="Google Shape;591;p40"/>
            <p:cNvSpPr/>
            <p:nvPr/>
          </p:nvSpPr>
          <p:spPr>
            <a:xfrm>
              <a:off x="3802993" y="2748120"/>
              <a:ext cx="16304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7" name="Google Shape;592;p40"/>
            <p:cNvSpPr/>
            <p:nvPr/>
          </p:nvSpPr>
          <p:spPr>
            <a:xfrm>
              <a:off x="4177068" y="2748120"/>
              <a:ext cx="16374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8" name="Google Shape;593;p40"/>
            <p:cNvSpPr/>
            <p:nvPr/>
          </p:nvSpPr>
          <p:spPr>
            <a:xfrm>
              <a:off x="4133639" y="2748120"/>
              <a:ext cx="17067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29" name="Google Shape;594;p40"/>
            <p:cNvSpPr/>
            <p:nvPr/>
          </p:nvSpPr>
          <p:spPr>
            <a:xfrm>
              <a:off x="4085284" y="2748120"/>
              <a:ext cx="16373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0" name="Google Shape;595;p40"/>
            <p:cNvSpPr/>
            <p:nvPr/>
          </p:nvSpPr>
          <p:spPr>
            <a:xfrm>
              <a:off x="4024163" y="2748120"/>
              <a:ext cx="16374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1" name="Google Shape;596;p40"/>
            <p:cNvSpPr/>
            <p:nvPr/>
          </p:nvSpPr>
          <p:spPr>
            <a:xfrm>
              <a:off x="3956591" y="2748120"/>
              <a:ext cx="16374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2" name="Google Shape;597;p40"/>
            <p:cNvSpPr/>
            <p:nvPr/>
          </p:nvSpPr>
          <p:spPr>
            <a:xfrm>
              <a:off x="3883330" y="2748120"/>
              <a:ext cx="16374" cy="231089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3" name="Google Shape;598;p40"/>
            <p:cNvSpPr/>
            <p:nvPr/>
          </p:nvSpPr>
          <p:spPr>
            <a:xfrm>
              <a:off x="3501415" y="2725365"/>
              <a:ext cx="699786" cy="125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29" y="0"/>
                    <a:pt x="0" y="4751"/>
                    <a:pt x="0" y="10860"/>
                  </a:cubicBezTo>
                  <a:cubicBezTo>
                    <a:pt x="0" y="16837"/>
                    <a:pt x="4829" y="21600"/>
                    <a:pt x="10801" y="21600"/>
                  </a:cubicBezTo>
                  <a:cubicBezTo>
                    <a:pt x="16771" y="21600"/>
                    <a:pt x="21600" y="16837"/>
                    <a:pt x="21600" y="10860"/>
                  </a:cubicBezTo>
                  <a:cubicBezTo>
                    <a:pt x="21600" y="4882"/>
                    <a:pt x="16771" y="0"/>
                    <a:pt x="10801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4" name="Google Shape;599;p40"/>
            <p:cNvSpPr/>
            <p:nvPr/>
          </p:nvSpPr>
          <p:spPr>
            <a:xfrm>
              <a:off x="3573983" y="2752351"/>
              <a:ext cx="555418" cy="58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3" y="0"/>
                  </a:moveTo>
                  <a:cubicBezTo>
                    <a:pt x="4840" y="0"/>
                    <a:pt x="0" y="4751"/>
                    <a:pt x="0" y="10787"/>
                  </a:cubicBezTo>
                  <a:cubicBezTo>
                    <a:pt x="0" y="16849"/>
                    <a:pt x="4810" y="21600"/>
                    <a:pt x="10787" y="21600"/>
                  </a:cubicBezTo>
                  <a:cubicBezTo>
                    <a:pt x="16760" y="21600"/>
                    <a:pt x="21600" y="16849"/>
                    <a:pt x="21600" y="10787"/>
                  </a:cubicBezTo>
                  <a:cubicBezTo>
                    <a:pt x="21600" y="5008"/>
                    <a:pt x="16787" y="0"/>
                    <a:pt x="1081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5" name="Google Shape;600;p40"/>
            <p:cNvSpPr/>
            <p:nvPr/>
          </p:nvSpPr>
          <p:spPr>
            <a:xfrm>
              <a:off x="3573983" y="2751658"/>
              <a:ext cx="555418" cy="38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7" y="0"/>
                  </a:moveTo>
                  <a:cubicBezTo>
                    <a:pt x="4810" y="0"/>
                    <a:pt x="0" y="8007"/>
                    <a:pt x="0" y="16796"/>
                  </a:cubicBezTo>
                  <a:cubicBezTo>
                    <a:pt x="0" y="18397"/>
                    <a:pt x="138" y="19999"/>
                    <a:pt x="442" y="21600"/>
                  </a:cubicBezTo>
                  <a:cubicBezTo>
                    <a:pt x="1770" y="14804"/>
                    <a:pt x="5917" y="9999"/>
                    <a:pt x="10787" y="9999"/>
                  </a:cubicBezTo>
                  <a:cubicBezTo>
                    <a:pt x="15681" y="9999"/>
                    <a:pt x="19773" y="14804"/>
                    <a:pt x="21131" y="21600"/>
                  </a:cubicBezTo>
                  <a:cubicBezTo>
                    <a:pt x="21433" y="19999"/>
                    <a:pt x="21600" y="18397"/>
                    <a:pt x="21600" y="16796"/>
                  </a:cubicBezTo>
                  <a:cubicBezTo>
                    <a:pt x="21600" y="7617"/>
                    <a:pt x="16760" y="0"/>
                    <a:pt x="10787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6" name="Google Shape;601;p40"/>
            <p:cNvSpPr/>
            <p:nvPr/>
          </p:nvSpPr>
          <p:spPr>
            <a:xfrm>
              <a:off x="3449522" y="2666326"/>
              <a:ext cx="699787" cy="163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37"/>
                  </a:lnTo>
                  <a:cubicBezTo>
                    <a:pt x="0" y="17844"/>
                    <a:pt x="4829" y="21600"/>
                    <a:pt x="10799" y="21600"/>
                  </a:cubicBezTo>
                  <a:cubicBezTo>
                    <a:pt x="16748" y="21600"/>
                    <a:pt x="21600" y="17844"/>
                    <a:pt x="21600" y="1323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7" name="Google Shape;602;p40"/>
            <p:cNvSpPr/>
            <p:nvPr/>
          </p:nvSpPr>
          <p:spPr>
            <a:xfrm>
              <a:off x="3456599" y="2624354"/>
              <a:ext cx="16374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8" name="Google Shape;603;p40"/>
            <p:cNvSpPr/>
            <p:nvPr/>
          </p:nvSpPr>
          <p:spPr>
            <a:xfrm>
              <a:off x="3499265" y="2624354"/>
              <a:ext cx="17067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39" name="Google Shape;604;p40"/>
            <p:cNvSpPr/>
            <p:nvPr/>
          </p:nvSpPr>
          <p:spPr>
            <a:xfrm>
              <a:off x="3548314" y="2624354"/>
              <a:ext cx="17137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0" name="Google Shape;605;p40"/>
            <p:cNvSpPr/>
            <p:nvPr/>
          </p:nvSpPr>
          <p:spPr>
            <a:xfrm>
              <a:off x="4124412" y="2624354"/>
              <a:ext cx="16374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1" name="Google Shape;606;p40"/>
            <p:cNvSpPr/>
            <p:nvPr/>
          </p:nvSpPr>
          <p:spPr>
            <a:xfrm>
              <a:off x="4081745" y="2624354"/>
              <a:ext cx="16374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2" name="Google Shape;607;p40"/>
            <p:cNvSpPr/>
            <p:nvPr/>
          </p:nvSpPr>
          <p:spPr>
            <a:xfrm>
              <a:off x="4032696" y="2624354"/>
              <a:ext cx="16374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3" name="Google Shape;608;p40"/>
            <p:cNvSpPr/>
            <p:nvPr/>
          </p:nvSpPr>
          <p:spPr>
            <a:xfrm>
              <a:off x="3971507" y="2624354"/>
              <a:ext cx="16374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4" name="Google Shape;609;p40"/>
            <p:cNvSpPr/>
            <p:nvPr/>
          </p:nvSpPr>
          <p:spPr>
            <a:xfrm>
              <a:off x="3903935" y="2624354"/>
              <a:ext cx="16374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5" name="Google Shape;610;p40"/>
            <p:cNvSpPr/>
            <p:nvPr/>
          </p:nvSpPr>
          <p:spPr>
            <a:xfrm>
              <a:off x="3830674" y="2624354"/>
              <a:ext cx="16373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6" name="Google Shape;611;p40"/>
            <p:cNvSpPr/>
            <p:nvPr/>
          </p:nvSpPr>
          <p:spPr>
            <a:xfrm>
              <a:off x="3448760" y="2600905"/>
              <a:ext cx="699856" cy="126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52" y="0"/>
                    <a:pt x="0" y="4855"/>
                    <a:pt x="0" y="10800"/>
                  </a:cubicBezTo>
                  <a:cubicBezTo>
                    <a:pt x="0" y="16745"/>
                    <a:pt x="4852" y="21600"/>
                    <a:pt x="10800" y="21600"/>
                  </a:cubicBezTo>
                  <a:cubicBezTo>
                    <a:pt x="16770" y="21600"/>
                    <a:pt x="21600" y="16745"/>
                    <a:pt x="21600" y="10800"/>
                  </a:cubicBezTo>
                  <a:cubicBezTo>
                    <a:pt x="21600" y="4855"/>
                    <a:pt x="16770" y="0"/>
                    <a:pt x="10800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7" name="Google Shape;612;p40"/>
            <p:cNvSpPr/>
            <p:nvPr/>
          </p:nvSpPr>
          <p:spPr>
            <a:xfrm>
              <a:off x="3520633" y="2627892"/>
              <a:ext cx="556111" cy="59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4949"/>
                    <a:pt x="0" y="10940"/>
                  </a:cubicBezTo>
                  <a:cubicBezTo>
                    <a:pt x="0" y="16651"/>
                    <a:pt x="4834" y="21600"/>
                    <a:pt x="10800" y="21600"/>
                  </a:cubicBezTo>
                  <a:cubicBezTo>
                    <a:pt x="16766" y="21600"/>
                    <a:pt x="21600" y="16651"/>
                    <a:pt x="21600" y="10940"/>
                  </a:cubicBezTo>
                  <a:cubicBezTo>
                    <a:pt x="21600" y="4949"/>
                    <a:pt x="16766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8" name="Google Shape;613;p40"/>
            <p:cNvSpPr/>
            <p:nvPr/>
          </p:nvSpPr>
          <p:spPr>
            <a:xfrm>
              <a:off x="3520633" y="2627892"/>
              <a:ext cx="556111" cy="3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7213"/>
                    <a:pt x="0" y="16375"/>
                  </a:cubicBezTo>
                  <a:cubicBezTo>
                    <a:pt x="0" y="18403"/>
                    <a:pt x="164" y="20001"/>
                    <a:pt x="469" y="21600"/>
                  </a:cubicBezTo>
                  <a:cubicBezTo>
                    <a:pt x="1822" y="14777"/>
                    <a:pt x="5939" y="9591"/>
                    <a:pt x="10800" y="9591"/>
                  </a:cubicBezTo>
                  <a:cubicBezTo>
                    <a:pt x="15691" y="9591"/>
                    <a:pt x="19778" y="14777"/>
                    <a:pt x="21158" y="21600"/>
                  </a:cubicBezTo>
                  <a:cubicBezTo>
                    <a:pt x="21463" y="20001"/>
                    <a:pt x="21600" y="18403"/>
                    <a:pt x="21600" y="16375"/>
                  </a:cubicBezTo>
                  <a:cubicBezTo>
                    <a:pt x="21600" y="7213"/>
                    <a:pt x="16766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49" name="Google Shape;614;p40"/>
            <p:cNvSpPr/>
            <p:nvPr/>
          </p:nvSpPr>
          <p:spPr>
            <a:xfrm>
              <a:off x="3474359" y="2543254"/>
              <a:ext cx="699856" cy="16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337"/>
                  </a:lnTo>
                  <a:cubicBezTo>
                    <a:pt x="0" y="17936"/>
                    <a:pt x="4852" y="21600"/>
                    <a:pt x="10800" y="21600"/>
                  </a:cubicBezTo>
                  <a:cubicBezTo>
                    <a:pt x="16770" y="21600"/>
                    <a:pt x="21600" y="17936"/>
                    <a:pt x="21600" y="1333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0" name="Google Shape;615;p40"/>
            <p:cNvSpPr/>
            <p:nvPr/>
          </p:nvSpPr>
          <p:spPr>
            <a:xfrm>
              <a:off x="4150011" y="2501282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1" name="Google Shape;616;p40"/>
            <p:cNvSpPr/>
            <p:nvPr/>
          </p:nvSpPr>
          <p:spPr>
            <a:xfrm>
              <a:off x="4107345" y="2501282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2" name="Google Shape;617;p40"/>
            <p:cNvSpPr/>
            <p:nvPr/>
          </p:nvSpPr>
          <p:spPr>
            <a:xfrm>
              <a:off x="4058296" y="2501282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3" name="Google Shape;618;p40"/>
            <p:cNvSpPr/>
            <p:nvPr/>
          </p:nvSpPr>
          <p:spPr>
            <a:xfrm>
              <a:off x="3997107" y="2501282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4" name="Google Shape;619;p40"/>
            <p:cNvSpPr/>
            <p:nvPr/>
          </p:nvSpPr>
          <p:spPr>
            <a:xfrm>
              <a:off x="3929535" y="2501282"/>
              <a:ext cx="16373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5" name="Google Shape;620;p40"/>
            <p:cNvSpPr/>
            <p:nvPr/>
          </p:nvSpPr>
          <p:spPr>
            <a:xfrm>
              <a:off x="3474359" y="2477833"/>
              <a:ext cx="699856" cy="126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0" y="0"/>
                    <a:pt x="0" y="4853"/>
                    <a:pt x="0" y="10794"/>
                  </a:cubicBezTo>
                  <a:cubicBezTo>
                    <a:pt x="0" y="16747"/>
                    <a:pt x="4830" y="21600"/>
                    <a:pt x="10800" y="21600"/>
                  </a:cubicBezTo>
                  <a:cubicBezTo>
                    <a:pt x="16770" y="21600"/>
                    <a:pt x="21600" y="16747"/>
                    <a:pt x="21600" y="10794"/>
                  </a:cubicBezTo>
                  <a:cubicBezTo>
                    <a:pt x="21600" y="4853"/>
                    <a:pt x="16770" y="0"/>
                    <a:pt x="10800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6" name="Google Shape;621;p40"/>
            <p:cNvSpPr/>
            <p:nvPr/>
          </p:nvSpPr>
          <p:spPr>
            <a:xfrm>
              <a:off x="3546232" y="2504889"/>
              <a:ext cx="556112" cy="59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4924"/>
                    <a:pt x="0" y="10914"/>
                  </a:cubicBezTo>
                  <a:cubicBezTo>
                    <a:pt x="0" y="16651"/>
                    <a:pt x="4834" y="21600"/>
                    <a:pt x="10800" y="21600"/>
                  </a:cubicBezTo>
                  <a:cubicBezTo>
                    <a:pt x="16766" y="21600"/>
                    <a:pt x="21600" y="16651"/>
                    <a:pt x="21600" y="10914"/>
                  </a:cubicBezTo>
                  <a:cubicBezTo>
                    <a:pt x="21600" y="4924"/>
                    <a:pt x="16766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7" name="Google Shape;622;p40"/>
            <p:cNvSpPr/>
            <p:nvPr/>
          </p:nvSpPr>
          <p:spPr>
            <a:xfrm>
              <a:off x="3546232" y="2504889"/>
              <a:ext cx="556112" cy="38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7578"/>
                    <a:pt x="0" y="16796"/>
                  </a:cubicBezTo>
                  <a:cubicBezTo>
                    <a:pt x="0" y="18397"/>
                    <a:pt x="164" y="19999"/>
                    <a:pt x="469" y="21600"/>
                  </a:cubicBezTo>
                  <a:cubicBezTo>
                    <a:pt x="1822" y="14804"/>
                    <a:pt x="5939" y="9999"/>
                    <a:pt x="10800" y="9999"/>
                  </a:cubicBezTo>
                  <a:cubicBezTo>
                    <a:pt x="15691" y="9999"/>
                    <a:pt x="19778" y="14804"/>
                    <a:pt x="21158" y="21600"/>
                  </a:cubicBezTo>
                  <a:cubicBezTo>
                    <a:pt x="21436" y="19999"/>
                    <a:pt x="21600" y="18397"/>
                    <a:pt x="21600" y="16796"/>
                  </a:cubicBezTo>
                  <a:cubicBezTo>
                    <a:pt x="21600" y="7578"/>
                    <a:pt x="16766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8" name="Google Shape;623;p40"/>
            <p:cNvSpPr/>
            <p:nvPr/>
          </p:nvSpPr>
          <p:spPr>
            <a:xfrm>
              <a:off x="3434537" y="2428784"/>
              <a:ext cx="699856" cy="163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37"/>
                  </a:lnTo>
                  <a:cubicBezTo>
                    <a:pt x="0" y="17844"/>
                    <a:pt x="4830" y="21600"/>
                    <a:pt x="10800" y="21600"/>
                  </a:cubicBezTo>
                  <a:cubicBezTo>
                    <a:pt x="16770" y="21600"/>
                    <a:pt x="21600" y="17844"/>
                    <a:pt x="21600" y="1323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59" name="Google Shape;624;p40"/>
            <p:cNvSpPr/>
            <p:nvPr/>
          </p:nvSpPr>
          <p:spPr>
            <a:xfrm>
              <a:off x="3434537" y="2363362"/>
              <a:ext cx="699856" cy="126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0" y="0"/>
                    <a:pt x="0" y="4855"/>
                    <a:pt x="0" y="10800"/>
                  </a:cubicBezTo>
                  <a:cubicBezTo>
                    <a:pt x="0" y="16745"/>
                    <a:pt x="4830" y="21600"/>
                    <a:pt x="10800" y="21600"/>
                  </a:cubicBezTo>
                  <a:cubicBezTo>
                    <a:pt x="16770" y="21600"/>
                    <a:pt x="21600" y="16745"/>
                    <a:pt x="21600" y="10800"/>
                  </a:cubicBezTo>
                  <a:cubicBezTo>
                    <a:pt x="21600" y="4974"/>
                    <a:pt x="16770" y="0"/>
                    <a:pt x="10800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0" name="Google Shape;625;p40"/>
            <p:cNvSpPr/>
            <p:nvPr/>
          </p:nvSpPr>
          <p:spPr>
            <a:xfrm>
              <a:off x="3506411" y="2391043"/>
              <a:ext cx="556111" cy="58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4751"/>
                    <a:pt x="0" y="10813"/>
                  </a:cubicBezTo>
                  <a:cubicBezTo>
                    <a:pt x="0" y="16874"/>
                    <a:pt x="4834" y="21600"/>
                    <a:pt x="10800" y="21600"/>
                  </a:cubicBezTo>
                  <a:cubicBezTo>
                    <a:pt x="16766" y="21600"/>
                    <a:pt x="21600" y="16874"/>
                    <a:pt x="21600" y="10813"/>
                  </a:cubicBezTo>
                  <a:cubicBezTo>
                    <a:pt x="21600" y="4751"/>
                    <a:pt x="16766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1" name="Google Shape;626;p40"/>
            <p:cNvSpPr/>
            <p:nvPr/>
          </p:nvSpPr>
          <p:spPr>
            <a:xfrm>
              <a:off x="3506411" y="2390350"/>
              <a:ext cx="556111" cy="3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7213"/>
                    <a:pt x="0" y="16375"/>
                  </a:cubicBezTo>
                  <a:cubicBezTo>
                    <a:pt x="0" y="18403"/>
                    <a:pt x="164" y="20001"/>
                    <a:pt x="469" y="21600"/>
                  </a:cubicBezTo>
                  <a:cubicBezTo>
                    <a:pt x="1795" y="14777"/>
                    <a:pt x="5939" y="9981"/>
                    <a:pt x="10800" y="9981"/>
                  </a:cubicBezTo>
                  <a:cubicBezTo>
                    <a:pt x="15661" y="9981"/>
                    <a:pt x="19778" y="14777"/>
                    <a:pt x="21131" y="21600"/>
                  </a:cubicBezTo>
                  <a:cubicBezTo>
                    <a:pt x="21436" y="20001"/>
                    <a:pt x="21600" y="18403"/>
                    <a:pt x="21600" y="16375"/>
                  </a:cubicBezTo>
                  <a:cubicBezTo>
                    <a:pt x="21600" y="7213"/>
                    <a:pt x="16766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2" name="Google Shape;627;p40"/>
            <p:cNvSpPr/>
            <p:nvPr/>
          </p:nvSpPr>
          <p:spPr>
            <a:xfrm>
              <a:off x="3468670" y="2314244"/>
              <a:ext cx="699856" cy="163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46"/>
                  </a:lnTo>
                  <a:cubicBezTo>
                    <a:pt x="0" y="17844"/>
                    <a:pt x="4830" y="21600"/>
                    <a:pt x="10800" y="21600"/>
                  </a:cubicBezTo>
                  <a:cubicBezTo>
                    <a:pt x="16748" y="21600"/>
                    <a:pt x="21600" y="17844"/>
                    <a:pt x="21600" y="13246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3" name="Google Shape;628;p40"/>
            <p:cNvSpPr/>
            <p:nvPr/>
          </p:nvSpPr>
          <p:spPr>
            <a:xfrm>
              <a:off x="3468670" y="2248823"/>
              <a:ext cx="699856" cy="126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0" y="0"/>
                    <a:pt x="0" y="4853"/>
                    <a:pt x="0" y="10806"/>
                  </a:cubicBezTo>
                  <a:cubicBezTo>
                    <a:pt x="0" y="16747"/>
                    <a:pt x="4830" y="21600"/>
                    <a:pt x="10800" y="21600"/>
                  </a:cubicBezTo>
                  <a:cubicBezTo>
                    <a:pt x="16770" y="21600"/>
                    <a:pt x="21600" y="16747"/>
                    <a:pt x="21600" y="10806"/>
                  </a:cubicBezTo>
                  <a:cubicBezTo>
                    <a:pt x="21600" y="4853"/>
                    <a:pt x="16748" y="0"/>
                    <a:pt x="10800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4" name="Google Shape;629;p40"/>
            <p:cNvSpPr/>
            <p:nvPr/>
          </p:nvSpPr>
          <p:spPr>
            <a:xfrm>
              <a:off x="3540543" y="2276573"/>
              <a:ext cx="556111" cy="58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4726"/>
                    <a:pt x="0" y="10787"/>
                  </a:cubicBezTo>
                  <a:cubicBezTo>
                    <a:pt x="0" y="16849"/>
                    <a:pt x="4834" y="21600"/>
                    <a:pt x="10800" y="21600"/>
                  </a:cubicBezTo>
                  <a:cubicBezTo>
                    <a:pt x="16766" y="21600"/>
                    <a:pt x="21600" y="16849"/>
                    <a:pt x="21600" y="10787"/>
                  </a:cubicBezTo>
                  <a:cubicBezTo>
                    <a:pt x="21600" y="4726"/>
                    <a:pt x="16766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5" name="Google Shape;630;p40"/>
            <p:cNvSpPr/>
            <p:nvPr/>
          </p:nvSpPr>
          <p:spPr>
            <a:xfrm>
              <a:off x="3540543" y="2275879"/>
              <a:ext cx="556875" cy="38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5" y="0"/>
                  </a:moveTo>
                  <a:cubicBezTo>
                    <a:pt x="4828" y="0"/>
                    <a:pt x="0" y="7578"/>
                    <a:pt x="0" y="16405"/>
                  </a:cubicBezTo>
                  <a:cubicBezTo>
                    <a:pt x="0" y="18397"/>
                    <a:pt x="164" y="19999"/>
                    <a:pt x="468" y="21600"/>
                  </a:cubicBezTo>
                  <a:cubicBezTo>
                    <a:pt x="1792" y="14804"/>
                    <a:pt x="5904" y="9999"/>
                    <a:pt x="10785" y="9999"/>
                  </a:cubicBezTo>
                  <a:cubicBezTo>
                    <a:pt x="15640" y="9999"/>
                    <a:pt x="19751" y="14804"/>
                    <a:pt x="21129" y="21600"/>
                  </a:cubicBezTo>
                  <a:cubicBezTo>
                    <a:pt x="21433" y="19999"/>
                    <a:pt x="21600" y="18397"/>
                    <a:pt x="21600" y="16405"/>
                  </a:cubicBezTo>
                  <a:cubicBezTo>
                    <a:pt x="21600" y="7578"/>
                    <a:pt x="16772" y="0"/>
                    <a:pt x="10785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6" name="Google Shape;631;p40"/>
            <p:cNvSpPr/>
            <p:nvPr/>
          </p:nvSpPr>
          <p:spPr>
            <a:xfrm>
              <a:off x="3434537" y="2189090"/>
              <a:ext cx="699856" cy="16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37"/>
                  </a:lnTo>
                  <a:cubicBezTo>
                    <a:pt x="0" y="17844"/>
                    <a:pt x="4830" y="21600"/>
                    <a:pt x="10800" y="21600"/>
                  </a:cubicBezTo>
                  <a:cubicBezTo>
                    <a:pt x="16770" y="21600"/>
                    <a:pt x="21600" y="17844"/>
                    <a:pt x="21600" y="1323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7" name="Google Shape;632;p40"/>
            <p:cNvSpPr/>
            <p:nvPr/>
          </p:nvSpPr>
          <p:spPr>
            <a:xfrm>
              <a:off x="3485043" y="2147117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8" name="Google Shape;633;p40"/>
            <p:cNvSpPr/>
            <p:nvPr/>
          </p:nvSpPr>
          <p:spPr>
            <a:xfrm>
              <a:off x="3534092" y="2147117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69" name="Google Shape;634;p40"/>
            <p:cNvSpPr/>
            <p:nvPr/>
          </p:nvSpPr>
          <p:spPr>
            <a:xfrm>
              <a:off x="3662853" y="2147117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0" name="Google Shape;635;p40"/>
            <p:cNvSpPr/>
            <p:nvPr/>
          </p:nvSpPr>
          <p:spPr>
            <a:xfrm>
              <a:off x="3434537" y="2123669"/>
              <a:ext cx="699856" cy="126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0" y="0"/>
                    <a:pt x="0" y="4853"/>
                    <a:pt x="0" y="10794"/>
                  </a:cubicBezTo>
                  <a:cubicBezTo>
                    <a:pt x="0" y="16747"/>
                    <a:pt x="4830" y="21600"/>
                    <a:pt x="10800" y="21600"/>
                  </a:cubicBezTo>
                  <a:cubicBezTo>
                    <a:pt x="16770" y="21600"/>
                    <a:pt x="21600" y="16747"/>
                    <a:pt x="21600" y="10794"/>
                  </a:cubicBezTo>
                  <a:cubicBezTo>
                    <a:pt x="21600" y="4853"/>
                    <a:pt x="16770" y="0"/>
                    <a:pt x="10800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1" name="Google Shape;636;p40"/>
            <p:cNvSpPr/>
            <p:nvPr/>
          </p:nvSpPr>
          <p:spPr>
            <a:xfrm>
              <a:off x="3506411" y="2151419"/>
              <a:ext cx="556111" cy="58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4731"/>
                    <a:pt x="0" y="10800"/>
                  </a:cubicBezTo>
                  <a:cubicBezTo>
                    <a:pt x="0" y="16869"/>
                    <a:pt x="4834" y="21600"/>
                    <a:pt x="10800" y="21600"/>
                  </a:cubicBezTo>
                  <a:cubicBezTo>
                    <a:pt x="16766" y="21600"/>
                    <a:pt x="21600" y="16869"/>
                    <a:pt x="21600" y="10800"/>
                  </a:cubicBezTo>
                  <a:cubicBezTo>
                    <a:pt x="21600" y="4731"/>
                    <a:pt x="16766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2" name="Google Shape;637;p40"/>
            <p:cNvSpPr/>
            <p:nvPr/>
          </p:nvSpPr>
          <p:spPr>
            <a:xfrm>
              <a:off x="3506411" y="2150657"/>
              <a:ext cx="556111" cy="38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7603"/>
                    <a:pt x="0" y="16414"/>
                  </a:cubicBezTo>
                  <a:cubicBezTo>
                    <a:pt x="0" y="18403"/>
                    <a:pt x="164" y="20001"/>
                    <a:pt x="469" y="21600"/>
                  </a:cubicBezTo>
                  <a:cubicBezTo>
                    <a:pt x="1795" y="14816"/>
                    <a:pt x="5939" y="10020"/>
                    <a:pt x="10800" y="10020"/>
                  </a:cubicBezTo>
                  <a:cubicBezTo>
                    <a:pt x="15661" y="10020"/>
                    <a:pt x="19778" y="14816"/>
                    <a:pt x="21131" y="21600"/>
                  </a:cubicBezTo>
                  <a:cubicBezTo>
                    <a:pt x="21436" y="20001"/>
                    <a:pt x="21600" y="18403"/>
                    <a:pt x="21600" y="16414"/>
                  </a:cubicBezTo>
                  <a:cubicBezTo>
                    <a:pt x="21600" y="7603"/>
                    <a:pt x="16766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3" name="Google Shape;638;p40"/>
            <p:cNvSpPr/>
            <p:nvPr/>
          </p:nvSpPr>
          <p:spPr>
            <a:xfrm>
              <a:off x="3501415" y="2078852"/>
              <a:ext cx="699786" cy="162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93"/>
                  </a:lnTo>
                  <a:cubicBezTo>
                    <a:pt x="0" y="17920"/>
                    <a:pt x="4829" y="21600"/>
                    <a:pt x="10801" y="21600"/>
                  </a:cubicBezTo>
                  <a:cubicBezTo>
                    <a:pt x="16771" y="21600"/>
                    <a:pt x="21600" y="18012"/>
                    <a:pt x="21600" y="1329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4" name="Google Shape;639;p40"/>
            <p:cNvSpPr/>
            <p:nvPr/>
          </p:nvSpPr>
          <p:spPr>
            <a:xfrm>
              <a:off x="3509255" y="2036879"/>
              <a:ext cx="1630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5" name="Google Shape;640;p40"/>
            <p:cNvSpPr/>
            <p:nvPr/>
          </p:nvSpPr>
          <p:spPr>
            <a:xfrm>
              <a:off x="3551921" y="2036879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6" name="Google Shape;641;p40"/>
            <p:cNvSpPr/>
            <p:nvPr/>
          </p:nvSpPr>
          <p:spPr>
            <a:xfrm>
              <a:off x="3662159" y="2036879"/>
              <a:ext cx="16305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7" name="Google Shape;642;p40"/>
            <p:cNvSpPr/>
            <p:nvPr/>
          </p:nvSpPr>
          <p:spPr>
            <a:xfrm>
              <a:off x="3501415" y="2013431"/>
              <a:ext cx="699786" cy="126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29" y="0"/>
                    <a:pt x="0" y="4853"/>
                    <a:pt x="0" y="10794"/>
                  </a:cubicBezTo>
                  <a:cubicBezTo>
                    <a:pt x="0" y="16747"/>
                    <a:pt x="4829" y="21600"/>
                    <a:pt x="10801" y="21600"/>
                  </a:cubicBezTo>
                  <a:cubicBezTo>
                    <a:pt x="16771" y="21600"/>
                    <a:pt x="21600" y="16747"/>
                    <a:pt x="21600" y="10794"/>
                  </a:cubicBezTo>
                  <a:cubicBezTo>
                    <a:pt x="21600" y="4853"/>
                    <a:pt x="16771" y="0"/>
                    <a:pt x="10801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8" name="Google Shape;643;p40"/>
            <p:cNvSpPr/>
            <p:nvPr/>
          </p:nvSpPr>
          <p:spPr>
            <a:xfrm>
              <a:off x="3573983" y="2040418"/>
              <a:ext cx="555418" cy="59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3" y="0"/>
                  </a:moveTo>
                  <a:cubicBezTo>
                    <a:pt x="4840" y="0"/>
                    <a:pt x="0" y="4949"/>
                    <a:pt x="0" y="10940"/>
                  </a:cubicBezTo>
                  <a:cubicBezTo>
                    <a:pt x="0" y="16676"/>
                    <a:pt x="4810" y="21600"/>
                    <a:pt x="10787" y="21600"/>
                  </a:cubicBezTo>
                  <a:cubicBezTo>
                    <a:pt x="16760" y="21600"/>
                    <a:pt x="21600" y="16676"/>
                    <a:pt x="21600" y="10940"/>
                  </a:cubicBezTo>
                  <a:cubicBezTo>
                    <a:pt x="21600" y="4949"/>
                    <a:pt x="16787" y="0"/>
                    <a:pt x="1081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79" name="Google Shape;644;p40"/>
            <p:cNvSpPr/>
            <p:nvPr/>
          </p:nvSpPr>
          <p:spPr>
            <a:xfrm>
              <a:off x="3573983" y="2040418"/>
              <a:ext cx="555418" cy="38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7" y="0"/>
                  </a:moveTo>
                  <a:cubicBezTo>
                    <a:pt x="4810" y="0"/>
                    <a:pt x="0" y="7603"/>
                    <a:pt x="0" y="16804"/>
                  </a:cubicBezTo>
                  <a:cubicBezTo>
                    <a:pt x="0" y="18403"/>
                    <a:pt x="138" y="20001"/>
                    <a:pt x="442" y="21600"/>
                  </a:cubicBezTo>
                  <a:cubicBezTo>
                    <a:pt x="1770" y="14816"/>
                    <a:pt x="5917" y="9591"/>
                    <a:pt x="10787" y="9591"/>
                  </a:cubicBezTo>
                  <a:cubicBezTo>
                    <a:pt x="15681" y="9591"/>
                    <a:pt x="19773" y="14816"/>
                    <a:pt x="21131" y="21600"/>
                  </a:cubicBezTo>
                  <a:cubicBezTo>
                    <a:pt x="21433" y="20001"/>
                    <a:pt x="21600" y="18403"/>
                    <a:pt x="21600" y="16414"/>
                  </a:cubicBezTo>
                  <a:cubicBezTo>
                    <a:pt x="21600" y="7213"/>
                    <a:pt x="16760" y="0"/>
                    <a:pt x="10787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0" name="Google Shape;645;p40"/>
            <p:cNvSpPr/>
            <p:nvPr/>
          </p:nvSpPr>
          <p:spPr>
            <a:xfrm>
              <a:off x="3462982" y="1957237"/>
              <a:ext cx="699856" cy="16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37"/>
                  </a:lnTo>
                  <a:cubicBezTo>
                    <a:pt x="0" y="17844"/>
                    <a:pt x="4830" y="21600"/>
                    <a:pt x="10800" y="21600"/>
                  </a:cubicBezTo>
                  <a:cubicBezTo>
                    <a:pt x="16770" y="21600"/>
                    <a:pt x="21600" y="17844"/>
                    <a:pt x="21600" y="13237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1" name="Google Shape;646;p40"/>
            <p:cNvSpPr/>
            <p:nvPr/>
          </p:nvSpPr>
          <p:spPr>
            <a:xfrm>
              <a:off x="3470821" y="1915265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2" name="Google Shape;647;p40"/>
            <p:cNvSpPr/>
            <p:nvPr/>
          </p:nvSpPr>
          <p:spPr>
            <a:xfrm>
              <a:off x="3513487" y="1915265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3" name="Google Shape;648;p40"/>
            <p:cNvSpPr/>
            <p:nvPr/>
          </p:nvSpPr>
          <p:spPr>
            <a:xfrm>
              <a:off x="3562605" y="1915265"/>
              <a:ext cx="16305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4" name="Google Shape;649;p40"/>
            <p:cNvSpPr/>
            <p:nvPr/>
          </p:nvSpPr>
          <p:spPr>
            <a:xfrm>
              <a:off x="3623726" y="1915265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5" name="Google Shape;650;p40"/>
            <p:cNvSpPr/>
            <p:nvPr/>
          </p:nvSpPr>
          <p:spPr>
            <a:xfrm>
              <a:off x="3691298" y="1915265"/>
              <a:ext cx="16374" cy="23046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6" name="Google Shape;651;p40"/>
            <p:cNvSpPr/>
            <p:nvPr/>
          </p:nvSpPr>
          <p:spPr>
            <a:xfrm>
              <a:off x="3462982" y="1891815"/>
              <a:ext cx="699856" cy="126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0" y="0"/>
                    <a:pt x="0" y="4853"/>
                    <a:pt x="0" y="10794"/>
                  </a:cubicBezTo>
                  <a:cubicBezTo>
                    <a:pt x="0" y="16747"/>
                    <a:pt x="4830" y="21600"/>
                    <a:pt x="10800" y="21600"/>
                  </a:cubicBezTo>
                  <a:cubicBezTo>
                    <a:pt x="16770" y="21600"/>
                    <a:pt x="21600" y="16747"/>
                    <a:pt x="21600" y="10794"/>
                  </a:cubicBezTo>
                  <a:cubicBezTo>
                    <a:pt x="21600" y="4853"/>
                    <a:pt x="16770" y="0"/>
                    <a:pt x="10800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7" name="Google Shape;652;p40"/>
            <p:cNvSpPr/>
            <p:nvPr/>
          </p:nvSpPr>
          <p:spPr>
            <a:xfrm>
              <a:off x="3534855" y="1918803"/>
              <a:ext cx="556111" cy="59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4949"/>
                    <a:pt x="0" y="10940"/>
                  </a:cubicBezTo>
                  <a:cubicBezTo>
                    <a:pt x="0" y="16676"/>
                    <a:pt x="4834" y="21600"/>
                    <a:pt x="10800" y="21600"/>
                  </a:cubicBezTo>
                  <a:cubicBezTo>
                    <a:pt x="16766" y="21600"/>
                    <a:pt x="21600" y="16676"/>
                    <a:pt x="21600" y="10940"/>
                  </a:cubicBezTo>
                  <a:cubicBezTo>
                    <a:pt x="21600" y="4949"/>
                    <a:pt x="16766" y="0"/>
                    <a:pt x="1080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8" name="Google Shape;653;p40"/>
            <p:cNvSpPr/>
            <p:nvPr/>
          </p:nvSpPr>
          <p:spPr>
            <a:xfrm>
              <a:off x="3534855" y="1918803"/>
              <a:ext cx="556111" cy="38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4" y="0"/>
                    <a:pt x="0" y="7213"/>
                    <a:pt x="0" y="16414"/>
                  </a:cubicBezTo>
                  <a:cubicBezTo>
                    <a:pt x="0" y="18403"/>
                    <a:pt x="164" y="20001"/>
                    <a:pt x="469" y="21600"/>
                  </a:cubicBezTo>
                  <a:cubicBezTo>
                    <a:pt x="1822" y="14816"/>
                    <a:pt x="5939" y="9591"/>
                    <a:pt x="10800" y="9591"/>
                  </a:cubicBezTo>
                  <a:cubicBezTo>
                    <a:pt x="15691" y="9591"/>
                    <a:pt x="19778" y="14816"/>
                    <a:pt x="21158" y="21600"/>
                  </a:cubicBezTo>
                  <a:cubicBezTo>
                    <a:pt x="21436" y="20001"/>
                    <a:pt x="21600" y="18403"/>
                    <a:pt x="21600" y="16414"/>
                  </a:cubicBezTo>
                  <a:cubicBezTo>
                    <a:pt x="21600" y="7213"/>
                    <a:pt x="16766" y="0"/>
                    <a:pt x="1080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89" name="Google Shape;654;p40"/>
            <p:cNvSpPr/>
            <p:nvPr/>
          </p:nvSpPr>
          <p:spPr>
            <a:xfrm>
              <a:off x="3501415" y="1842767"/>
              <a:ext cx="699786" cy="163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242"/>
                  </a:lnTo>
                  <a:cubicBezTo>
                    <a:pt x="0" y="17843"/>
                    <a:pt x="4829" y="21600"/>
                    <a:pt x="10801" y="21600"/>
                  </a:cubicBezTo>
                  <a:cubicBezTo>
                    <a:pt x="16771" y="21600"/>
                    <a:pt x="21600" y="17843"/>
                    <a:pt x="21600" y="13242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0" name="Google Shape;655;p40"/>
            <p:cNvSpPr/>
            <p:nvPr/>
          </p:nvSpPr>
          <p:spPr>
            <a:xfrm>
              <a:off x="3509255" y="1800794"/>
              <a:ext cx="16304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1" name="Google Shape;656;p40"/>
            <p:cNvSpPr/>
            <p:nvPr/>
          </p:nvSpPr>
          <p:spPr>
            <a:xfrm>
              <a:off x="3551921" y="1800794"/>
              <a:ext cx="16374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2" name="Google Shape;657;p40"/>
            <p:cNvSpPr/>
            <p:nvPr/>
          </p:nvSpPr>
          <p:spPr>
            <a:xfrm>
              <a:off x="3600970" y="1800794"/>
              <a:ext cx="16374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3" name="Google Shape;658;p40"/>
            <p:cNvSpPr/>
            <p:nvPr/>
          </p:nvSpPr>
          <p:spPr>
            <a:xfrm>
              <a:off x="3662159" y="1800794"/>
              <a:ext cx="16305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4" name="Google Shape;659;p40"/>
            <p:cNvSpPr/>
            <p:nvPr/>
          </p:nvSpPr>
          <p:spPr>
            <a:xfrm>
              <a:off x="3729732" y="1800794"/>
              <a:ext cx="16305" cy="230395"/>
            </a:xfrm>
            <a:prstGeom prst="rect">
              <a:avLst/>
            </a:prstGeom>
            <a:solidFill>
              <a:srgbClr val="FFAC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5" name="Google Shape;660;p40"/>
            <p:cNvSpPr/>
            <p:nvPr/>
          </p:nvSpPr>
          <p:spPr>
            <a:xfrm>
              <a:off x="3501415" y="1778039"/>
              <a:ext cx="699786" cy="125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29" y="0"/>
                    <a:pt x="0" y="4751"/>
                    <a:pt x="0" y="10860"/>
                  </a:cubicBezTo>
                  <a:cubicBezTo>
                    <a:pt x="0" y="16837"/>
                    <a:pt x="4829" y="21600"/>
                    <a:pt x="10801" y="21600"/>
                  </a:cubicBezTo>
                  <a:cubicBezTo>
                    <a:pt x="16771" y="21600"/>
                    <a:pt x="21600" y="16837"/>
                    <a:pt x="21600" y="10860"/>
                  </a:cubicBezTo>
                  <a:cubicBezTo>
                    <a:pt x="21600" y="4751"/>
                    <a:pt x="16771" y="0"/>
                    <a:pt x="10801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6" name="Google Shape;661;p40"/>
            <p:cNvSpPr/>
            <p:nvPr/>
          </p:nvSpPr>
          <p:spPr>
            <a:xfrm>
              <a:off x="3573983" y="1805027"/>
              <a:ext cx="555418" cy="58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3" y="0"/>
                  </a:moveTo>
                  <a:cubicBezTo>
                    <a:pt x="4840" y="0"/>
                    <a:pt x="0" y="5008"/>
                    <a:pt x="0" y="10813"/>
                  </a:cubicBezTo>
                  <a:cubicBezTo>
                    <a:pt x="0" y="16592"/>
                    <a:pt x="4810" y="21600"/>
                    <a:pt x="10787" y="21600"/>
                  </a:cubicBezTo>
                  <a:cubicBezTo>
                    <a:pt x="16760" y="21600"/>
                    <a:pt x="21600" y="16849"/>
                    <a:pt x="21600" y="10813"/>
                  </a:cubicBezTo>
                  <a:cubicBezTo>
                    <a:pt x="21600" y="4751"/>
                    <a:pt x="16787" y="0"/>
                    <a:pt x="1081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7" name="Google Shape;662;p40"/>
            <p:cNvSpPr/>
            <p:nvPr/>
          </p:nvSpPr>
          <p:spPr>
            <a:xfrm>
              <a:off x="3573983" y="1805027"/>
              <a:ext cx="555418" cy="37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7" y="0"/>
                  </a:moveTo>
                  <a:cubicBezTo>
                    <a:pt x="4810" y="0"/>
                    <a:pt x="0" y="7346"/>
                    <a:pt x="0" y="16716"/>
                  </a:cubicBezTo>
                  <a:cubicBezTo>
                    <a:pt x="0" y="18344"/>
                    <a:pt x="138" y="19972"/>
                    <a:pt x="442" y="21600"/>
                  </a:cubicBezTo>
                  <a:cubicBezTo>
                    <a:pt x="1770" y="14651"/>
                    <a:pt x="5917" y="9371"/>
                    <a:pt x="10787" y="9371"/>
                  </a:cubicBezTo>
                  <a:cubicBezTo>
                    <a:pt x="15681" y="9371"/>
                    <a:pt x="19773" y="14651"/>
                    <a:pt x="21131" y="21600"/>
                  </a:cubicBezTo>
                  <a:cubicBezTo>
                    <a:pt x="21433" y="19972"/>
                    <a:pt x="21600" y="18344"/>
                    <a:pt x="21600" y="16716"/>
                  </a:cubicBezTo>
                  <a:cubicBezTo>
                    <a:pt x="21600" y="7346"/>
                    <a:pt x="16760" y="0"/>
                    <a:pt x="10787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8" name="Google Shape;663;p40"/>
            <p:cNvSpPr/>
            <p:nvPr/>
          </p:nvSpPr>
          <p:spPr>
            <a:xfrm>
              <a:off x="3121652" y="2585226"/>
              <a:ext cx="516140" cy="656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69" h="21600" extrusionOk="0">
                  <a:moveTo>
                    <a:pt x="10840" y="0"/>
                  </a:moveTo>
                  <a:lnTo>
                    <a:pt x="0" y="19618"/>
                  </a:lnTo>
                  <a:lnTo>
                    <a:pt x="2051" y="20625"/>
                  </a:lnTo>
                  <a:cubicBezTo>
                    <a:pt x="3669" y="21287"/>
                    <a:pt x="5381" y="21600"/>
                    <a:pt x="7082" y="21600"/>
                  </a:cubicBezTo>
                  <a:cubicBezTo>
                    <a:pt x="11745" y="21600"/>
                    <a:pt x="16315" y="19243"/>
                    <a:pt x="18561" y="15263"/>
                  </a:cubicBezTo>
                  <a:cubicBezTo>
                    <a:pt x="21600" y="9808"/>
                    <a:pt x="19164" y="3396"/>
                    <a:pt x="13113" y="913"/>
                  </a:cubicBezTo>
                  <a:lnTo>
                    <a:pt x="10840" y="0"/>
                  </a:ln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99" name="Google Shape;664;p40"/>
            <p:cNvSpPr/>
            <p:nvPr/>
          </p:nvSpPr>
          <p:spPr>
            <a:xfrm>
              <a:off x="2959486" y="2564066"/>
              <a:ext cx="638236" cy="657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29" h="21600" extrusionOk="0">
                  <a:moveTo>
                    <a:pt x="9855" y="0"/>
                  </a:moveTo>
                  <a:cubicBezTo>
                    <a:pt x="6264" y="0"/>
                    <a:pt x="2744" y="2353"/>
                    <a:pt x="1011" y="6323"/>
                  </a:cubicBezTo>
                  <a:cubicBezTo>
                    <a:pt x="-1330" y="11762"/>
                    <a:pt x="528" y="18161"/>
                    <a:pt x="5209" y="20637"/>
                  </a:cubicBezTo>
                  <a:cubicBezTo>
                    <a:pt x="6454" y="21290"/>
                    <a:pt x="7768" y="21600"/>
                    <a:pt x="9077" y="21600"/>
                  </a:cubicBezTo>
                  <a:cubicBezTo>
                    <a:pt x="12669" y="21600"/>
                    <a:pt x="16190" y="19256"/>
                    <a:pt x="17908" y="15266"/>
                  </a:cubicBezTo>
                  <a:cubicBezTo>
                    <a:pt x="20270" y="9849"/>
                    <a:pt x="18394" y="3451"/>
                    <a:pt x="13731" y="975"/>
                  </a:cubicBezTo>
                  <a:cubicBezTo>
                    <a:pt x="12484" y="314"/>
                    <a:pt x="11165" y="0"/>
                    <a:pt x="9855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0" name="Google Shape;665;p40"/>
            <p:cNvSpPr/>
            <p:nvPr/>
          </p:nvSpPr>
          <p:spPr>
            <a:xfrm>
              <a:off x="2959621" y="2564067"/>
              <a:ext cx="613590" cy="482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1" h="21600" extrusionOk="0">
                  <a:moveTo>
                    <a:pt x="11476" y="0"/>
                  </a:moveTo>
                  <a:cubicBezTo>
                    <a:pt x="7293" y="0"/>
                    <a:pt x="3192" y="3207"/>
                    <a:pt x="1173" y="8618"/>
                  </a:cubicBezTo>
                  <a:cubicBezTo>
                    <a:pt x="-349" y="12691"/>
                    <a:pt x="-399" y="17465"/>
                    <a:pt x="1075" y="21600"/>
                  </a:cubicBezTo>
                  <a:cubicBezTo>
                    <a:pt x="-152" y="17623"/>
                    <a:pt x="-54" y="13134"/>
                    <a:pt x="1396" y="9285"/>
                  </a:cubicBezTo>
                  <a:cubicBezTo>
                    <a:pt x="3412" y="3874"/>
                    <a:pt x="7514" y="671"/>
                    <a:pt x="11699" y="671"/>
                  </a:cubicBezTo>
                  <a:cubicBezTo>
                    <a:pt x="13224" y="671"/>
                    <a:pt x="14762" y="1096"/>
                    <a:pt x="16213" y="1996"/>
                  </a:cubicBezTo>
                  <a:cubicBezTo>
                    <a:pt x="18401" y="3365"/>
                    <a:pt x="20170" y="5656"/>
                    <a:pt x="21201" y="8521"/>
                  </a:cubicBezTo>
                  <a:cubicBezTo>
                    <a:pt x="20218" y="5371"/>
                    <a:pt x="18351" y="2794"/>
                    <a:pt x="15992" y="1329"/>
                  </a:cubicBezTo>
                  <a:cubicBezTo>
                    <a:pt x="14540" y="428"/>
                    <a:pt x="13003" y="0"/>
                    <a:pt x="11476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1" name="Google Shape;666;p40"/>
            <p:cNvSpPr/>
            <p:nvPr/>
          </p:nvSpPr>
          <p:spPr>
            <a:xfrm>
              <a:off x="3038468" y="2646485"/>
              <a:ext cx="480074" cy="50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1" h="21600" extrusionOk="0">
                  <a:moveTo>
                    <a:pt x="10158" y="0"/>
                  </a:moveTo>
                  <a:cubicBezTo>
                    <a:pt x="6521" y="0"/>
                    <a:pt x="2902" y="2425"/>
                    <a:pt x="1091" y="6468"/>
                  </a:cubicBezTo>
                  <a:cubicBezTo>
                    <a:pt x="-1347" y="11940"/>
                    <a:pt x="446" y="18320"/>
                    <a:pt x="5040" y="20709"/>
                  </a:cubicBezTo>
                  <a:cubicBezTo>
                    <a:pt x="6226" y="21314"/>
                    <a:pt x="7483" y="21600"/>
                    <a:pt x="8740" y="21600"/>
                  </a:cubicBezTo>
                  <a:cubicBezTo>
                    <a:pt x="12388" y="21600"/>
                    <a:pt x="16023" y="19184"/>
                    <a:pt x="17815" y="15114"/>
                  </a:cubicBezTo>
                  <a:cubicBezTo>
                    <a:pt x="20253" y="9672"/>
                    <a:pt x="18488" y="3292"/>
                    <a:pt x="13866" y="903"/>
                  </a:cubicBezTo>
                  <a:cubicBezTo>
                    <a:pt x="12678" y="289"/>
                    <a:pt x="11415" y="0"/>
                    <a:pt x="10158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2" name="Google Shape;667;p40"/>
            <p:cNvSpPr/>
            <p:nvPr/>
          </p:nvSpPr>
          <p:spPr>
            <a:xfrm>
              <a:off x="3038490" y="2638923"/>
              <a:ext cx="480286" cy="508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9" h="21600" extrusionOk="0">
                  <a:moveTo>
                    <a:pt x="10168" y="0"/>
                  </a:moveTo>
                  <a:cubicBezTo>
                    <a:pt x="6528" y="0"/>
                    <a:pt x="2901" y="2415"/>
                    <a:pt x="1090" y="6485"/>
                  </a:cubicBezTo>
                  <a:cubicBezTo>
                    <a:pt x="-1348" y="11927"/>
                    <a:pt x="445" y="18306"/>
                    <a:pt x="5069" y="20695"/>
                  </a:cubicBezTo>
                  <a:cubicBezTo>
                    <a:pt x="6249" y="21308"/>
                    <a:pt x="7506" y="21600"/>
                    <a:pt x="8763" y="21600"/>
                  </a:cubicBezTo>
                  <a:cubicBezTo>
                    <a:pt x="12398" y="21600"/>
                    <a:pt x="16033" y="19176"/>
                    <a:pt x="17842" y="15132"/>
                  </a:cubicBezTo>
                  <a:cubicBezTo>
                    <a:pt x="20252" y="9659"/>
                    <a:pt x="18487" y="3280"/>
                    <a:pt x="13865" y="891"/>
                  </a:cubicBezTo>
                  <a:cubicBezTo>
                    <a:pt x="12679" y="289"/>
                    <a:pt x="11422" y="0"/>
                    <a:pt x="1016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3" name="Google Shape;668;p40"/>
            <p:cNvSpPr/>
            <p:nvPr/>
          </p:nvSpPr>
          <p:spPr>
            <a:xfrm>
              <a:off x="3038334" y="2638576"/>
              <a:ext cx="261056" cy="50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07" h="21600" extrusionOk="0">
                  <a:moveTo>
                    <a:pt x="18980" y="0"/>
                  </a:moveTo>
                  <a:cubicBezTo>
                    <a:pt x="12156" y="0"/>
                    <a:pt x="5398" y="2413"/>
                    <a:pt x="2036" y="6501"/>
                  </a:cubicBezTo>
                  <a:cubicBezTo>
                    <a:pt x="-2493" y="11943"/>
                    <a:pt x="787" y="18323"/>
                    <a:pt x="9373" y="20712"/>
                  </a:cubicBezTo>
                  <a:cubicBezTo>
                    <a:pt x="11491" y="21302"/>
                    <a:pt x="13826" y="21600"/>
                    <a:pt x="16162" y="21600"/>
                  </a:cubicBezTo>
                  <a:cubicBezTo>
                    <a:pt x="16817" y="21600"/>
                    <a:pt x="17472" y="21576"/>
                    <a:pt x="18122" y="21529"/>
                  </a:cubicBezTo>
                  <a:cubicBezTo>
                    <a:pt x="15832" y="21529"/>
                    <a:pt x="13593" y="21225"/>
                    <a:pt x="11511" y="20653"/>
                  </a:cubicBezTo>
                  <a:cubicBezTo>
                    <a:pt x="2920" y="18264"/>
                    <a:pt x="-411" y="11884"/>
                    <a:pt x="4118" y="6439"/>
                  </a:cubicBezTo>
                  <a:cubicBezTo>
                    <a:pt x="7190" y="2752"/>
                    <a:pt x="13019" y="422"/>
                    <a:pt x="19107" y="0"/>
                  </a:cubicBezTo>
                  <a:cubicBezTo>
                    <a:pt x="19066" y="0"/>
                    <a:pt x="19026" y="0"/>
                    <a:pt x="18980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4" name="Google Shape;669;p40"/>
            <p:cNvSpPr/>
            <p:nvPr/>
          </p:nvSpPr>
          <p:spPr>
            <a:xfrm>
              <a:off x="3155584" y="2738546"/>
              <a:ext cx="257653" cy="298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600" extrusionOk="0">
                  <a:moveTo>
                    <a:pt x="15314" y="0"/>
                  </a:moveTo>
                  <a:cubicBezTo>
                    <a:pt x="15256" y="0"/>
                    <a:pt x="15193" y="10"/>
                    <a:pt x="15129" y="20"/>
                  </a:cubicBezTo>
                  <a:cubicBezTo>
                    <a:pt x="14949" y="75"/>
                    <a:pt x="14711" y="176"/>
                    <a:pt x="14653" y="331"/>
                  </a:cubicBezTo>
                  <a:lnTo>
                    <a:pt x="13521" y="1927"/>
                  </a:lnTo>
                  <a:cubicBezTo>
                    <a:pt x="12686" y="1666"/>
                    <a:pt x="11792" y="1516"/>
                    <a:pt x="10904" y="1460"/>
                  </a:cubicBezTo>
                  <a:cubicBezTo>
                    <a:pt x="10707" y="1450"/>
                    <a:pt x="10515" y="1445"/>
                    <a:pt x="10324" y="1445"/>
                  </a:cubicBezTo>
                  <a:cubicBezTo>
                    <a:pt x="9743" y="1445"/>
                    <a:pt x="9163" y="1501"/>
                    <a:pt x="8583" y="1616"/>
                  </a:cubicBezTo>
                  <a:cubicBezTo>
                    <a:pt x="7927" y="1772"/>
                    <a:pt x="7271" y="2028"/>
                    <a:pt x="6737" y="2389"/>
                  </a:cubicBezTo>
                  <a:cubicBezTo>
                    <a:pt x="6145" y="2750"/>
                    <a:pt x="5727" y="3162"/>
                    <a:pt x="5368" y="3674"/>
                  </a:cubicBezTo>
                  <a:cubicBezTo>
                    <a:pt x="4538" y="4758"/>
                    <a:pt x="4300" y="6093"/>
                    <a:pt x="4654" y="7327"/>
                  </a:cubicBezTo>
                  <a:cubicBezTo>
                    <a:pt x="5193" y="8818"/>
                    <a:pt x="6203" y="10107"/>
                    <a:pt x="7631" y="11031"/>
                  </a:cubicBezTo>
                  <a:cubicBezTo>
                    <a:pt x="8461" y="11754"/>
                    <a:pt x="9238" y="12371"/>
                    <a:pt x="9888" y="12833"/>
                  </a:cubicBezTo>
                  <a:cubicBezTo>
                    <a:pt x="10428" y="13244"/>
                    <a:pt x="10962" y="13656"/>
                    <a:pt x="11438" y="14117"/>
                  </a:cubicBezTo>
                  <a:cubicBezTo>
                    <a:pt x="11734" y="14428"/>
                    <a:pt x="12030" y="14735"/>
                    <a:pt x="12210" y="15096"/>
                  </a:cubicBezTo>
                  <a:cubicBezTo>
                    <a:pt x="12332" y="15302"/>
                    <a:pt x="12332" y="15558"/>
                    <a:pt x="12210" y="15819"/>
                  </a:cubicBezTo>
                  <a:cubicBezTo>
                    <a:pt x="11989" y="16125"/>
                    <a:pt x="11635" y="16285"/>
                    <a:pt x="11177" y="16285"/>
                  </a:cubicBezTo>
                  <a:cubicBezTo>
                    <a:pt x="11020" y="16285"/>
                    <a:pt x="10846" y="16265"/>
                    <a:pt x="10666" y="16230"/>
                  </a:cubicBezTo>
                  <a:cubicBezTo>
                    <a:pt x="9772" y="15969"/>
                    <a:pt x="8879" y="15663"/>
                    <a:pt x="8107" y="15201"/>
                  </a:cubicBezTo>
                  <a:cubicBezTo>
                    <a:pt x="7631" y="14940"/>
                    <a:pt x="7213" y="14684"/>
                    <a:pt x="6859" y="14323"/>
                  </a:cubicBezTo>
                  <a:cubicBezTo>
                    <a:pt x="6557" y="14067"/>
                    <a:pt x="6319" y="13811"/>
                    <a:pt x="6145" y="13500"/>
                  </a:cubicBezTo>
                  <a:cubicBezTo>
                    <a:pt x="6023" y="13294"/>
                    <a:pt x="5907" y="13038"/>
                    <a:pt x="5843" y="12782"/>
                  </a:cubicBezTo>
                  <a:cubicBezTo>
                    <a:pt x="5785" y="12577"/>
                    <a:pt x="5727" y="12421"/>
                    <a:pt x="5727" y="12371"/>
                  </a:cubicBezTo>
                  <a:cubicBezTo>
                    <a:pt x="5669" y="12165"/>
                    <a:pt x="5547" y="12009"/>
                    <a:pt x="5431" y="11904"/>
                  </a:cubicBezTo>
                  <a:cubicBezTo>
                    <a:pt x="5309" y="11754"/>
                    <a:pt x="5130" y="11598"/>
                    <a:pt x="4892" y="11493"/>
                  </a:cubicBezTo>
                  <a:lnTo>
                    <a:pt x="1381" y="9641"/>
                  </a:lnTo>
                  <a:cubicBezTo>
                    <a:pt x="1259" y="9606"/>
                    <a:pt x="1131" y="9570"/>
                    <a:pt x="1027" y="9570"/>
                  </a:cubicBezTo>
                  <a:cubicBezTo>
                    <a:pt x="980" y="9570"/>
                    <a:pt x="940" y="9575"/>
                    <a:pt x="905" y="9591"/>
                  </a:cubicBezTo>
                  <a:cubicBezTo>
                    <a:pt x="731" y="9591"/>
                    <a:pt x="551" y="9696"/>
                    <a:pt x="493" y="9846"/>
                  </a:cubicBezTo>
                  <a:cubicBezTo>
                    <a:pt x="191" y="10313"/>
                    <a:pt x="17" y="10825"/>
                    <a:pt x="17" y="11392"/>
                  </a:cubicBezTo>
                  <a:cubicBezTo>
                    <a:pt x="-47" y="12009"/>
                    <a:pt x="75" y="12627"/>
                    <a:pt x="313" y="13194"/>
                  </a:cubicBezTo>
                  <a:cubicBezTo>
                    <a:pt x="609" y="13861"/>
                    <a:pt x="969" y="14529"/>
                    <a:pt x="1444" y="15146"/>
                  </a:cubicBezTo>
                  <a:cubicBezTo>
                    <a:pt x="1920" y="15869"/>
                    <a:pt x="2570" y="16486"/>
                    <a:pt x="3284" y="17053"/>
                  </a:cubicBezTo>
                  <a:lnTo>
                    <a:pt x="2216" y="18644"/>
                  </a:lnTo>
                  <a:cubicBezTo>
                    <a:pt x="2094" y="18800"/>
                    <a:pt x="2036" y="19005"/>
                    <a:pt x="2158" y="19211"/>
                  </a:cubicBezTo>
                  <a:cubicBezTo>
                    <a:pt x="2158" y="19367"/>
                    <a:pt x="2332" y="19522"/>
                    <a:pt x="2512" y="19623"/>
                  </a:cubicBezTo>
                  <a:lnTo>
                    <a:pt x="6081" y="21475"/>
                  </a:lnTo>
                  <a:cubicBezTo>
                    <a:pt x="6215" y="21550"/>
                    <a:pt x="6342" y="21600"/>
                    <a:pt x="6499" y="21600"/>
                  </a:cubicBezTo>
                  <a:cubicBezTo>
                    <a:pt x="6557" y="21600"/>
                    <a:pt x="6615" y="21590"/>
                    <a:pt x="6679" y="21580"/>
                  </a:cubicBezTo>
                  <a:cubicBezTo>
                    <a:pt x="6917" y="21580"/>
                    <a:pt x="7097" y="21424"/>
                    <a:pt x="7155" y="21269"/>
                  </a:cubicBezTo>
                  <a:lnTo>
                    <a:pt x="8223" y="19728"/>
                  </a:lnTo>
                  <a:cubicBezTo>
                    <a:pt x="9116" y="20084"/>
                    <a:pt x="10068" y="20290"/>
                    <a:pt x="11020" y="20446"/>
                  </a:cubicBezTo>
                  <a:cubicBezTo>
                    <a:pt x="11438" y="20526"/>
                    <a:pt x="11867" y="20561"/>
                    <a:pt x="12302" y="20561"/>
                  </a:cubicBezTo>
                  <a:cubicBezTo>
                    <a:pt x="12732" y="20561"/>
                    <a:pt x="13161" y="20526"/>
                    <a:pt x="13579" y="20446"/>
                  </a:cubicBezTo>
                  <a:cubicBezTo>
                    <a:pt x="14351" y="20345"/>
                    <a:pt x="15065" y="20140"/>
                    <a:pt x="15721" y="19778"/>
                  </a:cubicBezTo>
                  <a:cubicBezTo>
                    <a:pt x="16376" y="19367"/>
                    <a:pt x="16910" y="18905"/>
                    <a:pt x="17270" y="18338"/>
                  </a:cubicBezTo>
                  <a:cubicBezTo>
                    <a:pt x="17682" y="17721"/>
                    <a:pt x="17984" y="17053"/>
                    <a:pt x="18100" y="16381"/>
                  </a:cubicBezTo>
                  <a:cubicBezTo>
                    <a:pt x="18222" y="15763"/>
                    <a:pt x="18158" y="15096"/>
                    <a:pt x="17920" y="14479"/>
                  </a:cubicBezTo>
                  <a:cubicBezTo>
                    <a:pt x="17624" y="13811"/>
                    <a:pt x="17206" y="13194"/>
                    <a:pt x="16672" y="12627"/>
                  </a:cubicBezTo>
                  <a:cubicBezTo>
                    <a:pt x="16017" y="11904"/>
                    <a:pt x="15303" y="11237"/>
                    <a:pt x="14473" y="10670"/>
                  </a:cubicBezTo>
                  <a:cubicBezTo>
                    <a:pt x="13579" y="9952"/>
                    <a:pt x="12865" y="9385"/>
                    <a:pt x="12268" y="8923"/>
                  </a:cubicBezTo>
                  <a:cubicBezTo>
                    <a:pt x="11792" y="8562"/>
                    <a:pt x="11316" y="8150"/>
                    <a:pt x="10904" y="7739"/>
                  </a:cubicBezTo>
                  <a:cubicBezTo>
                    <a:pt x="10666" y="7483"/>
                    <a:pt x="10428" y="7172"/>
                    <a:pt x="10306" y="6865"/>
                  </a:cubicBezTo>
                  <a:cubicBezTo>
                    <a:pt x="10248" y="6660"/>
                    <a:pt x="10306" y="6404"/>
                    <a:pt x="10428" y="6248"/>
                  </a:cubicBezTo>
                  <a:cubicBezTo>
                    <a:pt x="10544" y="6042"/>
                    <a:pt x="10782" y="5887"/>
                    <a:pt x="11020" y="5837"/>
                  </a:cubicBezTo>
                  <a:cubicBezTo>
                    <a:pt x="11171" y="5786"/>
                    <a:pt x="11304" y="5756"/>
                    <a:pt x="11438" y="5756"/>
                  </a:cubicBezTo>
                  <a:cubicBezTo>
                    <a:pt x="11571" y="5756"/>
                    <a:pt x="11705" y="5786"/>
                    <a:pt x="11856" y="5837"/>
                  </a:cubicBezTo>
                  <a:cubicBezTo>
                    <a:pt x="12152" y="5887"/>
                    <a:pt x="12506" y="5937"/>
                    <a:pt x="12807" y="6093"/>
                  </a:cubicBezTo>
                  <a:cubicBezTo>
                    <a:pt x="13161" y="6198"/>
                    <a:pt x="13457" y="6349"/>
                    <a:pt x="13817" y="6554"/>
                  </a:cubicBezTo>
                  <a:cubicBezTo>
                    <a:pt x="14235" y="6760"/>
                    <a:pt x="14589" y="6966"/>
                    <a:pt x="14949" y="7277"/>
                  </a:cubicBezTo>
                  <a:cubicBezTo>
                    <a:pt x="15187" y="7483"/>
                    <a:pt x="15367" y="7739"/>
                    <a:pt x="15541" y="7995"/>
                  </a:cubicBezTo>
                  <a:cubicBezTo>
                    <a:pt x="15663" y="8150"/>
                    <a:pt x="15779" y="8356"/>
                    <a:pt x="15843" y="8562"/>
                  </a:cubicBezTo>
                  <a:cubicBezTo>
                    <a:pt x="15901" y="8717"/>
                    <a:pt x="15959" y="8818"/>
                    <a:pt x="15959" y="8923"/>
                  </a:cubicBezTo>
                  <a:cubicBezTo>
                    <a:pt x="16017" y="9079"/>
                    <a:pt x="16080" y="9284"/>
                    <a:pt x="16255" y="9435"/>
                  </a:cubicBezTo>
                  <a:cubicBezTo>
                    <a:pt x="16376" y="9591"/>
                    <a:pt x="16556" y="9746"/>
                    <a:pt x="16794" y="9846"/>
                  </a:cubicBezTo>
                  <a:lnTo>
                    <a:pt x="20299" y="11698"/>
                  </a:lnTo>
                  <a:cubicBezTo>
                    <a:pt x="20479" y="11754"/>
                    <a:pt x="20601" y="11754"/>
                    <a:pt x="20775" y="11754"/>
                  </a:cubicBezTo>
                  <a:cubicBezTo>
                    <a:pt x="20955" y="11698"/>
                    <a:pt x="21135" y="11648"/>
                    <a:pt x="21193" y="11493"/>
                  </a:cubicBezTo>
                  <a:cubicBezTo>
                    <a:pt x="21431" y="11081"/>
                    <a:pt x="21553" y="10569"/>
                    <a:pt x="21553" y="10107"/>
                  </a:cubicBezTo>
                  <a:cubicBezTo>
                    <a:pt x="21553" y="9540"/>
                    <a:pt x="21431" y="8923"/>
                    <a:pt x="21251" y="8356"/>
                  </a:cubicBezTo>
                  <a:cubicBezTo>
                    <a:pt x="21013" y="7688"/>
                    <a:pt x="20659" y="7071"/>
                    <a:pt x="20241" y="6504"/>
                  </a:cubicBezTo>
                  <a:cubicBezTo>
                    <a:pt x="19766" y="5837"/>
                    <a:pt x="19174" y="5219"/>
                    <a:pt x="18518" y="4652"/>
                  </a:cubicBezTo>
                  <a:lnTo>
                    <a:pt x="19650" y="2956"/>
                  </a:lnTo>
                  <a:cubicBezTo>
                    <a:pt x="19708" y="2800"/>
                    <a:pt x="19766" y="2595"/>
                    <a:pt x="19708" y="2439"/>
                  </a:cubicBezTo>
                  <a:cubicBezTo>
                    <a:pt x="19650" y="2233"/>
                    <a:pt x="19470" y="2078"/>
                    <a:pt x="19290" y="1977"/>
                  </a:cubicBezTo>
                  <a:lnTo>
                    <a:pt x="15779" y="125"/>
                  </a:lnTo>
                  <a:cubicBezTo>
                    <a:pt x="15651" y="50"/>
                    <a:pt x="15489" y="0"/>
                    <a:pt x="15314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5" name="Google Shape;670;p40"/>
            <p:cNvSpPr/>
            <p:nvPr/>
          </p:nvSpPr>
          <p:spPr>
            <a:xfrm>
              <a:off x="3148462" y="2733621"/>
              <a:ext cx="257628" cy="297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15311" y="0"/>
                  </a:moveTo>
                  <a:cubicBezTo>
                    <a:pt x="15253" y="0"/>
                    <a:pt x="15195" y="5"/>
                    <a:pt x="15131" y="20"/>
                  </a:cubicBezTo>
                  <a:cubicBezTo>
                    <a:pt x="14893" y="71"/>
                    <a:pt x="14713" y="172"/>
                    <a:pt x="14655" y="328"/>
                  </a:cubicBezTo>
                  <a:lnTo>
                    <a:pt x="13523" y="1932"/>
                  </a:lnTo>
                  <a:cubicBezTo>
                    <a:pt x="12693" y="1675"/>
                    <a:pt x="11799" y="1518"/>
                    <a:pt x="10905" y="1468"/>
                  </a:cubicBezTo>
                  <a:cubicBezTo>
                    <a:pt x="10713" y="1453"/>
                    <a:pt x="10522" y="1448"/>
                    <a:pt x="10325" y="1448"/>
                  </a:cubicBezTo>
                  <a:cubicBezTo>
                    <a:pt x="9744" y="1448"/>
                    <a:pt x="9164" y="1503"/>
                    <a:pt x="8583" y="1619"/>
                  </a:cubicBezTo>
                  <a:cubicBezTo>
                    <a:pt x="7933" y="1776"/>
                    <a:pt x="7277" y="2033"/>
                    <a:pt x="6743" y="2396"/>
                  </a:cubicBezTo>
                  <a:cubicBezTo>
                    <a:pt x="6145" y="2709"/>
                    <a:pt x="5727" y="3173"/>
                    <a:pt x="5373" y="3687"/>
                  </a:cubicBezTo>
                  <a:cubicBezTo>
                    <a:pt x="4537" y="4777"/>
                    <a:pt x="4299" y="6068"/>
                    <a:pt x="4659" y="7360"/>
                  </a:cubicBezTo>
                  <a:cubicBezTo>
                    <a:pt x="4955" y="8550"/>
                    <a:pt x="5965" y="9791"/>
                    <a:pt x="7631" y="11082"/>
                  </a:cubicBezTo>
                  <a:cubicBezTo>
                    <a:pt x="8467" y="11809"/>
                    <a:pt x="9239" y="12379"/>
                    <a:pt x="9895" y="12893"/>
                  </a:cubicBezTo>
                  <a:cubicBezTo>
                    <a:pt x="10429" y="13307"/>
                    <a:pt x="10963" y="13721"/>
                    <a:pt x="11439" y="14190"/>
                  </a:cubicBezTo>
                  <a:cubicBezTo>
                    <a:pt x="11741" y="14447"/>
                    <a:pt x="11979" y="14755"/>
                    <a:pt x="12153" y="15118"/>
                  </a:cubicBezTo>
                  <a:cubicBezTo>
                    <a:pt x="12333" y="15375"/>
                    <a:pt x="12333" y="15638"/>
                    <a:pt x="12153" y="15844"/>
                  </a:cubicBezTo>
                  <a:cubicBezTo>
                    <a:pt x="11944" y="16172"/>
                    <a:pt x="11526" y="16344"/>
                    <a:pt x="11108" y="16344"/>
                  </a:cubicBezTo>
                  <a:cubicBezTo>
                    <a:pt x="10934" y="16344"/>
                    <a:pt x="10766" y="16319"/>
                    <a:pt x="10609" y="16258"/>
                  </a:cubicBezTo>
                  <a:cubicBezTo>
                    <a:pt x="9715" y="16051"/>
                    <a:pt x="8821" y="15688"/>
                    <a:pt x="8049" y="15274"/>
                  </a:cubicBezTo>
                  <a:cubicBezTo>
                    <a:pt x="7573" y="14962"/>
                    <a:pt x="7155" y="14654"/>
                    <a:pt x="6859" y="14291"/>
                  </a:cubicBezTo>
                  <a:cubicBezTo>
                    <a:pt x="6563" y="14033"/>
                    <a:pt x="6325" y="13776"/>
                    <a:pt x="6145" y="13463"/>
                  </a:cubicBezTo>
                  <a:cubicBezTo>
                    <a:pt x="6029" y="13257"/>
                    <a:pt x="5907" y="12999"/>
                    <a:pt x="5849" y="12737"/>
                  </a:cubicBezTo>
                  <a:cubicBezTo>
                    <a:pt x="5791" y="12530"/>
                    <a:pt x="5727" y="12379"/>
                    <a:pt x="5727" y="12323"/>
                  </a:cubicBezTo>
                  <a:cubicBezTo>
                    <a:pt x="5669" y="12117"/>
                    <a:pt x="5553" y="11965"/>
                    <a:pt x="5431" y="11859"/>
                  </a:cubicBezTo>
                  <a:cubicBezTo>
                    <a:pt x="5315" y="11703"/>
                    <a:pt x="5135" y="11552"/>
                    <a:pt x="4897" y="11446"/>
                  </a:cubicBezTo>
                  <a:lnTo>
                    <a:pt x="1385" y="9584"/>
                  </a:lnTo>
                  <a:cubicBezTo>
                    <a:pt x="1257" y="9549"/>
                    <a:pt x="1130" y="9514"/>
                    <a:pt x="1025" y="9514"/>
                  </a:cubicBezTo>
                  <a:cubicBezTo>
                    <a:pt x="984" y="9514"/>
                    <a:pt x="944" y="9519"/>
                    <a:pt x="909" y="9534"/>
                  </a:cubicBezTo>
                  <a:cubicBezTo>
                    <a:pt x="729" y="9534"/>
                    <a:pt x="549" y="9635"/>
                    <a:pt x="491" y="9791"/>
                  </a:cubicBezTo>
                  <a:cubicBezTo>
                    <a:pt x="195" y="10255"/>
                    <a:pt x="15" y="10775"/>
                    <a:pt x="15" y="11345"/>
                  </a:cubicBezTo>
                  <a:cubicBezTo>
                    <a:pt x="-43" y="11965"/>
                    <a:pt x="73" y="12586"/>
                    <a:pt x="311" y="13151"/>
                  </a:cubicBezTo>
                  <a:cubicBezTo>
                    <a:pt x="613" y="13827"/>
                    <a:pt x="967" y="14498"/>
                    <a:pt x="1385" y="15118"/>
                  </a:cubicBezTo>
                  <a:cubicBezTo>
                    <a:pt x="1919" y="15789"/>
                    <a:pt x="2575" y="16465"/>
                    <a:pt x="3289" y="17030"/>
                  </a:cubicBezTo>
                  <a:lnTo>
                    <a:pt x="2215" y="18634"/>
                  </a:lnTo>
                  <a:cubicBezTo>
                    <a:pt x="2099" y="18790"/>
                    <a:pt x="2041" y="18997"/>
                    <a:pt x="2157" y="19204"/>
                  </a:cubicBezTo>
                  <a:cubicBezTo>
                    <a:pt x="2157" y="19360"/>
                    <a:pt x="2337" y="19512"/>
                    <a:pt x="2517" y="19618"/>
                  </a:cubicBezTo>
                  <a:lnTo>
                    <a:pt x="6029" y="21479"/>
                  </a:lnTo>
                  <a:cubicBezTo>
                    <a:pt x="6203" y="21555"/>
                    <a:pt x="6342" y="21600"/>
                    <a:pt x="6499" y="21600"/>
                  </a:cubicBezTo>
                  <a:cubicBezTo>
                    <a:pt x="6557" y="21600"/>
                    <a:pt x="6615" y="21595"/>
                    <a:pt x="6679" y="21580"/>
                  </a:cubicBezTo>
                  <a:cubicBezTo>
                    <a:pt x="6917" y="21529"/>
                    <a:pt x="7097" y="21428"/>
                    <a:pt x="7155" y="21272"/>
                  </a:cubicBezTo>
                  <a:lnTo>
                    <a:pt x="8229" y="19718"/>
                  </a:lnTo>
                  <a:cubicBezTo>
                    <a:pt x="9123" y="20082"/>
                    <a:pt x="10075" y="20288"/>
                    <a:pt x="11027" y="20445"/>
                  </a:cubicBezTo>
                  <a:cubicBezTo>
                    <a:pt x="11439" y="20495"/>
                    <a:pt x="11874" y="20521"/>
                    <a:pt x="12304" y="20521"/>
                  </a:cubicBezTo>
                  <a:cubicBezTo>
                    <a:pt x="12734" y="20521"/>
                    <a:pt x="13169" y="20495"/>
                    <a:pt x="13581" y="20445"/>
                  </a:cubicBezTo>
                  <a:cubicBezTo>
                    <a:pt x="14359" y="20339"/>
                    <a:pt x="15073" y="20082"/>
                    <a:pt x="15729" y="19718"/>
                  </a:cubicBezTo>
                  <a:cubicBezTo>
                    <a:pt x="16379" y="19360"/>
                    <a:pt x="16919" y="18891"/>
                    <a:pt x="17273" y="18271"/>
                  </a:cubicBezTo>
                  <a:cubicBezTo>
                    <a:pt x="17691" y="17706"/>
                    <a:pt x="17987" y="17030"/>
                    <a:pt x="18109" y="16359"/>
                  </a:cubicBezTo>
                  <a:cubicBezTo>
                    <a:pt x="18225" y="15738"/>
                    <a:pt x="18167" y="15068"/>
                    <a:pt x="17929" y="14447"/>
                  </a:cubicBezTo>
                  <a:cubicBezTo>
                    <a:pt x="17633" y="13776"/>
                    <a:pt x="17215" y="13151"/>
                    <a:pt x="16681" y="12586"/>
                  </a:cubicBezTo>
                  <a:cubicBezTo>
                    <a:pt x="16025" y="11859"/>
                    <a:pt x="15311" y="11188"/>
                    <a:pt x="14475" y="10568"/>
                  </a:cubicBezTo>
                  <a:cubicBezTo>
                    <a:pt x="13581" y="9897"/>
                    <a:pt x="12867" y="9327"/>
                    <a:pt x="12275" y="8863"/>
                  </a:cubicBezTo>
                  <a:cubicBezTo>
                    <a:pt x="11799" y="8500"/>
                    <a:pt x="11323" y="8086"/>
                    <a:pt x="10905" y="7672"/>
                  </a:cubicBezTo>
                  <a:cubicBezTo>
                    <a:pt x="10667" y="7415"/>
                    <a:pt x="10429" y="7102"/>
                    <a:pt x="10313" y="6795"/>
                  </a:cubicBezTo>
                  <a:cubicBezTo>
                    <a:pt x="10249" y="6588"/>
                    <a:pt x="10313" y="6326"/>
                    <a:pt x="10429" y="6174"/>
                  </a:cubicBezTo>
                  <a:cubicBezTo>
                    <a:pt x="10551" y="5967"/>
                    <a:pt x="10789" y="5811"/>
                    <a:pt x="11027" y="5761"/>
                  </a:cubicBezTo>
                  <a:cubicBezTo>
                    <a:pt x="11172" y="5705"/>
                    <a:pt x="11306" y="5680"/>
                    <a:pt x="11439" y="5680"/>
                  </a:cubicBezTo>
                  <a:cubicBezTo>
                    <a:pt x="11573" y="5680"/>
                    <a:pt x="11712" y="5705"/>
                    <a:pt x="11857" y="5761"/>
                  </a:cubicBezTo>
                  <a:cubicBezTo>
                    <a:pt x="12153" y="5811"/>
                    <a:pt x="12513" y="5862"/>
                    <a:pt x="12809" y="6018"/>
                  </a:cubicBezTo>
                  <a:cubicBezTo>
                    <a:pt x="13169" y="6119"/>
                    <a:pt x="13523" y="6275"/>
                    <a:pt x="13819" y="6482"/>
                  </a:cubicBezTo>
                  <a:cubicBezTo>
                    <a:pt x="14237" y="6689"/>
                    <a:pt x="14597" y="6896"/>
                    <a:pt x="14951" y="7208"/>
                  </a:cubicBezTo>
                  <a:cubicBezTo>
                    <a:pt x="15189" y="7415"/>
                    <a:pt x="15369" y="7672"/>
                    <a:pt x="15549" y="7930"/>
                  </a:cubicBezTo>
                  <a:cubicBezTo>
                    <a:pt x="15665" y="8086"/>
                    <a:pt x="15787" y="8293"/>
                    <a:pt x="15845" y="8500"/>
                  </a:cubicBezTo>
                  <a:cubicBezTo>
                    <a:pt x="15903" y="8656"/>
                    <a:pt x="15967" y="8807"/>
                    <a:pt x="15967" y="8863"/>
                  </a:cubicBezTo>
                  <a:cubicBezTo>
                    <a:pt x="16025" y="9014"/>
                    <a:pt x="16083" y="9221"/>
                    <a:pt x="16263" y="9377"/>
                  </a:cubicBezTo>
                  <a:cubicBezTo>
                    <a:pt x="16379" y="9534"/>
                    <a:pt x="16559" y="9690"/>
                    <a:pt x="16797" y="9791"/>
                  </a:cubicBezTo>
                  <a:lnTo>
                    <a:pt x="20309" y="11652"/>
                  </a:lnTo>
                  <a:cubicBezTo>
                    <a:pt x="20437" y="11688"/>
                    <a:pt x="20530" y="11728"/>
                    <a:pt x="20640" y="11728"/>
                  </a:cubicBezTo>
                  <a:cubicBezTo>
                    <a:pt x="20686" y="11728"/>
                    <a:pt x="20733" y="11718"/>
                    <a:pt x="20785" y="11703"/>
                  </a:cubicBezTo>
                  <a:cubicBezTo>
                    <a:pt x="20965" y="11652"/>
                    <a:pt x="21139" y="11602"/>
                    <a:pt x="21203" y="11446"/>
                  </a:cubicBezTo>
                  <a:cubicBezTo>
                    <a:pt x="21441" y="11032"/>
                    <a:pt x="21557" y="10518"/>
                    <a:pt x="21557" y="10048"/>
                  </a:cubicBezTo>
                  <a:cubicBezTo>
                    <a:pt x="21557" y="9483"/>
                    <a:pt x="21441" y="8863"/>
                    <a:pt x="21261" y="8293"/>
                  </a:cubicBezTo>
                  <a:cubicBezTo>
                    <a:pt x="21023" y="7622"/>
                    <a:pt x="20663" y="7002"/>
                    <a:pt x="20251" y="6432"/>
                  </a:cubicBezTo>
                  <a:cubicBezTo>
                    <a:pt x="19775" y="5761"/>
                    <a:pt x="19177" y="5140"/>
                    <a:pt x="18521" y="4570"/>
                  </a:cubicBezTo>
                  <a:lnTo>
                    <a:pt x="19653" y="2966"/>
                  </a:lnTo>
                  <a:cubicBezTo>
                    <a:pt x="19711" y="2810"/>
                    <a:pt x="19775" y="2603"/>
                    <a:pt x="19711" y="2447"/>
                  </a:cubicBezTo>
                  <a:cubicBezTo>
                    <a:pt x="19595" y="2240"/>
                    <a:pt x="19473" y="2088"/>
                    <a:pt x="19299" y="1982"/>
                  </a:cubicBezTo>
                  <a:lnTo>
                    <a:pt x="15787" y="121"/>
                  </a:lnTo>
                  <a:cubicBezTo>
                    <a:pt x="15613" y="45"/>
                    <a:pt x="15468" y="0"/>
                    <a:pt x="15311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6" name="Google Shape;671;p40"/>
            <p:cNvSpPr/>
            <p:nvPr/>
          </p:nvSpPr>
          <p:spPr>
            <a:xfrm>
              <a:off x="3733388" y="2552550"/>
              <a:ext cx="490573" cy="768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8" h="21600" extrusionOk="0">
                  <a:moveTo>
                    <a:pt x="13084" y="0"/>
                  </a:moveTo>
                  <a:lnTo>
                    <a:pt x="10315" y="439"/>
                  </a:lnTo>
                  <a:cubicBezTo>
                    <a:pt x="2938" y="1599"/>
                    <a:pt x="-1492" y="7234"/>
                    <a:pt x="462" y="13028"/>
                  </a:cubicBezTo>
                  <a:cubicBezTo>
                    <a:pt x="2173" y="18089"/>
                    <a:pt x="8179" y="21600"/>
                    <a:pt x="14600" y="21600"/>
                  </a:cubicBezTo>
                  <a:cubicBezTo>
                    <a:pt x="15507" y="21600"/>
                    <a:pt x="16426" y="21530"/>
                    <a:pt x="17338" y="21384"/>
                  </a:cubicBezTo>
                  <a:lnTo>
                    <a:pt x="20108" y="20943"/>
                  </a:lnTo>
                  <a:lnTo>
                    <a:pt x="13084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chemeClr val="accent6"/>
                  </a:solidFill>
                </a:defRPr>
              </a:pPr>
              <a:endParaRPr/>
            </a:p>
          </p:txBody>
        </p:sp>
        <p:sp>
          <p:nvSpPr>
            <p:cNvPr id="807" name="Google Shape;672;p40"/>
            <p:cNvSpPr/>
            <p:nvPr/>
          </p:nvSpPr>
          <p:spPr>
            <a:xfrm>
              <a:off x="3815831" y="2541450"/>
              <a:ext cx="674755" cy="76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97" h="21600" extrusionOk="0">
                  <a:moveTo>
                    <a:pt x="9185" y="0"/>
                  </a:moveTo>
                  <a:cubicBezTo>
                    <a:pt x="8551" y="0"/>
                    <a:pt x="7910" y="69"/>
                    <a:pt x="7272" y="213"/>
                  </a:cubicBezTo>
                  <a:cubicBezTo>
                    <a:pt x="2052" y="1385"/>
                    <a:pt x="-1051" y="7081"/>
                    <a:pt x="326" y="12939"/>
                  </a:cubicBezTo>
                  <a:cubicBezTo>
                    <a:pt x="1515" y="18052"/>
                    <a:pt x="5763" y="21600"/>
                    <a:pt x="10293" y="21600"/>
                  </a:cubicBezTo>
                  <a:cubicBezTo>
                    <a:pt x="10933" y="21600"/>
                    <a:pt x="11580" y="21529"/>
                    <a:pt x="12226" y="21381"/>
                  </a:cubicBezTo>
                  <a:cubicBezTo>
                    <a:pt x="17424" y="20209"/>
                    <a:pt x="20549" y="14513"/>
                    <a:pt x="19172" y="8677"/>
                  </a:cubicBezTo>
                  <a:cubicBezTo>
                    <a:pt x="17981" y="3539"/>
                    <a:pt x="13723" y="0"/>
                    <a:pt x="9185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8" name="Google Shape;673;p40"/>
            <p:cNvSpPr/>
            <p:nvPr/>
          </p:nvSpPr>
          <p:spPr>
            <a:xfrm>
              <a:off x="3876185" y="2541450"/>
              <a:ext cx="614390" cy="629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7" h="21600" extrusionOk="0">
                  <a:moveTo>
                    <a:pt x="8818" y="0"/>
                  </a:moveTo>
                  <a:cubicBezTo>
                    <a:pt x="8067" y="0"/>
                    <a:pt x="7307" y="83"/>
                    <a:pt x="6552" y="257"/>
                  </a:cubicBezTo>
                  <a:cubicBezTo>
                    <a:pt x="3824" y="916"/>
                    <a:pt x="1461" y="2624"/>
                    <a:pt x="0" y="5013"/>
                  </a:cubicBezTo>
                  <a:cubicBezTo>
                    <a:pt x="1461" y="2891"/>
                    <a:pt x="3677" y="1380"/>
                    <a:pt x="6212" y="771"/>
                  </a:cubicBezTo>
                  <a:cubicBezTo>
                    <a:pt x="6967" y="597"/>
                    <a:pt x="7725" y="512"/>
                    <a:pt x="8478" y="512"/>
                  </a:cubicBezTo>
                  <a:cubicBezTo>
                    <a:pt x="13849" y="512"/>
                    <a:pt x="18880" y="4785"/>
                    <a:pt x="20310" y="10990"/>
                  </a:cubicBezTo>
                  <a:cubicBezTo>
                    <a:pt x="21210" y="14869"/>
                    <a:pt x="20481" y="18697"/>
                    <a:pt x="18631" y="21600"/>
                  </a:cubicBezTo>
                  <a:cubicBezTo>
                    <a:pt x="20750" y="18650"/>
                    <a:pt x="21600" y="14600"/>
                    <a:pt x="20652" y="10479"/>
                  </a:cubicBezTo>
                  <a:cubicBezTo>
                    <a:pt x="19220" y="4273"/>
                    <a:pt x="14191" y="0"/>
                    <a:pt x="8818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09" name="Google Shape;674;p40"/>
            <p:cNvSpPr/>
            <p:nvPr/>
          </p:nvSpPr>
          <p:spPr>
            <a:xfrm>
              <a:off x="3899418" y="2634691"/>
              <a:ext cx="504787" cy="590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80" h="21600" extrusionOk="0">
                  <a:moveTo>
                    <a:pt x="8990" y="0"/>
                  </a:moveTo>
                  <a:cubicBezTo>
                    <a:pt x="8385" y="0"/>
                    <a:pt x="7778" y="63"/>
                    <a:pt x="7173" y="193"/>
                  </a:cubicBezTo>
                  <a:cubicBezTo>
                    <a:pt x="1987" y="1336"/>
                    <a:pt x="-1060" y="7004"/>
                    <a:pt x="340" y="12854"/>
                  </a:cubicBezTo>
                  <a:cubicBezTo>
                    <a:pt x="1599" y="18017"/>
                    <a:pt x="5917" y="21600"/>
                    <a:pt x="10482" y="21600"/>
                  </a:cubicBezTo>
                  <a:cubicBezTo>
                    <a:pt x="11087" y="21600"/>
                    <a:pt x="11697" y="21537"/>
                    <a:pt x="12305" y="21407"/>
                  </a:cubicBezTo>
                  <a:cubicBezTo>
                    <a:pt x="17493" y="20264"/>
                    <a:pt x="20540" y="14596"/>
                    <a:pt x="19140" y="8746"/>
                  </a:cubicBezTo>
                  <a:cubicBezTo>
                    <a:pt x="17879" y="3583"/>
                    <a:pt x="13539" y="0"/>
                    <a:pt x="8990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0" name="Google Shape;675;p40"/>
            <p:cNvSpPr/>
            <p:nvPr/>
          </p:nvSpPr>
          <p:spPr>
            <a:xfrm>
              <a:off x="3900806" y="2626644"/>
              <a:ext cx="504787" cy="590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80" h="21600" extrusionOk="0">
                  <a:moveTo>
                    <a:pt x="9017" y="0"/>
                  </a:moveTo>
                  <a:cubicBezTo>
                    <a:pt x="8404" y="0"/>
                    <a:pt x="7788" y="66"/>
                    <a:pt x="7175" y="203"/>
                  </a:cubicBezTo>
                  <a:cubicBezTo>
                    <a:pt x="1987" y="1347"/>
                    <a:pt x="-1060" y="7017"/>
                    <a:pt x="340" y="12868"/>
                  </a:cubicBezTo>
                  <a:cubicBezTo>
                    <a:pt x="1599" y="18003"/>
                    <a:pt x="5925" y="21600"/>
                    <a:pt x="10466" y="21600"/>
                  </a:cubicBezTo>
                  <a:cubicBezTo>
                    <a:pt x="11079" y="21600"/>
                    <a:pt x="11694" y="21534"/>
                    <a:pt x="12307" y="21400"/>
                  </a:cubicBezTo>
                  <a:cubicBezTo>
                    <a:pt x="17493" y="20281"/>
                    <a:pt x="20540" y="14611"/>
                    <a:pt x="19140" y="8758"/>
                  </a:cubicBezTo>
                  <a:cubicBezTo>
                    <a:pt x="17884" y="3603"/>
                    <a:pt x="13558" y="0"/>
                    <a:pt x="901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1" name="Google Shape;676;p40"/>
            <p:cNvSpPr/>
            <p:nvPr/>
          </p:nvSpPr>
          <p:spPr>
            <a:xfrm>
              <a:off x="4090972" y="2632887"/>
              <a:ext cx="314887" cy="5844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8" h="21600" extrusionOk="0">
                  <a:moveTo>
                    <a:pt x="6005" y="0"/>
                  </a:moveTo>
                  <a:cubicBezTo>
                    <a:pt x="11338" y="1236"/>
                    <a:pt x="15861" y="4285"/>
                    <a:pt x="17387" y="8279"/>
                  </a:cubicBezTo>
                  <a:cubicBezTo>
                    <a:pt x="19716" y="14195"/>
                    <a:pt x="14742" y="19926"/>
                    <a:pt x="6276" y="21054"/>
                  </a:cubicBezTo>
                  <a:cubicBezTo>
                    <a:pt x="5289" y="21192"/>
                    <a:pt x="4288" y="21259"/>
                    <a:pt x="3282" y="21259"/>
                  </a:cubicBezTo>
                  <a:cubicBezTo>
                    <a:pt x="2181" y="21259"/>
                    <a:pt x="1080" y="21179"/>
                    <a:pt x="0" y="21028"/>
                  </a:cubicBezTo>
                  <a:cubicBezTo>
                    <a:pt x="1635" y="21408"/>
                    <a:pt x="3352" y="21600"/>
                    <a:pt x="5074" y="21600"/>
                  </a:cubicBezTo>
                  <a:cubicBezTo>
                    <a:pt x="6093" y="21600"/>
                    <a:pt x="7111" y="21533"/>
                    <a:pt x="8112" y="21397"/>
                  </a:cubicBezTo>
                  <a:cubicBezTo>
                    <a:pt x="16578" y="20267"/>
                    <a:pt x="21600" y="14536"/>
                    <a:pt x="19266" y="8621"/>
                  </a:cubicBezTo>
                  <a:cubicBezTo>
                    <a:pt x="17522" y="4179"/>
                    <a:pt x="12146" y="892"/>
                    <a:pt x="6005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2" name="Google Shape;677;p40"/>
            <p:cNvSpPr/>
            <p:nvPr/>
          </p:nvSpPr>
          <p:spPr>
            <a:xfrm>
              <a:off x="4021041" y="2732788"/>
              <a:ext cx="268653" cy="36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600" extrusionOk="0">
                  <a:moveTo>
                    <a:pt x="8288" y="0"/>
                  </a:moveTo>
                  <a:cubicBezTo>
                    <a:pt x="8210" y="0"/>
                    <a:pt x="8132" y="8"/>
                    <a:pt x="8054" y="21"/>
                  </a:cubicBezTo>
                  <a:lnTo>
                    <a:pt x="4008" y="960"/>
                  </a:lnTo>
                  <a:cubicBezTo>
                    <a:pt x="3613" y="1043"/>
                    <a:pt x="3324" y="1430"/>
                    <a:pt x="3441" y="1771"/>
                  </a:cubicBezTo>
                  <a:lnTo>
                    <a:pt x="4180" y="3475"/>
                  </a:lnTo>
                  <a:cubicBezTo>
                    <a:pt x="3385" y="3815"/>
                    <a:pt x="2640" y="4239"/>
                    <a:pt x="2018" y="4751"/>
                  </a:cubicBezTo>
                  <a:cubicBezTo>
                    <a:pt x="1445" y="5179"/>
                    <a:pt x="989" y="5690"/>
                    <a:pt x="589" y="6243"/>
                  </a:cubicBezTo>
                  <a:cubicBezTo>
                    <a:pt x="306" y="6754"/>
                    <a:pt x="78" y="7307"/>
                    <a:pt x="22" y="7864"/>
                  </a:cubicBezTo>
                  <a:cubicBezTo>
                    <a:pt x="-39" y="8416"/>
                    <a:pt x="22" y="8969"/>
                    <a:pt x="250" y="9480"/>
                  </a:cubicBezTo>
                  <a:cubicBezTo>
                    <a:pt x="645" y="10673"/>
                    <a:pt x="1617" y="11654"/>
                    <a:pt x="2985" y="12294"/>
                  </a:cubicBezTo>
                  <a:cubicBezTo>
                    <a:pt x="4002" y="12756"/>
                    <a:pt x="5297" y="12988"/>
                    <a:pt x="6898" y="12988"/>
                  </a:cubicBezTo>
                  <a:cubicBezTo>
                    <a:pt x="7354" y="12988"/>
                    <a:pt x="7832" y="12972"/>
                    <a:pt x="8338" y="12934"/>
                  </a:cubicBezTo>
                  <a:cubicBezTo>
                    <a:pt x="9477" y="12847"/>
                    <a:pt x="10561" y="12805"/>
                    <a:pt x="11417" y="12718"/>
                  </a:cubicBezTo>
                  <a:cubicBezTo>
                    <a:pt x="12156" y="12635"/>
                    <a:pt x="12901" y="12635"/>
                    <a:pt x="13640" y="12635"/>
                  </a:cubicBezTo>
                  <a:cubicBezTo>
                    <a:pt x="14096" y="12635"/>
                    <a:pt x="14552" y="12677"/>
                    <a:pt x="15008" y="12764"/>
                  </a:cubicBezTo>
                  <a:cubicBezTo>
                    <a:pt x="15291" y="12847"/>
                    <a:pt x="15519" y="13017"/>
                    <a:pt x="15636" y="13275"/>
                  </a:cubicBezTo>
                  <a:cubicBezTo>
                    <a:pt x="15802" y="13741"/>
                    <a:pt x="15519" y="14252"/>
                    <a:pt x="14891" y="14468"/>
                  </a:cubicBezTo>
                  <a:cubicBezTo>
                    <a:pt x="14096" y="14850"/>
                    <a:pt x="13240" y="15150"/>
                    <a:pt x="12328" y="15361"/>
                  </a:cubicBezTo>
                  <a:cubicBezTo>
                    <a:pt x="11762" y="15490"/>
                    <a:pt x="11245" y="15532"/>
                    <a:pt x="10678" y="15532"/>
                  </a:cubicBezTo>
                  <a:cubicBezTo>
                    <a:pt x="10277" y="15532"/>
                    <a:pt x="9877" y="15490"/>
                    <a:pt x="9477" y="15403"/>
                  </a:cubicBezTo>
                  <a:cubicBezTo>
                    <a:pt x="9194" y="15320"/>
                    <a:pt x="8910" y="15233"/>
                    <a:pt x="8682" y="15150"/>
                  </a:cubicBezTo>
                  <a:lnTo>
                    <a:pt x="8171" y="14933"/>
                  </a:lnTo>
                  <a:cubicBezTo>
                    <a:pt x="7998" y="14850"/>
                    <a:pt x="7771" y="14809"/>
                    <a:pt x="7598" y="14809"/>
                  </a:cubicBezTo>
                  <a:cubicBezTo>
                    <a:pt x="7532" y="14796"/>
                    <a:pt x="7459" y="14788"/>
                    <a:pt x="7387" y="14788"/>
                  </a:cubicBezTo>
                  <a:cubicBezTo>
                    <a:pt x="7209" y="14788"/>
                    <a:pt x="7020" y="14821"/>
                    <a:pt x="6859" y="14850"/>
                  </a:cubicBezTo>
                  <a:lnTo>
                    <a:pt x="2868" y="15785"/>
                  </a:lnTo>
                  <a:cubicBezTo>
                    <a:pt x="2701" y="15831"/>
                    <a:pt x="2529" y="15914"/>
                    <a:pt x="2473" y="16043"/>
                  </a:cubicBezTo>
                  <a:cubicBezTo>
                    <a:pt x="2412" y="16172"/>
                    <a:pt x="2357" y="16297"/>
                    <a:pt x="2412" y="16425"/>
                  </a:cubicBezTo>
                  <a:cubicBezTo>
                    <a:pt x="2640" y="16937"/>
                    <a:pt x="2985" y="17365"/>
                    <a:pt x="3496" y="17747"/>
                  </a:cubicBezTo>
                  <a:cubicBezTo>
                    <a:pt x="4008" y="18130"/>
                    <a:pt x="4636" y="18470"/>
                    <a:pt x="5319" y="18728"/>
                  </a:cubicBezTo>
                  <a:cubicBezTo>
                    <a:pt x="6120" y="19027"/>
                    <a:pt x="6915" y="19198"/>
                    <a:pt x="7771" y="19322"/>
                  </a:cubicBezTo>
                  <a:cubicBezTo>
                    <a:pt x="8499" y="19418"/>
                    <a:pt x="9255" y="19468"/>
                    <a:pt x="9999" y="19468"/>
                  </a:cubicBezTo>
                  <a:cubicBezTo>
                    <a:pt x="10244" y="19468"/>
                    <a:pt x="10489" y="19464"/>
                    <a:pt x="10733" y="19451"/>
                  </a:cubicBezTo>
                  <a:lnTo>
                    <a:pt x="11472" y="21155"/>
                  </a:lnTo>
                  <a:cubicBezTo>
                    <a:pt x="11534" y="21284"/>
                    <a:pt x="11645" y="21455"/>
                    <a:pt x="11873" y="21496"/>
                  </a:cubicBezTo>
                  <a:cubicBezTo>
                    <a:pt x="12039" y="21558"/>
                    <a:pt x="12206" y="21600"/>
                    <a:pt x="12373" y="21600"/>
                  </a:cubicBezTo>
                  <a:cubicBezTo>
                    <a:pt x="12434" y="21600"/>
                    <a:pt x="12495" y="21592"/>
                    <a:pt x="12556" y="21583"/>
                  </a:cubicBezTo>
                  <a:lnTo>
                    <a:pt x="16547" y="20644"/>
                  </a:lnTo>
                  <a:cubicBezTo>
                    <a:pt x="16775" y="20603"/>
                    <a:pt x="16942" y="20474"/>
                    <a:pt x="17059" y="20345"/>
                  </a:cubicBezTo>
                  <a:cubicBezTo>
                    <a:pt x="17170" y="20174"/>
                    <a:pt x="17170" y="20004"/>
                    <a:pt x="17114" y="19834"/>
                  </a:cubicBezTo>
                  <a:lnTo>
                    <a:pt x="16431" y="18217"/>
                  </a:lnTo>
                  <a:cubicBezTo>
                    <a:pt x="17342" y="17876"/>
                    <a:pt x="18198" y="17448"/>
                    <a:pt x="18937" y="16978"/>
                  </a:cubicBezTo>
                  <a:cubicBezTo>
                    <a:pt x="19621" y="16554"/>
                    <a:pt x="20249" y="16043"/>
                    <a:pt x="20705" y="15445"/>
                  </a:cubicBezTo>
                  <a:cubicBezTo>
                    <a:pt x="21105" y="14933"/>
                    <a:pt x="21389" y="14339"/>
                    <a:pt x="21505" y="13699"/>
                  </a:cubicBezTo>
                  <a:cubicBezTo>
                    <a:pt x="21561" y="13105"/>
                    <a:pt x="21505" y="12465"/>
                    <a:pt x="21216" y="11825"/>
                  </a:cubicBezTo>
                  <a:cubicBezTo>
                    <a:pt x="20988" y="11184"/>
                    <a:pt x="20588" y="10590"/>
                    <a:pt x="20077" y="10079"/>
                  </a:cubicBezTo>
                  <a:cubicBezTo>
                    <a:pt x="19566" y="9609"/>
                    <a:pt x="18937" y="9268"/>
                    <a:pt x="18254" y="9011"/>
                  </a:cubicBezTo>
                  <a:cubicBezTo>
                    <a:pt x="17459" y="8716"/>
                    <a:pt x="16603" y="8545"/>
                    <a:pt x="15747" y="8500"/>
                  </a:cubicBezTo>
                  <a:cubicBezTo>
                    <a:pt x="15297" y="8483"/>
                    <a:pt x="14852" y="8475"/>
                    <a:pt x="14407" y="8475"/>
                  </a:cubicBezTo>
                  <a:cubicBezTo>
                    <a:pt x="13779" y="8475"/>
                    <a:pt x="13157" y="8495"/>
                    <a:pt x="12556" y="8545"/>
                  </a:cubicBezTo>
                  <a:cubicBezTo>
                    <a:pt x="11361" y="8628"/>
                    <a:pt x="10333" y="8716"/>
                    <a:pt x="9538" y="8757"/>
                  </a:cubicBezTo>
                  <a:cubicBezTo>
                    <a:pt x="9055" y="8786"/>
                    <a:pt x="8599" y="8815"/>
                    <a:pt x="8132" y="8815"/>
                  </a:cubicBezTo>
                  <a:cubicBezTo>
                    <a:pt x="7937" y="8815"/>
                    <a:pt x="7743" y="8811"/>
                    <a:pt x="7543" y="8799"/>
                  </a:cubicBezTo>
                  <a:cubicBezTo>
                    <a:pt x="7142" y="8799"/>
                    <a:pt x="6742" y="8716"/>
                    <a:pt x="6403" y="8587"/>
                  </a:cubicBezTo>
                  <a:cubicBezTo>
                    <a:pt x="6175" y="8500"/>
                    <a:pt x="5947" y="8329"/>
                    <a:pt x="5892" y="8117"/>
                  </a:cubicBezTo>
                  <a:cubicBezTo>
                    <a:pt x="5775" y="7905"/>
                    <a:pt x="5775" y="7647"/>
                    <a:pt x="5892" y="7477"/>
                  </a:cubicBezTo>
                  <a:cubicBezTo>
                    <a:pt x="6003" y="7265"/>
                    <a:pt x="6175" y="7095"/>
                    <a:pt x="6403" y="6924"/>
                  </a:cubicBezTo>
                  <a:cubicBezTo>
                    <a:pt x="6687" y="6754"/>
                    <a:pt x="6970" y="6625"/>
                    <a:pt x="7259" y="6542"/>
                  </a:cubicBezTo>
                  <a:cubicBezTo>
                    <a:pt x="7654" y="6413"/>
                    <a:pt x="7998" y="6284"/>
                    <a:pt x="8399" y="6243"/>
                  </a:cubicBezTo>
                  <a:cubicBezTo>
                    <a:pt x="8854" y="6114"/>
                    <a:pt x="9310" y="6031"/>
                    <a:pt x="9822" y="6031"/>
                  </a:cubicBezTo>
                  <a:cubicBezTo>
                    <a:pt x="10161" y="6031"/>
                    <a:pt x="10505" y="6072"/>
                    <a:pt x="10844" y="6114"/>
                  </a:cubicBezTo>
                  <a:cubicBezTo>
                    <a:pt x="11078" y="6160"/>
                    <a:pt x="11306" y="6243"/>
                    <a:pt x="11534" y="6330"/>
                  </a:cubicBezTo>
                  <a:lnTo>
                    <a:pt x="11928" y="6500"/>
                  </a:lnTo>
                  <a:cubicBezTo>
                    <a:pt x="12156" y="6583"/>
                    <a:pt x="12384" y="6625"/>
                    <a:pt x="12612" y="6625"/>
                  </a:cubicBezTo>
                  <a:cubicBezTo>
                    <a:pt x="12679" y="6638"/>
                    <a:pt x="12745" y="6646"/>
                    <a:pt x="12812" y="6646"/>
                  </a:cubicBezTo>
                  <a:cubicBezTo>
                    <a:pt x="12973" y="6646"/>
                    <a:pt x="13134" y="6613"/>
                    <a:pt x="13296" y="6583"/>
                  </a:cubicBezTo>
                  <a:lnTo>
                    <a:pt x="17287" y="5648"/>
                  </a:lnTo>
                  <a:cubicBezTo>
                    <a:pt x="17459" y="5603"/>
                    <a:pt x="17570" y="5519"/>
                    <a:pt x="17687" y="5391"/>
                  </a:cubicBezTo>
                  <a:cubicBezTo>
                    <a:pt x="17742" y="5262"/>
                    <a:pt x="17798" y="5137"/>
                    <a:pt x="17742" y="5008"/>
                  </a:cubicBezTo>
                  <a:cubicBezTo>
                    <a:pt x="17514" y="4580"/>
                    <a:pt x="17170" y="4198"/>
                    <a:pt x="16714" y="3857"/>
                  </a:cubicBezTo>
                  <a:cubicBezTo>
                    <a:pt x="16203" y="3516"/>
                    <a:pt x="15636" y="3175"/>
                    <a:pt x="14952" y="2918"/>
                  </a:cubicBezTo>
                  <a:cubicBezTo>
                    <a:pt x="14207" y="2664"/>
                    <a:pt x="13412" y="2452"/>
                    <a:pt x="12612" y="2323"/>
                  </a:cubicBezTo>
                  <a:cubicBezTo>
                    <a:pt x="11956" y="2232"/>
                    <a:pt x="11300" y="2161"/>
                    <a:pt x="10622" y="2161"/>
                  </a:cubicBezTo>
                  <a:cubicBezTo>
                    <a:pt x="10355" y="2161"/>
                    <a:pt x="10094" y="2170"/>
                    <a:pt x="9822" y="2194"/>
                  </a:cubicBezTo>
                  <a:lnTo>
                    <a:pt x="9138" y="449"/>
                  </a:lnTo>
                  <a:cubicBezTo>
                    <a:pt x="8993" y="166"/>
                    <a:pt x="8660" y="0"/>
                    <a:pt x="8288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3" name="Google Shape;678;p40"/>
            <p:cNvSpPr/>
            <p:nvPr/>
          </p:nvSpPr>
          <p:spPr>
            <a:xfrm>
              <a:off x="4028218" y="2725572"/>
              <a:ext cx="268885" cy="360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8" h="21600" extrusionOk="0">
                  <a:moveTo>
                    <a:pt x="8314" y="0"/>
                  </a:moveTo>
                  <a:cubicBezTo>
                    <a:pt x="8220" y="0"/>
                    <a:pt x="8126" y="12"/>
                    <a:pt x="8031" y="29"/>
                  </a:cubicBezTo>
                  <a:lnTo>
                    <a:pt x="4051" y="964"/>
                  </a:lnTo>
                  <a:cubicBezTo>
                    <a:pt x="3823" y="1010"/>
                    <a:pt x="3651" y="1093"/>
                    <a:pt x="3541" y="1263"/>
                  </a:cubicBezTo>
                  <a:cubicBezTo>
                    <a:pt x="3424" y="1434"/>
                    <a:pt x="3424" y="1604"/>
                    <a:pt x="3485" y="1774"/>
                  </a:cubicBezTo>
                  <a:lnTo>
                    <a:pt x="4167" y="3478"/>
                  </a:lnTo>
                  <a:cubicBezTo>
                    <a:pt x="3369" y="3819"/>
                    <a:pt x="2687" y="4247"/>
                    <a:pt x="2060" y="4758"/>
                  </a:cubicBezTo>
                  <a:cubicBezTo>
                    <a:pt x="1495" y="5182"/>
                    <a:pt x="985" y="5693"/>
                    <a:pt x="641" y="6250"/>
                  </a:cubicBezTo>
                  <a:cubicBezTo>
                    <a:pt x="297" y="6761"/>
                    <a:pt x="131" y="7314"/>
                    <a:pt x="14" y="7866"/>
                  </a:cubicBezTo>
                  <a:cubicBezTo>
                    <a:pt x="-41" y="8419"/>
                    <a:pt x="70" y="8976"/>
                    <a:pt x="297" y="9487"/>
                  </a:cubicBezTo>
                  <a:cubicBezTo>
                    <a:pt x="696" y="10679"/>
                    <a:pt x="1667" y="11660"/>
                    <a:pt x="3030" y="12296"/>
                  </a:cubicBezTo>
                  <a:cubicBezTo>
                    <a:pt x="4023" y="12770"/>
                    <a:pt x="5337" y="12977"/>
                    <a:pt x="6978" y="12977"/>
                  </a:cubicBezTo>
                  <a:cubicBezTo>
                    <a:pt x="7399" y="12977"/>
                    <a:pt x="7848" y="12961"/>
                    <a:pt x="8314" y="12936"/>
                  </a:cubicBezTo>
                  <a:cubicBezTo>
                    <a:pt x="9506" y="12853"/>
                    <a:pt x="10532" y="12807"/>
                    <a:pt x="11385" y="12724"/>
                  </a:cubicBezTo>
                  <a:cubicBezTo>
                    <a:pt x="12123" y="12637"/>
                    <a:pt x="12860" y="12637"/>
                    <a:pt x="13598" y="12637"/>
                  </a:cubicBezTo>
                  <a:cubicBezTo>
                    <a:pt x="14052" y="12637"/>
                    <a:pt x="14507" y="12682"/>
                    <a:pt x="14961" y="12766"/>
                  </a:cubicBezTo>
                  <a:cubicBezTo>
                    <a:pt x="15250" y="12853"/>
                    <a:pt x="15477" y="13023"/>
                    <a:pt x="15588" y="13277"/>
                  </a:cubicBezTo>
                  <a:cubicBezTo>
                    <a:pt x="15760" y="13746"/>
                    <a:pt x="15477" y="14257"/>
                    <a:pt x="14906" y="14469"/>
                  </a:cubicBezTo>
                  <a:cubicBezTo>
                    <a:pt x="14113" y="14852"/>
                    <a:pt x="13204" y="15151"/>
                    <a:pt x="12295" y="15363"/>
                  </a:cubicBezTo>
                  <a:cubicBezTo>
                    <a:pt x="11779" y="15450"/>
                    <a:pt x="11214" y="15533"/>
                    <a:pt x="10704" y="15533"/>
                  </a:cubicBezTo>
                  <a:cubicBezTo>
                    <a:pt x="10304" y="15533"/>
                    <a:pt x="9905" y="15491"/>
                    <a:pt x="9506" y="15408"/>
                  </a:cubicBezTo>
                  <a:cubicBezTo>
                    <a:pt x="9223" y="15321"/>
                    <a:pt x="8941" y="15238"/>
                    <a:pt x="8652" y="15151"/>
                  </a:cubicBezTo>
                  <a:lnTo>
                    <a:pt x="8198" y="14897"/>
                  </a:lnTo>
                  <a:cubicBezTo>
                    <a:pt x="7970" y="14852"/>
                    <a:pt x="7804" y="14810"/>
                    <a:pt x="7577" y="14810"/>
                  </a:cubicBezTo>
                  <a:cubicBezTo>
                    <a:pt x="7510" y="14798"/>
                    <a:pt x="7444" y="14793"/>
                    <a:pt x="7377" y="14793"/>
                  </a:cubicBezTo>
                  <a:cubicBezTo>
                    <a:pt x="7216" y="14793"/>
                    <a:pt x="7056" y="14822"/>
                    <a:pt x="6895" y="14852"/>
                  </a:cubicBezTo>
                  <a:lnTo>
                    <a:pt x="2859" y="15791"/>
                  </a:lnTo>
                  <a:cubicBezTo>
                    <a:pt x="2687" y="15832"/>
                    <a:pt x="2576" y="15920"/>
                    <a:pt x="2515" y="16044"/>
                  </a:cubicBezTo>
                  <a:cubicBezTo>
                    <a:pt x="2404" y="16173"/>
                    <a:pt x="2404" y="16302"/>
                    <a:pt x="2404" y="16431"/>
                  </a:cubicBezTo>
                  <a:cubicBezTo>
                    <a:pt x="2687" y="16896"/>
                    <a:pt x="3030" y="17366"/>
                    <a:pt x="3485" y="17748"/>
                  </a:cubicBezTo>
                  <a:cubicBezTo>
                    <a:pt x="3995" y="18134"/>
                    <a:pt x="4622" y="18475"/>
                    <a:pt x="5359" y="18729"/>
                  </a:cubicBezTo>
                  <a:cubicBezTo>
                    <a:pt x="6096" y="18986"/>
                    <a:pt x="6950" y="19198"/>
                    <a:pt x="7804" y="19327"/>
                  </a:cubicBezTo>
                  <a:cubicBezTo>
                    <a:pt x="8525" y="19423"/>
                    <a:pt x="9251" y="19468"/>
                    <a:pt x="9977" y="19468"/>
                  </a:cubicBezTo>
                  <a:cubicBezTo>
                    <a:pt x="10216" y="19468"/>
                    <a:pt x="10460" y="19464"/>
                    <a:pt x="10704" y="19456"/>
                  </a:cubicBezTo>
                  <a:lnTo>
                    <a:pt x="11441" y="21114"/>
                  </a:lnTo>
                  <a:cubicBezTo>
                    <a:pt x="11496" y="21284"/>
                    <a:pt x="11668" y="21413"/>
                    <a:pt x="11840" y="21500"/>
                  </a:cubicBezTo>
                  <a:cubicBezTo>
                    <a:pt x="12006" y="21563"/>
                    <a:pt x="12173" y="21600"/>
                    <a:pt x="12339" y="21600"/>
                  </a:cubicBezTo>
                  <a:cubicBezTo>
                    <a:pt x="12400" y="21600"/>
                    <a:pt x="12461" y="21596"/>
                    <a:pt x="12522" y="21583"/>
                  </a:cubicBezTo>
                  <a:lnTo>
                    <a:pt x="16497" y="20648"/>
                  </a:lnTo>
                  <a:cubicBezTo>
                    <a:pt x="16952" y="20561"/>
                    <a:pt x="17235" y="20179"/>
                    <a:pt x="17068" y="19838"/>
                  </a:cubicBezTo>
                  <a:lnTo>
                    <a:pt x="16442" y="18217"/>
                  </a:lnTo>
                  <a:cubicBezTo>
                    <a:pt x="17351" y="17877"/>
                    <a:pt x="18144" y="17494"/>
                    <a:pt x="18942" y="16983"/>
                  </a:cubicBezTo>
                  <a:cubicBezTo>
                    <a:pt x="19624" y="16555"/>
                    <a:pt x="20195" y="16044"/>
                    <a:pt x="20650" y="15450"/>
                  </a:cubicBezTo>
                  <a:cubicBezTo>
                    <a:pt x="21043" y="14939"/>
                    <a:pt x="21332" y="14340"/>
                    <a:pt x="21443" y="13746"/>
                  </a:cubicBezTo>
                  <a:cubicBezTo>
                    <a:pt x="21559" y="13106"/>
                    <a:pt x="21443" y="12466"/>
                    <a:pt x="21215" y="11872"/>
                  </a:cubicBezTo>
                  <a:cubicBezTo>
                    <a:pt x="20933" y="11232"/>
                    <a:pt x="20533" y="10634"/>
                    <a:pt x="20023" y="10081"/>
                  </a:cubicBezTo>
                  <a:cubicBezTo>
                    <a:pt x="19508" y="9612"/>
                    <a:pt x="18942" y="9271"/>
                    <a:pt x="18205" y="9017"/>
                  </a:cubicBezTo>
                  <a:cubicBezTo>
                    <a:pt x="17406" y="8760"/>
                    <a:pt x="16553" y="8589"/>
                    <a:pt x="15704" y="8548"/>
                  </a:cubicBezTo>
                  <a:cubicBezTo>
                    <a:pt x="15189" y="8506"/>
                    <a:pt x="14668" y="8485"/>
                    <a:pt x="14130" y="8485"/>
                  </a:cubicBezTo>
                  <a:cubicBezTo>
                    <a:pt x="13598" y="8485"/>
                    <a:pt x="13060" y="8506"/>
                    <a:pt x="12522" y="8548"/>
                  </a:cubicBezTo>
                  <a:cubicBezTo>
                    <a:pt x="11325" y="8677"/>
                    <a:pt x="10304" y="8718"/>
                    <a:pt x="9506" y="8760"/>
                  </a:cubicBezTo>
                  <a:cubicBezTo>
                    <a:pt x="9140" y="8810"/>
                    <a:pt x="8758" y="8830"/>
                    <a:pt x="8375" y="8830"/>
                  </a:cubicBezTo>
                  <a:cubicBezTo>
                    <a:pt x="8103" y="8830"/>
                    <a:pt x="7832" y="8822"/>
                    <a:pt x="7577" y="8805"/>
                  </a:cubicBezTo>
                  <a:cubicBezTo>
                    <a:pt x="7177" y="8805"/>
                    <a:pt x="6778" y="8760"/>
                    <a:pt x="6440" y="8635"/>
                  </a:cubicBezTo>
                  <a:cubicBezTo>
                    <a:pt x="6152" y="8506"/>
                    <a:pt x="5985" y="8336"/>
                    <a:pt x="5869" y="8124"/>
                  </a:cubicBezTo>
                  <a:cubicBezTo>
                    <a:pt x="5758" y="7908"/>
                    <a:pt x="5758" y="7696"/>
                    <a:pt x="5869" y="7484"/>
                  </a:cubicBezTo>
                  <a:cubicBezTo>
                    <a:pt x="5985" y="7272"/>
                    <a:pt x="6152" y="7102"/>
                    <a:pt x="6440" y="6973"/>
                  </a:cubicBezTo>
                  <a:cubicBezTo>
                    <a:pt x="6667" y="6802"/>
                    <a:pt x="6950" y="6674"/>
                    <a:pt x="7288" y="6545"/>
                  </a:cubicBezTo>
                  <a:cubicBezTo>
                    <a:pt x="7632" y="6420"/>
                    <a:pt x="8031" y="6333"/>
                    <a:pt x="8369" y="6250"/>
                  </a:cubicBezTo>
                  <a:cubicBezTo>
                    <a:pt x="8824" y="6121"/>
                    <a:pt x="9334" y="6079"/>
                    <a:pt x="9789" y="6034"/>
                  </a:cubicBezTo>
                  <a:cubicBezTo>
                    <a:pt x="10133" y="6034"/>
                    <a:pt x="10476" y="6079"/>
                    <a:pt x="10814" y="6163"/>
                  </a:cubicBezTo>
                  <a:cubicBezTo>
                    <a:pt x="11097" y="6163"/>
                    <a:pt x="11325" y="6250"/>
                    <a:pt x="11552" y="6333"/>
                  </a:cubicBezTo>
                  <a:lnTo>
                    <a:pt x="11951" y="6503"/>
                  </a:lnTo>
                  <a:cubicBezTo>
                    <a:pt x="12123" y="6591"/>
                    <a:pt x="12350" y="6632"/>
                    <a:pt x="12577" y="6674"/>
                  </a:cubicBezTo>
                  <a:cubicBezTo>
                    <a:pt x="12805" y="6674"/>
                    <a:pt x="13032" y="6632"/>
                    <a:pt x="13259" y="6591"/>
                  </a:cubicBezTo>
                  <a:lnTo>
                    <a:pt x="17296" y="5651"/>
                  </a:lnTo>
                  <a:cubicBezTo>
                    <a:pt x="17462" y="5610"/>
                    <a:pt x="17578" y="5523"/>
                    <a:pt x="17689" y="5398"/>
                  </a:cubicBezTo>
                  <a:cubicBezTo>
                    <a:pt x="17750" y="5311"/>
                    <a:pt x="17806" y="5140"/>
                    <a:pt x="17750" y="5011"/>
                  </a:cubicBezTo>
                  <a:cubicBezTo>
                    <a:pt x="17523" y="4588"/>
                    <a:pt x="17179" y="4201"/>
                    <a:pt x="16725" y="3906"/>
                  </a:cubicBezTo>
                  <a:cubicBezTo>
                    <a:pt x="16214" y="3520"/>
                    <a:pt x="15643" y="3179"/>
                    <a:pt x="14961" y="2967"/>
                  </a:cubicBezTo>
                  <a:cubicBezTo>
                    <a:pt x="14224" y="2668"/>
                    <a:pt x="13431" y="2456"/>
                    <a:pt x="12633" y="2327"/>
                  </a:cubicBezTo>
                  <a:cubicBezTo>
                    <a:pt x="11951" y="2231"/>
                    <a:pt x="11236" y="2186"/>
                    <a:pt x="10537" y="2186"/>
                  </a:cubicBezTo>
                  <a:cubicBezTo>
                    <a:pt x="10304" y="2186"/>
                    <a:pt x="10077" y="2190"/>
                    <a:pt x="9850" y="2202"/>
                  </a:cubicBezTo>
                  <a:lnTo>
                    <a:pt x="9107" y="453"/>
                  </a:lnTo>
                  <a:cubicBezTo>
                    <a:pt x="9051" y="283"/>
                    <a:pt x="8880" y="158"/>
                    <a:pt x="8713" y="71"/>
                  </a:cubicBezTo>
                  <a:cubicBezTo>
                    <a:pt x="8580" y="21"/>
                    <a:pt x="8447" y="0"/>
                    <a:pt x="8314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4" name="Google Shape;679;p40"/>
            <p:cNvSpPr/>
            <p:nvPr/>
          </p:nvSpPr>
          <p:spPr>
            <a:xfrm>
              <a:off x="1690174" y="1067492"/>
              <a:ext cx="40353" cy="87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9" h="21600" extrusionOk="0">
                  <a:moveTo>
                    <a:pt x="6380" y="0"/>
                  </a:moveTo>
                  <a:cubicBezTo>
                    <a:pt x="971" y="5644"/>
                    <a:pt x="-1171" y="11975"/>
                    <a:pt x="620" y="18117"/>
                  </a:cubicBezTo>
                  <a:cubicBezTo>
                    <a:pt x="971" y="19181"/>
                    <a:pt x="1709" y="20056"/>
                    <a:pt x="2763" y="20931"/>
                  </a:cubicBezTo>
                  <a:cubicBezTo>
                    <a:pt x="3430" y="21360"/>
                    <a:pt x="4624" y="21600"/>
                    <a:pt x="5853" y="21600"/>
                  </a:cubicBezTo>
                  <a:cubicBezTo>
                    <a:pt x="6626" y="21600"/>
                    <a:pt x="7469" y="21497"/>
                    <a:pt x="8171" y="21291"/>
                  </a:cubicBezTo>
                  <a:cubicBezTo>
                    <a:pt x="9260" y="20759"/>
                    <a:pt x="9611" y="19884"/>
                    <a:pt x="9611" y="19181"/>
                  </a:cubicBezTo>
                  <a:cubicBezTo>
                    <a:pt x="10700" y="13554"/>
                    <a:pt x="17549" y="8801"/>
                    <a:pt x="20429" y="3534"/>
                  </a:cubicBezTo>
                  <a:lnTo>
                    <a:pt x="6380" y="0"/>
                  </a:ln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5" name="Google Shape;680;p40"/>
            <p:cNvSpPr/>
            <p:nvPr/>
          </p:nvSpPr>
          <p:spPr>
            <a:xfrm>
              <a:off x="1751825" y="565420"/>
              <a:ext cx="790876" cy="402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79" y="0"/>
                  </a:moveTo>
                  <a:lnTo>
                    <a:pt x="13500" y="878"/>
                  </a:lnTo>
                  <a:cubicBezTo>
                    <a:pt x="12393" y="1220"/>
                    <a:pt x="11169" y="1488"/>
                    <a:pt x="10160" y="2326"/>
                  </a:cubicBezTo>
                  <a:cubicBezTo>
                    <a:pt x="7596" y="4502"/>
                    <a:pt x="5652" y="9269"/>
                    <a:pt x="3651" y="12930"/>
                  </a:cubicBezTo>
                  <a:cubicBezTo>
                    <a:pt x="2274" y="15449"/>
                    <a:pt x="875" y="18080"/>
                    <a:pt x="0" y="21399"/>
                  </a:cubicBezTo>
                  <a:cubicBezTo>
                    <a:pt x="34" y="21392"/>
                    <a:pt x="66" y="21388"/>
                    <a:pt x="100" y="21388"/>
                  </a:cubicBezTo>
                  <a:cubicBezTo>
                    <a:pt x="364" y="21388"/>
                    <a:pt x="625" y="21600"/>
                    <a:pt x="877" y="21600"/>
                  </a:cubicBezTo>
                  <a:cubicBezTo>
                    <a:pt x="909" y="21600"/>
                    <a:pt x="940" y="21596"/>
                    <a:pt x="972" y="21589"/>
                  </a:cubicBezTo>
                  <a:cubicBezTo>
                    <a:pt x="1264" y="21514"/>
                    <a:pt x="1516" y="21325"/>
                    <a:pt x="1749" y="20979"/>
                  </a:cubicBezTo>
                  <a:cubicBezTo>
                    <a:pt x="3632" y="18653"/>
                    <a:pt x="5400" y="16785"/>
                    <a:pt x="7208" y="14229"/>
                  </a:cubicBezTo>
                  <a:cubicBezTo>
                    <a:pt x="8917" y="11788"/>
                    <a:pt x="9790" y="10184"/>
                    <a:pt x="10529" y="9994"/>
                  </a:cubicBezTo>
                  <a:lnTo>
                    <a:pt x="21600" y="7438"/>
                  </a:lnTo>
                  <a:cubicBezTo>
                    <a:pt x="20823" y="4577"/>
                    <a:pt x="19736" y="2404"/>
                    <a:pt x="18822" y="1604"/>
                  </a:cubicBezTo>
                  <a:cubicBezTo>
                    <a:pt x="17793" y="685"/>
                    <a:pt x="16704" y="153"/>
                    <a:pt x="1557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6" name="Google Shape;681;p40"/>
            <p:cNvSpPr/>
            <p:nvPr/>
          </p:nvSpPr>
          <p:spPr>
            <a:xfrm>
              <a:off x="1773192" y="823429"/>
              <a:ext cx="397574" cy="438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4" h="21600" extrusionOk="0">
                  <a:moveTo>
                    <a:pt x="8242" y="0"/>
                  </a:moveTo>
                  <a:cubicBezTo>
                    <a:pt x="6008" y="0"/>
                    <a:pt x="3786" y="652"/>
                    <a:pt x="1872" y="2004"/>
                  </a:cubicBezTo>
                  <a:lnTo>
                    <a:pt x="0" y="3298"/>
                  </a:lnTo>
                  <a:lnTo>
                    <a:pt x="13787" y="21600"/>
                  </a:lnTo>
                  <a:lnTo>
                    <a:pt x="15658" y="20480"/>
                  </a:lnTo>
                  <a:cubicBezTo>
                    <a:pt x="20627" y="16981"/>
                    <a:pt x="21600" y="9982"/>
                    <a:pt x="17818" y="4872"/>
                  </a:cubicBezTo>
                  <a:cubicBezTo>
                    <a:pt x="15462" y="1697"/>
                    <a:pt x="11845" y="0"/>
                    <a:pt x="8242" y="0"/>
                  </a:cubicBezTo>
                  <a:close/>
                </a:path>
              </a:pathLst>
            </a:custGeom>
            <a:solidFill>
              <a:srgbClr val="FFBD2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7" name="Google Shape;682;p40"/>
            <p:cNvSpPr/>
            <p:nvPr/>
          </p:nvSpPr>
          <p:spPr>
            <a:xfrm>
              <a:off x="2028496" y="1058959"/>
              <a:ext cx="249612" cy="185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8" y="0"/>
                  </a:moveTo>
                  <a:lnTo>
                    <a:pt x="0" y="20526"/>
                  </a:lnTo>
                  <a:lnTo>
                    <a:pt x="552" y="21600"/>
                  </a:lnTo>
                  <a:lnTo>
                    <a:pt x="21600" y="1162"/>
                  </a:lnTo>
                  <a:lnTo>
                    <a:pt x="20988" y="0"/>
                  </a:lnTo>
                  <a:close/>
                </a:path>
              </a:pathLst>
            </a:custGeom>
            <a:solidFill>
              <a:srgbClr val="E2A2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8" name="Google Shape;683;p40"/>
            <p:cNvSpPr/>
            <p:nvPr/>
          </p:nvSpPr>
          <p:spPr>
            <a:xfrm>
              <a:off x="2008584" y="1031972"/>
              <a:ext cx="249612" cy="184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8" y="0"/>
                  </a:moveTo>
                  <a:lnTo>
                    <a:pt x="0" y="20522"/>
                  </a:lnTo>
                  <a:lnTo>
                    <a:pt x="552" y="21600"/>
                  </a:lnTo>
                  <a:lnTo>
                    <a:pt x="21600" y="1078"/>
                  </a:lnTo>
                  <a:lnTo>
                    <a:pt x="20988" y="0"/>
                  </a:lnTo>
                  <a:close/>
                </a:path>
              </a:pathLst>
            </a:custGeom>
            <a:solidFill>
              <a:srgbClr val="E2A2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19" name="Google Shape;684;p40"/>
            <p:cNvSpPr/>
            <p:nvPr/>
          </p:nvSpPr>
          <p:spPr>
            <a:xfrm>
              <a:off x="1696902" y="841605"/>
              <a:ext cx="448393" cy="456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2" h="21600" extrusionOk="0">
                  <a:moveTo>
                    <a:pt x="9079" y="0"/>
                  </a:moveTo>
                  <a:cubicBezTo>
                    <a:pt x="7267" y="0"/>
                    <a:pt x="5458" y="584"/>
                    <a:pt x="3879" y="1804"/>
                  </a:cubicBezTo>
                  <a:cubicBezTo>
                    <a:pt x="-355" y="5101"/>
                    <a:pt x="-1264" y="11827"/>
                    <a:pt x="1852" y="16771"/>
                  </a:cubicBezTo>
                  <a:cubicBezTo>
                    <a:pt x="3814" y="19907"/>
                    <a:pt x="6907" y="21600"/>
                    <a:pt x="9993" y="21600"/>
                  </a:cubicBezTo>
                  <a:cubicBezTo>
                    <a:pt x="11805" y="21600"/>
                    <a:pt x="13614" y="21016"/>
                    <a:pt x="15193" y="19799"/>
                  </a:cubicBezTo>
                  <a:cubicBezTo>
                    <a:pt x="19427" y="16502"/>
                    <a:pt x="20336" y="9776"/>
                    <a:pt x="17220" y="4832"/>
                  </a:cubicBezTo>
                  <a:cubicBezTo>
                    <a:pt x="15258" y="1696"/>
                    <a:pt x="12165" y="0"/>
                    <a:pt x="9079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0" name="Google Shape;685;p40"/>
            <p:cNvSpPr/>
            <p:nvPr/>
          </p:nvSpPr>
          <p:spPr>
            <a:xfrm>
              <a:off x="1696528" y="841536"/>
              <a:ext cx="237406" cy="456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4" h="21600" extrusionOk="0">
                  <a:moveTo>
                    <a:pt x="17314" y="0"/>
                  </a:moveTo>
                  <a:cubicBezTo>
                    <a:pt x="13691" y="0"/>
                    <a:pt x="10123" y="650"/>
                    <a:pt x="7185" y="1911"/>
                  </a:cubicBezTo>
                  <a:cubicBezTo>
                    <a:pt x="-820" y="5276"/>
                    <a:pt x="-2376" y="12007"/>
                    <a:pt x="3730" y="16921"/>
                  </a:cubicBezTo>
                  <a:cubicBezTo>
                    <a:pt x="7073" y="19683"/>
                    <a:pt x="12309" y="21396"/>
                    <a:pt x="18072" y="21600"/>
                  </a:cubicBezTo>
                  <a:cubicBezTo>
                    <a:pt x="12657" y="21229"/>
                    <a:pt x="7764" y="19548"/>
                    <a:pt x="4652" y="16987"/>
                  </a:cubicBezTo>
                  <a:cubicBezTo>
                    <a:pt x="-1455" y="12076"/>
                    <a:pt x="101" y="5342"/>
                    <a:pt x="8107" y="1944"/>
                  </a:cubicBezTo>
                  <a:cubicBezTo>
                    <a:pt x="11062" y="709"/>
                    <a:pt x="14595" y="43"/>
                    <a:pt x="18224" y="43"/>
                  </a:cubicBezTo>
                  <a:cubicBezTo>
                    <a:pt x="18555" y="43"/>
                    <a:pt x="18887" y="49"/>
                    <a:pt x="19224" y="59"/>
                  </a:cubicBezTo>
                  <a:cubicBezTo>
                    <a:pt x="18589" y="20"/>
                    <a:pt x="17949" y="0"/>
                    <a:pt x="17314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1" name="Google Shape;686;p40"/>
            <p:cNvSpPr/>
            <p:nvPr/>
          </p:nvSpPr>
          <p:spPr>
            <a:xfrm>
              <a:off x="1755521" y="897106"/>
              <a:ext cx="339889" cy="350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9" h="21600" extrusionOk="0">
                  <a:moveTo>
                    <a:pt x="8745" y="0"/>
                  </a:moveTo>
                  <a:cubicBezTo>
                    <a:pt x="6939" y="0"/>
                    <a:pt x="5165" y="572"/>
                    <a:pt x="3646" y="1777"/>
                  </a:cubicBezTo>
                  <a:cubicBezTo>
                    <a:pt x="-530" y="5061"/>
                    <a:pt x="-1211" y="11763"/>
                    <a:pt x="2083" y="16752"/>
                  </a:cubicBezTo>
                  <a:cubicBezTo>
                    <a:pt x="4166" y="19887"/>
                    <a:pt x="7362" y="21600"/>
                    <a:pt x="10476" y="21600"/>
                  </a:cubicBezTo>
                  <a:cubicBezTo>
                    <a:pt x="12278" y="21600"/>
                    <a:pt x="14056" y="21023"/>
                    <a:pt x="15572" y="19819"/>
                  </a:cubicBezTo>
                  <a:cubicBezTo>
                    <a:pt x="19708" y="16534"/>
                    <a:pt x="20389" y="9837"/>
                    <a:pt x="17138" y="4844"/>
                  </a:cubicBezTo>
                  <a:cubicBezTo>
                    <a:pt x="15055" y="1713"/>
                    <a:pt x="11859" y="0"/>
                    <a:pt x="8745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2" name="Google Shape;687;p40"/>
            <p:cNvSpPr/>
            <p:nvPr/>
          </p:nvSpPr>
          <p:spPr>
            <a:xfrm>
              <a:off x="1751193" y="894816"/>
              <a:ext cx="339818" cy="350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1" h="21600" extrusionOk="0">
                  <a:moveTo>
                    <a:pt x="8748" y="0"/>
                  </a:moveTo>
                  <a:cubicBezTo>
                    <a:pt x="6935" y="0"/>
                    <a:pt x="5145" y="577"/>
                    <a:pt x="3610" y="1792"/>
                  </a:cubicBezTo>
                  <a:cubicBezTo>
                    <a:pt x="-525" y="5080"/>
                    <a:pt x="-1210" y="11786"/>
                    <a:pt x="2083" y="16738"/>
                  </a:cubicBezTo>
                  <a:cubicBezTo>
                    <a:pt x="4163" y="19894"/>
                    <a:pt x="7331" y="21600"/>
                    <a:pt x="10432" y="21600"/>
                  </a:cubicBezTo>
                  <a:cubicBezTo>
                    <a:pt x="12245" y="21600"/>
                    <a:pt x="14035" y="21018"/>
                    <a:pt x="15573" y="19808"/>
                  </a:cubicBezTo>
                  <a:cubicBezTo>
                    <a:pt x="19705" y="16520"/>
                    <a:pt x="20390" y="9814"/>
                    <a:pt x="17097" y="4858"/>
                  </a:cubicBezTo>
                  <a:cubicBezTo>
                    <a:pt x="15017" y="1702"/>
                    <a:pt x="11849" y="0"/>
                    <a:pt x="874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3" name="Google Shape;688;p40"/>
            <p:cNvSpPr/>
            <p:nvPr/>
          </p:nvSpPr>
          <p:spPr>
            <a:xfrm>
              <a:off x="1751530" y="972240"/>
              <a:ext cx="327468" cy="272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3" h="21600" extrusionOk="0">
                  <a:moveTo>
                    <a:pt x="1338" y="0"/>
                  </a:moveTo>
                  <a:cubicBezTo>
                    <a:pt x="-707" y="4501"/>
                    <a:pt x="-433" y="10578"/>
                    <a:pt x="2334" y="15359"/>
                  </a:cubicBezTo>
                  <a:cubicBezTo>
                    <a:pt x="4684" y="19410"/>
                    <a:pt x="8283" y="21600"/>
                    <a:pt x="11793" y="21600"/>
                  </a:cubicBezTo>
                  <a:cubicBezTo>
                    <a:pt x="13838" y="21600"/>
                    <a:pt x="15856" y="20853"/>
                    <a:pt x="17582" y="19300"/>
                  </a:cubicBezTo>
                  <a:cubicBezTo>
                    <a:pt x="19078" y="17950"/>
                    <a:pt x="20211" y="16149"/>
                    <a:pt x="20893" y="14008"/>
                  </a:cubicBezTo>
                  <a:cubicBezTo>
                    <a:pt x="20211" y="15529"/>
                    <a:pt x="19260" y="16824"/>
                    <a:pt x="18127" y="17895"/>
                  </a:cubicBezTo>
                  <a:cubicBezTo>
                    <a:pt x="16409" y="19443"/>
                    <a:pt x="14404" y="20178"/>
                    <a:pt x="12364" y="20178"/>
                  </a:cubicBezTo>
                  <a:cubicBezTo>
                    <a:pt x="8845" y="20178"/>
                    <a:pt x="5233" y="17983"/>
                    <a:pt x="2878" y="13954"/>
                  </a:cubicBezTo>
                  <a:cubicBezTo>
                    <a:pt x="475" y="9957"/>
                    <a:pt x="-118" y="4671"/>
                    <a:pt x="1338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4" name="Google Shape;689;p40"/>
            <p:cNvSpPr/>
            <p:nvPr/>
          </p:nvSpPr>
          <p:spPr>
            <a:xfrm>
              <a:off x="1832862" y="960584"/>
              <a:ext cx="183126" cy="207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5" h="21600" extrusionOk="0">
                  <a:moveTo>
                    <a:pt x="5979" y="0"/>
                  </a:moveTo>
                  <a:cubicBezTo>
                    <a:pt x="5832" y="0"/>
                    <a:pt x="5710" y="51"/>
                    <a:pt x="5597" y="101"/>
                  </a:cubicBezTo>
                  <a:lnTo>
                    <a:pt x="2090" y="1878"/>
                  </a:lnTo>
                  <a:cubicBezTo>
                    <a:pt x="1838" y="2029"/>
                    <a:pt x="1757" y="2174"/>
                    <a:pt x="1675" y="2325"/>
                  </a:cubicBezTo>
                  <a:cubicBezTo>
                    <a:pt x="1594" y="2542"/>
                    <a:pt x="1594" y="2694"/>
                    <a:pt x="1757" y="2838"/>
                  </a:cubicBezTo>
                  <a:lnTo>
                    <a:pt x="2757" y="4470"/>
                  </a:lnTo>
                  <a:cubicBezTo>
                    <a:pt x="2090" y="4990"/>
                    <a:pt x="1594" y="5582"/>
                    <a:pt x="1089" y="6247"/>
                  </a:cubicBezTo>
                  <a:cubicBezTo>
                    <a:pt x="674" y="6839"/>
                    <a:pt x="341" y="7431"/>
                    <a:pt x="170" y="8095"/>
                  </a:cubicBezTo>
                  <a:cubicBezTo>
                    <a:pt x="7" y="8688"/>
                    <a:pt x="-74" y="9352"/>
                    <a:pt x="89" y="9944"/>
                  </a:cubicBezTo>
                  <a:cubicBezTo>
                    <a:pt x="89" y="10536"/>
                    <a:pt x="341" y="11056"/>
                    <a:pt x="674" y="11576"/>
                  </a:cubicBezTo>
                  <a:cubicBezTo>
                    <a:pt x="1342" y="12688"/>
                    <a:pt x="2594" y="13577"/>
                    <a:pt x="4010" y="13945"/>
                  </a:cubicBezTo>
                  <a:cubicBezTo>
                    <a:pt x="4563" y="14046"/>
                    <a:pt x="5133" y="14097"/>
                    <a:pt x="5702" y="14097"/>
                  </a:cubicBezTo>
                  <a:cubicBezTo>
                    <a:pt x="6833" y="14097"/>
                    <a:pt x="7988" y="13894"/>
                    <a:pt x="9095" y="13505"/>
                  </a:cubicBezTo>
                  <a:cubicBezTo>
                    <a:pt x="10185" y="13129"/>
                    <a:pt x="11096" y="12833"/>
                    <a:pt x="11934" y="12537"/>
                  </a:cubicBezTo>
                  <a:cubicBezTo>
                    <a:pt x="12601" y="12320"/>
                    <a:pt x="13268" y="12169"/>
                    <a:pt x="13935" y="12017"/>
                  </a:cubicBezTo>
                  <a:cubicBezTo>
                    <a:pt x="14350" y="11872"/>
                    <a:pt x="14765" y="11872"/>
                    <a:pt x="15270" y="11872"/>
                  </a:cubicBezTo>
                  <a:cubicBezTo>
                    <a:pt x="15522" y="11872"/>
                    <a:pt x="15766" y="12017"/>
                    <a:pt x="15937" y="12241"/>
                  </a:cubicBezTo>
                  <a:cubicBezTo>
                    <a:pt x="16270" y="12688"/>
                    <a:pt x="16100" y="13281"/>
                    <a:pt x="15603" y="13577"/>
                  </a:cubicBezTo>
                  <a:cubicBezTo>
                    <a:pt x="14936" y="14169"/>
                    <a:pt x="14188" y="14689"/>
                    <a:pt x="13431" y="15057"/>
                  </a:cubicBezTo>
                  <a:cubicBezTo>
                    <a:pt x="12935" y="15353"/>
                    <a:pt x="12520" y="15498"/>
                    <a:pt x="11934" y="15649"/>
                  </a:cubicBezTo>
                  <a:cubicBezTo>
                    <a:pt x="11601" y="15722"/>
                    <a:pt x="11186" y="15722"/>
                    <a:pt x="10852" y="15722"/>
                  </a:cubicBezTo>
                  <a:cubicBezTo>
                    <a:pt x="10519" y="15722"/>
                    <a:pt x="10266" y="15722"/>
                    <a:pt x="10014" y="15649"/>
                  </a:cubicBezTo>
                  <a:lnTo>
                    <a:pt x="9428" y="15498"/>
                  </a:lnTo>
                  <a:lnTo>
                    <a:pt x="8851" y="15498"/>
                  </a:lnTo>
                  <a:cubicBezTo>
                    <a:pt x="8680" y="15577"/>
                    <a:pt x="8428" y="15649"/>
                    <a:pt x="8265" y="15722"/>
                  </a:cubicBezTo>
                  <a:lnTo>
                    <a:pt x="4759" y="17570"/>
                  </a:lnTo>
                  <a:cubicBezTo>
                    <a:pt x="4596" y="17650"/>
                    <a:pt x="4506" y="17794"/>
                    <a:pt x="4425" y="17946"/>
                  </a:cubicBezTo>
                  <a:cubicBezTo>
                    <a:pt x="4425" y="18090"/>
                    <a:pt x="4425" y="18242"/>
                    <a:pt x="4506" y="18386"/>
                  </a:cubicBezTo>
                  <a:cubicBezTo>
                    <a:pt x="4840" y="18834"/>
                    <a:pt x="5344" y="19202"/>
                    <a:pt x="5841" y="19498"/>
                  </a:cubicBezTo>
                  <a:cubicBezTo>
                    <a:pt x="6426" y="19795"/>
                    <a:pt x="7093" y="20018"/>
                    <a:pt x="7850" y="20091"/>
                  </a:cubicBezTo>
                  <a:cubicBezTo>
                    <a:pt x="8599" y="20235"/>
                    <a:pt x="9428" y="20235"/>
                    <a:pt x="10266" y="20235"/>
                  </a:cubicBezTo>
                  <a:cubicBezTo>
                    <a:pt x="11186" y="20163"/>
                    <a:pt x="12097" y="19939"/>
                    <a:pt x="13016" y="19643"/>
                  </a:cubicBezTo>
                  <a:lnTo>
                    <a:pt x="14098" y="21275"/>
                  </a:lnTo>
                  <a:cubicBezTo>
                    <a:pt x="14188" y="21419"/>
                    <a:pt x="14350" y="21571"/>
                    <a:pt x="14521" y="21571"/>
                  </a:cubicBezTo>
                  <a:cubicBezTo>
                    <a:pt x="14594" y="21593"/>
                    <a:pt x="14668" y="21600"/>
                    <a:pt x="14733" y="21600"/>
                  </a:cubicBezTo>
                  <a:cubicBezTo>
                    <a:pt x="14912" y="21600"/>
                    <a:pt x="15066" y="21549"/>
                    <a:pt x="15188" y="21499"/>
                  </a:cubicBezTo>
                  <a:lnTo>
                    <a:pt x="18687" y="19643"/>
                  </a:lnTo>
                  <a:cubicBezTo>
                    <a:pt x="18858" y="19571"/>
                    <a:pt x="19020" y="19426"/>
                    <a:pt x="19102" y="19202"/>
                  </a:cubicBezTo>
                  <a:cubicBezTo>
                    <a:pt x="19102" y="19051"/>
                    <a:pt x="19102" y="18834"/>
                    <a:pt x="19020" y="18682"/>
                  </a:cubicBezTo>
                  <a:lnTo>
                    <a:pt x="17938" y="17130"/>
                  </a:lnTo>
                  <a:cubicBezTo>
                    <a:pt x="18687" y="16610"/>
                    <a:pt x="19354" y="16018"/>
                    <a:pt x="19940" y="15353"/>
                  </a:cubicBezTo>
                  <a:cubicBezTo>
                    <a:pt x="20525" y="14761"/>
                    <a:pt x="20940" y="14097"/>
                    <a:pt x="21192" y="13425"/>
                  </a:cubicBezTo>
                  <a:cubicBezTo>
                    <a:pt x="21445" y="12761"/>
                    <a:pt x="21526" y="12096"/>
                    <a:pt x="21445" y="11425"/>
                  </a:cubicBezTo>
                  <a:cubicBezTo>
                    <a:pt x="21355" y="10760"/>
                    <a:pt x="21192" y="10168"/>
                    <a:pt x="20769" y="9576"/>
                  </a:cubicBezTo>
                  <a:cubicBezTo>
                    <a:pt x="20354" y="8984"/>
                    <a:pt x="19858" y="8464"/>
                    <a:pt x="19191" y="8023"/>
                  </a:cubicBezTo>
                  <a:cubicBezTo>
                    <a:pt x="18605" y="7655"/>
                    <a:pt x="17938" y="7359"/>
                    <a:pt x="17271" y="7279"/>
                  </a:cubicBezTo>
                  <a:cubicBezTo>
                    <a:pt x="16856" y="7207"/>
                    <a:pt x="16433" y="7171"/>
                    <a:pt x="16018" y="7171"/>
                  </a:cubicBezTo>
                  <a:cubicBezTo>
                    <a:pt x="15603" y="7171"/>
                    <a:pt x="15188" y="7207"/>
                    <a:pt x="14765" y="7279"/>
                  </a:cubicBezTo>
                  <a:cubicBezTo>
                    <a:pt x="13765" y="7431"/>
                    <a:pt x="12764" y="7655"/>
                    <a:pt x="11853" y="8023"/>
                  </a:cubicBezTo>
                  <a:lnTo>
                    <a:pt x="9095" y="8839"/>
                  </a:lnTo>
                  <a:cubicBezTo>
                    <a:pt x="8517" y="9056"/>
                    <a:pt x="7850" y="9208"/>
                    <a:pt x="7264" y="9352"/>
                  </a:cubicBezTo>
                  <a:cubicBezTo>
                    <a:pt x="7053" y="9395"/>
                    <a:pt x="6866" y="9410"/>
                    <a:pt x="6679" y="9410"/>
                  </a:cubicBezTo>
                  <a:cubicBezTo>
                    <a:pt x="6491" y="9410"/>
                    <a:pt x="6304" y="9395"/>
                    <a:pt x="6093" y="9352"/>
                  </a:cubicBezTo>
                  <a:cubicBezTo>
                    <a:pt x="5597" y="9208"/>
                    <a:pt x="5263" y="8760"/>
                    <a:pt x="5344" y="8319"/>
                  </a:cubicBezTo>
                  <a:cubicBezTo>
                    <a:pt x="5426" y="8023"/>
                    <a:pt x="5507" y="7799"/>
                    <a:pt x="5759" y="7655"/>
                  </a:cubicBezTo>
                  <a:cubicBezTo>
                    <a:pt x="5930" y="7431"/>
                    <a:pt x="6174" y="7207"/>
                    <a:pt x="6426" y="7063"/>
                  </a:cubicBezTo>
                  <a:cubicBezTo>
                    <a:pt x="6760" y="6839"/>
                    <a:pt x="7012" y="6687"/>
                    <a:pt x="7346" y="6471"/>
                  </a:cubicBezTo>
                  <a:cubicBezTo>
                    <a:pt x="7761" y="6319"/>
                    <a:pt x="8184" y="6095"/>
                    <a:pt x="8599" y="6023"/>
                  </a:cubicBezTo>
                  <a:cubicBezTo>
                    <a:pt x="8932" y="5951"/>
                    <a:pt x="9266" y="5878"/>
                    <a:pt x="9599" y="5878"/>
                  </a:cubicBezTo>
                  <a:cubicBezTo>
                    <a:pt x="9851" y="5878"/>
                    <a:pt x="10095" y="5878"/>
                    <a:pt x="10348" y="5951"/>
                  </a:cubicBezTo>
                  <a:lnTo>
                    <a:pt x="10763" y="6023"/>
                  </a:lnTo>
                  <a:lnTo>
                    <a:pt x="11348" y="6023"/>
                  </a:lnTo>
                  <a:cubicBezTo>
                    <a:pt x="11601" y="6023"/>
                    <a:pt x="11853" y="5951"/>
                    <a:pt x="12015" y="5799"/>
                  </a:cubicBezTo>
                  <a:lnTo>
                    <a:pt x="15522" y="3950"/>
                  </a:lnTo>
                  <a:cubicBezTo>
                    <a:pt x="15685" y="3878"/>
                    <a:pt x="15766" y="3726"/>
                    <a:pt x="15855" y="3582"/>
                  </a:cubicBezTo>
                  <a:cubicBezTo>
                    <a:pt x="15855" y="3430"/>
                    <a:pt x="15855" y="3286"/>
                    <a:pt x="15766" y="3214"/>
                  </a:cubicBezTo>
                  <a:cubicBezTo>
                    <a:pt x="15432" y="2766"/>
                    <a:pt x="15018" y="2470"/>
                    <a:pt x="14521" y="2246"/>
                  </a:cubicBezTo>
                  <a:cubicBezTo>
                    <a:pt x="13935" y="1950"/>
                    <a:pt x="13350" y="1805"/>
                    <a:pt x="12683" y="1654"/>
                  </a:cubicBezTo>
                  <a:cubicBezTo>
                    <a:pt x="11934" y="1509"/>
                    <a:pt x="11096" y="1509"/>
                    <a:pt x="10348" y="1509"/>
                  </a:cubicBezTo>
                  <a:cubicBezTo>
                    <a:pt x="9428" y="1582"/>
                    <a:pt x="8517" y="1733"/>
                    <a:pt x="7679" y="1950"/>
                  </a:cubicBezTo>
                  <a:lnTo>
                    <a:pt x="6679" y="325"/>
                  </a:lnTo>
                  <a:cubicBezTo>
                    <a:pt x="6597" y="173"/>
                    <a:pt x="6345" y="29"/>
                    <a:pt x="6174" y="29"/>
                  </a:cubicBezTo>
                  <a:cubicBezTo>
                    <a:pt x="6101" y="7"/>
                    <a:pt x="6036" y="0"/>
                    <a:pt x="5979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5" name="Google Shape;690;p40"/>
            <p:cNvSpPr/>
            <p:nvPr/>
          </p:nvSpPr>
          <p:spPr>
            <a:xfrm>
              <a:off x="1826780" y="963429"/>
              <a:ext cx="183190" cy="206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600" extrusionOk="0">
                  <a:moveTo>
                    <a:pt x="6001" y="0"/>
                  </a:moveTo>
                  <a:cubicBezTo>
                    <a:pt x="5862" y="0"/>
                    <a:pt x="5699" y="51"/>
                    <a:pt x="5576" y="101"/>
                  </a:cubicBezTo>
                  <a:lnTo>
                    <a:pt x="2063" y="1956"/>
                  </a:lnTo>
                  <a:cubicBezTo>
                    <a:pt x="1810" y="2036"/>
                    <a:pt x="1728" y="2181"/>
                    <a:pt x="1647" y="2406"/>
                  </a:cubicBezTo>
                  <a:cubicBezTo>
                    <a:pt x="1557" y="2551"/>
                    <a:pt x="1647" y="2703"/>
                    <a:pt x="1728" y="2927"/>
                  </a:cubicBezTo>
                  <a:lnTo>
                    <a:pt x="2733" y="4485"/>
                  </a:lnTo>
                  <a:cubicBezTo>
                    <a:pt x="2145" y="5007"/>
                    <a:pt x="1557" y="5601"/>
                    <a:pt x="1059" y="6268"/>
                  </a:cubicBezTo>
                  <a:cubicBezTo>
                    <a:pt x="642" y="6862"/>
                    <a:pt x="307" y="7456"/>
                    <a:pt x="135" y="8123"/>
                  </a:cubicBezTo>
                  <a:cubicBezTo>
                    <a:pt x="-28" y="8717"/>
                    <a:pt x="-28" y="9383"/>
                    <a:pt x="54" y="9978"/>
                  </a:cubicBezTo>
                  <a:cubicBezTo>
                    <a:pt x="135" y="10572"/>
                    <a:pt x="307" y="11166"/>
                    <a:pt x="642" y="11615"/>
                  </a:cubicBezTo>
                  <a:cubicBezTo>
                    <a:pt x="1393" y="12803"/>
                    <a:pt x="2562" y="13622"/>
                    <a:pt x="3991" y="13992"/>
                  </a:cubicBezTo>
                  <a:cubicBezTo>
                    <a:pt x="4490" y="14079"/>
                    <a:pt x="4996" y="14122"/>
                    <a:pt x="5503" y="14122"/>
                  </a:cubicBezTo>
                  <a:cubicBezTo>
                    <a:pt x="6704" y="14122"/>
                    <a:pt x="7921" y="13890"/>
                    <a:pt x="9097" y="13470"/>
                  </a:cubicBezTo>
                  <a:cubicBezTo>
                    <a:pt x="10184" y="13101"/>
                    <a:pt x="11107" y="12803"/>
                    <a:pt x="11948" y="12579"/>
                  </a:cubicBezTo>
                  <a:cubicBezTo>
                    <a:pt x="12618" y="12361"/>
                    <a:pt x="13288" y="12137"/>
                    <a:pt x="13958" y="11985"/>
                  </a:cubicBezTo>
                  <a:cubicBezTo>
                    <a:pt x="14375" y="11912"/>
                    <a:pt x="14791" y="11840"/>
                    <a:pt x="15298" y="11840"/>
                  </a:cubicBezTo>
                  <a:cubicBezTo>
                    <a:pt x="15543" y="11840"/>
                    <a:pt x="15796" y="11985"/>
                    <a:pt x="15968" y="12209"/>
                  </a:cubicBezTo>
                  <a:cubicBezTo>
                    <a:pt x="16303" y="12659"/>
                    <a:pt x="16131" y="13253"/>
                    <a:pt x="15633" y="13622"/>
                  </a:cubicBezTo>
                  <a:cubicBezTo>
                    <a:pt x="14963" y="14216"/>
                    <a:pt x="14293" y="14658"/>
                    <a:pt x="13452" y="15108"/>
                  </a:cubicBezTo>
                  <a:cubicBezTo>
                    <a:pt x="13035" y="15332"/>
                    <a:pt x="12528" y="15477"/>
                    <a:pt x="12030" y="15629"/>
                  </a:cubicBezTo>
                  <a:cubicBezTo>
                    <a:pt x="11613" y="15702"/>
                    <a:pt x="11189" y="15774"/>
                    <a:pt x="10854" y="15774"/>
                  </a:cubicBezTo>
                  <a:cubicBezTo>
                    <a:pt x="10519" y="15702"/>
                    <a:pt x="10274" y="15702"/>
                    <a:pt x="10020" y="15629"/>
                  </a:cubicBezTo>
                  <a:lnTo>
                    <a:pt x="9514" y="15550"/>
                  </a:lnTo>
                  <a:cubicBezTo>
                    <a:pt x="9391" y="15513"/>
                    <a:pt x="9285" y="15499"/>
                    <a:pt x="9195" y="15499"/>
                  </a:cubicBezTo>
                  <a:cubicBezTo>
                    <a:pt x="9097" y="15499"/>
                    <a:pt x="9016" y="15513"/>
                    <a:pt x="8934" y="15550"/>
                  </a:cubicBezTo>
                  <a:cubicBezTo>
                    <a:pt x="8681" y="15550"/>
                    <a:pt x="8509" y="15629"/>
                    <a:pt x="8346" y="15702"/>
                  </a:cubicBezTo>
                  <a:lnTo>
                    <a:pt x="4825" y="17557"/>
                  </a:lnTo>
                  <a:cubicBezTo>
                    <a:pt x="4661" y="17629"/>
                    <a:pt x="4571" y="17781"/>
                    <a:pt x="4490" y="17926"/>
                  </a:cubicBezTo>
                  <a:cubicBezTo>
                    <a:pt x="4408" y="18078"/>
                    <a:pt x="4408" y="18223"/>
                    <a:pt x="4490" y="18376"/>
                  </a:cubicBezTo>
                  <a:cubicBezTo>
                    <a:pt x="4825" y="18818"/>
                    <a:pt x="5331" y="19194"/>
                    <a:pt x="5829" y="19491"/>
                  </a:cubicBezTo>
                  <a:cubicBezTo>
                    <a:pt x="6418" y="19789"/>
                    <a:pt x="7088" y="20006"/>
                    <a:pt x="7839" y="20086"/>
                  </a:cubicBezTo>
                  <a:cubicBezTo>
                    <a:pt x="8599" y="20231"/>
                    <a:pt x="9432" y="20231"/>
                    <a:pt x="10274" y="20231"/>
                  </a:cubicBezTo>
                  <a:cubicBezTo>
                    <a:pt x="11189" y="20158"/>
                    <a:pt x="12193" y="19933"/>
                    <a:pt x="13035" y="19709"/>
                  </a:cubicBezTo>
                  <a:lnTo>
                    <a:pt x="14121" y="21274"/>
                  </a:lnTo>
                  <a:cubicBezTo>
                    <a:pt x="14203" y="21419"/>
                    <a:pt x="14375" y="21571"/>
                    <a:pt x="14628" y="21571"/>
                  </a:cubicBezTo>
                  <a:cubicBezTo>
                    <a:pt x="14677" y="21593"/>
                    <a:pt x="14734" y="21600"/>
                    <a:pt x="14791" y="21600"/>
                  </a:cubicBezTo>
                  <a:cubicBezTo>
                    <a:pt x="14930" y="21600"/>
                    <a:pt x="15094" y="21549"/>
                    <a:pt x="15208" y="21491"/>
                  </a:cubicBezTo>
                  <a:lnTo>
                    <a:pt x="18729" y="19636"/>
                  </a:lnTo>
                  <a:cubicBezTo>
                    <a:pt x="18892" y="19564"/>
                    <a:pt x="19064" y="19412"/>
                    <a:pt x="19146" y="19194"/>
                  </a:cubicBezTo>
                  <a:cubicBezTo>
                    <a:pt x="19227" y="19042"/>
                    <a:pt x="19146" y="18818"/>
                    <a:pt x="19064" y="18673"/>
                  </a:cubicBezTo>
                  <a:lnTo>
                    <a:pt x="17977" y="17115"/>
                  </a:lnTo>
                  <a:cubicBezTo>
                    <a:pt x="18729" y="16593"/>
                    <a:pt x="19481" y="15999"/>
                    <a:pt x="20069" y="15332"/>
                  </a:cubicBezTo>
                  <a:cubicBezTo>
                    <a:pt x="20567" y="14738"/>
                    <a:pt x="20992" y="14064"/>
                    <a:pt x="21237" y="13398"/>
                  </a:cubicBezTo>
                  <a:cubicBezTo>
                    <a:pt x="21490" y="12731"/>
                    <a:pt x="21572" y="12064"/>
                    <a:pt x="21572" y="11391"/>
                  </a:cubicBezTo>
                  <a:cubicBezTo>
                    <a:pt x="21490" y="10724"/>
                    <a:pt x="21237" y="10130"/>
                    <a:pt x="20820" y="9536"/>
                  </a:cubicBezTo>
                  <a:cubicBezTo>
                    <a:pt x="20404" y="8941"/>
                    <a:pt x="19897" y="8420"/>
                    <a:pt x="19317" y="7978"/>
                  </a:cubicBezTo>
                  <a:cubicBezTo>
                    <a:pt x="18647" y="7601"/>
                    <a:pt x="17977" y="7304"/>
                    <a:pt x="17308" y="7231"/>
                  </a:cubicBezTo>
                  <a:cubicBezTo>
                    <a:pt x="16883" y="7159"/>
                    <a:pt x="16466" y="7123"/>
                    <a:pt x="16049" y="7123"/>
                  </a:cubicBezTo>
                  <a:cubicBezTo>
                    <a:pt x="15633" y="7123"/>
                    <a:pt x="15208" y="7159"/>
                    <a:pt x="14791" y="7231"/>
                  </a:cubicBezTo>
                  <a:cubicBezTo>
                    <a:pt x="13787" y="7384"/>
                    <a:pt x="12782" y="7681"/>
                    <a:pt x="11859" y="7978"/>
                  </a:cubicBezTo>
                  <a:lnTo>
                    <a:pt x="9097" y="8789"/>
                  </a:lnTo>
                  <a:cubicBezTo>
                    <a:pt x="8509" y="9014"/>
                    <a:pt x="7929" y="9166"/>
                    <a:pt x="7251" y="9311"/>
                  </a:cubicBezTo>
                  <a:cubicBezTo>
                    <a:pt x="7088" y="9347"/>
                    <a:pt x="6900" y="9369"/>
                    <a:pt x="6712" y="9369"/>
                  </a:cubicBezTo>
                  <a:cubicBezTo>
                    <a:pt x="6524" y="9369"/>
                    <a:pt x="6336" y="9347"/>
                    <a:pt x="6164" y="9311"/>
                  </a:cubicBezTo>
                  <a:cubicBezTo>
                    <a:pt x="5576" y="9239"/>
                    <a:pt x="5241" y="8717"/>
                    <a:pt x="5413" y="8275"/>
                  </a:cubicBezTo>
                  <a:cubicBezTo>
                    <a:pt x="5413" y="8050"/>
                    <a:pt x="5576" y="7826"/>
                    <a:pt x="5748" y="7601"/>
                  </a:cubicBezTo>
                  <a:cubicBezTo>
                    <a:pt x="5911" y="7384"/>
                    <a:pt x="6164" y="7159"/>
                    <a:pt x="6418" y="7007"/>
                  </a:cubicBezTo>
                  <a:cubicBezTo>
                    <a:pt x="6753" y="6789"/>
                    <a:pt x="7088" y="6637"/>
                    <a:pt x="7423" y="6492"/>
                  </a:cubicBezTo>
                  <a:cubicBezTo>
                    <a:pt x="7757" y="6268"/>
                    <a:pt x="8174" y="6043"/>
                    <a:pt x="8681" y="5971"/>
                  </a:cubicBezTo>
                  <a:cubicBezTo>
                    <a:pt x="8934" y="5898"/>
                    <a:pt x="9269" y="5818"/>
                    <a:pt x="9604" y="5818"/>
                  </a:cubicBezTo>
                  <a:cubicBezTo>
                    <a:pt x="9849" y="5818"/>
                    <a:pt x="10102" y="5818"/>
                    <a:pt x="10355" y="5898"/>
                  </a:cubicBezTo>
                  <a:lnTo>
                    <a:pt x="10772" y="5971"/>
                  </a:lnTo>
                  <a:lnTo>
                    <a:pt x="11360" y="5971"/>
                  </a:lnTo>
                  <a:cubicBezTo>
                    <a:pt x="11613" y="5971"/>
                    <a:pt x="11859" y="5898"/>
                    <a:pt x="12030" y="5746"/>
                  </a:cubicBezTo>
                  <a:lnTo>
                    <a:pt x="15543" y="3891"/>
                  </a:lnTo>
                  <a:cubicBezTo>
                    <a:pt x="15715" y="3819"/>
                    <a:pt x="15796" y="3666"/>
                    <a:pt x="15878" y="3594"/>
                  </a:cubicBezTo>
                  <a:cubicBezTo>
                    <a:pt x="15878" y="3442"/>
                    <a:pt x="15878" y="3224"/>
                    <a:pt x="15796" y="3145"/>
                  </a:cubicBezTo>
                  <a:cubicBezTo>
                    <a:pt x="15461" y="2703"/>
                    <a:pt x="15045" y="2406"/>
                    <a:pt x="14628" y="2181"/>
                  </a:cubicBezTo>
                  <a:cubicBezTo>
                    <a:pt x="13958" y="1884"/>
                    <a:pt x="13370" y="1739"/>
                    <a:pt x="12700" y="1587"/>
                  </a:cubicBezTo>
                  <a:cubicBezTo>
                    <a:pt x="11948" y="1442"/>
                    <a:pt x="11107" y="1442"/>
                    <a:pt x="10355" y="1442"/>
                  </a:cubicBezTo>
                  <a:cubicBezTo>
                    <a:pt x="9432" y="1514"/>
                    <a:pt x="8599" y="1659"/>
                    <a:pt x="7676" y="1884"/>
                  </a:cubicBezTo>
                  <a:lnTo>
                    <a:pt x="6671" y="326"/>
                  </a:lnTo>
                  <a:cubicBezTo>
                    <a:pt x="6581" y="174"/>
                    <a:pt x="6418" y="29"/>
                    <a:pt x="6164" y="29"/>
                  </a:cubicBezTo>
                  <a:cubicBezTo>
                    <a:pt x="6115" y="7"/>
                    <a:pt x="6058" y="0"/>
                    <a:pt x="6001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6" name="Google Shape;691;p40"/>
            <p:cNvSpPr/>
            <p:nvPr/>
          </p:nvSpPr>
          <p:spPr>
            <a:xfrm>
              <a:off x="2228367" y="487927"/>
              <a:ext cx="100303" cy="130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3" h="21600" extrusionOk="0">
                  <a:moveTo>
                    <a:pt x="16153" y="0"/>
                  </a:moveTo>
                  <a:lnTo>
                    <a:pt x="0" y="11613"/>
                  </a:lnTo>
                  <a:cubicBezTo>
                    <a:pt x="0" y="11613"/>
                    <a:pt x="1763" y="16790"/>
                    <a:pt x="2193" y="18313"/>
                  </a:cubicBezTo>
                  <a:cubicBezTo>
                    <a:pt x="2766" y="20226"/>
                    <a:pt x="4959" y="21600"/>
                    <a:pt x="7339" y="21600"/>
                  </a:cubicBezTo>
                  <a:cubicBezTo>
                    <a:pt x="7439" y="21600"/>
                    <a:pt x="7539" y="21600"/>
                    <a:pt x="7640" y="21600"/>
                  </a:cubicBezTo>
                  <a:cubicBezTo>
                    <a:pt x="21600" y="20890"/>
                    <a:pt x="20711" y="13961"/>
                    <a:pt x="20711" y="13961"/>
                  </a:cubicBezTo>
                  <a:cubicBezTo>
                    <a:pt x="17773" y="10445"/>
                    <a:pt x="16153" y="0"/>
                    <a:pt x="16153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7" name="Google Shape;692;p40"/>
            <p:cNvSpPr/>
            <p:nvPr/>
          </p:nvSpPr>
          <p:spPr>
            <a:xfrm>
              <a:off x="2058200" y="811496"/>
              <a:ext cx="436844" cy="449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600" extrusionOk="0">
                  <a:moveTo>
                    <a:pt x="15805" y="0"/>
                  </a:moveTo>
                  <a:cubicBezTo>
                    <a:pt x="15746" y="0"/>
                    <a:pt x="14863" y="63"/>
                    <a:pt x="12893" y="3927"/>
                  </a:cubicBezTo>
                  <a:cubicBezTo>
                    <a:pt x="12822" y="4030"/>
                    <a:pt x="12719" y="4130"/>
                    <a:pt x="12647" y="4233"/>
                  </a:cubicBezTo>
                  <a:cubicBezTo>
                    <a:pt x="9065" y="9253"/>
                    <a:pt x="4256" y="15774"/>
                    <a:pt x="4256" y="15774"/>
                  </a:cubicBezTo>
                  <a:lnTo>
                    <a:pt x="4431" y="15911"/>
                  </a:lnTo>
                  <a:cubicBezTo>
                    <a:pt x="4222" y="16254"/>
                    <a:pt x="3941" y="16594"/>
                    <a:pt x="3626" y="16867"/>
                  </a:cubicBezTo>
                  <a:cubicBezTo>
                    <a:pt x="3099" y="17243"/>
                    <a:pt x="2886" y="17243"/>
                    <a:pt x="2184" y="17447"/>
                  </a:cubicBezTo>
                  <a:cubicBezTo>
                    <a:pt x="1554" y="17653"/>
                    <a:pt x="1027" y="18063"/>
                    <a:pt x="640" y="18609"/>
                  </a:cubicBezTo>
                  <a:cubicBezTo>
                    <a:pt x="486" y="18786"/>
                    <a:pt x="557" y="18889"/>
                    <a:pt x="777" y="18889"/>
                  </a:cubicBezTo>
                  <a:cubicBezTo>
                    <a:pt x="855" y="18889"/>
                    <a:pt x="951" y="18875"/>
                    <a:pt x="1061" y="18849"/>
                  </a:cubicBezTo>
                  <a:cubicBezTo>
                    <a:pt x="1516" y="18779"/>
                    <a:pt x="2078" y="18439"/>
                    <a:pt x="2290" y="18439"/>
                  </a:cubicBezTo>
                  <a:cubicBezTo>
                    <a:pt x="2465" y="18439"/>
                    <a:pt x="2465" y="18642"/>
                    <a:pt x="2290" y="19052"/>
                  </a:cubicBezTo>
                  <a:cubicBezTo>
                    <a:pt x="2010" y="19532"/>
                    <a:pt x="1695" y="19975"/>
                    <a:pt x="1273" y="20318"/>
                  </a:cubicBezTo>
                  <a:cubicBezTo>
                    <a:pt x="992" y="20554"/>
                    <a:pt x="150" y="21034"/>
                    <a:pt x="44" y="21274"/>
                  </a:cubicBezTo>
                  <a:cubicBezTo>
                    <a:pt x="-35" y="21473"/>
                    <a:pt x="-18" y="21600"/>
                    <a:pt x="177" y="21600"/>
                  </a:cubicBezTo>
                  <a:cubicBezTo>
                    <a:pt x="249" y="21600"/>
                    <a:pt x="342" y="21583"/>
                    <a:pt x="465" y="21547"/>
                  </a:cubicBezTo>
                  <a:cubicBezTo>
                    <a:pt x="955" y="21340"/>
                    <a:pt x="1482" y="21067"/>
                    <a:pt x="1938" y="20794"/>
                  </a:cubicBezTo>
                  <a:cubicBezTo>
                    <a:pt x="2150" y="20657"/>
                    <a:pt x="2359" y="20521"/>
                    <a:pt x="2499" y="20351"/>
                  </a:cubicBezTo>
                  <a:cubicBezTo>
                    <a:pt x="2849" y="20434"/>
                    <a:pt x="3195" y="20494"/>
                    <a:pt x="3540" y="20494"/>
                  </a:cubicBezTo>
                  <a:cubicBezTo>
                    <a:pt x="3616" y="20494"/>
                    <a:pt x="3691" y="20494"/>
                    <a:pt x="3766" y="20488"/>
                  </a:cubicBezTo>
                  <a:cubicBezTo>
                    <a:pt x="3975" y="20454"/>
                    <a:pt x="4150" y="20351"/>
                    <a:pt x="4328" y="20248"/>
                  </a:cubicBezTo>
                  <a:cubicBezTo>
                    <a:pt x="4397" y="20214"/>
                    <a:pt x="4469" y="20214"/>
                    <a:pt x="4503" y="20181"/>
                  </a:cubicBezTo>
                  <a:cubicBezTo>
                    <a:pt x="4924" y="20045"/>
                    <a:pt x="5133" y="18712"/>
                    <a:pt x="5311" y="18336"/>
                  </a:cubicBezTo>
                  <a:cubicBezTo>
                    <a:pt x="5592" y="17993"/>
                    <a:pt x="5873" y="17686"/>
                    <a:pt x="6188" y="17413"/>
                  </a:cubicBezTo>
                  <a:lnTo>
                    <a:pt x="6328" y="17516"/>
                  </a:lnTo>
                  <a:cubicBezTo>
                    <a:pt x="6328" y="17516"/>
                    <a:pt x="15668" y="10312"/>
                    <a:pt x="17880" y="7548"/>
                  </a:cubicBezTo>
                  <a:cubicBezTo>
                    <a:pt x="20195" y="4643"/>
                    <a:pt x="21565" y="67"/>
                    <a:pt x="21565" y="67"/>
                  </a:cubicBezTo>
                  <a:lnTo>
                    <a:pt x="15808" y="0"/>
                  </a:lnTo>
                  <a:cubicBezTo>
                    <a:pt x="15808" y="0"/>
                    <a:pt x="15805" y="0"/>
                    <a:pt x="1580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8" name="Google Shape;693;p40"/>
            <p:cNvSpPr/>
            <p:nvPr/>
          </p:nvSpPr>
          <p:spPr>
            <a:xfrm>
              <a:off x="2041145" y="1135065"/>
              <a:ext cx="143792" cy="133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extrusionOk="0">
                  <a:moveTo>
                    <a:pt x="14908" y="0"/>
                  </a:moveTo>
                  <a:cubicBezTo>
                    <a:pt x="13840" y="2078"/>
                    <a:pt x="12461" y="3920"/>
                    <a:pt x="10968" y="5650"/>
                  </a:cubicBezTo>
                  <a:cubicBezTo>
                    <a:pt x="9485" y="6908"/>
                    <a:pt x="8842" y="6908"/>
                    <a:pt x="6613" y="7492"/>
                  </a:cubicBezTo>
                  <a:cubicBezTo>
                    <a:pt x="4705" y="8290"/>
                    <a:pt x="3108" y="9671"/>
                    <a:pt x="1936" y="11401"/>
                  </a:cubicBezTo>
                  <a:cubicBezTo>
                    <a:pt x="1448" y="12030"/>
                    <a:pt x="1708" y="12446"/>
                    <a:pt x="2496" y="12446"/>
                  </a:cubicBezTo>
                  <a:cubicBezTo>
                    <a:pt x="2724" y="12446"/>
                    <a:pt x="3004" y="12401"/>
                    <a:pt x="3315" y="12322"/>
                  </a:cubicBezTo>
                  <a:cubicBezTo>
                    <a:pt x="4590" y="11985"/>
                    <a:pt x="6291" y="10940"/>
                    <a:pt x="6934" y="10940"/>
                  </a:cubicBezTo>
                  <a:cubicBezTo>
                    <a:pt x="7463" y="10940"/>
                    <a:pt x="7463" y="11637"/>
                    <a:pt x="6934" y="13018"/>
                  </a:cubicBezTo>
                  <a:cubicBezTo>
                    <a:pt x="6187" y="14625"/>
                    <a:pt x="5130" y="16130"/>
                    <a:pt x="3854" y="17276"/>
                  </a:cubicBezTo>
                  <a:cubicBezTo>
                    <a:pt x="3004" y="18084"/>
                    <a:pt x="453" y="19578"/>
                    <a:pt x="132" y="20499"/>
                  </a:cubicBezTo>
                  <a:cubicBezTo>
                    <a:pt x="-107" y="21173"/>
                    <a:pt x="-55" y="21600"/>
                    <a:pt x="577" y="21600"/>
                  </a:cubicBezTo>
                  <a:cubicBezTo>
                    <a:pt x="806" y="21600"/>
                    <a:pt x="1117" y="21544"/>
                    <a:pt x="1511" y="21420"/>
                  </a:cubicBezTo>
                  <a:cubicBezTo>
                    <a:pt x="2786" y="21072"/>
                    <a:pt x="4165" y="20499"/>
                    <a:pt x="5441" y="19814"/>
                  </a:cubicBezTo>
                  <a:cubicBezTo>
                    <a:pt x="6291" y="19230"/>
                    <a:pt x="7359" y="20151"/>
                    <a:pt x="10439" y="18657"/>
                  </a:cubicBezTo>
                  <a:cubicBezTo>
                    <a:pt x="11393" y="18197"/>
                    <a:pt x="12243" y="17624"/>
                    <a:pt x="13094" y="16927"/>
                  </a:cubicBezTo>
                  <a:cubicBezTo>
                    <a:pt x="13311" y="16927"/>
                    <a:pt x="13529" y="16927"/>
                    <a:pt x="13633" y="16815"/>
                  </a:cubicBezTo>
                  <a:cubicBezTo>
                    <a:pt x="14908" y="16354"/>
                    <a:pt x="15541" y="11749"/>
                    <a:pt x="16184" y="10592"/>
                  </a:cubicBezTo>
                  <a:cubicBezTo>
                    <a:pt x="17781" y="8525"/>
                    <a:pt x="19585" y="6571"/>
                    <a:pt x="21493" y="4841"/>
                  </a:cubicBezTo>
                  <a:lnTo>
                    <a:pt x="14908" y="0"/>
                  </a:ln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29" name="Google Shape;694;p40"/>
            <p:cNvSpPr/>
            <p:nvPr/>
          </p:nvSpPr>
          <p:spPr>
            <a:xfrm>
              <a:off x="2134502" y="660742"/>
              <a:ext cx="364571" cy="515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5" h="21600" extrusionOk="0">
                  <a:moveTo>
                    <a:pt x="12463" y="0"/>
                  </a:moveTo>
                  <a:lnTo>
                    <a:pt x="11701" y="1936"/>
                  </a:lnTo>
                  <a:cubicBezTo>
                    <a:pt x="11983" y="2026"/>
                    <a:pt x="12221" y="2203"/>
                    <a:pt x="12381" y="2412"/>
                  </a:cubicBezTo>
                  <a:cubicBezTo>
                    <a:pt x="12381" y="3514"/>
                    <a:pt x="9656" y="9919"/>
                    <a:pt x="9578" y="10009"/>
                  </a:cubicBezTo>
                  <a:cubicBezTo>
                    <a:pt x="5489" y="14389"/>
                    <a:pt x="0" y="20080"/>
                    <a:pt x="0" y="20080"/>
                  </a:cubicBezTo>
                  <a:lnTo>
                    <a:pt x="2322" y="21600"/>
                  </a:lnTo>
                  <a:cubicBezTo>
                    <a:pt x="2322" y="21600"/>
                    <a:pt x="10137" y="15700"/>
                    <a:pt x="13586" y="13317"/>
                  </a:cubicBezTo>
                  <a:cubicBezTo>
                    <a:pt x="17272" y="10785"/>
                    <a:pt x="19035" y="5272"/>
                    <a:pt x="20318" y="3604"/>
                  </a:cubicBezTo>
                  <a:cubicBezTo>
                    <a:pt x="21600" y="1936"/>
                    <a:pt x="17030" y="238"/>
                    <a:pt x="17030" y="238"/>
                  </a:cubicBezTo>
                  <a:lnTo>
                    <a:pt x="15349" y="863"/>
                  </a:lnTo>
                  <a:cubicBezTo>
                    <a:pt x="14266" y="506"/>
                    <a:pt x="12463" y="0"/>
                    <a:pt x="1246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0" name="Google Shape;695;p40"/>
            <p:cNvSpPr/>
            <p:nvPr/>
          </p:nvSpPr>
          <p:spPr>
            <a:xfrm>
              <a:off x="2119699" y="377481"/>
              <a:ext cx="189180" cy="199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68" h="21600" extrusionOk="0">
                  <a:moveTo>
                    <a:pt x="8483" y="0"/>
                  </a:moveTo>
                  <a:cubicBezTo>
                    <a:pt x="5720" y="0"/>
                    <a:pt x="2719" y="1157"/>
                    <a:pt x="1069" y="3411"/>
                  </a:cubicBezTo>
                  <a:cubicBezTo>
                    <a:pt x="-1237" y="6642"/>
                    <a:pt x="665" y="13418"/>
                    <a:pt x="2295" y="16581"/>
                  </a:cubicBezTo>
                  <a:cubicBezTo>
                    <a:pt x="3242" y="18580"/>
                    <a:pt x="4739" y="20195"/>
                    <a:pt x="6641" y="21119"/>
                  </a:cubicBezTo>
                  <a:cubicBezTo>
                    <a:pt x="7476" y="21435"/>
                    <a:pt x="8344" y="21600"/>
                    <a:pt x="9212" y="21600"/>
                  </a:cubicBezTo>
                  <a:cubicBezTo>
                    <a:pt x="10457" y="21600"/>
                    <a:pt x="11696" y="21262"/>
                    <a:pt x="12823" y="20586"/>
                  </a:cubicBezTo>
                  <a:cubicBezTo>
                    <a:pt x="20363" y="16191"/>
                    <a:pt x="19614" y="3719"/>
                    <a:pt x="11597" y="556"/>
                  </a:cubicBezTo>
                  <a:cubicBezTo>
                    <a:pt x="10663" y="180"/>
                    <a:pt x="9596" y="0"/>
                    <a:pt x="8483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1" name="Google Shape;696;p40"/>
            <p:cNvSpPr/>
            <p:nvPr/>
          </p:nvSpPr>
          <p:spPr>
            <a:xfrm>
              <a:off x="2195622" y="377482"/>
              <a:ext cx="113230" cy="199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5" h="21600" extrusionOk="0">
                  <a:moveTo>
                    <a:pt x="2302" y="0"/>
                  </a:moveTo>
                  <a:cubicBezTo>
                    <a:pt x="1886" y="0"/>
                    <a:pt x="1482" y="8"/>
                    <a:pt x="1066" y="23"/>
                  </a:cubicBezTo>
                  <a:cubicBezTo>
                    <a:pt x="1873" y="98"/>
                    <a:pt x="2536" y="248"/>
                    <a:pt x="3329" y="405"/>
                  </a:cubicBezTo>
                  <a:cubicBezTo>
                    <a:pt x="10273" y="1787"/>
                    <a:pt x="17062" y="5713"/>
                    <a:pt x="17465" y="9948"/>
                  </a:cubicBezTo>
                  <a:cubicBezTo>
                    <a:pt x="17738" y="14332"/>
                    <a:pt x="13602" y="18417"/>
                    <a:pt x="6931" y="20414"/>
                  </a:cubicBezTo>
                  <a:cubicBezTo>
                    <a:pt x="4669" y="20879"/>
                    <a:pt x="2406" y="21187"/>
                    <a:pt x="0" y="21337"/>
                  </a:cubicBezTo>
                  <a:cubicBezTo>
                    <a:pt x="1183" y="21517"/>
                    <a:pt x="2393" y="21600"/>
                    <a:pt x="3602" y="21600"/>
                  </a:cubicBezTo>
                  <a:cubicBezTo>
                    <a:pt x="6099" y="21600"/>
                    <a:pt x="8609" y="21240"/>
                    <a:pt x="10937" y="20571"/>
                  </a:cubicBezTo>
                  <a:cubicBezTo>
                    <a:pt x="17595" y="18492"/>
                    <a:pt x="21600" y="14415"/>
                    <a:pt x="21197" y="10106"/>
                  </a:cubicBezTo>
                  <a:cubicBezTo>
                    <a:pt x="20534" y="5789"/>
                    <a:pt x="15605" y="2020"/>
                    <a:pt x="8531" y="556"/>
                  </a:cubicBezTo>
                  <a:cubicBezTo>
                    <a:pt x="6528" y="173"/>
                    <a:pt x="4421" y="0"/>
                    <a:pt x="2302" y="0"/>
                  </a:cubicBezTo>
                  <a:close/>
                </a:path>
              </a:pathLst>
            </a:custGeom>
            <a:solidFill>
              <a:srgbClr val="F9CC9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2" name="Google Shape;697;p40"/>
            <p:cNvSpPr/>
            <p:nvPr/>
          </p:nvSpPr>
          <p:spPr>
            <a:xfrm>
              <a:off x="2055438" y="281396"/>
              <a:ext cx="296402" cy="217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02" h="21600" extrusionOk="0">
                  <a:moveTo>
                    <a:pt x="9581" y="0"/>
                  </a:moveTo>
                  <a:cubicBezTo>
                    <a:pt x="7801" y="0"/>
                    <a:pt x="6030" y="1554"/>
                    <a:pt x="5394" y="4607"/>
                  </a:cubicBezTo>
                  <a:cubicBezTo>
                    <a:pt x="5408" y="4539"/>
                    <a:pt x="5274" y="4511"/>
                    <a:pt x="5080" y="4511"/>
                  </a:cubicBezTo>
                  <a:cubicBezTo>
                    <a:pt x="4698" y="4511"/>
                    <a:pt x="4089" y="4607"/>
                    <a:pt x="4024" y="4607"/>
                  </a:cubicBezTo>
                  <a:cubicBezTo>
                    <a:pt x="3503" y="4676"/>
                    <a:pt x="2936" y="4958"/>
                    <a:pt x="2512" y="5309"/>
                  </a:cubicBezTo>
                  <a:cubicBezTo>
                    <a:pt x="1613" y="6086"/>
                    <a:pt x="902" y="7289"/>
                    <a:pt x="478" y="8623"/>
                  </a:cubicBezTo>
                  <a:cubicBezTo>
                    <a:pt x="54" y="9896"/>
                    <a:pt x="-89" y="11305"/>
                    <a:pt x="54" y="12646"/>
                  </a:cubicBezTo>
                  <a:cubicBezTo>
                    <a:pt x="100" y="12997"/>
                    <a:pt x="197" y="13279"/>
                    <a:pt x="289" y="13630"/>
                  </a:cubicBezTo>
                  <a:cubicBezTo>
                    <a:pt x="1032" y="15658"/>
                    <a:pt x="2457" y="16883"/>
                    <a:pt x="3969" y="16883"/>
                  </a:cubicBezTo>
                  <a:cubicBezTo>
                    <a:pt x="4190" y="16883"/>
                    <a:pt x="4416" y="16855"/>
                    <a:pt x="4638" y="16800"/>
                  </a:cubicBezTo>
                  <a:cubicBezTo>
                    <a:pt x="6339" y="16312"/>
                    <a:pt x="7806" y="14544"/>
                    <a:pt x="8516" y="12151"/>
                  </a:cubicBezTo>
                  <a:cubicBezTo>
                    <a:pt x="8945" y="13754"/>
                    <a:pt x="9955" y="14641"/>
                    <a:pt x="10997" y="14641"/>
                  </a:cubicBezTo>
                  <a:cubicBezTo>
                    <a:pt x="11560" y="14641"/>
                    <a:pt x="12131" y="14386"/>
                    <a:pt x="12629" y="13843"/>
                  </a:cubicBezTo>
                  <a:cubicBezTo>
                    <a:pt x="12629" y="16381"/>
                    <a:pt x="13999" y="18423"/>
                    <a:pt x="15701" y="18636"/>
                  </a:cubicBezTo>
                  <a:cubicBezTo>
                    <a:pt x="15276" y="19833"/>
                    <a:pt x="15747" y="21318"/>
                    <a:pt x="16646" y="21600"/>
                  </a:cubicBezTo>
                  <a:cubicBezTo>
                    <a:pt x="16683" y="21600"/>
                    <a:pt x="16715" y="21600"/>
                    <a:pt x="16752" y="21600"/>
                  </a:cubicBezTo>
                  <a:cubicBezTo>
                    <a:pt x="17605" y="21600"/>
                    <a:pt x="18357" y="20768"/>
                    <a:pt x="18583" y="19482"/>
                  </a:cubicBezTo>
                  <a:cubicBezTo>
                    <a:pt x="18772" y="18210"/>
                    <a:pt x="18491" y="16800"/>
                    <a:pt x="17877" y="15885"/>
                  </a:cubicBezTo>
                  <a:cubicBezTo>
                    <a:pt x="21511" y="11773"/>
                    <a:pt x="19233" y="3748"/>
                    <a:pt x="15295" y="3748"/>
                  </a:cubicBezTo>
                  <a:cubicBezTo>
                    <a:pt x="14778" y="3748"/>
                    <a:pt x="14234" y="3885"/>
                    <a:pt x="13667" y="4181"/>
                  </a:cubicBezTo>
                  <a:cubicBezTo>
                    <a:pt x="12934" y="1382"/>
                    <a:pt x="11255" y="0"/>
                    <a:pt x="9581" y="0"/>
                  </a:cubicBezTo>
                  <a:close/>
                </a:path>
              </a:pathLst>
            </a:custGeom>
            <a:solidFill>
              <a:srgbClr val="222B7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3" name="Google Shape;698;p40"/>
            <p:cNvSpPr/>
            <p:nvPr/>
          </p:nvSpPr>
          <p:spPr>
            <a:xfrm>
              <a:off x="2265182" y="440336"/>
              <a:ext cx="42284" cy="54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9" h="21600" extrusionOk="0">
                  <a:moveTo>
                    <a:pt x="9106" y="0"/>
                  </a:moveTo>
                  <a:cubicBezTo>
                    <a:pt x="4458" y="0"/>
                    <a:pt x="379" y="2880"/>
                    <a:pt x="78" y="6785"/>
                  </a:cubicBezTo>
                  <a:cubicBezTo>
                    <a:pt x="-624" y="12185"/>
                    <a:pt x="3489" y="20686"/>
                    <a:pt x="8972" y="21545"/>
                  </a:cubicBezTo>
                  <a:cubicBezTo>
                    <a:pt x="9374" y="21572"/>
                    <a:pt x="9775" y="21600"/>
                    <a:pt x="10176" y="21600"/>
                  </a:cubicBezTo>
                  <a:cubicBezTo>
                    <a:pt x="15492" y="21600"/>
                    <a:pt x="19973" y="18083"/>
                    <a:pt x="20307" y="13597"/>
                  </a:cubicBezTo>
                  <a:cubicBezTo>
                    <a:pt x="20976" y="8197"/>
                    <a:pt x="16863" y="1108"/>
                    <a:pt x="11380" y="249"/>
                  </a:cubicBezTo>
                  <a:cubicBezTo>
                    <a:pt x="10611" y="83"/>
                    <a:pt x="9842" y="0"/>
                    <a:pt x="9106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4" name="Google Shape;699;p40"/>
            <p:cNvSpPr/>
            <p:nvPr/>
          </p:nvSpPr>
          <p:spPr>
            <a:xfrm>
              <a:off x="3485927" y="2309318"/>
              <a:ext cx="47414" cy="68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0" h="21600" extrusionOk="0">
                  <a:moveTo>
                    <a:pt x="20570" y="0"/>
                  </a:moveTo>
                  <a:lnTo>
                    <a:pt x="252" y="4514"/>
                  </a:lnTo>
                  <a:cubicBezTo>
                    <a:pt x="-84" y="9248"/>
                    <a:pt x="-84" y="13982"/>
                    <a:pt x="252" y="18958"/>
                  </a:cubicBezTo>
                  <a:cubicBezTo>
                    <a:pt x="709" y="20873"/>
                    <a:pt x="5163" y="21600"/>
                    <a:pt x="9740" y="21600"/>
                  </a:cubicBezTo>
                  <a:cubicBezTo>
                    <a:pt x="14316" y="21600"/>
                    <a:pt x="19014" y="20873"/>
                    <a:pt x="19930" y="19861"/>
                  </a:cubicBezTo>
                  <a:cubicBezTo>
                    <a:pt x="21516" y="17813"/>
                    <a:pt x="20570" y="0"/>
                    <a:pt x="20570" y="0"/>
                  </a:cubicBezTo>
                  <a:close/>
                </a:path>
              </a:pathLst>
            </a:custGeom>
            <a:solidFill>
              <a:srgbClr val="FEAF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5" name="Google Shape;700;p40"/>
            <p:cNvSpPr/>
            <p:nvPr/>
          </p:nvSpPr>
          <p:spPr>
            <a:xfrm>
              <a:off x="3381090" y="2357951"/>
              <a:ext cx="161533" cy="77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9" h="21600" extrusionOk="0">
                  <a:moveTo>
                    <a:pt x="13337" y="0"/>
                  </a:moveTo>
                  <a:cubicBezTo>
                    <a:pt x="13038" y="0"/>
                    <a:pt x="13138" y="793"/>
                    <a:pt x="12683" y="2881"/>
                  </a:cubicBezTo>
                  <a:cubicBezTo>
                    <a:pt x="11939" y="6459"/>
                    <a:pt x="-451" y="10616"/>
                    <a:pt x="12" y="16166"/>
                  </a:cubicBezTo>
                  <a:cubicBezTo>
                    <a:pt x="203" y="17558"/>
                    <a:pt x="3091" y="20536"/>
                    <a:pt x="7279" y="21523"/>
                  </a:cubicBezTo>
                  <a:cubicBezTo>
                    <a:pt x="7697" y="21581"/>
                    <a:pt x="8115" y="21600"/>
                    <a:pt x="8523" y="21600"/>
                  </a:cubicBezTo>
                  <a:cubicBezTo>
                    <a:pt x="9750" y="21600"/>
                    <a:pt x="10958" y="21368"/>
                    <a:pt x="12211" y="20923"/>
                  </a:cubicBezTo>
                  <a:cubicBezTo>
                    <a:pt x="13328" y="20343"/>
                    <a:pt x="14355" y="19144"/>
                    <a:pt x="15290" y="17752"/>
                  </a:cubicBezTo>
                  <a:lnTo>
                    <a:pt x="15935" y="19531"/>
                  </a:lnTo>
                  <a:lnTo>
                    <a:pt x="21149" y="17365"/>
                  </a:lnTo>
                  <a:cubicBezTo>
                    <a:pt x="21149" y="17365"/>
                    <a:pt x="21149" y="10616"/>
                    <a:pt x="21149" y="7252"/>
                  </a:cubicBezTo>
                  <a:cubicBezTo>
                    <a:pt x="21149" y="5260"/>
                    <a:pt x="20686" y="3674"/>
                    <a:pt x="19941" y="2881"/>
                  </a:cubicBezTo>
                  <a:cubicBezTo>
                    <a:pt x="19387" y="4080"/>
                    <a:pt x="18642" y="4680"/>
                    <a:pt x="17897" y="5066"/>
                  </a:cubicBezTo>
                  <a:cubicBezTo>
                    <a:pt x="17725" y="5124"/>
                    <a:pt x="17561" y="5144"/>
                    <a:pt x="17407" y="5144"/>
                  </a:cubicBezTo>
                  <a:cubicBezTo>
                    <a:pt x="16289" y="5144"/>
                    <a:pt x="15299" y="3984"/>
                    <a:pt x="14727" y="1895"/>
                  </a:cubicBezTo>
                  <a:cubicBezTo>
                    <a:pt x="14446" y="909"/>
                    <a:pt x="14073" y="309"/>
                    <a:pt x="13610" y="116"/>
                  </a:cubicBezTo>
                  <a:cubicBezTo>
                    <a:pt x="13492" y="39"/>
                    <a:pt x="13401" y="0"/>
                    <a:pt x="13337" y="0"/>
                  </a:cubicBezTo>
                  <a:close/>
                </a:path>
              </a:pathLst>
            </a:custGeom>
            <a:solidFill>
              <a:srgbClr val="222B7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6" name="Google Shape;701;p40"/>
            <p:cNvSpPr/>
            <p:nvPr/>
          </p:nvSpPr>
          <p:spPr>
            <a:xfrm>
              <a:off x="3430778" y="1682786"/>
              <a:ext cx="408424" cy="662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600" extrusionOk="0">
                  <a:moveTo>
                    <a:pt x="19112" y="0"/>
                  </a:moveTo>
                  <a:cubicBezTo>
                    <a:pt x="11508" y="0"/>
                    <a:pt x="1001" y="1894"/>
                    <a:pt x="158" y="4238"/>
                  </a:cubicBezTo>
                  <a:cubicBezTo>
                    <a:pt x="-574" y="6254"/>
                    <a:pt x="1405" y="16241"/>
                    <a:pt x="2758" y="21223"/>
                  </a:cubicBezTo>
                  <a:cubicBezTo>
                    <a:pt x="3355" y="21507"/>
                    <a:pt x="3894" y="21600"/>
                    <a:pt x="4340" y="21600"/>
                  </a:cubicBezTo>
                  <a:cubicBezTo>
                    <a:pt x="5215" y="21600"/>
                    <a:pt x="5758" y="21247"/>
                    <a:pt x="5758" y="21247"/>
                  </a:cubicBezTo>
                  <a:cubicBezTo>
                    <a:pt x="6419" y="18304"/>
                    <a:pt x="7226" y="13693"/>
                    <a:pt x="7115" y="10031"/>
                  </a:cubicBezTo>
                  <a:cubicBezTo>
                    <a:pt x="7115" y="8919"/>
                    <a:pt x="6419" y="7830"/>
                    <a:pt x="6237" y="7018"/>
                  </a:cubicBezTo>
                  <a:cubicBezTo>
                    <a:pt x="9265" y="6858"/>
                    <a:pt x="17169" y="6092"/>
                    <a:pt x="20305" y="6092"/>
                  </a:cubicBezTo>
                  <a:cubicBezTo>
                    <a:pt x="20351" y="6092"/>
                    <a:pt x="20397" y="6092"/>
                    <a:pt x="20440" y="6092"/>
                  </a:cubicBezTo>
                  <a:lnTo>
                    <a:pt x="21026" y="43"/>
                  </a:lnTo>
                  <a:cubicBezTo>
                    <a:pt x="20415" y="14"/>
                    <a:pt x="19776" y="0"/>
                    <a:pt x="1911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7" name="Google Shape;702;p40"/>
            <p:cNvSpPr/>
            <p:nvPr/>
          </p:nvSpPr>
          <p:spPr>
            <a:xfrm>
              <a:off x="3633715" y="2354829"/>
              <a:ext cx="47952" cy="68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8" h="21600" extrusionOk="0">
                  <a:moveTo>
                    <a:pt x="19464" y="0"/>
                  </a:moveTo>
                  <a:lnTo>
                    <a:pt x="0" y="4924"/>
                  </a:lnTo>
                  <a:cubicBezTo>
                    <a:pt x="0" y="9629"/>
                    <a:pt x="297" y="14356"/>
                    <a:pt x="890" y="19280"/>
                  </a:cubicBezTo>
                  <a:cubicBezTo>
                    <a:pt x="1335" y="20943"/>
                    <a:pt x="5074" y="21600"/>
                    <a:pt x="9109" y="21600"/>
                  </a:cubicBezTo>
                  <a:cubicBezTo>
                    <a:pt x="13826" y="21600"/>
                    <a:pt x="18930" y="20725"/>
                    <a:pt x="19760" y="19499"/>
                  </a:cubicBezTo>
                  <a:cubicBezTo>
                    <a:pt x="21600" y="17486"/>
                    <a:pt x="19464" y="0"/>
                    <a:pt x="19464" y="0"/>
                  </a:cubicBezTo>
                  <a:close/>
                </a:path>
              </a:pathLst>
            </a:custGeom>
            <a:solidFill>
              <a:srgbClr val="FEAF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8" name="Google Shape;703;p40"/>
            <p:cNvSpPr/>
            <p:nvPr/>
          </p:nvSpPr>
          <p:spPr>
            <a:xfrm>
              <a:off x="3531108" y="2404918"/>
              <a:ext cx="161645" cy="78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7" h="21600" extrusionOk="0">
                  <a:moveTo>
                    <a:pt x="12957" y="0"/>
                  </a:moveTo>
                  <a:cubicBezTo>
                    <a:pt x="12613" y="0"/>
                    <a:pt x="12731" y="761"/>
                    <a:pt x="12351" y="2833"/>
                  </a:cubicBezTo>
                  <a:cubicBezTo>
                    <a:pt x="11700" y="6332"/>
                    <a:pt x="-533" y="11408"/>
                    <a:pt x="19" y="16865"/>
                  </a:cubicBezTo>
                  <a:cubicBezTo>
                    <a:pt x="208" y="18235"/>
                    <a:pt x="3084" y="20954"/>
                    <a:pt x="7342" y="21543"/>
                  </a:cubicBezTo>
                  <a:cubicBezTo>
                    <a:pt x="7631" y="21581"/>
                    <a:pt x="7912" y="21600"/>
                    <a:pt x="8192" y="21600"/>
                  </a:cubicBezTo>
                  <a:cubicBezTo>
                    <a:pt x="9557" y="21600"/>
                    <a:pt x="10859" y="21220"/>
                    <a:pt x="12161" y="20573"/>
                  </a:cubicBezTo>
                  <a:cubicBezTo>
                    <a:pt x="13273" y="19984"/>
                    <a:pt x="14295" y="18824"/>
                    <a:pt x="15226" y="17265"/>
                  </a:cubicBezTo>
                  <a:lnTo>
                    <a:pt x="15868" y="19014"/>
                  </a:lnTo>
                  <a:lnTo>
                    <a:pt x="21067" y="16485"/>
                  </a:lnTo>
                  <a:cubicBezTo>
                    <a:pt x="21067" y="16485"/>
                    <a:pt x="21067" y="9849"/>
                    <a:pt x="20877" y="6541"/>
                  </a:cubicBezTo>
                  <a:cubicBezTo>
                    <a:pt x="20877" y="4582"/>
                    <a:pt x="20416" y="2833"/>
                    <a:pt x="19575" y="2244"/>
                  </a:cubicBezTo>
                  <a:cubicBezTo>
                    <a:pt x="19024" y="3423"/>
                    <a:pt x="18373" y="4202"/>
                    <a:pt x="17631" y="4582"/>
                  </a:cubicBezTo>
                  <a:cubicBezTo>
                    <a:pt x="17414" y="4696"/>
                    <a:pt x="17188" y="4735"/>
                    <a:pt x="16971" y="4735"/>
                  </a:cubicBezTo>
                  <a:cubicBezTo>
                    <a:pt x="15913" y="4735"/>
                    <a:pt x="14928" y="3594"/>
                    <a:pt x="14385" y="1654"/>
                  </a:cubicBezTo>
                  <a:cubicBezTo>
                    <a:pt x="14114" y="875"/>
                    <a:pt x="13743" y="304"/>
                    <a:pt x="13273" y="95"/>
                  </a:cubicBezTo>
                  <a:cubicBezTo>
                    <a:pt x="13138" y="38"/>
                    <a:pt x="13038" y="0"/>
                    <a:pt x="12957" y="0"/>
                  </a:cubicBezTo>
                  <a:close/>
                </a:path>
              </a:pathLst>
            </a:custGeom>
            <a:solidFill>
              <a:srgbClr val="222B7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39" name="Google Shape;704;p40"/>
            <p:cNvSpPr/>
            <p:nvPr/>
          </p:nvSpPr>
          <p:spPr>
            <a:xfrm>
              <a:off x="3600864" y="1691944"/>
              <a:ext cx="476660" cy="696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3" h="21600" extrusionOk="0">
                  <a:moveTo>
                    <a:pt x="11089" y="0"/>
                  </a:moveTo>
                  <a:cubicBezTo>
                    <a:pt x="10760" y="0"/>
                    <a:pt x="1244" y="1377"/>
                    <a:pt x="432" y="2406"/>
                  </a:cubicBezTo>
                  <a:cubicBezTo>
                    <a:pt x="-905" y="4125"/>
                    <a:pt x="1312" y="14141"/>
                    <a:pt x="1099" y="21312"/>
                  </a:cubicBezTo>
                  <a:cubicBezTo>
                    <a:pt x="1099" y="21312"/>
                    <a:pt x="1567" y="21600"/>
                    <a:pt x="2444" y="21600"/>
                  </a:cubicBezTo>
                  <a:cubicBezTo>
                    <a:pt x="2850" y="21600"/>
                    <a:pt x="3345" y="21538"/>
                    <a:pt x="3926" y="21357"/>
                  </a:cubicBezTo>
                  <a:cubicBezTo>
                    <a:pt x="4350" y="17825"/>
                    <a:pt x="7450" y="9973"/>
                    <a:pt x="5473" y="6090"/>
                  </a:cubicBezTo>
                  <a:cubicBezTo>
                    <a:pt x="7423" y="6181"/>
                    <a:pt x="9196" y="6267"/>
                    <a:pt x="10897" y="6267"/>
                  </a:cubicBezTo>
                  <a:cubicBezTo>
                    <a:pt x="13360" y="6267"/>
                    <a:pt x="15677" y="6086"/>
                    <a:pt x="18173" y="5473"/>
                  </a:cubicBezTo>
                  <a:cubicBezTo>
                    <a:pt x="19178" y="5229"/>
                    <a:pt x="19450" y="4767"/>
                    <a:pt x="20028" y="4016"/>
                  </a:cubicBezTo>
                  <a:cubicBezTo>
                    <a:pt x="20695" y="3155"/>
                    <a:pt x="20271" y="1126"/>
                    <a:pt x="19601" y="0"/>
                  </a:cubicBezTo>
                  <a:lnTo>
                    <a:pt x="11095" y="0"/>
                  </a:lnTo>
                  <a:cubicBezTo>
                    <a:pt x="11092" y="0"/>
                    <a:pt x="11092" y="0"/>
                    <a:pt x="1108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0" name="Google Shape;705;p40"/>
            <p:cNvSpPr/>
            <p:nvPr/>
          </p:nvSpPr>
          <p:spPr>
            <a:xfrm>
              <a:off x="3091609" y="1307186"/>
              <a:ext cx="198554" cy="83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7" h="21600" extrusionOk="0">
                  <a:moveTo>
                    <a:pt x="9825" y="0"/>
                  </a:moveTo>
                  <a:cubicBezTo>
                    <a:pt x="7473" y="0"/>
                    <a:pt x="7013" y="3116"/>
                    <a:pt x="6026" y="3116"/>
                  </a:cubicBezTo>
                  <a:cubicBezTo>
                    <a:pt x="5172" y="3116"/>
                    <a:pt x="1537" y="878"/>
                    <a:pt x="498" y="878"/>
                  </a:cubicBezTo>
                  <a:cubicBezTo>
                    <a:pt x="424" y="878"/>
                    <a:pt x="364" y="896"/>
                    <a:pt x="320" y="913"/>
                  </a:cubicBezTo>
                  <a:cubicBezTo>
                    <a:pt x="-363" y="1290"/>
                    <a:pt x="171" y="2758"/>
                    <a:pt x="780" y="3493"/>
                  </a:cubicBezTo>
                  <a:cubicBezTo>
                    <a:pt x="1611" y="4782"/>
                    <a:pt x="2909" y="5875"/>
                    <a:pt x="4349" y="7540"/>
                  </a:cubicBezTo>
                  <a:cubicBezTo>
                    <a:pt x="5261" y="8633"/>
                    <a:pt x="6256" y="9743"/>
                    <a:pt x="7168" y="10478"/>
                  </a:cubicBezTo>
                  <a:cubicBezTo>
                    <a:pt x="8690" y="11946"/>
                    <a:pt x="10589" y="13952"/>
                    <a:pt x="9602" y="15421"/>
                  </a:cubicBezTo>
                  <a:cubicBezTo>
                    <a:pt x="9142" y="16155"/>
                    <a:pt x="9164" y="16299"/>
                    <a:pt x="9046" y="16299"/>
                  </a:cubicBezTo>
                  <a:cubicBezTo>
                    <a:pt x="8979" y="16299"/>
                    <a:pt x="8860" y="16245"/>
                    <a:pt x="8571" y="16245"/>
                  </a:cubicBezTo>
                  <a:cubicBezTo>
                    <a:pt x="8370" y="16245"/>
                    <a:pt x="8096" y="16263"/>
                    <a:pt x="7695" y="16352"/>
                  </a:cubicBezTo>
                  <a:cubicBezTo>
                    <a:pt x="5722" y="16531"/>
                    <a:pt x="4579" y="19648"/>
                    <a:pt x="5952" y="20203"/>
                  </a:cubicBezTo>
                  <a:cubicBezTo>
                    <a:pt x="6953" y="20597"/>
                    <a:pt x="8281" y="21600"/>
                    <a:pt x="9751" y="21600"/>
                  </a:cubicBezTo>
                  <a:cubicBezTo>
                    <a:pt x="10292" y="21600"/>
                    <a:pt x="10856" y="21457"/>
                    <a:pt x="11428" y="21116"/>
                  </a:cubicBezTo>
                  <a:cubicBezTo>
                    <a:pt x="12266" y="20561"/>
                    <a:pt x="13097" y="19827"/>
                    <a:pt x="13861" y="19093"/>
                  </a:cubicBezTo>
                  <a:cubicBezTo>
                    <a:pt x="14314" y="18555"/>
                    <a:pt x="14774" y="18358"/>
                    <a:pt x="15227" y="18358"/>
                  </a:cubicBezTo>
                  <a:lnTo>
                    <a:pt x="18195" y="18913"/>
                  </a:lnTo>
                  <a:lnTo>
                    <a:pt x="21237" y="8454"/>
                  </a:lnTo>
                  <a:cubicBezTo>
                    <a:pt x="21237" y="8454"/>
                    <a:pt x="20154" y="8633"/>
                    <a:pt x="18929" y="8633"/>
                  </a:cubicBezTo>
                  <a:cubicBezTo>
                    <a:pt x="17698" y="8633"/>
                    <a:pt x="16332" y="8454"/>
                    <a:pt x="15761" y="7719"/>
                  </a:cubicBezTo>
                  <a:cubicBezTo>
                    <a:pt x="14700" y="6251"/>
                    <a:pt x="12266" y="0"/>
                    <a:pt x="9825" y="0"/>
                  </a:cubicBezTo>
                  <a:close/>
                </a:path>
              </a:pathLst>
            </a:custGeom>
            <a:solidFill>
              <a:srgbClr val="FEAF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1" name="Google Shape;706;p40"/>
            <p:cNvSpPr/>
            <p:nvPr/>
          </p:nvSpPr>
          <p:spPr>
            <a:xfrm>
              <a:off x="3231890" y="1156432"/>
              <a:ext cx="571096" cy="255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97" y="0"/>
                    <a:pt x="19582" y="0"/>
                    <a:pt x="18317" y="1979"/>
                  </a:cubicBezTo>
                  <a:cubicBezTo>
                    <a:pt x="17591" y="3061"/>
                    <a:pt x="11459" y="12059"/>
                    <a:pt x="10677" y="12960"/>
                  </a:cubicBezTo>
                  <a:cubicBezTo>
                    <a:pt x="9924" y="13861"/>
                    <a:pt x="483" y="15120"/>
                    <a:pt x="483" y="15120"/>
                  </a:cubicBezTo>
                  <a:cubicBezTo>
                    <a:pt x="186" y="15723"/>
                    <a:pt x="26" y="16624"/>
                    <a:pt x="0" y="17520"/>
                  </a:cubicBezTo>
                  <a:cubicBezTo>
                    <a:pt x="0" y="18480"/>
                    <a:pt x="52" y="19440"/>
                    <a:pt x="186" y="20341"/>
                  </a:cubicBezTo>
                  <a:cubicBezTo>
                    <a:pt x="186" y="20341"/>
                    <a:pt x="6331" y="21600"/>
                    <a:pt x="9708" y="21600"/>
                  </a:cubicBezTo>
                  <a:cubicBezTo>
                    <a:pt x="10498" y="21600"/>
                    <a:pt x="11138" y="21536"/>
                    <a:pt x="11511" y="21360"/>
                  </a:cubicBezTo>
                  <a:cubicBezTo>
                    <a:pt x="13476" y="20464"/>
                    <a:pt x="21330" y="12960"/>
                    <a:pt x="21330" y="1296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2" name="Google Shape;707;p40"/>
            <p:cNvSpPr/>
            <p:nvPr/>
          </p:nvSpPr>
          <p:spPr>
            <a:xfrm>
              <a:off x="3703770" y="1134163"/>
              <a:ext cx="380597" cy="605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3" h="21600" extrusionOk="0">
                  <a:moveTo>
                    <a:pt x="10336" y="0"/>
                  </a:moveTo>
                  <a:cubicBezTo>
                    <a:pt x="6334" y="0"/>
                    <a:pt x="2475" y="737"/>
                    <a:pt x="678" y="1630"/>
                  </a:cubicBezTo>
                  <a:cubicBezTo>
                    <a:pt x="-642" y="2594"/>
                    <a:pt x="133" y="7892"/>
                    <a:pt x="1571" y="12178"/>
                  </a:cubicBezTo>
                  <a:cubicBezTo>
                    <a:pt x="2422" y="14712"/>
                    <a:pt x="1529" y="17299"/>
                    <a:pt x="1416" y="20796"/>
                  </a:cubicBezTo>
                  <a:cubicBezTo>
                    <a:pt x="1416" y="20796"/>
                    <a:pt x="2206" y="21541"/>
                    <a:pt x="5418" y="21541"/>
                  </a:cubicBezTo>
                  <a:cubicBezTo>
                    <a:pt x="5611" y="21541"/>
                    <a:pt x="5815" y="21538"/>
                    <a:pt x="6031" y="21533"/>
                  </a:cubicBezTo>
                  <a:cubicBezTo>
                    <a:pt x="6292" y="21526"/>
                    <a:pt x="6568" y="21523"/>
                    <a:pt x="6856" y="21523"/>
                  </a:cubicBezTo>
                  <a:cubicBezTo>
                    <a:pt x="8395" y="21523"/>
                    <a:pt x="10268" y="21600"/>
                    <a:pt x="12102" y="21600"/>
                  </a:cubicBezTo>
                  <a:cubicBezTo>
                    <a:pt x="15412" y="21600"/>
                    <a:pt x="18598" y="21350"/>
                    <a:pt x="19486" y="19960"/>
                  </a:cubicBezTo>
                  <a:cubicBezTo>
                    <a:pt x="17894" y="17096"/>
                    <a:pt x="20648" y="4748"/>
                    <a:pt x="20727" y="4090"/>
                  </a:cubicBezTo>
                  <a:cubicBezTo>
                    <a:pt x="20958" y="2087"/>
                    <a:pt x="19679" y="1301"/>
                    <a:pt x="15609" y="490"/>
                  </a:cubicBezTo>
                  <a:cubicBezTo>
                    <a:pt x="13933" y="146"/>
                    <a:pt x="12121" y="0"/>
                    <a:pt x="1033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3" name="Google Shape;708;p40"/>
            <p:cNvSpPr/>
            <p:nvPr/>
          </p:nvSpPr>
          <p:spPr>
            <a:xfrm>
              <a:off x="3592437" y="1682023"/>
              <a:ext cx="361306" cy="95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500" y="21600"/>
                  </a:lnTo>
                  <a:lnTo>
                    <a:pt x="21600" y="6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4" name="Google Shape;709;p40"/>
            <p:cNvSpPr/>
            <p:nvPr/>
          </p:nvSpPr>
          <p:spPr>
            <a:xfrm>
              <a:off x="3800079" y="1710467"/>
              <a:ext cx="153667" cy="75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7940"/>
                  </a:lnTo>
                  <a:lnTo>
                    <a:pt x="107" y="21600"/>
                  </a:lnTo>
                  <a:lnTo>
                    <a:pt x="21298" y="366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B1DA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5" name="Google Shape;710;p40"/>
            <p:cNvSpPr/>
            <p:nvPr/>
          </p:nvSpPr>
          <p:spPr>
            <a:xfrm>
              <a:off x="3680533" y="1655660"/>
              <a:ext cx="122459" cy="91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6" h="21600" extrusionOk="0">
                  <a:moveTo>
                    <a:pt x="15706" y="0"/>
                  </a:moveTo>
                  <a:lnTo>
                    <a:pt x="11061" y="3362"/>
                  </a:lnTo>
                  <a:cubicBezTo>
                    <a:pt x="9660" y="1771"/>
                    <a:pt x="7978" y="968"/>
                    <a:pt x="6297" y="968"/>
                  </a:cubicBezTo>
                  <a:cubicBezTo>
                    <a:pt x="4798" y="968"/>
                    <a:pt x="3300" y="1607"/>
                    <a:pt x="2007" y="2870"/>
                  </a:cubicBezTo>
                  <a:cubicBezTo>
                    <a:pt x="-2574" y="7397"/>
                    <a:pt x="1662" y="21600"/>
                    <a:pt x="5046" y="21600"/>
                  </a:cubicBezTo>
                  <a:cubicBezTo>
                    <a:pt x="5176" y="21600"/>
                    <a:pt x="5305" y="21567"/>
                    <a:pt x="5434" y="21534"/>
                  </a:cubicBezTo>
                  <a:cubicBezTo>
                    <a:pt x="8851" y="20518"/>
                    <a:pt x="19026" y="10595"/>
                    <a:pt x="19026" y="10595"/>
                  </a:cubicBezTo>
                  <a:lnTo>
                    <a:pt x="15706" y="0"/>
                  </a:lnTo>
                  <a:close/>
                </a:path>
              </a:pathLst>
            </a:custGeom>
            <a:solidFill>
              <a:srgbClr val="FEAF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6" name="Google Shape;711;p40"/>
            <p:cNvSpPr/>
            <p:nvPr/>
          </p:nvSpPr>
          <p:spPr>
            <a:xfrm>
              <a:off x="3764300" y="1167949"/>
              <a:ext cx="341915" cy="549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3" h="21600" extrusionOk="0">
                  <a:moveTo>
                    <a:pt x="16360" y="0"/>
                  </a:moveTo>
                  <a:cubicBezTo>
                    <a:pt x="14016" y="0"/>
                    <a:pt x="13275" y="2143"/>
                    <a:pt x="12950" y="3517"/>
                  </a:cubicBezTo>
                  <a:cubicBezTo>
                    <a:pt x="12737" y="4605"/>
                    <a:pt x="13162" y="6004"/>
                    <a:pt x="13333" y="7095"/>
                  </a:cubicBezTo>
                  <a:lnTo>
                    <a:pt x="14232" y="13216"/>
                  </a:lnTo>
                  <a:cubicBezTo>
                    <a:pt x="12354" y="13775"/>
                    <a:pt x="10560" y="14500"/>
                    <a:pt x="8894" y="15340"/>
                  </a:cubicBezTo>
                  <a:cubicBezTo>
                    <a:pt x="5267" y="17156"/>
                    <a:pt x="145" y="19141"/>
                    <a:pt x="145" y="19141"/>
                  </a:cubicBezTo>
                  <a:cubicBezTo>
                    <a:pt x="16" y="19533"/>
                    <a:pt x="-26" y="19923"/>
                    <a:pt x="16" y="20343"/>
                  </a:cubicBezTo>
                  <a:cubicBezTo>
                    <a:pt x="357" y="21376"/>
                    <a:pt x="1382" y="21600"/>
                    <a:pt x="1382" y="21600"/>
                  </a:cubicBezTo>
                  <a:cubicBezTo>
                    <a:pt x="1382" y="21600"/>
                    <a:pt x="16452" y="17576"/>
                    <a:pt x="18801" y="15452"/>
                  </a:cubicBezTo>
                  <a:cubicBezTo>
                    <a:pt x="20379" y="14053"/>
                    <a:pt x="20166" y="11258"/>
                    <a:pt x="20291" y="9608"/>
                  </a:cubicBezTo>
                  <a:cubicBezTo>
                    <a:pt x="20462" y="7179"/>
                    <a:pt x="21574" y="553"/>
                    <a:pt x="16793" y="22"/>
                  </a:cubicBezTo>
                  <a:cubicBezTo>
                    <a:pt x="16644" y="5"/>
                    <a:pt x="16498" y="0"/>
                    <a:pt x="1636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7" name="Google Shape;712;p40"/>
            <p:cNvSpPr/>
            <p:nvPr/>
          </p:nvSpPr>
          <p:spPr>
            <a:xfrm>
              <a:off x="3438802" y="1454817"/>
              <a:ext cx="362037" cy="330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1" h="21600" extrusionOk="0">
                  <a:moveTo>
                    <a:pt x="1159" y="0"/>
                  </a:moveTo>
                  <a:cubicBezTo>
                    <a:pt x="519" y="0"/>
                    <a:pt x="-39" y="607"/>
                    <a:pt x="2" y="1367"/>
                  </a:cubicBezTo>
                  <a:lnTo>
                    <a:pt x="593" y="16638"/>
                  </a:lnTo>
                  <a:cubicBezTo>
                    <a:pt x="639" y="17381"/>
                    <a:pt x="1147" y="17983"/>
                    <a:pt x="1779" y="18123"/>
                  </a:cubicBezTo>
                  <a:lnTo>
                    <a:pt x="21561" y="21600"/>
                  </a:lnTo>
                  <a:lnTo>
                    <a:pt x="20883" y="4523"/>
                  </a:lnTo>
                  <a:cubicBezTo>
                    <a:pt x="20883" y="3921"/>
                    <a:pt x="20458" y="3409"/>
                    <a:pt x="19908" y="3314"/>
                  </a:cubicBezTo>
                  <a:lnTo>
                    <a:pt x="1357" y="23"/>
                  </a:lnTo>
                  <a:cubicBezTo>
                    <a:pt x="1291" y="9"/>
                    <a:pt x="1225" y="0"/>
                    <a:pt x="1159" y="0"/>
                  </a:cubicBez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8" name="Google Shape;713;p40"/>
            <p:cNvSpPr/>
            <p:nvPr/>
          </p:nvSpPr>
          <p:spPr>
            <a:xfrm>
              <a:off x="3777160" y="888781"/>
              <a:ext cx="196496" cy="271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600" extrusionOk="0">
                  <a:moveTo>
                    <a:pt x="9044" y="0"/>
                  </a:moveTo>
                  <a:cubicBezTo>
                    <a:pt x="6005" y="0"/>
                    <a:pt x="3451" y="961"/>
                    <a:pt x="3284" y="4039"/>
                  </a:cubicBezTo>
                  <a:cubicBezTo>
                    <a:pt x="3284" y="4039"/>
                    <a:pt x="1655" y="9023"/>
                    <a:pt x="950" y="10272"/>
                  </a:cubicBezTo>
                  <a:cubicBezTo>
                    <a:pt x="722" y="10725"/>
                    <a:pt x="-134" y="12085"/>
                    <a:pt x="18" y="12483"/>
                  </a:cubicBezTo>
                  <a:cubicBezTo>
                    <a:pt x="177" y="12936"/>
                    <a:pt x="1185" y="12764"/>
                    <a:pt x="1571" y="12875"/>
                  </a:cubicBezTo>
                  <a:cubicBezTo>
                    <a:pt x="2503" y="13101"/>
                    <a:pt x="1185" y="17240"/>
                    <a:pt x="3133" y="17577"/>
                  </a:cubicBezTo>
                  <a:cubicBezTo>
                    <a:pt x="4398" y="17787"/>
                    <a:pt x="5664" y="17903"/>
                    <a:pt x="6930" y="17903"/>
                  </a:cubicBezTo>
                  <a:cubicBezTo>
                    <a:pt x="7377" y="17903"/>
                    <a:pt x="7816" y="17892"/>
                    <a:pt x="8256" y="17865"/>
                  </a:cubicBezTo>
                  <a:cubicBezTo>
                    <a:pt x="8256" y="17975"/>
                    <a:pt x="7869" y="20185"/>
                    <a:pt x="7869" y="20185"/>
                  </a:cubicBezTo>
                  <a:lnTo>
                    <a:pt x="8256" y="21600"/>
                  </a:lnTo>
                  <a:lnTo>
                    <a:pt x="11750" y="21600"/>
                  </a:lnTo>
                  <a:lnTo>
                    <a:pt x="16494" y="20639"/>
                  </a:lnTo>
                  <a:cubicBezTo>
                    <a:pt x="16494" y="20639"/>
                    <a:pt x="16646" y="16218"/>
                    <a:pt x="16881" y="15710"/>
                  </a:cubicBezTo>
                  <a:cubicBezTo>
                    <a:pt x="16957" y="15373"/>
                    <a:pt x="18821" y="14124"/>
                    <a:pt x="20147" y="11913"/>
                  </a:cubicBezTo>
                  <a:cubicBezTo>
                    <a:pt x="20845" y="10836"/>
                    <a:pt x="21307" y="9648"/>
                    <a:pt x="21466" y="8460"/>
                  </a:cubicBezTo>
                  <a:cubicBezTo>
                    <a:pt x="21466" y="6078"/>
                    <a:pt x="21390" y="3586"/>
                    <a:pt x="19215" y="2398"/>
                  </a:cubicBezTo>
                  <a:cubicBezTo>
                    <a:pt x="18010" y="1718"/>
                    <a:pt x="13099" y="0"/>
                    <a:pt x="9044" y="0"/>
                  </a:cubicBezTo>
                  <a:close/>
                </a:path>
              </a:pathLst>
            </a:custGeom>
            <a:solidFill>
              <a:srgbClr val="FEAF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49" name="Google Shape;714;p40"/>
            <p:cNvSpPr/>
            <p:nvPr/>
          </p:nvSpPr>
          <p:spPr>
            <a:xfrm>
              <a:off x="3846353" y="1011367"/>
              <a:ext cx="114469" cy="147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824" y="0"/>
                  </a:moveTo>
                  <a:cubicBezTo>
                    <a:pt x="13549" y="0"/>
                    <a:pt x="13549" y="10901"/>
                    <a:pt x="13287" y="14022"/>
                  </a:cubicBezTo>
                  <a:cubicBezTo>
                    <a:pt x="10329" y="15785"/>
                    <a:pt x="6977" y="17963"/>
                    <a:pt x="5629" y="17963"/>
                  </a:cubicBezTo>
                  <a:cubicBezTo>
                    <a:pt x="3888" y="17862"/>
                    <a:pt x="2278" y="17345"/>
                    <a:pt x="943" y="16514"/>
                  </a:cubicBezTo>
                  <a:cubicBezTo>
                    <a:pt x="799" y="17446"/>
                    <a:pt x="406" y="18378"/>
                    <a:pt x="0" y="19310"/>
                  </a:cubicBezTo>
                  <a:lnTo>
                    <a:pt x="1204" y="21387"/>
                  </a:lnTo>
                  <a:lnTo>
                    <a:pt x="7239" y="21600"/>
                  </a:lnTo>
                  <a:lnTo>
                    <a:pt x="15434" y="19837"/>
                  </a:lnTo>
                  <a:cubicBezTo>
                    <a:pt x="15434" y="19837"/>
                    <a:pt x="15696" y="11732"/>
                    <a:pt x="15971" y="10800"/>
                  </a:cubicBezTo>
                  <a:cubicBezTo>
                    <a:pt x="16233" y="10172"/>
                    <a:pt x="19322" y="7994"/>
                    <a:pt x="21600" y="3840"/>
                  </a:cubicBezTo>
                  <a:lnTo>
                    <a:pt x="21338" y="1246"/>
                  </a:lnTo>
                  <a:cubicBezTo>
                    <a:pt x="21338" y="1246"/>
                    <a:pt x="14086" y="0"/>
                    <a:pt x="13824" y="0"/>
                  </a:cubicBezTo>
                  <a:close/>
                </a:path>
              </a:pathLst>
            </a:custGeom>
            <a:solidFill>
              <a:srgbClr val="F29D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0" name="Google Shape;715;p40"/>
            <p:cNvSpPr/>
            <p:nvPr/>
          </p:nvSpPr>
          <p:spPr>
            <a:xfrm>
              <a:off x="3775630" y="867968"/>
              <a:ext cx="218912" cy="219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6" h="21600" extrusionOk="0">
                  <a:moveTo>
                    <a:pt x="2175" y="0"/>
                  </a:moveTo>
                  <a:cubicBezTo>
                    <a:pt x="-571" y="0"/>
                    <a:pt x="-42" y="4622"/>
                    <a:pt x="225" y="5987"/>
                  </a:cubicBezTo>
                  <a:cubicBezTo>
                    <a:pt x="353" y="6759"/>
                    <a:pt x="1270" y="6970"/>
                    <a:pt x="1398" y="7318"/>
                  </a:cubicBezTo>
                  <a:cubicBezTo>
                    <a:pt x="1462" y="8090"/>
                    <a:pt x="1398" y="8861"/>
                    <a:pt x="1270" y="9701"/>
                  </a:cubicBezTo>
                  <a:cubicBezTo>
                    <a:pt x="1270" y="10329"/>
                    <a:pt x="2245" y="10609"/>
                    <a:pt x="2245" y="10609"/>
                  </a:cubicBezTo>
                  <a:cubicBezTo>
                    <a:pt x="2245" y="10609"/>
                    <a:pt x="2513" y="9073"/>
                    <a:pt x="2577" y="8861"/>
                  </a:cubicBezTo>
                  <a:cubicBezTo>
                    <a:pt x="2704" y="8226"/>
                    <a:pt x="2838" y="7598"/>
                    <a:pt x="3099" y="7038"/>
                  </a:cubicBezTo>
                  <a:cubicBezTo>
                    <a:pt x="3297" y="6970"/>
                    <a:pt x="3488" y="6902"/>
                    <a:pt x="3749" y="6827"/>
                  </a:cubicBezTo>
                  <a:cubicBezTo>
                    <a:pt x="4928" y="6690"/>
                    <a:pt x="6170" y="6622"/>
                    <a:pt x="7406" y="6547"/>
                  </a:cubicBezTo>
                  <a:cubicBezTo>
                    <a:pt x="7668" y="6547"/>
                    <a:pt x="7929" y="6827"/>
                    <a:pt x="7929" y="7107"/>
                  </a:cubicBezTo>
                  <a:cubicBezTo>
                    <a:pt x="7801" y="10752"/>
                    <a:pt x="9496" y="11380"/>
                    <a:pt x="10280" y="11517"/>
                  </a:cubicBezTo>
                  <a:cubicBezTo>
                    <a:pt x="10477" y="11517"/>
                    <a:pt x="10675" y="11660"/>
                    <a:pt x="10675" y="11872"/>
                  </a:cubicBezTo>
                  <a:cubicBezTo>
                    <a:pt x="10618" y="14534"/>
                    <a:pt x="11121" y="15278"/>
                    <a:pt x="11707" y="15278"/>
                  </a:cubicBezTo>
                  <a:cubicBezTo>
                    <a:pt x="12440" y="15278"/>
                    <a:pt x="13287" y="14111"/>
                    <a:pt x="13287" y="14111"/>
                  </a:cubicBezTo>
                  <a:cubicBezTo>
                    <a:pt x="14007" y="14807"/>
                    <a:pt x="13874" y="18098"/>
                    <a:pt x="13944" y="19989"/>
                  </a:cubicBezTo>
                  <a:cubicBezTo>
                    <a:pt x="14007" y="20549"/>
                    <a:pt x="14071" y="21040"/>
                    <a:pt x="14269" y="21525"/>
                  </a:cubicBezTo>
                  <a:cubicBezTo>
                    <a:pt x="14409" y="21580"/>
                    <a:pt x="14555" y="21600"/>
                    <a:pt x="14702" y="21600"/>
                  </a:cubicBezTo>
                  <a:cubicBezTo>
                    <a:pt x="14970" y="21600"/>
                    <a:pt x="15231" y="21525"/>
                    <a:pt x="15441" y="21388"/>
                  </a:cubicBezTo>
                  <a:cubicBezTo>
                    <a:pt x="15639" y="21245"/>
                    <a:pt x="16817" y="20057"/>
                    <a:pt x="17079" y="19846"/>
                  </a:cubicBezTo>
                  <a:cubicBezTo>
                    <a:pt x="18448" y="18726"/>
                    <a:pt x="19296" y="16835"/>
                    <a:pt x="20016" y="11169"/>
                  </a:cubicBezTo>
                  <a:cubicBezTo>
                    <a:pt x="21029" y="2424"/>
                    <a:pt x="13179" y="1133"/>
                    <a:pt x="10210" y="1133"/>
                  </a:cubicBezTo>
                  <a:cubicBezTo>
                    <a:pt x="9923" y="1133"/>
                    <a:pt x="9681" y="1140"/>
                    <a:pt x="9496" y="1161"/>
                  </a:cubicBezTo>
                  <a:cubicBezTo>
                    <a:pt x="9025" y="1202"/>
                    <a:pt x="8445" y="1229"/>
                    <a:pt x="7859" y="1229"/>
                  </a:cubicBezTo>
                  <a:cubicBezTo>
                    <a:pt x="6495" y="1229"/>
                    <a:pt x="5055" y="1106"/>
                    <a:pt x="4603" y="812"/>
                  </a:cubicBezTo>
                  <a:cubicBezTo>
                    <a:pt x="3596" y="239"/>
                    <a:pt x="2800" y="0"/>
                    <a:pt x="217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1" name="Google Shape;716;p40"/>
            <p:cNvSpPr/>
            <p:nvPr/>
          </p:nvSpPr>
          <p:spPr>
            <a:xfrm>
              <a:off x="3911774" y="991873"/>
              <a:ext cx="37844" cy="58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61" h="21600" extrusionOk="0">
                  <a:moveTo>
                    <a:pt x="9746" y="0"/>
                  </a:moveTo>
                  <a:cubicBezTo>
                    <a:pt x="3589" y="0"/>
                    <a:pt x="2700" y="6398"/>
                    <a:pt x="2700" y="6398"/>
                  </a:cubicBezTo>
                  <a:cubicBezTo>
                    <a:pt x="1021" y="11389"/>
                    <a:pt x="0" y="16354"/>
                    <a:pt x="0" y="21600"/>
                  </a:cubicBezTo>
                  <a:cubicBezTo>
                    <a:pt x="21600" y="21344"/>
                    <a:pt x="21600" y="1408"/>
                    <a:pt x="11129" y="102"/>
                  </a:cubicBezTo>
                  <a:cubicBezTo>
                    <a:pt x="10635" y="26"/>
                    <a:pt x="10174" y="0"/>
                    <a:pt x="9746" y="0"/>
                  </a:cubicBezTo>
                  <a:close/>
                </a:path>
              </a:pathLst>
            </a:custGeom>
            <a:solidFill>
              <a:srgbClr val="FEAF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2" name="Google Shape;717;p40"/>
            <p:cNvSpPr/>
            <p:nvPr/>
          </p:nvSpPr>
          <p:spPr>
            <a:xfrm>
              <a:off x="3852735" y="1111616"/>
              <a:ext cx="101011" cy="79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2" y="0"/>
                  </a:moveTo>
                  <a:cubicBezTo>
                    <a:pt x="11868" y="4045"/>
                    <a:pt x="0" y="12531"/>
                    <a:pt x="0" y="12531"/>
                  </a:cubicBezTo>
                  <a:lnTo>
                    <a:pt x="2893" y="21600"/>
                  </a:lnTo>
                  <a:cubicBezTo>
                    <a:pt x="2893" y="21600"/>
                    <a:pt x="14449" y="13698"/>
                    <a:pt x="16882" y="11967"/>
                  </a:cubicBezTo>
                  <a:cubicBezTo>
                    <a:pt x="18707" y="10800"/>
                    <a:pt x="20235" y="9257"/>
                    <a:pt x="21600" y="7338"/>
                  </a:cubicBezTo>
                  <a:cubicBezTo>
                    <a:pt x="20384" y="4629"/>
                    <a:pt x="19019" y="2314"/>
                    <a:pt x="1734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3" name="Google Shape;718;p40"/>
            <p:cNvSpPr/>
            <p:nvPr/>
          </p:nvSpPr>
          <p:spPr>
            <a:xfrm>
              <a:off x="3826138" y="1113766"/>
              <a:ext cx="26597" cy="70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2" h="21600" extrusionOk="0">
                  <a:moveTo>
                    <a:pt x="20702" y="0"/>
                  </a:moveTo>
                  <a:cubicBezTo>
                    <a:pt x="14060" y="1745"/>
                    <a:pt x="7958" y="3703"/>
                    <a:pt x="2990" y="6108"/>
                  </a:cubicBezTo>
                  <a:cubicBezTo>
                    <a:pt x="-304" y="11130"/>
                    <a:pt x="-898" y="16365"/>
                    <a:pt x="1316" y="21600"/>
                  </a:cubicBezTo>
                  <a:cubicBezTo>
                    <a:pt x="5744" y="18323"/>
                    <a:pt x="12980" y="15492"/>
                    <a:pt x="20702" y="13513"/>
                  </a:cubicBezTo>
                  <a:cubicBezTo>
                    <a:pt x="17948" y="9385"/>
                    <a:pt x="20702" y="0"/>
                    <a:pt x="2070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4" name="Google Shape;719;p40"/>
            <p:cNvSpPr/>
            <p:nvPr/>
          </p:nvSpPr>
          <p:spPr>
            <a:xfrm>
              <a:off x="4228961" y="1300109"/>
              <a:ext cx="120228" cy="161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93" y="0"/>
                  </a:moveTo>
                  <a:lnTo>
                    <a:pt x="8052" y="8465"/>
                  </a:lnTo>
                  <a:lnTo>
                    <a:pt x="0" y="10656"/>
                  </a:lnTo>
                  <a:lnTo>
                    <a:pt x="7790" y="12847"/>
                  </a:lnTo>
                  <a:lnTo>
                    <a:pt x="10731" y="21600"/>
                  </a:lnTo>
                  <a:lnTo>
                    <a:pt x="13673" y="13032"/>
                  </a:lnTo>
                  <a:lnTo>
                    <a:pt x="21600" y="10842"/>
                  </a:lnTo>
                  <a:lnTo>
                    <a:pt x="13935" y="8660"/>
                  </a:lnTo>
                  <a:lnTo>
                    <a:pt x="10993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5" name="Google Shape;720;p40"/>
            <p:cNvSpPr/>
            <p:nvPr/>
          </p:nvSpPr>
          <p:spPr>
            <a:xfrm>
              <a:off x="3413239" y="472943"/>
              <a:ext cx="120852" cy="160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4" y="0"/>
                  </a:moveTo>
                  <a:lnTo>
                    <a:pt x="8010" y="8511"/>
                  </a:lnTo>
                  <a:lnTo>
                    <a:pt x="0" y="10702"/>
                  </a:lnTo>
                  <a:lnTo>
                    <a:pt x="7750" y="12902"/>
                  </a:lnTo>
                  <a:lnTo>
                    <a:pt x="10676" y="21600"/>
                  </a:lnTo>
                  <a:lnTo>
                    <a:pt x="13602" y="13098"/>
                  </a:lnTo>
                  <a:lnTo>
                    <a:pt x="21600" y="10898"/>
                  </a:lnTo>
                  <a:lnTo>
                    <a:pt x="13850" y="8698"/>
                  </a:lnTo>
                  <a:lnTo>
                    <a:pt x="10924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6" name="Google Shape;721;p40"/>
            <p:cNvSpPr/>
            <p:nvPr/>
          </p:nvSpPr>
          <p:spPr>
            <a:xfrm>
              <a:off x="930413" y="685579"/>
              <a:ext cx="120158" cy="161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62" y="0"/>
                  </a:moveTo>
                  <a:lnTo>
                    <a:pt x="7919" y="8471"/>
                  </a:lnTo>
                  <a:lnTo>
                    <a:pt x="0" y="10754"/>
                  </a:lnTo>
                  <a:lnTo>
                    <a:pt x="7670" y="12943"/>
                  </a:lnTo>
                  <a:lnTo>
                    <a:pt x="10738" y="21600"/>
                  </a:lnTo>
                  <a:lnTo>
                    <a:pt x="13681" y="13036"/>
                  </a:lnTo>
                  <a:lnTo>
                    <a:pt x="21600" y="10846"/>
                  </a:lnTo>
                  <a:lnTo>
                    <a:pt x="13930" y="8657"/>
                  </a:lnTo>
                  <a:lnTo>
                    <a:pt x="10862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7" name="Google Shape;722;p40"/>
            <p:cNvSpPr/>
            <p:nvPr/>
          </p:nvSpPr>
          <p:spPr>
            <a:xfrm>
              <a:off x="2681437" y="0"/>
              <a:ext cx="120922" cy="160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8" y="0"/>
                  </a:moveTo>
                  <a:lnTo>
                    <a:pt x="8006" y="8511"/>
                  </a:lnTo>
                  <a:lnTo>
                    <a:pt x="0" y="10702"/>
                  </a:lnTo>
                  <a:lnTo>
                    <a:pt x="7745" y="12902"/>
                  </a:lnTo>
                  <a:lnTo>
                    <a:pt x="10670" y="21600"/>
                  </a:lnTo>
                  <a:lnTo>
                    <a:pt x="13594" y="13098"/>
                  </a:lnTo>
                  <a:lnTo>
                    <a:pt x="21600" y="10898"/>
                  </a:lnTo>
                  <a:lnTo>
                    <a:pt x="13842" y="8698"/>
                  </a:lnTo>
                  <a:lnTo>
                    <a:pt x="10918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8" name="Google Shape;723;p40"/>
            <p:cNvSpPr/>
            <p:nvPr/>
          </p:nvSpPr>
          <p:spPr>
            <a:xfrm>
              <a:off x="3159837" y="8"/>
              <a:ext cx="249098" cy="387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600" extrusionOk="0">
                  <a:moveTo>
                    <a:pt x="9309" y="0"/>
                  </a:moveTo>
                  <a:cubicBezTo>
                    <a:pt x="8757" y="0"/>
                    <a:pt x="8265" y="278"/>
                    <a:pt x="8265" y="634"/>
                  </a:cubicBezTo>
                  <a:lnTo>
                    <a:pt x="8265" y="2258"/>
                  </a:lnTo>
                  <a:cubicBezTo>
                    <a:pt x="7220" y="2378"/>
                    <a:pt x="6235" y="2575"/>
                    <a:pt x="5251" y="2892"/>
                  </a:cubicBezTo>
                  <a:cubicBezTo>
                    <a:pt x="4386" y="3132"/>
                    <a:pt x="3588" y="3487"/>
                    <a:pt x="2910" y="3924"/>
                  </a:cubicBezTo>
                  <a:cubicBezTo>
                    <a:pt x="2231" y="4361"/>
                    <a:pt x="1739" y="4837"/>
                    <a:pt x="1373" y="5351"/>
                  </a:cubicBezTo>
                  <a:cubicBezTo>
                    <a:pt x="941" y="5907"/>
                    <a:pt x="754" y="6499"/>
                    <a:pt x="754" y="7094"/>
                  </a:cubicBezTo>
                  <a:cubicBezTo>
                    <a:pt x="754" y="7728"/>
                    <a:pt x="881" y="8362"/>
                    <a:pt x="1247" y="8958"/>
                  </a:cubicBezTo>
                  <a:cubicBezTo>
                    <a:pt x="1493" y="9472"/>
                    <a:pt x="1985" y="9909"/>
                    <a:pt x="2537" y="10303"/>
                  </a:cubicBezTo>
                  <a:cubicBezTo>
                    <a:pt x="3216" y="10701"/>
                    <a:pt x="4020" y="11018"/>
                    <a:pt x="4879" y="11297"/>
                  </a:cubicBezTo>
                  <a:cubicBezTo>
                    <a:pt x="5923" y="11571"/>
                    <a:pt x="7034" y="11811"/>
                    <a:pt x="8139" y="11970"/>
                  </a:cubicBezTo>
                  <a:cubicBezTo>
                    <a:pt x="9495" y="12167"/>
                    <a:pt x="10726" y="12368"/>
                    <a:pt x="11771" y="12526"/>
                  </a:cubicBezTo>
                  <a:cubicBezTo>
                    <a:pt x="12635" y="12642"/>
                    <a:pt x="13494" y="12762"/>
                    <a:pt x="14358" y="12959"/>
                  </a:cubicBezTo>
                  <a:cubicBezTo>
                    <a:pt x="14970" y="13079"/>
                    <a:pt x="15529" y="13276"/>
                    <a:pt x="15955" y="13555"/>
                  </a:cubicBezTo>
                  <a:cubicBezTo>
                    <a:pt x="16327" y="13794"/>
                    <a:pt x="16513" y="14069"/>
                    <a:pt x="16513" y="14428"/>
                  </a:cubicBezTo>
                  <a:cubicBezTo>
                    <a:pt x="16513" y="14745"/>
                    <a:pt x="16327" y="15062"/>
                    <a:pt x="16021" y="15337"/>
                  </a:cubicBezTo>
                  <a:cubicBezTo>
                    <a:pt x="15649" y="15577"/>
                    <a:pt x="15216" y="15812"/>
                    <a:pt x="14724" y="15971"/>
                  </a:cubicBezTo>
                  <a:cubicBezTo>
                    <a:pt x="14172" y="16129"/>
                    <a:pt x="13554" y="16249"/>
                    <a:pt x="12881" y="16330"/>
                  </a:cubicBezTo>
                  <a:cubicBezTo>
                    <a:pt x="12203" y="16408"/>
                    <a:pt x="11464" y="16446"/>
                    <a:pt x="10726" y="16446"/>
                  </a:cubicBezTo>
                  <a:cubicBezTo>
                    <a:pt x="9928" y="16446"/>
                    <a:pt x="9123" y="16369"/>
                    <a:pt x="8385" y="16288"/>
                  </a:cubicBezTo>
                  <a:cubicBezTo>
                    <a:pt x="7832" y="16172"/>
                    <a:pt x="7280" y="16052"/>
                    <a:pt x="6788" y="15894"/>
                  </a:cubicBezTo>
                  <a:cubicBezTo>
                    <a:pt x="6416" y="15735"/>
                    <a:pt x="6049" y="15538"/>
                    <a:pt x="5803" y="15337"/>
                  </a:cubicBezTo>
                  <a:cubicBezTo>
                    <a:pt x="5557" y="15140"/>
                    <a:pt x="5311" y="14904"/>
                    <a:pt x="5125" y="14703"/>
                  </a:cubicBezTo>
                  <a:cubicBezTo>
                    <a:pt x="5005" y="14506"/>
                    <a:pt x="4819" y="14386"/>
                    <a:pt x="4573" y="14270"/>
                  </a:cubicBezTo>
                  <a:cubicBezTo>
                    <a:pt x="4266" y="14150"/>
                    <a:pt x="3954" y="14111"/>
                    <a:pt x="3648" y="14111"/>
                  </a:cubicBezTo>
                  <a:lnTo>
                    <a:pt x="1001" y="14111"/>
                  </a:lnTo>
                  <a:cubicBezTo>
                    <a:pt x="754" y="14111"/>
                    <a:pt x="448" y="14189"/>
                    <a:pt x="262" y="14309"/>
                  </a:cubicBezTo>
                  <a:cubicBezTo>
                    <a:pt x="76" y="14428"/>
                    <a:pt x="-44" y="14587"/>
                    <a:pt x="16" y="14784"/>
                  </a:cubicBezTo>
                  <a:cubicBezTo>
                    <a:pt x="16" y="15337"/>
                    <a:pt x="322" y="15932"/>
                    <a:pt x="754" y="16446"/>
                  </a:cubicBezTo>
                  <a:cubicBezTo>
                    <a:pt x="1247" y="16965"/>
                    <a:pt x="1799" y="17398"/>
                    <a:pt x="2537" y="17757"/>
                  </a:cubicBezTo>
                  <a:cubicBezTo>
                    <a:pt x="3342" y="18190"/>
                    <a:pt x="4200" y="18507"/>
                    <a:pt x="5125" y="18747"/>
                  </a:cubicBezTo>
                  <a:cubicBezTo>
                    <a:pt x="6109" y="19025"/>
                    <a:pt x="7154" y="19222"/>
                    <a:pt x="8265" y="19342"/>
                  </a:cubicBezTo>
                  <a:lnTo>
                    <a:pt x="8265" y="20966"/>
                  </a:lnTo>
                  <a:cubicBezTo>
                    <a:pt x="8265" y="21124"/>
                    <a:pt x="8385" y="21283"/>
                    <a:pt x="8571" y="21403"/>
                  </a:cubicBezTo>
                  <a:cubicBezTo>
                    <a:pt x="8757" y="21523"/>
                    <a:pt x="9003" y="21600"/>
                    <a:pt x="9249" y="21600"/>
                  </a:cubicBezTo>
                  <a:lnTo>
                    <a:pt x="12323" y="21600"/>
                  </a:lnTo>
                  <a:cubicBezTo>
                    <a:pt x="12815" y="21600"/>
                    <a:pt x="13307" y="21322"/>
                    <a:pt x="13307" y="20966"/>
                  </a:cubicBezTo>
                  <a:lnTo>
                    <a:pt x="13307" y="19342"/>
                  </a:lnTo>
                  <a:cubicBezTo>
                    <a:pt x="14478" y="19222"/>
                    <a:pt x="15649" y="19025"/>
                    <a:pt x="16759" y="18747"/>
                  </a:cubicBezTo>
                  <a:cubicBezTo>
                    <a:pt x="17744" y="18468"/>
                    <a:pt x="18602" y="18113"/>
                    <a:pt x="19341" y="17637"/>
                  </a:cubicBezTo>
                  <a:cubicBezTo>
                    <a:pt x="20079" y="17239"/>
                    <a:pt x="20631" y="16725"/>
                    <a:pt x="21004" y="16172"/>
                  </a:cubicBezTo>
                  <a:cubicBezTo>
                    <a:pt x="21370" y="15615"/>
                    <a:pt x="21556" y="15020"/>
                    <a:pt x="21556" y="14386"/>
                  </a:cubicBezTo>
                  <a:cubicBezTo>
                    <a:pt x="21556" y="13794"/>
                    <a:pt x="21436" y="13199"/>
                    <a:pt x="21124" y="12642"/>
                  </a:cubicBezTo>
                  <a:cubicBezTo>
                    <a:pt x="20818" y="12128"/>
                    <a:pt x="20325" y="11652"/>
                    <a:pt x="19713" y="11297"/>
                  </a:cubicBezTo>
                  <a:cubicBezTo>
                    <a:pt x="18975" y="10860"/>
                    <a:pt x="18110" y="10543"/>
                    <a:pt x="17186" y="10303"/>
                  </a:cubicBezTo>
                  <a:cubicBezTo>
                    <a:pt x="15955" y="9986"/>
                    <a:pt x="14664" y="9750"/>
                    <a:pt x="13373" y="9553"/>
                  </a:cubicBezTo>
                  <a:cubicBezTo>
                    <a:pt x="12017" y="9395"/>
                    <a:pt x="10846" y="9194"/>
                    <a:pt x="9862" y="9078"/>
                  </a:cubicBezTo>
                  <a:cubicBezTo>
                    <a:pt x="9063" y="8958"/>
                    <a:pt x="8265" y="8799"/>
                    <a:pt x="7526" y="8560"/>
                  </a:cubicBezTo>
                  <a:cubicBezTo>
                    <a:pt x="7034" y="8444"/>
                    <a:pt x="6542" y="8243"/>
                    <a:pt x="6235" y="7968"/>
                  </a:cubicBezTo>
                  <a:cubicBezTo>
                    <a:pt x="5677" y="7450"/>
                    <a:pt x="5677" y="6777"/>
                    <a:pt x="6169" y="6263"/>
                  </a:cubicBezTo>
                  <a:cubicBezTo>
                    <a:pt x="6416" y="6023"/>
                    <a:pt x="6788" y="5788"/>
                    <a:pt x="7220" y="5668"/>
                  </a:cubicBezTo>
                  <a:cubicBezTo>
                    <a:pt x="7712" y="5471"/>
                    <a:pt x="8205" y="5351"/>
                    <a:pt x="8757" y="5270"/>
                  </a:cubicBezTo>
                  <a:cubicBezTo>
                    <a:pt x="9219" y="5181"/>
                    <a:pt x="9681" y="5138"/>
                    <a:pt x="10144" y="5138"/>
                  </a:cubicBezTo>
                  <a:cubicBezTo>
                    <a:pt x="10294" y="5138"/>
                    <a:pt x="10450" y="5142"/>
                    <a:pt x="10600" y="5154"/>
                  </a:cubicBezTo>
                  <a:cubicBezTo>
                    <a:pt x="10798" y="5138"/>
                    <a:pt x="10996" y="5134"/>
                    <a:pt x="11194" y="5134"/>
                  </a:cubicBezTo>
                  <a:cubicBezTo>
                    <a:pt x="12161" y="5134"/>
                    <a:pt x="13115" y="5293"/>
                    <a:pt x="13986" y="5590"/>
                  </a:cubicBezTo>
                  <a:cubicBezTo>
                    <a:pt x="14664" y="5826"/>
                    <a:pt x="15216" y="6182"/>
                    <a:pt x="15649" y="6619"/>
                  </a:cubicBezTo>
                  <a:cubicBezTo>
                    <a:pt x="15835" y="6777"/>
                    <a:pt x="16021" y="6936"/>
                    <a:pt x="16267" y="7056"/>
                  </a:cubicBezTo>
                  <a:cubicBezTo>
                    <a:pt x="16513" y="7176"/>
                    <a:pt x="16879" y="7214"/>
                    <a:pt x="17186" y="7214"/>
                  </a:cubicBezTo>
                  <a:lnTo>
                    <a:pt x="19833" y="7214"/>
                  </a:lnTo>
                  <a:cubicBezTo>
                    <a:pt x="20079" y="7214"/>
                    <a:pt x="20325" y="7133"/>
                    <a:pt x="20511" y="7017"/>
                  </a:cubicBezTo>
                  <a:cubicBezTo>
                    <a:pt x="20758" y="6897"/>
                    <a:pt x="20818" y="6739"/>
                    <a:pt x="20818" y="6541"/>
                  </a:cubicBezTo>
                  <a:cubicBezTo>
                    <a:pt x="20758" y="6105"/>
                    <a:pt x="20571" y="5706"/>
                    <a:pt x="20265" y="5312"/>
                  </a:cubicBezTo>
                  <a:cubicBezTo>
                    <a:pt x="19893" y="4837"/>
                    <a:pt x="19401" y="4400"/>
                    <a:pt x="18848" y="4044"/>
                  </a:cubicBezTo>
                  <a:cubicBezTo>
                    <a:pt x="18170" y="3607"/>
                    <a:pt x="17372" y="3251"/>
                    <a:pt x="16513" y="2973"/>
                  </a:cubicBezTo>
                  <a:cubicBezTo>
                    <a:pt x="15529" y="2656"/>
                    <a:pt x="14418" y="2416"/>
                    <a:pt x="13307" y="2300"/>
                  </a:cubicBezTo>
                  <a:lnTo>
                    <a:pt x="13307" y="634"/>
                  </a:lnTo>
                  <a:cubicBezTo>
                    <a:pt x="13307" y="476"/>
                    <a:pt x="13187" y="278"/>
                    <a:pt x="13001" y="197"/>
                  </a:cubicBezTo>
                  <a:cubicBezTo>
                    <a:pt x="12815" y="39"/>
                    <a:pt x="12569" y="0"/>
                    <a:pt x="1232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59" name="Google Shape;724;p40"/>
            <p:cNvSpPr/>
            <p:nvPr/>
          </p:nvSpPr>
          <p:spPr>
            <a:xfrm>
              <a:off x="1453161" y="468017"/>
              <a:ext cx="139376" cy="218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57" y="0"/>
                  </a:moveTo>
                  <a:cubicBezTo>
                    <a:pt x="9031" y="0"/>
                    <a:pt x="8816" y="69"/>
                    <a:pt x="8591" y="206"/>
                  </a:cubicBezTo>
                  <a:cubicBezTo>
                    <a:pt x="8376" y="350"/>
                    <a:pt x="8257" y="487"/>
                    <a:pt x="8257" y="631"/>
                  </a:cubicBezTo>
                  <a:lnTo>
                    <a:pt x="8257" y="2320"/>
                  </a:lnTo>
                  <a:cubicBezTo>
                    <a:pt x="7268" y="2389"/>
                    <a:pt x="6171" y="2601"/>
                    <a:pt x="5290" y="2883"/>
                  </a:cubicBezTo>
                  <a:cubicBezTo>
                    <a:pt x="4408" y="3164"/>
                    <a:pt x="3527" y="3514"/>
                    <a:pt x="2860" y="3940"/>
                  </a:cubicBezTo>
                  <a:cubicBezTo>
                    <a:pt x="2204" y="4358"/>
                    <a:pt x="1645" y="4853"/>
                    <a:pt x="1322" y="5347"/>
                  </a:cubicBezTo>
                  <a:cubicBezTo>
                    <a:pt x="882" y="5910"/>
                    <a:pt x="763" y="6541"/>
                    <a:pt x="763" y="7104"/>
                  </a:cubicBezTo>
                  <a:cubicBezTo>
                    <a:pt x="763" y="7735"/>
                    <a:pt x="882" y="8367"/>
                    <a:pt x="1204" y="9005"/>
                  </a:cubicBezTo>
                  <a:cubicBezTo>
                    <a:pt x="1537" y="9492"/>
                    <a:pt x="1978" y="9987"/>
                    <a:pt x="2527" y="10337"/>
                  </a:cubicBezTo>
                  <a:cubicBezTo>
                    <a:pt x="3193" y="10762"/>
                    <a:pt x="4075" y="11044"/>
                    <a:pt x="4849" y="11325"/>
                  </a:cubicBezTo>
                  <a:cubicBezTo>
                    <a:pt x="5946" y="11606"/>
                    <a:pt x="7053" y="11819"/>
                    <a:pt x="8150" y="11957"/>
                  </a:cubicBezTo>
                  <a:cubicBezTo>
                    <a:pt x="9580" y="12169"/>
                    <a:pt x="10795" y="12382"/>
                    <a:pt x="11784" y="12519"/>
                  </a:cubicBezTo>
                  <a:cubicBezTo>
                    <a:pt x="12676" y="12663"/>
                    <a:pt x="13558" y="12801"/>
                    <a:pt x="14439" y="13014"/>
                  </a:cubicBezTo>
                  <a:cubicBezTo>
                    <a:pt x="15095" y="13082"/>
                    <a:pt x="15536" y="13295"/>
                    <a:pt x="16084" y="13576"/>
                  </a:cubicBezTo>
                  <a:cubicBezTo>
                    <a:pt x="16418" y="13789"/>
                    <a:pt x="16644" y="14139"/>
                    <a:pt x="16525" y="14421"/>
                  </a:cubicBezTo>
                  <a:cubicBezTo>
                    <a:pt x="16525" y="14771"/>
                    <a:pt x="16418" y="15052"/>
                    <a:pt x="16084" y="15333"/>
                  </a:cubicBezTo>
                  <a:cubicBezTo>
                    <a:pt x="15762" y="15615"/>
                    <a:pt x="15321" y="15828"/>
                    <a:pt x="14762" y="15972"/>
                  </a:cubicBezTo>
                  <a:cubicBezTo>
                    <a:pt x="14214" y="16109"/>
                    <a:pt x="13665" y="16253"/>
                    <a:pt x="12999" y="16322"/>
                  </a:cubicBezTo>
                  <a:cubicBezTo>
                    <a:pt x="12225" y="16390"/>
                    <a:pt x="11569" y="16390"/>
                    <a:pt x="10795" y="16390"/>
                  </a:cubicBezTo>
                  <a:cubicBezTo>
                    <a:pt x="10590" y="16411"/>
                    <a:pt x="10375" y="16418"/>
                    <a:pt x="10160" y="16418"/>
                  </a:cubicBezTo>
                  <a:cubicBezTo>
                    <a:pt x="9558" y="16418"/>
                    <a:pt x="8935" y="16356"/>
                    <a:pt x="8376" y="16253"/>
                  </a:cubicBezTo>
                  <a:cubicBezTo>
                    <a:pt x="7816" y="16178"/>
                    <a:pt x="7268" y="16040"/>
                    <a:pt x="6827" y="15896"/>
                  </a:cubicBezTo>
                  <a:cubicBezTo>
                    <a:pt x="6386" y="15759"/>
                    <a:pt x="6053" y="15546"/>
                    <a:pt x="5838" y="15333"/>
                  </a:cubicBezTo>
                  <a:cubicBezTo>
                    <a:pt x="5612" y="15128"/>
                    <a:pt x="5397" y="14915"/>
                    <a:pt x="5172" y="14702"/>
                  </a:cubicBezTo>
                  <a:cubicBezTo>
                    <a:pt x="5064" y="14489"/>
                    <a:pt x="4849" y="14352"/>
                    <a:pt x="4623" y="14283"/>
                  </a:cubicBezTo>
                  <a:cubicBezTo>
                    <a:pt x="4290" y="14139"/>
                    <a:pt x="3967" y="14139"/>
                    <a:pt x="3634" y="14139"/>
                  </a:cubicBezTo>
                  <a:lnTo>
                    <a:pt x="989" y="14139"/>
                  </a:lnTo>
                  <a:cubicBezTo>
                    <a:pt x="763" y="14139"/>
                    <a:pt x="441" y="14208"/>
                    <a:pt x="323" y="14283"/>
                  </a:cubicBezTo>
                  <a:cubicBezTo>
                    <a:pt x="108" y="14421"/>
                    <a:pt x="0" y="14565"/>
                    <a:pt x="0" y="14771"/>
                  </a:cubicBezTo>
                  <a:cubicBezTo>
                    <a:pt x="0" y="15333"/>
                    <a:pt x="323" y="15896"/>
                    <a:pt x="763" y="16459"/>
                  </a:cubicBezTo>
                  <a:cubicBezTo>
                    <a:pt x="1204" y="16953"/>
                    <a:pt x="1763" y="17379"/>
                    <a:pt x="2527" y="17798"/>
                  </a:cubicBezTo>
                  <a:cubicBezTo>
                    <a:pt x="3301" y="18148"/>
                    <a:pt x="4182" y="18504"/>
                    <a:pt x="5172" y="18710"/>
                  </a:cubicBezTo>
                  <a:cubicBezTo>
                    <a:pt x="6171" y="18992"/>
                    <a:pt x="7161" y="19205"/>
                    <a:pt x="8257" y="19273"/>
                  </a:cubicBezTo>
                  <a:lnTo>
                    <a:pt x="8257" y="20962"/>
                  </a:lnTo>
                  <a:cubicBezTo>
                    <a:pt x="8257" y="21106"/>
                    <a:pt x="8376" y="21243"/>
                    <a:pt x="8591" y="21387"/>
                  </a:cubicBezTo>
                  <a:cubicBezTo>
                    <a:pt x="8816" y="21524"/>
                    <a:pt x="9031" y="21600"/>
                    <a:pt x="9257" y="21600"/>
                  </a:cubicBezTo>
                  <a:lnTo>
                    <a:pt x="12343" y="21600"/>
                  </a:lnTo>
                  <a:cubicBezTo>
                    <a:pt x="12558" y="21600"/>
                    <a:pt x="12891" y="21524"/>
                    <a:pt x="12999" y="21387"/>
                  </a:cubicBezTo>
                  <a:cubicBezTo>
                    <a:pt x="13224" y="21243"/>
                    <a:pt x="13332" y="21106"/>
                    <a:pt x="13332" y="20962"/>
                  </a:cubicBezTo>
                  <a:lnTo>
                    <a:pt x="13332" y="19349"/>
                  </a:lnTo>
                  <a:cubicBezTo>
                    <a:pt x="14547" y="19205"/>
                    <a:pt x="15762" y="18992"/>
                    <a:pt x="16859" y="18710"/>
                  </a:cubicBezTo>
                  <a:cubicBezTo>
                    <a:pt x="17740" y="18429"/>
                    <a:pt x="18622" y="18079"/>
                    <a:pt x="19396" y="17660"/>
                  </a:cubicBezTo>
                  <a:cubicBezTo>
                    <a:pt x="20170" y="17235"/>
                    <a:pt x="20718" y="16741"/>
                    <a:pt x="21052" y="16178"/>
                  </a:cubicBezTo>
                  <a:cubicBezTo>
                    <a:pt x="21492" y="15615"/>
                    <a:pt x="21600" y="15052"/>
                    <a:pt x="21600" y="14421"/>
                  </a:cubicBezTo>
                  <a:cubicBezTo>
                    <a:pt x="21600" y="13858"/>
                    <a:pt x="21492" y="13226"/>
                    <a:pt x="21159" y="12663"/>
                  </a:cubicBezTo>
                  <a:cubicBezTo>
                    <a:pt x="20933" y="12169"/>
                    <a:pt x="20493" y="11675"/>
                    <a:pt x="19837" y="11325"/>
                  </a:cubicBezTo>
                  <a:cubicBezTo>
                    <a:pt x="19063" y="10900"/>
                    <a:pt x="18181" y="10549"/>
                    <a:pt x="17299" y="10337"/>
                  </a:cubicBezTo>
                  <a:cubicBezTo>
                    <a:pt x="16084" y="9987"/>
                    <a:pt x="14762" y="9774"/>
                    <a:pt x="13440" y="9568"/>
                  </a:cubicBezTo>
                  <a:lnTo>
                    <a:pt x="9913" y="9074"/>
                  </a:lnTo>
                  <a:cubicBezTo>
                    <a:pt x="9139" y="8930"/>
                    <a:pt x="8376" y="8792"/>
                    <a:pt x="7601" y="8580"/>
                  </a:cubicBezTo>
                  <a:cubicBezTo>
                    <a:pt x="7053" y="8511"/>
                    <a:pt x="6612" y="8298"/>
                    <a:pt x="6279" y="8017"/>
                  </a:cubicBezTo>
                  <a:cubicBezTo>
                    <a:pt x="5731" y="7454"/>
                    <a:pt x="5731" y="6822"/>
                    <a:pt x="6279" y="6328"/>
                  </a:cubicBezTo>
                  <a:cubicBezTo>
                    <a:pt x="6494" y="6047"/>
                    <a:pt x="6827" y="5834"/>
                    <a:pt x="7268" y="5697"/>
                  </a:cubicBezTo>
                  <a:cubicBezTo>
                    <a:pt x="7709" y="5484"/>
                    <a:pt x="8257" y="5347"/>
                    <a:pt x="8816" y="5271"/>
                  </a:cubicBezTo>
                  <a:cubicBezTo>
                    <a:pt x="9203" y="5223"/>
                    <a:pt x="9644" y="5175"/>
                    <a:pt x="10107" y="5175"/>
                  </a:cubicBezTo>
                  <a:cubicBezTo>
                    <a:pt x="10300" y="5175"/>
                    <a:pt x="10494" y="5182"/>
                    <a:pt x="10687" y="5203"/>
                  </a:cubicBezTo>
                  <a:cubicBezTo>
                    <a:pt x="10870" y="5189"/>
                    <a:pt x="11053" y="5189"/>
                    <a:pt x="11246" y="5189"/>
                  </a:cubicBezTo>
                  <a:cubicBezTo>
                    <a:pt x="12192" y="5189"/>
                    <a:pt x="13181" y="5333"/>
                    <a:pt x="14106" y="5628"/>
                  </a:cubicBezTo>
                  <a:cubicBezTo>
                    <a:pt x="14762" y="5834"/>
                    <a:pt x="15321" y="6260"/>
                    <a:pt x="15762" y="6678"/>
                  </a:cubicBezTo>
                  <a:cubicBezTo>
                    <a:pt x="15869" y="6822"/>
                    <a:pt x="16084" y="6960"/>
                    <a:pt x="16310" y="7104"/>
                  </a:cubicBezTo>
                  <a:cubicBezTo>
                    <a:pt x="16644" y="7173"/>
                    <a:pt x="16966" y="7241"/>
                    <a:pt x="17299" y="7241"/>
                  </a:cubicBezTo>
                  <a:lnTo>
                    <a:pt x="19944" y="7241"/>
                  </a:lnTo>
                  <a:cubicBezTo>
                    <a:pt x="20170" y="7241"/>
                    <a:pt x="20385" y="7173"/>
                    <a:pt x="20611" y="7035"/>
                  </a:cubicBezTo>
                  <a:cubicBezTo>
                    <a:pt x="20826" y="6960"/>
                    <a:pt x="20933" y="6754"/>
                    <a:pt x="20933" y="6610"/>
                  </a:cubicBezTo>
                  <a:cubicBezTo>
                    <a:pt x="20826" y="6191"/>
                    <a:pt x="20611" y="5765"/>
                    <a:pt x="20385" y="5347"/>
                  </a:cubicBezTo>
                  <a:cubicBezTo>
                    <a:pt x="20052" y="4921"/>
                    <a:pt x="19503" y="4427"/>
                    <a:pt x="18955" y="4077"/>
                  </a:cubicBezTo>
                  <a:cubicBezTo>
                    <a:pt x="18289" y="3658"/>
                    <a:pt x="17525" y="3301"/>
                    <a:pt x="16644" y="3020"/>
                  </a:cubicBezTo>
                  <a:cubicBezTo>
                    <a:pt x="15644" y="2670"/>
                    <a:pt x="14547" y="2457"/>
                    <a:pt x="13440" y="2320"/>
                  </a:cubicBezTo>
                  <a:lnTo>
                    <a:pt x="13332" y="631"/>
                  </a:lnTo>
                  <a:cubicBezTo>
                    <a:pt x="13332" y="487"/>
                    <a:pt x="13224" y="350"/>
                    <a:pt x="12999" y="206"/>
                  </a:cubicBezTo>
                  <a:cubicBezTo>
                    <a:pt x="12891" y="69"/>
                    <a:pt x="12558" y="0"/>
                    <a:pt x="12343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0" name="Google Shape;725;p40"/>
            <p:cNvSpPr/>
            <p:nvPr/>
          </p:nvSpPr>
          <p:spPr>
            <a:xfrm>
              <a:off x="2846368" y="327878"/>
              <a:ext cx="397589" cy="855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661"/>
                  </a:moveTo>
                  <a:lnTo>
                    <a:pt x="16192" y="3340"/>
                  </a:lnTo>
                  <a:lnTo>
                    <a:pt x="10779" y="0"/>
                  </a:lnTo>
                  <a:lnTo>
                    <a:pt x="5371" y="3340"/>
                  </a:lnTo>
                  <a:lnTo>
                    <a:pt x="0" y="6661"/>
                  </a:lnTo>
                  <a:lnTo>
                    <a:pt x="5141" y="6661"/>
                  </a:lnTo>
                  <a:lnTo>
                    <a:pt x="5141" y="21600"/>
                  </a:lnTo>
                  <a:lnTo>
                    <a:pt x="16459" y="21600"/>
                  </a:lnTo>
                  <a:lnTo>
                    <a:pt x="16459" y="6661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1" name="Google Shape;726;p40"/>
            <p:cNvSpPr/>
            <p:nvPr/>
          </p:nvSpPr>
          <p:spPr>
            <a:xfrm>
              <a:off x="2597448" y="820029"/>
              <a:ext cx="288739" cy="621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4951"/>
                  </a:moveTo>
                  <a:lnTo>
                    <a:pt x="16229" y="18264"/>
                  </a:lnTo>
                  <a:lnTo>
                    <a:pt x="10800" y="21600"/>
                  </a:lnTo>
                  <a:lnTo>
                    <a:pt x="5429" y="18264"/>
                  </a:lnTo>
                  <a:lnTo>
                    <a:pt x="0" y="14951"/>
                  </a:lnTo>
                  <a:lnTo>
                    <a:pt x="5107" y="14951"/>
                  </a:lnTo>
                  <a:lnTo>
                    <a:pt x="5107" y="0"/>
                  </a:lnTo>
                  <a:lnTo>
                    <a:pt x="16493" y="0"/>
                  </a:lnTo>
                  <a:lnTo>
                    <a:pt x="16493" y="14951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2" name="Google Shape;727;p40"/>
            <p:cNvSpPr/>
            <p:nvPr/>
          </p:nvSpPr>
          <p:spPr>
            <a:xfrm>
              <a:off x="1443171" y="1352211"/>
              <a:ext cx="113354" cy="128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0" h="21600" extrusionOk="0">
                  <a:moveTo>
                    <a:pt x="17767" y="0"/>
                  </a:moveTo>
                  <a:cubicBezTo>
                    <a:pt x="15423" y="0"/>
                    <a:pt x="13079" y="525"/>
                    <a:pt x="10932" y="1515"/>
                  </a:cubicBezTo>
                  <a:cubicBezTo>
                    <a:pt x="10128" y="1877"/>
                    <a:pt x="9457" y="2471"/>
                    <a:pt x="8917" y="3077"/>
                  </a:cubicBezTo>
                  <a:cubicBezTo>
                    <a:pt x="8640" y="3427"/>
                    <a:pt x="8377" y="3905"/>
                    <a:pt x="8232" y="4383"/>
                  </a:cubicBezTo>
                  <a:cubicBezTo>
                    <a:pt x="7837" y="4989"/>
                    <a:pt x="7297" y="5584"/>
                    <a:pt x="6888" y="6062"/>
                  </a:cubicBezTo>
                  <a:cubicBezTo>
                    <a:pt x="4188" y="9407"/>
                    <a:pt x="1897" y="12986"/>
                    <a:pt x="0" y="16821"/>
                  </a:cubicBezTo>
                  <a:lnTo>
                    <a:pt x="1357" y="21600"/>
                  </a:lnTo>
                  <a:cubicBezTo>
                    <a:pt x="2700" y="21239"/>
                    <a:pt x="6888" y="18126"/>
                    <a:pt x="7837" y="18010"/>
                  </a:cubicBezTo>
                  <a:cubicBezTo>
                    <a:pt x="8640" y="17893"/>
                    <a:pt x="9457" y="17777"/>
                    <a:pt x="10260" y="17415"/>
                  </a:cubicBezTo>
                  <a:cubicBezTo>
                    <a:pt x="10932" y="17054"/>
                    <a:pt x="11472" y="16576"/>
                    <a:pt x="11880" y="15981"/>
                  </a:cubicBezTo>
                  <a:cubicBezTo>
                    <a:pt x="13500" y="14186"/>
                    <a:pt x="14580" y="12275"/>
                    <a:pt x="15252" y="10118"/>
                  </a:cubicBezTo>
                  <a:cubicBezTo>
                    <a:pt x="15528" y="9290"/>
                    <a:pt x="15660" y="8568"/>
                    <a:pt x="15937" y="7728"/>
                  </a:cubicBezTo>
                  <a:cubicBezTo>
                    <a:pt x="17017" y="5222"/>
                    <a:pt x="19308" y="3311"/>
                    <a:pt x="21205" y="1282"/>
                  </a:cubicBezTo>
                  <a:cubicBezTo>
                    <a:pt x="21468" y="1166"/>
                    <a:pt x="21600" y="921"/>
                    <a:pt x="21468" y="688"/>
                  </a:cubicBezTo>
                  <a:cubicBezTo>
                    <a:pt x="21337" y="443"/>
                    <a:pt x="21205" y="326"/>
                    <a:pt x="20928" y="326"/>
                  </a:cubicBezTo>
                  <a:cubicBezTo>
                    <a:pt x="19888" y="105"/>
                    <a:pt x="18821" y="0"/>
                    <a:pt x="17767" y="0"/>
                  </a:cubicBezTo>
                  <a:close/>
                </a:path>
              </a:pathLst>
            </a:custGeom>
            <a:solidFill>
              <a:srgbClr val="ED9C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3" name="Google Shape;728;p40"/>
            <p:cNvSpPr/>
            <p:nvPr/>
          </p:nvSpPr>
          <p:spPr>
            <a:xfrm>
              <a:off x="956450" y="1502270"/>
              <a:ext cx="358137" cy="1365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9" h="21600" extrusionOk="0">
                  <a:moveTo>
                    <a:pt x="6444" y="0"/>
                  </a:moveTo>
                  <a:cubicBezTo>
                    <a:pt x="5655" y="0"/>
                    <a:pt x="4857" y="296"/>
                    <a:pt x="4081" y="867"/>
                  </a:cubicBezTo>
                  <a:cubicBezTo>
                    <a:pt x="3234" y="1427"/>
                    <a:pt x="2473" y="2327"/>
                    <a:pt x="1750" y="3677"/>
                  </a:cubicBezTo>
                  <a:cubicBezTo>
                    <a:pt x="651" y="5817"/>
                    <a:pt x="-237" y="8627"/>
                    <a:pt x="56" y="12007"/>
                  </a:cubicBezTo>
                  <a:cubicBezTo>
                    <a:pt x="143" y="13248"/>
                    <a:pt x="395" y="14367"/>
                    <a:pt x="779" y="15267"/>
                  </a:cubicBezTo>
                  <a:cubicBezTo>
                    <a:pt x="1159" y="16288"/>
                    <a:pt x="1709" y="16848"/>
                    <a:pt x="2217" y="17067"/>
                  </a:cubicBezTo>
                  <a:cubicBezTo>
                    <a:pt x="3700" y="17407"/>
                    <a:pt x="5903" y="18307"/>
                    <a:pt x="8274" y="19098"/>
                  </a:cubicBezTo>
                  <a:cubicBezTo>
                    <a:pt x="11782" y="20448"/>
                    <a:pt x="15579" y="21600"/>
                    <a:pt x="17483" y="21600"/>
                  </a:cubicBezTo>
                  <a:cubicBezTo>
                    <a:pt x="17645" y="21600"/>
                    <a:pt x="17797" y="21589"/>
                    <a:pt x="17930" y="21567"/>
                  </a:cubicBezTo>
                  <a:cubicBezTo>
                    <a:pt x="18041" y="21578"/>
                    <a:pt x="18149" y="21589"/>
                    <a:pt x="18256" y="21589"/>
                  </a:cubicBezTo>
                  <a:cubicBezTo>
                    <a:pt x="19198" y="21589"/>
                    <a:pt x="20111" y="21150"/>
                    <a:pt x="21024" y="20448"/>
                  </a:cubicBezTo>
                  <a:lnTo>
                    <a:pt x="21107" y="20338"/>
                  </a:lnTo>
                  <a:cubicBezTo>
                    <a:pt x="21363" y="19767"/>
                    <a:pt x="21363" y="18198"/>
                    <a:pt x="21276" y="16507"/>
                  </a:cubicBezTo>
                  <a:cubicBezTo>
                    <a:pt x="21235" y="14938"/>
                    <a:pt x="21066" y="13017"/>
                    <a:pt x="21024" y="12567"/>
                  </a:cubicBezTo>
                  <a:cubicBezTo>
                    <a:pt x="20896" y="9077"/>
                    <a:pt x="19921" y="6267"/>
                    <a:pt x="18653" y="5707"/>
                  </a:cubicBezTo>
                  <a:cubicBezTo>
                    <a:pt x="18525" y="5598"/>
                    <a:pt x="18397" y="5477"/>
                    <a:pt x="18268" y="5477"/>
                  </a:cubicBezTo>
                  <a:cubicBezTo>
                    <a:pt x="18144" y="5477"/>
                    <a:pt x="18058" y="5257"/>
                    <a:pt x="17975" y="5257"/>
                  </a:cubicBezTo>
                  <a:cubicBezTo>
                    <a:pt x="14418" y="2217"/>
                    <a:pt x="10394" y="1427"/>
                    <a:pt x="7807" y="307"/>
                  </a:cubicBezTo>
                  <a:cubicBezTo>
                    <a:pt x="7357" y="99"/>
                    <a:pt x="6902" y="0"/>
                    <a:pt x="644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4" name="Google Shape;729;p40"/>
            <p:cNvSpPr/>
            <p:nvPr/>
          </p:nvSpPr>
          <p:spPr>
            <a:xfrm>
              <a:off x="1246483" y="1435947"/>
              <a:ext cx="230818" cy="198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0" h="21600" extrusionOk="0">
                  <a:moveTo>
                    <a:pt x="18624" y="0"/>
                  </a:moveTo>
                  <a:cubicBezTo>
                    <a:pt x="18624" y="0"/>
                    <a:pt x="13429" y="5890"/>
                    <a:pt x="8178" y="8059"/>
                  </a:cubicBezTo>
                  <a:cubicBezTo>
                    <a:pt x="6058" y="8831"/>
                    <a:pt x="4070" y="9844"/>
                    <a:pt x="2088" y="11084"/>
                  </a:cubicBezTo>
                  <a:cubicBezTo>
                    <a:pt x="1895" y="11235"/>
                    <a:pt x="1701" y="11393"/>
                    <a:pt x="1507" y="11545"/>
                  </a:cubicBezTo>
                  <a:cubicBezTo>
                    <a:pt x="1507" y="11545"/>
                    <a:pt x="-800" y="14803"/>
                    <a:pt x="294" y="18599"/>
                  </a:cubicBezTo>
                  <a:cubicBezTo>
                    <a:pt x="419" y="19067"/>
                    <a:pt x="613" y="19453"/>
                    <a:pt x="869" y="19838"/>
                  </a:cubicBezTo>
                  <a:cubicBezTo>
                    <a:pt x="932" y="19997"/>
                    <a:pt x="1063" y="20148"/>
                    <a:pt x="1188" y="20224"/>
                  </a:cubicBezTo>
                  <a:cubicBezTo>
                    <a:pt x="2195" y="21388"/>
                    <a:pt x="3558" y="21600"/>
                    <a:pt x="4420" y="21600"/>
                  </a:cubicBezTo>
                  <a:cubicBezTo>
                    <a:pt x="4764" y="21600"/>
                    <a:pt x="5033" y="21570"/>
                    <a:pt x="5164" y="21547"/>
                  </a:cubicBezTo>
                  <a:lnTo>
                    <a:pt x="5677" y="21313"/>
                  </a:lnTo>
                  <a:lnTo>
                    <a:pt x="5802" y="21237"/>
                  </a:lnTo>
                  <a:cubicBezTo>
                    <a:pt x="11060" y="18523"/>
                    <a:pt x="20800" y="3954"/>
                    <a:pt x="20800" y="3954"/>
                  </a:cubicBezTo>
                  <a:lnTo>
                    <a:pt x="20350" y="3100"/>
                  </a:lnTo>
                  <a:lnTo>
                    <a:pt x="18624" y="0"/>
                  </a:lnTo>
                  <a:close/>
                </a:path>
              </a:pathLst>
            </a:custGeom>
            <a:solidFill>
              <a:srgbClr val="90BD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5" name="Google Shape;730;p40"/>
            <p:cNvSpPr/>
            <p:nvPr/>
          </p:nvSpPr>
          <p:spPr>
            <a:xfrm>
              <a:off x="1095390" y="1484233"/>
              <a:ext cx="371867" cy="154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21596" y="0"/>
                  </a:moveTo>
                  <a:cubicBezTo>
                    <a:pt x="21507" y="0"/>
                    <a:pt x="14730" y="14833"/>
                    <a:pt x="12680" y="17102"/>
                  </a:cubicBezTo>
                  <a:cubicBezTo>
                    <a:pt x="12103" y="17897"/>
                    <a:pt x="11443" y="18498"/>
                    <a:pt x="10782" y="18992"/>
                  </a:cubicBezTo>
                  <a:cubicBezTo>
                    <a:pt x="10367" y="19186"/>
                    <a:pt x="9956" y="19293"/>
                    <a:pt x="9501" y="19293"/>
                  </a:cubicBezTo>
                  <a:lnTo>
                    <a:pt x="9335" y="19293"/>
                  </a:lnTo>
                  <a:cubicBezTo>
                    <a:pt x="6197" y="19186"/>
                    <a:pt x="3304" y="15211"/>
                    <a:pt x="1692" y="8754"/>
                  </a:cubicBezTo>
                  <a:cubicBezTo>
                    <a:pt x="1241" y="6961"/>
                    <a:pt x="745" y="5371"/>
                    <a:pt x="165" y="3781"/>
                  </a:cubicBezTo>
                  <a:cubicBezTo>
                    <a:pt x="165" y="3781"/>
                    <a:pt x="85" y="12933"/>
                    <a:pt x="0" y="19390"/>
                  </a:cubicBezTo>
                  <a:cubicBezTo>
                    <a:pt x="3421" y="20582"/>
                    <a:pt x="7123" y="21600"/>
                    <a:pt x="8981" y="21600"/>
                  </a:cubicBezTo>
                  <a:cubicBezTo>
                    <a:pt x="9138" y="21600"/>
                    <a:pt x="9287" y="21590"/>
                    <a:pt x="9416" y="21571"/>
                  </a:cubicBezTo>
                  <a:cubicBezTo>
                    <a:pt x="9525" y="21581"/>
                    <a:pt x="9630" y="21590"/>
                    <a:pt x="9734" y="21590"/>
                  </a:cubicBezTo>
                  <a:cubicBezTo>
                    <a:pt x="10653" y="21590"/>
                    <a:pt x="11543" y="21203"/>
                    <a:pt x="12434" y="20582"/>
                  </a:cubicBezTo>
                  <a:lnTo>
                    <a:pt x="12514" y="20485"/>
                  </a:lnTo>
                  <a:cubicBezTo>
                    <a:pt x="13340" y="19690"/>
                    <a:pt x="15242" y="17703"/>
                    <a:pt x="21560" y="107"/>
                  </a:cubicBezTo>
                  <a:cubicBezTo>
                    <a:pt x="21592" y="29"/>
                    <a:pt x="21600" y="0"/>
                    <a:pt x="2159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6" name="Google Shape;731;p40"/>
            <p:cNvSpPr/>
            <p:nvPr/>
          </p:nvSpPr>
          <p:spPr>
            <a:xfrm>
              <a:off x="780976" y="2004204"/>
              <a:ext cx="342852" cy="318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47" h="21600" extrusionOk="0">
                  <a:moveTo>
                    <a:pt x="3747" y="0"/>
                  </a:moveTo>
                  <a:cubicBezTo>
                    <a:pt x="-3553" y="9930"/>
                    <a:pt x="2063" y="21600"/>
                    <a:pt x="2063" y="21600"/>
                  </a:cubicBezTo>
                  <a:lnTo>
                    <a:pt x="18047" y="21600"/>
                  </a:lnTo>
                  <a:cubicBezTo>
                    <a:pt x="18010" y="15189"/>
                    <a:pt x="17561" y="2507"/>
                    <a:pt x="17561" y="2507"/>
                  </a:cubicBezTo>
                  <a:cubicBezTo>
                    <a:pt x="17561" y="2507"/>
                    <a:pt x="16407" y="3551"/>
                    <a:pt x="13789" y="3551"/>
                  </a:cubicBezTo>
                  <a:cubicBezTo>
                    <a:pt x="13537" y="3551"/>
                    <a:pt x="13274" y="3537"/>
                    <a:pt x="12993" y="3518"/>
                  </a:cubicBezTo>
                  <a:cubicBezTo>
                    <a:pt x="8987" y="3180"/>
                    <a:pt x="3747" y="0"/>
                    <a:pt x="374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7" name="Google Shape;732;p40"/>
            <p:cNvSpPr/>
            <p:nvPr/>
          </p:nvSpPr>
          <p:spPr>
            <a:xfrm>
              <a:off x="961008" y="2083154"/>
              <a:ext cx="216173" cy="1092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49" y="0"/>
                  </a:moveTo>
                  <a:cubicBezTo>
                    <a:pt x="14349" y="0"/>
                    <a:pt x="208" y="2643"/>
                    <a:pt x="1137" y="4641"/>
                  </a:cubicBezTo>
                  <a:lnTo>
                    <a:pt x="0" y="5372"/>
                  </a:lnTo>
                  <a:cubicBezTo>
                    <a:pt x="69" y="5399"/>
                    <a:pt x="69" y="5442"/>
                    <a:pt x="69" y="5469"/>
                  </a:cubicBezTo>
                  <a:cubicBezTo>
                    <a:pt x="1989" y="7017"/>
                    <a:pt x="6391" y="9829"/>
                    <a:pt x="9095" y="11404"/>
                  </a:cubicBezTo>
                  <a:cubicBezTo>
                    <a:pt x="4118" y="14132"/>
                    <a:pt x="11507" y="18505"/>
                    <a:pt x="14349" y="21600"/>
                  </a:cubicBezTo>
                  <a:lnTo>
                    <a:pt x="14425" y="21600"/>
                  </a:lnTo>
                  <a:cubicBezTo>
                    <a:pt x="16838" y="21600"/>
                    <a:pt x="19181" y="21557"/>
                    <a:pt x="21600" y="21474"/>
                  </a:cubicBezTo>
                  <a:cubicBezTo>
                    <a:pt x="20532" y="17873"/>
                    <a:pt x="21170" y="13261"/>
                    <a:pt x="21101" y="11489"/>
                  </a:cubicBezTo>
                  <a:cubicBezTo>
                    <a:pt x="21101" y="11376"/>
                    <a:pt x="21032" y="11277"/>
                    <a:pt x="20962" y="11179"/>
                  </a:cubicBezTo>
                  <a:cubicBezTo>
                    <a:pt x="20962" y="10982"/>
                    <a:pt x="20886" y="10800"/>
                    <a:pt x="20747" y="10616"/>
                  </a:cubicBezTo>
                  <a:cubicBezTo>
                    <a:pt x="20678" y="10447"/>
                    <a:pt x="20463" y="10139"/>
                    <a:pt x="20248" y="9759"/>
                  </a:cubicBezTo>
                  <a:cubicBezTo>
                    <a:pt x="20179" y="9633"/>
                    <a:pt x="20179" y="9506"/>
                    <a:pt x="20033" y="9365"/>
                  </a:cubicBezTo>
                  <a:cubicBezTo>
                    <a:pt x="18897" y="7143"/>
                    <a:pt x="16269" y="2517"/>
                    <a:pt x="15916" y="2025"/>
                  </a:cubicBezTo>
                  <a:cubicBezTo>
                    <a:pt x="15486" y="1420"/>
                    <a:pt x="14349" y="0"/>
                    <a:pt x="1434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8" name="Google Shape;733;p40"/>
            <p:cNvSpPr/>
            <p:nvPr/>
          </p:nvSpPr>
          <p:spPr>
            <a:xfrm>
              <a:off x="952475" y="2209418"/>
              <a:ext cx="152140" cy="966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92" y="0"/>
                  </a:moveTo>
                  <a:cubicBezTo>
                    <a:pt x="8352" y="0"/>
                    <a:pt x="8313" y="3"/>
                    <a:pt x="8274" y="6"/>
                  </a:cubicBezTo>
                  <a:cubicBezTo>
                    <a:pt x="7269" y="118"/>
                    <a:pt x="0" y="1976"/>
                    <a:pt x="0" y="1976"/>
                  </a:cubicBezTo>
                  <a:lnTo>
                    <a:pt x="1310" y="3359"/>
                  </a:lnTo>
                  <a:cubicBezTo>
                    <a:pt x="3733" y="4949"/>
                    <a:pt x="9081" y="7585"/>
                    <a:pt x="13021" y="9524"/>
                  </a:cubicBezTo>
                  <a:cubicBezTo>
                    <a:pt x="13730" y="9873"/>
                    <a:pt x="13730" y="10239"/>
                    <a:pt x="13218" y="10605"/>
                  </a:cubicBezTo>
                  <a:cubicBezTo>
                    <a:pt x="8175" y="13799"/>
                    <a:pt x="17867" y="18296"/>
                    <a:pt x="21600" y="21600"/>
                  </a:cubicBezTo>
                  <a:cubicBezTo>
                    <a:pt x="21600" y="21600"/>
                    <a:pt x="20192" y="19948"/>
                    <a:pt x="17266" y="16992"/>
                  </a:cubicBezTo>
                  <a:cubicBezTo>
                    <a:pt x="14233" y="14021"/>
                    <a:pt x="15543" y="11367"/>
                    <a:pt x="18271" y="9954"/>
                  </a:cubicBezTo>
                  <a:cubicBezTo>
                    <a:pt x="17158" y="9080"/>
                    <a:pt x="12410" y="6950"/>
                    <a:pt x="9584" y="5394"/>
                  </a:cubicBezTo>
                  <a:cubicBezTo>
                    <a:pt x="6757" y="3836"/>
                    <a:pt x="8175" y="3630"/>
                    <a:pt x="8274" y="2311"/>
                  </a:cubicBezTo>
                  <a:cubicBezTo>
                    <a:pt x="8471" y="1032"/>
                    <a:pt x="9219" y="0"/>
                    <a:pt x="839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69" name="Google Shape;734;p40"/>
            <p:cNvSpPr/>
            <p:nvPr/>
          </p:nvSpPr>
          <p:spPr>
            <a:xfrm>
              <a:off x="733380" y="2585434"/>
              <a:ext cx="159392" cy="589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18" h="21600" extrusionOk="0">
                  <a:moveTo>
                    <a:pt x="12847" y="0"/>
                  </a:moveTo>
                  <a:cubicBezTo>
                    <a:pt x="9905" y="0"/>
                    <a:pt x="6495" y="582"/>
                    <a:pt x="4632" y="1660"/>
                  </a:cubicBezTo>
                  <a:cubicBezTo>
                    <a:pt x="-2275" y="5619"/>
                    <a:pt x="730" y="17058"/>
                    <a:pt x="247" y="21460"/>
                  </a:cubicBezTo>
                  <a:cubicBezTo>
                    <a:pt x="247" y="21488"/>
                    <a:pt x="326" y="21539"/>
                    <a:pt x="326" y="21592"/>
                  </a:cubicBezTo>
                  <a:cubicBezTo>
                    <a:pt x="1000" y="21597"/>
                    <a:pt x="1674" y="21600"/>
                    <a:pt x="2348" y="21600"/>
                  </a:cubicBezTo>
                  <a:cubicBezTo>
                    <a:pt x="4386" y="21600"/>
                    <a:pt x="6447" y="21572"/>
                    <a:pt x="8454" y="21514"/>
                  </a:cubicBezTo>
                  <a:lnTo>
                    <a:pt x="8699" y="21514"/>
                  </a:lnTo>
                  <a:cubicBezTo>
                    <a:pt x="10000" y="17762"/>
                    <a:pt x="15368" y="5985"/>
                    <a:pt x="17803" y="2780"/>
                  </a:cubicBezTo>
                  <a:cubicBezTo>
                    <a:pt x="19325" y="874"/>
                    <a:pt x="16439" y="0"/>
                    <a:pt x="1284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0" name="Google Shape;735;p40"/>
            <p:cNvSpPr/>
            <p:nvPr/>
          </p:nvSpPr>
          <p:spPr>
            <a:xfrm>
              <a:off x="772051" y="2142609"/>
              <a:ext cx="211192" cy="572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7" h="21600" extrusionOk="0">
                  <a:moveTo>
                    <a:pt x="14626" y="0"/>
                  </a:moveTo>
                  <a:cubicBezTo>
                    <a:pt x="12602" y="0"/>
                    <a:pt x="10184" y="385"/>
                    <a:pt x="7797" y="895"/>
                  </a:cubicBezTo>
                  <a:cubicBezTo>
                    <a:pt x="4881" y="1483"/>
                    <a:pt x="1369" y="2530"/>
                    <a:pt x="1569" y="3709"/>
                  </a:cubicBezTo>
                  <a:cubicBezTo>
                    <a:pt x="1899" y="5721"/>
                    <a:pt x="968" y="15994"/>
                    <a:pt x="173" y="18165"/>
                  </a:cubicBezTo>
                  <a:cubicBezTo>
                    <a:pt x="-707" y="20771"/>
                    <a:pt x="1925" y="21600"/>
                    <a:pt x="4751" y="21600"/>
                  </a:cubicBezTo>
                  <a:cubicBezTo>
                    <a:pt x="7247" y="21600"/>
                    <a:pt x="9886" y="20951"/>
                    <a:pt x="10384" y="20310"/>
                  </a:cubicBezTo>
                  <a:cubicBezTo>
                    <a:pt x="13036" y="16904"/>
                    <a:pt x="18144" y="8243"/>
                    <a:pt x="19069" y="5883"/>
                  </a:cubicBezTo>
                  <a:cubicBezTo>
                    <a:pt x="20893" y="1376"/>
                    <a:pt x="18461" y="0"/>
                    <a:pt x="1462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1" name="Google Shape;736;p40"/>
            <p:cNvSpPr/>
            <p:nvPr/>
          </p:nvSpPr>
          <p:spPr>
            <a:xfrm>
              <a:off x="1232797" y="1530228"/>
              <a:ext cx="61771" cy="28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7" h="21600" extrusionOk="0">
                  <a:moveTo>
                    <a:pt x="1666" y="0"/>
                  </a:moveTo>
                  <a:cubicBezTo>
                    <a:pt x="-3143" y="0"/>
                    <a:pt x="3988" y="21600"/>
                    <a:pt x="3988" y="21600"/>
                  </a:cubicBezTo>
                  <a:lnTo>
                    <a:pt x="17379" y="19408"/>
                  </a:lnTo>
                  <a:lnTo>
                    <a:pt x="18457" y="10640"/>
                  </a:lnTo>
                  <a:lnTo>
                    <a:pt x="14829" y="749"/>
                  </a:lnTo>
                  <a:cubicBezTo>
                    <a:pt x="14829" y="749"/>
                    <a:pt x="13606" y="2941"/>
                    <a:pt x="10269" y="2941"/>
                  </a:cubicBezTo>
                  <a:cubicBezTo>
                    <a:pt x="8611" y="2941"/>
                    <a:pt x="6413" y="2406"/>
                    <a:pt x="3573" y="749"/>
                  </a:cubicBezTo>
                  <a:cubicBezTo>
                    <a:pt x="2786" y="267"/>
                    <a:pt x="2164" y="0"/>
                    <a:pt x="1666" y="0"/>
                  </a:cubicBezTo>
                  <a:close/>
                </a:path>
              </a:pathLst>
            </a:custGeom>
            <a:solidFill>
              <a:srgbClr val="90BD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2" name="Google Shape;737;p40"/>
            <p:cNvSpPr/>
            <p:nvPr/>
          </p:nvSpPr>
          <p:spPr>
            <a:xfrm>
              <a:off x="767505" y="1472855"/>
              <a:ext cx="365196" cy="600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9" h="21600" extrusionOk="0">
                  <a:moveTo>
                    <a:pt x="11054" y="0"/>
                  </a:moveTo>
                  <a:cubicBezTo>
                    <a:pt x="9474" y="0"/>
                    <a:pt x="7719" y="122"/>
                    <a:pt x="5774" y="412"/>
                  </a:cubicBezTo>
                  <a:cubicBezTo>
                    <a:pt x="1415" y="1050"/>
                    <a:pt x="-40" y="1767"/>
                    <a:pt x="1" y="3763"/>
                  </a:cubicBezTo>
                  <a:cubicBezTo>
                    <a:pt x="41" y="4581"/>
                    <a:pt x="207" y="5399"/>
                    <a:pt x="458" y="6218"/>
                  </a:cubicBezTo>
                  <a:cubicBezTo>
                    <a:pt x="1163" y="8725"/>
                    <a:pt x="2950" y="11742"/>
                    <a:pt x="4073" y="13611"/>
                  </a:cubicBezTo>
                  <a:cubicBezTo>
                    <a:pt x="4778" y="14709"/>
                    <a:pt x="4944" y="15911"/>
                    <a:pt x="4530" y="17089"/>
                  </a:cubicBezTo>
                  <a:cubicBezTo>
                    <a:pt x="3700" y="19364"/>
                    <a:pt x="4611" y="19519"/>
                    <a:pt x="4611" y="19519"/>
                  </a:cubicBezTo>
                  <a:cubicBezTo>
                    <a:pt x="4611" y="19519"/>
                    <a:pt x="7310" y="20874"/>
                    <a:pt x="13959" y="21540"/>
                  </a:cubicBezTo>
                  <a:cubicBezTo>
                    <a:pt x="14380" y="21580"/>
                    <a:pt x="14810" y="21600"/>
                    <a:pt x="15235" y="21600"/>
                  </a:cubicBezTo>
                  <a:cubicBezTo>
                    <a:pt x="17917" y="21600"/>
                    <a:pt x="20405" y="20854"/>
                    <a:pt x="20478" y="20567"/>
                  </a:cubicBezTo>
                  <a:cubicBezTo>
                    <a:pt x="20563" y="20260"/>
                    <a:pt x="19854" y="19442"/>
                    <a:pt x="19854" y="19314"/>
                  </a:cubicBezTo>
                  <a:cubicBezTo>
                    <a:pt x="19688" y="14736"/>
                    <a:pt x="20770" y="15477"/>
                    <a:pt x="21143" y="10362"/>
                  </a:cubicBezTo>
                  <a:cubicBezTo>
                    <a:pt x="21560" y="5092"/>
                    <a:pt x="21475" y="1971"/>
                    <a:pt x="18736" y="1128"/>
                  </a:cubicBezTo>
                  <a:cubicBezTo>
                    <a:pt x="16738" y="497"/>
                    <a:pt x="14238" y="0"/>
                    <a:pt x="1105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3" name="Google Shape;738;p40"/>
            <p:cNvSpPr/>
            <p:nvPr/>
          </p:nvSpPr>
          <p:spPr>
            <a:xfrm>
              <a:off x="767519" y="1566096"/>
              <a:ext cx="350622" cy="507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" y="0"/>
                  </a:moveTo>
                  <a:lnTo>
                    <a:pt x="0" y="484"/>
                  </a:lnTo>
                  <a:cubicBezTo>
                    <a:pt x="43" y="1453"/>
                    <a:pt x="218" y="2422"/>
                    <a:pt x="526" y="3391"/>
                  </a:cubicBezTo>
                  <a:cubicBezTo>
                    <a:pt x="1227" y="6359"/>
                    <a:pt x="3111" y="9930"/>
                    <a:pt x="4295" y="12142"/>
                  </a:cubicBezTo>
                  <a:cubicBezTo>
                    <a:pt x="5039" y="13442"/>
                    <a:pt x="5214" y="14866"/>
                    <a:pt x="4778" y="16260"/>
                  </a:cubicBezTo>
                  <a:cubicBezTo>
                    <a:pt x="3902" y="18954"/>
                    <a:pt x="4864" y="19137"/>
                    <a:pt x="4864" y="19137"/>
                  </a:cubicBezTo>
                  <a:cubicBezTo>
                    <a:pt x="4864" y="19137"/>
                    <a:pt x="7710" y="20740"/>
                    <a:pt x="14723" y="21529"/>
                  </a:cubicBezTo>
                  <a:cubicBezTo>
                    <a:pt x="15168" y="21576"/>
                    <a:pt x="15621" y="21600"/>
                    <a:pt x="16070" y="21600"/>
                  </a:cubicBezTo>
                  <a:cubicBezTo>
                    <a:pt x="18899" y="21600"/>
                    <a:pt x="21523" y="20717"/>
                    <a:pt x="21600" y="20377"/>
                  </a:cubicBezTo>
                  <a:cubicBezTo>
                    <a:pt x="21600" y="20256"/>
                    <a:pt x="21600" y="20135"/>
                    <a:pt x="21515" y="20014"/>
                  </a:cubicBezTo>
                  <a:lnTo>
                    <a:pt x="20416" y="20105"/>
                  </a:lnTo>
                  <a:cubicBezTo>
                    <a:pt x="19625" y="20150"/>
                    <a:pt x="18826" y="20176"/>
                    <a:pt x="18023" y="20176"/>
                  </a:cubicBezTo>
                  <a:cubicBezTo>
                    <a:pt x="16745" y="20176"/>
                    <a:pt x="15463" y="20114"/>
                    <a:pt x="14198" y="19984"/>
                  </a:cubicBezTo>
                  <a:cubicBezTo>
                    <a:pt x="12095" y="19831"/>
                    <a:pt x="10035" y="19467"/>
                    <a:pt x="8060" y="18924"/>
                  </a:cubicBezTo>
                  <a:cubicBezTo>
                    <a:pt x="7009" y="18652"/>
                    <a:pt x="6355" y="17893"/>
                    <a:pt x="6573" y="17108"/>
                  </a:cubicBezTo>
                  <a:cubicBezTo>
                    <a:pt x="6881" y="15867"/>
                    <a:pt x="7099" y="14594"/>
                    <a:pt x="7142" y="13321"/>
                  </a:cubicBezTo>
                  <a:cubicBezTo>
                    <a:pt x="7142" y="12110"/>
                    <a:pt x="6308" y="10081"/>
                    <a:pt x="5654" y="8628"/>
                  </a:cubicBezTo>
                  <a:cubicBezTo>
                    <a:pt x="5171" y="7508"/>
                    <a:pt x="4996" y="6359"/>
                    <a:pt x="5129" y="5178"/>
                  </a:cubicBezTo>
                  <a:cubicBezTo>
                    <a:pt x="5257" y="3875"/>
                    <a:pt x="5257" y="2543"/>
                    <a:pt x="5129" y="1241"/>
                  </a:cubicBezTo>
                  <a:lnTo>
                    <a:pt x="1842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4" name="Google Shape;739;p40"/>
            <p:cNvSpPr/>
            <p:nvPr/>
          </p:nvSpPr>
          <p:spPr>
            <a:xfrm>
              <a:off x="854982" y="1188137"/>
              <a:ext cx="245393" cy="335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5" h="21600" extrusionOk="0">
                  <a:moveTo>
                    <a:pt x="9372" y="0"/>
                  </a:moveTo>
                  <a:cubicBezTo>
                    <a:pt x="3730" y="0"/>
                    <a:pt x="-91" y="4027"/>
                    <a:pt x="1" y="7763"/>
                  </a:cubicBezTo>
                  <a:cubicBezTo>
                    <a:pt x="180" y="12389"/>
                    <a:pt x="5321" y="15093"/>
                    <a:pt x="5321" y="15093"/>
                  </a:cubicBezTo>
                  <a:lnTo>
                    <a:pt x="5021" y="18668"/>
                  </a:lnTo>
                  <a:lnTo>
                    <a:pt x="8450" y="20317"/>
                  </a:lnTo>
                  <a:lnTo>
                    <a:pt x="10634" y="21600"/>
                  </a:lnTo>
                  <a:lnTo>
                    <a:pt x="12230" y="19996"/>
                  </a:lnTo>
                  <a:lnTo>
                    <a:pt x="12409" y="17292"/>
                  </a:lnTo>
                  <a:cubicBezTo>
                    <a:pt x="12409" y="16648"/>
                    <a:pt x="12997" y="16098"/>
                    <a:pt x="13827" y="16009"/>
                  </a:cubicBezTo>
                  <a:cubicBezTo>
                    <a:pt x="21509" y="15365"/>
                    <a:pt x="20800" y="11978"/>
                    <a:pt x="19734" y="8863"/>
                  </a:cubicBezTo>
                  <a:cubicBezTo>
                    <a:pt x="19319" y="7669"/>
                    <a:pt x="18789" y="6525"/>
                    <a:pt x="18138" y="5426"/>
                  </a:cubicBezTo>
                  <a:cubicBezTo>
                    <a:pt x="16132" y="1944"/>
                    <a:pt x="14005" y="845"/>
                    <a:pt x="13706" y="751"/>
                  </a:cubicBezTo>
                  <a:cubicBezTo>
                    <a:pt x="12179" y="228"/>
                    <a:pt x="10721" y="0"/>
                    <a:pt x="9372" y="0"/>
                  </a:cubicBezTo>
                  <a:close/>
                </a:path>
              </a:pathLst>
            </a:custGeom>
            <a:solidFill>
              <a:srgbClr val="ED9C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5" name="Google Shape;740;p40"/>
            <p:cNvSpPr/>
            <p:nvPr/>
          </p:nvSpPr>
          <p:spPr>
            <a:xfrm>
              <a:off x="997223" y="1537652"/>
              <a:ext cx="85328" cy="428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43" h="21600" extrusionOk="0">
                  <a:moveTo>
                    <a:pt x="4669" y="0"/>
                  </a:moveTo>
                  <a:lnTo>
                    <a:pt x="0" y="213"/>
                  </a:lnTo>
                  <a:cubicBezTo>
                    <a:pt x="10732" y="6448"/>
                    <a:pt x="5139" y="18734"/>
                    <a:pt x="5139" y="18734"/>
                  </a:cubicBezTo>
                  <a:lnTo>
                    <a:pt x="11975" y="21600"/>
                  </a:lnTo>
                  <a:lnTo>
                    <a:pt x="18189" y="18986"/>
                  </a:lnTo>
                  <a:cubicBezTo>
                    <a:pt x="21600" y="12825"/>
                    <a:pt x="4669" y="0"/>
                    <a:pt x="4669" y="0"/>
                  </a:cubicBezTo>
                  <a:close/>
                </a:path>
              </a:pathLst>
            </a:custGeom>
            <a:solidFill>
              <a:srgbClr val="1E5FA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6" name="Google Shape;741;p40"/>
            <p:cNvSpPr/>
            <p:nvPr/>
          </p:nvSpPr>
          <p:spPr>
            <a:xfrm>
              <a:off x="979462" y="1503519"/>
              <a:ext cx="44817" cy="37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98" y="0"/>
                  </a:moveTo>
                  <a:lnTo>
                    <a:pt x="0" y="13843"/>
                  </a:lnTo>
                  <a:lnTo>
                    <a:pt x="8928" y="21600"/>
                  </a:lnTo>
                  <a:lnTo>
                    <a:pt x="19193" y="19134"/>
                  </a:lnTo>
                  <a:cubicBezTo>
                    <a:pt x="20229" y="15872"/>
                    <a:pt x="20898" y="12610"/>
                    <a:pt x="21600" y="8950"/>
                  </a:cubicBezTo>
                  <a:lnTo>
                    <a:pt x="21600" y="6922"/>
                  </a:lnTo>
                  <a:cubicBezTo>
                    <a:pt x="18858" y="3660"/>
                    <a:pt x="15414" y="1631"/>
                    <a:pt x="11669" y="398"/>
                  </a:cubicBezTo>
                  <a:lnTo>
                    <a:pt x="10298" y="0"/>
                  </a:lnTo>
                  <a:close/>
                </a:path>
              </a:pathLst>
            </a:custGeom>
            <a:solidFill>
              <a:srgbClr val="1E5FA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7" name="Google Shape;742;p40"/>
            <p:cNvSpPr/>
            <p:nvPr/>
          </p:nvSpPr>
          <p:spPr>
            <a:xfrm>
              <a:off x="895518" y="1457246"/>
              <a:ext cx="105312" cy="78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84" y="0"/>
                  </a:moveTo>
                  <a:cubicBezTo>
                    <a:pt x="2490" y="1379"/>
                    <a:pt x="1025" y="3351"/>
                    <a:pt x="0" y="5706"/>
                  </a:cubicBezTo>
                  <a:cubicBezTo>
                    <a:pt x="1750" y="6874"/>
                    <a:pt x="3500" y="8062"/>
                    <a:pt x="5251" y="9421"/>
                  </a:cubicBezTo>
                  <a:cubicBezTo>
                    <a:pt x="7584" y="11202"/>
                    <a:pt x="18384" y="21600"/>
                    <a:pt x="18384" y="21600"/>
                  </a:cubicBezTo>
                  <a:lnTo>
                    <a:pt x="21600" y="12964"/>
                  </a:lnTo>
                  <a:cubicBezTo>
                    <a:pt x="21600" y="12964"/>
                    <a:pt x="10217" y="2164"/>
                    <a:pt x="4084" y="0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8" name="Google Shape;743;p40"/>
            <p:cNvSpPr/>
            <p:nvPr/>
          </p:nvSpPr>
          <p:spPr>
            <a:xfrm>
              <a:off x="1000067" y="1460090"/>
              <a:ext cx="27585" cy="63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18" h="21600" extrusionOk="0">
                  <a:moveTo>
                    <a:pt x="2330" y="0"/>
                  </a:moveTo>
                  <a:lnTo>
                    <a:pt x="0" y="14810"/>
                  </a:lnTo>
                  <a:cubicBezTo>
                    <a:pt x="6453" y="15780"/>
                    <a:pt x="12413" y="18430"/>
                    <a:pt x="15640" y="21600"/>
                  </a:cubicBezTo>
                  <a:cubicBezTo>
                    <a:pt x="15640" y="21600"/>
                    <a:pt x="21600" y="15520"/>
                    <a:pt x="13802" y="4377"/>
                  </a:cubicBezTo>
                  <a:cubicBezTo>
                    <a:pt x="10576" y="2673"/>
                    <a:pt x="6453" y="1230"/>
                    <a:pt x="2330" y="0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79" name="Google Shape;744;p40"/>
            <p:cNvSpPr/>
            <p:nvPr/>
          </p:nvSpPr>
          <p:spPr>
            <a:xfrm>
              <a:off x="833040" y="1215471"/>
              <a:ext cx="133022" cy="208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13" h="21600" extrusionOk="0">
                  <a:moveTo>
                    <a:pt x="7892" y="0"/>
                  </a:moveTo>
                  <a:cubicBezTo>
                    <a:pt x="2309" y="955"/>
                    <a:pt x="-1063" y="5077"/>
                    <a:pt x="304" y="8172"/>
                  </a:cubicBezTo>
                  <a:cubicBezTo>
                    <a:pt x="2515" y="13105"/>
                    <a:pt x="4098" y="17593"/>
                    <a:pt x="8416" y="20243"/>
                  </a:cubicBezTo>
                  <a:cubicBezTo>
                    <a:pt x="9125" y="20681"/>
                    <a:pt x="10811" y="21600"/>
                    <a:pt x="12024" y="21600"/>
                  </a:cubicBezTo>
                  <a:cubicBezTo>
                    <a:pt x="12446" y="21600"/>
                    <a:pt x="12816" y="21485"/>
                    <a:pt x="13053" y="21198"/>
                  </a:cubicBezTo>
                  <a:cubicBezTo>
                    <a:pt x="13268" y="20760"/>
                    <a:pt x="13474" y="20315"/>
                    <a:pt x="13690" y="19877"/>
                  </a:cubicBezTo>
                  <a:cubicBezTo>
                    <a:pt x="14317" y="19065"/>
                    <a:pt x="15160" y="18476"/>
                    <a:pt x="16322" y="18110"/>
                  </a:cubicBezTo>
                  <a:cubicBezTo>
                    <a:pt x="16641" y="17959"/>
                    <a:pt x="16856" y="17816"/>
                    <a:pt x="17062" y="17593"/>
                  </a:cubicBezTo>
                  <a:cubicBezTo>
                    <a:pt x="17165" y="17370"/>
                    <a:pt x="17278" y="17148"/>
                    <a:pt x="17278" y="16932"/>
                  </a:cubicBezTo>
                  <a:cubicBezTo>
                    <a:pt x="17381" y="15015"/>
                    <a:pt x="16435" y="13026"/>
                    <a:pt x="17381" y="11188"/>
                  </a:cubicBezTo>
                  <a:cubicBezTo>
                    <a:pt x="17586" y="10743"/>
                    <a:pt x="20537" y="11848"/>
                    <a:pt x="19488" y="8387"/>
                  </a:cubicBezTo>
                  <a:cubicBezTo>
                    <a:pt x="18964" y="7432"/>
                    <a:pt x="18327" y="6549"/>
                    <a:pt x="17381" y="5738"/>
                  </a:cubicBezTo>
                  <a:cubicBezTo>
                    <a:pt x="16641" y="5005"/>
                    <a:pt x="16013" y="4194"/>
                    <a:pt x="15695" y="3310"/>
                  </a:cubicBezTo>
                  <a:lnTo>
                    <a:pt x="7892" y="0"/>
                  </a:lnTo>
                  <a:close/>
                </a:path>
              </a:pathLst>
            </a:custGeom>
            <a:solidFill>
              <a:srgbClr val="8C4A0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0" name="Google Shape;745;p40"/>
            <p:cNvSpPr/>
            <p:nvPr/>
          </p:nvSpPr>
          <p:spPr>
            <a:xfrm>
              <a:off x="932283" y="1315303"/>
              <a:ext cx="47997" cy="63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3" h="21600" extrusionOk="0">
                  <a:moveTo>
                    <a:pt x="7643" y="0"/>
                  </a:moveTo>
                  <a:cubicBezTo>
                    <a:pt x="5416" y="0"/>
                    <a:pt x="3311" y="750"/>
                    <a:pt x="1957" y="2788"/>
                  </a:cubicBezTo>
                  <a:cubicBezTo>
                    <a:pt x="-209" y="6161"/>
                    <a:pt x="-510" y="10238"/>
                    <a:pt x="723" y="14080"/>
                  </a:cubicBezTo>
                  <a:cubicBezTo>
                    <a:pt x="1957" y="17430"/>
                    <a:pt x="5356" y="20311"/>
                    <a:pt x="9989" y="21530"/>
                  </a:cubicBezTo>
                  <a:cubicBezTo>
                    <a:pt x="10591" y="21577"/>
                    <a:pt x="11223" y="21600"/>
                    <a:pt x="11854" y="21600"/>
                  </a:cubicBezTo>
                  <a:cubicBezTo>
                    <a:pt x="13990" y="21600"/>
                    <a:pt x="16066" y="21249"/>
                    <a:pt x="17991" y="20311"/>
                  </a:cubicBezTo>
                  <a:cubicBezTo>
                    <a:pt x="19857" y="19609"/>
                    <a:pt x="21090" y="17922"/>
                    <a:pt x="20759" y="16235"/>
                  </a:cubicBezTo>
                  <a:lnTo>
                    <a:pt x="16758" y="4240"/>
                  </a:lnTo>
                  <a:cubicBezTo>
                    <a:pt x="15585" y="2249"/>
                    <a:pt x="11463" y="0"/>
                    <a:pt x="7643" y="0"/>
                  </a:cubicBezTo>
                  <a:close/>
                </a:path>
              </a:pathLst>
            </a:custGeom>
            <a:solidFill>
              <a:srgbClr val="ED9C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1" name="Google Shape;746;p40"/>
            <p:cNvSpPr/>
            <p:nvPr/>
          </p:nvSpPr>
          <p:spPr>
            <a:xfrm>
              <a:off x="1497909" y="1354847"/>
              <a:ext cx="89124" cy="3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7" h="21600" extrusionOk="0">
                  <a:moveTo>
                    <a:pt x="13207" y="0"/>
                  </a:moveTo>
                  <a:lnTo>
                    <a:pt x="0" y="13607"/>
                  </a:lnTo>
                  <a:lnTo>
                    <a:pt x="7891" y="17974"/>
                  </a:lnTo>
                  <a:cubicBezTo>
                    <a:pt x="11151" y="20391"/>
                    <a:pt x="14746" y="21600"/>
                    <a:pt x="18173" y="21600"/>
                  </a:cubicBezTo>
                  <a:cubicBezTo>
                    <a:pt x="19544" y="21600"/>
                    <a:pt x="21082" y="20391"/>
                    <a:pt x="21433" y="17584"/>
                  </a:cubicBezTo>
                  <a:cubicBezTo>
                    <a:pt x="21600" y="15596"/>
                    <a:pt x="21266" y="13607"/>
                    <a:pt x="20915" y="12009"/>
                  </a:cubicBezTo>
                  <a:cubicBezTo>
                    <a:pt x="19544" y="7993"/>
                    <a:pt x="18006" y="5186"/>
                    <a:pt x="16284" y="2807"/>
                  </a:cubicBezTo>
                  <a:cubicBezTo>
                    <a:pt x="15598" y="1988"/>
                    <a:pt x="14913" y="819"/>
                    <a:pt x="14060" y="390"/>
                  </a:cubicBezTo>
                  <a:lnTo>
                    <a:pt x="13726" y="390"/>
                  </a:lnTo>
                  <a:lnTo>
                    <a:pt x="13207" y="0"/>
                  </a:lnTo>
                  <a:close/>
                </a:path>
              </a:pathLst>
            </a:custGeom>
            <a:solidFill>
              <a:srgbClr val="ED9C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2" name="Google Shape;747;p40"/>
            <p:cNvSpPr/>
            <p:nvPr/>
          </p:nvSpPr>
          <p:spPr>
            <a:xfrm>
              <a:off x="869802" y="1160872"/>
              <a:ext cx="217052" cy="99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4" h="21600" extrusionOk="0">
                  <a:moveTo>
                    <a:pt x="10966" y="0"/>
                  </a:moveTo>
                  <a:cubicBezTo>
                    <a:pt x="9909" y="0"/>
                    <a:pt x="8859" y="241"/>
                    <a:pt x="7822" y="739"/>
                  </a:cubicBezTo>
                  <a:cubicBezTo>
                    <a:pt x="5008" y="1975"/>
                    <a:pt x="1775" y="5517"/>
                    <a:pt x="368" y="11395"/>
                  </a:cubicBezTo>
                  <a:cubicBezTo>
                    <a:pt x="-57" y="13099"/>
                    <a:pt x="-126" y="15254"/>
                    <a:pt x="224" y="17108"/>
                  </a:cubicBezTo>
                  <a:lnTo>
                    <a:pt x="6202" y="21600"/>
                  </a:lnTo>
                  <a:cubicBezTo>
                    <a:pt x="8035" y="18661"/>
                    <a:pt x="10218" y="16807"/>
                    <a:pt x="12469" y="16189"/>
                  </a:cubicBezTo>
                  <a:cubicBezTo>
                    <a:pt x="12846" y="16098"/>
                    <a:pt x="13258" y="16068"/>
                    <a:pt x="13684" y="16068"/>
                  </a:cubicBezTo>
                  <a:cubicBezTo>
                    <a:pt x="14384" y="16068"/>
                    <a:pt x="15139" y="16143"/>
                    <a:pt x="15887" y="16143"/>
                  </a:cubicBezTo>
                  <a:cubicBezTo>
                    <a:pt x="17843" y="16143"/>
                    <a:pt x="19799" y="15646"/>
                    <a:pt x="20843" y="12013"/>
                  </a:cubicBezTo>
                  <a:cubicBezTo>
                    <a:pt x="21261" y="10159"/>
                    <a:pt x="21474" y="8155"/>
                    <a:pt x="21474" y="6135"/>
                  </a:cubicBezTo>
                  <a:cubicBezTo>
                    <a:pt x="20067" y="6135"/>
                    <a:pt x="18804" y="4597"/>
                    <a:pt x="17534" y="3211"/>
                  </a:cubicBezTo>
                  <a:cubicBezTo>
                    <a:pt x="15475" y="1100"/>
                    <a:pt x="13217" y="0"/>
                    <a:pt x="10966" y="0"/>
                  </a:cubicBezTo>
                  <a:close/>
                </a:path>
              </a:pathLst>
            </a:custGeom>
            <a:solidFill>
              <a:srgbClr val="8C4A0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3" name="Google Shape;748;p40"/>
            <p:cNvSpPr/>
            <p:nvPr/>
          </p:nvSpPr>
          <p:spPr>
            <a:xfrm>
              <a:off x="1074091" y="1283737"/>
              <a:ext cx="28918" cy="56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18" h="21600" extrusionOk="0">
                  <a:moveTo>
                    <a:pt x="0" y="0"/>
                  </a:moveTo>
                  <a:lnTo>
                    <a:pt x="1841" y="21600"/>
                  </a:lnTo>
                  <a:cubicBezTo>
                    <a:pt x="11945" y="21040"/>
                    <a:pt x="21600" y="18053"/>
                    <a:pt x="17918" y="12293"/>
                  </a:cubicBezTo>
                  <a:cubicBezTo>
                    <a:pt x="17469" y="11467"/>
                    <a:pt x="16570" y="10373"/>
                    <a:pt x="15627" y="9840"/>
                  </a:cubicBezTo>
                  <a:cubicBezTo>
                    <a:pt x="11047" y="6293"/>
                    <a:pt x="5523" y="3013"/>
                    <a:pt x="0" y="0"/>
                  </a:cubicBezTo>
                  <a:close/>
                </a:path>
              </a:pathLst>
            </a:custGeom>
            <a:solidFill>
              <a:srgbClr val="ED9C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4" name="Google Shape;749;p40"/>
            <p:cNvSpPr/>
            <p:nvPr/>
          </p:nvSpPr>
          <p:spPr>
            <a:xfrm>
              <a:off x="1255280" y="1379337"/>
              <a:ext cx="479672" cy="479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33" h="21600" extrusionOk="0">
                  <a:moveTo>
                    <a:pt x="9860" y="0"/>
                  </a:moveTo>
                  <a:cubicBezTo>
                    <a:pt x="9096" y="0"/>
                    <a:pt x="8321" y="100"/>
                    <a:pt x="7546" y="306"/>
                  </a:cubicBezTo>
                  <a:cubicBezTo>
                    <a:pt x="2276" y="1685"/>
                    <a:pt x="-984" y="7517"/>
                    <a:pt x="268" y="13314"/>
                  </a:cubicBezTo>
                  <a:cubicBezTo>
                    <a:pt x="1361" y="18262"/>
                    <a:pt x="5376" y="21600"/>
                    <a:pt x="9803" y="21600"/>
                  </a:cubicBezTo>
                  <a:cubicBezTo>
                    <a:pt x="10564" y="21600"/>
                    <a:pt x="11339" y="21500"/>
                    <a:pt x="12115" y="21294"/>
                  </a:cubicBezTo>
                  <a:cubicBezTo>
                    <a:pt x="17385" y="19915"/>
                    <a:pt x="20616" y="14083"/>
                    <a:pt x="19364" y="8286"/>
                  </a:cubicBezTo>
                  <a:cubicBezTo>
                    <a:pt x="18296" y="3338"/>
                    <a:pt x="14284" y="0"/>
                    <a:pt x="9860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5" name="Google Shape;750;p40"/>
            <p:cNvSpPr/>
            <p:nvPr/>
          </p:nvSpPr>
          <p:spPr>
            <a:xfrm>
              <a:off x="1248505" y="1372191"/>
              <a:ext cx="420826" cy="420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4" h="21600" extrusionOk="0">
                  <a:moveTo>
                    <a:pt x="11526" y="0"/>
                  </a:moveTo>
                  <a:cubicBezTo>
                    <a:pt x="8584" y="0"/>
                    <a:pt x="5636" y="1193"/>
                    <a:pt x="3379" y="3601"/>
                  </a:cubicBezTo>
                  <a:cubicBezTo>
                    <a:pt x="-1346" y="8640"/>
                    <a:pt x="-1072" y="16892"/>
                    <a:pt x="3926" y="21600"/>
                  </a:cubicBezTo>
                  <a:cubicBezTo>
                    <a:pt x="-77" y="16707"/>
                    <a:pt x="160" y="9370"/>
                    <a:pt x="4474" y="4769"/>
                  </a:cubicBezTo>
                  <a:cubicBezTo>
                    <a:pt x="6704" y="2368"/>
                    <a:pt x="9656" y="1161"/>
                    <a:pt x="12618" y="1161"/>
                  </a:cubicBezTo>
                  <a:cubicBezTo>
                    <a:pt x="15332" y="1161"/>
                    <a:pt x="18060" y="2176"/>
                    <a:pt x="20254" y="4220"/>
                  </a:cubicBezTo>
                  <a:cubicBezTo>
                    <a:pt x="17950" y="1421"/>
                    <a:pt x="14741" y="0"/>
                    <a:pt x="11526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6" name="Google Shape;751;p40"/>
            <p:cNvSpPr/>
            <p:nvPr/>
          </p:nvSpPr>
          <p:spPr>
            <a:xfrm>
              <a:off x="1313914" y="1446978"/>
              <a:ext cx="361669" cy="362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63" h="21600" extrusionOk="0">
                  <a:moveTo>
                    <a:pt x="9961" y="0"/>
                  </a:moveTo>
                  <a:cubicBezTo>
                    <a:pt x="5278" y="0"/>
                    <a:pt x="1083" y="3583"/>
                    <a:pt x="187" y="8760"/>
                  </a:cubicBezTo>
                  <a:cubicBezTo>
                    <a:pt x="-868" y="14611"/>
                    <a:pt x="2645" y="20255"/>
                    <a:pt x="8036" y="21397"/>
                  </a:cubicBezTo>
                  <a:cubicBezTo>
                    <a:pt x="8677" y="21534"/>
                    <a:pt x="9313" y="21600"/>
                    <a:pt x="9942" y="21600"/>
                  </a:cubicBezTo>
                  <a:cubicBezTo>
                    <a:pt x="14601" y="21600"/>
                    <a:pt x="18747" y="17996"/>
                    <a:pt x="19677" y="12873"/>
                  </a:cubicBezTo>
                  <a:cubicBezTo>
                    <a:pt x="20732" y="7018"/>
                    <a:pt x="17215" y="1337"/>
                    <a:pt x="11824" y="190"/>
                  </a:cubicBezTo>
                  <a:cubicBezTo>
                    <a:pt x="11199" y="62"/>
                    <a:pt x="10578" y="0"/>
                    <a:pt x="996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7" name="Google Shape;752;p40"/>
            <p:cNvSpPr/>
            <p:nvPr/>
          </p:nvSpPr>
          <p:spPr>
            <a:xfrm>
              <a:off x="1313931" y="1437543"/>
              <a:ext cx="315581" cy="315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5" h="21600" extrusionOk="0">
                  <a:moveTo>
                    <a:pt x="11663" y="0"/>
                  </a:moveTo>
                  <a:cubicBezTo>
                    <a:pt x="8686" y="0"/>
                    <a:pt x="5704" y="1206"/>
                    <a:pt x="3419" y="3637"/>
                  </a:cubicBezTo>
                  <a:cubicBezTo>
                    <a:pt x="-1295" y="8651"/>
                    <a:pt x="-1112" y="16828"/>
                    <a:pt x="3829" y="21600"/>
                  </a:cubicBezTo>
                  <a:cubicBezTo>
                    <a:pt x="-331" y="16681"/>
                    <a:pt x="-148" y="9188"/>
                    <a:pt x="4244" y="4516"/>
                  </a:cubicBezTo>
                  <a:cubicBezTo>
                    <a:pt x="6517" y="2094"/>
                    <a:pt x="9498" y="878"/>
                    <a:pt x="12489" y="878"/>
                  </a:cubicBezTo>
                  <a:cubicBezTo>
                    <a:pt x="15279" y="878"/>
                    <a:pt x="18073" y="1937"/>
                    <a:pt x="20305" y="4074"/>
                  </a:cubicBezTo>
                  <a:cubicBezTo>
                    <a:pt x="17993" y="1368"/>
                    <a:pt x="14832" y="0"/>
                    <a:pt x="11663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8" name="Google Shape;753;p40"/>
            <p:cNvSpPr/>
            <p:nvPr/>
          </p:nvSpPr>
          <p:spPr>
            <a:xfrm>
              <a:off x="1419722" y="1513439"/>
              <a:ext cx="146696" cy="214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4" h="21600" extrusionOk="0">
                  <a:moveTo>
                    <a:pt x="8449" y="0"/>
                  </a:moveTo>
                  <a:cubicBezTo>
                    <a:pt x="8133" y="0"/>
                    <a:pt x="7930" y="70"/>
                    <a:pt x="7716" y="216"/>
                  </a:cubicBezTo>
                  <a:cubicBezTo>
                    <a:pt x="7614" y="356"/>
                    <a:pt x="7512" y="502"/>
                    <a:pt x="7512" y="642"/>
                  </a:cubicBezTo>
                  <a:lnTo>
                    <a:pt x="7512" y="2435"/>
                  </a:lnTo>
                  <a:cubicBezTo>
                    <a:pt x="6464" y="2644"/>
                    <a:pt x="5527" y="2860"/>
                    <a:pt x="4693" y="3216"/>
                  </a:cubicBezTo>
                  <a:cubicBezTo>
                    <a:pt x="3858" y="3502"/>
                    <a:pt x="3125" y="3865"/>
                    <a:pt x="2606" y="4291"/>
                  </a:cubicBezTo>
                  <a:cubicBezTo>
                    <a:pt x="1985" y="4723"/>
                    <a:pt x="1568" y="5219"/>
                    <a:pt x="1252" y="5721"/>
                  </a:cubicBezTo>
                  <a:cubicBezTo>
                    <a:pt x="936" y="6293"/>
                    <a:pt x="835" y="6795"/>
                    <a:pt x="835" y="7367"/>
                  </a:cubicBezTo>
                  <a:cubicBezTo>
                    <a:pt x="733" y="8581"/>
                    <a:pt x="1354" y="9726"/>
                    <a:pt x="2504" y="10660"/>
                  </a:cubicBezTo>
                  <a:cubicBezTo>
                    <a:pt x="3858" y="11588"/>
                    <a:pt x="5741" y="12230"/>
                    <a:pt x="7716" y="12447"/>
                  </a:cubicBezTo>
                  <a:lnTo>
                    <a:pt x="11054" y="12872"/>
                  </a:lnTo>
                  <a:cubicBezTo>
                    <a:pt x="12001" y="13019"/>
                    <a:pt x="12724" y="13158"/>
                    <a:pt x="13355" y="13305"/>
                  </a:cubicBezTo>
                  <a:cubicBezTo>
                    <a:pt x="13772" y="13374"/>
                    <a:pt x="14190" y="13591"/>
                    <a:pt x="14607" y="13730"/>
                  </a:cubicBezTo>
                  <a:cubicBezTo>
                    <a:pt x="14923" y="13877"/>
                    <a:pt x="15126" y="14093"/>
                    <a:pt x="15126" y="14379"/>
                  </a:cubicBezTo>
                  <a:cubicBezTo>
                    <a:pt x="15126" y="14805"/>
                    <a:pt x="14709" y="15160"/>
                    <a:pt x="13874" y="15307"/>
                  </a:cubicBezTo>
                  <a:cubicBezTo>
                    <a:pt x="12836" y="15523"/>
                    <a:pt x="11787" y="15593"/>
                    <a:pt x="10749" y="15593"/>
                  </a:cubicBezTo>
                  <a:cubicBezTo>
                    <a:pt x="10118" y="15593"/>
                    <a:pt x="9599" y="15593"/>
                    <a:pt x="8968" y="15447"/>
                  </a:cubicBezTo>
                  <a:cubicBezTo>
                    <a:pt x="8550" y="15377"/>
                    <a:pt x="8133" y="15237"/>
                    <a:pt x="7828" y="15021"/>
                  </a:cubicBezTo>
                  <a:cubicBezTo>
                    <a:pt x="7512" y="14951"/>
                    <a:pt x="7298" y="14805"/>
                    <a:pt x="7095" y="14588"/>
                  </a:cubicBezTo>
                  <a:lnTo>
                    <a:pt x="6677" y="14302"/>
                  </a:lnTo>
                  <a:cubicBezTo>
                    <a:pt x="6464" y="14163"/>
                    <a:pt x="6260" y="14093"/>
                    <a:pt x="6046" y="14016"/>
                  </a:cubicBezTo>
                  <a:cubicBezTo>
                    <a:pt x="5843" y="14016"/>
                    <a:pt x="5629" y="13947"/>
                    <a:pt x="5324" y="13947"/>
                  </a:cubicBezTo>
                  <a:lnTo>
                    <a:pt x="733" y="13947"/>
                  </a:lnTo>
                  <a:cubicBezTo>
                    <a:pt x="519" y="13947"/>
                    <a:pt x="417" y="14016"/>
                    <a:pt x="204" y="14093"/>
                  </a:cubicBezTo>
                  <a:cubicBezTo>
                    <a:pt x="102" y="14233"/>
                    <a:pt x="0" y="14379"/>
                    <a:pt x="0" y="14519"/>
                  </a:cubicBezTo>
                  <a:cubicBezTo>
                    <a:pt x="102" y="15021"/>
                    <a:pt x="204" y="15523"/>
                    <a:pt x="621" y="15949"/>
                  </a:cubicBezTo>
                  <a:cubicBezTo>
                    <a:pt x="936" y="16451"/>
                    <a:pt x="1456" y="16953"/>
                    <a:pt x="2087" y="17309"/>
                  </a:cubicBezTo>
                  <a:cubicBezTo>
                    <a:pt x="2708" y="17735"/>
                    <a:pt x="3542" y="18098"/>
                    <a:pt x="4377" y="18384"/>
                  </a:cubicBezTo>
                  <a:cubicBezTo>
                    <a:pt x="5324" y="18740"/>
                    <a:pt x="6362" y="19026"/>
                    <a:pt x="7410" y="19172"/>
                  </a:cubicBezTo>
                  <a:lnTo>
                    <a:pt x="7410" y="20958"/>
                  </a:lnTo>
                  <a:cubicBezTo>
                    <a:pt x="7410" y="21098"/>
                    <a:pt x="7512" y="21314"/>
                    <a:pt x="7614" y="21384"/>
                  </a:cubicBezTo>
                  <a:cubicBezTo>
                    <a:pt x="7828" y="21530"/>
                    <a:pt x="8031" y="21600"/>
                    <a:pt x="8347" y="21600"/>
                  </a:cubicBezTo>
                  <a:lnTo>
                    <a:pt x="12836" y="21600"/>
                  </a:lnTo>
                  <a:cubicBezTo>
                    <a:pt x="13141" y="21600"/>
                    <a:pt x="13355" y="21530"/>
                    <a:pt x="13559" y="21384"/>
                  </a:cubicBezTo>
                  <a:cubicBezTo>
                    <a:pt x="13772" y="21314"/>
                    <a:pt x="13874" y="21098"/>
                    <a:pt x="13772" y="20958"/>
                  </a:cubicBezTo>
                  <a:lnTo>
                    <a:pt x="13772" y="19242"/>
                  </a:lnTo>
                  <a:cubicBezTo>
                    <a:pt x="14923" y="19172"/>
                    <a:pt x="15961" y="18956"/>
                    <a:pt x="17009" y="18670"/>
                  </a:cubicBezTo>
                  <a:cubicBezTo>
                    <a:pt x="17844" y="18384"/>
                    <a:pt x="18679" y="18021"/>
                    <a:pt x="19411" y="17595"/>
                  </a:cubicBezTo>
                  <a:cubicBezTo>
                    <a:pt x="20032" y="17163"/>
                    <a:pt x="20552" y="16667"/>
                    <a:pt x="20969" y="16095"/>
                  </a:cubicBezTo>
                  <a:cubicBezTo>
                    <a:pt x="21386" y="15523"/>
                    <a:pt x="21600" y="14874"/>
                    <a:pt x="21498" y="14233"/>
                  </a:cubicBezTo>
                  <a:cubicBezTo>
                    <a:pt x="21600" y="13591"/>
                    <a:pt x="21386" y="12949"/>
                    <a:pt x="21081" y="12300"/>
                  </a:cubicBezTo>
                  <a:cubicBezTo>
                    <a:pt x="20765" y="11728"/>
                    <a:pt x="20246" y="11233"/>
                    <a:pt x="19615" y="10870"/>
                  </a:cubicBezTo>
                  <a:cubicBezTo>
                    <a:pt x="18882" y="10444"/>
                    <a:pt x="18159" y="10088"/>
                    <a:pt x="17213" y="9872"/>
                  </a:cubicBezTo>
                  <a:cubicBezTo>
                    <a:pt x="16175" y="9516"/>
                    <a:pt x="15024" y="9300"/>
                    <a:pt x="13874" y="9153"/>
                  </a:cubicBezTo>
                  <a:lnTo>
                    <a:pt x="10637" y="8728"/>
                  </a:lnTo>
                  <a:cubicBezTo>
                    <a:pt x="10016" y="8658"/>
                    <a:pt x="9283" y="8512"/>
                    <a:pt x="8662" y="8295"/>
                  </a:cubicBezTo>
                  <a:cubicBezTo>
                    <a:pt x="8245" y="8226"/>
                    <a:pt x="7828" y="8086"/>
                    <a:pt x="7512" y="7870"/>
                  </a:cubicBezTo>
                  <a:cubicBezTo>
                    <a:pt x="7298" y="7723"/>
                    <a:pt x="7197" y="7514"/>
                    <a:pt x="7197" y="7298"/>
                  </a:cubicBezTo>
                  <a:cubicBezTo>
                    <a:pt x="7197" y="7081"/>
                    <a:pt x="7298" y="6865"/>
                    <a:pt x="7512" y="6726"/>
                  </a:cubicBezTo>
                  <a:cubicBezTo>
                    <a:pt x="7716" y="6509"/>
                    <a:pt x="7930" y="6440"/>
                    <a:pt x="8245" y="6293"/>
                  </a:cubicBezTo>
                  <a:cubicBezTo>
                    <a:pt x="8550" y="6223"/>
                    <a:pt x="8968" y="6153"/>
                    <a:pt x="9283" y="6153"/>
                  </a:cubicBezTo>
                  <a:cubicBezTo>
                    <a:pt x="9701" y="6084"/>
                    <a:pt x="10220" y="6084"/>
                    <a:pt x="10637" y="6084"/>
                  </a:cubicBezTo>
                  <a:cubicBezTo>
                    <a:pt x="11166" y="6084"/>
                    <a:pt x="11686" y="6084"/>
                    <a:pt x="12103" y="6223"/>
                  </a:cubicBezTo>
                  <a:cubicBezTo>
                    <a:pt x="12520" y="6293"/>
                    <a:pt x="12836" y="6370"/>
                    <a:pt x="13141" y="6509"/>
                  </a:cubicBezTo>
                  <a:cubicBezTo>
                    <a:pt x="13457" y="6579"/>
                    <a:pt x="13670" y="6726"/>
                    <a:pt x="13874" y="6865"/>
                  </a:cubicBezTo>
                  <a:cubicBezTo>
                    <a:pt x="13976" y="7012"/>
                    <a:pt x="14088" y="7081"/>
                    <a:pt x="14190" y="7081"/>
                  </a:cubicBezTo>
                  <a:cubicBezTo>
                    <a:pt x="14393" y="7228"/>
                    <a:pt x="14505" y="7298"/>
                    <a:pt x="14811" y="7367"/>
                  </a:cubicBezTo>
                  <a:cubicBezTo>
                    <a:pt x="15024" y="7437"/>
                    <a:pt x="15340" y="7514"/>
                    <a:pt x="15543" y="7514"/>
                  </a:cubicBezTo>
                  <a:lnTo>
                    <a:pt x="20134" y="7514"/>
                  </a:lnTo>
                  <a:cubicBezTo>
                    <a:pt x="20348" y="7514"/>
                    <a:pt x="20552" y="7437"/>
                    <a:pt x="20664" y="7298"/>
                  </a:cubicBezTo>
                  <a:cubicBezTo>
                    <a:pt x="20765" y="7228"/>
                    <a:pt x="20867" y="7081"/>
                    <a:pt x="20867" y="6942"/>
                  </a:cubicBezTo>
                  <a:cubicBezTo>
                    <a:pt x="20867" y="6509"/>
                    <a:pt x="20664" y="6084"/>
                    <a:pt x="20348" y="5651"/>
                  </a:cubicBezTo>
                  <a:cubicBezTo>
                    <a:pt x="19931" y="5219"/>
                    <a:pt x="19411" y="4793"/>
                    <a:pt x="18882" y="4360"/>
                  </a:cubicBezTo>
                  <a:cubicBezTo>
                    <a:pt x="18261" y="3935"/>
                    <a:pt x="17528" y="3579"/>
                    <a:pt x="16694" y="3293"/>
                  </a:cubicBezTo>
                  <a:cubicBezTo>
                    <a:pt x="15757" y="2930"/>
                    <a:pt x="14811" y="2721"/>
                    <a:pt x="13874" y="2574"/>
                  </a:cubicBezTo>
                  <a:lnTo>
                    <a:pt x="13874" y="642"/>
                  </a:lnTo>
                  <a:cubicBezTo>
                    <a:pt x="13874" y="502"/>
                    <a:pt x="13772" y="356"/>
                    <a:pt x="13670" y="216"/>
                  </a:cubicBezTo>
                  <a:cubicBezTo>
                    <a:pt x="13457" y="70"/>
                    <a:pt x="13253" y="0"/>
                    <a:pt x="12938" y="0"/>
                  </a:cubicBezTo>
                  <a:close/>
                </a:path>
              </a:pathLst>
            </a:custGeom>
            <a:solidFill>
              <a:srgbClr val="E386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89" name="Google Shape;754;p40"/>
            <p:cNvSpPr/>
            <p:nvPr/>
          </p:nvSpPr>
          <p:spPr>
            <a:xfrm>
              <a:off x="1414033" y="1508445"/>
              <a:ext cx="146521" cy="213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86" y="0"/>
                  </a:moveTo>
                  <a:cubicBezTo>
                    <a:pt x="8069" y="0"/>
                    <a:pt x="7865" y="77"/>
                    <a:pt x="7650" y="218"/>
                  </a:cubicBezTo>
                  <a:cubicBezTo>
                    <a:pt x="7548" y="288"/>
                    <a:pt x="7445" y="506"/>
                    <a:pt x="7445" y="653"/>
                  </a:cubicBezTo>
                  <a:lnTo>
                    <a:pt x="7445" y="2451"/>
                  </a:lnTo>
                  <a:cubicBezTo>
                    <a:pt x="6494" y="2591"/>
                    <a:pt x="5451" y="2879"/>
                    <a:pt x="4613" y="3167"/>
                  </a:cubicBezTo>
                  <a:cubicBezTo>
                    <a:pt x="3876" y="3532"/>
                    <a:pt x="3140" y="3890"/>
                    <a:pt x="2516" y="4319"/>
                  </a:cubicBezTo>
                  <a:cubicBezTo>
                    <a:pt x="1994" y="4754"/>
                    <a:pt x="1463" y="5260"/>
                    <a:pt x="1258" y="5758"/>
                  </a:cubicBezTo>
                  <a:cubicBezTo>
                    <a:pt x="941" y="6264"/>
                    <a:pt x="839" y="6769"/>
                    <a:pt x="839" y="7275"/>
                  </a:cubicBezTo>
                  <a:cubicBezTo>
                    <a:pt x="736" y="8497"/>
                    <a:pt x="1258" y="9648"/>
                    <a:pt x="2414" y="10582"/>
                  </a:cubicBezTo>
                  <a:cubicBezTo>
                    <a:pt x="3876" y="11523"/>
                    <a:pt x="5768" y="12169"/>
                    <a:pt x="7650" y="12387"/>
                  </a:cubicBezTo>
                  <a:cubicBezTo>
                    <a:pt x="9010" y="12598"/>
                    <a:pt x="10064" y="12745"/>
                    <a:pt x="11005" y="12886"/>
                  </a:cubicBezTo>
                  <a:cubicBezTo>
                    <a:pt x="11843" y="12963"/>
                    <a:pt x="12580" y="13103"/>
                    <a:pt x="13418" y="13251"/>
                  </a:cubicBezTo>
                  <a:cubicBezTo>
                    <a:pt x="13838" y="13391"/>
                    <a:pt x="14257" y="13539"/>
                    <a:pt x="14676" y="13679"/>
                  </a:cubicBezTo>
                  <a:cubicBezTo>
                    <a:pt x="14993" y="13827"/>
                    <a:pt x="15095" y="14114"/>
                    <a:pt x="15095" y="14325"/>
                  </a:cubicBezTo>
                  <a:cubicBezTo>
                    <a:pt x="15095" y="14760"/>
                    <a:pt x="14676" y="15119"/>
                    <a:pt x="13940" y="15336"/>
                  </a:cubicBezTo>
                  <a:cubicBezTo>
                    <a:pt x="12897" y="15554"/>
                    <a:pt x="11843" y="15624"/>
                    <a:pt x="10800" y="15624"/>
                  </a:cubicBezTo>
                  <a:cubicBezTo>
                    <a:pt x="10166" y="15624"/>
                    <a:pt x="9644" y="15554"/>
                    <a:pt x="9010" y="15407"/>
                  </a:cubicBezTo>
                  <a:cubicBezTo>
                    <a:pt x="8591" y="15336"/>
                    <a:pt x="8172" y="15189"/>
                    <a:pt x="7865" y="15048"/>
                  </a:cubicBezTo>
                  <a:cubicBezTo>
                    <a:pt x="7548" y="14901"/>
                    <a:pt x="7333" y="14760"/>
                    <a:pt x="7128" y="14543"/>
                  </a:cubicBezTo>
                  <a:cubicBezTo>
                    <a:pt x="6914" y="14473"/>
                    <a:pt x="6709" y="14325"/>
                    <a:pt x="6709" y="14255"/>
                  </a:cubicBezTo>
                  <a:cubicBezTo>
                    <a:pt x="6494" y="14185"/>
                    <a:pt x="6290" y="14114"/>
                    <a:pt x="6075" y="14037"/>
                  </a:cubicBezTo>
                  <a:cubicBezTo>
                    <a:pt x="5932" y="13988"/>
                    <a:pt x="5727" y="13939"/>
                    <a:pt x="5553" y="13939"/>
                  </a:cubicBezTo>
                  <a:cubicBezTo>
                    <a:pt x="5472" y="13939"/>
                    <a:pt x="5410" y="13946"/>
                    <a:pt x="5349" y="13967"/>
                  </a:cubicBezTo>
                  <a:lnTo>
                    <a:pt x="736" y="13967"/>
                  </a:lnTo>
                  <a:cubicBezTo>
                    <a:pt x="522" y="13967"/>
                    <a:pt x="419" y="13967"/>
                    <a:pt x="205" y="14114"/>
                  </a:cubicBezTo>
                  <a:cubicBezTo>
                    <a:pt x="102" y="14185"/>
                    <a:pt x="0" y="14325"/>
                    <a:pt x="0" y="14473"/>
                  </a:cubicBezTo>
                  <a:cubicBezTo>
                    <a:pt x="0" y="14978"/>
                    <a:pt x="205" y="15477"/>
                    <a:pt x="624" y="15912"/>
                  </a:cubicBezTo>
                  <a:cubicBezTo>
                    <a:pt x="941" y="16418"/>
                    <a:pt x="1463" y="16916"/>
                    <a:pt x="2097" y="17281"/>
                  </a:cubicBezTo>
                  <a:cubicBezTo>
                    <a:pt x="2720" y="17710"/>
                    <a:pt x="3559" y="18145"/>
                    <a:pt x="4398" y="18433"/>
                  </a:cubicBezTo>
                  <a:cubicBezTo>
                    <a:pt x="5349" y="18791"/>
                    <a:pt x="6392" y="19009"/>
                    <a:pt x="7445" y="19149"/>
                  </a:cubicBezTo>
                  <a:lnTo>
                    <a:pt x="7445" y="20954"/>
                  </a:lnTo>
                  <a:cubicBezTo>
                    <a:pt x="7445" y="21165"/>
                    <a:pt x="7548" y="21312"/>
                    <a:pt x="7650" y="21453"/>
                  </a:cubicBezTo>
                  <a:cubicBezTo>
                    <a:pt x="7865" y="21530"/>
                    <a:pt x="8069" y="21600"/>
                    <a:pt x="8386" y="21600"/>
                  </a:cubicBezTo>
                  <a:lnTo>
                    <a:pt x="12897" y="21600"/>
                  </a:lnTo>
                  <a:cubicBezTo>
                    <a:pt x="13418" y="21600"/>
                    <a:pt x="13838" y="21312"/>
                    <a:pt x="13838" y="20954"/>
                  </a:cubicBezTo>
                  <a:lnTo>
                    <a:pt x="13838" y="19297"/>
                  </a:lnTo>
                  <a:cubicBezTo>
                    <a:pt x="14993" y="19149"/>
                    <a:pt x="16036" y="18939"/>
                    <a:pt x="16977" y="18644"/>
                  </a:cubicBezTo>
                  <a:cubicBezTo>
                    <a:pt x="17928" y="18356"/>
                    <a:pt x="18767" y="17998"/>
                    <a:pt x="19503" y="17569"/>
                  </a:cubicBezTo>
                  <a:cubicBezTo>
                    <a:pt x="20127" y="17134"/>
                    <a:pt x="20649" y="16628"/>
                    <a:pt x="21068" y="16053"/>
                  </a:cubicBezTo>
                  <a:cubicBezTo>
                    <a:pt x="21488" y="15477"/>
                    <a:pt x="21600" y="14831"/>
                    <a:pt x="21600" y="14185"/>
                  </a:cubicBezTo>
                  <a:cubicBezTo>
                    <a:pt x="21600" y="13539"/>
                    <a:pt x="21488" y="12886"/>
                    <a:pt x="21181" y="12240"/>
                  </a:cubicBezTo>
                  <a:cubicBezTo>
                    <a:pt x="20864" y="11734"/>
                    <a:pt x="20342" y="11235"/>
                    <a:pt x="19708" y="10800"/>
                  </a:cubicBezTo>
                  <a:cubicBezTo>
                    <a:pt x="18972" y="10372"/>
                    <a:pt x="18245" y="10007"/>
                    <a:pt x="17294" y="9796"/>
                  </a:cubicBezTo>
                  <a:cubicBezTo>
                    <a:pt x="16251" y="9508"/>
                    <a:pt x="15095" y="9290"/>
                    <a:pt x="13940" y="9143"/>
                  </a:cubicBezTo>
                  <a:lnTo>
                    <a:pt x="10688" y="8644"/>
                  </a:lnTo>
                  <a:cubicBezTo>
                    <a:pt x="10064" y="8567"/>
                    <a:pt x="9327" y="8427"/>
                    <a:pt x="8703" y="8279"/>
                  </a:cubicBezTo>
                  <a:cubicBezTo>
                    <a:pt x="8284" y="8209"/>
                    <a:pt x="7865" y="7991"/>
                    <a:pt x="7548" y="7851"/>
                  </a:cubicBezTo>
                  <a:cubicBezTo>
                    <a:pt x="7333" y="7633"/>
                    <a:pt x="7231" y="7415"/>
                    <a:pt x="7231" y="7205"/>
                  </a:cubicBezTo>
                  <a:cubicBezTo>
                    <a:pt x="7231" y="6987"/>
                    <a:pt x="7333" y="6769"/>
                    <a:pt x="7548" y="6629"/>
                  </a:cubicBezTo>
                  <a:cubicBezTo>
                    <a:pt x="7650" y="6481"/>
                    <a:pt x="7967" y="6341"/>
                    <a:pt x="8284" y="6264"/>
                  </a:cubicBezTo>
                  <a:cubicBezTo>
                    <a:pt x="8591" y="6123"/>
                    <a:pt x="9010" y="6123"/>
                    <a:pt x="9327" y="6046"/>
                  </a:cubicBezTo>
                  <a:cubicBezTo>
                    <a:pt x="9747" y="5976"/>
                    <a:pt x="10166" y="5976"/>
                    <a:pt x="10688" y="5976"/>
                  </a:cubicBezTo>
                  <a:cubicBezTo>
                    <a:pt x="11219" y="5976"/>
                    <a:pt x="11741" y="6046"/>
                    <a:pt x="12160" y="6123"/>
                  </a:cubicBezTo>
                  <a:cubicBezTo>
                    <a:pt x="12580" y="6193"/>
                    <a:pt x="12897" y="6341"/>
                    <a:pt x="13203" y="6411"/>
                  </a:cubicBezTo>
                  <a:cubicBezTo>
                    <a:pt x="13520" y="6552"/>
                    <a:pt x="13735" y="6629"/>
                    <a:pt x="13940" y="6769"/>
                  </a:cubicBezTo>
                  <a:lnTo>
                    <a:pt x="14257" y="6987"/>
                  </a:lnTo>
                  <a:cubicBezTo>
                    <a:pt x="14359" y="7127"/>
                    <a:pt x="14574" y="7275"/>
                    <a:pt x="14778" y="7345"/>
                  </a:cubicBezTo>
                  <a:cubicBezTo>
                    <a:pt x="15095" y="7415"/>
                    <a:pt x="15300" y="7415"/>
                    <a:pt x="15617" y="7415"/>
                  </a:cubicBezTo>
                  <a:lnTo>
                    <a:pt x="20230" y="7415"/>
                  </a:lnTo>
                  <a:cubicBezTo>
                    <a:pt x="20444" y="7415"/>
                    <a:pt x="20547" y="7345"/>
                    <a:pt x="20761" y="7275"/>
                  </a:cubicBezTo>
                  <a:cubicBezTo>
                    <a:pt x="20864" y="7127"/>
                    <a:pt x="20966" y="6987"/>
                    <a:pt x="20966" y="6917"/>
                  </a:cubicBezTo>
                  <a:cubicBezTo>
                    <a:pt x="20864" y="6411"/>
                    <a:pt x="20761" y="5976"/>
                    <a:pt x="20342" y="5618"/>
                  </a:cubicBezTo>
                  <a:cubicBezTo>
                    <a:pt x="20025" y="5112"/>
                    <a:pt x="19503" y="4684"/>
                    <a:pt x="18972" y="4319"/>
                  </a:cubicBezTo>
                  <a:cubicBezTo>
                    <a:pt x="18245" y="3890"/>
                    <a:pt x="17509" y="3455"/>
                    <a:pt x="16773" y="3167"/>
                  </a:cubicBezTo>
                  <a:cubicBezTo>
                    <a:pt x="15832" y="2879"/>
                    <a:pt x="14881" y="2591"/>
                    <a:pt x="13940" y="2451"/>
                  </a:cubicBezTo>
                  <a:lnTo>
                    <a:pt x="13940" y="653"/>
                  </a:lnTo>
                  <a:cubicBezTo>
                    <a:pt x="13940" y="506"/>
                    <a:pt x="13838" y="288"/>
                    <a:pt x="13623" y="218"/>
                  </a:cubicBezTo>
                  <a:cubicBezTo>
                    <a:pt x="13520" y="77"/>
                    <a:pt x="13203" y="0"/>
                    <a:pt x="12999" y="0"/>
                  </a:cubicBezTo>
                  <a:close/>
                </a:path>
              </a:pathLst>
            </a:custGeom>
            <a:solidFill>
              <a:srgbClr val="FFD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0" name="Google Shape;755;p40"/>
            <p:cNvSpPr/>
            <p:nvPr/>
          </p:nvSpPr>
          <p:spPr>
            <a:xfrm>
              <a:off x="1333626" y="1775888"/>
              <a:ext cx="194182" cy="88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844" y="0"/>
                  </a:moveTo>
                  <a:cubicBezTo>
                    <a:pt x="12818" y="526"/>
                    <a:pt x="11792" y="1390"/>
                    <a:pt x="10842" y="2424"/>
                  </a:cubicBezTo>
                  <a:cubicBezTo>
                    <a:pt x="8944" y="4866"/>
                    <a:pt x="8466" y="6087"/>
                    <a:pt x="6644" y="8511"/>
                  </a:cubicBezTo>
                  <a:cubicBezTo>
                    <a:pt x="5633" y="10105"/>
                    <a:pt x="4484" y="10970"/>
                    <a:pt x="3264" y="10970"/>
                  </a:cubicBezTo>
                  <a:cubicBezTo>
                    <a:pt x="3156" y="10970"/>
                    <a:pt x="3041" y="10970"/>
                    <a:pt x="2932" y="10953"/>
                  </a:cubicBezTo>
                  <a:lnTo>
                    <a:pt x="0" y="16514"/>
                  </a:lnTo>
                  <a:cubicBezTo>
                    <a:pt x="1266" y="17734"/>
                    <a:pt x="2531" y="18599"/>
                    <a:pt x="3882" y="19464"/>
                  </a:cubicBezTo>
                  <a:cubicBezTo>
                    <a:pt x="4985" y="19989"/>
                    <a:pt x="6174" y="20515"/>
                    <a:pt x="7277" y="20854"/>
                  </a:cubicBezTo>
                  <a:cubicBezTo>
                    <a:pt x="8319" y="21278"/>
                    <a:pt x="9415" y="21600"/>
                    <a:pt x="10480" y="21600"/>
                  </a:cubicBezTo>
                  <a:cubicBezTo>
                    <a:pt x="10704" y="21600"/>
                    <a:pt x="10935" y="21583"/>
                    <a:pt x="11159" y="21549"/>
                  </a:cubicBezTo>
                  <a:cubicBezTo>
                    <a:pt x="12664" y="21380"/>
                    <a:pt x="14084" y="20515"/>
                    <a:pt x="15511" y="19464"/>
                  </a:cubicBezTo>
                  <a:cubicBezTo>
                    <a:pt x="17248" y="18430"/>
                    <a:pt x="18830" y="16683"/>
                    <a:pt x="20257" y="14428"/>
                  </a:cubicBezTo>
                  <a:cubicBezTo>
                    <a:pt x="20412" y="14072"/>
                    <a:pt x="21600" y="12343"/>
                    <a:pt x="21600" y="11817"/>
                  </a:cubicBezTo>
                  <a:cubicBezTo>
                    <a:pt x="21600" y="11478"/>
                    <a:pt x="21353" y="11376"/>
                    <a:pt x="21029" y="11376"/>
                  </a:cubicBezTo>
                  <a:cubicBezTo>
                    <a:pt x="20512" y="11376"/>
                    <a:pt x="19786" y="11648"/>
                    <a:pt x="19540" y="11648"/>
                  </a:cubicBezTo>
                  <a:cubicBezTo>
                    <a:pt x="19370" y="11648"/>
                    <a:pt x="19200" y="11648"/>
                    <a:pt x="19030" y="11648"/>
                  </a:cubicBezTo>
                  <a:cubicBezTo>
                    <a:pt x="13281" y="11648"/>
                    <a:pt x="11792" y="8816"/>
                    <a:pt x="11946" y="7477"/>
                  </a:cubicBezTo>
                  <a:cubicBezTo>
                    <a:pt x="12108" y="5900"/>
                    <a:pt x="13844" y="3120"/>
                    <a:pt x="14084" y="1560"/>
                  </a:cubicBezTo>
                  <a:cubicBezTo>
                    <a:pt x="14246" y="526"/>
                    <a:pt x="14161" y="0"/>
                    <a:pt x="13844" y="0"/>
                  </a:cubicBezTo>
                  <a:close/>
                </a:path>
              </a:pathLst>
            </a:custGeom>
            <a:solidFill>
              <a:srgbClr val="ED9C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1" name="Google Shape;756;p40"/>
            <p:cNvSpPr/>
            <p:nvPr/>
          </p:nvSpPr>
          <p:spPr>
            <a:xfrm>
              <a:off x="759762" y="1498385"/>
              <a:ext cx="328815" cy="338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3" h="21600" extrusionOk="0">
                  <a:moveTo>
                    <a:pt x="3743" y="0"/>
                  </a:moveTo>
                  <a:cubicBezTo>
                    <a:pt x="3717" y="0"/>
                    <a:pt x="3691" y="0"/>
                    <a:pt x="3669" y="9"/>
                  </a:cubicBezTo>
                  <a:cubicBezTo>
                    <a:pt x="-536" y="1279"/>
                    <a:pt x="-359" y="4225"/>
                    <a:pt x="483" y="6314"/>
                  </a:cubicBezTo>
                  <a:cubicBezTo>
                    <a:pt x="880" y="7083"/>
                    <a:pt x="1411" y="7765"/>
                    <a:pt x="2076" y="8309"/>
                  </a:cubicBezTo>
                  <a:cubicBezTo>
                    <a:pt x="5616" y="11619"/>
                    <a:pt x="8980" y="15114"/>
                    <a:pt x="12654" y="18242"/>
                  </a:cubicBezTo>
                  <a:cubicBezTo>
                    <a:pt x="13275" y="18742"/>
                    <a:pt x="13893" y="19286"/>
                    <a:pt x="14558" y="19737"/>
                  </a:cubicBezTo>
                  <a:cubicBezTo>
                    <a:pt x="14955" y="20012"/>
                    <a:pt x="16505" y="21237"/>
                    <a:pt x="17878" y="21600"/>
                  </a:cubicBezTo>
                  <a:cubicBezTo>
                    <a:pt x="18232" y="21600"/>
                    <a:pt x="18586" y="21237"/>
                    <a:pt x="18940" y="20781"/>
                  </a:cubicBezTo>
                  <a:cubicBezTo>
                    <a:pt x="19385" y="20144"/>
                    <a:pt x="19825" y="19286"/>
                    <a:pt x="19959" y="19105"/>
                  </a:cubicBezTo>
                  <a:cubicBezTo>
                    <a:pt x="21064" y="17472"/>
                    <a:pt x="20093" y="15928"/>
                    <a:pt x="19514" y="15295"/>
                  </a:cubicBezTo>
                  <a:cubicBezTo>
                    <a:pt x="19428" y="15158"/>
                    <a:pt x="19337" y="15065"/>
                    <a:pt x="19208" y="14977"/>
                  </a:cubicBezTo>
                  <a:cubicBezTo>
                    <a:pt x="19160" y="14884"/>
                    <a:pt x="19117" y="14795"/>
                    <a:pt x="19030" y="14702"/>
                  </a:cubicBezTo>
                  <a:cubicBezTo>
                    <a:pt x="16505" y="11300"/>
                    <a:pt x="12965" y="8265"/>
                    <a:pt x="10797" y="6088"/>
                  </a:cubicBezTo>
                  <a:cubicBezTo>
                    <a:pt x="9847" y="5070"/>
                    <a:pt x="4774" y="0"/>
                    <a:pt x="374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2" name="Google Shape;757;p40"/>
            <p:cNvSpPr/>
            <p:nvPr/>
          </p:nvSpPr>
          <p:spPr>
            <a:xfrm>
              <a:off x="1006519" y="1737454"/>
              <a:ext cx="362694" cy="126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16" y="0"/>
                  </a:moveTo>
                  <a:cubicBezTo>
                    <a:pt x="3516" y="0"/>
                    <a:pt x="888" y="1100"/>
                    <a:pt x="124" y="6916"/>
                  </a:cubicBezTo>
                  <a:cubicBezTo>
                    <a:pt x="41" y="7637"/>
                    <a:pt x="0" y="8370"/>
                    <a:pt x="0" y="9092"/>
                  </a:cubicBezTo>
                  <a:cubicBezTo>
                    <a:pt x="0" y="9210"/>
                    <a:pt x="0" y="9458"/>
                    <a:pt x="0" y="9576"/>
                  </a:cubicBezTo>
                  <a:cubicBezTo>
                    <a:pt x="124" y="13584"/>
                    <a:pt x="1607" y="16008"/>
                    <a:pt x="1905" y="16493"/>
                  </a:cubicBezTo>
                  <a:cubicBezTo>
                    <a:pt x="2074" y="16611"/>
                    <a:pt x="2243" y="16847"/>
                    <a:pt x="2413" y="16977"/>
                  </a:cubicBezTo>
                  <a:cubicBezTo>
                    <a:pt x="5842" y="20370"/>
                    <a:pt x="9527" y="21092"/>
                    <a:pt x="13002" y="21340"/>
                  </a:cubicBezTo>
                  <a:cubicBezTo>
                    <a:pt x="15262" y="21553"/>
                    <a:pt x="17844" y="21600"/>
                    <a:pt x="19551" y="21600"/>
                  </a:cubicBezTo>
                  <a:cubicBezTo>
                    <a:pt x="20683" y="21600"/>
                    <a:pt x="21431" y="21576"/>
                    <a:pt x="21431" y="21576"/>
                  </a:cubicBezTo>
                  <a:lnTo>
                    <a:pt x="21472" y="20004"/>
                  </a:lnTo>
                  <a:lnTo>
                    <a:pt x="21600" y="14069"/>
                  </a:lnTo>
                  <a:cubicBezTo>
                    <a:pt x="21600" y="14069"/>
                    <a:pt x="12577" y="7886"/>
                    <a:pt x="8639" y="3393"/>
                  </a:cubicBezTo>
                  <a:cubicBezTo>
                    <a:pt x="7156" y="1584"/>
                    <a:pt x="5590" y="485"/>
                    <a:pt x="3979" y="130"/>
                  </a:cubicBezTo>
                  <a:cubicBezTo>
                    <a:pt x="3809" y="130"/>
                    <a:pt x="3640" y="0"/>
                    <a:pt x="351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3" name="Google Shape;758;p40"/>
            <p:cNvSpPr/>
            <p:nvPr/>
          </p:nvSpPr>
          <p:spPr>
            <a:xfrm>
              <a:off x="759902" y="1546185"/>
              <a:ext cx="607156" cy="318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600" extrusionOk="0">
                  <a:moveTo>
                    <a:pt x="69" y="0"/>
                  </a:moveTo>
                  <a:cubicBezTo>
                    <a:pt x="-57" y="528"/>
                    <a:pt x="19" y="1739"/>
                    <a:pt x="69" y="2271"/>
                  </a:cubicBezTo>
                  <a:cubicBezTo>
                    <a:pt x="145" y="2799"/>
                    <a:pt x="347" y="4104"/>
                    <a:pt x="625" y="4590"/>
                  </a:cubicBezTo>
                  <a:cubicBezTo>
                    <a:pt x="2466" y="7728"/>
                    <a:pt x="6732" y="15842"/>
                    <a:pt x="8320" y="17774"/>
                  </a:cubicBezTo>
                  <a:cubicBezTo>
                    <a:pt x="8521" y="18066"/>
                    <a:pt x="9405" y="19371"/>
                    <a:pt x="10213" y="19758"/>
                  </a:cubicBezTo>
                  <a:cubicBezTo>
                    <a:pt x="12231" y="21110"/>
                    <a:pt x="14427" y="21397"/>
                    <a:pt x="16497" y="21496"/>
                  </a:cubicBezTo>
                  <a:cubicBezTo>
                    <a:pt x="17843" y="21581"/>
                    <a:pt x="19382" y="21600"/>
                    <a:pt x="20398" y="21600"/>
                  </a:cubicBezTo>
                  <a:cubicBezTo>
                    <a:pt x="21073" y="21600"/>
                    <a:pt x="21518" y="21591"/>
                    <a:pt x="21518" y="21591"/>
                  </a:cubicBezTo>
                  <a:lnTo>
                    <a:pt x="21543" y="20964"/>
                  </a:lnTo>
                  <a:cubicBezTo>
                    <a:pt x="19751" y="20771"/>
                    <a:pt x="12534" y="19805"/>
                    <a:pt x="10769" y="18886"/>
                  </a:cubicBezTo>
                  <a:cubicBezTo>
                    <a:pt x="10693" y="18886"/>
                    <a:pt x="10616" y="18839"/>
                    <a:pt x="10515" y="18740"/>
                  </a:cubicBezTo>
                  <a:cubicBezTo>
                    <a:pt x="9885" y="18259"/>
                    <a:pt x="9304" y="17628"/>
                    <a:pt x="8750" y="16808"/>
                  </a:cubicBezTo>
                  <a:cubicBezTo>
                    <a:pt x="8270" y="16082"/>
                    <a:pt x="7790" y="15262"/>
                    <a:pt x="7362" y="14395"/>
                  </a:cubicBezTo>
                  <a:cubicBezTo>
                    <a:pt x="6301" y="12364"/>
                    <a:pt x="1760" y="4396"/>
                    <a:pt x="1053" y="3237"/>
                  </a:cubicBezTo>
                  <a:cubicBezTo>
                    <a:pt x="625" y="2271"/>
                    <a:pt x="295" y="1159"/>
                    <a:pt x="6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894" name="Google Shape;759;p40"/>
            <p:cNvSpPr/>
            <p:nvPr/>
          </p:nvSpPr>
          <p:spPr>
            <a:xfrm>
              <a:off x="4101522" y="743366"/>
              <a:ext cx="238414" cy="364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extrusionOk="0">
                  <a:moveTo>
                    <a:pt x="9274" y="0"/>
                  </a:moveTo>
                  <a:cubicBezTo>
                    <a:pt x="9017" y="0"/>
                    <a:pt x="8760" y="41"/>
                    <a:pt x="8565" y="169"/>
                  </a:cubicBezTo>
                  <a:cubicBezTo>
                    <a:pt x="8377" y="296"/>
                    <a:pt x="8308" y="465"/>
                    <a:pt x="8308" y="634"/>
                  </a:cubicBezTo>
                  <a:lnTo>
                    <a:pt x="8308" y="2280"/>
                  </a:lnTo>
                  <a:cubicBezTo>
                    <a:pt x="7217" y="2403"/>
                    <a:pt x="6251" y="2617"/>
                    <a:pt x="5291" y="2913"/>
                  </a:cubicBezTo>
                  <a:cubicBezTo>
                    <a:pt x="4388" y="3164"/>
                    <a:pt x="3554" y="3502"/>
                    <a:pt x="2845" y="3967"/>
                  </a:cubicBezTo>
                  <a:cubicBezTo>
                    <a:pt x="2206" y="4346"/>
                    <a:pt x="1691" y="4852"/>
                    <a:pt x="1302" y="5358"/>
                  </a:cubicBezTo>
                  <a:cubicBezTo>
                    <a:pt x="914" y="5905"/>
                    <a:pt x="725" y="6498"/>
                    <a:pt x="725" y="7131"/>
                  </a:cubicBezTo>
                  <a:cubicBezTo>
                    <a:pt x="725" y="7761"/>
                    <a:pt x="851" y="8354"/>
                    <a:pt x="1171" y="8987"/>
                  </a:cubicBezTo>
                  <a:cubicBezTo>
                    <a:pt x="1497" y="9493"/>
                    <a:pt x="1948" y="9954"/>
                    <a:pt x="2588" y="10337"/>
                  </a:cubicBezTo>
                  <a:cubicBezTo>
                    <a:pt x="3234" y="10757"/>
                    <a:pt x="4006" y="11053"/>
                    <a:pt x="4902" y="11308"/>
                  </a:cubicBezTo>
                  <a:cubicBezTo>
                    <a:pt x="5931" y="11600"/>
                    <a:pt x="7022" y="11814"/>
                    <a:pt x="8183" y="11983"/>
                  </a:cubicBezTo>
                  <a:cubicBezTo>
                    <a:pt x="9531" y="12193"/>
                    <a:pt x="10754" y="12362"/>
                    <a:pt x="11783" y="12530"/>
                  </a:cubicBezTo>
                  <a:cubicBezTo>
                    <a:pt x="12686" y="12613"/>
                    <a:pt x="13520" y="12781"/>
                    <a:pt x="14417" y="12950"/>
                  </a:cubicBezTo>
                  <a:cubicBezTo>
                    <a:pt x="15000" y="13078"/>
                    <a:pt x="15577" y="13288"/>
                    <a:pt x="16029" y="13543"/>
                  </a:cubicBezTo>
                  <a:cubicBezTo>
                    <a:pt x="16348" y="13753"/>
                    <a:pt x="16543" y="14090"/>
                    <a:pt x="16543" y="14427"/>
                  </a:cubicBezTo>
                  <a:cubicBezTo>
                    <a:pt x="16543" y="14765"/>
                    <a:pt x="16411" y="15061"/>
                    <a:pt x="16091" y="15357"/>
                  </a:cubicBezTo>
                  <a:cubicBezTo>
                    <a:pt x="15702" y="15608"/>
                    <a:pt x="15257" y="15818"/>
                    <a:pt x="14806" y="15946"/>
                  </a:cubicBezTo>
                  <a:cubicBezTo>
                    <a:pt x="14229" y="16156"/>
                    <a:pt x="13583" y="16242"/>
                    <a:pt x="12943" y="16324"/>
                  </a:cubicBezTo>
                  <a:cubicBezTo>
                    <a:pt x="12422" y="16386"/>
                    <a:pt x="11902" y="16427"/>
                    <a:pt x="11387" y="16427"/>
                  </a:cubicBezTo>
                  <a:cubicBezTo>
                    <a:pt x="11199" y="16427"/>
                    <a:pt x="11005" y="16423"/>
                    <a:pt x="10817" y="16411"/>
                  </a:cubicBezTo>
                  <a:cubicBezTo>
                    <a:pt x="10610" y="16423"/>
                    <a:pt x="10403" y="16427"/>
                    <a:pt x="10190" y="16427"/>
                  </a:cubicBezTo>
                  <a:cubicBezTo>
                    <a:pt x="9569" y="16427"/>
                    <a:pt x="8954" y="16378"/>
                    <a:pt x="8377" y="16283"/>
                  </a:cubicBezTo>
                  <a:cubicBezTo>
                    <a:pt x="7794" y="16201"/>
                    <a:pt x="7279" y="16073"/>
                    <a:pt x="6765" y="15864"/>
                  </a:cubicBezTo>
                  <a:cubicBezTo>
                    <a:pt x="6383" y="15736"/>
                    <a:pt x="6063" y="15567"/>
                    <a:pt x="5737" y="15312"/>
                  </a:cubicBezTo>
                  <a:cubicBezTo>
                    <a:pt x="5548" y="15143"/>
                    <a:pt x="5291" y="14934"/>
                    <a:pt x="5097" y="14683"/>
                  </a:cubicBezTo>
                  <a:cubicBezTo>
                    <a:pt x="4965" y="14514"/>
                    <a:pt x="4777" y="14386"/>
                    <a:pt x="4583" y="14259"/>
                  </a:cubicBezTo>
                  <a:cubicBezTo>
                    <a:pt x="4319" y="14189"/>
                    <a:pt x="4056" y="14123"/>
                    <a:pt x="3792" y="14123"/>
                  </a:cubicBezTo>
                  <a:cubicBezTo>
                    <a:pt x="3736" y="14123"/>
                    <a:pt x="3673" y="14127"/>
                    <a:pt x="3617" y="14131"/>
                  </a:cubicBezTo>
                  <a:lnTo>
                    <a:pt x="983" y="14131"/>
                  </a:lnTo>
                  <a:cubicBezTo>
                    <a:pt x="725" y="14131"/>
                    <a:pt x="468" y="14176"/>
                    <a:pt x="274" y="14300"/>
                  </a:cubicBezTo>
                  <a:cubicBezTo>
                    <a:pt x="79" y="14427"/>
                    <a:pt x="-46" y="14596"/>
                    <a:pt x="17" y="14765"/>
                  </a:cubicBezTo>
                  <a:cubicBezTo>
                    <a:pt x="17" y="15357"/>
                    <a:pt x="274" y="15946"/>
                    <a:pt x="725" y="16452"/>
                  </a:cubicBezTo>
                  <a:cubicBezTo>
                    <a:pt x="1171" y="16958"/>
                    <a:pt x="1817" y="17423"/>
                    <a:pt x="2525" y="17761"/>
                  </a:cubicBezTo>
                  <a:cubicBezTo>
                    <a:pt x="3297" y="18184"/>
                    <a:pt x="4194" y="18522"/>
                    <a:pt x="5097" y="18732"/>
                  </a:cubicBezTo>
                  <a:cubicBezTo>
                    <a:pt x="6125" y="19028"/>
                    <a:pt x="7154" y="19197"/>
                    <a:pt x="8245" y="19320"/>
                  </a:cubicBezTo>
                  <a:lnTo>
                    <a:pt x="8245" y="20966"/>
                  </a:lnTo>
                  <a:cubicBezTo>
                    <a:pt x="8245" y="21135"/>
                    <a:pt x="8377" y="21304"/>
                    <a:pt x="8565" y="21390"/>
                  </a:cubicBezTo>
                  <a:cubicBezTo>
                    <a:pt x="8760" y="21514"/>
                    <a:pt x="9017" y="21600"/>
                    <a:pt x="9274" y="21600"/>
                  </a:cubicBezTo>
                  <a:lnTo>
                    <a:pt x="12297" y="21600"/>
                  </a:lnTo>
                  <a:cubicBezTo>
                    <a:pt x="12554" y="21600"/>
                    <a:pt x="12811" y="21514"/>
                    <a:pt x="13006" y="21390"/>
                  </a:cubicBezTo>
                  <a:cubicBezTo>
                    <a:pt x="13200" y="21304"/>
                    <a:pt x="13325" y="21135"/>
                    <a:pt x="13325" y="20966"/>
                  </a:cubicBezTo>
                  <a:lnTo>
                    <a:pt x="13325" y="19320"/>
                  </a:lnTo>
                  <a:cubicBezTo>
                    <a:pt x="14486" y="19238"/>
                    <a:pt x="15702" y="19028"/>
                    <a:pt x="16800" y="18732"/>
                  </a:cubicBezTo>
                  <a:cubicBezTo>
                    <a:pt x="17760" y="18477"/>
                    <a:pt x="18600" y="18098"/>
                    <a:pt x="19371" y="17678"/>
                  </a:cubicBezTo>
                  <a:cubicBezTo>
                    <a:pt x="20074" y="17254"/>
                    <a:pt x="20588" y="16748"/>
                    <a:pt x="20977" y="16201"/>
                  </a:cubicBezTo>
                  <a:cubicBezTo>
                    <a:pt x="21360" y="15650"/>
                    <a:pt x="21554" y="15061"/>
                    <a:pt x="21554" y="14427"/>
                  </a:cubicBezTo>
                  <a:cubicBezTo>
                    <a:pt x="21554" y="13839"/>
                    <a:pt x="21429" y="13246"/>
                    <a:pt x="21102" y="12699"/>
                  </a:cubicBezTo>
                  <a:cubicBezTo>
                    <a:pt x="20845" y="12152"/>
                    <a:pt x="20331" y="11687"/>
                    <a:pt x="19691" y="11349"/>
                  </a:cubicBezTo>
                  <a:cubicBezTo>
                    <a:pt x="18983" y="10884"/>
                    <a:pt x="18086" y="10547"/>
                    <a:pt x="17183" y="10337"/>
                  </a:cubicBezTo>
                  <a:cubicBezTo>
                    <a:pt x="15897" y="10000"/>
                    <a:pt x="14611" y="9744"/>
                    <a:pt x="13325" y="9576"/>
                  </a:cubicBezTo>
                  <a:cubicBezTo>
                    <a:pt x="11977" y="9407"/>
                    <a:pt x="10817" y="9197"/>
                    <a:pt x="9851" y="9070"/>
                  </a:cubicBezTo>
                  <a:cubicBezTo>
                    <a:pt x="9017" y="8942"/>
                    <a:pt x="8245" y="8819"/>
                    <a:pt x="7474" y="8605"/>
                  </a:cubicBezTo>
                  <a:cubicBezTo>
                    <a:pt x="6960" y="8481"/>
                    <a:pt x="6508" y="8267"/>
                    <a:pt x="6125" y="8016"/>
                  </a:cubicBezTo>
                  <a:cubicBezTo>
                    <a:pt x="5611" y="7469"/>
                    <a:pt x="5611" y="6794"/>
                    <a:pt x="6125" y="6288"/>
                  </a:cubicBezTo>
                  <a:cubicBezTo>
                    <a:pt x="6445" y="6033"/>
                    <a:pt x="6765" y="5823"/>
                    <a:pt x="7154" y="5654"/>
                  </a:cubicBezTo>
                  <a:cubicBezTo>
                    <a:pt x="7668" y="5485"/>
                    <a:pt x="8183" y="5358"/>
                    <a:pt x="8697" y="5276"/>
                  </a:cubicBezTo>
                  <a:cubicBezTo>
                    <a:pt x="9337" y="5189"/>
                    <a:pt x="9920" y="5148"/>
                    <a:pt x="10560" y="5148"/>
                  </a:cubicBezTo>
                  <a:cubicBezTo>
                    <a:pt x="10679" y="5144"/>
                    <a:pt x="10792" y="5140"/>
                    <a:pt x="10911" y="5140"/>
                  </a:cubicBezTo>
                  <a:cubicBezTo>
                    <a:pt x="11952" y="5140"/>
                    <a:pt x="12987" y="5308"/>
                    <a:pt x="13971" y="5613"/>
                  </a:cubicBezTo>
                  <a:cubicBezTo>
                    <a:pt x="14611" y="5864"/>
                    <a:pt x="15257" y="6201"/>
                    <a:pt x="15640" y="6666"/>
                  </a:cubicBezTo>
                  <a:cubicBezTo>
                    <a:pt x="15834" y="6835"/>
                    <a:pt x="16029" y="6963"/>
                    <a:pt x="16217" y="7086"/>
                  </a:cubicBezTo>
                  <a:cubicBezTo>
                    <a:pt x="16480" y="7156"/>
                    <a:pt x="16744" y="7226"/>
                    <a:pt x="17007" y="7226"/>
                  </a:cubicBezTo>
                  <a:cubicBezTo>
                    <a:pt x="17063" y="7226"/>
                    <a:pt x="17126" y="7222"/>
                    <a:pt x="17183" y="7214"/>
                  </a:cubicBezTo>
                  <a:lnTo>
                    <a:pt x="19817" y="7214"/>
                  </a:lnTo>
                  <a:cubicBezTo>
                    <a:pt x="20074" y="7214"/>
                    <a:pt x="20331" y="7173"/>
                    <a:pt x="20525" y="7045"/>
                  </a:cubicBezTo>
                  <a:cubicBezTo>
                    <a:pt x="20720" y="6917"/>
                    <a:pt x="20845" y="6749"/>
                    <a:pt x="20845" y="6580"/>
                  </a:cubicBezTo>
                  <a:cubicBezTo>
                    <a:pt x="20720" y="6160"/>
                    <a:pt x="20525" y="5736"/>
                    <a:pt x="20268" y="5358"/>
                  </a:cubicBezTo>
                  <a:cubicBezTo>
                    <a:pt x="19886" y="4852"/>
                    <a:pt x="19434" y="4432"/>
                    <a:pt x="18857" y="4094"/>
                  </a:cubicBezTo>
                  <a:cubicBezTo>
                    <a:pt x="18148" y="3671"/>
                    <a:pt x="17377" y="3292"/>
                    <a:pt x="16543" y="3037"/>
                  </a:cubicBezTo>
                  <a:cubicBezTo>
                    <a:pt x="15514" y="2699"/>
                    <a:pt x="14417" y="2448"/>
                    <a:pt x="13325" y="2362"/>
                  </a:cubicBezTo>
                  <a:lnTo>
                    <a:pt x="13325" y="634"/>
                  </a:lnTo>
                  <a:cubicBezTo>
                    <a:pt x="13325" y="465"/>
                    <a:pt x="13263" y="296"/>
                    <a:pt x="13068" y="169"/>
                  </a:cubicBezTo>
                  <a:cubicBezTo>
                    <a:pt x="12874" y="41"/>
                    <a:pt x="12617" y="0"/>
                    <a:pt x="123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896" name="Google Shape;236;p40"/>
          <p:cNvSpPr txBox="1"/>
          <p:nvPr/>
        </p:nvSpPr>
        <p:spPr>
          <a:xfrm>
            <a:off x="16338" y="4771151"/>
            <a:ext cx="2520301" cy="79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/>
          </a:bodyPr>
          <a:lstStyle>
            <a:lvl1pPr>
              <a:defRPr sz="12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t>April 7th, 2021</a:t>
            </a:r>
          </a:p>
        </p:txBody>
      </p:sp>
      <p:sp>
        <p:nvSpPr>
          <p:cNvPr id="89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898" name="limu-logo.jpg" descr="limu-logo.jpg"/>
          <p:cNvPicPr>
            <a:picLocks noChangeAspect="1"/>
          </p:cNvPicPr>
          <p:nvPr/>
        </p:nvPicPr>
        <p:blipFill>
          <a:blip r:embed="rId3">
            <a:extLst/>
          </a:blip>
          <a:srcRect l="999" t="9225" r="781" b="11015"/>
          <a:stretch>
            <a:fillRect/>
          </a:stretch>
        </p:blipFill>
        <p:spPr>
          <a:xfrm>
            <a:off x="193838" y="48380"/>
            <a:ext cx="1794670" cy="1039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0" extrusionOk="0">
                <a:moveTo>
                  <a:pt x="10322" y="1"/>
                </a:moveTo>
                <a:cubicBezTo>
                  <a:pt x="10319" y="4"/>
                  <a:pt x="10318" y="13"/>
                  <a:pt x="10318" y="26"/>
                </a:cubicBezTo>
                <a:cubicBezTo>
                  <a:pt x="10318" y="67"/>
                  <a:pt x="10335" y="127"/>
                  <a:pt x="10356" y="158"/>
                </a:cubicBezTo>
                <a:cubicBezTo>
                  <a:pt x="10377" y="188"/>
                  <a:pt x="10418" y="305"/>
                  <a:pt x="10447" y="413"/>
                </a:cubicBezTo>
                <a:cubicBezTo>
                  <a:pt x="10494" y="593"/>
                  <a:pt x="10575" y="680"/>
                  <a:pt x="10575" y="553"/>
                </a:cubicBezTo>
                <a:cubicBezTo>
                  <a:pt x="10575" y="524"/>
                  <a:pt x="10562" y="520"/>
                  <a:pt x="10547" y="537"/>
                </a:cubicBezTo>
                <a:cubicBezTo>
                  <a:pt x="10532" y="553"/>
                  <a:pt x="10504" y="486"/>
                  <a:pt x="10480" y="388"/>
                </a:cubicBezTo>
                <a:cubicBezTo>
                  <a:pt x="10432" y="191"/>
                  <a:pt x="10343" y="-20"/>
                  <a:pt x="10322" y="1"/>
                </a:cubicBezTo>
                <a:close/>
                <a:moveTo>
                  <a:pt x="10633" y="734"/>
                </a:moveTo>
                <a:cubicBezTo>
                  <a:pt x="10617" y="751"/>
                  <a:pt x="10604" y="783"/>
                  <a:pt x="10604" y="809"/>
                </a:cubicBezTo>
                <a:cubicBezTo>
                  <a:pt x="10604" y="879"/>
                  <a:pt x="10623" y="861"/>
                  <a:pt x="10642" y="776"/>
                </a:cubicBezTo>
                <a:cubicBezTo>
                  <a:pt x="10652" y="732"/>
                  <a:pt x="10649" y="717"/>
                  <a:pt x="10633" y="734"/>
                </a:cubicBezTo>
                <a:close/>
                <a:moveTo>
                  <a:pt x="10618" y="982"/>
                </a:moveTo>
                <a:cubicBezTo>
                  <a:pt x="10620" y="991"/>
                  <a:pt x="10628" y="1009"/>
                  <a:pt x="10642" y="1039"/>
                </a:cubicBezTo>
                <a:cubicBezTo>
                  <a:pt x="10672" y="1099"/>
                  <a:pt x="10712" y="1131"/>
                  <a:pt x="10728" y="1113"/>
                </a:cubicBezTo>
                <a:cubicBezTo>
                  <a:pt x="10748" y="1093"/>
                  <a:pt x="10745" y="1078"/>
                  <a:pt x="10719" y="1064"/>
                </a:cubicBezTo>
                <a:cubicBezTo>
                  <a:pt x="10696" y="1052"/>
                  <a:pt x="10656" y="1011"/>
                  <a:pt x="10633" y="982"/>
                </a:cubicBezTo>
                <a:cubicBezTo>
                  <a:pt x="10621" y="967"/>
                  <a:pt x="10616" y="972"/>
                  <a:pt x="10618" y="982"/>
                </a:cubicBezTo>
                <a:close/>
                <a:moveTo>
                  <a:pt x="10829" y="1204"/>
                </a:moveTo>
                <a:cubicBezTo>
                  <a:pt x="10814" y="1186"/>
                  <a:pt x="10803" y="1219"/>
                  <a:pt x="10786" y="1278"/>
                </a:cubicBezTo>
                <a:cubicBezTo>
                  <a:pt x="10754" y="1384"/>
                  <a:pt x="10763" y="1430"/>
                  <a:pt x="10848" y="1682"/>
                </a:cubicBezTo>
                <a:cubicBezTo>
                  <a:pt x="10900" y="1838"/>
                  <a:pt x="10967" y="2007"/>
                  <a:pt x="10996" y="2061"/>
                </a:cubicBezTo>
                <a:cubicBezTo>
                  <a:pt x="11025" y="2115"/>
                  <a:pt x="11051" y="2181"/>
                  <a:pt x="11053" y="2201"/>
                </a:cubicBezTo>
                <a:cubicBezTo>
                  <a:pt x="11055" y="2221"/>
                  <a:pt x="11059" y="2246"/>
                  <a:pt x="11063" y="2267"/>
                </a:cubicBezTo>
                <a:cubicBezTo>
                  <a:pt x="11067" y="2287"/>
                  <a:pt x="11065" y="2326"/>
                  <a:pt x="11063" y="2349"/>
                </a:cubicBezTo>
                <a:cubicBezTo>
                  <a:pt x="11060" y="2372"/>
                  <a:pt x="11101" y="2496"/>
                  <a:pt x="11149" y="2629"/>
                </a:cubicBezTo>
                <a:cubicBezTo>
                  <a:pt x="11196" y="2763"/>
                  <a:pt x="11235" y="2917"/>
                  <a:pt x="11235" y="2967"/>
                </a:cubicBezTo>
                <a:cubicBezTo>
                  <a:pt x="11235" y="3018"/>
                  <a:pt x="11253" y="3088"/>
                  <a:pt x="11278" y="3124"/>
                </a:cubicBezTo>
                <a:cubicBezTo>
                  <a:pt x="11303" y="3159"/>
                  <a:pt x="11350" y="3285"/>
                  <a:pt x="11383" y="3404"/>
                </a:cubicBezTo>
                <a:cubicBezTo>
                  <a:pt x="11415" y="3522"/>
                  <a:pt x="11476" y="3681"/>
                  <a:pt x="11521" y="3758"/>
                </a:cubicBezTo>
                <a:cubicBezTo>
                  <a:pt x="11566" y="3835"/>
                  <a:pt x="11607" y="3948"/>
                  <a:pt x="11612" y="4005"/>
                </a:cubicBezTo>
                <a:cubicBezTo>
                  <a:pt x="11617" y="4062"/>
                  <a:pt x="11636" y="4138"/>
                  <a:pt x="11655" y="4170"/>
                </a:cubicBezTo>
                <a:cubicBezTo>
                  <a:pt x="11696" y="4241"/>
                  <a:pt x="11700" y="4482"/>
                  <a:pt x="11660" y="4524"/>
                </a:cubicBezTo>
                <a:cubicBezTo>
                  <a:pt x="11644" y="4541"/>
                  <a:pt x="11611" y="4483"/>
                  <a:pt x="11583" y="4401"/>
                </a:cubicBezTo>
                <a:cubicBezTo>
                  <a:pt x="11556" y="4318"/>
                  <a:pt x="11516" y="4252"/>
                  <a:pt x="11497" y="4252"/>
                </a:cubicBezTo>
                <a:cubicBezTo>
                  <a:pt x="11451" y="4252"/>
                  <a:pt x="10902" y="4658"/>
                  <a:pt x="10618" y="4903"/>
                </a:cubicBezTo>
                <a:cubicBezTo>
                  <a:pt x="9187" y="6141"/>
                  <a:pt x="8084" y="7767"/>
                  <a:pt x="7738" y="9146"/>
                </a:cubicBezTo>
                <a:cubicBezTo>
                  <a:pt x="7659" y="9462"/>
                  <a:pt x="7648" y="9553"/>
                  <a:pt x="7647" y="9995"/>
                </a:cubicBezTo>
                <a:cubicBezTo>
                  <a:pt x="7647" y="10440"/>
                  <a:pt x="7658" y="10511"/>
                  <a:pt x="7733" y="10777"/>
                </a:cubicBezTo>
                <a:cubicBezTo>
                  <a:pt x="8025" y="11802"/>
                  <a:pt x="9006" y="12542"/>
                  <a:pt x="10389" y="12779"/>
                </a:cubicBezTo>
                <a:cubicBezTo>
                  <a:pt x="10821" y="12853"/>
                  <a:pt x="12026" y="12808"/>
                  <a:pt x="12419" y="12705"/>
                </a:cubicBezTo>
                <a:cubicBezTo>
                  <a:pt x="13170" y="12508"/>
                  <a:pt x="13725" y="12234"/>
                  <a:pt x="14416" y="11716"/>
                </a:cubicBezTo>
                <a:cubicBezTo>
                  <a:pt x="14463" y="11681"/>
                  <a:pt x="14644" y="11549"/>
                  <a:pt x="14817" y="11420"/>
                </a:cubicBezTo>
                <a:cubicBezTo>
                  <a:pt x="14990" y="11291"/>
                  <a:pt x="15206" y="11121"/>
                  <a:pt x="15300" y="11041"/>
                </a:cubicBezTo>
                <a:cubicBezTo>
                  <a:pt x="15499" y="10869"/>
                  <a:pt x="15457" y="10818"/>
                  <a:pt x="15729" y="11568"/>
                </a:cubicBezTo>
                <a:cubicBezTo>
                  <a:pt x="15824" y="11827"/>
                  <a:pt x="16031" y="12377"/>
                  <a:pt x="16188" y="12796"/>
                </a:cubicBezTo>
                <a:cubicBezTo>
                  <a:pt x="16345" y="13214"/>
                  <a:pt x="16523" y="13685"/>
                  <a:pt x="16580" y="13842"/>
                </a:cubicBezTo>
                <a:cubicBezTo>
                  <a:pt x="16637" y="13999"/>
                  <a:pt x="16949" y="14840"/>
                  <a:pt x="17272" y="15704"/>
                </a:cubicBezTo>
                <a:cubicBezTo>
                  <a:pt x="17596" y="16568"/>
                  <a:pt x="17849" y="17295"/>
                  <a:pt x="17841" y="17319"/>
                </a:cubicBezTo>
                <a:cubicBezTo>
                  <a:pt x="17832" y="17342"/>
                  <a:pt x="14440" y="17360"/>
                  <a:pt x="10279" y="17360"/>
                </a:cubicBezTo>
                <a:lnTo>
                  <a:pt x="2732" y="17360"/>
                </a:lnTo>
                <a:lnTo>
                  <a:pt x="2293" y="18027"/>
                </a:lnTo>
                <a:cubicBezTo>
                  <a:pt x="2051" y="18397"/>
                  <a:pt x="1763" y="18839"/>
                  <a:pt x="1653" y="19008"/>
                </a:cubicBezTo>
                <a:cubicBezTo>
                  <a:pt x="897" y="20169"/>
                  <a:pt x="311" y="21063"/>
                  <a:pt x="167" y="21273"/>
                </a:cubicBezTo>
                <a:lnTo>
                  <a:pt x="0" y="21520"/>
                </a:lnTo>
                <a:lnTo>
                  <a:pt x="96" y="21545"/>
                </a:lnTo>
                <a:cubicBezTo>
                  <a:pt x="201" y="21572"/>
                  <a:pt x="21600" y="21580"/>
                  <a:pt x="21600" y="21553"/>
                </a:cubicBezTo>
                <a:cubicBezTo>
                  <a:pt x="21600" y="21536"/>
                  <a:pt x="20925" y="20136"/>
                  <a:pt x="20487" y="19246"/>
                </a:cubicBezTo>
                <a:cubicBezTo>
                  <a:pt x="20338" y="18944"/>
                  <a:pt x="20033" y="18325"/>
                  <a:pt x="19814" y="17871"/>
                </a:cubicBezTo>
                <a:cubicBezTo>
                  <a:pt x="19164" y="16530"/>
                  <a:pt x="16944" y="11973"/>
                  <a:pt x="16537" y="11148"/>
                </a:cubicBezTo>
                <a:cubicBezTo>
                  <a:pt x="16330" y="10729"/>
                  <a:pt x="16154" y="10375"/>
                  <a:pt x="16150" y="10357"/>
                </a:cubicBezTo>
                <a:cubicBezTo>
                  <a:pt x="16145" y="10339"/>
                  <a:pt x="16255" y="10211"/>
                  <a:pt x="16393" y="10069"/>
                </a:cubicBezTo>
                <a:cubicBezTo>
                  <a:pt x="16614" y="9842"/>
                  <a:pt x="17019" y="9355"/>
                  <a:pt x="17100" y="9220"/>
                </a:cubicBezTo>
                <a:cubicBezTo>
                  <a:pt x="17116" y="9194"/>
                  <a:pt x="17039" y="9248"/>
                  <a:pt x="16928" y="9344"/>
                </a:cubicBezTo>
                <a:cubicBezTo>
                  <a:pt x="16700" y="9540"/>
                  <a:pt x="16050" y="10019"/>
                  <a:pt x="16011" y="10019"/>
                </a:cubicBezTo>
                <a:cubicBezTo>
                  <a:pt x="15997" y="10019"/>
                  <a:pt x="15598" y="9231"/>
                  <a:pt x="15128" y="8264"/>
                </a:cubicBezTo>
                <a:cubicBezTo>
                  <a:pt x="14657" y="7298"/>
                  <a:pt x="13993" y="5923"/>
                  <a:pt x="13647" y="5216"/>
                </a:cubicBezTo>
                <a:cubicBezTo>
                  <a:pt x="13301" y="4510"/>
                  <a:pt x="13005" y="3907"/>
                  <a:pt x="12992" y="3873"/>
                </a:cubicBezTo>
                <a:cubicBezTo>
                  <a:pt x="12967" y="3802"/>
                  <a:pt x="12977" y="3797"/>
                  <a:pt x="13518" y="3461"/>
                </a:cubicBezTo>
                <a:cubicBezTo>
                  <a:pt x="13834" y="3266"/>
                  <a:pt x="13879" y="3224"/>
                  <a:pt x="13762" y="3247"/>
                </a:cubicBezTo>
                <a:cubicBezTo>
                  <a:pt x="13461" y="3306"/>
                  <a:pt x="12904" y="3476"/>
                  <a:pt x="12873" y="3519"/>
                </a:cubicBezTo>
                <a:cubicBezTo>
                  <a:pt x="12851" y="3549"/>
                  <a:pt x="12822" y="3530"/>
                  <a:pt x="12787" y="3453"/>
                </a:cubicBezTo>
                <a:cubicBezTo>
                  <a:pt x="12686" y="3231"/>
                  <a:pt x="12477" y="2853"/>
                  <a:pt x="12524" y="2975"/>
                </a:cubicBezTo>
                <a:cubicBezTo>
                  <a:pt x="12662" y="3330"/>
                  <a:pt x="12714" y="3511"/>
                  <a:pt x="12682" y="3552"/>
                </a:cubicBezTo>
                <a:cubicBezTo>
                  <a:pt x="12664" y="3575"/>
                  <a:pt x="12514" y="3657"/>
                  <a:pt x="12352" y="3733"/>
                </a:cubicBezTo>
                <a:cubicBezTo>
                  <a:pt x="12191" y="3809"/>
                  <a:pt x="12054" y="3886"/>
                  <a:pt x="12047" y="3906"/>
                </a:cubicBezTo>
                <a:cubicBezTo>
                  <a:pt x="12039" y="3927"/>
                  <a:pt x="12056" y="3999"/>
                  <a:pt x="12085" y="4063"/>
                </a:cubicBezTo>
                <a:cubicBezTo>
                  <a:pt x="12113" y="4127"/>
                  <a:pt x="12147" y="4215"/>
                  <a:pt x="12157" y="4261"/>
                </a:cubicBezTo>
                <a:cubicBezTo>
                  <a:pt x="12172" y="4334"/>
                  <a:pt x="12213" y="4322"/>
                  <a:pt x="12510" y="4112"/>
                </a:cubicBezTo>
                <a:cubicBezTo>
                  <a:pt x="12695" y="3981"/>
                  <a:pt x="12853" y="3881"/>
                  <a:pt x="12864" y="3898"/>
                </a:cubicBezTo>
                <a:cubicBezTo>
                  <a:pt x="12874" y="3915"/>
                  <a:pt x="13358" y="5207"/>
                  <a:pt x="13938" y="6765"/>
                </a:cubicBezTo>
                <a:cubicBezTo>
                  <a:pt x="14519" y="8323"/>
                  <a:pt x="15068" y="9793"/>
                  <a:pt x="15156" y="10028"/>
                </a:cubicBezTo>
                <a:cubicBezTo>
                  <a:pt x="15275" y="10343"/>
                  <a:pt x="15306" y="10463"/>
                  <a:pt x="15280" y="10497"/>
                </a:cubicBezTo>
                <a:cubicBezTo>
                  <a:pt x="15199" y="10609"/>
                  <a:pt x="14487" y="10952"/>
                  <a:pt x="14373" y="10934"/>
                </a:cubicBezTo>
                <a:cubicBezTo>
                  <a:pt x="14334" y="10928"/>
                  <a:pt x="14301" y="10886"/>
                  <a:pt x="14297" y="10843"/>
                </a:cubicBezTo>
                <a:cubicBezTo>
                  <a:pt x="14287" y="10758"/>
                  <a:pt x="14383" y="10637"/>
                  <a:pt x="14416" y="10695"/>
                </a:cubicBezTo>
                <a:cubicBezTo>
                  <a:pt x="14427" y="10714"/>
                  <a:pt x="14431" y="10694"/>
                  <a:pt x="14425" y="10654"/>
                </a:cubicBezTo>
                <a:cubicBezTo>
                  <a:pt x="14419" y="10603"/>
                  <a:pt x="14438" y="10588"/>
                  <a:pt x="14483" y="10596"/>
                </a:cubicBezTo>
                <a:cubicBezTo>
                  <a:pt x="14542" y="10607"/>
                  <a:pt x="14537" y="10580"/>
                  <a:pt x="14425" y="10308"/>
                </a:cubicBezTo>
                <a:cubicBezTo>
                  <a:pt x="14214" y="9792"/>
                  <a:pt x="14173" y="9700"/>
                  <a:pt x="14120" y="9599"/>
                </a:cubicBezTo>
                <a:cubicBezTo>
                  <a:pt x="14091" y="9545"/>
                  <a:pt x="14075" y="9479"/>
                  <a:pt x="14082" y="9451"/>
                </a:cubicBezTo>
                <a:cubicBezTo>
                  <a:pt x="14088" y="9422"/>
                  <a:pt x="14059" y="9342"/>
                  <a:pt x="14019" y="9278"/>
                </a:cubicBezTo>
                <a:cubicBezTo>
                  <a:pt x="13980" y="9214"/>
                  <a:pt x="13948" y="9143"/>
                  <a:pt x="13948" y="9121"/>
                </a:cubicBezTo>
                <a:cubicBezTo>
                  <a:pt x="13948" y="9100"/>
                  <a:pt x="13873" y="8912"/>
                  <a:pt x="13781" y="8701"/>
                </a:cubicBezTo>
                <a:cubicBezTo>
                  <a:pt x="13689" y="8490"/>
                  <a:pt x="13601" y="8268"/>
                  <a:pt x="13590" y="8207"/>
                </a:cubicBezTo>
                <a:cubicBezTo>
                  <a:pt x="13578" y="8146"/>
                  <a:pt x="13548" y="8070"/>
                  <a:pt x="13518" y="8042"/>
                </a:cubicBezTo>
                <a:cubicBezTo>
                  <a:pt x="13488" y="8014"/>
                  <a:pt x="13461" y="7947"/>
                  <a:pt x="13461" y="7894"/>
                </a:cubicBezTo>
                <a:cubicBezTo>
                  <a:pt x="13461" y="7840"/>
                  <a:pt x="13447" y="7803"/>
                  <a:pt x="13432" y="7803"/>
                </a:cubicBezTo>
                <a:cubicBezTo>
                  <a:pt x="13416" y="7803"/>
                  <a:pt x="13387" y="7729"/>
                  <a:pt x="13365" y="7638"/>
                </a:cubicBezTo>
                <a:cubicBezTo>
                  <a:pt x="13343" y="7547"/>
                  <a:pt x="13296" y="7426"/>
                  <a:pt x="13265" y="7375"/>
                </a:cubicBezTo>
                <a:cubicBezTo>
                  <a:pt x="13233" y="7323"/>
                  <a:pt x="13184" y="7212"/>
                  <a:pt x="13155" y="7128"/>
                </a:cubicBezTo>
                <a:cubicBezTo>
                  <a:pt x="13008" y="6705"/>
                  <a:pt x="12886" y="6424"/>
                  <a:pt x="12854" y="6435"/>
                </a:cubicBezTo>
                <a:cubicBezTo>
                  <a:pt x="12834" y="6442"/>
                  <a:pt x="12821" y="6403"/>
                  <a:pt x="12821" y="6345"/>
                </a:cubicBezTo>
                <a:cubicBezTo>
                  <a:pt x="12821" y="6287"/>
                  <a:pt x="12798" y="6198"/>
                  <a:pt x="12773" y="6147"/>
                </a:cubicBezTo>
                <a:cubicBezTo>
                  <a:pt x="12747" y="6097"/>
                  <a:pt x="12707" y="5992"/>
                  <a:pt x="12687" y="5925"/>
                </a:cubicBezTo>
                <a:cubicBezTo>
                  <a:pt x="12667" y="5857"/>
                  <a:pt x="12630" y="5779"/>
                  <a:pt x="12601" y="5743"/>
                </a:cubicBezTo>
                <a:cubicBezTo>
                  <a:pt x="12572" y="5708"/>
                  <a:pt x="12548" y="5620"/>
                  <a:pt x="12548" y="5554"/>
                </a:cubicBezTo>
                <a:cubicBezTo>
                  <a:pt x="12548" y="5479"/>
                  <a:pt x="12533" y="5439"/>
                  <a:pt x="12505" y="5439"/>
                </a:cubicBezTo>
                <a:cubicBezTo>
                  <a:pt x="12481" y="5439"/>
                  <a:pt x="12453" y="5395"/>
                  <a:pt x="12443" y="5348"/>
                </a:cubicBezTo>
                <a:cubicBezTo>
                  <a:pt x="12404" y="5160"/>
                  <a:pt x="12187" y="4654"/>
                  <a:pt x="12137" y="4631"/>
                </a:cubicBezTo>
                <a:cubicBezTo>
                  <a:pt x="12108" y="4618"/>
                  <a:pt x="12090" y="4584"/>
                  <a:pt x="12099" y="4557"/>
                </a:cubicBezTo>
                <a:cubicBezTo>
                  <a:pt x="12109" y="4530"/>
                  <a:pt x="12072" y="4407"/>
                  <a:pt x="12018" y="4285"/>
                </a:cubicBezTo>
                <a:cubicBezTo>
                  <a:pt x="11892" y="4001"/>
                  <a:pt x="11830" y="3783"/>
                  <a:pt x="11856" y="3733"/>
                </a:cubicBezTo>
                <a:cubicBezTo>
                  <a:pt x="11867" y="3712"/>
                  <a:pt x="11860" y="3714"/>
                  <a:pt x="11841" y="3733"/>
                </a:cubicBezTo>
                <a:cubicBezTo>
                  <a:pt x="11819" y="3755"/>
                  <a:pt x="11790" y="3705"/>
                  <a:pt x="11765" y="3601"/>
                </a:cubicBezTo>
                <a:cubicBezTo>
                  <a:pt x="11743" y="3512"/>
                  <a:pt x="11705" y="3408"/>
                  <a:pt x="11679" y="3371"/>
                </a:cubicBezTo>
                <a:cubicBezTo>
                  <a:pt x="11653" y="3334"/>
                  <a:pt x="11631" y="3259"/>
                  <a:pt x="11631" y="3206"/>
                </a:cubicBezTo>
                <a:cubicBezTo>
                  <a:pt x="11631" y="3151"/>
                  <a:pt x="11610" y="3105"/>
                  <a:pt x="11579" y="3091"/>
                </a:cubicBezTo>
                <a:cubicBezTo>
                  <a:pt x="11548" y="3077"/>
                  <a:pt x="11494" y="2958"/>
                  <a:pt x="11459" y="2835"/>
                </a:cubicBezTo>
                <a:cubicBezTo>
                  <a:pt x="11425" y="2712"/>
                  <a:pt x="11360" y="2543"/>
                  <a:pt x="11316" y="2456"/>
                </a:cubicBezTo>
                <a:cubicBezTo>
                  <a:pt x="11272" y="2369"/>
                  <a:pt x="11242" y="2288"/>
                  <a:pt x="11249" y="2275"/>
                </a:cubicBezTo>
                <a:cubicBezTo>
                  <a:pt x="11256" y="2262"/>
                  <a:pt x="11218" y="2177"/>
                  <a:pt x="11163" y="2086"/>
                </a:cubicBezTo>
                <a:cubicBezTo>
                  <a:pt x="11108" y="1994"/>
                  <a:pt x="11063" y="1895"/>
                  <a:pt x="11063" y="1863"/>
                </a:cubicBezTo>
                <a:cubicBezTo>
                  <a:pt x="11063" y="1831"/>
                  <a:pt x="11043" y="1773"/>
                  <a:pt x="11020" y="1740"/>
                </a:cubicBezTo>
                <a:cubicBezTo>
                  <a:pt x="10997" y="1706"/>
                  <a:pt x="10943" y="1563"/>
                  <a:pt x="10900" y="1418"/>
                </a:cubicBezTo>
                <a:cubicBezTo>
                  <a:pt x="10862" y="1288"/>
                  <a:pt x="10843" y="1222"/>
                  <a:pt x="10829" y="1204"/>
                </a:cubicBezTo>
                <a:close/>
                <a:moveTo>
                  <a:pt x="11741" y="4747"/>
                </a:moveTo>
                <a:lnTo>
                  <a:pt x="11908" y="5274"/>
                </a:lnTo>
                <a:cubicBezTo>
                  <a:pt x="11998" y="5564"/>
                  <a:pt x="12110" y="5935"/>
                  <a:pt x="12161" y="6098"/>
                </a:cubicBezTo>
                <a:cubicBezTo>
                  <a:pt x="12543" y="7313"/>
                  <a:pt x="13022" y="8851"/>
                  <a:pt x="13083" y="9055"/>
                </a:cubicBezTo>
                <a:cubicBezTo>
                  <a:pt x="13124" y="9191"/>
                  <a:pt x="13196" y="9425"/>
                  <a:pt x="13246" y="9574"/>
                </a:cubicBezTo>
                <a:cubicBezTo>
                  <a:pt x="13295" y="9723"/>
                  <a:pt x="13406" y="10070"/>
                  <a:pt x="13489" y="10341"/>
                </a:cubicBezTo>
                <a:cubicBezTo>
                  <a:pt x="13572" y="10612"/>
                  <a:pt x="13658" y="10875"/>
                  <a:pt x="13680" y="10934"/>
                </a:cubicBezTo>
                <a:cubicBezTo>
                  <a:pt x="13707" y="11004"/>
                  <a:pt x="13710" y="11053"/>
                  <a:pt x="13690" y="11074"/>
                </a:cubicBezTo>
                <a:cubicBezTo>
                  <a:pt x="13674" y="11091"/>
                  <a:pt x="13492" y="11123"/>
                  <a:pt x="13284" y="11148"/>
                </a:cubicBezTo>
                <a:cubicBezTo>
                  <a:pt x="11584" y="11350"/>
                  <a:pt x="10229" y="10594"/>
                  <a:pt x="9869" y="9237"/>
                </a:cubicBezTo>
                <a:cubicBezTo>
                  <a:pt x="9769" y="8862"/>
                  <a:pt x="9765" y="8174"/>
                  <a:pt x="9859" y="7688"/>
                </a:cubicBezTo>
                <a:cubicBezTo>
                  <a:pt x="10043" y="6740"/>
                  <a:pt x="10712" y="5646"/>
                  <a:pt x="11540" y="4928"/>
                </a:cubicBezTo>
                <a:lnTo>
                  <a:pt x="11741" y="4747"/>
                </a:lnTo>
                <a:close/>
                <a:moveTo>
                  <a:pt x="14908" y="11675"/>
                </a:moveTo>
                <a:cubicBezTo>
                  <a:pt x="14892" y="11673"/>
                  <a:pt x="14880" y="11676"/>
                  <a:pt x="14874" y="11692"/>
                </a:cubicBezTo>
                <a:cubicBezTo>
                  <a:pt x="14865" y="11718"/>
                  <a:pt x="14846" y="11732"/>
                  <a:pt x="14831" y="11716"/>
                </a:cubicBezTo>
                <a:cubicBezTo>
                  <a:pt x="14817" y="11701"/>
                  <a:pt x="14775" y="11716"/>
                  <a:pt x="14741" y="11758"/>
                </a:cubicBezTo>
                <a:cubicBezTo>
                  <a:pt x="14698" y="11810"/>
                  <a:pt x="14669" y="11825"/>
                  <a:pt x="14645" y="11791"/>
                </a:cubicBezTo>
                <a:cubicBezTo>
                  <a:pt x="14621" y="11756"/>
                  <a:pt x="14577" y="11777"/>
                  <a:pt x="14502" y="11865"/>
                </a:cubicBezTo>
                <a:cubicBezTo>
                  <a:pt x="14443" y="11933"/>
                  <a:pt x="14382" y="11988"/>
                  <a:pt x="14368" y="11988"/>
                </a:cubicBezTo>
                <a:cubicBezTo>
                  <a:pt x="14354" y="11988"/>
                  <a:pt x="14301" y="12036"/>
                  <a:pt x="14249" y="12095"/>
                </a:cubicBezTo>
                <a:cubicBezTo>
                  <a:pt x="14159" y="12197"/>
                  <a:pt x="14159" y="12207"/>
                  <a:pt x="14196" y="12326"/>
                </a:cubicBezTo>
                <a:cubicBezTo>
                  <a:pt x="14218" y="12396"/>
                  <a:pt x="14256" y="12558"/>
                  <a:pt x="14287" y="12680"/>
                </a:cubicBezTo>
                <a:cubicBezTo>
                  <a:pt x="14318" y="12802"/>
                  <a:pt x="14383" y="13006"/>
                  <a:pt x="14430" y="13142"/>
                </a:cubicBezTo>
                <a:cubicBezTo>
                  <a:pt x="14477" y="13277"/>
                  <a:pt x="14544" y="13489"/>
                  <a:pt x="14578" y="13611"/>
                </a:cubicBezTo>
                <a:cubicBezTo>
                  <a:pt x="14613" y="13733"/>
                  <a:pt x="14678" y="13927"/>
                  <a:pt x="14722" y="14040"/>
                </a:cubicBezTo>
                <a:cubicBezTo>
                  <a:pt x="14784" y="14197"/>
                  <a:pt x="14792" y="14256"/>
                  <a:pt x="14765" y="14295"/>
                </a:cubicBezTo>
                <a:cubicBezTo>
                  <a:pt x="14743" y="14326"/>
                  <a:pt x="14496" y="14348"/>
                  <a:pt x="14134" y="14353"/>
                </a:cubicBezTo>
                <a:cubicBezTo>
                  <a:pt x="13804" y="14357"/>
                  <a:pt x="13396" y="14369"/>
                  <a:pt x="13231" y="14377"/>
                </a:cubicBezTo>
                <a:cubicBezTo>
                  <a:pt x="13066" y="14386"/>
                  <a:pt x="11106" y="14408"/>
                  <a:pt x="8875" y="14427"/>
                </a:cubicBezTo>
                <a:cubicBezTo>
                  <a:pt x="6644" y="14446"/>
                  <a:pt x="4811" y="14473"/>
                  <a:pt x="4801" y="14485"/>
                </a:cubicBezTo>
                <a:cubicBezTo>
                  <a:pt x="4790" y="14496"/>
                  <a:pt x="4747" y="14477"/>
                  <a:pt x="4705" y="14443"/>
                </a:cubicBezTo>
                <a:cubicBezTo>
                  <a:pt x="4634" y="14388"/>
                  <a:pt x="4620" y="14393"/>
                  <a:pt x="4538" y="14550"/>
                </a:cubicBezTo>
                <a:cubicBezTo>
                  <a:pt x="4489" y="14644"/>
                  <a:pt x="4443" y="14713"/>
                  <a:pt x="4433" y="14707"/>
                </a:cubicBezTo>
                <a:cubicBezTo>
                  <a:pt x="4422" y="14701"/>
                  <a:pt x="4376" y="14787"/>
                  <a:pt x="4332" y="14897"/>
                </a:cubicBezTo>
                <a:cubicBezTo>
                  <a:pt x="4289" y="15006"/>
                  <a:pt x="4211" y="15123"/>
                  <a:pt x="4160" y="15160"/>
                </a:cubicBezTo>
                <a:cubicBezTo>
                  <a:pt x="4110" y="15197"/>
                  <a:pt x="4054" y="15277"/>
                  <a:pt x="4036" y="15333"/>
                </a:cubicBezTo>
                <a:cubicBezTo>
                  <a:pt x="4019" y="15390"/>
                  <a:pt x="3991" y="15432"/>
                  <a:pt x="3974" y="15432"/>
                </a:cubicBezTo>
                <a:cubicBezTo>
                  <a:pt x="3957" y="15432"/>
                  <a:pt x="3919" y="15488"/>
                  <a:pt x="3888" y="15556"/>
                </a:cubicBezTo>
                <a:cubicBezTo>
                  <a:pt x="3857" y="15623"/>
                  <a:pt x="3815" y="15679"/>
                  <a:pt x="3793" y="15679"/>
                </a:cubicBezTo>
                <a:cubicBezTo>
                  <a:pt x="3771" y="15679"/>
                  <a:pt x="3740" y="15722"/>
                  <a:pt x="3726" y="15770"/>
                </a:cubicBezTo>
                <a:cubicBezTo>
                  <a:pt x="3700" y="15852"/>
                  <a:pt x="3944" y="15851"/>
                  <a:pt x="8588" y="15869"/>
                </a:cubicBezTo>
                <a:cubicBezTo>
                  <a:pt x="11277" y="15879"/>
                  <a:pt x="13481" y="15896"/>
                  <a:pt x="13484" y="15902"/>
                </a:cubicBezTo>
                <a:cubicBezTo>
                  <a:pt x="13507" y="15934"/>
                  <a:pt x="16196" y="15894"/>
                  <a:pt x="16226" y="15860"/>
                </a:cubicBezTo>
                <a:cubicBezTo>
                  <a:pt x="16247" y="15837"/>
                  <a:pt x="16277" y="15839"/>
                  <a:pt x="16298" y="15869"/>
                </a:cubicBezTo>
                <a:cubicBezTo>
                  <a:pt x="16318" y="15897"/>
                  <a:pt x="16397" y="15921"/>
                  <a:pt x="16470" y="15918"/>
                </a:cubicBezTo>
                <a:lnTo>
                  <a:pt x="16599" y="15918"/>
                </a:lnTo>
                <a:lnTo>
                  <a:pt x="16546" y="15737"/>
                </a:lnTo>
                <a:cubicBezTo>
                  <a:pt x="16517" y="15637"/>
                  <a:pt x="16471" y="15525"/>
                  <a:pt x="16446" y="15490"/>
                </a:cubicBezTo>
                <a:cubicBezTo>
                  <a:pt x="16421" y="15454"/>
                  <a:pt x="16403" y="15400"/>
                  <a:pt x="16403" y="15374"/>
                </a:cubicBezTo>
                <a:cubicBezTo>
                  <a:pt x="16403" y="15348"/>
                  <a:pt x="16367" y="15240"/>
                  <a:pt x="16322" y="15127"/>
                </a:cubicBezTo>
                <a:cubicBezTo>
                  <a:pt x="16208" y="14841"/>
                  <a:pt x="16136" y="14649"/>
                  <a:pt x="16097" y="14534"/>
                </a:cubicBezTo>
                <a:cubicBezTo>
                  <a:pt x="16052" y="14399"/>
                  <a:pt x="15924" y="14093"/>
                  <a:pt x="15796" y="13817"/>
                </a:cubicBezTo>
                <a:cubicBezTo>
                  <a:pt x="15738" y="13691"/>
                  <a:pt x="15671" y="13522"/>
                  <a:pt x="15648" y="13438"/>
                </a:cubicBezTo>
                <a:cubicBezTo>
                  <a:pt x="15625" y="13355"/>
                  <a:pt x="15580" y="13250"/>
                  <a:pt x="15548" y="13199"/>
                </a:cubicBezTo>
                <a:cubicBezTo>
                  <a:pt x="15516" y="13149"/>
                  <a:pt x="15491" y="13077"/>
                  <a:pt x="15491" y="13043"/>
                </a:cubicBezTo>
                <a:cubicBezTo>
                  <a:pt x="15491" y="13008"/>
                  <a:pt x="15461" y="12913"/>
                  <a:pt x="15424" y="12837"/>
                </a:cubicBezTo>
                <a:cubicBezTo>
                  <a:pt x="15387" y="12760"/>
                  <a:pt x="15336" y="12645"/>
                  <a:pt x="15314" y="12573"/>
                </a:cubicBezTo>
                <a:cubicBezTo>
                  <a:pt x="15292" y="12502"/>
                  <a:pt x="15217" y="12312"/>
                  <a:pt x="15147" y="12153"/>
                </a:cubicBezTo>
                <a:cubicBezTo>
                  <a:pt x="15076" y="11994"/>
                  <a:pt x="15024" y="11836"/>
                  <a:pt x="15027" y="11807"/>
                </a:cubicBezTo>
                <a:cubicBezTo>
                  <a:pt x="15034" y="11752"/>
                  <a:pt x="14956" y="11682"/>
                  <a:pt x="14908" y="11675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899" name="118764626_3569911879694216_3368222571889850823_n.png" descr="118764626_3569911879694216_3368222571889850823_n.png"/>
          <p:cNvPicPr>
            <a:picLocks noChangeAspect="1"/>
          </p:cNvPicPr>
          <p:nvPr/>
        </p:nvPicPr>
        <p:blipFill>
          <a:blip r:embed="rId4">
            <a:extLst/>
          </a:blip>
          <a:srcRect l="6002" t="3836" r="4177" b="4033"/>
          <a:stretch>
            <a:fillRect/>
          </a:stretch>
        </p:blipFill>
        <p:spPr>
          <a:xfrm>
            <a:off x="7690946" y="104160"/>
            <a:ext cx="1219134" cy="1250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1" h="21549" extrusionOk="0">
                <a:moveTo>
                  <a:pt x="10358" y="4"/>
                </a:moveTo>
                <a:cubicBezTo>
                  <a:pt x="10131" y="16"/>
                  <a:pt x="9909" y="53"/>
                  <a:pt x="9741" y="120"/>
                </a:cubicBezTo>
                <a:cubicBezTo>
                  <a:pt x="9604" y="176"/>
                  <a:pt x="9179" y="409"/>
                  <a:pt x="8802" y="640"/>
                </a:cubicBezTo>
                <a:lnTo>
                  <a:pt x="8114" y="1064"/>
                </a:lnTo>
                <a:lnTo>
                  <a:pt x="7273" y="1016"/>
                </a:lnTo>
                <a:cubicBezTo>
                  <a:pt x="6324" y="965"/>
                  <a:pt x="6099" y="987"/>
                  <a:pt x="5695" y="1174"/>
                </a:cubicBezTo>
                <a:cubicBezTo>
                  <a:pt x="5304" y="1355"/>
                  <a:pt x="5101" y="1567"/>
                  <a:pt x="4538" y="2350"/>
                </a:cubicBezTo>
                <a:lnTo>
                  <a:pt x="4012" y="3075"/>
                </a:lnTo>
                <a:lnTo>
                  <a:pt x="3402" y="3308"/>
                </a:lnTo>
                <a:cubicBezTo>
                  <a:pt x="2583" y="3618"/>
                  <a:pt x="2420" y="3705"/>
                  <a:pt x="2154" y="3950"/>
                </a:cubicBezTo>
                <a:cubicBezTo>
                  <a:pt x="1737" y="4335"/>
                  <a:pt x="1657" y="4524"/>
                  <a:pt x="1438" y="5708"/>
                </a:cubicBezTo>
                <a:lnTo>
                  <a:pt x="1284" y="6556"/>
                </a:lnTo>
                <a:lnTo>
                  <a:pt x="793" y="7192"/>
                </a:lnTo>
                <a:cubicBezTo>
                  <a:pt x="246" y="7907"/>
                  <a:pt x="80" y="8215"/>
                  <a:pt x="22" y="8615"/>
                </a:cubicBezTo>
                <a:cubicBezTo>
                  <a:pt x="-41" y="9050"/>
                  <a:pt x="20" y="9327"/>
                  <a:pt x="387" y="10222"/>
                </a:cubicBezTo>
                <a:lnTo>
                  <a:pt x="716" y="11022"/>
                </a:lnTo>
                <a:lnTo>
                  <a:pt x="450" y="11747"/>
                </a:lnTo>
                <a:cubicBezTo>
                  <a:pt x="120" y="12633"/>
                  <a:pt x="78" y="12843"/>
                  <a:pt x="141" y="13259"/>
                </a:cubicBezTo>
                <a:cubicBezTo>
                  <a:pt x="209" y="13704"/>
                  <a:pt x="363" y="13979"/>
                  <a:pt x="976" y="14729"/>
                </a:cubicBezTo>
                <a:cubicBezTo>
                  <a:pt x="1274" y="15094"/>
                  <a:pt x="1516" y="15401"/>
                  <a:pt x="1516" y="15413"/>
                </a:cubicBezTo>
                <a:cubicBezTo>
                  <a:pt x="1516" y="15425"/>
                  <a:pt x="1601" y="15796"/>
                  <a:pt x="1705" y="16234"/>
                </a:cubicBezTo>
                <a:cubicBezTo>
                  <a:pt x="1922" y="17146"/>
                  <a:pt x="2055" y="17447"/>
                  <a:pt x="2350" y="17752"/>
                </a:cubicBezTo>
                <a:cubicBezTo>
                  <a:pt x="2628" y="18039"/>
                  <a:pt x="2844" y="18149"/>
                  <a:pt x="3682" y="18422"/>
                </a:cubicBezTo>
                <a:lnTo>
                  <a:pt x="4384" y="18655"/>
                </a:lnTo>
                <a:lnTo>
                  <a:pt x="4853" y="19305"/>
                </a:lnTo>
                <a:cubicBezTo>
                  <a:pt x="5112" y="19663"/>
                  <a:pt x="5389" y="20033"/>
                  <a:pt x="5464" y="20125"/>
                </a:cubicBezTo>
                <a:cubicBezTo>
                  <a:pt x="5726" y="20448"/>
                  <a:pt x="6245" y="20709"/>
                  <a:pt x="6726" y="20761"/>
                </a:cubicBezTo>
                <a:cubicBezTo>
                  <a:pt x="6848" y="20775"/>
                  <a:pt x="7317" y="20764"/>
                  <a:pt x="7764" y="20734"/>
                </a:cubicBezTo>
                <a:lnTo>
                  <a:pt x="8577" y="20679"/>
                </a:lnTo>
                <a:lnTo>
                  <a:pt x="9264" y="21001"/>
                </a:lnTo>
                <a:cubicBezTo>
                  <a:pt x="10064" y="21374"/>
                  <a:pt x="10305" y="21469"/>
                  <a:pt x="10534" y="21514"/>
                </a:cubicBezTo>
                <a:cubicBezTo>
                  <a:pt x="10935" y="21592"/>
                  <a:pt x="11398" y="21539"/>
                  <a:pt x="11761" y="21363"/>
                </a:cubicBezTo>
                <a:cubicBezTo>
                  <a:pt x="11887" y="21302"/>
                  <a:pt x="12285" y="21057"/>
                  <a:pt x="12651" y="20823"/>
                </a:cubicBezTo>
                <a:lnTo>
                  <a:pt x="13318" y="20399"/>
                </a:lnTo>
                <a:lnTo>
                  <a:pt x="14187" y="20460"/>
                </a:lnTo>
                <a:cubicBezTo>
                  <a:pt x="15188" y="20529"/>
                  <a:pt x="15428" y="20505"/>
                  <a:pt x="15849" y="20303"/>
                </a:cubicBezTo>
                <a:cubicBezTo>
                  <a:pt x="15996" y="20233"/>
                  <a:pt x="16196" y="20097"/>
                  <a:pt x="16298" y="20002"/>
                </a:cubicBezTo>
                <a:cubicBezTo>
                  <a:pt x="16472" y="19839"/>
                  <a:pt x="17377" y="18644"/>
                  <a:pt x="17427" y="18511"/>
                </a:cubicBezTo>
                <a:cubicBezTo>
                  <a:pt x="17440" y="18478"/>
                  <a:pt x="17789" y="18302"/>
                  <a:pt x="18198" y="18115"/>
                </a:cubicBezTo>
                <a:cubicBezTo>
                  <a:pt x="19102" y="17702"/>
                  <a:pt x="19344" y="17545"/>
                  <a:pt x="19594" y="17225"/>
                </a:cubicBezTo>
                <a:cubicBezTo>
                  <a:pt x="19872" y="16869"/>
                  <a:pt x="19947" y="16595"/>
                  <a:pt x="20050" y="15652"/>
                </a:cubicBezTo>
                <a:lnTo>
                  <a:pt x="20141" y="14845"/>
                </a:lnTo>
                <a:lnTo>
                  <a:pt x="20281" y="14702"/>
                </a:lnTo>
                <a:cubicBezTo>
                  <a:pt x="20574" y="14393"/>
                  <a:pt x="21275" y="13448"/>
                  <a:pt x="21396" y="13197"/>
                </a:cubicBezTo>
                <a:cubicBezTo>
                  <a:pt x="21499" y="12982"/>
                  <a:pt x="21522" y="12863"/>
                  <a:pt x="21536" y="12568"/>
                </a:cubicBezTo>
                <a:cubicBezTo>
                  <a:pt x="21559" y="12104"/>
                  <a:pt x="21521" y="11937"/>
                  <a:pt x="21172" y="11063"/>
                </a:cubicBezTo>
                <a:lnTo>
                  <a:pt x="20884" y="10345"/>
                </a:lnTo>
                <a:lnTo>
                  <a:pt x="21151" y="9572"/>
                </a:lnTo>
                <a:cubicBezTo>
                  <a:pt x="21481" y="8619"/>
                  <a:pt x="21526" y="8406"/>
                  <a:pt x="21466" y="8020"/>
                </a:cubicBezTo>
                <a:cubicBezTo>
                  <a:pt x="21395" y="7559"/>
                  <a:pt x="21205" y="7251"/>
                  <a:pt x="20555" y="6495"/>
                </a:cubicBezTo>
                <a:lnTo>
                  <a:pt x="19979" y="5824"/>
                </a:lnTo>
                <a:lnTo>
                  <a:pt x="19762" y="5031"/>
                </a:lnTo>
                <a:cubicBezTo>
                  <a:pt x="19508" y="4125"/>
                  <a:pt x="19375" y="3843"/>
                  <a:pt x="19075" y="3554"/>
                </a:cubicBezTo>
                <a:cubicBezTo>
                  <a:pt x="18770" y="3260"/>
                  <a:pt x="18553" y="3161"/>
                  <a:pt x="17623" y="2897"/>
                </a:cubicBezTo>
                <a:lnTo>
                  <a:pt x="16796" y="2665"/>
                </a:lnTo>
                <a:lnTo>
                  <a:pt x="16291" y="2015"/>
                </a:lnTo>
                <a:cubicBezTo>
                  <a:pt x="15732" y="1303"/>
                  <a:pt x="15576" y="1157"/>
                  <a:pt x="15162" y="969"/>
                </a:cubicBezTo>
                <a:cubicBezTo>
                  <a:pt x="14789" y="798"/>
                  <a:pt x="14407" y="772"/>
                  <a:pt x="13493" y="866"/>
                </a:cubicBezTo>
                <a:cubicBezTo>
                  <a:pt x="12875" y="929"/>
                  <a:pt x="12792" y="934"/>
                  <a:pt x="12729" y="880"/>
                </a:cubicBezTo>
                <a:cubicBezTo>
                  <a:pt x="12605" y="773"/>
                  <a:pt x="11241" y="124"/>
                  <a:pt x="10989" y="52"/>
                </a:cubicBezTo>
                <a:cubicBezTo>
                  <a:pt x="10816" y="3"/>
                  <a:pt x="10586" y="-8"/>
                  <a:pt x="10358" y="4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901" name="Rectangle 900">
            <a:extLst>
              <a:ext uri="{FF2B5EF4-FFF2-40B4-BE49-F238E27FC236}">
                <a16:creationId xmlns:lc="http://schemas.openxmlformats.org/drawingml/2006/lockedCanvas" xmlns="" xmlns:a16="http://schemas.microsoft.com/office/drawing/2014/main" id="{05FFE9AD-D041-9C49-B368-0D9D25711E94}"/>
              </a:ext>
            </a:extLst>
          </p:cNvPr>
          <p:cNvSpPr/>
          <p:nvPr/>
        </p:nvSpPr>
        <p:spPr>
          <a:xfrm>
            <a:off x="1026873" y="363845"/>
            <a:ext cx="7058413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LY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</a:t>
            </a:r>
            <a:r>
              <a:rPr lang="en-US" altLang="en-US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Medical </a:t>
            </a:r>
            <a:r>
              <a:rPr lang="en-US" alt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br>
              <a:rPr lang="en-US" alt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altLang="en-US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US" altLang="en-US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Administration</a:t>
            </a:r>
            <a:endParaRPr lang="en-US" sz="20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770;p42"/>
          <p:cNvSpPr txBox="1">
            <a:spLocks noGrp="1"/>
          </p:cNvSpPr>
          <p:nvPr>
            <p:ph type="title"/>
          </p:nvPr>
        </p:nvSpPr>
        <p:spPr>
          <a:xfrm>
            <a:off x="457200" y="445025"/>
            <a:ext cx="8229600" cy="484500"/>
          </a:xfrm>
          <a:prstGeom prst="rect">
            <a:avLst/>
          </a:prstGeom>
        </p:spPr>
        <p:txBody>
          <a:bodyPr/>
          <a:lstStyle>
            <a:lvl1pPr defTabSz="594359">
              <a:defRPr sz="1950"/>
            </a:lvl1pPr>
          </a:lstStyle>
          <a:p>
            <a:r>
              <a:t>TABLE OF CONTENTS</a:t>
            </a:r>
          </a:p>
        </p:txBody>
      </p:sp>
      <p:sp>
        <p:nvSpPr>
          <p:cNvPr id="903" name="Google Shape;771;p42"/>
          <p:cNvSpPr txBox="1"/>
          <p:nvPr/>
        </p:nvSpPr>
        <p:spPr>
          <a:xfrm>
            <a:off x="1059337" y="2045362"/>
            <a:ext cx="2394526" cy="44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 lnSpcReduction="10000"/>
          </a:bodyPr>
          <a:lstStyle>
            <a:lvl1pPr algn="ctr" defTabSz="841247">
              <a:defRPr sz="1748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INTRODUCTION</a:t>
            </a:r>
          </a:p>
        </p:txBody>
      </p:sp>
      <p:sp>
        <p:nvSpPr>
          <p:cNvPr id="904" name="Google Shape;773;p42"/>
          <p:cNvSpPr txBox="1"/>
          <p:nvPr/>
        </p:nvSpPr>
        <p:spPr>
          <a:xfrm>
            <a:off x="1136550" y="1261027"/>
            <a:ext cx="2240101" cy="66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 lnSpcReduction="10000"/>
          </a:bodyPr>
          <a:lstStyle>
            <a:lvl1pPr algn="ctr" defTabSz="722376">
              <a:defRPr sz="316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01</a:t>
            </a:r>
          </a:p>
        </p:txBody>
      </p:sp>
      <p:sp>
        <p:nvSpPr>
          <p:cNvPr id="905" name="Google Shape;774;p42"/>
          <p:cNvSpPr txBox="1"/>
          <p:nvPr/>
        </p:nvSpPr>
        <p:spPr>
          <a:xfrm>
            <a:off x="3357427" y="3618123"/>
            <a:ext cx="2409901" cy="44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 lnSpcReduction="10000"/>
          </a:bodyPr>
          <a:lstStyle>
            <a:lvl1pPr algn="ctr" defTabSz="886968">
              <a:defRPr sz="1746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CONCLUSION</a:t>
            </a:r>
          </a:p>
        </p:txBody>
      </p:sp>
      <p:sp>
        <p:nvSpPr>
          <p:cNvPr id="906" name="Google Shape;776;p42"/>
          <p:cNvSpPr txBox="1"/>
          <p:nvPr/>
        </p:nvSpPr>
        <p:spPr>
          <a:xfrm>
            <a:off x="1136550" y="3036280"/>
            <a:ext cx="2240101" cy="63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/>
          </a:bodyPr>
          <a:lstStyle>
            <a:lvl1pPr algn="ctr" defTabSz="667512">
              <a:defRPr sz="292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04</a:t>
            </a:r>
          </a:p>
        </p:txBody>
      </p:sp>
      <p:sp>
        <p:nvSpPr>
          <p:cNvPr id="907" name="Google Shape;777;p42"/>
          <p:cNvSpPr txBox="1"/>
          <p:nvPr/>
        </p:nvSpPr>
        <p:spPr>
          <a:xfrm>
            <a:off x="3443774" y="1975840"/>
            <a:ext cx="2462980" cy="581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 fontScale="92500"/>
          </a:bodyPr>
          <a:lstStyle>
            <a:lvl1pPr algn="ctr" defTabSz="868680">
              <a:defRPr sz="1804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MARKET STRATEGY</a:t>
            </a:r>
          </a:p>
        </p:txBody>
      </p:sp>
      <p:sp>
        <p:nvSpPr>
          <p:cNvPr id="908" name="Google Shape;779;p42"/>
          <p:cNvSpPr txBox="1"/>
          <p:nvPr/>
        </p:nvSpPr>
        <p:spPr>
          <a:xfrm>
            <a:off x="3442327" y="1235449"/>
            <a:ext cx="2240101" cy="68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/>
          </a:bodyPr>
          <a:lstStyle>
            <a:lvl1pPr algn="ctr" defTabSz="740663">
              <a:defRPr sz="324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02</a:t>
            </a:r>
          </a:p>
        </p:txBody>
      </p:sp>
      <p:sp>
        <p:nvSpPr>
          <p:cNvPr id="909" name="Google Shape;780;p42"/>
          <p:cNvSpPr txBox="1"/>
          <p:nvPr/>
        </p:nvSpPr>
        <p:spPr>
          <a:xfrm>
            <a:off x="5728564" y="3618123"/>
            <a:ext cx="2240101" cy="44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 lnSpcReduction="10000"/>
          </a:bodyPr>
          <a:lstStyle>
            <a:lvl1pPr algn="ctr" defTabSz="841247">
              <a:defRPr sz="1748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REFERENCE</a:t>
            </a:r>
          </a:p>
        </p:txBody>
      </p:sp>
      <p:sp>
        <p:nvSpPr>
          <p:cNvPr id="910" name="Google Shape;782;p42"/>
          <p:cNvSpPr txBox="1"/>
          <p:nvPr/>
        </p:nvSpPr>
        <p:spPr>
          <a:xfrm>
            <a:off x="3555213" y="3023980"/>
            <a:ext cx="2240101" cy="6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 lnSpcReduction="10000"/>
          </a:bodyPr>
          <a:lstStyle>
            <a:lvl1pPr algn="ctr" defTabSz="722376">
              <a:defRPr sz="316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05</a:t>
            </a:r>
          </a:p>
        </p:txBody>
      </p:sp>
      <p:sp>
        <p:nvSpPr>
          <p:cNvPr id="911" name="Google Shape;783;p42"/>
          <p:cNvSpPr txBox="1"/>
          <p:nvPr/>
        </p:nvSpPr>
        <p:spPr>
          <a:xfrm>
            <a:off x="5691311" y="1982902"/>
            <a:ext cx="2608636" cy="581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/>
          </a:bodyPr>
          <a:lstStyle>
            <a:lvl1pPr algn="ctr">
              <a:defRPr sz="180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CUSTOMER ROLE</a:t>
            </a:r>
          </a:p>
        </p:txBody>
      </p:sp>
      <p:sp>
        <p:nvSpPr>
          <p:cNvPr id="912" name="Google Shape;785;p42"/>
          <p:cNvSpPr txBox="1"/>
          <p:nvPr/>
        </p:nvSpPr>
        <p:spPr>
          <a:xfrm>
            <a:off x="5768950" y="1264505"/>
            <a:ext cx="2240102" cy="66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 lnSpcReduction="10000"/>
          </a:bodyPr>
          <a:lstStyle>
            <a:lvl1pPr algn="ctr" defTabSz="722376">
              <a:defRPr sz="316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03</a:t>
            </a:r>
          </a:p>
        </p:txBody>
      </p:sp>
      <p:sp>
        <p:nvSpPr>
          <p:cNvPr id="91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914" name="Google Shape;774;p42"/>
          <p:cNvSpPr txBox="1"/>
          <p:nvPr/>
        </p:nvSpPr>
        <p:spPr>
          <a:xfrm>
            <a:off x="1128862" y="3618123"/>
            <a:ext cx="2409901" cy="44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 lnSpcReduction="10000"/>
          </a:bodyPr>
          <a:lstStyle>
            <a:lvl1pPr algn="ctr" defTabSz="886968">
              <a:defRPr sz="1746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ELEMENTS</a:t>
            </a:r>
          </a:p>
        </p:txBody>
      </p:sp>
      <p:sp>
        <p:nvSpPr>
          <p:cNvPr id="915" name="Google Shape;782;p42"/>
          <p:cNvSpPr txBox="1"/>
          <p:nvPr/>
        </p:nvSpPr>
        <p:spPr>
          <a:xfrm>
            <a:off x="5768950" y="2937794"/>
            <a:ext cx="2240102" cy="6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 lnSpcReduction="10000"/>
          </a:bodyPr>
          <a:lstStyle>
            <a:lvl1pPr algn="ctr" defTabSz="722376">
              <a:defRPr sz="316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r>
              <a:t>06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1133;p45"/>
          <p:cNvSpPr txBox="1">
            <a:spLocks noGrp="1"/>
          </p:cNvSpPr>
          <p:nvPr>
            <p:ph type="title"/>
          </p:nvPr>
        </p:nvSpPr>
        <p:spPr>
          <a:xfrm>
            <a:off x="457200" y="950999"/>
            <a:ext cx="4419320" cy="1273292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t>01 INTRODUCTION:</a:t>
            </a:r>
          </a:p>
        </p:txBody>
      </p:sp>
      <p:sp>
        <p:nvSpPr>
          <p:cNvPr id="918" name="Google Shape;1134;p45"/>
          <p:cNvSpPr txBox="1">
            <a:spLocks noGrp="1"/>
          </p:cNvSpPr>
          <p:nvPr>
            <p:ph type="body" sz="quarter" idx="1"/>
          </p:nvPr>
        </p:nvSpPr>
        <p:spPr>
          <a:xfrm>
            <a:off x="327497" y="1923934"/>
            <a:ext cx="4155818" cy="187622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defTabSz="886968">
              <a:buSzTx/>
              <a:buNone/>
              <a:defRPr sz="2328"/>
            </a:lvl1pPr>
          </a:lstStyle>
          <a:p>
            <a:r>
              <a:t>-A Costumer Driven Marketing Strategy is focusing less on the product and more on the customers wants and needs.</a:t>
            </a:r>
          </a:p>
        </p:txBody>
      </p:sp>
      <p:grpSp>
        <p:nvGrpSpPr>
          <p:cNvPr id="948" name="Google Shape;1135;p45"/>
          <p:cNvGrpSpPr/>
          <p:nvPr/>
        </p:nvGrpSpPr>
        <p:grpSpPr>
          <a:xfrm>
            <a:off x="6031515" y="1272691"/>
            <a:ext cx="2362864" cy="3178714"/>
            <a:chOff x="0" y="0"/>
            <a:chExt cx="2362862" cy="3178712"/>
          </a:xfrm>
        </p:grpSpPr>
        <p:sp>
          <p:nvSpPr>
            <p:cNvPr id="919" name="Google Shape;1136;p45"/>
            <p:cNvSpPr/>
            <p:nvPr/>
          </p:nvSpPr>
          <p:spPr>
            <a:xfrm flipH="1">
              <a:off x="1633668" y="2273957"/>
              <a:ext cx="729195" cy="692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8" h="21600" extrusionOk="0">
                  <a:moveTo>
                    <a:pt x="2668" y="0"/>
                  </a:moveTo>
                  <a:cubicBezTo>
                    <a:pt x="1356" y="0"/>
                    <a:pt x="476" y="592"/>
                    <a:pt x="124" y="1737"/>
                  </a:cubicBezTo>
                  <a:cubicBezTo>
                    <a:pt x="-322" y="3281"/>
                    <a:pt x="374" y="5559"/>
                    <a:pt x="3133" y="5776"/>
                  </a:cubicBezTo>
                  <a:cubicBezTo>
                    <a:pt x="5866" y="5964"/>
                    <a:pt x="6860" y="6506"/>
                    <a:pt x="7333" y="9569"/>
                  </a:cubicBezTo>
                  <a:cubicBezTo>
                    <a:pt x="7806" y="12604"/>
                    <a:pt x="10168" y="10815"/>
                    <a:pt x="12231" y="12440"/>
                  </a:cubicBezTo>
                  <a:cubicBezTo>
                    <a:pt x="13921" y="13741"/>
                    <a:pt x="11312" y="14989"/>
                    <a:pt x="12976" y="17347"/>
                  </a:cubicBezTo>
                  <a:cubicBezTo>
                    <a:pt x="13996" y="18808"/>
                    <a:pt x="17500" y="19134"/>
                    <a:pt x="18320" y="21600"/>
                  </a:cubicBezTo>
                  <a:cubicBezTo>
                    <a:pt x="18320" y="19921"/>
                    <a:pt x="21278" y="15261"/>
                    <a:pt x="20832" y="13389"/>
                  </a:cubicBezTo>
                  <a:cubicBezTo>
                    <a:pt x="19913" y="9649"/>
                    <a:pt x="16656" y="10762"/>
                    <a:pt x="16979" y="6561"/>
                  </a:cubicBezTo>
                  <a:cubicBezTo>
                    <a:pt x="17141" y="4309"/>
                    <a:pt x="15936" y="2221"/>
                    <a:pt x="12352" y="2221"/>
                  </a:cubicBezTo>
                  <a:cubicBezTo>
                    <a:pt x="12100" y="2221"/>
                    <a:pt x="11836" y="2231"/>
                    <a:pt x="11559" y="2252"/>
                  </a:cubicBezTo>
                  <a:cubicBezTo>
                    <a:pt x="11210" y="2279"/>
                    <a:pt x="10883" y="2292"/>
                    <a:pt x="10575" y="2292"/>
                  </a:cubicBezTo>
                  <a:cubicBezTo>
                    <a:pt x="7149" y="2292"/>
                    <a:pt x="6210" y="743"/>
                    <a:pt x="4203" y="219"/>
                  </a:cubicBezTo>
                  <a:cubicBezTo>
                    <a:pt x="3640" y="71"/>
                    <a:pt x="3128" y="0"/>
                    <a:pt x="266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0" name="Google Shape;1137;p45"/>
            <p:cNvSpPr/>
            <p:nvPr/>
          </p:nvSpPr>
          <p:spPr>
            <a:xfrm flipH="1">
              <a:off x="1721227" y="2355684"/>
              <a:ext cx="475783" cy="592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756" y="1549"/>
                    <a:pt x="10762" y="4458"/>
                    <a:pt x="14349" y="8349"/>
                  </a:cubicBezTo>
                  <a:cubicBezTo>
                    <a:pt x="17855" y="12239"/>
                    <a:pt x="20062" y="16824"/>
                    <a:pt x="20616" y="21600"/>
                  </a:cubicBezTo>
                  <a:lnTo>
                    <a:pt x="21600" y="21507"/>
                  </a:lnTo>
                  <a:cubicBezTo>
                    <a:pt x="20850" y="16636"/>
                    <a:pt x="18486" y="12017"/>
                    <a:pt x="14741" y="8127"/>
                  </a:cubicBezTo>
                  <a:cubicBezTo>
                    <a:pt x="10958" y="4270"/>
                    <a:pt x="5833" y="1422"/>
                    <a:pt x="0" y="0"/>
                  </a:cubicBezTo>
                  <a:close/>
                </a:path>
              </a:pathLst>
            </a:custGeom>
            <a:solidFill>
              <a:srgbClr val="FF9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1" name="Google Shape;1138;p45"/>
            <p:cNvSpPr/>
            <p:nvPr/>
          </p:nvSpPr>
          <p:spPr>
            <a:xfrm flipH="1">
              <a:off x="1397669" y="1920456"/>
              <a:ext cx="530879" cy="1022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9" h="21600" extrusionOk="0">
                  <a:moveTo>
                    <a:pt x="4511" y="0"/>
                  </a:moveTo>
                  <a:cubicBezTo>
                    <a:pt x="2041" y="0"/>
                    <a:pt x="-276" y="907"/>
                    <a:pt x="27" y="2700"/>
                  </a:cubicBezTo>
                  <a:cubicBezTo>
                    <a:pt x="403" y="5120"/>
                    <a:pt x="5251" y="5688"/>
                    <a:pt x="3030" y="7173"/>
                  </a:cubicBezTo>
                  <a:cubicBezTo>
                    <a:pt x="813" y="8657"/>
                    <a:pt x="813" y="9941"/>
                    <a:pt x="5011" y="12158"/>
                  </a:cubicBezTo>
                  <a:cubicBezTo>
                    <a:pt x="9209" y="14377"/>
                    <a:pt x="4465" y="15293"/>
                    <a:pt x="4601" y="18117"/>
                  </a:cubicBezTo>
                  <a:cubicBezTo>
                    <a:pt x="4705" y="20940"/>
                    <a:pt x="13234" y="21600"/>
                    <a:pt x="13234" y="21600"/>
                  </a:cubicBezTo>
                  <a:cubicBezTo>
                    <a:pt x="14772" y="21471"/>
                    <a:pt x="21324" y="19345"/>
                    <a:pt x="20845" y="17365"/>
                  </a:cubicBezTo>
                  <a:cubicBezTo>
                    <a:pt x="20369" y="15386"/>
                    <a:pt x="17262" y="13973"/>
                    <a:pt x="16989" y="12636"/>
                  </a:cubicBezTo>
                  <a:cubicBezTo>
                    <a:pt x="16716" y="11316"/>
                    <a:pt x="18015" y="9794"/>
                    <a:pt x="16886" y="8017"/>
                  </a:cubicBezTo>
                  <a:cubicBezTo>
                    <a:pt x="15761" y="6237"/>
                    <a:pt x="11563" y="6017"/>
                    <a:pt x="10095" y="4624"/>
                  </a:cubicBezTo>
                  <a:cubicBezTo>
                    <a:pt x="8593" y="3231"/>
                    <a:pt x="10131" y="1214"/>
                    <a:pt x="7058" y="334"/>
                  </a:cubicBezTo>
                  <a:cubicBezTo>
                    <a:pt x="6263" y="111"/>
                    <a:pt x="5377" y="0"/>
                    <a:pt x="4511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2" name="Google Shape;1139;p45"/>
            <p:cNvSpPr/>
            <p:nvPr/>
          </p:nvSpPr>
          <p:spPr>
            <a:xfrm flipH="1">
              <a:off x="1582334" y="2052659"/>
              <a:ext cx="247377" cy="933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786" y="1566"/>
                    <a:pt x="7047" y="3256"/>
                    <a:pt x="9621" y="5024"/>
                  </a:cubicBezTo>
                  <a:cubicBezTo>
                    <a:pt x="12127" y="6772"/>
                    <a:pt x="14094" y="8579"/>
                    <a:pt x="15610" y="10408"/>
                  </a:cubicBezTo>
                  <a:cubicBezTo>
                    <a:pt x="17126" y="12237"/>
                    <a:pt x="18191" y="14105"/>
                    <a:pt x="18871" y="15975"/>
                  </a:cubicBezTo>
                  <a:cubicBezTo>
                    <a:pt x="19552" y="17823"/>
                    <a:pt x="19855" y="19712"/>
                    <a:pt x="19707" y="21580"/>
                  </a:cubicBezTo>
                  <a:lnTo>
                    <a:pt x="21600" y="21600"/>
                  </a:lnTo>
                  <a:cubicBezTo>
                    <a:pt x="21600" y="19691"/>
                    <a:pt x="21149" y="17803"/>
                    <a:pt x="20239" y="15933"/>
                  </a:cubicBezTo>
                  <a:cubicBezTo>
                    <a:pt x="19404" y="14046"/>
                    <a:pt x="18191" y="12196"/>
                    <a:pt x="16520" y="10347"/>
                  </a:cubicBezTo>
                  <a:cubicBezTo>
                    <a:pt x="14856" y="8518"/>
                    <a:pt x="12660" y="6711"/>
                    <a:pt x="10005" y="4963"/>
                  </a:cubicBezTo>
                  <a:cubicBezTo>
                    <a:pt x="7276" y="3215"/>
                    <a:pt x="3941" y="1546"/>
                    <a:pt x="0" y="0"/>
                  </a:cubicBezTo>
                  <a:close/>
                </a:path>
              </a:pathLst>
            </a:custGeom>
            <a:solidFill>
              <a:srgbClr val="FF79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3" name="Google Shape;1140;p45"/>
            <p:cNvSpPr/>
            <p:nvPr/>
          </p:nvSpPr>
          <p:spPr>
            <a:xfrm flipH="1">
              <a:off x="1014500" y="2263371"/>
              <a:ext cx="640306" cy="740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62" h="21600" extrusionOk="0">
                  <a:moveTo>
                    <a:pt x="16447" y="0"/>
                  </a:moveTo>
                  <a:cubicBezTo>
                    <a:pt x="16139" y="0"/>
                    <a:pt x="15812" y="72"/>
                    <a:pt x="15482" y="235"/>
                  </a:cubicBezTo>
                  <a:cubicBezTo>
                    <a:pt x="13321" y="1301"/>
                    <a:pt x="12679" y="3124"/>
                    <a:pt x="9612" y="3124"/>
                  </a:cubicBezTo>
                  <a:cubicBezTo>
                    <a:pt x="9551" y="3124"/>
                    <a:pt x="9488" y="3121"/>
                    <a:pt x="9424" y="3121"/>
                  </a:cubicBezTo>
                  <a:cubicBezTo>
                    <a:pt x="9268" y="3116"/>
                    <a:pt x="9114" y="3114"/>
                    <a:pt x="8965" y="3114"/>
                  </a:cubicBezTo>
                  <a:cubicBezTo>
                    <a:pt x="5622" y="3114"/>
                    <a:pt x="3764" y="4205"/>
                    <a:pt x="4267" y="6919"/>
                  </a:cubicBezTo>
                  <a:cubicBezTo>
                    <a:pt x="4692" y="9120"/>
                    <a:pt x="3967" y="10994"/>
                    <a:pt x="1664" y="12132"/>
                  </a:cubicBezTo>
                  <a:cubicBezTo>
                    <a:pt x="-2267" y="14058"/>
                    <a:pt x="1840" y="17676"/>
                    <a:pt x="3041" y="21600"/>
                  </a:cubicBezTo>
                  <a:cubicBezTo>
                    <a:pt x="5144" y="16209"/>
                    <a:pt x="9073" y="19501"/>
                    <a:pt x="9700" y="16614"/>
                  </a:cubicBezTo>
                  <a:cubicBezTo>
                    <a:pt x="10325" y="13752"/>
                    <a:pt x="8098" y="14537"/>
                    <a:pt x="10726" y="13323"/>
                  </a:cubicBezTo>
                  <a:cubicBezTo>
                    <a:pt x="13353" y="12132"/>
                    <a:pt x="14105" y="12058"/>
                    <a:pt x="14481" y="9322"/>
                  </a:cubicBezTo>
                  <a:cubicBezTo>
                    <a:pt x="14855" y="6564"/>
                    <a:pt x="15582" y="4640"/>
                    <a:pt x="17609" y="3373"/>
                  </a:cubicBezTo>
                  <a:cubicBezTo>
                    <a:pt x="19333" y="2299"/>
                    <a:pt x="18183" y="0"/>
                    <a:pt x="1644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4" name="Google Shape;1141;p45"/>
            <p:cNvSpPr/>
            <p:nvPr/>
          </p:nvSpPr>
          <p:spPr>
            <a:xfrm flipH="1">
              <a:off x="1110021" y="2340863"/>
              <a:ext cx="439369" cy="645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0" h="21600" extrusionOk="0">
                  <a:moveTo>
                    <a:pt x="21390" y="0"/>
                  </a:moveTo>
                  <a:cubicBezTo>
                    <a:pt x="18516" y="1106"/>
                    <a:pt x="15770" y="2413"/>
                    <a:pt x="13231" y="3868"/>
                  </a:cubicBezTo>
                  <a:cubicBezTo>
                    <a:pt x="10695" y="5320"/>
                    <a:pt x="8374" y="6979"/>
                    <a:pt x="6387" y="8780"/>
                  </a:cubicBezTo>
                  <a:cubicBezTo>
                    <a:pt x="4313" y="10611"/>
                    <a:pt x="2668" y="12616"/>
                    <a:pt x="1485" y="14769"/>
                  </a:cubicBezTo>
                  <a:cubicBezTo>
                    <a:pt x="256" y="16921"/>
                    <a:pt x="-210" y="19275"/>
                    <a:pt x="87" y="21600"/>
                  </a:cubicBezTo>
                  <a:lnTo>
                    <a:pt x="1146" y="21484"/>
                  </a:lnTo>
                  <a:cubicBezTo>
                    <a:pt x="763" y="19275"/>
                    <a:pt x="1101" y="17037"/>
                    <a:pt x="2202" y="14944"/>
                  </a:cubicBezTo>
                  <a:cubicBezTo>
                    <a:pt x="3299" y="12820"/>
                    <a:pt x="4820" y="10816"/>
                    <a:pt x="6766" y="9012"/>
                  </a:cubicBezTo>
                  <a:cubicBezTo>
                    <a:pt x="8712" y="7180"/>
                    <a:pt x="10951" y="5496"/>
                    <a:pt x="13400" y="4013"/>
                  </a:cubicBezTo>
                  <a:cubicBezTo>
                    <a:pt x="15853" y="2501"/>
                    <a:pt x="18558" y="1163"/>
                    <a:pt x="21390" y="0"/>
                  </a:cubicBezTo>
                  <a:close/>
                </a:path>
              </a:pathLst>
            </a:custGeom>
            <a:solidFill>
              <a:srgbClr val="FF9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5" name="Google Shape;1142;p45"/>
            <p:cNvSpPr/>
            <p:nvPr/>
          </p:nvSpPr>
          <p:spPr>
            <a:xfrm flipH="1">
              <a:off x="1442901" y="2895675"/>
              <a:ext cx="344840" cy="283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66" h="21600" extrusionOk="0">
                  <a:moveTo>
                    <a:pt x="269" y="0"/>
                  </a:moveTo>
                  <a:cubicBezTo>
                    <a:pt x="269" y="0"/>
                    <a:pt x="-1267" y="11130"/>
                    <a:pt x="3003" y="21600"/>
                  </a:cubicBezTo>
                  <a:lnTo>
                    <a:pt x="16063" y="21600"/>
                  </a:lnTo>
                  <a:cubicBezTo>
                    <a:pt x="20333" y="11130"/>
                    <a:pt x="18797" y="0"/>
                    <a:pt x="1879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6" name="Google Shape;1143;p45"/>
            <p:cNvSpPr/>
            <p:nvPr/>
          </p:nvSpPr>
          <p:spPr>
            <a:xfrm flipH="1">
              <a:off x="1425151" y="2895675"/>
              <a:ext cx="380254" cy="598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5" y="0"/>
                  </a:moveTo>
                  <a:cubicBezTo>
                    <a:pt x="245" y="0"/>
                    <a:pt x="48" y="8157"/>
                    <a:pt x="0" y="21600"/>
                  </a:cubicBezTo>
                  <a:lnTo>
                    <a:pt x="21600" y="21600"/>
                  </a:lnTo>
                  <a:cubicBezTo>
                    <a:pt x="21499" y="8157"/>
                    <a:pt x="21302" y="0"/>
                    <a:pt x="2130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7" name="Google Shape;1144;p45"/>
            <p:cNvSpPr/>
            <p:nvPr/>
          </p:nvSpPr>
          <p:spPr>
            <a:xfrm flipH="1">
              <a:off x="471883" y="2895675"/>
              <a:ext cx="119837" cy="182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97" y="0"/>
                  </a:moveTo>
                  <a:lnTo>
                    <a:pt x="0" y="823"/>
                  </a:lnTo>
                  <a:lnTo>
                    <a:pt x="1878" y="21600"/>
                  </a:lnTo>
                  <a:lnTo>
                    <a:pt x="21600" y="21600"/>
                  </a:lnTo>
                  <a:lnTo>
                    <a:pt x="19097" y="0"/>
                  </a:lnTo>
                  <a:close/>
                </a:path>
              </a:pathLst>
            </a:custGeom>
            <a:solidFill>
              <a:srgbClr val="FFC29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8" name="Google Shape;1145;p45"/>
            <p:cNvSpPr/>
            <p:nvPr/>
          </p:nvSpPr>
          <p:spPr>
            <a:xfrm flipH="1">
              <a:off x="1039727" y="2916509"/>
              <a:ext cx="117210" cy="15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27" y="0"/>
                  </a:moveTo>
                  <a:lnTo>
                    <a:pt x="0" y="21125"/>
                  </a:lnTo>
                  <a:lnTo>
                    <a:pt x="19524" y="21600"/>
                  </a:lnTo>
                  <a:lnTo>
                    <a:pt x="21600" y="2141"/>
                  </a:lnTo>
                  <a:lnTo>
                    <a:pt x="3527" y="0"/>
                  </a:lnTo>
                  <a:close/>
                </a:path>
              </a:pathLst>
            </a:custGeom>
            <a:solidFill>
              <a:srgbClr val="FFC29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29" name="Google Shape;1146;p45"/>
            <p:cNvSpPr/>
            <p:nvPr/>
          </p:nvSpPr>
          <p:spPr>
            <a:xfrm flipH="1">
              <a:off x="468416" y="1245213"/>
              <a:ext cx="699785" cy="1763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567" y="0"/>
                  </a:moveTo>
                  <a:lnTo>
                    <a:pt x="0" y="21600"/>
                  </a:lnTo>
                  <a:lnTo>
                    <a:pt x="4020" y="21600"/>
                  </a:lnTo>
                  <a:lnTo>
                    <a:pt x="13559" y="5881"/>
                  </a:lnTo>
                  <a:lnTo>
                    <a:pt x="17634" y="21600"/>
                  </a:lnTo>
                  <a:lnTo>
                    <a:pt x="21600" y="21600"/>
                  </a:lnTo>
                  <a:lnTo>
                    <a:pt x="20609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0" name="Google Shape;1147;p45"/>
            <p:cNvSpPr/>
            <p:nvPr/>
          </p:nvSpPr>
          <p:spPr>
            <a:xfrm flipH="1">
              <a:off x="-1" y="432602"/>
              <a:ext cx="180214" cy="182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2" h="21600" extrusionOk="0">
                  <a:moveTo>
                    <a:pt x="20477" y="0"/>
                  </a:moveTo>
                  <a:cubicBezTo>
                    <a:pt x="20477" y="0"/>
                    <a:pt x="12737" y="2058"/>
                    <a:pt x="10800" y="2570"/>
                  </a:cubicBezTo>
                  <a:cubicBezTo>
                    <a:pt x="6627" y="3804"/>
                    <a:pt x="5504" y="5862"/>
                    <a:pt x="5504" y="5862"/>
                  </a:cubicBezTo>
                  <a:cubicBezTo>
                    <a:pt x="5812" y="4828"/>
                    <a:pt x="6110" y="3904"/>
                    <a:pt x="6518" y="2981"/>
                  </a:cubicBezTo>
                  <a:cubicBezTo>
                    <a:pt x="6826" y="2058"/>
                    <a:pt x="6627" y="1024"/>
                    <a:pt x="5912" y="301"/>
                  </a:cubicBezTo>
                  <a:cubicBezTo>
                    <a:pt x="5912" y="301"/>
                    <a:pt x="4481" y="2469"/>
                    <a:pt x="3974" y="3182"/>
                  </a:cubicBezTo>
                  <a:cubicBezTo>
                    <a:pt x="1629" y="6785"/>
                    <a:pt x="2146" y="9977"/>
                    <a:pt x="2345" y="12245"/>
                  </a:cubicBezTo>
                  <a:cubicBezTo>
                    <a:pt x="2553" y="14504"/>
                    <a:pt x="0" y="19442"/>
                    <a:pt x="0" y="19442"/>
                  </a:cubicBezTo>
                  <a:lnTo>
                    <a:pt x="6011" y="21600"/>
                  </a:lnTo>
                  <a:cubicBezTo>
                    <a:pt x="6726" y="18930"/>
                    <a:pt x="7740" y="16361"/>
                    <a:pt x="8863" y="13891"/>
                  </a:cubicBezTo>
                  <a:cubicBezTo>
                    <a:pt x="9677" y="12546"/>
                    <a:pt x="13344" y="10599"/>
                    <a:pt x="15589" y="9254"/>
                  </a:cubicBezTo>
                  <a:cubicBezTo>
                    <a:pt x="18033" y="7719"/>
                    <a:pt x="17119" y="6886"/>
                    <a:pt x="17119" y="6886"/>
                  </a:cubicBezTo>
                  <a:cubicBezTo>
                    <a:pt x="19663" y="5551"/>
                    <a:pt x="18341" y="4627"/>
                    <a:pt x="18341" y="4627"/>
                  </a:cubicBezTo>
                  <a:cubicBezTo>
                    <a:pt x="20169" y="3593"/>
                    <a:pt x="19156" y="2570"/>
                    <a:pt x="19156" y="2570"/>
                  </a:cubicBezTo>
                  <a:cubicBezTo>
                    <a:pt x="21391" y="1646"/>
                    <a:pt x="21600" y="0"/>
                    <a:pt x="20477" y="0"/>
                  </a:cubicBezTo>
                  <a:close/>
                </a:path>
              </a:pathLst>
            </a:custGeom>
            <a:solidFill>
              <a:srgbClr val="FFC29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1" name="Google Shape;1148;p45"/>
            <p:cNvSpPr/>
            <p:nvPr/>
          </p:nvSpPr>
          <p:spPr>
            <a:xfrm flipH="1">
              <a:off x="488759" y="406517"/>
              <a:ext cx="549387" cy="838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9" h="21600" extrusionOk="0">
                  <a:moveTo>
                    <a:pt x="12634" y="0"/>
                  </a:moveTo>
                  <a:lnTo>
                    <a:pt x="6564" y="22"/>
                  </a:lnTo>
                  <a:cubicBezTo>
                    <a:pt x="6564" y="22"/>
                    <a:pt x="1605" y="1006"/>
                    <a:pt x="463" y="1230"/>
                  </a:cubicBezTo>
                  <a:cubicBezTo>
                    <a:pt x="-677" y="1431"/>
                    <a:pt x="463" y="6352"/>
                    <a:pt x="1997" y="12029"/>
                  </a:cubicBezTo>
                  <a:cubicBezTo>
                    <a:pt x="3531" y="17687"/>
                    <a:pt x="3108" y="21600"/>
                    <a:pt x="3108" y="21600"/>
                  </a:cubicBezTo>
                  <a:lnTo>
                    <a:pt x="20207" y="21600"/>
                  </a:lnTo>
                  <a:cubicBezTo>
                    <a:pt x="20207" y="21600"/>
                    <a:pt x="20923" y="3309"/>
                    <a:pt x="20531" y="2683"/>
                  </a:cubicBezTo>
                  <a:cubicBezTo>
                    <a:pt x="19815" y="1566"/>
                    <a:pt x="12634" y="0"/>
                    <a:pt x="1263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2" name="Google Shape;1149;p45"/>
            <p:cNvSpPr/>
            <p:nvPr/>
          </p:nvSpPr>
          <p:spPr>
            <a:xfrm flipH="1">
              <a:off x="716721" y="250262"/>
              <a:ext cx="134571" cy="233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65" y="0"/>
                  </a:moveTo>
                  <a:cubicBezTo>
                    <a:pt x="2365" y="0"/>
                    <a:pt x="3059" y="10036"/>
                    <a:pt x="0" y="14134"/>
                  </a:cubicBezTo>
                  <a:lnTo>
                    <a:pt x="3765" y="18153"/>
                  </a:lnTo>
                  <a:lnTo>
                    <a:pt x="13512" y="21600"/>
                  </a:lnTo>
                  <a:lnTo>
                    <a:pt x="19792" y="18952"/>
                  </a:lnTo>
                  <a:lnTo>
                    <a:pt x="21600" y="1581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AA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3" name="Google Shape;1150;p45"/>
            <p:cNvSpPr/>
            <p:nvPr/>
          </p:nvSpPr>
          <p:spPr>
            <a:xfrm flipH="1">
              <a:off x="768431" y="57505"/>
              <a:ext cx="120414" cy="171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8" h="21600" extrusionOk="0">
                  <a:moveTo>
                    <a:pt x="10814" y="0"/>
                  </a:moveTo>
                  <a:cubicBezTo>
                    <a:pt x="9374" y="0"/>
                    <a:pt x="7919" y="417"/>
                    <a:pt x="6731" y="1101"/>
                  </a:cubicBezTo>
                  <a:cubicBezTo>
                    <a:pt x="5662" y="2191"/>
                    <a:pt x="4757" y="3399"/>
                    <a:pt x="4148" y="4713"/>
                  </a:cubicBezTo>
                  <a:cubicBezTo>
                    <a:pt x="3228" y="6028"/>
                    <a:pt x="1713" y="7236"/>
                    <a:pt x="956" y="8657"/>
                  </a:cubicBezTo>
                  <a:cubicBezTo>
                    <a:pt x="-261" y="10410"/>
                    <a:pt x="-261" y="12376"/>
                    <a:pt x="645" y="14129"/>
                  </a:cubicBezTo>
                  <a:cubicBezTo>
                    <a:pt x="1253" y="15230"/>
                    <a:pt x="2174" y="16213"/>
                    <a:pt x="3079" y="17421"/>
                  </a:cubicBezTo>
                  <a:cubicBezTo>
                    <a:pt x="3539" y="18191"/>
                    <a:pt x="3836" y="19067"/>
                    <a:pt x="4445" y="19719"/>
                  </a:cubicBezTo>
                  <a:cubicBezTo>
                    <a:pt x="5692" y="21108"/>
                    <a:pt x="8424" y="21600"/>
                    <a:pt x="10517" y="21600"/>
                  </a:cubicBezTo>
                  <a:cubicBezTo>
                    <a:pt x="10725" y="21600"/>
                    <a:pt x="10947" y="21600"/>
                    <a:pt x="11140" y="21589"/>
                  </a:cubicBezTo>
                  <a:cubicBezTo>
                    <a:pt x="13426" y="21472"/>
                    <a:pt x="15564" y="20713"/>
                    <a:pt x="17078" y="19505"/>
                  </a:cubicBezTo>
                  <a:cubicBezTo>
                    <a:pt x="18904" y="17859"/>
                    <a:pt x="20122" y="15882"/>
                    <a:pt x="20433" y="13809"/>
                  </a:cubicBezTo>
                  <a:cubicBezTo>
                    <a:pt x="21191" y="11618"/>
                    <a:pt x="21339" y="9309"/>
                    <a:pt x="20730" y="7011"/>
                  </a:cubicBezTo>
                  <a:cubicBezTo>
                    <a:pt x="20122" y="5152"/>
                    <a:pt x="18756" y="3506"/>
                    <a:pt x="16930" y="2084"/>
                  </a:cubicBezTo>
                  <a:cubicBezTo>
                    <a:pt x="15564" y="1101"/>
                    <a:pt x="13887" y="438"/>
                    <a:pt x="12061" y="107"/>
                  </a:cubicBezTo>
                  <a:cubicBezTo>
                    <a:pt x="11645" y="32"/>
                    <a:pt x="11229" y="0"/>
                    <a:pt x="1081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4" name="Google Shape;1151;p45"/>
            <p:cNvSpPr/>
            <p:nvPr/>
          </p:nvSpPr>
          <p:spPr>
            <a:xfrm flipH="1">
              <a:off x="647476" y="73173"/>
              <a:ext cx="181146" cy="287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00" h="21600" extrusionOk="0">
                  <a:moveTo>
                    <a:pt x="13792" y="0"/>
                  </a:moveTo>
                  <a:cubicBezTo>
                    <a:pt x="12424" y="0"/>
                    <a:pt x="11056" y="64"/>
                    <a:pt x="9689" y="191"/>
                  </a:cubicBezTo>
                  <a:cubicBezTo>
                    <a:pt x="3960" y="783"/>
                    <a:pt x="-978" y="4701"/>
                    <a:pt x="166" y="12797"/>
                  </a:cubicBezTo>
                  <a:cubicBezTo>
                    <a:pt x="1130" y="19097"/>
                    <a:pt x="5826" y="21600"/>
                    <a:pt x="10024" y="21600"/>
                  </a:cubicBezTo>
                  <a:cubicBezTo>
                    <a:pt x="11220" y="21600"/>
                    <a:pt x="12381" y="21403"/>
                    <a:pt x="13396" y="21027"/>
                  </a:cubicBezTo>
                  <a:cubicBezTo>
                    <a:pt x="20622" y="18409"/>
                    <a:pt x="17895" y="191"/>
                    <a:pt x="17895" y="191"/>
                  </a:cubicBezTo>
                  <a:cubicBezTo>
                    <a:pt x="16527" y="64"/>
                    <a:pt x="15160" y="0"/>
                    <a:pt x="13792" y="0"/>
                  </a:cubicBezTo>
                  <a:close/>
                </a:path>
              </a:pathLst>
            </a:custGeom>
            <a:solidFill>
              <a:srgbClr val="FFC29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5" name="Google Shape;1152;p45"/>
            <p:cNvSpPr/>
            <p:nvPr/>
          </p:nvSpPr>
          <p:spPr>
            <a:xfrm flipH="1">
              <a:off x="567835" y="0"/>
              <a:ext cx="281055" cy="137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4" h="21600" extrusionOk="0">
                  <a:moveTo>
                    <a:pt x="15313" y="0"/>
                  </a:moveTo>
                  <a:cubicBezTo>
                    <a:pt x="13587" y="0"/>
                    <a:pt x="11963" y="1769"/>
                    <a:pt x="10285" y="3166"/>
                  </a:cubicBezTo>
                  <a:cubicBezTo>
                    <a:pt x="8431" y="4668"/>
                    <a:pt x="6451" y="5480"/>
                    <a:pt x="4471" y="5626"/>
                  </a:cubicBezTo>
                  <a:cubicBezTo>
                    <a:pt x="4236" y="5586"/>
                    <a:pt x="4012" y="5573"/>
                    <a:pt x="3783" y="5573"/>
                  </a:cubicBezTo>
                  <a:cubicBezTo>
                    <a:pt x="3173" y="5573"/>
                    <a:pt x="2582" y="5693"/>
                    <a:pt x="1996" y="5892"/>
                  </a:cubicBezTo>
                  <a:cubicBezTo>
                    <a:pt x="1187" y="6304"/>
                    <a:pt x="511" y="7528"/>
                    <a:pt x="137" y="9164"/>
                  </a:cubicBezTo>
                  <a:cubicBezTo>
                    <a:pt x="-298" y="11212"/>
                    <a:pt x="384" y="12981"/>
                    <a:pt x="1066" y="14218"/>
                  </a:cubicBezTo>
                  <a:cubicBezTo>
                    <a:pt x="1930" y="15854"/>
                    <a:pt x="2986" y="16945"/>
                    <a:pt x="4163" y="17344"/>
                  </a:cubicBezTo>
                  <a:cubicBezTo>
                    <a:pt x="4622" y="17490"/>
                    <a:pt x="5087" y="17490"/>
                    <a:pt x="5552" y="17490"/>
                  </a:cubicBezTo>
                  <a:cubicBezTo>
                    <a:pt x="6017" y="17490"/>
                    <a:pt x="6481" y="17490"/>
                    <a:pt x="6946" y="17623"/>
                  </a:cubicBezTo>
                  <a:cubicBezTo>
                    <a:pt x="7997" y="18168"/>
                    <a:pt x="9114" y="18847"/>
                    <a:pt x="10104" y="19804"/>
                  </a:cubicBezTo>
                  <a:cubicBezTo>
                    <a:pt x="11498" y="21028"/>
                    <a:pt x="12941" y="21600"/>
                    <a:pt x="14432" y="21600"/>
                  </a:cubicBezTo>
                  <a:cubicBezTo>
                    <a:pt x="14601" y="21600"/>
                    <a:pt x="14764" y="21587"/>
                    <a:pt x="14927" y="21573"/>
                  </a:cubicBezTo>
                  <a:cubicBezTo>
                    <a:pt x="16599" y="21307"/>
                    <a:pt x="18084" y="19392"/>
                    <a:pt x="19135" y="16533"/>
                  </a:cubicBezTo>
                  <a:cubicBezTo>
                    <a:pt x="21302" y="9989"/>
                    <a:pt x="19322" y="718"/>
                    <a:pt x="15670" y="27"/>
                  </a:cubicBezTo>
                  <a:cubicBezTo>
                    <a:pt x="15549" y="13"/>
                    <a:pt x="15428" y="0"/>
                    <a:pt x="1531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6" name="Google Shape;1153;p45"/>
            <p:cNvSpPr/>
            <p:nvPr/>
          </p:nvSpPr>
          <p:spPr>
            <a:xfrm flipH="1">
              <a:off x="767111" y="390002"/>
              <a:ext cx="96378" cy="124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01" y="0"/>
                  </a:moveTo>
                  <a:lnTo>
                    <a:pt x="0" y="3020"/>
                  </a:lnTo>
                  <a:cubicBezTo>
                    <a:pt x="588" y="7102"/>
                    <a:pt x="1765" y="11330"/>
                    <a:pt x="3511" y="15264"/>
                  </a:cubicBezTo>
                  <a:cubicBezTo>
                    <a:pt x="5675" y="19994"/>
                    <a:pt x="9073" y="21600"/>
                    <a:pt x="12337" y="21600"/>
                  </a:cubicBezTo>
                  <a:cubicBezTo>
                    <a:pt x="16988" y="21600"/>
                    <a:pt x="21372" y="18359"/>
                    <a:pt x="21600" y="16311"/>
                  </a:cubicBezTo>
                  <a:cubicBezTo>
                    <a:pt x="7213" y="9061"/>
                    <a:pt x="3701" y="0"/>
                    <a:pt x="3701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7" name="Google Shape;1154;p45"/>
            <p:cNvSpPr/>
            <p:nvPr/>
          </p:nvSpPr>
          <p:spPr>
            <a:xfrm flipH="1">
              <a:off x="699271" y="390934"/>
              <a:ext cx="67840" cy="119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2" h="21600" extrusionOk="0">
                  <a:moveTo>
                    <a:pt x="14248" y="0"/>
                  </a:moveTo>
                  <a:cubicBezTo>
                    <a:pt x="13745" y="6731"/>
                    <a:pt x="8357" y="12850"/>
                    <a:pt x="0" y="16766"/>
                  </a:cubicBezTo>
                  <a:cubicBezTo>
                    <a:pt x="551" y="18510"/>
                    <a:pt x="6035" y="21600"/>
                    <a:pt x="10632" y="21600"/>
                  </a:cubicBezTo>
                  <a:cubicBezTo>
                    <a:pt x="12285" y="21600"/>
                    <a:pt x="13817" y="21218"/>
                    <a:pt x="14991" y="20223"/>
                  </a:cubicBezTo>
                  <a:cubicBezTo>
                    <a:pt x="21600" y="14731"/>
                    <a:pt x="18415" y="2815"/>
                    <a:pt x="18415" y="2815"/>
                  </a:cubicBezTo>
                  <a:lnTo>
                    <a:pt x="14248" y="0"/>
                  </a:ln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8" name="Google Shape;1155;p45"/>
            <p:cNvSpPr/>
            <p:nvPr/>
          </p:nvSpPr>
          <p:spPr>
            <a:xfrm flipH="1">
              <a:off x="886016" y="1252158"/>
              <a:ext cx="162349" cy="214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03" y="0"/>
                  </a:moveTo>
                  <a:lnTo>
                    <a:pt x="0" y="3327"/>
                  </a:lnTo>
                  <a:lnTo>
                    <a:pt x="2423" y="7430"/>
                  </a:lnTo>
                  <a:cubicBezTo>
                    <a:pt x="4845" y="11457"/>
                    <a:pt x="6231" y="11977"/>
                    <a:pt x="7741" y="16183"/>
                  </a:cubicBezTo>
                  <a:cubicBezTo>
                    <a:pt x="8428" y="18631"/>
                    <a:pt x="10738" y="20636"/>
                    <a:pt x="13859" y="21600"/>
                  </a:cubicBezTo>
                  <a:lnTo>
                    <a:pt x="21600" y="13555"/>
                  </a:lnTo>
                  <a:cubicBezTo>
                    <a:pt x="20439" y="11721"/>
                    <a:pt x="18941" y="10058"/>
                    <a:pt x="16980" y="8573"/>
                  </a:cubicBezTo>
                  <a:cubicBezTo>
                    <a:pt x="14321" y="6995"/>
                    <a:pt x="8203" y="0"/>
                    <a:pt x="8203" y="0"/>
                  </a:cubicBezTo>
                  <a:close/>
                </a:path>
              </a:pathLst>
            </a:custGeom>
            <a:solidFill>
              <a:srgbClr val="FFC29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39" name="Google Shape;1156;p45"/>
            <p:cNvSpPr/>
            <p:nvPr/>
          </p:nvSpPr>
          <p:spPr>
            <a:xfrm flipH="1">
              <a:off x="950296" y="461227"/>
              <a:ext cx="263116" cy="898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7" h="21600" extrusionOk="0">
                  <a:moveTo>
                    <a:pt x="14593" y="0"/>
                  </a:moveTo>
                  <a:cubicBezTo>
                    <a:pt x="14593" y="0"/>
                    <a:pt x="9126" y="83"/>
                    <a:pt x="6602" y="3068"/>
                  </a:cubicBezTo>
                  <a:cubicBezTo>
                    <a:pt x="4002" y="6032"/>
                    <a:pt x="847" y="10894"/>
                    <a:pt x="6" y="12980"/>
                  </a:cubicBezTo>
                  <a:cubicBezTo>
                    <a:pt x="-343" y="13858"/>
                    <a:pt x="15366" y="21600"/>
                    <a:pt x="15366" y="21600"/>
                  </a:cubicBezTo>
                  <a:cubicBezTo>
                    <a:pt x="15366" y="21600"/>
                    <a:pt x="18520" y="20745"/>
                    <a:pt x="21257" y="20034"/>
                  </a:cubicBezTo>
                  <a:cubicBezTo>
                    <a:pt x="21257" y="20034"/>
                    <a:pt x="12561" y="14629"/>
                    <a:pt x="12561" y="12646"/>
                  </a:cubicBezTo>
                  <a:cubicBezTo>
                    <a:pt x="12561" y="12646"/>
                    <a:pt x="20415" y="6199"/>
                    <a:pt x="20628" y="4237"/>
                  </a:cubicBezTo>
                  <a:cubicBezTo>
                    <a:pt x="20908" y="2296"/>
                    <a:pt x="20976" y="187"/>
                    <a:pt x="1459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0" name="Google Shape;1157;p45"/>
            <p:cNvSpPr/>
            <p:nvPr/>
          </p:nvSpPr>
          <p:spPr>
            <a:xfrm flipH="1">
              <a:off x="108145" y="508654"/>
              <a:ext cx="493957" cy="578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3" h="21600" extrusionOk="0">
                  <a:moveTo>
                    <a:pt x="3493" y="0"/>
                  </a:moveTo>
                  <a:cubicBezTo>
                    <a:pt x="-1277" y="0"/>
                    <a:pt x="68" y="5156"/>
                    <a:pt x="535" y="5975"/>
                  </a:cubicBezTo>
                  <a:cubicBezTo>
                    <a:pt x="1033" y="6882"/>
                    <a:pt x="7249" y="14788"/>
                    <a:pt x="10821" y="18872"/>
                  </a:cubicBezTo>
                  <a:cubicBezTo>
                    <a:pt x="12584" y="20886"/>
                    <a:pt x="13964" y="21600"/>
                    <a:pt x="14988" y="21600"/>
                  </a:cubicBezTo>
                  <a:cubicBezTo>
                    <a:pt x="16044" y="21600"/>
                    <a:pt x="16731" y="20844"/>
                    <a:pt x="17072" y="19975"/>
                  </a:cubicBezTo>
                  <a:cubicBezTo>
                    <a:pt x="17717" y="18290"/>
                    <a:pt x="20323" y="2962"/>
                    <a:pt x="20323" y="2962"/>
                  </a:cubicBezTo>
                  <a:cubicBezTo>
                    <a:pt x="19790" y="2304"/>
                    <a:pt x="18954" y="1900"/>
                    <a:pt x="18079" y="1900"/>
                  </a:cubicBezTo>
                  <a:cubicBezTo>
                    <a:pt x="17957" y="1900"/>
                    <a:pt x="17835" y="1909"/>
                    <a:pt x="17717" y="1925"/>
                  </a:cubicBezTo>
                  <a:lnTo>
                    <a:pt x="12821" y="13267"/>
                  </a:lnTo>
                  <a:lnTo>
                    <a:pt x="10821" y="9961"/>
                  </a:lnTo>
                  <a:cubicBezTo>
                    <a:pt x="8751" y="6654"/>
                    <a:pt x="5608" y="240"/>
                    <a:pt x="4570" y="76"/>
                  </a:cubicBezTo>
                  <a:cubicBezTo>
                    <a:pt x="4180" y="25"/>
                    <a:pt x="3821" y="0"/>
                    <a:pt x="349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1" name="Google Shape;1158;p45"/>
            <p:cNvSpPr/>
            <p:nvPr/>
          </p:nvSpPr>
          <p:spPr>
            <a:xfrm flipH="1">
              <a:off x="269647" y="3065819"/>
              <a:ext cx="330547" cy="105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8" h="21600" extrusionOk="0">
                  <a:moveTo>
                    <a:pt x="1169" y="0"/>
                  </a:moveTo>
                  <a:cubicBezTo>
                    <a:pt x="-1142" y="10273"/>
                    <a:pt x="687" y="21600"/>
                    <a:pt x="687" y="21600"/>
                  </a:cubicBezTo>
                  <a:lnTo>
                    <a:pt x="20458" y="21600"/>
                  </a:lnTo>
                  <a:cubicBezTo>
                    <a:pt x="18257" y="7442"/>
                    <a:pt x="12239" y="14158"/>
                    <a:pt x="10195" y="7079"/>
                  </a:cubicBezTo>
                  <a:cubicBezTo>
                    <a:pt x="8156" y="0"/>
                    <a:pt x="7459" y="0"/>
                    <a:pt x="745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2" name="Google Shape;1159;p45"/>
            <p:cNvSpPr/>
            <p:nvPr/>
          </p:nvSpPr>
          <p:spPr>
            <a:xfrm flipH="1">
              <a:off x="1035404" y="3045578"/>
              <a:ext cx="160923" cy="126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8" h="21600" extrusionOk="0">
                  <a:moveTo>
                    <a:pt x="11471" y="0"/>
                  </a:moveTo>
                  <a:cubicBezTo>
                    <a:pt x="7651" y="0"/>
                    <a:pt x="3863" y="1580"/>
                    <a:pt x="3533" y="3465"/>
                  </a:cubicBezTo>
                  <a:cubicBezTo>
                    <a:pt x="2448" y="9568"/>
                    <a:pt x="-1159" y="14613"/>
                    <a:pt x="373" y="21600"/>
                  </a:cubicBezTo>
                  <a:lnTo>
                    <a:pt x="19792" y="21600"/>
                  </a:lnTo>
                  <a:cubicBezTo>
                    <a:pt x="20441" y="16251"/>
                    <a:pt x="20335" y="10901"/>
                    <a:pt x="19568" y="5552"/>
                  </a:cubicBezTo>
                  <a:cubicBezTo>
                    <a:pt x="18877" y="1464"/>
                    <a:pt x="15153" y="0"/>
                    <a:pt x="1147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3" name="Google Shape;1160;p45"/>
            <p:cNvSpPr/>
            <p:nvPr/>
          </p:nvSpPr>
          <p:spPr>
            <a:xfrm flipH="1">
              <a:off x="857390" y="1344217"/>
              <a:ext cx="111113" cy="146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50" y="0"/>
                  </a:moveTo>
                  <a:lnTo>
                    <a:pt x="0" y="19555"/>
                  </a:lnTo>
                  <a:lnTo>
                    <a:pt x="4050" y="21600"/>
                  </a:lnTo>
                  <a:lnTo>
                    <a:pt x="21600" y="2170"/>
                  </a:lnTo>
                  <a:lnTo>
                    <a:pt x="17550" y="0"/>
                  </a:lnTo>
                  <a:close/>
                </a:path>
              </a:pathLst>
            </a:custGeom>
            <a:solidFill>
              <a:srgbClr val="0038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4" name="Google Shape;1161;p45"/>
            <p:cNvSpPr/>
            <p:nvPr/>
          </p:nvSpPr>
          <p:spPr>
            <a:xfrm flipH="1">
              <a:off x="499664" y="1245213"/>
              <a:ext cx="455797" cy="33031"/>
            </a:xfrm>
            <a:prstGeom prst="rect">
              <a:avLst/>
            </a:prstGeom>
            <a:solidFill>
              <a:srgbClr val="0038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5" name="Google Shape;1162;p45"/>
            <p:cNvSpPr/>
            <p:nvPr/>
          </p:nvSpPr>
          <p:spPr>
            <a:xfrm flipH="1">
              <a:off x="665484" y="1488277"/>
              <a:ext cx="63432" cy="448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1429"/>
                  </a:lnTo>
                  <a:lnTo>
                    <a:pt x="741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6" name="Google Shape;1163;p45"/>
            <p:cNvSpPr/>
            <p:nvPr/>
          </p:nvSpPr>
          <p:spPr>
            <a:xfrm flipH="1">
              <a:off x="448424" y="639163"/>
              <a:ext cx="42600" cy="232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1" y="0"/>
                  </a:moveTo>
                  <a:lnTo>
                    <a:pt x="0" y="16121"/>
                  </a:lnTo>
                  <a:lnTo>
                    <a:pt x="21600" y="21600"/>
                  </a:lnTo>
                  <a:lnTo>
                    <a:pt x="1331" y="0"/>
                  </a:lnTo>
                  <a:close/>
                </a:path>
              </a:pathLst>
            </a:custGeom>
            <a:solidFill>
              <a:srgbClr val="FF79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47" name="Google Shape;1164;p45"/>
            <p:cNvSpPr/>
            <p:nvPr/>
          </p:nvSpPr>
          <p:spPr>
            <a:xfrm flipH="1">
              <a:off x="967655" y="698278"/>
              <a:ext cx="29473" cy="209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1027"/>
                  </a:lnTo>
                  <a:cubicBezTo>
                    <a:pt x="621" y="12190"/>
                    <a:pt x="13966" y="21600"/>
                    <a:pt x="13966" y="2160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79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94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8472458" y="4669900"/>
            <a:ext cx="294434" cy="38023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793;p43"/>
          <p:cNvSpPr txBox="1">
            <a:spLocks noGrp="1"/>
          </p:cNvSpPr>
          <p:nvPr>
            <p:ph type="title"/>
          </p:nvPr>
        </p:nvSpPr>
        <p:spPr>
          <a:xfrm>
            <a:off x="5107129" y="1872011"/>
            <a:ext cx="3871501" cy="572701"/>
          </a:xfrm>
          <a:prstGeom prst="rect">
            <a:avLst/>
          </a:prstGeom>
        </p:spPr>
        <p:txBody>
          <a:bodyPr/>
          <a:lstStyle>
            <a:lvl1pPr defTabSz="566927">
              <a:defRPr sz="2480" i="1"/>
            </a:lvl1pPr>
          </a:lstStyle>
          <a:p>
            <a:r>
              <a:t>02 MARKET STRATEGY:</a:t>
            </a:r>
          </a:p>
        </p:txBody>
      </p:sp>
      <p:sp>
        <p:nvSpPr>
          <p:cNvPr id="952" name="Google Shape;794;p43"/>
          <p:cNvSpPr txBox="1">
            <a:spLocks noGrp="1"/>
          </p:cNvSpPr>
          <p:nvPr>
            <p:ph type="body" sz="quarter" idx="1"/>
          </p:nvPr>
        </p:nvSpPr>
        <p:spPr>
          <a:xfrm>
            <a:off x="4954883" y="2418321"/>
            <a:ext cx="4175993" cy="1734208"/>
          </a:xfrm>
          <a:prstGeom prst="rect">
            <a:avLst/>
          </a:prstGeom>
        </p:spPr>
        <p:txBody>
          <a:bodyPr/>
          <a:lstStyle>
            <a:lvl1pPr marL="0" indent="0" algn="ctr">
              <a:defRPr sz="2000"/>
            </a:lvl1pPr>
          </a:lstStyle>
          <a:p>
            <a:r>
              <a:t>-A Marketing Strategy is a plan that allows a business owner to direct activities to achieve the goals of the business owner.</a:t>
            </a:r>
          </a:p>
        </p:txBody>
      </p:sp>
      <p:grpSp>
        <p:nvGrpSpPr>
          <p:cNvPr id="1213" name="Google Shape;795;p43"/>
          <p:cNvGrpSpPr/>
          <p:nvPr/>
        </p:nvGrpSpPr>
        <p:grpSpPr>
          <a:xfrm>
            <a:off x="457274" y="740195"/>
            <a:ext cx="4175993" cy="3663095"/>
            <a:chOff x="0" y="0"/>
            <a:chExt cx="4175992" cy="3663093"/>
          </a:xfrm>
        </p:grpSpPr>
        <p:sp>
          <p:nvSpPr>
            <p:cNvPr id="953" name="Google Shape;796;p43"/>
            <p:cNvSpPr/>
            <p:nvPr/>
          </p:nvSpPr>
          <p:spPr>
            <a:xfrm>
              <a:off x="4175984" y="3480001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h="21600" extrusionOk="0">
                  <a:moveTo>
                    <a:pt x="0" y="21600"/>
                  </a:moveTo>
                  <a:cubicBezTo>
                    <a:pt x="0" y="17365"/>
                    <a:pt x="0" y="13129"/>
                    <a:pt x="0" y="8894"/>
                  </a:cubicBez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4" name="Google Shape;797;p43"/>
            <p:cNvSpPr/>
            <p:nvPr/>
          </p:nvSpPr>
          <p:spPr>
            <a:xfrm>
              <a:off x="4151378" y="3527727"/>
              <a:ext cx="16405" cy="69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478" y="0"/>
                    <a:pt x="0" y="1064"/>
                    <a:pt x="0" y="2567"/>
                  </a:cubicBezTo>
                  <a:lnTo>
                    <a:pt x="0" y="18824"/>
                  </a:lnTo>
                  <a:cubicBezTo>
                    <a:pt x="0" y="20327"/>
                    <a:pt x="4478" y="21391"/>
                    <a:pt x="10800" y="21600"/>
                  </a:cubicBezTo>
                  <a:cubicBezTo>
                    <a:pt x="16244" y="21391"/>
                    <a:pt x="21600" y="20327"/>
                    <a:pt x="21600" y="18824"/>
                  </a:cubicBezTo>
                  <a:lnTo>
                    <a:pt x="21600" y="2567"/>
                  </a:lnTo>
                  <a:cubicBezTo>
                    <a:pt x="21600" y="1064"/>
                    <a:pt x="16244" y="0"/>
                    <a:pt x="10800" y="0"/>
                  </a:cubicBezTo>
                  <a:close/>
                </a:path>
              </a:pathLst>
            </a:custGeom>
            <a:solidFill>
              <a:srgbClr val="9F522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55" name="Google Shape;798;p43"/>
            <p:cNvSpPr/>
            <p:nvPr/>
          </p:nvSpPr>
          <p:spPr>
            <a:xfrm>
              <a:off x="4126105" y="3542065"/>
              <a:ext cx="15738" cy="71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58" y="0"/>
                  </a:moveTo>
                  <a:cubicBezTo>
                    <a:pt x="4668" y="0"/>
                    <a:pt x="0" y="1033"/>
                    <a:pt x="0" y="2290"/>
                  </a:cubicBezTo>
                  <a:lnTo>
                    <a:pt x="0" y="19108"/>
                  </a:lnTo>
                  <a:cubicBezTo>
                    <a:pt x="0" y="20364"/>
                    <a:pt x="4668" y="21600"/>
                    <a:pt x="11258" y="21600"/>
                  </a:cubicBezTo>
                  <a:cubicBezTo>
                    <a:pt x="16841" y="21600"/>
                    <a:pt x="21600" y="20364"/>
                    <a:pt x="21600" y="19108"/>
                  </a:cubicBezTo>
                  <a:lnTo>
                    <a:pt x="21600" y="2290"/>
                  </a:lnTo>
                  <a:cubicBezTo>
                    <a:pt x="21600" y="1033"/>
                    <a:pt x="16841" y="0"/>
                    <a:pt x="11258" y="0"/>
                  </a:cubicBezTo>
                  <a:close/>
                </a:path>
              </a:pathLst>
            </a:custGeom>
            <a:solidFill>
              <a:srgbClr val="9F522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958" name="Google Shape;799;p43"/>
            <p:cNvGrpSpPr/>
            <p:nvPr/>
          </p:nvGrpSpPr>
          <p:grpSpPr>
            <a:xfrm>
              <a:off x="4167782" y="3341232"/>
              <a:ext cx="1" cy="12701"/>
              <a:chOff x="0" y="0"/>
              <a:chExt cx="0" cy="12700"/>
            </a:xfrm>
          </p:grpSpPr>
          <p:sp>
            <p:nvSpPr>
              <p:cNvPr id="956" name="Line"/>
              <p:cNvSpPr/>
              <p:nvPr/>
            </p:nvSpPr>
            <p:spPr>
              <a:xfrm flipV="1">
                <a:off x="0" y="0"/>
                <a:ext cx="1" cy="127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57" name="Line"/>
              <p:cNvSpPr/>
              <p:nvPr/>
            </p:nvSpPr>
            <p:spPr>
              <a:xfrm flipH="1">
                <a:off x="0" y="0"/>
                <a:ext cx="1" cy="127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959" name="Google Shape;800;p43"/>
            <p:cNvSpPr/>
            <p:nvPr/>
          </p:nvSpPr>
          <p:spPr>
            <a:xfrm>
              <a:off x="4142509" y="3388959"/>
              <a:ext cx="16405" cy="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356" y="0"/>
                    <a:pt x="0" y="1075"/>
                    <a:pt x="0" y="2592"/>
                  </a:cubicBezTo>
                  <a:lnTo>
                    <a:pt x="0" y="19008"/>
                  </a:lnTo>
                  <a:cubicBezTo>
                    <a:pt x="0" y="20315"/>
                    <a:pt x="5356" y="21600"/>
                    <a:pt x="10800" y="21600"/>
                  </a:cubicBezTo>
                  <a:cubicBezTo>
                    <a:pt x="17122" y="21600"/>
                    <a:pt x="21600" y="20315"/>
                    <a:pt x="21600" y="19008"/>
                  </a:cubicBezTo>
                  <a:lnTo>
                    <a:pt x="21600" y="2592"/>
                  </a:lnTo>
                  <a:cubicBezTo>
                    <a:pt x="21600" y="1075"/>
                    <a:pt x="17122" y="0"/>
                    <a:pt x="10800" y="0"/>
                  </a:cubicBezTo>
                  <a:close/>
                </a:path>
              </a:pathLst>
            </a:custGeom>
            <a:solidFill>
              <a:srgbClr val="9F522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grpSp>
          <p:nvGrpSpPr>
            <p:cNvPr id="1212" name="Google Shape;801;p43"/>
            <p:cNvGrpSpPr/>
            <p:nvPr/>
          </p:nvGrpSpPr>
          <p:grpSpPr>
            <a:xfrm>
              <a:off x="0" y="-1"/>
              <a:ext cx="4175993" cy="3663095"/>
              <a:chOff x="0" y="0"/>
              <a:chExt cx="4175992" cy="3663093"/>
            </a:xfrm>
          </p:grpSpPr>
          <p:sp>
            <p:nvSpPr>
              <p:cNvPr id="960" name="Google Shape;802;p43"/>
              <p:cNvSpPr/>
              <p:nvPr/>
            </p:nvSpPr>
            <p:spPr>
              <a:xfrm>
                <a:off x="1469536" y="1828968"/>
                <a:ext cx="170914" cy="1112198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1" name="Google Shape;803;p43"/>
              <p:cNvSpPr/>
              <p:nvPr/>
            </p:nvSpPr>
            <p:spPr>
              <a:xfrm>
                <a:off x="1743675" y="1598576"/>
                <a:ext cx="170914" cy="1342587"/>
              </a:xfrm>
              <a:prstGeom prst="rect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2" name="Google Shape;804;p43"/>
              <p:cNvSpPr/>
              <p:nvPr/>
            </p:nvSpPr>
            <p:spPr>
              <a:xfrm>
                <a:off x="2039686" y="1321774"/>
                <a:ext cx="171581" cy="161938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3" name="Google Shape;805;p43"/>
              <p:cNvSpPr/>
              <p:nvPr/>
            </p:nvSpPr>
            <p:spPr>
              <a:xfrm>
                <a:off x="2313826" y="1042170"/>
                <a:ext cx="171581" cy="1898986"/>
              </a:xfrm>
              <a:prstGeom prst="rect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4" name="Google Shape;806;p43"/>
              <p:cNvSpPr/>
              <p:nvPr/>
            </p:nvSpPr>
            <p:spPr>
              <a:xfrm>
                <a:off x="2630376" y="850055"/>
                <a:ext cx="171581" cy="2091098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5" name="Google Shape;807;p43"/>
              <p:cNvSpPr/>
              <p:nvPr/>
            </p:nvSpPr>
            <p:spPr>
              <a:xfrm>
                <a:off x="2966665" y="516438"/>
                <a:ext cx="171581" cy="2424711"/>
              </a:xfrm>
              <a:prstGeom prst="rect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6" name="Google Shape;808;p43"/>
              <p:cNvSpPr/>
              <p:nvPr/>
            </p:nvSpPr>
            <p:spPr>
              <a:xfrm>
                <a:off x="1441528" y="156881"/>
                <a:ext cx="1737745" cy="1420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68" y="19344"/>
                    </a:lnTo>
                    <a:lnTo>
                      <a:pt x="4444" y="19344"/>
                    </a:lnTo>
                    <a:lnTo>
                      <a:pt x="10529" y="11060"/>
                    </a:lnTo>
                    <a:lnTo>
                      <a:pt x="13367" y="11060"/>
                    </a:lnTo>
                    <a:lnTo>
                      <a:pt x="21600" y="0"/>
                    </a:lnTo>
                  </a:path>
                </a:pathLst>
              </a:custGeom>
              <a:noFill/>
              <a:ln w="12825" cap="flat">
                <a:solidFill>
                  <a:schemeClr val="accent6"/>
                </a:solidFill>
                <a:prstDash val="solid"/>
                <a:miter lim="10251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7" name="Google Shape;809;p43"/>
              <p:cNvSpPr/>
              <p:nvPr/>
            </p:nvSpPr>
            <p:spPr>
              <a:xfrm>
                <a:off x="3090431" y="128207"/>
                <a:ext cx="118967" cy="118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49" y="0"/>
                    </a:moveTo>
                    <a:lnTo>
                      <a:pt x="5957" y="621"/>
                    </a:lnTo>
                    <a:lnTo>
                      <a:pt x="0" y="7358"/>
                    </a:lnTo>
                    <a:lnTo>
                      <a:pt x="14892" y="6615"/>
                    </a:lnTo>
                    <a:lnTo>
                      <a:pt x="15510" y="21600"/>
                    </a:lnTo>
                    <a:lnTo>
                      <a:pt x="21600" y="14985"/>
                    </a:lnTo>
                    <a:lnTo>
                      <a:pt x="20849" y="0"/>
                    </a:lnTo>
                    <a:close/>
                  </a:path>
                </a:pathLst>
              </a:custGeom>
              <a:solidFill>
                <a:srgbClr val="F792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8" name="Google Shape;810;p43"/>
              <p:cNvSpPr/>
              <p:nvPr/>
            </p:nvSpPr>
            <p:spPr>
              <a:xfrm>
                <a:off x="1405098" y="1561034"/>
                <a:ext cx="53536" cy="53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389" h="21600" extrusionOk="0">
                    <a:moveTo>
                      <a:pt x="9239" y="0"/>
                    </a:moveTo>
                    <a:cubicBezTo>
                      <a:pt x="1245" y="0"/>
                      <a:pt x="-2970" y="10974"/>
                      <a:pt x="2413" y="17826"/>
                    </a:cubicBezTo>
                    <a:cubicBezTo>
                      <a:pt x="4291" y="20422"/>
                      <a:pt x="6811" y="21600"/>
                      <a:pt x="9262" y="21600"/>
                    </a:cubicBezTo>
                    <a:cubicBezTo>
                      <a:pt x="13591" y="21600"/>
                      <a:pt x="17782" y="17987"/>
                      <a:pt x="18378" y="12071"/>
                    </a:cubicBezTo>
                    <a:cubicBezTo>
                      <a:pt x="18630" y="6022"/>
                      <a:pt x="14622" y="535"/>
                      <a:pt x="9239" y="0"/>
                    </a:cubicBezTo>
                    <a:close/>
                  </a:path>
                </a:pathLst>
              </a:custGeom>
              <a:solidFill>
                <a:srgbClr val="F792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69" name="Google Shape;811;p43"/>
              <p:cNvSpPr/>
              <p:nvPr/>
            </p:nvSpPr>
            <p:spPr>
              <a:xfrm>
                <a:off x="1525857" y="1403794"/>
                <a:ext cx="53209" cy="53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76" h="21600" extrusionOk="0">
                    <a:moveTo>
                      <a:pt x="9080" y="0"/>
                    </a:moveTo>
                    <a:cubicBezTo>
                      <a:pt x="1338" y="0"/>
                      <a:pt x="-2900" y="10974"/>
                      <a:pt x="2277" y="17826"/>
                    </a:cubicBezTo>
                    <a:cubicBezTo>
                      <a:pt x="4224" y="20422"/>
                      <a:pt x="6766" y="21600"/>
                      <a:pt x="9217" y="21600"/>
                    </a:cubicBezTo>
                    <a:cubicBezTo>
                      <a:pt x="13523" y="21600"/>
                      <a:pt x="17646" y="17987"/>
                      <a:pt x="18242" y="12071"/>
                    </a:cubicBezTo>
                    <a:cubicBezTo>
                      <a:pt x="18700" y="5755"/>
                      <a:pt x="14485" y="535"/>
                      <a:pt x="9080" y="0"/>
                    </a:cubicBezTo>
                    <a:close/>
                  </a:path>
                </a:pathLst>
              </a:custGeom>
              <a:solidFill>
                <a:srgbClr val="F792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0" name="Google Shape;812;p43"/>
              <p:cNvSpPr/>
              <p:nvPr/>
            </p:nvSpPr>
            <p:spPr>
              <a:xfrm>
                <a:off x="1772194" y="1392858"/>
                <a:ext cx="53598" cy="533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10" h="21600" extrusionOk="0">
                    <a:moveTo>
                      <a:pt x="9239" y="0"/>
                    </a:moveTo>
                    <a:cubicBezTo>
                      <a:pt x="1245" y="0"/>
                      <a:pt x="-2970" y="11070"/>
                      <a:pt x="2413" y="17982"/>
                    </a:cubicBezTo>
                    <a:cubicBezTo>
                      <a:pt x="4268" y="20466"/>
                      <a:pt x="6742" y="21600"/>
                      <a:pt x="9193" y="21600"/>
                    </a:cubicBezTo>
                    <a:cubicBezTo>
                      <a:pt x="13522" y="21600"/>
                      <a:pt x="17782" y="18009"/>
                      <a:pt x="18401" y="12177"/>
                    </a:cubicBezTo>
                    <a:cubicBezTo>
                      <a:pt x="18630" y="5805"/>
                      <a:pt x="14622" y="270"/>
                      <a:pt x="9239" y="0"/>
                    </a:cubicBezTo>
                    <a:close/>
                  </a:path>
                </a:pathLst>
              </a:custGeom>
              <a:solidFill>
                <a:srgbClr val="F792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1" name="Google Shape;813;p43"/>
              <p:cNvSpPr/>
              <p:nvPr/>
            </p:nvSpPr>
            <p:spPr>
              <a:xfrm>
                <a:off x="2256632" y="850056"/>
                <a:ext cx="53226" cy="53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82" h="21600" extrusionOk="0">
                    <a:moveTo>
                      <a:pt x="9315" y="0"/>
                    </a:moveTo>
                    <a:cubicBezTo>
                      <a:pt x="1321" y="0"/>
                      <a:pt x="-2894" y="11029"/>
                      <a:pt x="2260" y="17915"/>
                    </a:cubicBezTo>
                    <a:cubicBezTo>
                      <a:pt x="4161" y="20443"/>
                      <a:pt x="6658" y="21600"/>
                      <a:pt x="9131" y="21600"/>
                    </a:cubicBezTo>
                    <a:cubicBezTo>
                      <a:pt x="13438" y="21600"/>
                      <a:pt x="17652" y="18076"/>
                      <a:pt x="18248" y="12132"/>
                    </a:cubicBezTo>
                    <a:cubicBezTo>
                      <a:pt x="18706" y="5783"/>
                      <a:pt x="14491" y="565"/>
                      <a:pt x="9315" y="0"/>
                    </a:cubicBezTo>
                    <a:close/>
                  </a:path>
                </a:pathLst>
              </a:custGeom>
              <a:solidFill>
                <a:srgbClr val="F792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2" name="Google Shape;814;p43"/>
              <p:cNvSpPr/>
              <p:nvPr/>
            </p:nvSpPr>
            <p:spPr>
              <a:xfrm>
                <a:off x="2482928" y="850056"/>
                <a:ext cx="53786" cy="53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74" h="21600" extrusionOk="0">
                    <a:moveTo>
                      <a:pt x="9303" y="0"/>
                    </a:moveTo>
                    <a:cubicBezTo>
                      <a:pt x="1332" y="0"/>
                      <a:pt x="-2906" y="11029"/>
                      <a:pt x="2271" y="17915"/>
                    </a:cubicBezTo>
                    <a:cubicBezTo>
                      <a:pt x="4241" y="20443"/>
                      <a:pt x="6760" y="21600"/>
                      <a:pt x="9257" y="21600"/>
                    </a:cubicBezTo>
                    <a:cubicBezTo>
                      <a:pt x="13563" y="21600"/>
                      <a:pt x="17709" y="18076"/>
                      <a:pt x="18465" y="12132"/>
                    </a:cubicBezTo>
                    <a:cubicBezTo>
                      <a:pt x="18694" y="5783"/>
                      <a:pt x="14708" y="565"/>
                      <a:pt x="9303" y="0"/>
                    </a:cubicBezTo>
                    <a:close/>
                  </a:path>
                </a:pathLst>
              </a:custGeom>
              <a:solidFill>
                <a:srgbClr val="F792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3" name="Google Shape;815;p43"/>
              <p:cNvSpPr/>
              <p:nvPr/>
            </p:nvSpPr>
            <p:spPr>
              <a:xfrm>
                <a:off x="2914051" y="1439603"/>
                <a:ext cx="516313" cy="350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5" h="21600" extrusionOk="0">
                    <a:moveTo>
                      <a:pt x="18323" y="0"/>
                    </a:moveTo>
                    <a:cubicBezTo>
                      <a:pt x="17295" y="0"/>
                      <a:pt x="16295" y="800"/>
                      <a:pt x="15758" y="2212"/>
                    </a:cubicBezTo>
                    <a:lnTo>
                      <a:pt x="11571" y="12435"/>
                    </a:lnTo>
                    <a:lnTo>
                      <a:pt x="729" y="6883"/>
                    </a:lnTo>
                    <a:lnTo>
                      <a:pt x="0" y="11467"/>
                    </a:lnTo>
                    <a:cubicBezTo>
                      <a:pt x="0" y="11467"/>
                      <a:pt x="7711" y="21600"/>
                      <a:pt x="12571" y="21600"/>
                    </a:cubicBezTo>
                    <a:cubicBezTo>
                      <a:pt x="12870" y="21600"/>
                      <a:pt x="13155" y="21563"/>
                      <a:pt x="13426" y="21481"/>
                    </a:cubicBezTo>
                    <a:cubicBezTo>
                      <a:pt x="16714" y="20471"/>
                      <a:pt x="19438" y="11089"/>
                      <a:pt x="20953" y="5914"/>
                    </a:cubicBezTo>
                    <a:cubicBezTo>
                      <a:pt x="21600" y="3727"/>
                      <a:pt x="21011" y="1203"/>
                      <a:pt x="19605" y="111"/>
                    </a:cubicBezTo>
                    <a:lnTo>
                      <a:pt x="19718" y="529"/>
                    </a:lnTo>
                    <a:cubicBezTo>
                      <a:pt x="19276" y="172"/>
                      <a:pt x="18797" y="0"/>
                      <a:pt x="1832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4" name="Google Shape;816;p43"/>
              <p:cNvSpPr/>
              <p:nvPr/>
            </p:nvSpPr>
            <p:spPr>
              <a:xfrm>
                <a:off x="2791685" y="1187740"/>
                <a:ext cx="209192" cy="4135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715" y="0"/>
                    </a:moveTo>
                    <a:lnTo>
                      <a:pt x="0" y="1142"/>
                    </a:lnTo>
                    <a:lnTo>
                      <a:pt x="15878" y="21600"/>
                    </a:lnTo>
                    <a:lnTo>
                      <a:pt x="21600" y="20458"/>
                    </a:lnTo>
                    <a:lnTo>
                      <a:pt x="5715" y="0"/>
                    </a:lnTo>
                    <a:close/>
                  </a:path>
                </a:pathLst>
              </a:custGeom>
              <a:solidFill>
                <a:srgbClr val="80818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5" name="Google Shape;817;p43"/>
              <p:cNvSpPr/>
              <p:nvPr/>
            </p:nvSpPr>
            <p:spPr>
              <a:xfrm>
                <a:off x="2819195" y="1280230"/>
                <a:ext cx="307280" cy="608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3" h="21600" extrusionOk="0">
                    <a:moveTo>
                      <a:pt x="4588" y="0"/>
                    </a:moveTo>
                    <a:cubicBezTo>
                      <a:pt x="4279" y="0"/>
                      <a:pt x="3966" y="28"/>
                      <a:pt x="3666" y="90"/>
                    </a:cubicBezTo>
                    <a:lnTo>
                      <a:pt x="1663" y="502"/>
                    </a:lnTo>
                    <a:cubicBezTo>
                      <a:pt x="315" y="793"/>
                      <a:pt x="-339" y="1572"/>
                      <a:pt x="174" y="2275"/>
                    </a:cubicBezTo>
                    <a:lnTo>
                      <a:pt x="13905" y="20745"/>
                    </a:lnTo>
                    <a:cubicBezTo>
                      <a:pt x="14296" y="21264"/>
                      <a:pt x="15285" y="21600"/>
                      <a:pt x="16330" y="21600"/>
                    </a:cubicBezTo>
                    <a:cubicBezTo>
                      <a:pt x="16652" y="21600"/>
                      <a:pt x="16984" y="21567"/>
                      <a:pt x="17302" y="21498"/>
                    </a:cubicBezTo>
                    <a:lnTo>
                      <a:pt x="19259" y="21086"/>
                    </a:lnTo>
                    <a:cubicBezTo>
                      <a:pt x="20607" y="20819"/>
                      <a:pt x="21261" y="20042"/>
                      <a:pt x="20748" y="19339"/>
                    </a:cubicBezTo>
                    <a:lnTo>
                      <a:pt x="7017" y="867"/>
                    </a:lnTo>
                    <a:cubicBezTo>
                      <a:pt x="6622" y="327"/>
                      <a:pt x="5623" y="0"/>
                      <a:pt x="458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6" name="Google Shape;818;p43"/>
              <p:cNvSpPr/>
              <p:nvPr/>
            </p:nvSpPr>
            <p:spPr>
              <a:xfrm>
                <a:off x="2745873" y="1120790"/>
                <a:ext cx="127169" cy="1079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69" y="0"/>
                    </a:moveTo>
                    <a:lnTo>
                      <a:pt x="0" y="7925"/>
                    </a:lnTo>
                    <a:lnTo>
                      <a:pt x="4531" y="21600"/>
                    </a:lnTo>
                    <a:lnTo>
                      <a:pt x="21600" y="13675"/>
                    </a:lnTo>
                    <a:lnTo>
                      <a:pt x="1706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7" name="Google Shape;819;p43"/>
              <p:cNvSpPr/>
              <p:nvPr/>
            </p:nvSpPr>
            <p:spPr>
              <a:xfrm>
                <a:off x="2138778" y="244304"/>
                <a:ext cx="957119" cy="9572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36" h="21600" extrusionOk="0">
                    <a:moveTo>
                      <a:pt x="9790" y="2484"/>
                    </a:moveTo>
                    <a:cubicBezTo>
                      <a:pt x="9824" y="2484"/>
                      <a:pt x="9859" y="2484"/>
                      <a:pt x="9894" y="2486"/>
                    </a:cubicBezTo>
                    <a:cubicBezTo>
                      <a:pt x="12937" y="2547"/>
                      <a:pt x="15644" y="4630"/>
                      <a:pt x="16760" y="7761"/>
                    </a:cubicBezTo>
                    <a:cubicBezTo>
                      <a:pt x="18280" y="12017"/>
                      <a:pt x="16383" y="16845"/>
                      <a:pt x="12517" y="18541"/>
                    </a:cubicBezTo>
                    <a:cubicBezTo>
                      <a:pt x="11626" y="18925"/>
                      <a:pt x="10696" y="19111"/>
                      <a:pt x="9775" y="19111"/>
                    </a:cubicBezTo>
                    <a:cubicBezTo>
                      <a:pt x="7767" y="19111"/>
                      <a:pt x="5799" y="18227"/>
                      <a:pt x="4355" y="16567"/>
                    </a:cubicBezTo>
                    <a:cubicBezTo>
                      <a:pt x="2248" y="14161"/>
                      <a:pt x="1662" y="10567"/>
                      <a:pt x="2861" y="7482"/>
                    </a:cubicBezTo>
                    <a:cubicBezTo>
                      <a:pt x="4062" y="4434"/>
                      <a:pt x="6788" y="2484"/>
                      <a:pt x="9790" y="2484"/>
                    </a:cubicBezTo>
                    <a:close/>
                    <a:moveTo>
                      <a:pt x="9764" y="0"/>
                    </a:moveTo>
                    <a:cubicBezTo>
                      <a:pt x="5883" y="0"/>
                      <a:pt x="2365" y="2559"/>
                      <a:pt x="810" y="6495"/>
                    </a:cubicBezTo>
                    <a:cubicBezTo>
                      <a:pt x="-766" y="10505"/>
                      <a:pt x="2" y="15163"/>
                      <a:pt x="2736" y="18294"/>
                    </a:cubicBezTo>
                    <a:cubicBezTo>
                      <a:pt x="4619" y="20450"/>
                      <a:pt x="7176" y="21600"/>
                      <a:pt x="9779" y="21600"/>
                    </a:cubicBezTo>
                    <a:cubicBezTo>
                      <a:pt x="10977" y="21600"/>
                      <a:pt x="12185" y="21356"/>
                      <a:pt x="13341" y="20855"/>
                    </a:cubicBezTo>
                    <a:cubicBezTo>
                      <a:pt x="18365" y="18666"/>
                      <a:pt x="20834" y="12387"/>
                      <a:pt x="18852" y="6835"/>
                    </a:cubicBezTo>
                    <a:cubicBezTo>
                      <a:pt x="17401" y="2779"/>
                      <a:pt x="13885" y="80"/>
                      <a:pt x="9937" y="2"/>
                    </a:cubicBezTo>
                    <a:cubicBezTo>
                      <a:pt x="9878" y="2"/>
                      <a:pt x="9821" y="0"/>
                      <a:pt x="976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8" name="Google Shape;820;p43"/>
              <p:cNvSpPr/>
              <p:nvPr/>
            </p:nvSpPr>
            <p:spPr>
              <a:xfrm>
                <a:off x="2248728" y="354464"/>
                <a:ext cx="736614" cy="736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50" h="21600" extrusionOk="0">
                    <a:moveTo>
                      <a:pt x="10069" y="0"/>
                    </a:moveTo>
                    <a:cubicBezTo>
                      <a:pt x="5155" y="0"/>
                      <a:pt x="863" y="3829"/>
                      <a:pt x="117" y="9196"/>
                    </a:cubicBezTo>
                    <a:cubicBezTo>
                      <a:pt x="-726" y="15087"/>
                      <a:pt x="3070" y="20578"/>
                      <a:pt x="8568" y="21479"/>
                    </a:cubicBezTo>
                    <a:cubicBezTo>
                      <a:pt x="9075" y="21561"/>
                      <a:pt x="9577" y="21600"/>
                      <a:pt x="10073" y="21600"/>
                    </a:cubicBezTo>
                    <a:cubicBezTo>
                      <a:pt x="14989" y="21600"/>
                      <a:pt x="19285" y="17753"/>
                      <a:pt x="20033" y="12402"/>
                    </a:cubicBezTo>
                    <a:cubicBezTo>
                      <a:pt x="20874" y="6511"/>
                      <a:pt x="17078" y="1001"/>
                      <a:pt x="11580" y="119"/>
                    </a:cubicBezTo>
                    <a:cubicBezTo>
                      <a:pt x="11071" y="39"/>
                      <a:pt x="10567" y="0"/>
                      <a:pt x="10069" y="0"/>
                    </a:cubicBezTo>
                    <a:close/>
                  </a:path>
                </a:pathLst>
              </a:custGeom>
              <a:solidFill>
                <a:srgbClr val="8FCE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79" name="Google Shape;821;p43"/>
              <p:cNvSpPr/>
              <p:nvPr/>
            </p:nvSpPr>
            <p:spPr>
              <a:xfrm>
                <a:off x="3258609" y="1410462"/>
                <a:ext cx="336101" cy="629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69" h="21600" extrusionOk="0">
                    <a:moveTo>
                      <a:pt x="9409" y="0"/>
                    </a:moveTo>
                    <a:cubicBezTo>
                      <a:pt x="7243" y="0"/>
                      <a:pt x="6041" y="638"/>
                      <a:pt x="6041" y="638"/>
                    </a:cubicBezTo>
                    <a:cubicBezTo>
                      <a:pt x="6041" y="638"/>
                      <a:pt x="718" y="1249"/>
                      <a:pt x="437" y="8046"/>
                    </a:cubicBezTo>
                    <a:cubicBezTo>
                      <a:pt x="199" y="13183"/>
                      <a:pt x="0" y="21600"/>
                      <a:pt x="0" y="21600"/>
                    </a:cubicBezTo>
                    <a:lnTo>
                      <a:pt x="19083" y="21600"/>
                    </a:lnTo>
                    <a:cubicBezTo>
                      <a:pt x="19083" y="21600"/>
                      <a:pt x="21600" y="4531"/>
                      <a:pt x="16199" y="1811"/>
                    </a:cubicBezTo>
                    <a:cubicBezTo>
                      <a:pt x="13417" y="396"/>
                      <a:pt x="11114" y="0"/>
                      <a:pt x="94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0" name="Google Shape;822;p43"/>
              <p:cNvSpPr/>
              <p:nvPr/>
            </p:nvSpPr>
            <p:spPr>
              <a:xfrm>
                <a:off x="3269673" y="1189140"/>
                <a:ext cx="187191" cy="263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19" h="21600" extrusionOk="0">
                    <a:moveTo>
                      <a:pt x="876" y="0"/>
                    </a:moveTo>
                    <a:cubicBezTo>
                      <a:pt x="876" y="0"/>
                      <a:pt x="-1281" y="11190"/>
                      <a:pt x="1173" y="13821"/>
                    </a:cubicBezTo>
                    <a:cubicBezTo>
                      <a:pt x="3620" y="16507"/>
                      <a:pt x="9707" y="16731"/>
                      <a:pt x="9707" y="16731"/>
                    </a:cubicBezTo>
                    <a:lnTo>
                      <a:pt x="10004" y="21600"/>
                    </a:lnTo>
                    <a:lnTo>
                      <a:pt x="18611" y="19362"/>
                    </a:lnTo>
                    <a:lnTo>
                      <a:pt x="18907" y="13821"/>
                    </a:lnTo>
                    <a:lnTo>
                      <a:pt x="20319" y="393"/>
                    </a:lnTo>
                    <a:lnTo>
                      <a:pt x="876" y="0"/>
                    </a:lnTo>
                    <a:close/>
                  </a:path>
                </a:pathLst>
              </a:custGeom>
              <a:solidFill>
                <a:srgbClr val="FF959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1" name="Google Shape;823;p43"/>
              <p:cNvSpPr/>
              <p:nvPr/>
            </p:nvSpPr>
            <p:spPr>
              <a:xfrm>
                <a:off x="3252458" y="1131126"/>
                <a:ext cx="231884" cy="217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315" h="21600" extrusionOk="0">
                    <a:moveTo>
                      <a:pt x="8408" y="0"/>
                    </a:moveTo>
                    <a:cubicBezTo>
                      <a:pt x="4468" y="0"/>
                      <a:pt x="212" y="398"/>
                      <a:pt x="212" y="398"/>
                    </a:cubicBezTo>
                    <a:cubicBezTo>
                      <a:pt x="212" y="398"/>
                      <a:pt x="-920" y="2910"/>
                      <a:pt x="2051" y="5768"/>
                    </a:cubicBezTo>
                    <a:lnTo>
                      <a:pt x="9935" y="6040"/>
                    </a:lnTo>
                    <a:cubicBezTo>
                      <a:pt x="9287" y="8281"/>
                      <a:pt x="9287" y="10727"/>
                      <a:pt x="10041" y="12968"/>
                    </a:cubicBezTo>
                    <a:cubicBezTo>
                      <a:pt x="10473" y="14055"/>
                      <a:pt x="11120" y="15010"/>
                      <a:pt x="11931" y="15759"/>
                    </a:cubicBezTo>
                    <a:cubicBezTo>
                      <a:pt x="11931" y="15759"/>
                      <a:pt x="12348" y="12630"/>
                      <a:pt x="13833" y="12630"/>
                    </a:cubicBezTo>
                    <a:cubicBezTo>
                      <a:pt x="13864" y="12630"/>
                      <a:pt x="13896" y="12630"/>
                      <a:pt x="13928" y="12630"/>
                    </a:cubicBezTo>
                    <a:cubicBezTo>
                      <a:pt x="14955" y="12769"/>
                      <a:pt x="15387" y="15215"/>
                      <a:pt x="14739" y="17185"/>
                    </a:cubicBezTo>
                    <a:cubicBezTo>
                      <a:pt x="14539" y="18186"/>
                      <a:pt x="13838" y="18902"/>
                      <a:pt x="13053" y="18902"/>
                    </a:cubicBezTo>
                    <a:cubicBezTo>
                      <a:pt x="12985" y="18902"/>
                      <a:pt x="12916" y="18895"/>
                      <a:pt x="12848" y="18882"/>
                    </a:cubicBezTo>
                    <a:lnTo>
                      <a:pt x="15171" y="21600"/>
                    </a:lnTo>
                    <a:cubicBezTo>
                      <a:pt x="15171" y="21600"/>
                      <a:pt x="20680" y="8824"/>
                      <a:pt x="17114" y="5629"/>
                    </a:cubicBezTo>
                    <a:cubicBezTo>
                      <a:pt x="17009" y="3520"/>
                      <a:pt x="16034" y="1618"/>
                      <a:pt x="14470" y="736"/>
                    </a:cubicBezTo>
                    <a:cubicBezTo>
                      <a:pt x="13443" y="172"/>
                      <a:pt x="10989" y="0"/>
                      <a:pt x="84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2" name="Google Shape;824;p43"/>
              <p:cNvSpPr/>
              <p:nvPr/>
            </p:nvSpPr>
            <p:spPr>
              <a:xfrm>
                <a:off x="3359102" y="1362050"/>
                <a:ext cx="41679" cy="560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0" h="21600" extrusionOk="0">
                    <a:moveTo>
                      <a:pt x="21260" y="0"/>
                    </a:moveTo>
                    <a:cubicBezTo>
                      <a:pt x="19525" y="7911"/>
                      <a:pt x="0" y="12123"/>
                      <a:pt x="0" y="12123"/>
                    </a:cubicBezTo>
                    <a:lnTo>
                      <a:pt x="680" y="21600"/>
                    </a:lnTo>
                    <a:cubicBezTo>
                      <a:pt x="21600" y="17902"/>
                      <a:pt x="21260" y="26"/>
                      <a:pt x="21260" y="0"/>
                    </a:cubicBezTo>
                    <a:close/>
                  </a:path>
                </a:pathLst>
              </a:custGeom>
              <a:solidFill>
                <a:srgbClr val="D85E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3" name="Google Shape;825;p43"/>
              <p:cNvSpPr/>
              <p:nvPr/>
            </p:nvSpPr>
            <p:spPr>
              <a:xfrm>
                <a:off x="3352900" y="1397592"/>
                <a:ext cx="108697" cy="70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08" y="0"/>
                    </a:moveTo>
                    <a:lnTo>
                      <a:pt x="3803" y="13643"/>
                    </a:lnTo>
                    <a:lnTo>
                      <a:pt x="1630" y="8386"/>
                    </a:lnTo>
                    <a:lnTo>
                      <a:pt x="0" y="11966"/>
                    </a:lnTo>
                    <a:lnTo>
                      <a:pt x="0" y="19084"/>
                    </a:lnTo>
                    <a:lnTo>
                      <a:pt x="3671" y="16364"/>
                    </a:lnTo>
                    <a:lnTo>
                      <a:pt x="10469" y="21600"/>
                    </a:lnTo>
                    <a:lnTo>
                      <a:pt x="21600" y="6095"/>
                    </a:lnTo>
                    <a:lnTo>
                      <a:pt x="18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4" name="Google Shape;826;p43"/>
              <p:cNvSpPr/>
              <p:nvPr/>
            </p:nvSpPr>
            <p:spPr>
              <a:xfrm>
                <a:off x="3589429" y="2970588"/>
                <a:ext cx="90292" cy="52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951" y="21600"/>
                    </a:lnTo>
                    <a:lnTo>
                      <a:pt x="21600" y="21600"/>
                    </a:lnTo>
                    <a:lnTo>
                      <a:pt x="19797" y="0"/>
                    </a:lnTo>
                    <a:close/>
                  </a:path>
                </a:pathLst>
              </a:custGeom>
              <a:solidFill>
                <a:srgbClr val="000B0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5" name="Google Shape;827;p43"/>
              <p:cNvSpPr/>
              <p:nvPr/>
            </p:nvSpPr>
            <p:spPr>
              <a:xfrm>
                <a:off x="3476000" y="3023201"/>
                <a:ext cx="218226" cy="116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63" h="21600" extrusionOk="0">
                    <a:moveTo>
                      <a:pt x="12081" y="0"/>
                    </a:moveTo>
                    <a:lnTo>
                      <a:pt x="11556" y="1269"/>
                    </a:lnTo>
                    <a:cubicBezTo>
                      <a:pt x="11556" y="1269"/>
                      <a:pt x="5906" y="12260"/>
                      <a:pt x="1243" y="14663"/>
                    </a:cubicBezTo>
                    <a:lnTo>
                      <a:pt x="0" y="21600"/>
                    </a:lnTo>
                    <a:lnTo>
                      <a:pt x="12081" y="21600"/>
                    </a:lnTo>
                    <a:lnTo>
                      <a:pt x="15233" y="20343"/>
                    </a:lnTo>
                    <a:lnTo>
                      <a:pt x="16149" y="21600"/>
                    </a:lnTo>
                    <a:lnTo>
                      <a:pt x="20812" y="21600"/>
                    </a:lnTo>
                    <a:cubicBezTo>
                      <a:pt x="20812" y="21600"/>
                      <a:pt x="21600" y="6321"/>
                      <a:pt x="195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6" name="Google Shape;828;p43"/>
              <p:cNvSpPr/>
              <p:nvPr/>
            </p:nvSpPr>
            <p:spPr>
              <a:xfrm>
                <a:off x="3356368" y="2969921"/>
                <a:ext cx="78622" cy="53281"/>
              </a:xfrm>
              <a:prstGeom prst="rect">
                <a:avLst/>
              </a:prstGeom>
              <a:solidFill>
                <a:srgbClr val="000B0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7" name="Google Shape;829;p43"/>
              <p:cNvSpPr/>
              <p:nvPr/>
            </p:nvSpPr>
            <p:spPr>
              <a:xfrm>
                <a:off x="3231268" y="3023201"/>
                <a:ext cx="218226" cy="116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63" h="21600" extrusionOk="0">
                    <a:moveTo>
                      <a:pt x="12017" y="0"/>
                    </a:moveTo>
                    <a:lnTo>
                      <a:pt x="11492" y="1269"/>
                    </a:lnTo>
                    <a:cubicBezTo>
                      <a:pt x="11492" y="1269"/>
                      <a:pt x="5906" y="12260"/>
                      <a:pt x="1243" y="14663"/>
                    </a:cubicBezTo>
                    <a:lnTo>
                      <a:pt x="0" y="21600"/>
                    </a:lnTo>
                    <a:lnTo>
                      <a:pt x="12081" y="21600"/>
                    </a:lnTo>
                    <a:lnTo>
                      <a:pt x="15233" y="20343"/>
                    </a:lnTo>
                    <a:lnTo>
                      <a:pt x="16149" y="21600"/>
                    </a:lnTo>
                    <a:lnTo>
                      <a:pt x="20812" y="21600"/>
                    </a:lnTo>
                    <a:cubicBezTo>
                      <a:pt x="20812" y="21600"/>
                      <a:pt x="21600" y="6321"/>
                      <a:pt x="195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8" name="Google Shape;830;p43"/>
              <p:cNvSpPr/>
              <p:nvPr/>
            </p:nvSpPr>
            <p:spPr>
              <a:xfrm>
                <a:off x="3025481" y="1452873"/>
                <a:ext cx="544496" cy="3728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4" h="21600" extrusionOk="0">
                    <a:moveTo>
                      <a:pt x="18479" y="0"/>
                    </a:moveTo>
                    <a:cubicBezTo>
                      <a:pt x="17274" y="0"/>
                      <a:pt x="16152" y="1139"/>
                      <a:pt x="15758" y="2897"/>
                    </a:cubicBezTo>
                    <a:lnTo>
                      <a:pt x="13345" y="13828"/>
                    </a:lnTo>
                    <a:lnTo>
                      <a:pt x="267" y="11410"/>
                    </a:lnTo>
                    <a:lnTo>
                      <a:pt x="0" y="17231"/>
                    </a:lnTo>
                    <a:cubicBezTo>
                      <a:pt x="0" y="17231"/>
                      <a:pt x="7986" y="21600"/>
                      <a:pt x="13154" y="21600"/>
                    </a:cubicBezTo>
                    <a:cubicBezTo>
                      <a:pt x="14231" y="21600"/>
                      <a:pt x="15185" y="21411"/>
                      <a:pt x="15917" y="20955"/>
                    </a:cubicBezTo>
                    <a:cubicBezTo>
                      <a:pt x="18866" y="19093"/>
                      <a:pt x="20528" y="10302"/>
                      <a:pt x="21278" y="5114"/>
                    </a:cubicBezTo>
                    <a:cubicBezTo>
                      <a:pt x="21600" y="2936"/>
                      <a:pt x="20714" y="761"/>
                      <a:pt x="19268" y="166"/>
                    </a:cubicBezTo>
                    <a:cubicBezTo>
                      <a:pt x="19004" y="54"/>
                      <a:pt x="18740" y="0"/>
                      <a:pt x="1847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89" name="Google Shape;831;p43"/>
              <p:cNvSpPr/>
              <p:nvPr/>
            </p:nvSpPr>
            <p:spPr>
              <a:xfrm>
                <a:off x="2910425" y="1617048"/>
                <a:ext cx="123926" cy="133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31" h="21600" extrusionOk="0">
                    <a:moveTo>
                      <a:pt x="7974" y="0"/>
                    </a:moveTo>
                    <a:cubicBezTo>
                      <a:pt x="7380" y="0"/>
                      <a:pt x="6920" y="65"/>
                      <a:pt x="6696" y="227"/>
                    </a:cubicBezTo>
                    <a:cubicBezTo>
                      <a:pt x="5777" y="886"/>
                      <a:pt x="7044" y="2885"/>
                      <a:pt x="8770" y="3101"/>
                    </a:cubicBezTo>
                    <a:cubicBezTo>
                      <a:pt x="10025" y="3328"/>
                      <a:pt x="11180" y="3771"/>
                      <a:pt x="12211" y="4322"/>
                    </a:cubicBezTo>
                    <a:cubicBezTo>
                      <a:pt x="12211" y="4322"/>
                      <a:pt x="5284" y="2496"/>
                      <a:pt x="2123" y="2496"/>
                    </a:cubicBezTo>
                    <a:cubicBezTo>
                      <a:pt x="1462" y="2496"/>
                      <a:pt x="957" y="2582"/>
                      <a:pt x="722" y="2766"/>
                    </a:cubicBezTo>
                    <a:cubicBezTo>
                      <a:pt x="-769" y="3771"/>
                      <a:pt x="150" y="6202"/>
                      <a:pt x="2560" y="6753"/>
                    </a:cubicBezTo>
                    <a:cubicBezTo>
                      <a:pt x="2560" y="6753"/>
                      <a:pt x="38" y="6980"/>
                      <a:pt x="38" y="9195"/>
                    </a:cubicBezTo>
                    <a:cubicBezTo>
                      <a:pt x="-85" y="11302"/>
                      <a:pt x="2796" y="11962"/>
                      <a:pt x="2796" y="11962"/>
                    </a:cubicBezTo>
                    <a:cubicBezTo>
                      <a:pt x="2101" y="13410"/>
                      <a:pt x="2672" y="15063"/>
                      <a:pt x="3939" y="16068"/>
                    </a:cubicBezTo>
                    <a:cubicBezTo>
                      <a:pt x="4174" y="17613"/>
                      <a:pt x="5205" y="18942"/>
                      <a:pt x="6696" y="19493"/>
                    </a:cubicBezTo>
                    <a:cubicBezTo>
                      <a:pt x="10832" y="20379"/>
                      <a:pt x="15092" y="21157"/>
                      <a:pt x="19340" y="21600"/>
                    </a:cubicBezTo>
                    <a:lnTo>
                      <a:pt x="20831" y="5424"/>
                    </a:lnTo>
                    <a:cubicBezTo>
                      <a:pt x="20831" y="5424"/>
                      <a:pt x="16583" y="1772"/>
                      <a:pt x="13825" y="994"/>
                    </a:cubicBezTo>
                    <a:cubicBezTo>
                      <a:pt x="11920" y="443"/>
                      <a:pt x="9487" y="0"/>
                      <a:pt x="7974" y="0"/>
                    </a:cubicBezTo>
                    <a:close/>
                  </a:path>
                </a:pathLst>
              </a:custGeom>
              <a:solidFill>
                <a:srgbClr val="FF959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0" name="Google Shape;832;p43"/>
              <p:cNvSpPr/>
              <p:nvPr/>
            </p:nvSpPr>
            <p:spPr>
              <a:xfrm>
                <a:off x="2879023" y="1511087"/>
                <a:ext cx="81979" cy="117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26" h="21600" extrusionOk="0">
                    <a:moveTo>
                      <a:pt x="3950" y="0"/>
                    </a:moveTo>
                    <a:cubicBezTo>
                      <a:pt x="2630" y="0"/>
                      <a:pt x="1309" y="526"/>
                      <a:pt x="680" y="1504"/>
                    </a:cubicBezTo>
                    <a:cubicBezTo>
                      <a:pt x="193" y="3007"/>
                      <a:pt x="366" y="4633"/>
                      <a:pt x="1168" y="6014"/>
                    </a:cubicBezTo>
                    <a:cubicBezTo>
                      <a:pt x="1168" y="6014"/>
                      <a:pt x="-1096" y="7396"/>
                      <a:pt x="680" y="10280"/>
                    </a:cubicBezTo>
                    <a:cubicBezTo>
                      <a:pt x="193" y="11161"/>
                      <a:pt x="366" y="12407"/>
                      <a:pt x="1168" y="13288"/>
                    </a:cubicBezTo>
                    <a:cubicBezTo>
                      <a:pt x="1168" y="13288"/>
                      <a:pt x="-766" y="16539"/>
                      <a:pt x="4390" y="19302"/>
                    </a:cubicBezTo>
                    <a:cubicBezTo>
                      <a:pt x="7393" y="20744"/>
                      <a:pt x="10773" y="21600"/>
                      <a:pt x="14200" y="21600"/>
                    </a:cubicBezTo>
                    <a:cubicBezTo>
                      <a:pt x="14625" y="21600"/>
                      <a:pt x="15065" y="21588"/>
                      <a:pt x="15505" y="21551"/>
                    </a:cubicBezTo>
                    <a:lnTo>
                      <a:pt x="13728" y="17676"/>
                    </a:lnTo>
                    <a:cubicBezTo>
                      <a:pt x="15992" y="17676"/>
                      <a:pt x="18240" y="16674"/>
                      <a:pt x="17438" y="15292"/>
                    </a:cubicBezTo>
                    <a:cubicBezTo>
                      <a:pt x="16794" y="14033"/>
                      <a:pt x="12770" y="13789"/>
                      <a:pt x="12770" y="13789"/>
                    </a:cubicBezTo>
                    <a:cubicBezTo>
                      <a:pt x="12770" y="13789"/>
                      <a:pt x="13068" y="13801"/>
                      <a:pt x="13540" y="13801"/>
                    </a:cubicBezTo>
                    <a:cubicBezTo>
                      <a:pt x="14923" y="13801"/>
                      <a:pt x="17769" y="13667"/>
                      <a:pt x="18240" y="12530"/>
                    </a:cubicBezTo>
                    <a:cubicBezTo>
                      <a:pt x="18570" y="11662"/>
                      <a:pt x="18083" y="10782"/>
                      <a:pt x="17124" y="10280"/>
                    </a:cubicBezTo>
                    <a:cubicBezTo>
                      <a:pt x="19215" y="10280"/>
                      <a:pt x="20504" y="8398"/>
                      <a:pt x="17769" y="7273"/>
                    </a:cubicBezTo>
                    <a:cubicBezTo>
                      <a:pt x="15976" y="6491"/>
                      <a:pt x="12188" y="6369"/>
                      <a:pt x="10018" y="6369"/>
                    </a:cubicBezTo>
                    <a:cubicBezTo>
                      <a:pt x="9059" y="6369"/>
                      <a:pt x="8415" y="6393"/>
                      <a:pt x="8415" y="6393"/>
                    </a:cubicBezTo>
                    <a:lnTo>
                      <a:pt x="7928" y="5513"/>
                    </a:lnTo>
                    <a:cubicBezTo>
                      <a:pt x="8415" y="5476"/>
                      <a:pt x="8887" y="5464"/>
                      <a:pt x="9358" y="5464"/>
                    </a:cubicBezTo>
                    <a:cubicBezTo>
                      <a:pt x="10663" y="5464"/>
                      <a:pt x="11952" y="5586"/>
                      <a:pt x="13257" y="5770"/>
                    </a:cubicBezTo>
                    <a:cubicBezTo>
                      <a:pt x="13477" y="5782"/>
                      <a:pt x="13713" y="5794"/>
                      <a:pt x="13949" y="5794"/>
                    </a:cubicBezTo>
                    <a:cubicBezTo>
                      <a:pt x="16715" y="5794"/>
                      <a:pt x="19734" y="4450"/>
                      <a:pt x="16307" y="2261"/>
                    </a:cubicBezTo>
                    <a:cubicBezTo>
                      <a:pt x="13335" y="330"/>
                      <a:pt x="8258" y="110"/>
                      <a:pt x="6088" y="110"/>
                    </a:cubicBezTo>
                    <a:cubicBezTo>
                      <a:pt x="5428" y="110"/>
                      <a:pt x="5035" y="122"/>
                      <a:pt x="5035" y="122"/>
                    </a:cubicBezTo>
                    <a:cubicBezTo>
                      <a:pt x="4689" y="49"/>
                      <a:pt x="4312" y="0"/>
                      <a:pt x="3950" y="0"/>
                    </a:cubicBezTo>
                    <a:close/>
                  </a:path>
                </a:pathLst>
              </a:custGeom>
              <a:solidFill>
                <a:srgbClr val="D85E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1" name="Google Shape;833;p43"/>
              <p:cNvSpPr/>
              <p:nvPr/>
            </p:nvSpPr>
            <p:spPr>
              <a:xfrm>
                <a:off x="1418323" y="1061308"/>
                <a:ext cx="242001" cy="2330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30" y="7219"/>
                    </a:moveTo>
                    <a:cubicBezTo>
                      <a:pt x="10666" y="7219"/>
                      <a:pt x="10702" y="7219"/>
                      <a:pt x="10738" y="7219"/>
                    </a:cubicBezTo>
                    <a:cubicBezTo>
                      <a:pt x="13910" y="7348"/>
                      <a:pt x="15374" y="11341"/>
                      <a:pt x="13053" y="13621"/>
                    </a:cubicBezTo>
                    <a:cubicBezTo>
                      <a:pt x="12339" y="14344"/>
                      <a:pt x="11470" y="14666"/>
                      <a:pt x="10618" y="14666"/>
                    </a:cubicBezTo>
                    <a:cubicBezTo>
                      <a:pt x="8779" y="14666"/>
                      <a:pt x="7017" y="13164"/>
                      <a:pt x="7017" y="10958"/>
                    </a:cubicBezTo>
                    <a:cubicBezTo>
                      <a:pt x="7077" y="8906"/>
                      <a:pt x="8666" y="7219"/>
                      <a:pt x="10630" y="7219"/>
                    </a:cubicBezTo>
                    <a:close/>
                    <a:moveTo>
                      <a:pt x="11470" y="0"/>
                    </a:moveTo>
                    <a:lnTo>
                      <a:pt x="9821" y="4116"/>
                    </a:lnTo>
                    <a:cubicBezTo>
                      <a:pt x="9333" y="4178"/>
                      <a:pt x="8845" y="4308"/>
                      <a:pt x="8357" y="4499"/>
                    </a:cubicBezTo>
                    <a:lnTo>
                      <a:pt x="4881" y="1774"/>
                    </a:lnTo>
                    <a:lnTo>
                      <a:pt x="2375" y="4685"/>
                    </a:lnTo>
                    <a:lnTo>
                      <a:pt x="4756" y="7793"/>
                    </a:lnTo>
                    <a:cubicBezTo>
                      <a:pt x="4452" y="8362"/>
                      <a:pt x="4268" y="9060"/>
                      <a:pt x="4083" y="9691"/>
                    </a:cubicBezTo>
                    <a:lnTo>
                      <a:pt x="0" y="11211"/>
                    </a:lnTo>
                    <a:lnTo>
                      <a:pt x="1220" y="14888"/>
                    </a:lnTo>
                    <a:lnTo>
                      <a:pt x="5000" y="14443"/>
                    </a:lnTo>
                    <a:cubicBezTo>
                      <a:pt x="5369" y="15012"/>
                      <a:pt x="5797" y="15519"/>
                      <a:pt x="6220" y="15964"/>
                    </a:cubicBezTo>
                    <a:lnTo>
                      <a:pt x="5488" y="20209"/>
                    </a:lnTo>
                    <a:lnTo>
                      <a:pt x="9392" y="21600"/>
                    </a:lnTo>
                    <a:lnTo>
                      <a:pt x="11166" y="17737"/>
                    </a:lnTo>
                    <a:cubicBezTo>
                      <a:pt x="11833" y="17676"/>
                      <a:pt x="12505" y="17546"/>
                      <a:pt x="13118" y="17292"/>
                    </a:cubicBezTo>
                    <a:lnTo>
                      <a:pt x="16291" y="20148"/>
                    </a:lnTo>
                    <a:lnTo>
                      <a:pt x="18916" y="17360"/>
                    </a:lnTo>
                    <a:lnTo>
                      <a:pt x="16779" y="14128"/>
                    </a:lnTo>
                    <a:cubicBezTo>
                      <a:pt x="17207" y="13306"/>
                      <a:pt x="17451" y="12354"/>
                      <a:pt x="17511" y="11403"/>
                    </a:cubicBezTo>
                    <a:lnTo>
                      <a:pt x="21600" y="9567"/>
                    </a:lnTo>
                    <a:lnTo>
                      <a:pt x="20195" y="6020"/>
                    </a:lnTo>
                    <a:lnTo>
                      <a:pt x="16106" y="6712"/>
                    </a:lnTo>
                    <a:cubicBezTo>
                      <a:pt x="15803" y="6273"/>
                      <a:pt x="15374" y="5828"/>
                      <a:pt x="14886" y="5513"/>
                    </a:cubicBezTo>
                    <a:lnTo>
                      <a:pt x="15434" y="1075"/>
                    </a:lnTo>
                    <a:lnTo>
                      <a:pt x="11470" y="0"/>
                    </a:ln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2" name="Google Shape;834;p43"/>
              <p:cNvSpPr/>
              <p:nvPr/>
            </p:nvSpPr>
            <p:spPr>
              <a:xfrm>
                <a:off x="930860" y="2533077"/>
                <a:ext cx="47214" cy="629618"/>
              </a:xfrm>
              <a:prstGeom prst="rect">
                <a:avLst/>
              </a:prstGeom>
              <a:solidFill>
                <a:srgbClr val="000B0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3" name="Google Shape;835;p43"/>
              <p:cNvSpPr/>
              <p:nvPr/>
            </p:nvSpPr>
            <p:spPr>
              <a:xfrm>
                <a:off x="698466" y="2416181"/>
                <a:ext cx="503806" cy="1517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1" y="0"/>
                    </a:moveTo>
                    <a:cubicBezTo>
                      <a:pt x="909" y="0"/>
                      <a:pt x="0" y="3018"/>
                      <a:pt x="0" y="6710"/>
                    </a:cubicBezTo>
                    <a:lnTo>
                      <a:pt x="0" y="14786"/>
                    </a:lnTo>
                    <a:cubicBezTo>
                      <a:pt x="0" y="18582"/>
                      <a:pt x="909" y="21600"/>
                      <a:pt x="2021" y="21600"/>
                    </a:cubicBezTo>
                    <a:lnTo>
                      <a:pt x="19579" y="21600"/>
                    </a:lnTo>
                    <a:cubicBezTo>
                      <a:pt x="20691" y="21600"/>
                      <a:pt x="21600" y="18582"/>
                      <a:pt x="21600" y="14786"/>
                    </a:cubicBezTo>
                    <a:lnTo>
                      <a:pt x="21600" y="6710"/>
                    </a:lnTo>
                    <a:cubicBezTo>
                      <a:pt x="21600" y="3018"/>
                      <a:pt x="20691" y="0"/>
                      <a:pt x="195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4" name="Google Shape;836;p43"/>
              <p:cNvSpPr/>
              <p:nvPr/>
            </p:nvSpPr>
            <p:spPr>
              <a:xfrm>
                <a:off x="958934" y="1692400"/>
                <a:ext cx="399911" cy="544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20" y="0"/>
                    </a:moveTo>
                    <a:cubicBezTo>
                      <a:pt x="1408" y="0"/>
                      <a:pt x="569" y="399"/>
                      <a:pt x="0" y="1132"/>
                    </a:cubicBezTo>
                    <a:cubicBezTo>
                      <a:pt x="0" y="1132"/>
                      <a:pt x="331" y="16478"/>
                      <a:pt x="627" y="17398"/>
                    </a:cubicBezTo>
                    <a:cubicBezTo>
                      <a:pt x="886" y="18294"/>
                      <a:pt x="18499" y="21600"/>
                      <a:pt x="18499" y="21600"/>
                    </a:cubicBezTo>
                    <a:lnTo>
                      <a:pt x="21600" y="18646"/>
                    </a:lnTo>
                    <a:lnTo>
                      <a:pt x="6829" y="14605"/>
                    </a:lnTo>
                    <a:cubicBezTo>
                      <a:pt x="6829" y="14605"/>
                      <a:pt x="6422" y="2406"/>
                      <a:pt x="4762" y="971"/>
                    </a:cubicBezTo>
                    <a:cubicBezTo>
                      <a:pt x="3984" y="309"/>
                      <a:pt x="3123" y="0"/>
                      <a:pt x="232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5" name="Google Shape;837;p43"/>
              <p:cNvSpPr/>
              <p:nvPr/>
            </p:nvSpPr>
            <p:spPr>
              <a:xfrm>
                <a:off x="1362908" y="2979390"/>
                <a:ext cx="162167" cy="96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7" h="21600" extrusionOk="0">
                    <a:moveTo>
                      <a:pt x="7141" y="0"/>
                    </a:moveTo>
                    <a:cubicBezTo>
                      <a:pt x="4424" y="0"/>
                      <a:pt x="1539" y="1709"/>
                      <a:pt x="1539" y="1709"/>
                    </a:cubicBezTo>
                    <a:lnTo>
                      <a:pt x="0" y="16923"/>
                    </a:lnTo>
                    <a:cubicBezTo>
                      <a:pt x="2076" y="17388"/>
                      <a:pt x="4151" y="18152"/>
                      <a:pt x="6042" y="19531"/>
                    </a:cubicBezTo>
                    <a:cubicBezTo>
                      <a:pt x="7643" y="20596"/>
                      <a:pt x="12629" y="21600"/>
                      <a:pt x="16490" y="21600"/>
                    </a:cubicBezTo>
                    <a:cubicBezTo>
                      <a:pt x="19357" y="21600"/>
                      <a:pt x="21600" y="21045"/>
                      <a:pt x="21371" y="19531"/>
                    </a:cubicBezTo>
                    <a:cubicBezTo>
                      <a:pt x="20923" y="15844"/>
                      <a:pt x="10730" y="1709"/>
                      <a:pt x="10730" y="1709"/>
                    </a:cubicBezTo>
                    <a:cubicBezTo>
                      <a:pt x="9833" y="435"/>
                      <a:pt x="8505" y="0"/>
                      <a:pt x="7141" y="0"/>
                    </a:cubicBezTo>
                    <a:close/>
                  </a:path>
                </a:pathLst>
              </a:custGeom>
              <a:solidFill>
                <a:srgbClr val="D85E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6" name="Google Shape;838;p43"/>
              <p:cNvSpPr/>
              <p:nvPr/>
            </p:nvSpPr>
            <p:spPr>
              <a:xfrm>
                <a:off x="1358047" y="3014332"/>
                <a:ext cx="272452" cy="1334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20" h="21600" extrusionOk="0">
                    <a:moveTo>
                      <a:pt x="862" y="0"/>
                    </a:moveTo>
                    <a:lnTo>
                      <a:pt x="358" y="2104"/>
                    </a:lnTo>
                    <a:cubicBezTo>
                      <a:pt x="358" y="2104"/>
                      <a:pt x="-446" y="5535"/>
                      <a:pt x="358" y="12613"/>
                    </a:cubicBezTo>
                    <a:cubicBezTo>
                      <a:pt x="1215" y="19582"/>
                      <a:pt x="1916" y="21568"/>
                      <a:pt x="1916" y="21568"/>
                    </a:cubicBezTo>
                    <a:lnTo>
                      <a:pt x="3170" y="21017"/>
                    </a:lnTo>
                    <a:lnTo>
                      <a:pt x="3170" y="13163"/>
                    </a:lnTo>
                    <a:cubicBezTo>
                      <a:pt x="3170" y="13163"/>
                      <a:pt x="5581" y="16151"/>
                      <a:pt x="6336" y="18579"/>
                    </a:cubicBezTo>
                    <a:cubicBezTo>
                      <a:pt x="7007" y="20758"/>
                      <a:pt x="9962" y="21600"/>
                      <a:pt x="12162" y="21600"/>
                    </a:cubicBezTo>
                    <a:cubicBezTo>
                      <a:pt x="12427" y="21600"/>
                      <a:pt x="12682" y="21589"/>
                      <a:pt x="12917" y="21568"/>
                    </a:cubicBezTo>
                    <a:cubicBezTo>
                      <a:pt x="15078" y="21352"/>
                      <a:pt x="18444" y="21568"/>
                      <a:pt x="19802" y="19356"/>
                    </a:cubicBezTo>
                    <a:cubicBezTo>
                      <a:pt x="21154" y="17144"/>
                      <a:pt x="15881" y="11393"/>
                      <a:pt x="14073" y="9840"/>
                    </a:cubicBezTo>
                    <a:cubicBezTo>
                      <a:pt x="12265" y="8405"/>
                      <a:pt x="11912" y="6970"/>
                      <a:pt x="11912" y="6970"/>
                    </a:cubicBezTo>
                    <a:cubicBezTo>
                      <a:pt x="10971" y="7304"/>
                      <a:pt x="10021" y="7466"/>
                      <a:pt x="9070" y="7466"/>
                    </a:cubicBezTo>
                    <a:cubicBezTo>
                      <a:pt x="7796" y="7466"/>
                      <a:pt x="6522" y="7164"/>
                      <a:pt x="5282" y="6527"/>
                    </a:cubicBezTo>
                    <a:cubicBezTo>
                      <a:pt x="1818" y="4758"/>
                      <a:pt x="862" y="0"/>
                      <a:pt x="8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7" name="Google Shape;839;p43"/>
              <p:cNvSpPr/>
              <p:nvPr/>
            </p:nvSpPr>
            <p:spPr>
              <a:xfrm>
                <a:off x="1144183" y="2250073"/>
                <a:ext cx="338661" cy="7621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06" h="21600" extrusionOk="0">
                    <a:moveTo>
                      <a:pt x="1555" y="0"/>
                    </a:moveTo>
                    <a:lnTo>
                      <a:pt x="0" y="4630"/>
                    </a:lnTo>
                    <a:lnTo>
                      <a:pt x="10743" y="6276"/>
                    </a:lnTo>
                    <a:cubicBezTo>
                      <a:pt x="10743" y="6276"/>
                      <a:pt x="11083" y="6839"/>
                      <a:pt x="10628" y="10133"/>
                    </a:cubicBezTo>
                    <a:cubicBezTo>
                      <a:pt x="10135" y="13988"/>
                      <a:pt x="12679" y="21271"/>
                      <a:pt x="12679" y="21271"/>
                    </a:cubicBezTo>
                    <a:cubicBezTo>
                      <a:pt x="12679" y="21271"/>
                      <a:pt x="14709" y="21600"/>
                      <a:pt x="15871" y="21600"/>
                    </a:cubicBezTo>
                    <a:cubicBezTo>
                      <a:pt x="16331" y="21600"/>
                      <a:pt x="16653" y="21549"/>
                      <a:pt x="16664" y="21407"/>
                    </a:cubicBezTo>
                    <a:cubicBezTo>
                      <a:pt x="17764" y="10732"/>
                      <a:pt x="21600" y="6102"/>
                      <a:pt x="15183" y="3003"/>
                    </a:cubicBezTo>
                    <a:cubicBezTo>
                      <a:pt x="12413" y="1667"/>
                      <a:pt x="1555" y="0"/>
                      <a:pt x="1555" y="0"/>
                    </a:cubicBezTo>
                    <a:close/>
                  </a:path>
                </a:pathLst>
              </a:custGeom>
              <a:solidFill>
                <a:srgbClr val="D85E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8" name="Google Shape;840;p43"/>
              <p:cNvSpPr/>
              <p:nvPr/>
            </p:nvSpPr>
            <p:spPr>
              <a:xfrm>
                <a:off x="1456599" y="2994260"/>
                <a:ext cx="162109" cy="962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0" h="21600" extrusionOk="0">
                    <a:moveTo>
                      <a:pt x="7001" y="0"/>
                    </a:moveTo>
                    <a:cubicBezTo>
                      <a:pt x="4283" y="0"/>
                      <a:pt x="1442" y="1587"/>
                      <a:pt x="1442" y="1587"/>
                    </a:cubicBezTo>
                    <a:lnTo>
                      <a:pt x="0" y="16930"/>
                    </a:lnTo>
                    <a:cubicBezTo>
                      <a:pt x="2067" y="17394"/>
                      <a:pt x="4054" y="18157"/>
                      <a:pt x="6042" y="19549"/>
                    </a:cubicBezTo>
                    <a:cubicBezTo>
                      <a:pt x="7643" y="20597"/>
                      <a:pt x="12621" y="21600"/>
                      <a:pt x="16481" y="21600"/>
                    </a:cubicBezTo>
                    <a:cubicBezTo>
                      <a:pt x="19349" y="21600"/>
                      <a:pt x="21600" y="21046"/>
                      <a:pt x="21363" y="19549"/>
                    </a:cubicBezTo>
                    <a:cubicBezTo>
                      <a:pt x="20914" y="15867"/>
                      <a:pt x="10730" y="1751"/>
                      <a:pt x="10730" y="1751"/>
                    </a:cubicBezTo>
                    <a:cubicBezTo>
                      <a:pt x="9797" y="434"/>
                      <a:pt x="8417" y="0"/>
                      <a:pt x="7001" y="0"/>
                    </a:cubicBezTo>
                    <a:close/>
                  </a:path>
                </a:pathLst>
              </a:custGeom>
              <a:solidFill>
                <a:srgbClr val="FF959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999" name="Google Shape;841;p43"/>
              <p:cNvSpPr/>
              <p:nvPr/>
            </p:nvSpPr>
            <p:spPr>
              <a:xfrm>
                <a:off x="1451739" y="3029402"/>
                <a:ext cx="272402" cy="1335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17" h="21600" extrusionOk="0">
                    <a:moveTo>
                      <a:pt x="857" y="0"/>
                    </a:moveTo>
                    <a:lnTo>
                      <a:pt x="358" y="2093"/>
                    </a:lnTo>
                    <a:cubicBezTo>
                      <a:pt x="358" y="2093"/>
                      <a:pt x="-446" y="5524"/>
                      <a:pt x="358" y="12602"/>
                    </a:cubicBezTo>
                    <a:cubicBezTo>
                      <a:pt x="1210" y="19572"/>
                      <a:pt x="1911" y="21568"/>
                      <a:pt x="1911" y="21568"/>
                    </a:cubicBezTo>
                    <a:lnTo>
                      <a:pt x="3170" y="20899"/>
                    </a:lnTo>
                    <a:lnTo>
                      <a:pt x="3170" y="13163"/>
                    </a:lnTo>
                    <a:cubicBezTo>
                      <a:pt x="3170" y="13163"/>
                      <a:pt x="5581" y="16141"/>
                      <a:pt x="6282" y="18579"/>
                    </a:cubicBezTo>
                    <a:cubicBezTo>
                      <a:pt x="6958" y="20748"/>
                      <a:pt x="9952" y="21600"/>
                      <a:pt x="12157" y="21600"/>
                    </a:cubicBezTo>
                    <a:cubicBezTo>
                      <a:pt x="12422" y="21600"/>
                      <a:pt x="12677" y="21589"/>
                      <a:pt x="12917" y="21568"/>
                    </a:cubicBezTo>
                    <a:cubicBezTo>
                      <a:pt x="15073" y="21341"/>
                      <a:pt x="18439" y="21568"/>
                      <a:pt x="19797" y="19356"/>
                    </a:cubicBezTo>
                    <a:cubicBezTo>
                      <a:pt x="21154" y="17144"/>
                      <a:pt x="15877" y="11393"/>
                      <a:pt x="14068" y="9840"/>
                    </a:cubicBezTo>
                    <a:cubicBezTo>
                      <a:pt x="12260" y="8405"/>
                      <a:pt x="11912" y="6959"/>
                      <a:pt x="11912" y="6959"/>
                    </a:cubicBezTo>
                    <a:cubicBezTo>
                      <a:pt x="10967" y="7294"/>
                      <a:pt x="10016" y="7466"/>
                      <a:pt x="9070" y="7466"/>
                    </a:cubicBezTo>
                    <a:cubicBezTo>
                      <a:pt x="7791" y="7466"/>
                      <a:pt x="6517" y="7153"/>
                      <a:pt x="5277" y="6517"/>
                    </a:cubicBezTo>
                    <a:cubicBezTo>
                      <a:pt x="1813" y="4747"/>
                      <a:pt x="857" y="0"/>
                      <a:pt x="8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0" name="Google Shape;842;p43"/>
              <p:cNvSpPr/>
              <p:nvPr/>
            </p:nvSpPr>
            <p:spPr>
              <a:xfrm>
                <a:off x="1135981" y="2306821"/>
                <a:ext cx="402052" cy="7056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6" h="21600" extrusionOk="0">
                    <a:moveTo>
                      <a:pt x="0" y="0"/>
                    </a:moveTo>
                    <a:lnTo>
                      <a:pt x="71" y="5085"/>
                    </a:lnTo>
                    <a:lnTo>
                      <a:pt x="10838" y="5775"/>
                    </a:lnTo>
                    <a:cubicBezTo>
                      <a:pt x="10838" y="5775"/>
                      <a:pt x="11352" y="6340"/>
                      <a:pt x="12009" y="9877"/>
                    </a:cubicBezTo>
                    <a:cubicBezTo>
                      <a:pt x="12852" y="14019"/>
                      <a:pt x="17721" y="21510"/>
                      <a:pt x="17721" y="21510"/>
                    </a:cubicBezTo>
                    <a:cubicBezTo>
                      <a:pt x="17721" y="21510"/>
                      <a:pt x="18857" y="21600"/>
                      <a:pt x="19889" y="21600"/>
                    </a:cubicBezTo>
                    <a:cubicBezTo>
                      <a:pt x="20782" y="21600"/>
                      <a:pt x="21600" y="21533"/>
                      <a:pt x="21532" y="21282"/>
                    </a:cubicBezTo>
                    <a:cubicBezTo>
                      <a:pt x="19003" y="9814"/>
                      <a:pt x="21053" y="4519"/>
                      <a:pt x="13952" y="1862"/>
                    </a:cubicBezTo>
                    <a:cubicBezTo>
                      <a:pt x="10873" y="71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959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1" name="Google Shape;843;p43"/>
              <p:cNvSpPr/>
              <p:nvPr/>
            </p:nvSpPr>
            <p:spPr>
              <a:xfrm>
                <a:off x="724429" y="1675062"/>
                <a:ext cx="340242" cy="556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33" h="21600" extrusionOk="0">
                    <a:moveTo>
                      <a:pt x="8869" y="0"/>
                    </a:moveTo>
                    <a:cubicBezTo>
                      <a:pt x="4738" y="0"/>
                      <a:pt x="531" y="466"/>
                      <a:pt x="81" y="1780"/>
                    </a:cubicBezTo>
                    <a:cubicBezTo>
                      <a:pt x="-688" y="4117"/>
                      <a:pt x="4248" y="11968"/>
                      <a:pt x="4248" y="11968"/>
                    </a:cubicBezTo>
                    <a:lnTo>
                      <a:pt x="5259" y="14357"/>
                    </a:lnTo>
                    <a:lnTo>
                      <a:pt x="4532" y="15974"/>
                    </a:lnTo>
                    <a:cubicBezTo>
                      <a:pt x="3155" y="17193"/>
                      <a:pt x="1660" y="20218"/>
                      <a:pt x="1660" y="20218"/>
                    </a:cubicBezTo>
                    <a:cubicBezTo>
                      <a:pt x="1660" y="20218"/>
                      <a:pt x="10574" y="21600"/>
                      <a:pt x="14737" y="21600"/>
                    </a:cubicBezTo>
                    <a:cubicBezTo>
                      <a:pt x="15076" y="21600"/>
                      <a:pt x="15384" y="21592"/>
                      <a:pt x="15656" y="21572"/>
                    </a:cubicBezTo>
                    <a:cubicBezTo>
                      <a:pt x="19215" y="21333"/>
                      <a:pt x="20103" y="20218"/>
                      <a:pt x="20103" y="20218"/>
                    </a:cubicBezTo>
                    <a:lnTo>
                      <a:pt x="18284" y="12020"/>
                    </a:lnTo>
                    <a:cubicBezTo>
                      <a:pt x="18284" y="12020"/>
                      <a:pt x="20912" y="8811"/>
                      <a:pt x="19902" y="6423"/>
                    </a:cubicBezTo>
                    <a:cubicBezTo>
                      <a:pt x="19014" y="4487"/>
                      <a:pt x="17921" y="2552"/>
                      <a:pt x="16666" y="694"/>
                    </a:cubicBezTo>
                    <a:cubicBezTo>
                      <a:pt x="15396" y="295"/>
                      <a:pt x="12152" y="0"/>
                      <a:pt x="88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2" name="Google Shape;844;p43"/>
              <p:cNvSpPr/>
              <p:nvPr/>
            </p:nvSpPr>
            <p:spPr>
              <a:xfrm>
                <a:off x="863926" y="1448872"/>
                <a:ext cx="196917" cy="2728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3" h="21600" extrusionOk="0">
                    <a:moveTo>
                      <a:pt x="1749" y="0"/>
                    </a:moveTo>
                    <a:lnTo>
                      <a:pt x="1016" y="13210"/>
                    </a:lnTo>
                    <a:lnTo>
                      <a:pt x="69" y="16674"/>
                    </a:lnTo>
                    <a:cubicBezTo>
                      <a:pt x="-294" y="18136"/>
                      <a:pt x="795" y="19594"/>
                      <a:pt x="2696" y="20085"/>
                    </a:cubicBezTo>
                    <a:lnTo>
                      <a:pt x="8463" y="21600"/>
                    </a:lnTo>
                    <a:lnTo>
                      <a:pt x="9559" y="16832"/>
                    </a:lnTo>
                    <a:cubicBezTo>
                      <a:pt x="9559" y="16832"/>
                      <a:pt x="9844" y="16848"/>
                      <a:pt x="10328" y="16848"/>
                    </a:cubicBezTo>
                    <a:cubicBezTo>
                      <a:pt x="12044" y="16848"/>
                      <a:pt x="16237" y="16653"/>
                      <a:pt x="18458" y="14831"/>
                    </a:cubicBezTo>
                    <a:cubicBezTo>
                      <a:pt x="21306" y="12450"/>
                      <a:pt x="21014" y="1410"/>
                      <a:pt x="21014" y="1410"/>
                    </a:cubicBez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FF959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3" name="Google Shape;845;p43"/>
              <p:cNvSpPr/>
              <p:nvPr/>
            </p:nvSpPr>
            <p:spPr>
              <a:xfrm>
                <a:off x="915413" y="1624583"/>
                <a:ext cx="38055" cy="61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80" h="21600" extrusionOk="0">
                    <a:moveTo>
                      <a:pt x="216" y="0"/>
                    </a:moveTo>
                    <a:cubicBezTo>
                      <a:pt x="216" y="0"/>
                      <a:pt x="-3120" y="16077"/>
                      <a:pt x="16472" y="21600"/>
                    </a:cubicBezTo>
                    <a:lnTo>
                      <a:pt x="18480" y="12941"/>
                    </a:lnTo>
                    <a:cubicBezTo>
                      <a:pt x="18480" y="12941"/>
                      <a:pt x="539" y="7442"/>
                      <a:pt x="216" y="0"/>
                    </a:cubicBezTo>
                    <a:close/>
                  </a:path>
                </a:pathLst>
              </a:custGeom>
              <a:solidFill>
                <a:srgbClr val="D85E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4" name="Google Shape;846;p43"/>
              <p:cNvSpPr/>
              <p:nvPr/>
            </p:nvSpPr>
            <p:spPr>
              <a:xfrm>
                <a:off x="831591" y="1385990"/>
                <a:ext cx="229173" cy="224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4" h="21600" extrusionOk="0">
                    <a:moveTo>
                      <a:pt x="9223" y="0"/>
                    </a:moveTo>
                    <a:cubicBezTo>
                      <a:pt x="5966" y="64"/>
                      <a:pt x="1488" y="788"/>
                      <a:pt x="201" y="7025"/>
                    </a:cubicBezTo>
                    <a:cubicBezTo>
                      <a:pt x="-1026" y="13262"/>
                      <a:pt x="3757" y="21600"/>
                      <a:pt x="3757" y="21600"/>
                    </a:cubicBezTo>
                    <a:lnTo>
                      <a:pt x="6272" y="19436"/>
                    </a:lnTo>
                    <a:cubicBezTo>
                      <a:pt x="6272" y="19436"/>
                      <a:pt x="4925" y="19038"/>
                      <a:pt x="4494" y="16547"/>
                    </a:cubicBezTo>
                    <a:cubicBezTo>
                      <a:pt x="4248" y="15036"/>
                      <a:pt x="4494" y="13525"/>
                      <a:pt x="5110" y="12212"/>
                    </a:cubicBezTo>
                    <a:cubicBezTo>
                      <a:pt x="5404" y="11681"/>
                      <a:pt x="5781" y="11367"/>
                      <a:pt x="6140" y="11367"/>
                    </a:cubicBezTo>
                    <a:cubicBezTo>
                      <a:pt x="6230" y="11367"/>
                      <a:pt x="6314" y="11386"/>
                      <a:pt x="6398" y="11424"/>
                    </a:cubicBezTo>
                    <a:cubicBezTo>
                      <a:pt x="6583" y="11552"/>
                      <a:pt x="6769" y="11751"/>
                      <a:pt x="6888" y="12014"/>
                    </a:cubicBezTo>
                    <a:cubicBezTo>
                      <a:pt x="7319" y="13000"/>
                      <a:pt x="7505" y="14050"/>
                      <a:pt x="7505" y="15164"/>
                    </a:cubicBezTo>
                    <a:cubicBezTo>
                      <a:pt x="11061" y="13525"/>
                      <a:pt x="10385" y="7749"/>
                      <a:pt x="10385" y="7749"/>
                    </a:cubicBezTo>
                    <a:cubicBezTo>
                      <a:pt x="12474" y="8472"/>
                      <a:pt x="14623" y="8927"/>
                      <a:pt x="16892" y="9125"/>
                    </a:cubicBezTo>
                    <a:cubicBezTo>
                      <a:pt x="16958" y="9125"/>
                      <a:pt x="17024" y="9125"/>
                      <a:pt x="17084" y="9125"/>
                    </a:cubicBezTo>
                    <a:cubicBezTo>
                      <a:pt x="19868" y="9125"/>
                      <a:pt x="20574" y="7749"/>
                      <a:pt x="20574" y="7749"/>
                    </a:cubicBezTo>
                    <a:cubicBezTo>
                      <a:pt x="20388" y="6897"/>
                      <a:pt x="20083" y="6173"/>
                      <a:pt x="19718" y="5514"/>
                    </a:cubicBezTo>
                    <a:cubicBezTo>
                      <a:pt x="18550" y="3810"/>
                      <a:pt x="17078" y="2497"/>
                      <a:pt x="15294" y="1639"/>
                    </a:cubicBezTo>
                    <a:cubicBezTo>
                      <a:pt x="13396" y="589"/>
                      <a:pt x="11307" y="64"/>
                      <a:pt x="922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5" name="Google Shape;847;p43"/>
              <p:cNvSpPr/>
              <p:nvPr/>
            </p:nvSpPr>
            <p:spPr>
              <a:xfrm>
                <a:off x="743544" y="1353649"/>
                <a:ext cx="131304" cy="1655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012" y="0"/>
                    </a:moveTo>
                    <a:cubicBezTo>
                      <a:pt x="4827" y="0"/>
                      <a:pt x="2062" y="5065"/>
                      <a:pt x="2819" y="12340"/>
                    </a:cubicBezTo>
                    <a:cubicBezTo>
                      <a:pt x="3478" y="18806"/>
                      <a:pt x="1020" y="19320"/>
                      <a:pt x="241" y="19320"/>
                    </a:cubicBezTo>
                    <a:cubicBezTo>
                      <a:pt x="88" y="19320"/>
                      <a:pt x="0" y="19302"/>
                      <a:pt x="0" y="19302"/>
                    </a:cubicBezTo>
                    <a:cubicBezTo>
                      <a:pt x="0" y="19302"/>
                      <a:pt x="1635" y="21600"/>
                      <a:pt x="4607" y="21600"/>
                    </a:cubicBezTo>
                    <a:cubicBezTo>
                      <a:pt x="5288" y="21600"/>
                      <a:pt x="6044" y="21478"/>
                      <a:pt x="6867" y="21174"/>
                    </a:cubicBezTo>
                    <a:cubicBezTo>
                      <a:pt x="11135" y="19564"/>
                      <a:pt x="15413" y="15282"/>
                      <a:pt x="11815" y="9042"/>
                    </a:cubicBezTo>
                    <a:cubicBezTo>
                      <a:pt x="10213" y="6309"/>
                      <a:pt x="11409" y="5204"/>
                      <a:pt x="13318" y="5204"/>
                    </a:cubicBezTo>
                    <a:cubicBezTo>
                      <a:pt x="15698" y="5204"/>
                      <a:pt x="19187" y="6927"/>
                      <a:pt x="19680" y="9303"/>
                    </a:cubicBezTo>
                    <a:lnTo>
                      <a:pt x="21600" y="7432"/>
                    </a:lnTo>
                    <a:cubicBezTo>
                      <a:pt x="21600" y="7432"/>
                      <a:pt x="20920" y="383"/>
                      <a:pt x="12934" y="26"/>
                    </a:cubicBezTo>
                    <a:cubicBezTo>
                      <a:pt x="12627" y="9"/>
                      <a:pt x="12308" y="0"/>
                      <a:pt x="1201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6" name="Google Shape;848;p43"/>
              <p:cNvSpPr/>
              <p:nvPr/>
            </p:nvSpPr>
            <p:spPr>
              <a:xfrm>
                <a:off x="883419" y="1402394"/>
                <a:ext cx="167809" cy="120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65" h="21600" extrusionOk="0">
                    <a:moveTo>
                      <a:pt x="14130" y="0"/>
                    </a:moveTo>
                    <a:cubicBezTo>
                      <a:pt x="10690" y="0"/>
                      <a:pt x="7339" y="1461"/>
                      <a:pt x="4542" y="4179"/>
                    </a:cubicBezTo>
                    <a:cubicBezTo>
                      <a:pt x="-1135" y="9818"/>
                      <a:pt x="117" y="21600"/>
                      <a:pt x="117" y="21600"/>
                    </a:cubicBezTo>
                    <a:lnTo>
                      <a:pt x="703" y="19768"/>
                    </a:lnTo>
                    <a:cubicBezTo>
                      <a:pt x="1085" y="18822"/>
                      <a:pt x="1516" y="18247"/>
                      <a:pt x="1963" y="18247"/>
                    </a:cubicBezTo>
                    <a:cubicBezTo>
                      <a:pt x="2094" y="18247"/>
                      <a:pt x="2232" y="18295"/>
                      <a:pt x="2370" y="18415"/>
                    </a:cubicBezTo>
                    <a:cubicBezTo>
                      <a:pt x="2704" y="18655"/>
                      <a:pt x="2956" y="19026"/>
                      <a:pt x="3118" y="19397"/>
                    </a:cubicBezTo>
                    <a:cubicBezTo>
                      <a:pt x="3623" y="13997"/>
                      <a:pt x="6209" y="9459"/>
                      <a:pt x="9787" y="7735"/>
                    </a:cubicBezTo>
                    <a:cubicBezTo>
                      <a:pt x="12032" y="6502"/>
                      <a:pt x="14040" y="6106"/>
                      <a:pt x="15691" y="6106"/>
                    </a:cubicBezTo>
                    <a:cubicBezTo>
                      <a:pt x="18643" y="6106"/>
                      <a:pt x="20465" y="7364"/>
                      <a:pt x="20465" y="7364"/>
                    </a:cubicBezTo>
                    <a:cubicBezTo>
                      <a:pt x="18960" y="4179"/>
                      <a:pt x="16879" y="1592"/>
                      <a:pt x="14545" y="0"/>
                    </a:cubicBezTo>
                    <a:cubicBezTo>
                      <a:pt x="14406" y="0"/>
                      <a:pt x="14268" y="0"/>
                      <a:pt x="141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7" name="Google Shape;849;p43"/>
              <p:cNvSpPr/>
              <p:nvPr/>
            </p:nvSpPr>
            <p:spPr>
              <a:xfrm>
                <a:off x="720324" y="2191792"/>
                <a:ext cx="515423" cy="281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42" h="21600" extrusionOk="0">
                    <a:moveTo>
                      <a:pt x="10008" y="0"/>
                    </a:moveTo>
                    <a:cubicBezTo>
                      <a:pt x="6235" y="0"/>
                      <a:pt x="1312" y="328"/>
                      <a:pt x="1312" y="328"/>
                    </a:cubicBezTo>
                    <a:cubicBezTo>
                      <a:pt x="1312" y="328"/>
                      <a:pt x="-558" y="6107"/>
                      <a:pt x="166" y="12880"/>
                    </a:cubicBezTo>
                    <a:cubicBezTo>
                      <a:pt x="920" y="19658"/>
                      <a:pt x="4996" y="21600"/>
                      <a:pt x="8595" y="21600"/>
                    </a:cubicBezTo>
                    <a:lnTo>
                      <a:pt x="17024" y="21600"/>
                    </a:lnTo>
                    <a:lnTo>
                      <a:pt x="21042" y="5477"/>
                    </a:lnTo>
                    <a:cubicBezTo>
                      <a:pt x="21042" y="5477"/>
                      <a:pt x="16438" y="1429"/>
                      <a:pt x="14037" y="328"/>
                    </a:cubicBezTo>
                    <a:cubicBezTo>
                      <a:pt x="13490" y="82"/>
                      <a:pt x="11892" y="0"/>
                      <a:pt x="100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8" name="Google Shape;850;p43"/>
              <p:cNvSpPr/>
              <p:nvPr/>
            </p:nvSpPr>
            <p:spPr>
              <a:xfrm>
                <a:off x="993077" y="2198794"/>
                <a:ext cx="236532" cy="1175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9422"/>
                    </a:lnTo>
                    <a:lnTo>
                      <a:pt x="1804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6D6E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09" name="Google Shape;851;p43"/>
              <p:cNvSpPr/>
              <p:nvPr/>
            </p:nvSpPr>
            <p:spPr>
              <a:xfrm>
                <a:off x="712130" y="1692133"/>
                <a:ext cx="378710" cy="5449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3268" y="0"/>
                    </a:moveTo>
                    <a:cubicBezTo>
                      <a:pt x="1604" y="0"/>
                      <a:pt x="-26" y="922"/>
                      <a:pt x="1" y="2281"/>
                    </a:cubicBezTo>
                    <a:cubicBezTo>
                      <a:pt x="118" y="6182"/>
                      <a:pt x="388" y="16316"/>
                      <a:pt x="624" y="17022"/>
                    </a:cubicBezTo>
                    <a:cubicBezTo>
                      <a:pt x="897" y="17915"/>
                      <a:pt x="19473" y="21600"/>
                      <a:pt x="19473" y="21600"/>
                    </a:cubicBezTo>
                    <a:lnTo>
                      <a:pt x="21574" y="18730"/>
                    </a:lnTo>
                    <a:lnTo>
                      <a:pt x="7127" y="14257"/>
                    </a:lnTo>
                    <a:cubicBezTo>
                      <a:pt x="7127" y="14257"/>
                      <a:pt x="7359" y="2226"/>
                      <a:pt x="5608" y="790"/>
                    </a:cubicBezTo>
                    <a:lnTo>
                      <a:pt x="5570" y="737"/>
                    </a:lnTo>
                    <a:cubicBezTo>
                      <a:pt x="4924" y="225"/>
                      <a:pt x="4092" y="0"/>
                      <a:pt x="326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0" name="Google Shape;852;p43"/>
              <p:cNvSpPr/>
              <p:nvPr/>
            </p:nvSpPr>
            <p:spPr>
              <a:xfrm>
                <a:off x="1053226" y="2155717"/>
                <a:ext cx="198255" cy="123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974" y="0"/>
                    </a:moveTo>
                    <a:lnTo>
                      <a:pt x="4098" y="1568"/>
                    </a:lnTo>
                    <a:cubicBezTo>
                      <a:pt x="450" y="3721"/>
                      <a:pt x="0" y="14275"/>
                      <a:pt x="0" y="14275"/>
                    </a:cubicBezTo>
                    <a:cubicBezTo>
                      <a:pt x="1119" y="14755"/>
                      <a:pt x="2310" y="15118"/>
                      <a:pt x="3429" y="15118"/>
                    </a:cubicBezTo>
                    <a:cubicBezTo>
                      <a:pt x="5362" y="15352"/>
                      <a:pt x="10433" y="15480"/>
                      <a:pt x="10433" y="15480"/>
                    </a:cubicBezTo>
                    <a:lnTo>
                      <a:pt x="11327" y="17879"/>
                    </a:lnTo>
                    <a:lnTo>
                      <a:pt x="11174" y="20758"/>
                    </a:lnTo>
                    <a:lnTo>
                      <a:pt x="12889" y="21600"/>
                    </a:lnTo>
                    <a:lnTo>
                      <a:pt x="13412" y="19318"/>
                    </a:lnTo>
                    <a:lnTo>
                      <a:pt x="15715" y="20875"/>
                    </a:lnTo>
                    <a:lnTo>
                      <a:pt x="16311" y="18956"/>
                    </a:lnTo>
                    <a:lnTo>
                      <a:pt x="17953" y="19681"/>
                    </a:lnTo>
                    <a:lnTo>
                      <a:pt x="18396" y="14275"/>
                    </a:lnTo>
                    <a:lnTo>
                      <a:pt x="17132" y="8284"/>
                    </a:lnTo>
                    <a:lnTo>
                      <a:pt x="19217" y="11514"/>
                    </a:lnTo>
                    <a:lnTo>
                      <a:pt x="19885" y="16557"/>
                    </a:lnTo>
                    <a:lnTo>
                      <a:pt x="21600" y="16557"/>
                    </a:lnTo>
                    <a:lnTo>
                      <a:pt x="21600" y="6365"/>
                    </a:lnTo>
                    <a:lnTo>
                      <a:pt x="14974" y="0"/>
                    </a:lnTo>
                    <a:close/>
                  </a:path>
                </a:pathLst>
              </a:custGeom>
              <a:solidFill>
                <a:srgbClr val="FF959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1" name="Google Shape;853;p43"/>
              <p:cNvSpPr/>
              <p:nvPr/>
            </p:nvSpPr>
            <p:spPr>
              <a:xfrm>
                <a:off x="1190662" y="1984806"/>
                <a:ext cx="399911" cy="331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5759" y="669"/>
                    </a:lnTo>
                    <a:lnTo>
                      <a:pt x="0" y="21600"/>
                    </a:lnTo>
                    <a:lnTo>
                      <a:pt x="16467" y="2026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6A9A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2" name="Google Shape;854;p43"/>
              <p:cNvSpPr/>
              <p:nvPr/>
            </p:nvSpPr>
            <p:spPr>
              <a:xfrm>
                <a:off x="1159187" y="2209730"/>
                <a:ext cx="26008" cy="59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34" y="0"/>
                    </a:moveTo>
                    <a:lnTo>
                      <a:pt x="0" y="993"/>
                    </a:lnTo>
                    <a:lnTo>
                      <a:pt x="13625" y="8185"/>
                    </a:lnTo>
                    <a:lnTo>
                      <a:pt x="15895" y="17387"/>
                    </a:lnTo>
                    <a:lnTo>
                      <a:pt x="14234" y="20123"/>
                    </a:lnTo>
                    <a:lnTo>
                      <a:pt x="21600" y="21600"/>
                    </a:lnTo>
                    <a:lnTo>
                      <a:pt x="19883" y="6950"/>
                    </a:lnTo>
                    <a:lnTo>
                      <a:pt x="3434" y="0"/>
                    </a:lnTo>
                    <a:close/>
                  </a:path>
                </a:pathLst>
              </a:custGeom>
              <a:solidFill>
                <a:srgbClr val="D85E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3" name="Google Shape;855;p43"/>
              <p:cNvSpPr/>
              <p:nvPr/>
            </p:nvSpPr>
            <p:spPr>
              <a:xfrm>
                <a:off x="1179726" y="2198794"/>
                <a:ext cx="28675" cy="64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119" y="0"/>
                    </a:moveTo>
                    <a:lnTo>
                      <a:pt x="0" y="909"/>
                    </a:lnTo>
                    <a:lnTo>
                      <a:pt x="14919" y="9314"/>
                    </a:lnTo>
                    <a:lnTo>
                      <a:pt x="17481" y="21600"/>
                    </a:lnTo>
                    <a:lnTo>
                      <a:pt x="21600" y="21600"/>
                    </a:lnTo>
                    <a:lnTo>
                      <a:pt x="19038" y="8405"/>
                    </a:lnTo>
                    <a:lnTo>
                      <a:pt x="4119" y="0"/>
                    </a:lnTo>
                    <a:close/>
                  </a:path>
                </a:pathLst>
              </a:custGeom>
              <a:solidFill>
                <a:srgbClr val="D85E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4" name="Google Shape;856;p43"/>
              <p:cNvSpPr/>
              <p:nvPr/>
            </p:nvSpPr>
            <p:spPr>
              <a:xfrm>
                <a:off x="1202265" y="2183790"/>
                <a:ext cx="23941" cy="33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401" y="12349"/>
                    </a:lnTo>
                    <a:lnTo>
                      <a:pt x="20998" y="21600"/>
                    </a:lnTo>
                    <a:lnTo>
                      <a:pt x="21600" y="167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5E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5" name="Google Shape;857;p43"/>
              <p:cNvSpPr/>
              <p:nvPr/>
            </p:nvSpPr>
            <p:spPr>
              <a:xfrm>
                <a:off x="850906" y="3090217"/>
                <a:ext cx="214660" cy="72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77" y="0"/>
                    </a:moveTo>
                    <a:cubicBezTo>
                      <a:pt x="2134" y="0"/>
                      <a:pt x="0" y="6319"/>
                      <a:pt x="0" y="14049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4049"/>
                    </a:lnTo>
                    <a:cubicBezTo>
                      <a:pt x="21600" y="6319"/>
                      <a:pt x="19533" y="0"/>
                      <a:pt x="16923" y="0"/>
                    </a:cubicBezTo>
                    <a:close/>
                  </a:path>
                </a:pathLst>
              </a:custGeom>
              <a:solidFill>
                <a:srgbClr val="000B0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6" name="Google Shape;858;p43"/>
              <p:cNvSpPr/>
              <p:nvPr/>
            </p:nvSpPr>
            <p:spPr>
              <a:xfrm>
                <a:off x="839970" y="1649189"/>
                <a:ext cx="103229" cy="1043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81" y="0"/>
                    </a:moveTo>
                    <a:lnTo>
                      <a:pt x="0" y="5383"/>
                    </a:lnTo>
                    <a:cubicBezTo>
                      <a:pt x="0" y="5383"/>
                      <a:pt x="4856" y="18964"/>
                      <a:pt x="10005" y="21227"/>
                    </a:cubicBezTo>
                    <a:cubicBezTo>
                      <a:pt x="10591" y="21490"/>
                      <a:pt x="11191" y="21600"/>
                      <a:pt x="11805" y="21600"/>
                    </a:cubicBezTo>
                    <a:cubicBezTo>
                      <a:pt x="16451" y="21600"/>
                      <a:pt x="21600" y="14851"/>
                      <a:pt x="21600" y="14851"/>
                    </a:cubicBezTo>
                    <a:cubicBezTo>
                      <a:pt x="15586" y="12449"/>
                      <a:pt x="5581" y="0"/>
                      <a:pt x="55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7" name="Google Shape;859;p43"/>
              <p:cNvSpPr/>
              <p:nvPr/>
            </p:nvSpPr>
            <p:spPr>
              <a:xfrm>
                <a:off x="943197" y="1668995"/>
                <a:ext cx="43359" cy="708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921" h="21600" extrusionOk="0">
                    <a:moveTo>
                      <a:pt x="3461" y="0"/>
                    </a:moveTo>
                    <a:lnTo>
                      <a:pt x="0" y="15829"/>
                    </a:lnTo>
                    <a:lnTo>
                      <a:pt x="1067" y="16886"/>
                    </a:lnTo>
                    <a:cubicBezTo>
                      <a:pt x="1067" y="16886"/>
                      <a:pt x="6506" y="21600"/>
                      <a:pt x="12309" y="21600"/>
                    </a:cubicBezTo>
                    <a:cubicBezTo>
                      <a:pt x="13194" y="21600"/>
                      <a:pt x="14053" y="21498"/>
                      <a:pt x="14938" y="21255"/>
                    </a:cubicBezTo>
                    <a:cubicBezTo>
                      <a:pt x="21600" y="19385"/>
                      <a:pt x="9863" y="5222"/>
                      <a:pt x="346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8" name="Google Shape;860;p43"/>
              <p:cNvSpPr/>
              <p:nvPr/>
            </p:nvSpPr>
            <p:spPr>
              <a:xfrm>
                <a:off x="3571025" y="3406697"/>
                <a:ext cx="604300" cy="2563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984" y="0"/>
                      <a:pt x="243" y="2938"/>
                      <a:pt x="0" y="6567"/>
                    </a:cubicBezTo>
                    <a:lnTo>
                      <a:pt x="0" y="14921"/>
                    </a:lnTo>
                    <a:cubicBezTo>
                      <a:pt x="98" y="18606"/>
                      <a:pt x="4886" y="21600"/>
                      <a:pt x="10800" y="21600"/>
                    </a:cubicBezTo>
                    <a:cubicBezTo>
                      <a:pt x="16640" y="21600"/>
                      <a:pt x="21405" y="18662"/>
                      <a:pt x="21600" y="15033"/>
                    </a:cubicBezTo>
                    <a:lnTo>
                      <a:pt x="21600" y="14803"/>
                    </a:lnTo>
                    <a:cubicBezTo>
                      <a:pt x="21600" y="14746"/>
                      <a:pt x="21600" y="14628"/>
                      <a:pt x="21600" y="14572"/>
                    </a:cubicBezTo>
                    <a:lnTo>
                      <a:pt x="21600" y="6567"/>
                    </a:lnTo>
                    <a:cubicBezTo>
                      <a:pt x="21381" y="2882"/>
                      <a:pt x="16640" y="0"/>
                      <a:pt x="10800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19" name="Google Shape;861;p43"/>
              <p:cNvSpPr/>
              <p:nvPr/>
            </p:nvSpPr>
            <p:spPr>
              <a:xfrm>
                <a:off x="3571025" y="3489451"/>
                <a:ext cx="604968" cy="1736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737"/>
                    </a:lnTo>
                    <a:cubicBezTo>
                      <a:pt x="98" y="17179"/>
                      <a:pt x="4905" y="21600"/>
                      <a:pt x="10812" y="21600"/>
                    </a:cubicBezTo>
                    <a:cubicBezTo>
                      <a:pt x="16645" y="21600"/>
                      <a:pt x="21381" y="17345"/>
                      <a:pt x="21600" y="11903"/>
                    </a:cubicBezTo>
                    <a:lnTo>
                      <a:pt x="21600" y="11563"/>
                    </a:lnTo>
                    <a:cubicBezTo>
                      <a:pt x="21600" y="11480"/>
                      <a:pt x="21600" y="11397"/>
                      <a:pt x="21600" y="11306"/>
                    </a:cubicBezTo>
                    <a:lnTo>
                      <a:pt x="21600" y="166"/>
                    </a:lnTo>
                    <a:cubicBezTo>
                      <a:pt x="21381" y="5607"/>
                      <a:pt x="16645" y="9946"/>
                      <a:pt x="10812" y="9946"/>
                    </a:cubicBezTo>
                    <a:cubicBezTo>
                      <a:pt x="4905" y="9946"/>
                      <a:pt x="98" y="5524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grpSp>
            <p:nvGrpSpPr>
              <p:cNvPr id="1022" name="Google Shape;862;p43"/>
              <p:cNvGrpSpPr/>
              <p:nvPr/>
            </p:nvGrpSpPr>
            <p:grpSpPr>
              <a:xfrm>
                <a:off x="3571025" y="3480001"/>
                <a:ext cx="1" cy="12701"/>
                <a:chOff x="0" y="0"/>
                <a:chExt cx="0" cy="12700"/>
              </a:xfrm>
            </p:grpSpPr>
            <p:sp>
              <p:nvSpPr>
                <p:cNvPr id="1020" name="Line"/>
                <p:cNvSpPr/>
                <p:nvPr/>
              </p:nvSpPr>
              <p:spPr>
                <a:xfrm flipH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021" name="Line"/>
                <p:cNvSpPr/>
                <p:nvPr/>
              </p:nvSpPr>
              <p:spPr>
                <a:xfrm flipV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023" name="Google Shape;863;p43"/>
              <p:cNvSpPr/>
              <p:nvPr/>
            </p:nvSpPr>
            <p:spPr>
              <a:xfrm>
                <a:off x="3653713" y="3430637"/>
                <a:ext cx="440255" cy="111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29" y="0"/>
                      <a:pt x="0" y="4912"/>
                      <a:pt x="0" y="10871"/>
                    </a:cubicBezTo>
                    <a:cubicBezTo>
                      <a:pt x="0" y="16701"/>
                      <a:pt x="4829" y="21600"/>
                      <a:pt x="10800" y="21600"/>
                    </a:cubicBezTo>
                    <a:cubicBezTo>
                      <a:pt x="16771" y="21600"/>
                      <a:pt x="21600" y="16701"/>
                      <a:pt x="21600" y="10871"/>
                    </a:cubicBezTo>
                    <a:cubicBezTo>
                      <a:pt x="21600" y="4912"/>
                      <a:pt x="16771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4" name="Google Shape;864;p43"/>
              <p:cNvSpPr/>
              <p:nvPr/>
            </p:nvSpPr>
            <p:spPr>
              <a:xfrm>
                <a:off x="3581227" y="3527727"/>
                <a:ext cx="16405" cy="66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1108"/>
                      <a:pt x="0" y="2456"/>
                    </a:cubicBezTo>
                    <a:lnTo>
                      <a:pt x="0" y="18927"/>
                    </a:lnTo>
                    <a:cubicBezTo>
                      <a:pt x="0" y="20274"/>
                      <a:pt x="4566" y="21600"/>
                      <a:pt x="10800" y="21600"/>
                    </a:cubicBezTo>
                    <a:cubicBezTo>
                      <a:pt x="16244" y="21600"/>
                      <a:pt x="21600" y="20274"/>
                      <a:pt x="21600" y="18927"/>
                    </a:cubicBezTo>
                    <a:lnTo>
                      <a:pt x="21600" y="2456"/>
                    </a:lnTo>
                    <a:cubicBezTo>
                      <a:pt x="21600" y="1108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5" name="Google Shape;865;p43"/>
              <p:cNvSpPr/>
              <p:nvPr/>
            </p:nvSpPr>
            <p:spPr>
              <a:xfrm>
                <a:off x="3606567" y="3541397"/>
                <a:ext cx="16405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1225"/>
                      <a:pt x="0" y="2670"/>
                    </a:cubicBezTo>
                    <a:lnTo>
                      <a:pt x="0" y="19131"/>
                    </a:lnTo>
                    <a:cubicBezTo>
                      <a:pt x="878" y="20375"/>
                      <a:pt x="5356" y="21399"/>
                      <a:pt x="10800" y="21600"/>
                    </a:cubicBezTo>
                    <a:cubicBezTo>
                      <a:pt x="17034" y="21600"/>
                      <a:pt x="21600" y="20375"/>
                      <a:pt x="21600" y="19131"/>
                    </a:cubicBezTo>
                    <a:lnTo>
                      <a:pt x="21600" y="2670"/>
                    </a:lnTo>
                    <a:cubicBezTo>
                      <a:pt x="21600" y="1225"/>
                      <a:pt x="1703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6" name="Google Shape;866;p43"/>
              <p:cNvSpPr/>
              <p:nvPr/>
            </p:nvSpPr>
            <p:spPr>
              <a:xfrm>
                <a:off x="3634575" y="3552333"/>
                <a:ext cx="16405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0"/>
                      <a:pt x="0" y="1024"/>
                      <a:pt x="0" y="2469"/>
                    </a:cubicBezTo>
                    <a:lnTo>
                      <a:pt x="0" y="19131"/>
                    </a:lnTo>
                    <a:cubicBezTo>
                      <a:pt x="0" y="20576"/>
                      <a:pt x="5356" y="21600"/>
                      <a:pt x="10800" y="21600"/>
                    </a:cubicBezTo>
                    <a:cubicBezTo>
                      <a:pt x="16156" y="21600"/>
                      <a:pt x="20722" y="20576"/>
                      <a:pt x="21600" y="19131"/>
                    </a:cubicBezTo>
                    <a:lnTo>
                      <a:pt x="21600" y="2469"/>
                    </a:lnTo>
                    <a:cubicBezTo>
                      <a:pt x="20722" y="1024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7" name="Google Shape;867;p43"/>
              <p:cNvSpPr/>
              <p:nvPr/>
            </p:nvSpPr>
            <p:spPr>
              <a:xfrm>
                <a:off x="3666050" y="3560536"/>
                <a:ext cx="16405" cy="71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0"/>
                      <a:pt x="0" y="1033"/>
                      <a:pt x="0" y="2492"/>
                    </a:cubicBezTo>
                    <a:lnTo>
                      <a:pt x="0" y="19310"/>
                    </a:lnTo>
                    <a:cubicBezTo>
                      <a:pt x="0" y="20567"/>
                      <a:pt x="5356" y="21600"/>
                      <a:pt x="10800" y="21600"/>
                    </a:cubicBezTo>
                    <a:cubicBezTo>
                      <a:pt x="16156" y="21600"/>
                      <a:pt x="20634" y="20567"/>
                      <a:pt x="21600" y="19310"/>
                    </a:cubicBezTo>
                    <a:lnTo>
                      <a:pt x="21600" y="2492"/>
                    </a:lnTo>
                    <a:cubicBezTo>
                      <a:pt x="20634" y="1033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8" name="Google Shape;868;p43"/>
              <p:cNvSpPr/>
              <p:nvPr/>
            </p:nvSpPr>
            <p:spPr>
              <a:xfrm>
                <a:off x="3693305" y="3566671"/>
                <a:ext cx="16490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82" h="21600" extrusionOk="0">
                    <a:moveTo>
                      <a:pt x="10444" y="0"/>
                    </a:moveTo>
                    <a:cubicBezTo>
                      <a:pt x="4393" y="0"/>
                      <a:pt x="107" y="1005"/>
                      <a:pt x="107" y="2376"/>
                    </a:cubicBezTo>
                    <a:lnTo>
                      <a:pt x="107" y="19011"/>
                    </a:lnTo>
                    <a:cubicBezTo>
                      <a:pt x="-818" y="20402"/>
                      <a:pt x="4393" y="21600"/>
                      <a:pt x="10444" y="21600"/>
                    </a:cubicBezTo>
                    <a:cubicBezTo>
                      <a:pt x="16412" y="21600"/>
                      <a:pt x="20782" y="20402"/>
                      <a:pt x="20782" y="19011"/>
                    </a:cubicBezTo>
                    <a:lnTo>
                      <a:pt x="20782" y="2376"/>
                    </a:lnTo>
                    <a:cubicBezTo>
                      <a:pt x="20782" y="1198"/>
                      <a:pt x="16412" y="0"/>
                      <a:pt x="10444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29" name="Google Shape;869;p43"/>
              <p:cNvSpPr/>
              <p:nvPr/>
            </p:nvSpPr>
            <p:spPr>
              <a:xfrm>
                <a:off x="3726199" y="3572073"/>
                <a:ext cx="16405" cy="746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941" y="0"/>
                    </a:moveTo>
                    <a:cubicBezTo>
                      <a:pt x="11590" y="0"/>
                      <a:pt x="11151" y="19"/>
                      <a:pt x="10800" y="19"/>
                    </a:cubicBezTo>
                    <a:cubicBezTo>
                      <a:pt x="4478" y="19"/>
                      <a:pt x="0" y="1022"/>
                      <a:pt x="0" y="2391"/>
                    </a:cubicBezTo>
                    <a:lnTo>
                      <a:pt x="0" y="19209"/>
                    </a:lnTo>
                    <a:cubicBezTo>
                      <a:pt x="0" y="20578"/>
                      <a:pt x="4478" y="21581"/>
                      <a:pt x="10800" y="21581"/>
                    </a:cubicBezTo>
                    <a:cubicBezTo>
                      <a:pt x="11239" y="21600"/>
                      <a:pt x="11678" y="21600"/>
                      <a:pt x="12117" y="21600"/>
                    </a:cubicBezTo>
                    <a:cubicBezTo>
                      <a:pt x="17034" y="21600"/>
                      <a:pt x="21600" y="20674"/>
                      <a:pt x="21600" y="19401"/>
                    </a:cubicBezTo>
                    <a:lnTo>
                      <a:pt x="21600" y="2391"/>
                    </a:lnTo>
                    <a:cubicBezTo>
                      <a:pt x="21600" y="1119"/>
                      <a:pt x="16946" y="0"/>
                      <a:pt x="11941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0" name="Google Shape;870;p43"/>
              <p:cNvSpPr/>
              <p:nvPr/>
            </p:nvSpPr>
            <p:spPr>
              <a:xfrm>
                <a:off x="3761008" y="3574872"/>
                <a:ext cx="16472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6" y="0"/>
                    </a:moveTo>
                    <a:cubicBezTo>
                      <a:pt x="5422" y="0"/>
                      <a:pt x="0" y="1187"/>
                      <a:pt x="0" y="2566"/>
                    </a:cubicBezTo>
                    <a:lnTo>
                      <a:pt x="0" y="19245"/>
                    </a:lnTo>
                    <a:cubicBezTo>
                      <a:pt x="0" y="20413"/>
                      <a:pt x="5422" y="21600"/>
                      <a:pt x="10756" y="21600"/>
                    </a:cubicBezTo>
                    <a:cubicBezTo>
                      <a:pt x="17053" y="21600"/>
                      <a:pt x="21600" y="20413"/>
                      <a:pt x="21600" y="19245"/>
                    </a:cubicBezTo>
                    <a:lnTo>
                      <a:pt x="21600" y="2566"/>
                    </a:lnTo>
                    <a:cubicBezTo>
                      <a:pt x="21600" y="1187"/>
                      <a:pt x="17053" y="0"/>
                      <a:pt x="10756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1" name="Google Shape;871;p43"/>
              <p:cNvSpPr/>
              <p:nvPr/>
            </p:nvSpPr>
            <p:spPr>
              <a:xfrm>
                <a:off x="3793884" y="3577607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678" y="0"/>
                    </a:moveTo>
                    <a:cubicBezTo>
                      <a:pt x="5356" y="0"/>
                      <a:pt x="0" y="996"/>
                      <a:pt x="0" y="2355"/>
                    </a:cubicBezTo>
                    <a:lnTo>
                      <a:pt x="0" y="19245"/>
                    </a:lnTo>
                    <a:cubicBezTo>
                      <a:pt x="0" y="20623"/>
                      <a:pt x="5356" y="21600"/>
                      <a:pt x="11678" y="21600"/>
                    </a:cubicBezTo>
                    <a:cubicBezTo>
                      <a:pt x="17034" y="21600"/>
                      <a:pt x="21600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1187"/>
                      <a:pt x="17034" y="0"/>
                      <a:pt x="1167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2" name="Google Shape;872;p43"/>
              <p:cNvSpPr/>
              <p:nvPr/>
            </p:nvSpPr>
            <p:spPr>
              <a:xfrm>
                <a:off x="3832160" y="3577607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678" y="0"/>
                    </a:moveTo>
                    <a:cubicBezTo>
                      <a:pt x="5356" y="0"/>
                      <a:pt x="0" y="996"/>
                      <a:pt x="0" y="2355"/>
                    </a:cubicBezTo>
                    <a:lnTo>
                      <a:pt x="0" y="19245"/>
                    </a:lnTo>
                    <a:cubicBezTo>
                      <a:pt x="878" y="20623"/>
                      <a:pt x="5356" y="21600"/>
                      <a:pt x="11678" y="21600"/>
                    </a:cubicBezTo>
                    <a:cubicBezTo>
                      <a:pt x="17034" y="21600"/>
                      <a:pt x="21600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1187"/>
                      <a:pt x="17034" y="0"/>
                      <a:pt x="1167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3" name="Google Shape;873;p43"/>
              <p:cNvSpPr/>
              <p:nvPr/>
            </p:nvSpPr>
            <p:spPr>
              <a:xfrm>
                <a:off x="3864235" y="3577607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118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4566" y="21600"/>
                      <a:pt x="10800" y="21600"/>
                    </a:cubicBezTo>
                    <a:cubicBezTo>
                      <a:pt x="16244" y="21409"/>
                      <a:pt x="20722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1187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4" name="Google Shape;874;p43"/>
              <p:cNvSpPr/>
              <p:nvPr/>
            </p:nvSpPr>
            <p:spPr>
              <a:xfrm>
                <a:off x="3899111" y="3577607"/>
                <a:ext cx="15738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42" y="0"/>
                    </a:moveTo>
                    <a:cubicBezTo>
                      <a:pt x="4759" y="0"/>
                      <a:pt x="0" y="118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4759" y="21600"/>
                      <a:pt x="10342" y="21600"/>
                    </a:cubicBezTo>
                    <a:cubicBezTo>
                      <a:pt x="16932" y="21600"/>
                      <a:pt x="21600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1187"/>
                      <a:pt x="16932" y="0"/>
                      <a:pt x="1034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5" name="Google Shape;875;p43"/>
              <p:cNvSpPr/>
              <p:nvPr/>
            </p:nvSpPr>
            <p:spPr>
              <a:xfrm>
                <a:off x="4098030" y="3551667"/>
                <a:ext cx="15738" cy="70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759" y="0"/>
                      <a:pt x="0" y="1043"/>
                      <a:pt x="0" y="2516"/>
                    </a:cubicBezTo>
                    <a:lnTo>
                      <a:pt x="0" y="19084"/>
                    </a:lnTo>
                    <a:cubicBezTo>
                      <a:pt x="0" y="20332"/>
                      <a:pt x="4759" y="21600"/>
                      <a:pt x="11258" y="21600"/>
                    </a:cubicBezTo>
                    <a:cubicBezTo>
                      <a:pt x="16932" y="21600"/>
                      <a:pt x="21600" y="20332"/>
                      <a:pt x="21600" y="19084"/>
                    </a:cubicBezTo>
                    <a:lnTo>
                      <a:pt x="21600" y="2516"/>
                    </a:lnTo>
                    <a:cubicBezTo>
                      <a:pt x="21600" y="1043"/>
                      <a:pt x="16932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6" name="Google Shape;876;p43"/>
              <p:cNvSpPr/>
              <p:nvPr/>
            </p:nvSpPr>
            <p:spPr>
              <a:xfrm>
                <a:off x="4066622" y="3560536"/>
                <a:ext cx="16405" cy="71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0"/>
                      <a:pt x="878" y="1033"/>
                      <a:pt x="0" y="2492"/>
                    </a:cubicBezTo>
                    <a:lnTo>
                      <a:pt x="0" y="19310"/>
                    </a:lnTo>
                    <a:cubicBezTo>
                      <a:pt x="878" y="20567"/>
                      <a:pt x="5356" y="21600"/>
                      <a:pt x="10800" y="21600"/>
                    </a:cubicBezTo>
                    <a:cubicBezTo>
                      <a:pt x="17122" y="21600"/>
                      <a:pt x="21600" y="20567"/>
                      <a:pt x="21600" y="19310"/>
                    </a:cubicBezTo>
                    <a:lnTo>
                      <a:pt x="21600" y="2492"/>
                    </a:lnTo>
                    <a:cubicBezTo>
                      <a:pt x="21600" y="1033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7" name="Google Shape;877;p43"/>
              <p:cNvSpPr/>
              <p:nvPr/>
            </p:nvSpPr>
            <p:spPr>
              <a:xfrm>
                <a:off x="4039210" y="3566671"/>
                <a:ext cx="16477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7" h="21600" extrusionOk="0">
                    <a:moveTo>
                      <a:pt x="10469" y="0"/>
                    </a:moveTo>
                    <a:cubicBezTo>
                      <a:pt x="4394" y="0"/>
                      <a:pt x="91" y="1005"/>
                      <a:pt x="91" y="2376"/>
                    </a:cubicBezTo>
                    <a:lnTo>
                      <a:pt x="91" y="19011"/>
                    </a:lnTo>
                    <a:cubicBezTo>
                      <a:pt x="-753" y="20402"/>
                      <a:pt x="4394" y="21600"/>
                      <a:pt x="10469" y="21600"/>
                    </a:cubicBezTo>
                    <a:cubicBezTo>
                      <a:pt x="16544" y="21600"/>
                      <a:pt x="20847" y="20402"/>
                      <a:pt x="20847" y="19011"/>
                    </a:cubicBezTo>
                    <a:lnTo>
                      <a:pt x="20847" y="2376"/>
                    </a:lnTo>
                    <a:cubicBezTo>
                      <a:pt x="20847" y="1005"/>
                      <a:pt x="15616" y="0"/>
                      <a:pt x="10469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8" name="Google Shape;878;p43"/>
              <p:cNvSpPr/>
              <p:nvPr/>
            </p:nvSpPr>
            <p:spPr>
              <a:xfrm>
                <a:off x="4006473" y="3572138"/>
                <a:ext cx="15738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668" y="0"/>
                      <a:pt x="0" y="1005"/>
                      <a:pt x="0" y="2183"/>
                    </a:cubicBezTo>
                    <a:lnTo>
                      <a:pt x="0" y="19224"/>
                    </a:lnTo>
                    <a:cubicBezTo>
                      <a:pt x="0" y="20595"/>
                      <a:pt x="4668" y="21600"/>
                      <a:pt x="11258" y="21600"/>
                    </a:cubicBezTo>
                    <a:cubicBezTo>
                      <a:pt x="16841" y="21600"/>
                      <a:pt x="21600" y="20595"/>
                      <a:pt x="21600" y="19224"/>
                    </a:cubicBezTo>
                    <a:lnTo>
                      <a:pt x="21600" y="2183"/>
                    </a:lnTo>
                    <a:cubicBezTo>
                      <a:pt x="21600" y="1005"/>
                      <a:pt x="16841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39" name="Google Shape;879;p43"/>
              <p:cNvSpPr/>
              <p:nvPr/>
            </p:nvSpPr>
            <p:spPr>
              <a:xfrm>
                <a:off x="3971525" y="3574872"/>
                <a:ext cx="15810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7" h="21600" extrusionOk="0">
                    <a:moveTo>
                      <a:pt x="10017" y="0"/>
                    </a:moveTo>
                    <a:cubicBezTo>
                      <a:pt x="4573" y="0"/>
                      <a:pt x="-783" y="1187"/>
                      <a:pt x="95" y="2355"/>
                    </a:cubicBezTo>
                    <a:lnTo>
                      <a:pt x="95" y="19245"/>
                    </a:lnTo>
                    <a:cubicBezTo>
                      <a:pt x="-783" y="20413"/>
                      <a:pt x="4573" y="21600"/>
                      <a:pt x="10017" y="21600"/>
                    </a:cubicBezTo>
                    <a:cubicBezTo>
                      <a:pt x="16251" y="21600"/>
                      <a:pt x="20817" y="20413"/>
                      <a:pt x="20817" y="19245"/>
                    </a:cubicBezTo>
                    <a:lnTo>
                      <a:pt x="20817" y="2355"/>
                    </a:lnTo>
                    <a:cubicBezTo>
                      <a:pt x="20817" y="1187"/>
                      <a:pt x="16251" y="0"/>
                      <a:pt x="10017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0" name="Google Shape;880;p43"/>
              <p:cNvSpPr/>
              <p:nvPr/>
            </p:nvSpPr>
            <p:spPr>
              <a:xfrm>
                <a:off x="3938122" y="3577607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0"/>
                      <a:pt x="0" y="118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5356" y="21600"/>
                      <a:pt x="10800" y="21600"/>
                    </a:cubicBezTo>
                    <a:cubicBezTo>
                      <a:pt x="17034" y="21409"/>
                      <a:pt x="21600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996"/>
                      <a:pt x="1703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1" name="Google Shape;881;p43"/>
              <p:cNvSpPr/>
              <p:nvPr/>
            </p:nvSpPr>
            <p:spPr>
              <a:xfrm>
                <a:off x="3562089" y="3267929"/>
                <a:ext cx="605034" cy="256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3" y="0"/>
                    </a:moveTo>
                    <a:cubicBezTo>
                      <a:pt x="4980" y="0"/>
                      <a:pt x="245" y="2938"/>
                      <a:pt x="26" y="6567"/>
                    </a:cubicBezTo>
                    <a:lnTo>
                      <a:pt x="26" y="6854"/>
                    </a:lnTo>
                    <a:lnTo>
                      <a:pt x="0" y="6797"/>
                    </a:lnTo>
                    <a:lnTo>
                      <a:pt x="0" y="14859"/>
                    </a:lnTo>
                    <a:cubicBezTo>
                      <a:pt x="98" y="18606"/>
                      <a:pt x="4907" y="21600"/>
                      <a:pt x="10813" y="21600"/>
                    </a:cubicBezTo>
                    <a:cubicBezTo>
                      <a:pt x="16646" y="21600"/>
                      <a:pt x="21381" y="18662"/>
                      <a:pt x="21600" y="15033"/>
                    </a:cubicBezTo>
                    <a:lnTo>
                      <a:pt x="21600" y="14977"/>
                    </a:lnTo>
                    <a:cubicBezTo>
                      <a:pt x="21600" y="14921"/>
                      <a:pt x="21600" y="14803"/>
                      <a:pt x="21600" y="14746"/>
                    </a:cubicBezTo>
                    <a:lnTo>
                      <a:pt x="21600" y="6567"/>
                    </a:lnTo>
                    <a:cubicBezTo>
                      <a:pt x="21355" y="2882"/>
                      <a:pt x="16622" y="0"/>
                      <a:pt x="10813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2" name="Google Shape;882;p43"/>
              <p:cNvSpPr/>
              <p:nvPr/>
            </p:nvSpPr>
            <p:spPr>
              <a:xfrm>
                <a:off x="3562823" y="3350016"/>
                <a:ext cx="604300" cy="174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684"/>
                    </a:lnTo>
                    <a:cubicBezTo>
                      <a:pt x="98" y="17196"/>
                      <a:pt x="4886" y="21600"/>
                      <a:pt x="10800" y="21600"/>
                    </a:cubicBezTo>
                    <a:cubicBezTo>
                      <a:pt x="16640" y="21600"/>
                      <a:pt x="21405" y="17278"/>
                      <a:pt x="21600" y="11858"/>
                    </a:cubicBezTo>
                    <a:lnTo>
                      <a:pt x="21600" y="11775"/>
                    </a:lnTo>
                    <a:cubicBezTo>
                      <a:pt x="21600" y="11684"/>
                      <a:pt x="21600" y="11602"/>
                      <a:pt x="21600" y="11519"/>
                    </a:cubicBezTo>
                    <a:lnTo>
                      <a:pt x="21600" y="165"/>
                    </a:lnTo>
                    <a:cubicBezTo>
                      <a:pt x="21405" y="5586"/>
                      <a:pt x="16640" y="9908"/>
                      <a:pt x="10800" y="9908"/>
                    </a:cubicBezTo>
                    <a:cubicBezTo>
                      <a:pt x="4886" y="9908"/>
                      <a:pt x="98" y="5503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grpSp>
            <p:nvGrpSpPr>
              <p:cNvPr id="1045" name="Google Shape;883;p43"/>
              <p:cNvGrpSpPr/>
              <p:nvPr/>
            </p:nvGrpSpPr>
            <p:grpSpPr>
              <a:xfrm>
                <a:off x="3562823" y="3341232"/>
                <a:ext cx="1" cy="12701"/>
                <a:chOff x="0" y="0"/>
                <a:chExt cx="0" cy="12700"/>
              </a:xfrm>
            </p:grpSpPr>
            <p:sp>
              <p:nvSpPr>
                <p:cNvPr id="1043" name="Line"/>
                <p:cNvSpPr/>
                <p:nvPr/>
              </p:nvSpPr>
              <p:spPr>
                <a:xfrm flipH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044" name="Line"/>
                <p:cNvSpPr/>
                <p:nvPr/>
              </p:nvSpPr>
              <p:spPr>
                <a:xfrm flipV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046" name="Google Shape;884;p43"/>
              <p:cNvSpPr/>
              <p:nvPr/>
            </p:nvSpPr>
            <p:spPr>
              <a:xfrm>
                <a:off x="3644844" y="3291869"/>
                <a:ext cx="440255" cy="110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29" y="0"/>
                      <a:pt x="0" y="4799"/>
                      <a:pt x="0" y="10807"/>
                    </a:cubicBezTo>
                    <a:cubicBezTo>
                      <a:pt x="0" y="16801"/>
                      <a:pt x="4829" y="21600"/>
                      <a:pt x="10800" y="21600"/>
                    </a:cubicBezTo>
                    <a:cubicBezTo>
                      <a:pt x="16768" y="21600"/>
                      <a:pt x="21600" y="16801"/>
                      <a:pt x="21600" y="10807"/>
                    </a:cubicBezTo>
                    <a:cubicBezTo>
                      <a:pt x="21600" y="4799"/>
                      <a:pt x="16768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7" name="Google Shape;885;p43"/>
              <p:cNvSpPr/>
              <p:nvPr/>
            </p:nvSpPr>
            <p:spPr>
              <a:xfrm>
                <a:off x="3572358" y="3388959"/>
                <a:ext cx="16406" cy="66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878" y="1108"/>
                      <a:pt x="0" y="2673"/>
                    </a:cubicBezTo>
                    <a:lnTo>
                      <a:pt x="0" y="18927"/>
                    </a:lnTo>
                    <a:cubicBezTo>
                      <a:pt x="878" y="20492"/>
                      <a:pt x="5444" y="21600"/>
                      <a:pt x="10800" y="21600"/>
                    </a:cubicBezTo>
                    <a:cubicBezTo>
                      <a:pt x="17122" y="21600"/>
                      <a:pt x="21600" y="20492"/>
                      <a:pt x="21600" y="18927"/>
                    </a:cubicBezTo>
                    <a:lnTo>
                      <a:pt x="21600" y="2673"/>
                    </a:lnTo>
                    <a:cubicBezTo>
                      <a:pt x="21600" y="1108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8" name="Google Shape;886;p43"/>
              <p:cNvSpPr/>
              <p:nvPr/>
            </p:nvSpPr>
            <p:spPr>
              <a:xfrm>
                <a:off x="3597564" y="3402563"/>
                <a:ext cx="16473" cy="712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4" h="21600" extrusionOk="0">
                    <a:moveTo>
                      <a:pt x="9235" y="0"/>
                    </a:moveTo>
                    <a:cubicBezTo>
                      <a:pt x="3729" y="0"/>
                      <a:pt x="-676" y="1153"/>
                      <a:pt x="86" y="2508"/>
                    </a:cubicBezTo>
                    <a:lnTo>
                      <a:pt x="86" y="19092"/>
                    </a:lnTo>
                    <a:cubicBezTo>
                      <a:pt x="-676" y="20447"/>
                      <a:pt x="3729" y="21600"/>
                      <a:pt x="9235" y="21600"/>
                    </a:cubicBezTo>
                    <a:cubicBezTo>
                      <a:pt x="9658" y="21600"/>
                      <a:pt x="10082" y="21600"/>
                      <a:pt x="10505" y="21580"/>
                    </a:cubicBezTo>
                    <a:cubicBezTo>
                      <a:pt x="16604" y="21580"/>
                      <a:pt x="20924" y="20548"/>
                      <a:pt x="20924" y="19092"/>
                    </a:cubicBezTo>
                    <a:lnTo>
                      <a:pt x="20924" y="2508"/>
                    </a:lnTo>
                    <a:cubicBezTo>
                      <a:pt x="20924" y="1052"/>
                      <a:pt x="15757" y="20"/>
                      <a:pt x="10505" y="20"/>
                    </a:cubicBezTo>
                    <a:cubicBezTo>
                      <a:pt x="10082" y="0"/>
                      <a:pt x="9658" y="0"/>
                      <a:pt x="9235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49" name="Google Shape;887;p43"/>
              <p:cNvSpPr/>
              <p:nvPr/>
            </p:nvSpPr>
            <p:spPr>
              <a:xfrm>
                <a:off x="3626301" y="3412166"/>
                <a:ext cx="15881" cy="73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94" h="21600" extrusionOk="0">
                    <a:moveTo>
                      <a:pt x="9626" y="0"/>
                    </a:moveTo>
                    <a:cubicBezTo>
                      <a:pt x="4395" y="0"/>
                      <a:pt x="-752" y="1221"/>
                      <a:pt x="92" y="2638"/>
                    </a:cubicBezTo>
                    <a:lnTo>
                      <a:pt x="92" y="19178"/>
                    </a:lnTo>
                    <a:cubicBezTo>
                      <a:pt x="-752" y="20399"/>
                      <a:pt x="4395" y="21600"/>
                      <a:pt x="9626" y="21600"/>
                    </a:cubicBezTo>
                    <a:cubicBezTo>
                      <a:pt x="15617" y="21600"/>
                      <a:pt x="20848" y="20399"/>
                      <a:pt x="20004" y="19178"/>
                    </a:cubicBezTo>
                    <a:lnTo>
                      <a:pt x="20004" y="2638"/>
                    </a:lnTo>
                    <a:cubicBezTo>
                      <a:pt x="20848" y="1221"/>
                      <a:pt x="15617" y="0"/>
                      <a:pt x="9626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0" name="Google Shape;888;p43"/>
              <p:cNvSpPr/>
              <p:nvPr/>
            </p:nvSpPr>
            <p:spPr>
              <a:xfrm>
                <a:off x="3657781" y="3421767"/>
                <a:ext cx="15738" cy="71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349" y="0"/>
                    </a:moveTo>
                    <a:cubicBezTo>
                      <a:pt x="4759" y="0"/>
                      <a:pt x="0" y="1033"/>
                      <a:pt x="0" y="2290"/>
                    </a:cubicBezTo>
                    <a:lnTo>
                      <a:pt x="0" y="19108"/>
                    </a:lnTo>
                    <a:cubicBezTo>
                      <a:pt x="0" y="20567"/>
                      <a:pt x="4759" y="21600"/>
                      <a:pt x="11349" y="21600"/>
                    </a:cubicBezTo>
                    <a:cubicBezTo>
                      <a:pt x="16932" y="21600"/>
                      <a:pt x="21600" y="20567"/>
                      <a:pt x="21600" y="19108"/>
                    </a:cubicBezTo>
                    <a:lnTo>
                      <a:pt x="21600" y="2290"/>
                    </a:lnTo>
                    <a:cubicBezTo>
                      <a:pt x="21600" y="1033"/>
                      <a:pt x="16932" y="0"/>
                      <a:pt x="11349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1" name="Google Shape;889;p43"/>
              <p:cNvSpPr/>
              <p:nvPr/>
            </p:nvSpPr>
            <p:spPr>
              <a:xfrm>
                <a:off x="3684454" y="3428570"/>
                <a:ext cx="16491" cy="738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83" h="21600" extrusionOk="0">
                    <a:moveTo>
                      <a:pt x="11262" y="0"/>
                    </a:moveTo>
                    <a:cubicBezTo>
                      <a:pt x="5211" y="0"/>
                      <a:pt x="0" y="1014"/>
                      <a:pt x="0" y="2417"/>
                    </a:cubicBezTo>
                    <a:lnTo>
                      <a:pt x="0" y="19202"/>
                    </a:lnTo>
                    <a:cubicBezTo>
                      <a:pt x="0" y="20586"/>
                      <a:pt x="5211" y="21600"/>
                      <a:pt x="11262" y="21600"/>
                    </a:cubicBezTo>
                    <a:cubicBezTo>
                      <a:pt x="16389" y="21600"/>
                      <a:pt x="21600" y="20391"/>
                      <a:pt x="20675" y="19202"/>
                    </a:cubicBezTo>
                    <a:lnTo>
                      <a:pt x="20675" y="2417"/>
                    </a:lnTo>
                    <a:cubicBezTo>
                      <a:pt x="20675" y="1014"/>
                      <a:pt x="16389" y="0"/>
                      <a:pt x="1126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2" name="Google Shape;890;p43"/>
              <p:cNvSpPr/>
              <p:nvPr/>
            </p:nvSpPr>
            <p:spPr>
              <a:xfrm>
                <a:off x="3717263" y="3432704"/>
                <a:ext cx="17139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38" y="0"/>
                    </a:moveTo>
                    <a:cubicBezTo>
                      <a:pt x="4370" y="0"/>
                      <a:pt x="0" y="97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5211" y="21600"/>
                      <a:pt x="10338" y="21600"/>
                    </a:cubicBezTo>
                    <a:cubicBezTo>
                      <a:pt x="16389" y="21600"/>
                      <a:pt x="20675" y="20604"/>
                      <a:pt x="21600" y="19245"/>
                    </a:cubicBezTo>
                    <a:lnTo>
                      <a:pt x="21600" y="2355"/>
                    </a:lnTo>
                    <a:cubicBezTo>
                      <a:pt x="21600" y="977"/>
                      <a:pt x="16389" y="0"/>
                      <a:pt x="1033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3" name="Google Shape;891;p43"/>
              <p:cNvSpPr/>
              <p:nvPr/>
            </p:nvSpPr>
            <p:spPr>
              <a:xfrm>
                <a:off x="3752806" y="3436838"/>
                <a:ext cx="16405" cy="7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986"/>
                      <a:pt x="0" y="2379"/>
                    </a:cubicBezTo>
                    <a:lnTo>
                      <a:pt x="0" y="19221"/>
                    </a:lnTo>
                    <a:cubicBezTo>
                      <a:pt x="0" y="20401"/>
                      <a:pt x="4566" y="21407"/>
                      <a:pt x="10800" y="21600"/>
                    </a:cubicBezTo>
                    <a:cubicBezTo>
                      <a:pt x="16244" y="21600"/>
                      <a:pt x="21600" y="20401"/>
                      <a:pt x="21600" y="19221"/>
                    </a:cubicBezTo>
                    <a:lnTo>
                      <a:pt x="21600" y="2379"/>
                    </a:lnTo>
                    <a:cubicBezTo>
                      <a:pt x="21600" y="986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4" name="Google Shape;892;p43"/>
              <p:cNvSpPr/>
              <p:nvPr/>
            </p:nvSpPr>
            <p:spPr>
              <a:xfrm>
                <a:off x="3785597" y="3438772"/>
                <a:ext cx="16489" cy="752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62" h="21600" extrusionOk="0">
                    <a:moveTo>
                      <a:pt x="8881" y="0"/>
                    </a:moveTo>
                    <a:cubicBezTo>
                      <a:pt x="3565" y="0"/>
                      <a:pt x="-738" y="918"/>
                      <a:pt x="106" y="2181"/>
                    </a:cubicBezTo>
                    <a:lnTo>
                      <a:pt x="106" y="19055"/>
                    </a:lnTo>
                    <a:cubicBezTo>
                      <a:pt x="106" y="20414"/>
                      <a:pt x="4409" y="21600"/>
                      <a:pt x="10484" y="21600"/>
                    </a:cubicBezTo>
                    <a:cubicBezTo>
                      <a:pt x="16475" y="21409"/>
                      <a:pt x="20862" y="20414"/>
                      <a:pt x="20862" y="19055"/>
                    </a:cubicBezTo>
                    <a:lnTo>
                      <a:pt x="20862" y="2181"/>
                    </a:lnTo>
                    <a:cubicBezTo>
                      <a:pt x="20862" y="1014"/>
                      <a:pt x="15631" y="19"/>
                      <a:pt x="10484" y="19"/>
                    </a:cubicBezTo>
                    <a:cubicBezTo>
                      <a:pt x="9893" y="0"/>
                      <a:pt x="9387" y="0"/>
                      <a:pt x="8881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5" name="Google Shape;893;p43"/>
              <p:cNvSpPr/>
              <p:nvPr/>
            </p:nvSpPr>
            <p:spPr>
              <a:xfrm>
                <a:off x="3823958" y="3438771"/>
                <a:ext cx="16405" cy="752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395" y="0"/>
                    </a:moveTo>
                    <a:cubicBezTo>
                      <a:pt x="3863" y="0"/>
                      <a:pt x="0" y="1091"/>
                      <a:pt x="0" y="2181"/>
                    </a:cubicBezTo>
                    <a:lnTo>
                      <a:pt x="0" y="19055"/>
                    </a:lnTo>
                    <a:cubicBezTo>
                      <a:pt x="0" y="20414"/>
                      <a:pt x="4478" y="21600"/>
                      <a:pt x="10800" y="21600"/>
                    </a:cubicBezTo>
                    <a:cubicBezTo>
                      <a:pt x="17034" y="21409"/>
                      <a:pt x="21600" y="20414"/>
                      <a:pt x="21600" y="19055"/>
                    </a:cubicBezTo>
                    <a:lnTo>
                      <a:pt x="21600" y="2181"/>
                    </a:lnTo>
                    <a:cubicBezTo>
                      <a:pt x="21600" y="1014"/>
                      <a:pt x="16156" y="19"/>
                      <a:pt x="10800" y="19"/>
                    </a:cubicBezTo>
                    <a:cubicBezTo>
                      <a:pt x="10273" y="19"/>
                      <a:pt x="9834" y="0"/>
                      <a:pt x="9395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6" name="Google Shape;894;p43"/>
              <p:cNvSpPr/>
              <p:nvPr/>
            </p:nvSpPr>
            <p:spPr>
              <a:xfrm>
                <a:off x="3855366" y="3438771"/>
                <a:ext cx="17072" cy="752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28" y="0"/>
                    </a:moveTo>
                    <a:cubicBezTo>
                      <a:pt x="11306" y="0"/>
                      <a:pt x="10884" y="19"/>
                      <a:pt x="10378" y="19"/>
                    </a:cubicBezTo>
                    <a:cubicBezTo>
                      <a:pt x="5231" y="19"/>
                      <a:pt x="0" y="1014"/>
                      <a:pt x="0" y="2181"/>
                    </a:cubicBezTo>
                    <a:lnTo>
                      <a:pt x="0" y="19055"/>
                    </a:lnTo>
                    <a:cubicBezTo>
                      <a:pt x="0" y="20414"/>
                      <a:pt x="5231" y="21409"/>
                      <a:pt x="10378" y="21600"/>
                    </a:cubicBezTo>
                    <a:cubicBezTo>
                      <a:pt x="16453" y="21600"/>
                      <a:pt x="21600" y="20414"/>
                      <a:pt x="21600" y="19055"/>
                    </a:cubicBezTo>
                    <a:lnTo>
                      <a:pt x="21600" y="2181"/>
                    </a:lnTo>
                    <a:cubicBezTo>
                      <a:pt x="20841" y="1091"/>
                      <a:pt x="17044" y="0"/>
                      <a:pt x="1172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7" name="Google Shape;895;p43"/>
              <p:cNvSpPr/>
              <p:nvPr/>
            </p:nvSpPr>
            <p:spPr>
              <a:xfrm>
                <a:off x="3890242" y="3438838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996"/>
                      <a:pt x="0" y="2164"/>
                    </a:cubicBezTo>
                    <a:lnTo>
                      <a:pt x="0" y="19053"/>
                    </a:lnTo>
                    <a:cubicBezTo>
                      <a:pt x="0" y="20413"/>
                      <a:pt x="4478" y="21409"/>
                      <a:pt x="10800" y="21600"/>
                    </a:cubicBezTo>
                    <a:cubicBezTo>
                      <a:pt x="16244" y="21409"/>
                      <a:pt x="21600" y="20413"/>
                      <a:pt x="21600" y="19053"/>
                    </a:cubicBezTo>
                    <a:lnTo>
                      <a:pt x="21600" y="2164"/>
                    </a:lnTo>
                    <a:cubicBezTo>
                      <a:pt x="21600" y="996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8" name="Google Shape;896;p43"/>
              <p:cNvSpPr/>
              <p:nvPr/>
            </p:nvSpPr>
            <p:spPr>
              <a:xfrm>
                <a:off x="4117169" y="3402629"/>
                <a:ext cx="16472" cy="71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44" y="0"/>
                    </a:moveTo>
                    <a:cubicBezTo>
                      <a:pt x="4547" y="0"/>
                      <a:pt x="0" y="1033"/>
                      <a:pt x="0" y="2290"/>
                    </a:cubicBezTo>
                    <a:lnTo>
                      <a:pt x="0" y="19108"/>
                    </a:lnTo>
                    <a:cubicBezTo>
                      <a:pt x="0" y="20567"/>
                      <a:pt x="4547" y="21600"/>
                      <a:pt x="10844" y="21600"/>
                    </a:cubicBezTo>
                    <a:cubicBezTo>
                      <a:pt x="17053" y="21600"/>
                      <a:pt x="21600" y="20567"/>
                      <a:pt x="21600" y="19108"/>
                    </a:cubicBezTo>
                    <a:lnTo>
                      <a:pt x="21600" y="2290"/>
                    </a:lnTo>
                    <a:cubicBezTo>
                      <a:pt x="21600" y="1033"/>
                      <a:pt x="16178" y="0"/>
                      <a:pt x="10844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59" name="Google Shape;897;p43"/>
              <p:cNvSpPr/>
              <p:nvPr/>
            </p:nvSpPr>
            <p:spPr>
              <a:xfrm>
                <a:off x="4089161" y="3412899"/>
                <a:ext cx="16405" cy="70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1043"/>
                      <a:pt x="0" y="2516"/>
                    </a:cubicBezTo>
                    <a:lnTo>
                      <a:pt x="0" y="19084"/>
                    </a:lnTo>
                    <a:cubicBezTo>
                      <a:pt x="878" y="20332"/>
                      <a:pt x="5444" y="21375"/>
                      <a:pt x="10800" y="21600"/>
                    </a:cubicBezTo>
                    <a:cubicBezTo>
                      <a:pt x="16244" y="21600"/>
                      <a:pt x="21600" y="20332"/>
                      <a:pt x="21600" y="19084"/>
                    </a:cubicBezTo>
                    <a:lnTo>
                      <a:pt x="21600" y="2516"/>
                    </a:lnTo>
                    <a:cubicBezTo>
                      <a:pt x="21600" y="1248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0" name="Google Shape;898;p43"/>
              <p:cNvSpPr/>
              <p:nvPr/>
            </p:nvSpPr>
            <p:spPr>
              <a:xfrm>
                <a:off x="4057753" y="3421101"/>
                <a:ext cx="16476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6" h="21600" extrusionOk="0">
                    <a:moveTo>
                      <a:pt x="11222" y="0"/>
                    </a:moveTo>
                    <a:cubicBezTo>
                      <a:pt x="5147" y="0"/>
                      <a:pt x="0" y="1024"/>
                      <a:pt x="0" y="2469"/>
                    </a:cubicBezTo>
                    <a:lnTo>
                      <a:pt x="0" y="19131"/>
                    </a:lnTo>
                    <a:cubicBezTo>
                      <a:pt x="0" y="20576"/>
                      <a:pt x="5147" y="21600"/>
                      <a:pt x="11222" y="21600"/>
                    </a:cubicBezTo>
                    <a:cubicBezTo>
                      <a:pt x="16369" y="21600"/>
                      <a:pt x="20756" y="20576"/>
                      <a:pt x="20756" y="19131"/>
                    </a:cubicBezTo>
                    <a:lnTo>
                      <a:pt x="20756" y="2469"/>
                    </a:lnTo>
                    <a:cubicBezTo>
                      <a:pt x="21600" y="1225"/>
                      <a:pt x="16369" y="0"/>
                      <a:pt x="1122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1" name="Google Shape;899;p43"/>
              <p:cNvSpPr/>
              <p:nvPr/>
            </p:nvSpPr>
            <p:spPr>
              <a:xfrm>
                <a:off x="4030413" y="3428570"/>
                <a:ext cx="16405" cy="738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1014"/>
                      <a:pt x="0" y="2417"/>
                    </a:cubicBezTo>
                    <a:lnTo>
                      <a:pt x="0" y="19202"/>
                    </a:lnTo>
                    <a:cubicBezTo>
                      <a:pt x="0" y="20391"/>
                      <a:pt x="4478" y="21600"/>
                      <a:pt x="10800" y="21600"/>
                    </a:cubicBezTo>
                    <a:cubicBezTo>
                      <a:pt x="16156" y="21600"/>
                      <a:pt x="21600" y="20586"/>
                      <a:pt x="21600" y="19202"/>
                    </a:cubicBezTo>
                    <a:lnTo>
                      <a:pt x="21600" y="2417"/>
                    </a:lnTo>
                    <a:cubicBezTo>
                      <a:pt x="21600" y="1014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2" name="Google Shape;900;p43"/>
              <p:cNvSpPr/>
              <p:nvPr/>
            </p:nvSpPr>
            <p:spPr>
              <a:xfrm>
                <a:off x="3997537" y="3432704"/>
                <a:ext cx="16472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44" y="0"/>
                    </a:moveTo>
                    <a:cubicBezTo>
                      <a:pt x="4547" y="0"/>
                      <a:pt x="0" y="97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4547" y="21600"/>
                      <a:pt x="10844" y="21600"/>
                    </a:cubicBezTo>
                    <a:cubicBezTo>
                      <a:pt x="16178" y="21600"/>
                      <a:pt x="21600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977"/>
                      <a:pt x="17053" y="0"/>
                      <a:pt x="10844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3" name="Google Shape;901;p43"/>
              <p:cNvSpPr/>
              <p:nvPr/>
            </p:nvSpPr>
            <p:spPr>
              <a:xfrm>
                <a:off x="3962728" y="3436838"/>
                <a:ext cx="15671" cy="7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306" y="0"/>
                    </a:moveTo>
                    <a:cubicBezTo>
                      <a:pt x="4688" y="0"/>
                      <a:pt x="0" y="986"/>
                      <a:pt x="0" y="2379"/>
                    </a:cubicBezTo>
                    <a:lnTo>
                      <a:pt x="0" y="19221"/>
                    </a:lnTo>
                    <a:cubicBezTo>
                      <a:pt x="0" y="20401"/>
                      <a:pt x="4688" y="21600"/>
                      <a:pt x="11306" y="21600"/>
                    </a:cubicBezTo>
                    <a:cubicBezTo>
                      <a:pt x="16912" y="21600"/>
                      <a:pt x="21600" y="20401"/>
                      <a:pt x="21600" y="19221"/>
                    </a:cubicBezTo>
                    <a:lnTo>
                      <a:pt x="21600" y="2379"/>
                    </a:lnTo>
                    <a:cubicBezTo>
                      <a:pt x="21600" y="986"/>
                      <a:pt x="16912" y="0"/>
                      <a:pt x="11306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4" name="Google Shape;902;p43"/>
              <p:cNvSpPr/>
              <p:nvPr/>
            </p:nvSpPr>
            <p:spPr>
              <a:xfrm>
                <a:off x="3929919" y="3438171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118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4478" y="21600"/>
                      <a:pt x="10800" y="21600"/>
                    </a:cubicBezTo>
                    <a:cubicBezTo>
                      <a:pt x="16156" y="21600"/>
                      <a:pt x="21600" y="20604"/>
                      <a:pt x="21600" y="19245"/>
                    </a:cubicBezTo>
                    <a:lnTo>
                      <a:pt x="21600" y="2355"/>
                    </a:lnTo>
                    <a:cubicBezTo>
                      <a:pt x="20634" y="1187"/>
                      <a:pt x="16156" y="191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5" name="Google Shape;903;p43"/>
              <p:cNvSpPr/>
              <p:nvPr/>
            </p:nvSpPr>
            <p:spPr>
              <a:xfrm>
                <a:off x="3711795" y="3319208"/>
                <a:ext cx="309686" cy="51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91" y="3142"/>
                    </a:moveTo>
                    <a:cubicBezTo>
                      <a:pt x="15670" y="3142"/>
                      <a:pt x="15753" y="3142"/>
                      <a:pt x="15833" y="3170"/>
                    </a:cubicBezTo>
                    <a:cubicBezTo>
                      <a:pt x="17023" y="3170"/>
                      <a:pt x="17930" y="4320"/>
                      <a:pt x="18265" y="6620"/>
                    </a:cubicBezTo>
                    <a:lnTo>
                      <a:pt x="13065" y="7209"/>
                    </a:lnTo>
                    <a:cubicBezTo>
                      <a:pt x="13851" y="4572"/>
                      <a:pt x="14721" y="3142"/>
                      <a:pt x="15591" y="3142"/>
                    </a:cubicBezTo>
                    <a:close/>
                    <a:moveTo>
                      <a:pt x="18405" y="7490"/>
                    </a:moveTo>
                    <a:cubicBezTo>
                      <a:pt x="18456" y="8051"/>
                      <a:pt x="18456" y="8359"/>
                      <a:pt x="18456" y="8921"/>
                    </a:cubicBezTo>
                    <a:cubicBezTo>
                      <a:pt x="18456" y="9510"/>
                      <a:pt x="18405" y="10071"/>
                      <a:pt x="18358" y="10660"/>
                    </a:cubicBezTo>
                    <a:lnTo>
                      <a:pt x="11874" y="11810"/>
                    </a:lnTo>
                    <a:cubicBezTo>
                      <a:pt x="12209" y="10660"/>
                      <a:pt x="12493" y="9510"/>
                      <a:pt x="12735" y="8359"/>
                    </a:cubicBezTo>
                    <a:lnTo>
                      <a:pt x="18405" y="7490"/>
                    </a:lnTo>
                    <a:close/>
                    <a:moveTo>
                      <a:pt x="10112" y="8921"/>
                    </a:moveTo>
                    <a:lnTo>
                      <a:pt x="10060" y="9201"/>
                    </a:lnTo>
                    <a:cubicBezTo>
                      <a:pt x="9777" y="10071"/>
                      <a:pt x="9488" y="11221"/>
                      <a:pt x="9205" y="12090"/>
                    </a:cubicBezTo>
                    <a:lnTo>
                      <a:pt x="3102" y="12960"/>
                    </a:lnTo>
                    <a:cubicBezTo>
                      <a:pt x="3051" y="12651"/>
                      <a:pt x="3051" y="12090"/>
                      <a:pt x="3051" y="11501"/>
                    </a:cubicBezTo>
                    <a:cubicBezTo>
                      <a:pt x="3051" y="10940"/>
                      <a:pt x="3051" y="10351"/>
                      <a:pt x="3102" y="9790"/>
                    </a:cubicBezTo>
                    <a:lnTo>
                      <a:pt x="10112" y="8921"/>
                    </a:lnTo>
                    <a:close/>
                    <a:moveTo>
                      <a:pt x="8916" y="12960"/>
                    </a:moveTo>
                    <a:cubicBezTo>
                      <a:pt x="8014" y="15821"/>
                      <a:pt x="7009" y="17252"/>
                      <a:pt x="6009" y="17252"/>
                    </a:cubicBezTo>
                    <a:cubicBezTo>
                      <a:pt x="5902" y="17280"/>
                      <a:pt x="5795" y="17280"/>
                      <a:pt x="5693" y="17280"/>
                    </a:cubicBezTo>
                    <a:cubicBezTo>
                      <a:pt x="4400" y="17280"/>
                      <a:pt x="3595" y="15681"/>
                      <a:pt x="3242" y="13802"/>
                    </a:cubicBezTo>
                    <a:lnTo>
                      <a:pt x="8916" y="12960"/>
                    </a:lnTo>
                    <a:close/>
                    <a:moveTo>
                      <a:pt x="14800" y="0"/>
                    </a:moveTo>
                    <a:cubicBezTo>
                      <a:pt x="13251" y="0"/>
                      <a:pt x="11716" y="2833"/>
                      <a:pt x="10442" y="8051"/>
                    </a:cubicBezTo>
                    <a:lnTo>
                      <a:pt x="3195" y="8921"/>
                    </a:lnTo>
                    <a:cubicBezTo>
                      <a:pt x="3767" y="4601"/>
                      <a:pt x="5772" y="2609"/>
                      <a:pt x="8060" y="1739"/>
                    </a:cubicBezTo>
                    <a:lnTo>
                      <a:pt x="8060" y="870"/>
                    </a:lnTo>
                    <a:cubicBezTo>
                      <a:pt x="4963" y="1459"/>
                      <a:pt x="3674" y="1459"/>
                      <a:pt x="2767" y="1459"/>
                    </a:cubicBezTo>
                    <a:lnTo>
                      <a:pt x="2767" y="2609"/>
                    </a:lnTo>
                    <a:cubicBezTo>
                      <a:pt x="3386" y="2609"/>
                      <a:pt x="3721" y="2889"/>
                      <a:pt x="3721" y="3450"/>
                    </a:cubicBezTo>
                    <a:cubicBezTo>
                      <a:pt x="3721" y="3759"/>
                      <a:pt x="3674" y="4320"/>
                      <a:pt x="3433" y="5190"/>
                    </a:cubicBezTo>
                    <a:cubicBezTo>
                      <a:pt x="3149" y="6059"/>
                      <a:pt x="2912" y="7209"/>
                      <a:pt x="2721" y="8921"/>
                    </a:cubicBezTo>
                    <a:lnTo>
                      <a:pt x="0" y="9510"/>
                    </a:lnTo>
                    <a:lnTo>
                      <a:pt x="0" y="10351"/>
                    </a:lnTo>
                    <a:lnTo>
                      <a:pt x="2670" y="10071"/>
                    </a:lnTo>
                    <a:cubicBezTo>
                      <a:pt x="2623" y="10660"/>
                      <a:pt x="2623" y="11221"/>
                      <a:pt x="2623" y="11810"/>
                    </a:cubicBezTo>
                    <a:lnTo>
                      <a:pt x="2623" y="12960"/>
                    </a:lnTo>
                    <a:lnTo>
                      <a:pt x="0" y="13521"/>
                    </a:lnTo>
                    <a:lnTo>
                      <a:pt x="0" y="14391"/>
                    </a:lnTo>
                    <a:lnTo>
                      <a:pt x="2670" y="14110"/>
                    </a:lnTo>
                    <a:cubicBezTo>
                      <a:pt x="2991" y="18234"/>
                      <a:pt x="4326" y="21600"/>
                      <a:pt x="6586" y="21600"/>
                    </a:cubicBezTo>
                    <a:cubicBezTo>
                      <a:pt x="6679" y="21600"/>
                      <a:pt x="6772" y="21600"/>
                      <a:pt x="6870" y="21572"/>
                    </a:cubicBezTo>
                    <a:cubicBezTo>
                      <a:pt x="8535" y="21572"/>
                      <a:pt x="10205" y="18402"/>
                      <a:pt x="11637" y="12651"/>
                    </a:cubicBezTo>
                    <a:lnTo>
                      <a:pt x="18265" y="11810"/>
                    </a:lnTo>
                    <a:cubicBezTo>
                      <a:pt x="17642" y="15260"/>
                      <a:pt x="15926" y="16971"/>
                      <a:pt x="14260" y="17561"/>
                    </a:cubicBezTo>
                    <a:lnTo>
                      <a:pt x="14260" y="18711"/>
                    </a:lnTo>
                    <a:cubicBezTo>
                      <a:pt x="17023" y="18122"/>
                      <a:pt x="17977" y="18122"/>
                      <a:pt x="18786" y="18122"/>
                    </a:cubicBezTo>
                    <a:lnTo>
                      <a:pt x="18786" y="16971"/>
                    </a:lnTo>
                    <a:cubicBezTo>
                      <a:pt x="18121" y="16971"/>
                      <a:pt x="17786" y="16691"/>
                      <a:pt x="17786" y="16102"/>
                    </a:cubicBezTo>
                    <a:cubicBezTo>
                      <a:pt x="17786" y="15821"/>
                      <a:pt x="17884" y="15260"/>
                      <a:pt x="18121" y="14391"/>
                    </a:cubicBezTo>
                    <a:cubicBezTo>
                      <a:pt x="18312" y="13802"/>
                      <a:pt x="18549" y="12960"/>
                      <a:pt x="18693" y="11810"/>
                    </a:cubicBezTo>
                    <a:lnTo>
                      <a:pt x="21600" y="11501"/>
                    </a:lnTo>
                    <a:lnTo>
                      <a:pt x="21600" y="10351"/>
                    </a:lnTo>
                    <a:lnTo>
                      <a:pt x="18786" y="10940"/>
                    </a:lnTo>
                    <a:cubicBezTo>
                      <a:pt x="18884" y="10071"/>
                      <a:pt x="18884" y="9201"/>
                      <a:pt x="18884" y="8359"/>
                    </a:cubicBezTo>
                    <a:lnTo>
                      <a:pt x="18884" y="7770"/>
                    </a:lnTo>
                    <a:lnTo>
                      <a:pt x="21600" y="7490"/>
                    </a:lnTo>
                    <a:lnTo>
                      <a:pt x="21600" y="6340"/>
                    </a:lnTo>
                    <a:lnTo>
                      <a:pt x="18837" y="6901"/>
                    </a:lnTo>
                    <a:cubicBezTo>
                      <a:pt x="18609" y="3058"/>
                      <a:pt x="17460" y="0"/>
                      <a:pt x="15312" y="0"/>
                    </a:cubicBezTo>
                    <a:cubicBezTo>
                      <a:pt x="15219" y="0"/>
                      <a:pt x="15121" y="0"/>
                      <a:pt x="15023" y="0"/>
                    </a:cubicBezTo>
                    <a:cubicBezTo>
                      <a:pt x="14949" y="0"/>
                      <a:pt x="14874" y="0"/>
                      <a:pt x="14800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6" name="Google Shape;904;p43"/>
              <p:cNvSpPr/>
              <p:nvPr/>
            </p:nvSpPr>
            <p:spPr>
              <a:xfrm>
                <a:off x="1522883" y="3347949"/>
                <a:ext cx="605034" cy="256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7" y="0"/>
                    </a:moveTo>
                    <a:cubicBezTo>
                      <a:pt x="4978" y="0"/>
                      <a:pt x="245" y="2877"/>
                      <a:pt x="0" y="6563"/>
                    </a:cubicBezTo>
                    <a:lnTo>
                      <a:pt x="0" y="14863"/>
                    </a:lnTo>
                    <a:cubicBezTo>
                      <a:pt x="98" y="18605"/>
                      <a:pt x="4907" y="21600"/>
                      <a:pt x="10787" y="21600"/>
                    </a:cubicBezTo>
                    <a:cubicBezTo>
                      <a:pt x="16646" y="21600"/>
                      <a:pt x="21379" y="18661"/>
                      <a:pt x="21600" y="14975"/>
                    </a:cubicBezTo>
                    <a:cubicBezTo>
                      <a:pt x="21600" y="14863"/>
                      <a:pt x="21600" y="14801"/>
                      <a:pt x="21600" y="14745"/>
                    </a:cubicBezTo>
                    <a:cubicBezTo>
                      <a:pt x="21600" y="14688"/>
                      <a:pt x="21600" y="14632"/>
                      <a:pt x="21600" y="14570"/>
                    </a:cubicBezTo>
                    <a:lnTo>
                      <a:pt x="21600" y="6563"/>
                    </a:lnTo>
                    <a:cubicBezTo>
                      <a:pt x="21355" y="2877"/>
                      <a:pt x="16620" y="0"/>
                      <a:pt x="10787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7" name="Google Shape;905;p43"/>
              <p:cNvSpPr/>
              <p:nvPr/>
            </p:nvSpPr>
            <p:spPr>
              <a:xfrm>
                <a:off x="1522883" y="3429970"/>
                <a:ext cx="605034" cy="1743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692"/>
                    </a:lnTo>
                    <a:cubicBezTo>
                      <a:pt x="98" y="17113"/>
                      <a:pt x="4907" y="21600"/>
                      <a:pt x="10813" y="21600"/>
                    </a:cubicBezTo>
                    <a:cubicBezTo>
                      <a:pt x="16646" y="21600"/>
                      <a:pt x="21379" y="17278"/>
                      <a:pt x="21600" y="11858"/>
                    </a:cubicBezTo>
                    <a:lnTo>
                      <a:pt x="21600" y="11775"/>
                    </a:lnTo>
                    <a:cubicBezTo>
                      <a:pt x="21600" y="11692"/>
                      <a:pt x="21600" y="11602"/>
                      <a:pt x="21600" y="11519"/>
                    </a:cubicBezTo>
                    <a:cubicBezTo>
                      <a:pt x="21600" y="11436"/>
                      <a:pt x="21600" y="11354"/>
                      <a:pt x="21600" y="11263"/>
                    </a:cubicBezTo>
                    <a:lnTo>
                      <a:pt x="21600" y="165"/>
                    </a:lnTo>
                    <a:cubicBezTo>
                      <a:pt x="21379" y="5594"/>
                      <a:pt x="16646" y="9908"/>
                      <a:pt x="10813" y="9908"/>
                    </a:cubicBezTo>
                    <a:cubicBezTo>
                      <a:pt x="4907" y="9908"/>
                      <a:pt x="98" y="5503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68" name="Google Shape;906;p43"/>
              <p:cNvSpPr/>
              <p:nvPr/>
            </p:nvSpPr>
            <p:spPr>
              <a:xfrm>
                <a:off x="2127910" y="3420853"/>
                <a:ext cx="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h="21600" extrusionOk="0">
                    <a:moveTo>
                      <a:pt x="0" y="21600"/>
                    </a:moveTo>
                    <a:cubicBezTo>
                      <a:pt x="0" y="16332"/>
                      <a:pt x="0" y="11063"/>
                      <a:pt x="0" y="5795"/>
                    </a:cubicBezTo>
                    <a:lnTo>
                      <a:pt x="0" y="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grpSp>
            <p:nvGrpSpPr>
              <p:cNvPr id="1071" name="Google Shape;907;p43"/>
              <p:cNvGrpSpPr/>
              <p:nvPr/>
            </p:nvGrpSpPr>
            <p:grpSpPr>
              <a:xfrm>
                <a:off x="1522883" y="3420853"/>
                <a:ext cx="1" cy="12701"/>
                <a:chOff x="0" y="0"/>
                <a:chExt cx="0" cy="12700"/>
              </a:xfrm>
            </p:grpSpPr>
            <p:sp>
              <p:nvSpPr>
                <p:cNvPr id="1069" name="Line"/>
                <p:cNvSpPr/>
                <p:nvPr/>
              </p:nvSpPr>
              <p:spPr>
                <a:xfrm flipH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070" name="Line"/>
                <p:cNvSpPr/>
                <p:nvPr/>
              </p:nvSpPr>
              <p:spPr>
                <a:xfrm flipV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072" name="Google Shape;908;p43"/>
              <p:cNvSpPr/>
              <p:nvPr/>
            </p:nvSpPr>
            <p:spPr>
              <a:xfrm>
                <a:off x="1605639" y="3371155"/>
                <a:ext cx="440188" cy="111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2" y="0"/>
                    </a:moveTo>
                    <a:cubicBezTo>
                      <a:pt x="4830" y="0"/>
                      <a:pt x="0" y="4912"/>
                      <a:pt x="0" y="10871"/>
                    </a:cubicBezTo>
                    <a:cubicBezTo>
                      <a:pt x="0" y="16701"/>
                      <a:pt x="4830" y="21600"/>
                      <a:pt x="10802" y="21600"/>
                    </a:cubicBezTo>
                    <a:cubicBezTo>
                      <a:pt x="16770" y="21600"/>
                      <a:pt x="21600" y="16701"/>
                      <a:pt x="21600" y="10871"/>
                    </a:cubicBezTo>
                    <a:cubicBezTo>
                      <a:pt x="21600" y="4912"/>
                      <a:pt x="16770" y="0"/>
                      <a:pt x="1080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3" name="Google Shape;909;p43"/>
              <p:cNvSpPr/>
              <p:nvPr/>
            </p:nvSpPr>
            <p:spPr>
              <a:xfrm>
                <a:off x="1533153" y="3468913"/>
                <a:ext cx="16405" cy="65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1141"/>
                      <a:pt x="0" y="2700"/>
                    </a:cubicBezTo>
                    <a:lnTo>
                      <a:pt x="0" y="18900"/>
                    </a:lnTo>
                    <a:cubicBezTo>
                      <a:pt x="0" y="20261"/>
                      <a:pt x="4478" y="21600"/>
                      <a:pt x="10800" y="21600"/>
                    </a:cubicBezTo>
                    <a:cubicBezTo>
                      <a:pt x="16156" y="21600"/>
                      <a:pt x="20722" y="20480"/>
                      <a:pt x="21600" y="19141"/>
                    </a:cubicBezTo>
                    <a:lnTo>
                      <a:pt x="21600" y="2700"/>
                    </a:lnTo>
                    <a:cubicBezTo>
                      <a:pt x="21600" y="1141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4" name="Google Shape;910;p43"/>
              <p:cNvSpPr/>
              <p:nvPr/>
            </p:nvSpPr>
            <p:spPr>
              <a:xfrm>
                <a:off x="1558426" y="3482583"/>
                <a:ext cx="16405" cy="71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878" y="1053"/>
                      <a:pt x="0" y="2490"/>
                    </a:cubicBezTo>
                    <a:lnTo>
                      <a:pt x="0" y="19090"/>
                    </a:lnTo>
                    <a:cubicBezTo>
                      <a:pt x="0" y="20547"/>
                      <a:pt x="5444" y="21600"/>
                      <a:pt x="10800" y="21600"/>
                    </a:cubicBezTo>
                    <a:cubicBezTo>
                      <a:pt x="17122" y="21600"/>
                      <a:pt x="21600" y="20345"/>
                      <a:pt x="21600" y="19090"/>
                    </a:cubicBezTo>
                    <a:lnTo>
                      <a:pt x="21600" y="2490"/>
                    </a:lnTo>
                    <a:cubicBezTo>
                      <a:pt x="21600" y="1053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5" name="Google Shape;911;p43"/>
              <p:cNvSpPr/>
              <p:nvPr/>
            </p:nvSpPr>
            <p:spPr>
              <a:xfrm>
                <a:off x="1586433" y="3492853"/>
                <a:ext cx="16472" cy="718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44" y="0"/>
                    </a:moveTo>
                    <a:cubicBezTo>
                      <a:pt x="5422" y="0"/>
                      <a:pt x="0" y="1023"/>
                      <a:pt x="0" y="2467"/>
                    </a:cubicBezTo>
                    <a:lnTo>
                      <a:pt x="0" y="19133"/>
                    </a:lnTo>
                    <a:cubicBezTo>
                      <a:pt x="0" y="20557"/>
                      <a:pt x="5422" y="21600"/>
                      <a:pt x="10844" y="21600"/>
                    </a:cubicBezTo>
                    <a:cubicBezTo>
                      <a:pt x="17053" y="21600"/>
                      <a:pt x="21600" y="20557"/>
                      <a:pt x="21600" y="19133"/>
                    </a:cubicBezTo>
                    <a:lnTo>
                      <a:pt x="21600" y="2467"/>
                    </a:lnTo>
                    <a:cubicBezTo>
                      <a:pt x="21600" y="1023"/>
                      <a:pt x="17053" y="0"/>
                      <a:pt x="10844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6" name="Google Shape;912;p43"/>
              <p:cNvSpPr/>
              <p:nvPr/>
            </p:nvSpPr>
            <p:spPr>
              <a:xfrm>
                <a:off x="1617908" y="3501054"/>
                <a:ext cx="16405" cy="711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22" y="0"/>
                    </a:moveTo>
                    <a:cubicBezTo>
                      <a:pt x="4478" y="0"/>
                      <a:pt x="0" y="1032"/>
                      <a:pt x="0" y="2490"/>
                    </a:cubicBezTo>
                    <a:lnTo>
                      <a:pt x="0" y="19312"/>
                    </a:lnTo>
                    <a:cubicBezTo>
                      <a:pt x="0" y="20547"/>
                      <a:pt x="4478" y="21580"/>
                      <a:pt x="9922" y="21580"/>
                    </a:cubicBezTo>
                    <a:cubicBezTo>
                      <a:pt x="10361" y="21600"/>
                      <a:pt x="10800" y="21600"/>
                      <a:pt x="11327" y="21600"/>
                    </a:cubicBezTo>
                    <a:cubicBezTo>
                      <a:pt x="16946" y="21600"/>
                      <a:pt x="21600" y="20446"/>
                      <a:pt x="21600" y="19312"/>
                    </a:cubicBezTo>
                    <a:lnTo>
                      <a:pt x="21600" y="2490"/>
                    </a:lnTo>
                    <a:cubicBezTo>
                      <a:pt x="21600" y="1032"/>
                      <a:pt x="16244" y="0"/>
                      <a:pt x="992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7" name="Google Shape;913;p43"/>
              <p:cNvSpPr/>
              <p:nvPr/>
            </p:nvSpPr>
            <p:spPr>
              <a:xfrm>
                <a:off x="1645249" y="3507190"/>
                <a:ext cx="16405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213"/>
                      <a:pt x="878" y="1198"/>
                      <a:pt x="0" y="2376"/>
                    </a:cubicBezTo>
                    <a:lnTo>
                      <a:pt x="0" y="19030"/>
                    </a:lnTo>
                    <a:cubicBezTo>
                      <a:pt x="0" y="20402"/>
                      <a:pt x="4478" y="21600"/>
                      <a:pt x="10800" y="21600"/>
                    </a:cubicBezTo>
                    <a:cubicBezTo>
                      <a:pt x="17122" y="21407"/>
                      <a:pt x="21600" y="20402"/>
                      <a:pt x="21600" y="19030"/>
                    </a:cubicBezTo>
                    <a:lnTo>
                      <a:pt x="21600" y="2376"/>
                    </a:lnTo>
                    <a:cubicBezTo>
                      <a:pt x="21600" y="1198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8" name="Google Shape;914;p43"/>
              <p:cNvSpPr/>
              <p:nvPr/>
            </p:nvSpPr>
            <p:spPr>
              <a:xfrm>
                <a:off x="1678058" y="3511991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878" y="97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4478" y="21600"/>
                      <a:pt x="10800" y="21600"/>
                    </a:cubicBezTo>
                    <a:cubicBezTo>
                      <a:pt x="17122" y="21600"/>
                      <a:pt x="21600" y="20623"/>
                      <a:pt x="21600" y="19436"/>
                    </a:cubicBezTo>
                    <a:lnTo>
                      <a:pt x="21600" y="2355"/>
                    </a:lnTo>
                    <a:cubicBezTo>
                      <a:pt x="21600" y="977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79" name="Google Shape;915;p43"/>
              <p:cNvSpPr/>
              <p:nvPr/>
            </p:nvSpPr>
            <p:spPr>
              <a:xfrm>
                <a:off x="1713600" y="3516124"/>
                <a:ext cx="15738" cy="7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42" y="0"/>
                    </a:moveTo>
                    <a:cubicBezTo>
                      <a:pt x="4759" y="0"/>
                      <a:pt x="0" y="1180"/>
                      <a:pt x="0" y="2379"/>
                    </a:cubicBezTo>
                    <a:lnTo>
                      <a:pt x="0" y="19221"/>
                    </a:lnTo>
                    <a:cubicBezTo>
                      <a:pt x="0" y="20614"/>
                      <a:pt x="4759" y="21600"/>
                      <a:pt x="10342" y="21600"/>
                    </a:cubicBezTo>
                    <a:cubicBezTo>
                      <a:pt x="16932" y="21600"/>
                      <a:pt x="21600" y="20614"/>
                      <a:pt x="21600" y="19221"/>
                    </a:cubicBezTo>
                    <a:lnTo>
                      <a:pt x="21600" y="2379"/>
                    </a:lnTo>
                    <a:cubicBezTo>
                      <a:pt x="21600" y="1180"/>
                      <a:pt x="16932" y="0"/>
                      <a:pt x="1034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0" name="Google Shape;916;p43"/>
              <p:cNvSpPr/>
              <p:nvPr/>
            </p:nvSpPr>
            <p:spPr>
              <a:xfrm>
                <a:off x="1746338" y="3518125"/>
                <a:ext cx="15881" cy="75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94" h="21600" extrusionOk="0">
                    <a:moveTo>
                      <a:pt x="9624" y="0"/>
                    </a:moveTo>
                    <a:cubicBezTo>
                      <a:pt x="4477" y="0"/>
                      <a:pt x="-754" y="996"/>
                      <a:pt x="90" y="2355"/>
                    </a:cubicBezTo>
                    <a:lnTo>
                      <a:pt x="90" y="19245"/>
                    </a:lnTo>
                    <a:cubicBezTo>
                      <a:pt x="90" y="20432"/>
                      <a:pt x="4477" y="21600"/>
                      <a:pt x="9624" y="21600"/>
                    </a:cubicBezTo>
                    <a:cubicBezTo>
                      <a:pt x="15699" y="21600"/>
                      <a:pt x="20002" y="20432"/>
                      <a:pt x="20002" y="19245"/>
                    </a:cubicBezTo>
                    <a:lnTo>
                      <a:pt x="20002" y="2355"/>
                    </a:lnTo>
                    <a:cubicBezTo>
                      <a:pt x="20846" y="996"/>
                      <a:pt x="15699" y="0"/>
                      <a:pt x="9624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1" name="Google Shape;917;p43"/>
              <p:cNvSpPr/>
              <p:nvPr/>
            </p:nvSpPr>
            <p:spPr>
              <a:xfrm>
                <a:off x="1784615" y="3518125"/>
                <a:ext cx="15882" cy="75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94" h="21600" extrusionOk="0">
                    <a:moveTo>
                      <a:pt x="10468" y="0"/>
                    </a:moveTo>
                    <a:cubicBezTo>
                      <a:pt x="4477" y="0"/>
                      <a:pt x="-754" y="996"/>
                      <a:pt x="90" y="2355"/>
                    </a:cubicBezTo>
                    <a:lnTo>
                      <a:pt x="90" y="19245"/>
                    </a:lnTo>
                    <a:cubicBezTo>
                      <a:pt x="90" y="20432"/>
                      <a:pt x="4477" y="21600"/>
                      <a:pt x="10468" y="21600"/>
                    </a:cubicBezTo>
                    <a:cubicBezTo>
                      <a:pt x="15699" y="21600"/>
                      <a:pt x="20002" y="20432"/>
                      <a:pt x="20002" y="19245"/>
                    </a:cubicBezTo>
                    <a:lnTo>
                      <a:pt x="20002" y="2355"/>
                    </a:lnTo>
                    <a:cubicBezTo>
                      <a:pt x="20846" y="996"/>
                      <a:pt x="15699" y="0"/>
                      <a:pt x="1046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2" name="Google Shape;918;p43"/>
              <p:cNvSpPr/>
              <p:nvPr/>
            </p:nvSpPr>
            <p:spPr>
              <a:xfrm>
                <a:off x="1816161" y="3518125"/>
                <a:ext cx="16405" cy="75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996"/>
                      <a:pt x="0" y="2355"/>
                    </a:cubicBezTo>
                    <a:lnTo>
                      <a:pt x="0" y="19245"/>
                    </a:lnTo>
                    <a:cubicBezTo>
                      <a:pt x="0" y="20623"/>
                      <a:pt x="4478" y="21600"/>
                      <a:pt x="10800" y="21600"/>
                    </a:cubicBezTo>
                    <a:cubicBezTo>
                      <a:pt x="16244" y="21600"/>
                      <a:pt x="21600" y="20432"/>
                      <a:pt x="21600" y="19245"/>
                    </a:cubicBezTo>
                    <a:lnTo>
                      <a:pt x="21600" y="2355"/>
                    </a:lnTo>
                    <a:cubicBezTo>
                      <a:pt x="21600" y="996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3" name="Google Shape;919;p43"/>
              <p:cNvSpPr/>
              <p:nvPr/>
            </p:nvSpPr>
            <p:spPr>
              <a:xfrm>
                <a:off x="1850964" y="3518125"/>
                <a:ext cx="15811" cy="75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7" h="21600" extrusionOk="0">
                    <a:moveTo>
                      <a:pt x="10017" y="0"/>
                    </a:moveTo>
                    <a:cubicBezTo>
                      <a:pt x="4573" y="0"/>
                      <a:pt x="-783" y="996"/>
                      <a:pt x="95" y="2355"/>
                    </a:cubicBezTo>
                    <a:lnTo>
                      <a:pt x="95" y="19245"/>
                    </a:lnTo>
                    <a:cubicBezTo>
                      <a:pt x="95" y="20432"/>
                      <a:pt x="4573" y="21600"/>
                      <a:pt x="10017" y="21600"/>
                    </a:cubicBezTo>
                    <a:cubicBezTo>
                      <a:pt x="16251" y="21409"/>
                      <a:pt x="20817" y="20432"/>
                      <a:pt x="20817" y="19245"/>
                    </a:cubicBezTo>
                    <a:lnTo>
                      <a:pt x="20817" y="2355"/>
                    </a:lnTo>
                    <a:cubicBezTo>
                      <a:pt x="20817" y="1187"/>
                      <a:pt x="16251" y="0"/>
                      <a:pt x="10017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4" name="Google Shape;920;p43"/>
              <p:cNvSpPr/>
              <p:nvPr/>
            </p:nvSpPr>
            <p:spPr>
              <a:xfrm>
                <a:off x="2103304" y="3468913"/>
                <a:ext cx="16405" cy="676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1107"/>
                      <a:pt x="0" y="2618"/>
                    </a:cubicBezTo>
                    <a:lnTo>
                      <a:pt x="0" y="19195"/>
                    </a:lnTo>
                    <a:cubicBezTo>
                      <a:pt x="0" y="20515"/>
                      <a:pt x="4478" y="21600"/>
                      <a:pt x="10800" y="21600"/>
                    </a:cubicBezTo>
                    <a:cubicBezTo>
                      <a:pt x="16156" y="21600"/>
                      <a:pt x="20634" y="20515"/>
                      <a:pt x="21600" y="18982"/>
                    </a:cubicBezTo>
                    <a:lnTo>
                      <a:pt x="21600" y="2618"/>
                    </a:lnTo>
                    <a:cubicBezTo>
                      <a:pt x="20634" y="1107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5" name="Google Shape;921;p43"/>
              <p:cNvSpPr/>
              <p:nvPr/>
            </p:nvSpPr>
            <p:spPr>
              <a:xfrm>
                <a:off x="2077892" y="3482583"/>
                <a:ext cx="15809" cy="71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5" h="21600" extrusionOk="0">
                    <a:moveTo>
                      <a:pt x="10893" y="0"/>
                    </a:moveTo>
                    <a:cubicBezTo>
                      <a:pt x="4659" y="0"/>
                      <a:pt x="93" y="1053"/>
                      <a:pt x="93" y="2490"/>
                    </a:cubicBezTo>
                    <a:lnTo>
                      <a:pt x="93" y="19090"/>
                    </a:lnTo>
                    <a:cubicBezTo>
                      <a:pt x="-785" y="20345"/>
                      <a:pt x="4659" y="21600"/>
                      <a:pt x="10893" y="21600"/>
                    </a:cubicBezTo>
                    <a:cubicBezTo>
                      <a:pt x="16337" y="21600"/>
                      <a:pt x="20815" y="20547"/>
                      <a:pt x="20815" y="19090"/>
                    </a:cubicBezTo>
                    <a:lnTo>
                      <a:pt x="20815" y="2490"/>
                    </a:lnTo>
                    <a:cubicBezTo>
                      <a:pt x="20815" y="1053"/>
                      <a:pt x="16337" y="0"/>
                      <a:pt x="10893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6" name="Google Shape;922;p43"/>
              <p:cNvSpPr/>
              <p:nvPr/>
            </p:nvSpPr>
            <p:spPr>
              <a:xfrm>
                <a:off x="2049956" y="3492185"/>
                <a:ext cx="15738" cy="70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668" y="0"/>
                      <a:pt x="0" y="1248"/>
                      <a:pt x="0" y="2516"/>
                    </a:cubicBezTo>
                    <a:lnTo>
                      <a:pt x="0" y="19084"/>
                    </a:lnTo>
                    <a:cubicBezTo>
                      <a:pt x="0" y="20332"/>
                      <a:pt x="4668" y="21600"/>
                      <a:pt x="11258" y="21600"/>
                    </a:cubicBezTo>
                    <a:cubicBezTo>
                      <a:pt x="16932" y="21600"/>
                      <a:pt x="21600" y="20332"/>
                      <a:pt x="21600" y="19084"/>
                    </a:cubicBezTo>
                    <a:lnTo>
                      <a:pt x="21600" y="2516"/>
                    </a:lnTo>
                    <a:cubicBezTo>
                      <a:pt x="21600" y="1248"/>
                      <a:pt x="16932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7" name="Google Shape;923;p43"/>
              <p:cNvSpPr/>
              <p:nvPr/>
            </p:nvSpPr>
            <p:spPr>
              <a:xfrm>
                <a:off x="2018481" y="3501054"/>
                <a:ext cx="16405" cy="71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1033"/>
                      <a:pt x="0" y="2492"/>
                    </a:cubicBezTo>
                    <a:lnTo>
                      <a:pt x="0" y="19331"/>
                    </a:lnTo>
                    <a:cubicBezTo>
                      <a:pt x="0" y="20567"/>
                      <a:pt x="5444" y="21600"/>
                      <a:pt x="10800" y="21600"/>
                    </a:cubicBezTo>
                    <a:cubicBezTo>
                      <a:pt x="17122" y="21600"/>
                      <a:pt x="21600" y="20567"/>
                      <a:pt x="21600" y="19331"/>
                    </a:cubicBezTo>
                    <a:lnTo>
                      <a:pt x="21600" y="2492"/>
                    </a:lnTo>
                    <a:cubicBezTo>
                      <a:pt x="21600" y="1033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8" name="Google Shape;924;p43"/>
              <p:cNvSpPr/>
              <p:nvPr/>
            </p:nvSpPr>
            <p:spPr>
              <a:xfrm>
                <a:off x="1991140" y="3507190"/>
                <a:ext cx="16405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1005"/>
                      <a:pt x="0" y="2376"/>
                    </a:cubicBezTo>
                    <a:lnTo>
                      <a:pt x="0" y="19030"/>
                    </a:lnTo>
                    <a:cubicBezTo>
                      <a:pt x="0" y="20402"/>
                      <a:pt x="4566" y="21600"/>
                      <a:pt x="10800" y="21600"/>
                    </a:cubicBezTo>
                    <a:cubicBezTo>
                      <a:pt x="17122" y="21407"/>
                      <a:pt x="21600" y="20402"/>
                      <a:pt x="21600" y="19030"/>
                    </a:cubicBezTo>
                    <a:lnTo>
                      <a:pt x="21600" y="2376"/>
                    </a:lnTo>
                    <a:cubicBezTo>
                      <a:pt x="21600" y="1005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89" name="Google Shape;925;p43"/>
              <p:cNvSpPr/>
              <p:nvPr/>
            </p:nvSpPr>
            <p:spPr>
              <a:xfrm>
                <a:off x="1958332" y="3512658"/>
                <a:ext cx="16405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1005"/>
                      <a:pt x="0" y="2183"/>
                    </a:cubicBezTo>
                    <a:lnTo>
                      <a:pt x="0" y="19224"/>
                    </a:lnTo>
                    <a:cubicBezTo>
                      <a:pt x="0" y="20615"/>
                      <a:pt x="4566" y="21600"/>
                      <a:pt x="10800" y="21600"/>
                    </a:cubicBezTo>
                    <a:cubicBezTo>
                      <a:pt x="16244" y="21600"/>
                      <a:pt x="21600" y="20615"/>
                      <a:pt x="21600" y="19224"/>
                    </a:cubicBezTo>
                    <a:lnTo>
                      <a:pt x="21600" y="2183"/>
                    </a:lnTo>
                    <a:cubicBezTo>
                      <a:pt x="21600" y="1005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90" name="Google Shape;926;p43"/>
              <p:cNvSpPr/>
              <p:nvPr/>
            </p:nvSpPr>
            <p:spPr>
              <a:xfrm>
                <a:off x="1922789" y="3516124"/>
                <a:ext cx="17139" cy="7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38" y="0"/>
                    </a:moveTo>
                    <a:cubicBezTo>
                      <a:pt x="5211" y="0"/>
                      <a:pt x="0" y="986"/>
                      <a:pt x="0" y="2379"/>
                    </a:cubicBezTo>
                    <a:lnTo>
                      <a:pt x="0" y="19221"/>
                    </a:lnTo>
                    <a:cubicBezTo>
                      <a:pt x="0" y="20614"/>
                      <a:pt x="5211" y="21600"/>
                      <a:pt x="10338" y="21600"/>
                    </a:cubicBezTo>
                    <a:cubicBezTo>
                      <a:pt x="16389" y="21600"/>
                      <a:pt x="21600" y="20614"/>
                      <a:pt x="21600" y="19221"/>
                    </a:cubicBezTo>
                    <a:lnTo>
                      <a:pt x="21600" y="2379"/>
                    </a:lnTo>
                    <a:cubicBezTo>
                      <a:pt x="21600" y="986"/>
                      <a:pt x="16389" y="0"/>
                      <a:pt x="1033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91" name="Google Shape;927;p43"/>
              <p:cNvSpPr/>
              <p:nvPr/>
            </p:nvSpPr>
            <p:spPr>
              <a:xfrm>
                <a:off x="1890576" y="3518125"/>
                <a:ext cx="15881" cy="75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94" h="21600" extrusionOk="0">
                    <a:moveTo>
                      <a:pt x="9624" y="0"/>
                    </a:moveTo>
                    <a:cubicBezTo>
                      <a:pt x="4477" y="0"/>
                      <a:pt x="-754" y="996"/>
                      <a:pt x="90" y="2355"/>
                    </a:cubicBezTo>
                    <a:lnTo>
                      <a:pt x="90" y="19245"/>
                    </a:lnTo>
                    <a:cubicBezTo>
                      <a:pt x="-754" y="20432"/>
                      <a:pt x="4477" y="21600"/>
                      <a:pt x="9624" y="21600"/>
                    </a:cubicBezTo>
                    <a:cubicBezTo>
                      <a:pt x="15699" y="21600"/>
                      <a:pt x="20002" y="20432"/>
                      <a:pt x="20002" y="19245"/>
                    </a:cubicBezTo>
                    <a:lnTo>
                      <a:pt x="20002" y="2355"/>
                    </a:lnTo>
                    <a:cubicBezTo>
                      <a:pt x="20846" y="996"/>
                      <a:pt x="15699" y="0"/>
                      <a:pt x="9624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92" name="Google Shape;928;p43"/>
              <p:cNvSpPr/>
              <p:nvPr/>
            </p:nvSpPr>
            <p:spPr>
              <a:xfrm>
                <a:off x="1680125" y="3393027"/>
                <a:ext cx="309686" cy="51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660" y="3142"/>
                    </a:moveTo>
                    <a:cubicBezTo>
                      <a:pt x="15730" y="3142"/>
                      <a:pt x="15805" y="3142"/>
                      <a:pt x="15879" y="3170"/>
                    </a:cubicBezTo>
                    <a:cubicBezTo>
                      <a:pt x="17070" y="3170"/>
                      <a:pt x="17977" y="4601"/>
                      <a:pt x="18312" y="6620"/>
                    </a:cubicBezTo>
                    <a:lnTo>
                      <a:pt x="13065" y="7209"/>
                    </a:lnTo>
                    <a:cubicBezTo>
                      <a:pt x="13860" y="4797"/>
                      <a:pt x="14740" y="3142"/>
                      <a:pt x="15660" y="3142"/>
                    </a:cubicBezTo>
                    <a:close/>
                    <a:moveTo>
                      <a:pt x="18405" y="7770"/>
                    </a:moveTo>
                    <a:cubicBezTo>
                      <a:pt x="18451" y="8051"/>
                      <a:pt x="18451" y="8359"/>
                      <a:pt x="18451" y="8921"/>
                    </a:cubicBezTo>
                    <a:cubicBezTo>
                      <a:pt x="18451" y="9510"/>
                      <a:pt x="18451" y="10071"/>
                      <a:pt x="18358" y="10660"/>
                    </a:cubicBezTo>
                    <a:lnTo>
                      <a:pt x="11921" y="11810"/>
                    </a:lnTo>
                    <a:lnTo>
                      <a:pt x="12777" y="8640"/>
                    </a:lnTo>
                    <a:lnTo>
                      <a:pt x="18405" y="7770"/>
                    </a:lnTo>
                    <a:close/>
                    <a:moveTo>
                      <a:pt x="10158" y="8921"/>
                    </a:moveTo>
                    <a:lnTo>
                      <a:pt x="10060" y="9201"/>
                    </a:lnTo>
                    <a:cubicBezTo>
                      <a:pt x="9772" y="10071"/>
                      <a:pt x="9535" y="11221"/>
                      <a:pt x="9251" y="12090"/>
                    </a:cubicBezTo>
                    <a:lnTo>
                      <a:pt x="3149" y="12960"/>
                    </a:lnTo>
                    <a:cubicBezTo>
                      <a:pt x="3098" y="12371"/>
                      <a:pt x="3051" y="12090"/>
                      <a:pt x="3051" y="11501"/>
                    </a:cubicBezTo>
                    <a:cubicBezTo>
                      <a:pt x="3051" y="10940"/>
                      <a:pt x="3051" y="10351"/>
                      <a:pt x="3098" y="9790"/>
                    </a:cubicBezTo>
                    <a:lnTo>
                      <a:pt x="10158" y="8921"/>
                    </a:lnTo>
                    <a:close/>
                    <a:moveTo>
                      <a:pt x="8916" y="13241"/>
                    </a:moveTo>
                    <a:cubicBezTo>
                      <a:pt x="8056" y="15821"/>
                      <a:pt x="7056" y="17280"/>
                      <a:pt x="6056" y="17280"/>
                    </a:cubicBezTo>
                    <a:cubicBezTo>
                      <a:pt x="5926" y="17280"/>
                      <a:pt x="5800" y="17308"/>
                      <a:pt x="5679" y="17308"/>
                    </a:cubicBezTo>
                    <a:cubicBezTo>
                      <a:pt x="4386" y="17308"/>
                      <a:pt x="3637" y="15934"/>
                      <a:pt x="3288" y="13802"/>
                    </a:cubicBezTo>
                    <a:lnTo>
                      <a:pt x="8916" y="13241"/>
                    </a:lnTo>
                    <a:close/>
                    <a:moveTo>
                      <a:pt x="14795" y="0"/>
                    </a:moveTo>
                    <a:cubicBezTo>
                      <a:pt x="13251" y="0"/>
                      <a:pt x="11716" y="2861"/>
                      <a:pt x="10442" y="8051"/>
                    </a:cubicBezTo>
                    <a:lnTo>
                      <a:pt x="3242" y="9201"/>
                    </a:lnTo>
                    <a:cubicBezTo>
                      <a:pt x="3767" y="4601"/>
                      <a:pt x="5819" y="2609"/>
                      <a:pt x="8107" y="2020"/>
                    </a:cubicBezTo>
                    <a:lnTo>
                      <a:pt x="8107" y="870"/>
                    </a:lnTo>
                    <a:cubicBezTo>
                      <a:pt x="4958" y="1459"/>
                      <a:pt x="3670" y="1459"/>
                      <a:pt x="2767" y="1459"/>
                    </a:cubicBezTo>
                    <a:lnTo>
                      <a:pt x="2767" y="2609"/>
                    </a:lnTo>
                    <a:cubicBezTo>
                      <a:pt x="3433" y="2609"/>
                      <a:pt x="3767" y="2889"/>
                      <a:pt x="3767" y="3450"/>
                    </a:cubicBezTo>
                    <a:cubicBezTo>
                      <a:pt x="3767" y="3759"/>
                      <a:pt x="3670" y="4320"/>
                      <a:pt x="3433" y="5190"/>
                    </a:cubicBezTo>
                    <a:cubicBezTo>
                      <a:pt x="3149" y="6059"/>
                      <a:pt x="2907" y="7209"/>
                      <a:pt x="2767" y="8921"/>
                    </a:cubicBezTo>
                    <a:lnTo>
                      <a:pt x="47" y="9510"/>
                    </a:lnTo>
                    <a:lnTo>
                      <a:pt x="47" y="10351"/>
                    </a:lnTo>
                    <a:lnTo>
                      <a:pt x="2670" y="10071"/>
                    </a:lnTo>
                    <a:cubicBezTo>
                      <a:pt x="2670" y="10660"/>
                      <a:pt x="2623" y="11221"/>
                      <a:pt x="2623" y="11810"/>
                    </a:cubicBezTo>
                    <a:cubicBezTo>
                      <a:pt x="2623" y="12090"/>
                      <a:pt x="2623" y="12651"/>
                      <a:pt x="2623" y="12960"/>
                    </a:cubicBezTo>
                    <a:lnTo>
                      <a:pt x="0" y="13521"/>
                    </a:lnTo>
                    <a:lnTo>
                      <a:pt x="0" y="14391"/>
                    </a:lnTo>
                    <a:lnTo>
                      <a:pt x="2716" y="14110"/>
                    </a:lnTo>
                    <a:cubicBezTo>
                      <a:pt x="3037" y="18262"/>
                      <a:pt x="4326" y="21600"/>
                      <a:pt x="6586" y="21600"/>
                    </a:cubicBezTo>
                    <a:cubicBezTo>
                      <a:pt x="6679" y="21600"/>
                      <a:pt x="6772" y="21600"/>
                      <a:pt x="6865" y="21572"/>
                    </a:cubicBezTo>
                    <a:cubicBezTo>
                      <a:pt x="8581" y="21572"/>
                      <a:pt x="10251" y="18430"/>
                      <a:pt x="11633" y="12651"/>
                    </a:cubicBezTo>
                    <a:lnTo>
                      <a:pt x="18260" y="11810"/>
                    </a:lnTo>
                    <a:cubicBezTo>
                      <a:pt x="17642" y="14952"/>
                      <a:pt x="15926" y="16691"/>
                      <a:pt x="14256" y="17280"/>
                    </a:cubicBezTo>
                    <a:lnTo>
                      <a:pt x="14256" y="18711"/>
                    </a:lnTo>
                    <a:cubicBezTo>
                      <a:pt x="17070" y="18122"/>
                      <a:pt x="18023" y="18122"/>
                      <a:pt x="18786" y="18122"/>
                    </a:cubicBezTo>
                    <a:lnTo>
                      <a:pt x="18786" y="16971"/>
                    </a:lnTo>
                    <a:cubicBezTo>
                      <a:pt x="18121" y="16971"/>
                      <a:pt x="17833" y="16691"/>
                      <a:pt x="17786" y="16102"/>
                    </a:cubicBezTo>
                    <a:cubicBezTo>
                      <a:pt x="17786" y="15821"/>
                      <a:pt x="17879" y="15260"/>
                      <a:pt x="18121" y="14391"/>
                    </a:cubicBezTo>
                    <a:cubicBezTo>
                      <a:pt x="18312" y="13802"/>
                      <a:pt x="18549" y="12960"/>
                      <a:pt x="18693" y="11810"/>
                    </a:cubicBezTo>
                    <a:lnTo>
                      <a:pt x="21600" y="11501"/>
                    </a:lnTo>
                    <a:lnTo>
                      <a:pt x="21600" y="10351"/>
                    </a:lnTo>
                    <a:lnTo>
                      <a:pt x="18833" y="10940"/>
                    </a:lnTo>
                    <a:cubicBezTo>
                      <a:pt x="18884" y="10071"/>
                      <a:pt x="18930" y="9201"/>
                      <a:pt x="18884" y="8359"/>
                    </a:cubicBezTo>
                    <a:lnTo>
                      <a:pt x="18884" y="7770"/>
                    </a:lnTo>
                    <a:lnTo>
                      <a:pt x="21600" y="7490"/>
                    </a:lnTo>
                    <a:lnTo>
                      <a:pt x="21600" y="6340"/>
                    </a:lnTo>
                    <a:lnTo>
                      <a:pt x="18884" y="6901"/>
                    </a:lnTo>
                    <a:cubicBezTo>
                      <a:pt x="18609" y="3058"/>
                      <a:pt x="17460" y="0"/>
                      <a:pt x="15312" y="0"/>
                    </a:cubicBezTo>
                    <a:cubicBezTo>
                      <a:pt x="15214" y="0"/>
                      <a:pt x="15116" y="0"/>
                      <a:pt x="15019" y="0"/>
                    </a:cubicBezTo>
                    <a:cubicBezTo>
                      <a:pt x="14944" y="0"/>
                      <a:pt x="14870" y="0"/>
                      <a:pt x="14795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93" name="Google Shape;929;p43"/>
              <p:cNvSpPr/>
              <p:nvPr/>
            </p:nvSpPr>
            <p:spPr>
              <a:xfrm>
                <a:off x="2328163" y="3235121"/>
                <a:ext cx="604367" cy="2563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986" y="0"/>
                      <a:pt x="222" y="2882"/>
                      <a:pt x="0" y="6567"/>
                    </a:cubicBezTo>
                    <a:lnTo>
                      <a:pt x="0" y="14859"/>
                    </a:lnTo>
                    <a:cubicBezTo>
                      <a:pt x="98" y="18606"/>
                      <a:pt x="4888" y="21600"/>
                      <a:pt x="10801" y="21600"/>
                    </a:cubicBezTo>
                    <a:cubicBezTo>
                      <a:pt x="16640" y="21600"/>
                      <a:pt x="21405" y="18662"/>
                      <a:pt x="21600" y="14977"/>
                    </a:cubicBezTo>
                    <a:lnTo>
                      <a:pt x="21600" y="14915"/>
                    </a:lnTo>
                    <a:cubicBezTo>
                      <a:pt x="21600" y="14859"/>
                      <a:pt x="21600" y="14803"/>
                      <a:pt x="21600" y="14746"/>
                    </a:cubicBezTo>
                    <a:cubicBezTo>
                      <a:pt x="21600" y="14685"/>
                      <a:pt x="21600" y="14628"/>
                      <a:pt x="21600" y="14572"/>
                    </a:cubicBezTo>
                    <a:lnTo>
                      <a:pt x="21600" y="6567"/>
                    </a:lnTo>
                    <a:cubicBezTo>
                      <a:pt x="21378" y="2882"/>
                      <a:pt x="16614" y="0"/>
                      <a:pt x="10801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94" name="Google Shape;930;p43"/>
              <p:cNvSpPr/>
              <p:nvPr/>
            </p:nvSpPr>
            <p:spPr>
              <a:xfrm>
                <a:off x="2328163" y="3317875"/>
                <a:ext cx="604367" cy="1736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646"/>
                    </a:lnTo>
                    <a:cubicBezTo>
                      <a:pt x="98" y="17179"/>
                      <a:pt x="4888" y="21600"/>
                      <a:pt x="10801" y="21600"/>
                    </a:cubicBezTo>
                    <a:cubicBezTo>
                      <a:pt x="16640" y="21600"/>
                      <a:pt x="21405" y="17262"/>
                      <a:pt x="21600" y="11903"/>
                    </a:cubicBezTo>
                    <a:lnTo>
                      <a:pt x="21600" y="11820"/>
                    </a:lnTo>
                    <a:cubicBezTo>
                      <a:pt x="21600" y="11729"/>
                      <a:pt x="21600" y="11563"/>
                      <a:pt x="21600" y="11480"/>
                    </a:cubicBezTo>
                    <a:cubicBezTo>
                      <a:pt x="21600" y="11389"/>
                      <a:pt x="21600" y="11306"/>
                      <a:pt x="21600" y="11223"/>
                    </a:cubicBezTo>
                    <a:lnTo>
                      <a:pt x="21600" y="166"/>
                    </a:lnTo>
                    <a:cubicBezTo>
                      <a:pt x="21405" y="5524"/>
                      <a:pt x="16640" y="9863"/>
                      <a:pt x="10801" y="9863"/>
                    </a:cubicBezTo>
                    <a:cubicBezTo>
                      <a:pt x="4888" y="9863"/>
                      <a:pt x="98" y="5441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095" name="Google Shape;931;p43"/>
              <p:cNvSpPr/>
              <p:nvPr/>
            </p:nvSpPr>
            <p:spPr>
              <a:xfrm>
                <a:off x="2933189" y="3308090"/>
                <a:ext cx="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h="21600" extrusionOk="0">
                    <a:moveTo>
                      <a:pt x="0" y="21600"/>
                    </a:moveTo>
                    <a:cubicBezTo>
                      <a:pt x="0" y="16332"/>
                      <a:pt x="0" y="11063"/>
                      <a:pt x="0" y="5268"/>
                    </a:cubicBezTo>
                    <a:lnTo>
                      <a:pt x="0" y="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grpSp>
            <p:nvGrpSpPr>
              <p:cNvPr id="1098" name="Google Shape;932;p43"/>
              <p:cNvGrpSpPr/>
              <p:nvPr/>
            </p:nvGrpSpPr>
            <p:grpSpPr>
              <a:xfrm>
                <a:off x="2328163" y="3308090"/>
                <a:ext cx="1" cy="12701"/>
                <a:chOff x="0" y="0"/>
                <a:chExt cx="0" cy="12700"/>
              </a:xfrm>
            </p:grpSpPr>
            <p:sp>
              <p:nvSpPr>
                <p:cNvPr id="1096" name="Line"/>
                <p:cNvSpPr/>
                <p:nvPr/>
              </p:nvSpPr>
              <p:spPr>
                <a:xfrm flipH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097" name="Line"/>
                <p:cNvSpPr/>
                <p:nvPr/>
              </p:nvSpPr>
              <p:spPr>
                <a:xfrm flipV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099" name="Google Shape;933;p43"/>
              <p:cNvSpPr/>
              <p:nvPr/>
            </p:nvSpPr>
            <p:spPr>
              <a:xfrm>
                <a:off x="2410918" y="3259061"/>
                <a:ext cx="439521" cy="110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5" y="0"/>
                    </a:moveTo>
                    <a:cubicBezTo>
                      <a:pt x="4837" y="0"/>
                      <a:pt x="0" y="4799"/>
                      <a:pt x="0" y="10807"/>
                    </a:cubicBezTo>
                    <a:cubicBezTo>
                      <a:pt x="0" y="16801"/>
                      <a:pt x="4837" y="21600"/>
                      <a:pt x="10785" y="21600"/>
                    </a:cubicBezTo>
                    <a:cubicBezTo>
                      <a:pt x="16763" y="21600"/>
                      <a:pt x="21600" y="16801"/>
                      <a:pt x="21600" y="10807"/>
                    </a:cubicBezTo>
                    <a:cubicBezTo>
                      <a:pt x="21600" y="4799"/>
                      <a:pt x="16763" y="0"/>
                      <a:pt x="1078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0" name="Google Shape;934;p43"/>
              <p:cNvSpPr/>
              <p:nvPr/>
            </p:nvSpPr>
            <p:spPr>
              <a:xfrm>
                <a:off x="2338432" y="3355484"/>
                <a:ext cx="16405" cy="66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22" y="0"/>
                    </a:moveTo>
                    <a:cubicBezTo>
                      <a:pt x="4478" y="0"/>
                      <a:pt x="0" y="1312"/>
                      <a:pt x="0" y="2646"/>
                    </a:cubicBezTo>
                    <a:lnTo>
                      <a:pt x="0" y="18954"/>
                    </a:lnTo>
                    <a:cubicBezTo>
                      <a:pt x="0" y="20288"/>
                      <a:pt x="4478" y="21600"/>
                      <a:pt x="9922" y="21600"/>
                    </a:cubicBezTo>
                    <a:cubicBezTo>
                      <a:pt x="16244" y="21600"/>
                      <a:pt x="20722" y="20288"/>
                      <a:pt x="21600" y="18954"/>
                    </a:cubicBezTo>
                    <a:lnTo>
                      <a:pt x="21600" y="2646"/>
                    </a:lnTo>
                    <a:cubicBezTo>
                      <a:pt x="21600" y="1097"/>
                      <a:pt x="16244" y="0"/>
                      <a:pt x="992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1" name="Google Shape;935;p43"/>
              <p:cNvSpPr/>
              <p:nvPr/>
            </p:nvSpPr>
            <p:spPr>
              <a:xfrm>
                <a:off x="2363705" y="3369821"/>
                <a:ext cx="16405" cy="71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1033"/>
                      <a:pt x="0" y="2492"/>
                    </a:cubicBezTo>
                    <a:lnTo>
                      <a:pt x="0" y="19108"/>
                    </a:lnTo>
                    <a:cubicBezTo>
                      <a:pt x="0" y="20567"/>
                      <a:pt x="4566" y="21600"/>
                      <a:pt x="10800" y="21600"/>
                    </a:cubicBezTo>
                    <a:cubicBezTo>
                      <a:pt x="16244" y="21600"/>
                      <a:pt x="20722" y="20567"/>
                      <a:pt x="21600" y="19108"/>
                    </a:cubicBezTo>
                    <a:lnTo>
                      <a:pt x="21600" y="2492"/>
                    </a:lnTo>
                    <a:cubicBezTo>
                      <a:pt x="20722" y="1033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2" name="Google Shape;936;p43"/>
              <p:cNvSpPr/>
              <p:nvPr/>
            </p:nvSpPr>
            <p:spPr>
              <a:xfrm>
                <a:off x="2391046" y="3380090"/>
                <a:ext cx="16472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18" y="0"/>
                    </a:moveTo>
                    <a:cubicBezTo>
                      <a:pt x="5422" y="0"/>
                      <a:pt x="962" y="1024"/>
                      <a:pt x="0" y="2469"/>
                    </a:cubicBezTo>
                    <a:lnTo>
                      <a:pt x="0" y="19332"/>
                    </a:lnTo>
                    <a:cubicBezTo>
                      <a:pt x="962" y="20576"/>
                      <a:pt x="5422" y="21600"/>
                      <a:pt x="11718" y="21600"/>
                    </a:cubicBezTo>
                    <a:cubicBezTo>
                      <a:pt x="17053" y="21600"/>
                      <a:pt x="21600" y="20576"/>
                      <a:pt x="21600" y="19332"/>
                    </a:cubicBezTo>
                    <a:lnTo>
                      <a:pt x="21600" y="2469"/>
                    </a:lnTo>
                    <a:cubicBezTo>
                      <a:pt x="21600" y="1024"/>
                      <a:pt x="17053" y="0"/>
                      <a:pt x="1171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3" name="Google Shape;937;p43"/>
              <p:cNvSpPr/>
              <p:nvPr/>
            </p:nvSpPr>
            <p:spPr>
              <a:xfrm>
                <a:off x="2422521" y="3388292"/>
                <a:ext cx="16405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1024"/>
                      <a:pt x="0" y="2469"/>
                    </a:cubicBezTo>
                    <a:lnTo>
                      <a:pt x="0" y="19131"/>
                    </a:lnTo>
                    <a:cubicBezTo>
                      <a:pt x="0" y="20375"/>
                      <a:pt x="5444" y="21600"/>
                      <a:pt x="10800" y="21600"/>
                    </a:cubicBezTo>
                    <a:cubicBezTo>
                      <a:pt x="17122" y="21600"/>
                      <a:pt x="21600" y="20375"/>
                      <a:pt x="21600" y="19131"/>
                    </a:cubicBezTo>
                    <a:lnTo>
                      <a:pt x="21600" y="2469"/>
                    </a:lnTo>
                    <a:cubicBezTo>
                      <a:pt x="21600" y="1024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4" name="Google Shape;938;p43"/>
              <p:cNvSpPr/>
              <p:nvPr/>
            </p:nvSpPr>
            <p:spPr>
              <a:xfrm>
                <a:off x="2450528" y="3395095"/>
                <a:ext cx="15738" cy="738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759" y="0"/>
                      <a:pt x="0" y="1210"/>
                      <a:pt x="0" y="2400"/>
                    </a:cubicBezTo>
                    <a:lnTo>
                      <a:pt x="0" y="19200"/>
                    </a:lnTo>
                    <a:cubicBezTo>
                      <a:pt x="0" y="20605"/>
                      <a:pt x="4759" y="21600"/>
                      <a:pt x="11258" y="21600"/>
                    </a:cubicBezTo>
                    <a:cubicBezTo>
                      <a:pt x="16932" y="21600"/>
                      <a:pt x="21600" y="20605"/>
                      <a:pt x="21600" y="19200"/>
                    </a:cubicBezTo>
                    <a:lnTo>
                      <a:pt x="21600" y="2400"/>
                    </a:lnTo>
                    <a:cubicBezTo>
                      <a:pt x="21600" y="1210"/>
                      <a:pt x="16932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5" name="Google Shape;939;p43"/>
              <p:cNvSpPr/>
              <p:nvPr/>
            </p:nvSpPr>
            <p:spPr>
              <a:xfrm>
                <a:off x="2483337" y="3400562"/>
                <a:ext cx="15738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759" y="0"/>
                      <a:pt x="0" y="985"/>
                      <a:pt x="0" y="2376"/>
                    </a:cubicBezTo>
                    <a:lnTo>
                      <a:pt x="0" y="19011"/>
                    </a:lnTo>
                    <a:cubicBezTo>
                      <a:pt x="0" y="20402"/>
                      <a:pt x="4759" y="21387"/>
                      <a:pt x="11258" y="21600"/>
                    </a:cubicBezTo>
                    <a:cubicBezTo>
                      <a:pt x="16932" y="21387"/>
                      <a:pt x="21600" y="20402"/>
                      <a:pt x="21600" y="19224"/>
                    </a:cubicBezTo>
                    <a:lnTo>
                      <a:pt x="21600" y="2376"/>
                    </a:lnTo>
                    <a:cubicBezTo>
                      <a:pt x="21600" y="985"/>
                      <a:pt x="16932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6" name="Google Shape;940;p43"/>
              <p:cNvSpPr/>
              <p:nvPr/>
            </p:nvSpPr>
            <p:spPr>
              <a:xfrm>
                <a:off x="2518213" y="3403963"/>
                <a:ext cx="16405" cy="738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1014"/>
                      <a:pt x="0" y="2203"/>
                    </a:cubicBezTo>
                    <a:lnTo>
                      <a:pt x="0" y="19397"/>
                    </a:lnTo>
                    <a:cubicBezTo>
                      <a:pt x="0" y="20586"/>
                      <a:pt x="4566" y="21600"/>
                      <a:pt x="10800" y="21600"/>
                    </a:cubicBezTo>
                    <a:cubicBezTo>
                      <a:pt x="16244" y="21600"/>
                      <a:pt x="20722" y="20586"/>
                      <a:pt x="21600" y="19397"/>
                    </a:cubicBezTo>
                    <a:lnTo>
                      <a:pt x="21600" y="2203"/>
                    </a:lnTo>
                    <a:cubicBezTo>
                      <a:pt x="20722" y="1014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7" name="Google Shape;941;p43"/>
              <p:cNvSpPr/>
              <p:nvPr/>
            </p:nvSpPr>
            <p:spPr>
              <a:xfrm>
                <a:off x="2551022" y="3406030"/>
                <a:ext cx="16405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985"/>
                      <a:pt x="0" y="2376"/>
                    </a:cubicBezTo>
                    <a:lnTo>
                      <a:pt x="0" y="19224"/>
                    </a:lnTo>
                    <a:cubicBezTo>
                      <a:pt x="0" y="20595"/>
                      <a:pt x="4566" y="21600"/>
                      <a:pt x="10800" y="21600"/>
                    </a:cubicBezTo>
                    <a:cubicBezTo>
                      <a:pt x="16244" y="21600"/>
                      <a:pt x="20722" y="20595"/>
                      <a:pt x="21600" y="19224"/>
                    </a:cubicBezTo>
                    <a:lnTo>
                      <a:pt x="21600" y="2376"/>
                    </a:lnTo>
                    <a:cubicBezTo>
                      <a:pt x="20722" y="985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8" name="Google Shape;942;p43"/>
              <p:cNvSpPr/>
              <p:nvPr/>
            </p:nvSpPr>
            <p:spPr>
              <a:xfrm>
                <a:off x="2589298" y="3406030"/>
                <a:ext cx="16405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985"/>
                      <a:pt x="0" y="2376"/>
                    </a:cubicBezTo>
                    <a:lnTo>
                      <a:pt x="0" y="19224"/>
                    </a:lnTo>
                    <a:cubicBezTo>
                      <a:pt x="0" y="20595"/>
                      <a:pt x="5444" y="21600"/>
                      <a:pt x="10800" y="21600"/>
                    </a:cubicBezTo>
                    <a:cubicBezTo>
                      <a:pt x="16244" y="21600"/>
                      <a:pt x="20722" y="20595"/>
                      <a:pt x="21600" y="19224"/>
                    </a:cubicBezTo>
                    <a:lnTo>
                      <a:pt x="21600" y="2376"/>
                    </a:lnTo>
                    <a:cubicBezTo>
                      <a:pt x="20722" y="985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09" name="Google Shape;943;p43"/>
              <p:cNvSpPr/>
              <p:nvPr/>
            </p:nvSpPr>
            <p:spPr>
              <a:xfrm>
                <a:off x="2621440" y="3406030"/>
                <a:ext cx="15738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668" y="0"/>
                      <a:pt x="0" y="985"/>
                      <a:pt x="0" y="2376"/>
                    </a:cubicBezTo>
                    <a:lnTo>
                      <a:pt x="0" y="19224"/>
                    </a:lnTo>
                    <a:cubicBezTo>
                      <a:pt x="0" y="20595"/>
                      <a:pt x="4668" y="21600"/>
                      <a:pt x="11258" y="21600"/>
                    </a:cubicBezTo>
                    <a:cubicBezTo>
                      <a:pt x="16932" y="21600"/>
                      <a:pt x="21600" y="20595"/>
                      <a:pt x="21600" y="19224"/>
                    </a:cubicBezTo>
                    <a:lnTo>
                      <a:pt x="21600" y="2376"/>
                    </a:lnTo>
                    <a:cubicBezTo>
                      <a:pt x="21600" y="985"/>
                      <a:pt x="16932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0" name="Google Shape;944;p43"/>
              <p:cNvSpPr/>
              <p:nvPr/>
            </p:nvSpPr>
            <p:spPr>
              <a:xfrm>
                <a:off x="2655649" y="3406030"/>
                <a:ext cx="16405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0"/>
                      <a:pt x="878" y="985"/>
                      <a:pt x="0" y="2376"/>
                    </a:cubicBezTo>
                    <a:lnTo>
                      <a:pt x="0" y="19224"/>
                    </a:lnTo>
                    <a:cubicBezTo>
                      <a:pt x="878" y="20595"/>
                      <a:pt x="5356" y="21600"/>
                      <a:pt x="10800" y="21600"/>
                    </a:cubicBezTo>
                    <a:cubicBezTo>
                      <a:pt x="16156" y="21600"/>
                      <a:pt x="21600" y="20595"/>
                      <a:pt x="21600" y="19224"/>
                    </a:cubicBezTo>
                    <a:lnTo>
                      <a:pt x="21600" y="2376"/>
                    </a:lnTo>
                    <a:cubicBezTo>
                      <a:pt x="21600" y="985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1" name="Google Shape;945;p43"/>
              <p:cNvSpPr/>
              <p:nvPr/>
            </p:nvSpPr>
            <p:spPr>
              <a:xfrm>
                <a:off x="2908510" y="3355484"/>
                <a:ext cx="15811" cy="68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7" h="21600" extrusionOk="0">
                    <a:moveTo>
                      <a:pt x="10017" y="0"/>
                    </a:moveTo>
                    <a:cubicBezTo>
                      <a:pt x="4573" y="0"/>
                      <a:pt x="-783" y="1285"/>
                      <a:pt x="95" y="2592"/>
                    </a:cubicBezTo>
                    <a:lnTo>
                      <a:pt x="95" y="19219"/>
                    </a:lnTo>
                    <a:cubicBezTo>
                      <a:pt x="95" y="20504"/>
                      <a:pt x="4573" y="21600"/>
                      <a:pt x="10017" y="21600"/>
                    </a:cubicBezTo>
                    <a:cubicBezTo>
                      <a:pt x="16251" y="21600"/>
                      <a:pt x="20817" y="20504"/>
                      <a:pt x="20817" y="19219"/>
                    </a:cubicBezTo>
                    <a:lnTo>
                      <a:pt x="20817" y="2592"/>
                    </a:lnTo>
                    <a:cubicBezTo>
                      <a:pt x="20817" y="1285"/>
                      <a:pt x="16251" y="0"/>
                      <a:pt x="10017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2" name="Google Shape;946;p43"/>
              <p:cNvSpPr/>
              <p:nvPr/>
            </p:nvSpPr>
            <p:spPr>
              <a:xfrm>
                <a:off x="2882576" y="3369821"/>
                <a:ext cx="16405" cy="71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1033"/>
                      <a:pt x="0" y="2492"/>
                    </a:cubicBezTo>
                    <a:lnTo>
                      <a:pt x="0" y="19108"/>
                    </a:lnTo>
                    <a:cubicBezTo>
                      <a:pt x="0" y="20567"/>
                      <a:pt x="5444" y="21600"/>
                      <a:pt x="10800" y="21600"/>
                    </a:cubicBezTo>
                    <a:cubicBezTo>
                      <a:pt x="17122" y="21600"/>
                      <a:pt x="21600" y="20567"/>
                      <a:pt x="21600" y="19108"/>
                    </a:cubicBezTo>
                    <a:lnTo>
                      <a:pt x="21600" y="2492"/>
                    </a:lnTo>
                    <a:cubicBezTo>
                      <a:pt x="21600" y="1033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3" name="Google Shape;947;p43"/>
              <p:cNvSpPr/>
              <p:nvPr/>
            </p:nvSpPr>
            <p:spPr>
              <a:xfrm>
                <a:off x="2854569" y="3380090"/>
                <a:ext cx="16405" cy="696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1054"/>
                      <a:pt x="0" y="2542"/>
                    </a:cubicBezTo>
                    <a:lnTo>
                      <a:pt x="0" y="19058"/>
                    </a:lnTo>
                    <a:cubicBezTo>
                      <a:pt x="0" y="20546"/>
                      <a:pt x="5444" y="21600"/>
                      <a:pt x="10800" y="21600"/>
                    </a:cubicBezTo>
                    <a:cubicBezTo>
                      <a:pt x="17122" y="21600"/>
                      <a:pt x="21600" y="20546"/>
                      <a:pt x="21600" y="19058"/>
                    </a:cubicBezTo>
                    <a:lnTo>
                      <a:pt x="21600" y="2542"/>
                    </a:lnTo>
                    <a:cubicBezTo>
                      <a:pt x="21600" y="1054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4" name="Google Shape;948;p43"/>
              <p:cNvSpPr/>
              <p:nvPr/>
            </p:nvSpPr>
            <p:spPr>
              <a:xfrm>
                <a:off x="2823827" y="3388292"/>
                <a:ext cx="16405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1024"/>
                      <a:pt x="0" y="2469"/>
                    </a:cubicBezTo>
                    <a:lnTo>
                      <a:pt x="0" y="19131"/>
                    </a:lnTo>
                    <a:cubicBezTo>
                      <a:pt x="0" y="20375"/>
                      <a:pt x="4478" y="21600"/>
                      <a:pt x="10800" y="21600"/>
                    </a:cubicBezTo>
                    <a:cubicBezTo>
                      <a:pt x="16156" y="21399"/>
                      <a:pt x="20634" y="20375"/>
                      <a:pt x="21600" y="19131"/>
                    </a:cubicBezTo>
                    <a:lnTo>
                      <a:pt x="21600" y="2469"/>
                    </a:lnTo>
                    <a:cubicBezTo>
                      <a:pt x="20634" y="1024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5" name="Google Shape;949;p43"/>
              <p:cNvSpPr/>
              <p:nvPr/>
            </p:nvSpPr>
            <p:spPr>
              <a:xfrm>
                <a:off x="2795753" y="3395095"/>
                <a:ext cx="16405" cy="738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995"/>
                      <a:pt x="0" y="2400"/>
                    </a:cubicBezTo>
                    <a:lnTo>
                      <a:pt x="0" y="19200"/>
                    </a:lnTo>
                    <a:cubicBezTo>
                      <a:pt x="0" y="20605"/>
                      <a:pt x="5444" y="21600"/>
                      <a:pt x="10800" y="21600"/>
                    </a:cubicBezTo>
                    <a:cubicBezTo>
                      <a:pt x="17122" y="21600"/>
                      <a:pt x="21600" y="20605"/>
                      <a:pt x="21600" y="19200"/>
                    </a:cubicBezTo>
                    <a:lnTo>
                      <a:pt x="21600" y="2400"/>
                    </a:lnTo>
                    <a:cubicBezTo>
                      <a:pt x="21600" y="995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6" name="Google Shape;950;p43"/>
              <p:cNvSpPr/>
              <p:nvPr/>
            </p:nvSpPr>
            <p:spPr>
              <a:xfrm>
                <a:off x="2762944" y="3399228"/>
                <a:ext cx="16405" cy="75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1169"/>
                      <a:pt x="0" y="2357"/>
                    </a:cubicBezTo>
                    <a:lnTo>
                      <a:pt x="0" y="19243"/>
                    </a:lnTo>
                    <a:cubicBezTo>
                      <a:pt x="0" y="20431"/>
                      <a:pt x="5444" y="21600"/>
                      <a:pt x="10800" y="21600"/>
                    </a:cubicBezTo>
                    <a:cubicBezTo>
                      <a:pt x="17122" y="21600"/>
                      <a:pt x="21600" y="20431"/>
                      <a:pt x="21600" y="19243"/>
                    </a:cubicBezTo>
                    <a:lnTo>
                      <a:pt x="21600" y="2357"/>
                    </a:lnTo>
                    <a:cubicBezTo>
                      <a:pt x="21600" y="1169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7" name="Google Shape;951;p43"/>
              <p:cNvSpPr/>
              <p:nvPr/>
            </p:nvSpPr>
            <p:spPr>
              <a:xfrm>
                <a:off x="2727401" y="3403896"/>
                <a:ext cx="17139" cy="73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18" y="0"/>
                    </a:moveTo>
                    <a:cubicBezTo>
                      <a:pt x="4539" y="0"/>
                      <a:pt x="840" y="1110"/>
                      <a:pt x="0" y="2220"/>
                    </a:cubicBezTo>
                    <a:lnTo>
                      <a:pt x="0" y="19399"/>
                    </a:lnTo>
                    <a:cubicBezTo>
                      <a:pt x="840" y="20587"/>
                      <a:pt x="5211" y="21600"/>
                      <a:pt x="11178" y="21600"/>
                    </a:cubicBezTo>
                    <a:cubicBezTo>
                      <a:pt x="16389" y="21600"/>
                      <a:pt x="21600" y="20587"/>
                      <a:pt x="21600" y="19399"/>
                    </a:cubicBezTo>
                    <a:lnTo>
                      <a:pt x="21600" y="2220"/>
                    </a:lnTo>
                    <a:cubicBezTo>
                      <a:pt x="21600" y="1032"/>
                      <a:pt x="16389" y="19"/>
                      <a:pt x="11178" y="19"/>
                    </a:cubicBezTo>
                    <a:cubicBezTo>
                      <a:pt x="10758" y="19"/>
                      <a:pt x="10338" y="0"/>
                      <a:pt x="991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8" name="Google Shape;952;p43"/>
              <p:cNvSpPr/>
              <p:nvPr/>
            </p:nvSpPr>
            <p:spPr>
              <a:xfrm>
                <a:off x="2695260" y="3406030"/>
                <a:ext cx="16405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985"/>
                      <a:pt x="0" y="2183"/>
                    </a:cubicBezTo>
                    <a:lnTo>
                      <a:pt x="0" y="19224"/>
                    </a:lnTo>
                    <a:cubicBezTo>
                      <a:pt x="0" y="20595"/>
                      <a:pt x="4566" y="21600"/>
                      <a:pt x="10800" y="21600"/>
                    </a:cubicBezTo>
                    <a:cubicBezTo>
                      <a:pt x="16244" y="21600"/>
                      <a:pt x="21600" y="20595"/>
                      <a:pt x="21600" y="19224"/>
                    </a:cubicBezTo>
                    <a:lnTo>
                      <a:pt x="21600" y="2183"/>
                    </a:lnTo>
                    <a:cubicBezTo>
                      <a:pt x="21600" y="985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19" name="Google Shape;953;p43"/>
              <p:cNvSpPr/>
              <p:nvPr/>
            </p:nvSpPr>
            <p:spPr>
              <a:xfrm>
                <a:off x="2477202" y="3295937"/>
                <a:ext cx="309686" cy="51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91" y="3142"/>
                    </a:moveTo>
                    <a:cubicBezTo>
                      <a:pt x="15670" y="3142"/>
                      <a:pt x="15749" y="3170"/>
                      <a:pt x="15833" y="3170"/>
                    </a:cubicBezTo>
                    <a:cubicBezTo>
                      <a:pt x="17023" y="3170"/>
                      <a:pt x="17977" y="4629"/>
                      <a:pt x="18312" y="6620"/>
                    </a:cubicBezTo>
                    <a:lnTo>
                      <a:pt x="13065" y="7209"/>
                    </a:lnTo>
                    <a:cubicBezTo>
                      <a:pt x="13851" y="4572"/>
                      <a:pt x="14716" y="3142"/>
                      <a:pt x="15591" y="3142"/>
                    </a:cubicBezTo>
                    <a:close/>
                    <a:moveTo>
                      <a:pt x="18405" y="7798"/>
                    </a:moveTo>
                    <a:cubicBezTo>
                      <a:pt x="18451" y="8079"/>
                      <a:pt x="18451" y="8359"/>
                      <a:pt x="18451" y="8949"/>
                    </a:cubicBezTo>
                    <a:cubicBezTo>
                      <a:pt x="18451" y="9510"/>
                      <a:pt x="18405" y="10099"/>
                      <a:pt x="18358" y="10660"/>
                    </a:cubicBezTo>
                    <a:lnTo>
                      <a:pt x="11921" y="11810"/>
                    </a:lnTo>
                    <a:lnTo>
                      <a:pt x="12781" y="8359"/>
                    </a:lnTo>
                    <a:lnTo>
                      <a:pt x="18405" y="7798"/>
                    </a:lnTo>
                    <a:close/>
                    <a:moveTo>
                      <a:pt x="10107" y="8949"/>
                    </a:moveTo>
                    <a:lnTo>
                      <a:pt x="10060" y="9229"/>
                    </a:lnTo>
                    <a:cubicBezTo>
                      <a:pt x="9777" y="10099"/>
                      <a:pt x="9535" y="11249"/>
                      <a:pt x="9251" y="12090"/>
                    </a:cubicBezTo>
                    <a:lnTo>
                      <a:pt x="3149" y="12960"/>
                    </a:lnTo>
                    <a:cubicBezTo>
                      <a:pt x="3102" y="12399"/>
                      <a:pt x="3051" y="12090"/>
                      <a:pt x="3051" y="11529"/>
                    </a:cubicBezTo>
                    <a:cubicBezTo>
                      <a:pt x="3051" y="10940"/>
                      <a:pt x="3051" y="10379"/>
                      <a:pt x="3102" y="9790"/>
                    </a:cubicBezTo>
                    <a:lnTo>
                      <a:pt x="10107" y="8949"/>
                    </a:lnTo>
                    <a:close/>
                    <a:moveTo>
                      <a:pt x="8916" y="13241"/>
                    </a:moveTo>
                    <a:cubicBezTo>
                      <a:pt x="8009" y="15849"/>
                      <a:pt x="7056" y="17280"/>
                      <a:pt x="6056" y="17280"/>
                    </a:cubicBezTo>
                    <a:cubicBezTo>
                      <a:pt x="5926" y="17308"/>
                      <a:pt x="5800" y="17308"/>
                      <a:pt x="5679" y="17308"/>
                    </a:cubicBezTo>
                    <a:cubicBezTo>
                      <a:pt x="4381" y="17308"/>
                      <a:pt x="3595" y="15934"/>
                      <a:pt x="3293" y="13830"/>
                    </a:cubicBezTo>
                    <a:lnTo>
                      <a:pt x="8916" y="13241"/>
                    </a:lnTo>
                    <a:close/>
                    <a:moveTo>
                      <a:pt x="14800" y="0"/>
                    </a:moveTo>
                    <a:cubicBezTo>
                      <a:pt x="13251" y="0"/>
                      <a:pt x="11716" y="2861"/>
                      <a:pt x="10442" y="8079"/>
                    </a:cubicBezTo>
                    <a:lnTo>
                      <a:pt x="3195" y="8949"/>
                    </a:lnTo>
                    <a:cubicBezTo>
                      <a:pt x="3767" y="4629"/>
                      <a:pt x="5772" y="2609"/>
                      <a:pt x="8107" y="1739"/>
                    </a:cubicBezTo>
                    <a:lnTo>
                      <a:pt x="8107" y="870"/>
                    </a:lnTo>
                    <a:cubicBezTo>
                      <a:pt x="4958" y="1459"/>
                      <a:pt x="3674" y="1459"/>
                      <a:pt x="2767" y="1459"/>
                    </a:cubicBezTo>
                    <a:lnTo>
                      <a:pt x="2767" y="2328"/>
                    </a:lnTo>
                    <a:cubicBezTo>
                      <a:pt x="3386" y="2609"/>
                      <a:pt x="3721" y="2889"/>
                      <a:pt x="3721" y="3478"/>
                    </a:cubicBezTo>
                    <a:cubicBezTo>
                      <a:pt x="3767" y="3759"/>
                      <a:pt x="3674" y="4320"/>
                      <a:pt x="3433" y="5190"/>
                    </a:cubicBezTo>
                    <a:cubicBezTo>
                      <a:pt x="3149" y="6059"/>
                      <a:pt x="2912" y="7209"/>
                      <a:pt x="2721" y="8949"/>
                    </a:cubicBezTo>
                    <a:lnTo>
                      <a:pt x="0" y="9510"/>
                    </a:lnTo>
                    <a:lnTo>
                      <a:pt x="0" y="10379"/>
                    </a:lnTo>
                    <a:lnTo>
                      <a:pt x="2670" y="10099"/>
                    </a:lnTo>
                    <a:cubicBezTo>
                      <a:pt x="2623" y="10660"/>
                      <a:pt x="2623" y="11249"/>
                      <a:pt x="2623" y="11810"/>
                    </a:cubicBezTo>
                    <a:cubicBezTo>
                      <a:pt x="2623" y="12090"/>
                      <a:pt x="2623" y="12679"/>
                      <a:pt x="2623" y="12960"/>
                    </a:cubicBezTo>
                    <a:lnTo>
                      <a:pt x="0" y="13549"/>
                    </a:lnTo>
                    <a:lnTo>
                      <a:pt x="0" y="14391"/>
                    </a:lnTo>
                    <a:lnTo>
                      <a:pt x="2670" y="14110"/>
                    </a:lnTo>
                    <a:cubicBezTo>
                      <a:pt x="3037" y="18262"/>
                      <a:pt x="4330" y="21600"/>
                      <a:pt x="6586" y="21600"/>
                    </a:cubicBezTo>
                    <a:cubicBezTo>
                      <a:pt x="6679" y="21600"/>
                      <a:pt x="6772" y="21600"/>
                      <a:pt x="6865" y="21600"/>
                    </a:cubicBezTo>
                    <a:cubicBezTo>
                      <a:pt x="8581" y="21600"/>
                      <a:pt x="10205" y="18430"/>
                      <a:pt x="11637" y="12679"/>
                    </a:cubicBezTo>
                    <a:lnTo>
                      <a:pt x="18214" y="11810"/>
                    </a:lnTo>
                    <a:cubicBezTo>
                      <a:pt x="17642" y="15260"/>
                      <a:pt x="15926" y="16999"/>
                      <a:pt x="14256" y="17561"/>
                    </a:cubicBezTo>
                    <a:lnTo>
                      <a:pt x="14256" y="18711"/>
                    </a:lnTo>
                    <a:cubicBezTo>
                      <a:pt x="17023" y="18150"/>
                      <a:pt x="17977" y="18150"/>
                      <a:pt x="18786" y="18150"/>
                    </a:cubicBezTo>
                    <a:lnTo>
                      <a:pt x="18786" y="16999"/>
                    </a:lnTo>
                    <a:cubicBezTo>
                      <a:pt x="18121" y="16999"/>
                      <a:pt x="17786" y="16691"/>
                      <a:pt x="17786" y="16130"/>
                    </a:cubicBezTo>
                    <a:cubicBezTo>
                      <a:pt x="17786" y="15849"/>
                      <a:pt x="17879" y="15260"/>
                      <a:pt x="18121" y="14391"/>
                    </a:cubicBezTo>
                    <a:cubicBezTo>
                      <a:pt x="18312" y="13830"/>
                      <a:pt x="18502" y="12960"/>
                      <a:pt x="18693" y="11810"/>
                    </a:cubicBezTo>
                    <a:lnTo>
                      <a:pt x="21600" y="11529"/>
                    </a:lnTo>
                    <a:lnTo>
                      <a:pt x="21600" y="10379"/>
                    </a:lnTo>
                    <a:lnTo>
                      <a:pt x="18786" y="10940"/>
                    </a:lnTo>
                    <a:cubicBezTo>
                      <a:pt x="18884" y="10099"/>
                      <a:pt x="18884" y="9229"/>
                      <a:pt x="18884" y="8359"/>
                    </a:cubicBezTo>
                    <a:lnTo>
                      <a:pt x="18884" y="7798"/>
                    </a:lnTo>
                    <a:lnTo>
                      <a:pt x="21600" y="7490"/>
                    </a:lnTo>
                    <a:lnTo>
                      <a:pt x="21600" y="6340"/>
                    </a:lnTo>
                    <a:lnTo>
                      <a:pt x="18837" y="6929"/>
                    </a:lnTo>
                    <a:cubicBezTo>
                      <a:pt x="18605" y="3058"/>
                      <a:pt x="17460" y="0"/>
                      <a:pt x="15312" y="0"/>
                    </a:cubicBezTo>
                    <a:cubicBezTo>
                      <a:pt x="15219" y="0"/>
                      <a:pt x="15121" y="0"/>
                      <a:pt x="15019" y="28"/>
                    </a:cubicBezTo>
                    <a:cubicBezTo>
                      <a:pt x="14944" y="0"/>
                      <a:pt x="14874" y="0"/>
                      <a:pt x="14800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20" name="Google Shape;954;p43"/>
              <p:cNvSpPr/>
              <p:nvPr/>
            </p:nvSpPr>
            <p:spPr>
              <a:xfrm>
                <a:off x="323833" y="3330878"/>
                <a:ext cx="604300" cy="256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984" y="0"/>
                      <a:pt x="219" y="2877"/>
                      <a:pt x="0" y="6563"/>
                    </a:cubicBezTo>
                    <a:lnTo>
                      <a:pt x="0" y="14857"/>
                    </a:lnTo>
                    <a:cubicBezTo>
                      <a:pt x="122" y="18605"/>
                      <a:pt x="4886" y="21600"/>
                      <a:pt x="10800" y="21600"/>
                    </a:cubicBezTo>
                    <a:cubicBezTo>
                      <a:pt x="16640" y="21600"/>
                      <a:pt x="21405" y="18661"/>
                      <a:pt x="21600" y="14975"/>
                    </a:cubicBezTo>
                    <a:lnTo>
                      <a:pt x="21600" y="14919"/>
                    </a:lnTo>
                    <a:cubicBezTo>
                      <a:pt x="21600" y="14857"/>
                      <a:pt x="21600" y="14801"/>
                      <a:pt x="21600" y="14745"/>
                    </a:cubicBezTo>
                    <a:cubicBezTo>
                      <a:pt x="21600" y="14688"/>
                      <a:pt x="21600" y="14627"/>
                      <a:pt x="21600" y="14570"/>
                    </a:cubicBezTo>
                    <a:lnTo>
                      <a:pt x="21600" y="6563"/>
                    </a:lnTo>
                    <a:cubicBezTo>
                      <a:pt x="21381" y="2877"/>
                      <a:pt x="16616" y="0"/>
                      <a:pt x="10800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21" name="Google Shape;955;p43"/>
              <p:cNvSpPr/>
              <p:nvPr/>
            </p:nvSpPr>
            <p:spPr>
              <a:xfrm>
                <a:off x="323833" y="3412899"/>
                <a:ext cx="604300" cy="174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684"/>
                    </a:lnTo>
                    <a:cubicBezTo>
                      <a:pt x="122" y="17196"/>
                      <a:pt x="4913" y="21600"/>
                      <a:pt x="10800" y="21600"/>
                    </a:cubicBezTo>
                    <a:cubicBezTo>
                      <a:pt x="16640" y="21600"/>
                      <a:pt x="21405" y="17278"/>
                      <a:pt x="21600" y="11858"/>
                    </a:cubicBezTo>
                    <a:cubicBezTo>
                      <a:pt x="21600" y="11684"/>
                      <a:pt x="21600" y="11602"/>
                      <a:pt x="21600" y="11519"/>
                    </a:cubicBezTo>
                    <a:cubicBezTo>
                      <a:pt x="21600" y="11436"/>
                      <a:pt x="21600" y="11345"/>
                      <a:pt x="21600" y="11263"/>
                    </a:cubicBezTo>
                    <a:lnTo>
                      <a:pt x="21600" y="248"/>
                    </a:lnTo>
                    <a:cubicBezTo>
                      <a:pt x="21405" y="5586"/>
                      <a:pt x="16640" y="9908"/>
                      <a:pt x="10800" y="9908"/>
                    </a:cubicBezTo>
                    <a:cubicBezTo>
                      <a:pt x="4886" y="9908"/>
                      <a:pt x="98" y="5503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22" name="Google Shape;956;p43"/>
              <p:cNvSpPr/>
              <p:nvPr/>
            </p:nvSpPr>
            <p:spPr>
              <a:xfrm>
                <a:off x="928860" y="3403782"/>
                <a:ext cx="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h="21600" extrusionOk="0">
                    <a:moveTo>
                      <a:pt x="0" y="21600"/>
                    </a:moveTo>
                    <a:cubicBezTo>
                      <a:pt x="0" y="16332"/>
                      <a:pt x="0" y="11063"/>
                      <a:pt x="0" y="5268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grpSp>
            <p:nvGrpSpPr>
              <p:cNvPr id="1125" name="Google Shape;957;p43"/>
              <p:cNvGrpSpPr/>
              <p:nvPr/>
            </p:nvGrpSpPr>
            <p:grpSpPr>
              <a:xfrm>
                <a:off x="323833" y="3403782"/>
                <a:ext cx="1" cy="12701"/>
                <a:chOff x="0" y="0"/>
                <a:chExt cx="0" cy="12700"/>
              </a:xfrm>
            </p:grpSpPr>
            <p:sp>
              <p:nvSpPr>
                <p:cNvPr id="1123" name="Line"/>
                <p:cNvSpPr/>
                <p:nvPr/>
              </p:nvSpPr>
              <p:spPr>
                <a:xfrm flipH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124" name="Line"/>
                <p:cNvSpPr/>
                <p:nvPr/>
              </p:nvSpPr>
              <p:spPr>
                <a:xfrm flipV="1">
                  <a:off x="0" y="0"/>
                  <a:ext cx="1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126" name="Google Shape;958;p43"/>
              <p:cNvSpPr/>
              <p:nvPr/>
            </p:nvSpPr>
            <p:spPr>
              <a:xfrm>
                <a:off x="406522" y="3354751"/>
                <a:ext cx="439588" cy="110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6" y="0"/>
                    </a:moveTo>
                    <a:cubicBezTo>
                      <a:pt x="4840" y="0"/>
                      <a:pt x="0" y="4799"/>
                      <a:pt x="0" y="10807"/>
                    </a:cubicBezTo>
                    <a:cubicBezTo>
                      <a:pt x="0" y="16801"/>
                      <a:pt x="4840" y="21600"/>
                      <a:pt x="10816" y="21600"/>
                    </a:cubicBezTo>
                    <a:cubicBezTo>
                      <a:pt x="16764" y="21600"/>
                      <a:pt x="21600" y="16801"/>
                      <a:pt x="21600" y="10807"/>
                    </a:cubicBezTo>
                    <a:cubicBezTo>
                      <a:pt x="21600" y="4799"/>
                      <a:pt x="16764" y="0"/>
                      <a:pt x="1081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27" name="Google Shape;959;p43"/>
              <p:cNvSpPr/>
              <p:nvPr/>
            </p:nvSpPr>
            <p:spPr>
              <a:xfrm>
                <a:off x="333436" y="3451842"/>
                <a:ext cx="16405" cy="662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0"/>
                      <a:pt x="0" y="1108"/>
                      <a:pt x="0" y="2673"/>
                    </a:cubicBezTo>
                    <a:lnTo>
                      <a:pt x="0" y="18927"/>
                    </a:lnTo>
                    <a:cubicBezTo>
                      <a:pt x="0" y="20274"/>
                      <a:pt x="5356" y="21600"/>
                      <a:pt x="10800" y="21600"/>
                    </a:cubicBezTo>
                    <a:cubicBezTo>
                      <a:pt x="16156" y="21383"/>
                      <a:pt x="20634" y="20274"/>
                      <a:pt x="21600" y="18927"/>
                    </a:cubicBezTo>
                    <a:lnTo>
                      <a:pt x="21600" y="2673"/>
                    </a:lnTo>
                    <a:cubicBezTo>
                      <a:pt x="20634" y="1108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28" name="Google Shape;960;p43"/>
              <p:cNvSpPr/>
              <p:nvPr/>
            </p:nvSpPr>
            <p:spPr>
              <a:xfrm>
                <a:off x="359376" y="3464845"/>
                <a:ext cx="15739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668" y="0"/>
                      <a:pt x="0" y="1225"/>
                      <a:pt x="0" y="2469"/>
                    </a:cubicBezTo>
                    <a:lnTo>
                      <a:pt x="0" y="19131"/>
                    </a:lnTo>
                    <a:cubicBezTo>
                      <a:pt x="0" y="20375"/>
                      <a:pt x="4668" y="21600"/>
                      <a:pt x="11258" y="21600"/>
                    </a:cubicBezTo>
                    <a:cubicBezTo>
                      <a:pt x="16932" y="21600"/>
                      <a:pt x="21600" y="20375"/>
                      <a:pt x="21600" y="19131"/>
                    </a:cubicBezTo>
                    <a:lnTo>
                      <a:pt x="21600" y="2469"/>
                    </a:lnTo>
                    <a:cubicBezTo>
                      <a:pt x="21600" y="1225"/>
                      <a:pt x="16932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29" name="Google Shape;961;p43"/>
              <p:cNvSpPr/>
              <p:nvPr/>
            </p:nvSpPr>
            <p:spPr>
              <a:xfrm>
                <a:off x="386716" y="3475114"/>
                <a:ext cx="17072" cy="724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22" y="0"/>
                    </a:moveTo>
                    <a:cubicBezTo>
                      <a:pt x="5231" y="0"/>
                      <a:pt x="844" y="1213"/>
                      <a:pt x="0" y="2446"/>
                    </a:cubicBezTo>
                    <a:lnTo>
                      <a:pt x="0" y="19154"/>
                    </a:lnTo>
                    <a:cubicBezTo>
                      <a:pt x="0" y="20586"/>
                      <a:pt x="5231" y="21600"/>
                      <a:pt x="11222" y="21600"/>
                    </a:cubicBezTo>
                    <a:cubicBezTo>
                      <a:pt x="16453" y="21600"/>
                      <a:pt x="21600" y="20387"/>
                      <a:pt x="21600" y="19154"/>
                    </a:cubicBezTo>
                    <a:lnTo>
                      <a:pt x="21600" y="2446"/>
                    </a:lnTo>
                    <a:cubicBezTo>
                      <a:pt x="21600" y="1213"/>
                      <a:pt x="16453" y="0"/>
                      <a:pt x="1122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0" name="Google Shape;962;p43"/>
              <p:cNvSpPr/>
              <p:nvPr/>
            </p:nvSpPr>
            <p:spPr>
              <a:xfrm>
                <a:off x="418192" y="3483983"/>
                <a:ext cx="16405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201"/>
                      <a:pt x="878" y="1225"/>
                      <a:pt x="0" y="2469"/>
                    </a:cubicBezTo>
                    <a:lnTo>
                      <a:pt x="0" y="19131"/>
                    </a:lnTo>
                    <a:cubicBezTo>
                      <a:pt x="878" y="20375"/>
                      <a:pt x="5356" y="21399"/>
                      <a:pt x="10800" y="21600"/>
                    </a:cubicBezTo>
                    <a:cubicBezTo>
                      <a:pt x="17034" y="21600"/>
                      <a:pt x="21600" y="20375"/>
                      <a:pt x="21600" y="19131"/>
                    </a:cubicBezTo>
                    <a:lnTo>
                      <a:pt x="21600" y="2469"/>
                    </a:lnTo>
                    <a:cubicBezTo>
                      <a:pt x="21600" y="1225"/>
                      <a:pt x="1703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1" name="Google Shape;963;p43"/>
              <p:cNvSpPr/>
              <p:nvPr/>
            </p:nvSpPr>
            <p:spPr>
              <a:xfrm>
                <a:off x="446199" y="3490784"/>
                <a:ext cx="16405" cy="738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214"/>
                      <a:pt x="0" y="1209"/>
                      <a:pt x="0" y="2398"/>
                    </a:cubicBezTo>
                    <a:lnTo>
                      <a:pt x="0" y="19202"/>
                    </a:lnTo>
                    <a:cubicBezTo>
                      <a:pt x="0" y="20586"/>
                      <a:pt x="4478" y="21600"/>
                      <a:pt x="10800" y="21600"/>
                    </a:cubicBezTo>
                    <a:cubicBezTo>
                      <a:pt x="16244" y="21600"/>
                      <a:pt x="21600" y="20586"/>
                      <a:pt x="21600" y="19202"/>
                    </a:cubicBezTo>
                    <a:lnTo>
                      <a:pt x="21600" y="2398"/>
                    </a:lnTo>
                    <a:cubicBezTo>
                      <a:pt x="20722" y="1209"/>
                      <a:pt x="16244" y="214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2" name="Google Shape;964;p43"/>
              <p:cNvSpPr/>
              <p:nvPr/>
            </p:nvSpPr>
            <p:spPr>
              <a:xfrm>
                <a:off x="479007" y="3496252"/>
                <a:ext cx="15811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7" h="21600" extrusionOk="0">
                    <a:moveTo>
                      <a:pt x="10800" y="0"/>
                    </a:moveTo>
                    <a:cubicBezTo>
                      <a:pt x="4478" y="0"/>
                      <a:pt x="0" y="1005"/>
                      <a:pt x="0" y="2183"/>
                    </a:cubicBezTo>
                    <a:lnTo>
                      <a:pt x="0" y="19224"/>
                    </a:lnTo>
                    <a:cubicBezTo>
                      <a:pt x="0" y="20615"/>
                      <a:pt x="4478" y="21600"/>
                      <a:pt x="10800" y="21600"/>
                    </a:cubicBezTo>
                    <a:cubicBezTo>
                      <a:pt x="16244" y="21600"/>
                      <a:pt x="21600" y="20402"/>
                      <a:pt x="20722" y="19224"/>
                    </a:cubicBezTo>
                    <a:lnTo>
                      <a:pt x="20722" y="2183"/>
                    </a:lnTo>
                    <a:cubicBezTo>
                      <a:pt x="20722" y="1005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3" name="Google Shape;965;p43"/>
              <p:cNvSpPr/>
              <p:nvPr/>
            </p:nvSpPr>
            <p:spPr>
              <a:xfrm>
                <a:off x="513884" y="3499720"/>
                <a:ext cx="16405" cy="73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0"/>
                      <a:pt x="878" y="995"/>
                      <a:pt x="0" y="2185"/>
                    </a:cubicBezTo>
                    <a:lnTo>
                      <a:pt x="0" y="19395"/>
                    </a:lnTo>
                    <a:cubicBezTo>
                      <a:pt x="0" y="20605"/>
                      <a:pt x="4478" y="21600"/>
                      <a:pt x="10800" y="21600"/>
                    </a:cubicBezTo>
                    <a:cubicBezTo>
                      <a:pt x="16156" y="21600"/>
                      <a:pt x="21600" y="20605"/>
                      <a:pt x="21600" y="19395"/>
                    </a:cubicBezTo>
                    <a:lnTo>
                      <a:pt x="21600" y="2185"/>
                    </a:lnTo>
                    <a:cubicBezTo>
                      <a:pt x="21600" y="995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4" name="Google Shape;966;p43"/>
              <p:cNvSpPr/>
              <p:nvPr/>
            </p:nvSpPr>
            <p:spPr>
              <a:xfrm>
                <a:off x="547359" y="3501054"/>
                <a:ext cx="15738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668" y="0"/>
                      <a:pt x="0" y="97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4668" y="21600"/>
                      <a:pt x="11258" y="21600"/>
                    </a:cubicBezTo>
                    <a:cubicBezTo>
                      <a:pt x="16932" y="21600"/>
                      <a:pt x="21600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977"/>
                      <a:pt x="16932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5" name="Google Shape;967;p43"/>
              <p:cNvSpPr/>
              <p:nvPr/>
            </p:nvSpPr>
            <p:spPr>
              <a:xfrm>
                <a:off x="585565" y="3501054"/>
                <a:ext cx="15809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6" h="21600" extrusionOk="0">
                    <a:moveTo>
                      <a:pt x="10016" y="0"/>
                    </a:moveTo>
                    <a:cubicBezTo>
                      <a:pt x="4660" y="0"/>
                      <a:pt x="94" y="977"/>
                      <a:pt x="94" y="2355"/>
                    </a:cubicBezTo>
                    <a:lnTo>
                      <a:pt x="94" y="19245"/>
                    </a:lnTo>
                    <a:cubicBezTo>
                      <a:pt x="-784" y="20413"/>
                      <a:pt x="4660" y="21600"/>
                      <a:pt x="10016" y="21600"/>
                    </a:cubicBezTo>
                    <a:cubicBezTo>
                      <a:pt x="16338" y="21600"/>
                      <a:pt x="20816" y="20413"/>
                      <a:pt x="20816" y="19245"/>
                    </a:cubicBezTo>
                    <a:lnTo>
                      <a:pt x="20816" y="2355"/>
                    </a:lnTo>
                    <a:cubicBezTo>
                      <a:pt x="20816" y="977"/>
                      <a:pt x="16338" y="0"/>
                      <a:pt x="10016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6" name="Google Shape;968;p43"/>
              <p:cNvSpPr/>
              <p:nvPr/>
            </p:nvSpPr>
            <p:spPr>
              <a:xfrm>
                <a:off x="617111" y="3501054"/>
                <a:ext cx="15738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668" y="0"/>
                      <a:pt x="0" y="97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4668" y="21600"/>
                      <a:pt x="11258" y="21600"/>
                    </a:cubicBezTo>
                    <a:cubicBezTo>
                      <a:pt x="16841" y="21600"/>
                      <a:pt x="21600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977"/>
                      <a:pt x="16841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7" name="Google Shape;969;p43"/>
              <p:cNvSpPr/>
              <p:nvPr/>
            </p:nvSpPr>
            <p:spPr>
              <a:xfrm>
                <a:off x="651253" y="3501054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977"/>
                      <a:pt x="0" y="2355"/>
                    </a:cubicBezTo>
                    <a:lnTo>
                      <a:pt x="0" y="19245"/>
                    </a:lnTo>
                    <a:cubicBezTo>
                      <a:pt x="0" y="20623"/>
                      <a:pt x="4566" y="21600"/>
                      <a:pt x="10800" y="21600"/>
                    </a:cubicBezTo>
                    <a:cubicBezTo>
                      <a:pt x="17122" y="21600"/>
                      <a:pt x="21600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977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8" name="Google Shape;970;p43"/>
              <p:cNvSpPr/>
              <p:nvPr/>
            </p:nvSpPr>
            <p:spPr>
              <a:xfrm>
                <a:off x="904186" y="3451842"/>
                <a:ext cx="15824" cy="676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50" h="21600" extrusionOk="0">
                    <a:moveTo>
                      <a:pt x="10844" y="0"/>
                    </a:moveTo>
                    <a:cubicBezTo>
                      <a:pt x="4547" y="0"/>
                      <a:pt x="0" y="1085"/>
                      <a:pt x="0" y="2618"/>
                    </a:cubicBezTo>
                    <a:lnTo>
                      <a:pt x="0" y="19195"/>
                    </a:lnTo>
                    <a:cubicBezTo>
                      <a:pt x="0" y="20515"/>
                      <a:pt x="4547" y="21600"/>
                      <a:pt x="10844" y="21600"/>
                    </a:cubicBezTo>
                    <a:cubicBezTo>
                      <a:pt x="16178" y="21600"/>
                      <a:pt x="21600" y="20281"/>
                      <a:pt x="20638" y="18982"/>
                    </a:cubicBezTo>
                    <a:lnTo>
                      <a:pt x="20638" y="2618"/>
                    </a:lnTo>
                    <a:cubicBezTo>
                      <a:pt x="20638" y="1085"/>
                      <a:pt x="16178" y="0"/>
                      <a:pt x="10844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39" name="Google Shape;971;p43"/>
              <p:cNvSpPr/>
              <p:nvPr/>
            </p:nvSpPr>
            <p:spPr>
              <a:xfrm>
                <a:off x="878841" y="3464845"/>
                <a:ext cx="15811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7" h="21600" extrusionOk="0">
                    <a:moveTo>
                      <a:pt x="10017" y="0"/>
                    </a:moveTo>
                    <a:cubicBezTo>
                      <a:pt x="4573" y="0"/>
                      <a:pt x="95" y="1225"/>
                      <a:pt x="95" y="2469"/>
                    </a:cubicBezTo>
                    <a:lnTo>
                      <a:pt x="95" y="19131"/>
                    </a:lnTo>
                    <a:cubicBezTo>
                      <a:pt x="-783" y="20375"/>
                      <a:pt x="4573" y="21600"/>
                      <a:pt x="10017" y="21600"/>
                    </a:cubicBezTo>
                    <a:cubicBezTo>
                      <a:pt x="16339" y="21600"/>
                      <a:pt x="20817" y="20375"/>
                      <a:pt x="20817" y="19131"/>
                    </a:cubicBezTo>
                    <a:lnTo>
                      <a:pt x="20817" y="2469"/>
                    </a:lnTo>
                    <a:cubicBezTo>
                      <a:pt x="20817" y="1225"/>
                      <a:pt x="16339" y="0"/>
                      <a:pt x="10017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0" name="Google Shape;972;p43"/>
              <p:cNvSpPr/>
              <p:nvPr/>
            </p:nvSpPr>
            <p:spPr>
              <a:xfrm>
                <a:off x="850822" y="3475114"/>
                <a:ext cx="15822" cy="7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32" h="21600" extrusionOk="0">
                    <a:moveTo>
                      <a:pt x="10032" y="0"/>
                    </a:moveTo>
                    <a:cubicBezTo>
                      <a:pt x="3710" y="0"/>
                      <a:pt x="-768" y="1249"/>
                      <a:pt x="110" y="2723"/>
                    </a:cubicBezTo>
                    <a:lnTo>
                      <a:pt x="110" y="19307"/>
                    </a:lnTo>
                    <a:cubicBezTo>
                      <a:pt x="110" y="20556"/>
                      <a:pt x="4588" y="21600"/>
                      <a:pt x="10032" y="21600"/>
                    </a:cubicBezTo>
                    <a:cubicBezTo>
                      <a:pt x="16266" y="21600"/>
                      <a:pt x="20832" y="20556"/>
                      <a:pt x="20832" y="19307"/>
                    </a:cubicBezTo>
                    <a:lnTo>
                      <a:pt x="20832" y="2723"/>
                    </a:lnTo>
                    <a:cubicBezTo>
                      <a:pt x="20832" y="1249"/>
                      <a:pt x="16266" y="205"/>
                      <a:pt x="1003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1" name="Google Shape;973;p43"/>
              <p:cNvSpPr/>
              <p:nvPr/>
            </p:nvSpPr>
            <p:spPr>
              <a:xfrm>
                <a:off x="819431" y="3483983"/>
                <a:ext cx="16405" cy="71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1024"/>
                      <a:pt x="0" y="2469"/>
                    </a:cubicBezTo>
                    <a:lnTo>
                      <a:pt x="0" y="19131"/>
                    </a:lnTo>
                    <a:cubicBezTo>
                      <a:pt x="0" y="20375"/>
                      <a:pt x="4566" y="21600"/>
                      <a:pt x="10800" y="21600"/>
                    </a:cubicBezTo>
                    <a:cubicBezTo>
                      <a:pt x="16244" y="21399"/>
                      <a:pt x="20722" y="20375"/>
                      <a:pt x="21600" y="19131"/>
                    </a:cubicBezTo>
                    <a:lnTo>
                      <a:pt x="21600" y="2469"/>
                    </a:lnTo>
                    <a:cubicBezTo>
                      <a:pt x="20722" y="1024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2" name="Google Shape;974;p43"/>
              <p:cNvSpPr/>
              <p:nvPr/>
            </p:nvSpPr>
            <p:spPr>
              <a:xfrm>
                <a:off x="792090" y="3490784"/>
                <a:ext cx="15738" cy="738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42" y="0"/>
                    </a:moveTo>
                    <a:cubicBezTo>
                      <a:pt x="4759" y="0"/>
                      <a:pt x="0" y="1014"/>
                      <a:pt x="0" y="2398"/>
                    </a:cubicBezTo>
                    <a:lnTo>
                      <a:pt x="0" y="19202"/>
                    </a:lnTo>
                    <a:cubicBezTo>
                      <a:pt x="0" y="20586"/>
                      <a:pt x="4759" y="21600"/>
                      <a:pt x="10342" y="21600"/>
                    </a:cubicBezTo>
                    <a:cubicBezTo>
                      <a:pt x="16932" y="21600"/>
                      <a:pt x="21600" y="20586"/>
                      <a:pt x="21600" y="19202"/>
                    </a:cubicBezTo>
                    <a:lnTo>
                      <a:pt x="21600" y="2398"/>
                    </a:lnTo>
                    <a:cubicBezTo>
                      <a:pt x="21600" y="1014"/>
                      <a:pt x="16932" y="0"/>
                      <a:pt x="1034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3" name="Google Shape;975;p43"/>
              <p:cNvSpPr/>
              <p:nvPr/>
            </p:nvSpPr>
            <p:spPr>
              <a:xfrm>
                <a:off x="759281" y="3495587"/>
                <a:ext cx="15739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42" y="0"/>
                    </a:moveTo>
                    <a:cubicBezTo>
                      <a:pt x="4668" y="0"/>
                      <a:pt x="0" y="985"/>
                      <a:pt x="0" y="2376"/>
                    </a:cubicBezTo>
                    <a:lnTo>
                      <a:pt x="0" y="19417"/>
                    </a:lnTo>
                    <a:cubicBezTo>
                      <a:pt x="0" y="20595"/>
                      <a:pt x="4668" y="21600"/>
                      <a:pt x="10342" y="21600"/>
                    </a:cubicBezTo>
                    <a:cubicBezTo>
                      <a:pt x="16932" y="21600"/>
                      <a:pt x="21600" y="20595"/>
                      <a:pt x="21600" y="19417"/>
                    </a:cubicBezTo>
                    <a:lnTo>
                      <a:pt x="21600" y="2376"/>
                    </a:lnTo>
                    <a:cubicBezTo>
                      <a:pt x="21600" y="985"/>
                      <a:pt x="16932" y="0"/>
                      <a:pt x="1034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4" name="Google Shape;976;p43"/>
              <p:cNvSpPr/>
              <p:nvPr/>
            </p:nvSpPr>
            <p:spPr>
              <a:xfrm>
                <a:off x="723739" y="3499654"/>
                <a:ext cx="16405" cy="738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483" y="0"/>
                    </a:moveTo>
                    <a:cubicBezTo>
                      <a:pt x="3863" y="0"/>
                      <a:pt x="0" y="1092"/>
                      <a:pt x="0" y="2203"/>
                    </a:cubicBezTo>
                    <a:lnTo>
                      <a:pt x="0" y="19397"/>
                    </a:lnTo>
                    <a:cubicBezTo>
                      <a:pt x="0" y="20606"/>
                      <a:pt x="4478" y="21600"/>
                      <a:pt x="10800" y="21600"/>
                    </a:cubicBezTo>
                    <a:cubicBezTo>
                      <a:pt x="16244" y="21600"/>
                      <a:pt x="21600" y="20606"/>
                      <a:pt x="21600" y="19397"/>
                    </a:cubicBezTo>
                    <a:lnTo>
                      <a:pt x="21600" y="2203"/>
                    </a:lnTo>
                    <a:cubicBezTo>
                      <a:pt x="21600" y="1014"/>
                      <a:pt x="16244" y="19"/>
                      <a:pt x="10800" y="19"/>
                    </a:cubicBezTo>
                    <a:cubicBezTo>
                      <a:pt x="10361" y="0"/>
                      <a:pt x="9922" y="0"/>
                      <a:pt x="9483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5" name="Google Shape;977;p43"/>
              <p:cNvSpPr/>
              <p:nvPr/>
            </p:nvSpPr>
            <p:spPr>
              <a:xfrm>
                <a:off x="690930" y="3501054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977"/>
                      <a:pt x="0" y="2355"/>
                    </a:cubicBezTo>
                    <a:lnTo>
                      <a:pt x="0" y="19245"/>
                    </a:lnTo>
                    <a:cubicBezTo>
                      <a:pt x="0" y="20413"/>
                      <a:pt x="4478" y="21600"/>
                      <a:pt x="10800" y="21600"/>
                    </a:cubicBezTo>
                    <a:cubicBezTo>
                      <a:pt x="17122" y="21600"/>
                      <a:pt x="21600" y="20413"/>
                      <a:pt x="21600" y="19245"/>
                    </a:cubicBezTo>
                    <a:lnTo>
                      <a:pt x="21600" y="2355"/>
                    </a:lnTo>
                    <a:cubicBezTo>
                      <a:pt x="21600" y="977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6" name="Google Shape;978;p43"/>
              <p:cNvSpPr/>
              <p:nvPr/>
            </p:nvSpPr>
            <p:spPr>
              <a:xfrm>
                <a:off x="297159" y="3198245"/>
                <a:ext cx="605034" cy="256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3" y="0"/>
                    </a:moveTo>
                    <a:cubicBezTo>
                      <a:pt x="5004" y="0"/>
                      <a:pt x="245" y="2877"/>
                      <a:pt x="24" y="6563"/>
                    </a:cubicBezTo>
                    <a:lnTo>
                      <a:pt x="24" y="6855"/>
                    </a:lnTo>
                    <a:lnTo>
                      <a:pt x="0" y="6855"/>
                    </a:lnTo>
                    <a:lnTo>
                      <a:pt x="0" y="14863"/>
                    </a:lnTo>
                    <a:cubicBezTo>
                      <a:pt x="121" y="18605"/>
                      <a:pt x="4907" y="21600"/>
                      <a:pt x="10813" y="21600"/>
                    </a:cubicBezTo>
                    <a:cubicBezTo>
                      <a:pt x="16646" y="21600"/>
                      <a:pt x="21405" y="18661"/>
                      <a:pt x="21600" y="14975"/>
                    </a:cubicBezTo>
                    <a:cubicBezTo>
                      <a:pt x="21600" y="14863"/>
                      <a:pt x="21600" y="14801"/>
                      <a:pt x="21600" y="14745"/>
                    </a:cubicBezTo>
                    <a:cubicBezTo>
                      <a:pt x="21600" y="14688"/>
                      <a:pt x="21600" y="14632"/>
                      <a:pt x="21600" y="14570"/>
                    </a:cubicBezTo>
                    <a:lnTo>
                      <a:pt x="21600" y="6563"/>
                    </a:lnTo>
                    <a:cubicBezTo>
                      <a:pt x="21355" y="2877"/>
                      <a:pt x="16620" y="0"/>
                      <a:pt x="10813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7" name="Google Shape;979;p43"/>
              <p:cNvSpPr/>
              <p:nvPr/>
            </p:nvSpPr>
            <p:spPr>
              <a:xfrm>
                <a:off x="297826" y="3280933"/>
                <a:ext cx="604367" cy="1736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1737"/>
                    </a:lnTo>
                    <a:cubicBezTo>
                      <a:pt x="98" y="17179"/>
                      <a:pt x="4888" y="21600"/>
                      <a:pt x="10801" y="21600"/>
                    </a:cubicBezTo>
                    <a:cubicBezTo>
                      <a:pt x="16640" y="21600"/>
                      <a:pt x="21405" y="17262"/>
                      <a:pt x="21600" y="11903"/>
                    </a:cubicBezTo>
                    <a:lnTo>
                      <a:pt x="21600" y="11820"/>
                    </a:lnTo>
                    <a:cubicBezTo>
                      <a:pt x="21600" y="11737"/>
                      <a:pt x="21600" y="11563"/>
                      <a:pt x="21600" y="11480"/>
                    </a:cubicBezTo>
                    <a:cubicBezTo>
                      <a:pt x="21600" y="11397"/>
                      <a:pt x="21600" y="11314"/>
                      <a:pt x="21600" y="11223"/>
                    </a:cubicBezTo>
                    <a:lnTo>
                      <a:pt x="21600" y="174"/>
                    </a:lnTo>
                    <a:cubicBezTo>
                      <a:pt x="21405" y="5533"/>
                      <a:pt x="16640" y="9863"/>
                      <a:pt x="10801" y="9863"/>
                    </a:cubicBezTo>
                    <a:cubicBezTo>
                      <a:pt x="4888" y="9863"/>
                      <a:pt x="98" y="5441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48" name="Google Shape;980;p43"/>
              <p:cNvSpPr/>
              <p:nvPr/>
            </p:nvSpPr>
            <p:spPr>
              <a:xfrm>
                <a:off x="902853" y="3271515"/>
                <a:ext cx="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h="21600" extrusionOk="0">
                    <a:moveTo>
                      <a:pt x="0" y="21600"/>
                    </a:moveTo>
                    <a:cubicBezTo>
                      <a:pt x="0" y="12877"/>
                      <a:pt x="0" y="8723"/>
                      <a:pt x="0" y="4569"/>
                    </a:cubicBezTo>
                    <a:lnTo>
                      <a:pt x="0" y="0"/>
                    </a:lnTo>
                    <a:lnTo>
                      <a:pt x="0" y="17031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grpSp>
            <p:nvGrpSpPr>
              <p:cNvPr id="1151" name="Google Shape;981;p43"/>
              <p:cNvGrpSpPr/>
              <p:nvPr/>
            </p:nvGrpSpPr>
            <p:grpSpPr>
              <a:xfrm>
                <a:off x="297826" y="3271515"/>
                <a:ext cx="1" cy="12701"/>
                <a:chOff x="0" y="0"/>
                <a:chExt cx="0" cy="12699"/>
              </a:xfrm>
            </p:grpSpPr>
            <p:sp>
              <p:nvSpPr>
                <p:cNvPr id="1149" name="Line"/>
                <p:cNvSpPr/>
                <p:nvPr/>
              </p:nvSpPr>
              <p:spPr>
                <a:xfrm flipH="1">
                  <a:off x="-1" y="0"/>
                  <a:ext cx="2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150" name="Line"/>
                <p:cNvSpPr/>
                <p:nvPr/>
              </p:nvSpPr>
              <p:spPr>
                <a:xfrm flipV="1">
                  <a:off x="-1" y="0"/>
                  <a:ext cx="2" cy="12700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152" name="Google Shape;982;p43"/>
              <p:cNvSpPr/>
              <p:nvPr/>
            </p:nvSpPr>
            <p:spPr>
              <a:xfrm>
                <a:off x="379915" y="3222184"/>
                <a:ext cx="440255" cy="1106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29" y="0"/>
                      <a:pt x="0" y="4801"/>
                      <a:pt x="0" y="10800"/>
                    </a:cubicBezTo>
                    <a:cubicBezTo>
                      <a:pt x="0" y="16799"/>
                      <a:pt x="4829" y="21600"/>
                      <a:pt x="10800" y="21600"/>
                    </a:cubicBezTo>
                    <a:cubicBezTo>
                      <a:pt x="16768" y="21600"/>
                      <a:pt x="21600" y="16799"/>
                      <a:pt x="21600" y="10800"/>
                    </a:cubicBezTo>
                    <a:cubicBezTo>
                      <a:pt x="21600" y="4801"/>
                      <a:pt x="16768" y="0"/>
                      <a:pt x="108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3" name="Google Shape;983;p43"/>
              <p:cNvSpPr/>
              <p:nvPr/>
            </p:nvSpPr>
            <p:spPr>
              <a:xfrm>
                <a:off x="307429" y="3318542"/>
                <a:ext cx="16478" cy="67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8" h="21600" extrusionOk="0">
                    <a:moveTo>
                      <a:pt x="11222" y="0"/>
                    </a:moveTo>
                    <a:cubicBezTo>
                      <a:pt x="5147" y="0"/>
                      <a:pt x="0" y="1096"/>
                      <a:pt x="0" y="2644"/>
                    </a:cubicBezTo>
                    <a:lnTo>
                      <a:pt x="0" y="18720"/>
                    </a:lnTo>
                    <a:cubicBezTo>
                      <a:pt x="0" y="20267"/>
                      <a:pt x="5147" y="21600"/>
                      <a:pt x="11222" y="21600"/>
                    </a:cubicBezTo>
                    <a:cubicBezTo>
                      <a:pt x="16453" y="21600"/>
                      <a:pt x="21600" y="20267"/>
                      <a:pt x="20756" y="18720"/>
                    </a:cubicBezTo>
                    <a:lnTo>
                      <a:pt x="20756" y="2644"/>
                    </a:lnTo>
                    <a:cubicBezTo>
                      <a:pt x="20756" y="1096"/>
                      <a:pt x="16453" y="0"/>
                      <a:pt x="1122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4" name="Google Shape;984;p43"/>
              <p:cNvSpPr/>
              <p:nvPr/>
            </p:nvSpPr>
            <p:spPr>
              <a:xfrm>
                <a:off x="333436" y="3332812"/>
                <a:ext cx="17072" cy="71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644" y="0"/>
                    </a:moveTo>
                    <a:cubicBezTo>
                      <a:pt x="11222" y="0"/>
                      <a:pt x="10800" y="20"/>
                      <a:pt x="10378" y="20"/>
                    </a:cubicBezTo>
                    <a:cubicBezTo>
                      <a:pt x="5147" y="20"/>
                      <a:pt x="0" y="1073"/>
                      <a:pt x="0" y="2308"/>
                    </a:cubicBezTo>
                    <a:lnTo>
                      <a:pt x="0" y="19110"/>
                    </a:lnTo>
                    <a:cubicBezTo>
                      <a:pt x="0" y="20365"/>
                      <a:pt x="4303" y="21600"/>
                      <a:pt x="10378" y="21600"/>
                    </a:cubicBezTo>
                    <a:cubicBezTo>
                      <a:pt x="16369" y="21600"/>
                      <a:pt x="21600" y="20568"/>
                      <a:pt x="21600" y="19110"/>
                    </a:cubicBezTo>
                    <a:lnTo>
                      <a:pt x="21600" y="2308"/>
                    </a:lnTo>
                    <a:cubicBezTo>
                      <a:pt x="21600" y="1154"/>
                      <a:pt x="17128" y="0"/>
                      <a:pt x="11644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5" name="Google Shape;985;p43"/>
              <p:cNvSpPr/>
              <p:nvPr/>
            </p:nvSpPr>
            <p:spPr>
              <a:xfrm>
                <a:off x="361443" y="3343147"/>
                <a:ext cx="15738" cy="72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668" y="0"/>
                      <a:pt x="0" y="1013"/>
                      <a:pt x="0" y="2245"/>
                    </a:cubicBezTo>
                    <a:lnTo>
                      <a:pt x="0" y="18937"/>
                    </a:lnTo>
                    <a:cubicBezTo>
                      <a:pt x="0" y="20368"/>
                      <a:pt x="4668" y="21381"/>
                      <a:pt x="11258" y="21600"/>
                    </a:cubicBezTo>
                    <a:cubicBezTo>
                      <a:pt x="16841" y="21381"/>
                      <a:pt x="21600" y="20368"/>
                      <a:pt x="21600" y="18937"/>
                    </a:cubicBezTo>
                    <a:lnTo>
                      <a:pt x="21600" y="2245"/>
                    </a:lnTo>
                    <a:cubicBezTo>
                      <a:pt x="21600" y="1013"/>
                      <a:pt x="16841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6" name="Google Shape;986;p43"/>
              <p:cNvSpPr/>
              <p:nvPr/>
            </p:nvSpPr>
            <p:spPr>
              <a:xfrm>
                <a:off x="392184" y="3352017"/>
                <a:ext cx="16405" cy="71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1054"/>
                      <a:pt x="0" y="2290"/>
                    </a:cubicBezTo>
                    <a:lnTo>
                      <a:pt x="0" y="19108"/>
                    </a:lnTo>
                    <a:cubicBezTo>
                      <a:pt x="0" y="20567"/>
                      <a:pt x="5444" y="21600"/>
                      <a:pt x="10800" y="21600"/>
                    </a:cubicBezTo>
                    <a:cubicBezTo>
                      <a:pt x="17122" y="21600"/>
                      <a:pt x="21600" y="20567"/>
                      <a:pt x="21600" y="19108"/>
                    </a:cubicBezTo>
                    <a:lnTo>
                      <a:pt x="21600" y="2290"/>
                    </a:lnTo>
                    <a:cubicBezTo>
                      <a:pt x="21600" y="1054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7" name="Google Shape;987;p43"/>
              <p:cNvSpPr/>
              <p:nvPr/>
            </p:nvSpPr>
            <p:spPr>
              <a:xfrm>
                <a:off x="420121" y="3358218"/>
                <a:ext cx="16476" cy="738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6" h="21600" extrusionOk="0">
                    <a:moveTo>
                      <a:pt x="10468" y="0"/>
                    </a:moveTo>
                    <a:cubicBezTo>
                      <a:pt x="4477" y="0"/>
                      <a:pt x="90" y="995"/>
                      <a:pt x="90" y="2400"/>
                    </a:cubicBezTo>
                    <a:lnTo>
                      <a:pt x="90" y="19200"/>
                    </a:lnTo>
                    <a:cubicBezTo>
                      <a:pt x="-754" y="20585"/>
                      <a:pt x="4477" y="21600"/>
                      <a:pt x="10468" y="21600"/>
                    </a:cubicBezTo>
                    <a:cubicBezTo>
                      <a:pt x="16543" y="21600"/>
                      <a:pt x="20846" y="20585"/>
                      <a:pt x="20846" y="19200"/>
                    </a:cubicBezTo>
                    <a:lnTo>
                      <a:pt x="20846" y="2400"/>
                    </a:lnTo>
                    <a:cubicBezTo>
                      <a:pt x="20846" y="995"/>
                      <a:pt x="15699" y="0"/>
                      <a:pt x="1046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8" name="Google Shape;988;p43"/>
              <p:cNvSpPr/>
              <p:nvPr/>
            </p:nvSpPr>
            <p:spPr>
              <a:xfrm>
                <a:off x="453068" y="3362952"/>
                <a:ext cx="16405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0"/>
                      <a:pt x="0" y="1187"/>
                      <a:pt x="0" y="2355"/>
                    </a:cubicBezTo>
                    <a:lnTo>
                      <a:pt x="0" y="19245"/>
                    </a:lnTo>
                    <a:cubicBezTo>
                      <a:pt x="0" y="20432"/>
                      <a:pt x="5356" y="21600"/>
                      <a:pt x="10800" y="21600"/>
                    </a:cubicBezTo>
                    <a:cubicBezTo>
                      <a:pt x="16156" y="21409"/>
                      <a:pt x="20634" y="20432"/>
                      <a:pt x="21600" y="19245"/>
                    </a:cubicBezTo>
                    <a:lnTo>
                      <a:pt x="21600" y="2355"/>
                    </a:lnTo>
                    <a:cubicBezTo>
                      <a:pt x="20634" y="1187"/>
                      <a:pt x="16156" y="211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59" name="Google Shape;989;p43"/>
              <p:cNvSpPr/>
              <p:nvPr/>
            </p:nvSpPr>
            <p:spPr>
              <a:xfrm>
                <a:off x="487876" y="3367087"/>
                <a:ext cx="16405" cy="7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986"/>
                      <a:pt x="0" y="2379"/>
                    </a:cubicBezTo>
                    <a:lnTo>
                      <a:pt x="0" y="19221"/>
                    </a:lnTo>
                    <a:cubicBezTo>
                      <a:pt x="0" y="20420"/>
                      <a:pt x="4566" y="21600"/>
                      <a:pt x="10800" y="21600"/>
                    </a:cubicBezTo>
                    <a:cubicBezTo>
                      <a:pt x="16244" y="21407"/>
                      <a:pt x="20722" y="20420"/>
                      <a:pt x="21600" y="19221"/>
                    </a:cubicBezTo>
                    <a:lnTo>
                      <a:pt x="21600" y="2379"/>
                    </a:lnTo>
                    <a:cubicBezTo>
                      <a:pt x="20722" y="986"/>
                      <a:pt x="16244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0" name="Google Shape;990;p43"/>
              <p:cNvSpPr/>
              <p:nvPr/>
            </p:nvSpPr>
            <p:spPr>
              <a:xfrm>
                <a:off x="520685" y="3369154"/>
                <a:ext cx="16405" cy="74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566" y="0"/>
                      <a:pt x="0" y="985"/>
                      <a:pt x="0" y="2376"/>
                    </a:cubicBezTo>
                    <a:lnTo>
                      <a:pt x="0" y="19397"/>
                    </a:lnTo>
                    <a:cubicBezTo>
                      <a:pt x="0" y="20595"/>
                      <a:pt x="4566" y="21581"/>
                      <a:pt x="10800" y="21581"/>
                    </a:cubicBezTo>
                    <a:cubicBezTo>
                      <a:pt x="11327" y="21600"/>
                      <a:pt x="11766" y="21600"/>
                      <a:pt x="12205" y="21600"/>
                    </a:cubicBezTo>
                    <a:cubicBezTo>
                      <a:pt x="17824" y="21600"/>
                      <a:pt x="21600" y="20499"/>
                      <a:pt x="21600" y="19397"/>
                    </a:cubicBezTo>
                    <a:lnTo>
                      <a:pt x="21600" y="2376"/>
                    </a:lnTo>
                    <a:cubicBezTo>
                      <a:pt x="21600" y="985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1" name="Google Shape;991;p43"/>
              <p:cNvSpPr/>
              <p:nvPr/>
            </p:nvSpPr>
            <p:spPr>
              <a:xfrm>
                <a:off x="558962" y="3369154"/>
                <a:ext cx="16472" cy="7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44" y="0"/>
                    </a:moveTo>
                    <a:cubicBezTo>
                      <a:pt x="5422" y="0"/>
                      <a:pt x="0" y="986"/>
                      <a:pt x="0" y="2379"/>
                    </a:cubicBezTo>
                    <a:lnTo>
                      <a:pt x="0" y="19415"/>
                    </a:lnTo>
                    <a:cubicBezTo>
                      <a:pt x="0" y="20614"/>
                      <a:pt x="5422" y="21600"/>
                      <a:pt x="10844" y="21600"/>
                    </a:cubicBezTo>
                    <a:cubicBezTo>
                      <a:pt x="17053" y="21600"/>
                      <a:pt x="21600" y="20614"/>
                      <a:pt x="21600" y="19415"/>
                    </a:cubicBezTo>
                    <a:lnTo>
                      <a:pt x="21600" y="2379"/>
                    </a:lnTo>
                    <a:cubicBezTo>
                      <a:pt x="21600" y="986"/>
                      <a:pt x="17053" y="0"/>
                      <a:pt x="10844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2" name="Google Shape;992;p43"/>
              <p:cNvSpPr/>
              <p:nvPr/>
            </p:nvSpPr>
            <p:spPr>
              <a:xfrm>
                <a:off x="591104" y="3369154"/>
                <a:ext cx="15738" cy="7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58" y="0"/>
                    </a:moveTo>
                    <a:cubicBezTo>
                      <a:pt x="4759" y="0"/>
                      <a:pt x="0" y="986"/>
                      <a:pt x="0" y="2379"/>
                    </a:cubicBezTo>
                    <a:lnTo>
                      <a:pt x="0" y="19415"/>
                    </a:lnTo>
                    <a:cubicBezTo>
                      <a:pt x="0" y="20614"/>
                      <a:pt x="4759" y="21600"/>
                      <a:pt x="11258" y="21600"/>
                    </a:cubicBezTo>
                    <a:cubicBezTo>
                      <a:pt x="16932" y="21600"/>
                      <a:pt x="21600" y="20614"/>
                      <a:pt x="21600" y="19415"/>
                    </a:cubicBezTo>
                    <a:lnTo>
                      <a:pt x="21600" y="2379"/>
                    </a:lnTo>
                    <a:cubicBezTo>
                      <a:pt x="21600" y="986"/>
                      <a:pt x="16932" y="0"/>
                      <a:pt x="1125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3" name="Google Shape;993;p43"/>
              <p:cNvSpPr/>
              <p:nvPr/>
            </p:nvSpPr>
            <p:spPr>
              <a:xfrm>
                <a:off x="625313" y="3369154"/>
                <a:ext cx="16405" cy="7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356" y="0"/>
                      <a:pt x="878" y="986"/>
                      <a:pt x="0" y="2379"/>
                    </a:cubicBezTo>
                    <a:lnTo>
                      <a:pt x="0" y="19415"/>
                    </a:lnTo>
                    <a:cubicBezTo>
                      <a:pt x="0" y="20614"/>
                      <a:pt x="5356" y="21600"/>
                      <a:pt x="10800" y="21600"/>
                    </a:cubicBezTo>
                    <a:cubicBezTo>
                      <a:pt x="16156" y="21600"/>
                      <a:pt x="21600" y="20614"/>
                      <a:pt x="21600" y="19415"/>
                    </a:cubicBezTo>
                    <a:lnTo>
                      <a:pt x="21600" y="2379"/>
                    </a:lnTo>
                    <a:cubicBezTo>
                      <a:pt x="20722" y="986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4" name="Google Shape;994;p43"/>
              <p:cNvSpPr/>
              <p:nvPr/>
            </p:nvSpPr>
            <p:spPr>
              <a:xfrm>
                <a:off x="878247" y="3318542"/>
                <a:ext cx="15738" cy="69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42" y="0"/>
                    </a:moveTo>
                    <a:cubicBezTo>
                      <a:pt x="4668" y="0"/>
                      <a:pt x="0" y="1064"/>
                      <a:pt x="0" y="2567"/>
                    </a:cubicBezTo>
                    <a:lnTo>
                      <a:pt x="0" y="18824"/>
                    </a:lnTo>
                    <a:cubicBezTo>
                      <a:pt x="0" y="20327"/>
                      <a:pt x="4668" y="21391"/>
                      <a:pt x="10342" y="21600"/>
                    </a:cubicBezTo>
                    <a:cubicBezTo>
                      <a:pt x="16841" y="21391"/>
                      <a:pt x="21600" y="20327"/>
                      <a:pt x="21600" y="18824"/>
                    </a:cubicBezTo>
                    <a:lnTo>
                      <a:pt x="21600" y="2567"/>
                    </a:lnTo>
                    <a:cubicBezTo>
                      <a:pt x="21600" y="1064"/>
                      <a:pt x="16841" y="0"/>
                      <a:pt x="10342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5" name="Google Shape;995;p43"/>
              <p:cNvSpPr/>
              <p:nvPr/>
            </p:nvSpPr>
            <p:spPr>
              <a:xfrm>
                <a:off x="852239" y="3332879"/>
                <a:ext cx="16405" cy="71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44" y="0"/>
                      <a:pt x="0" y="1054"/>
                      <a:pt x="0" y="2290"/>
                    </a:cubicBezTo>
                    <a:lnTo>
                      <a:pt x="0" y="19108"/>
                    </a:lnTo>
                    <a:cubicBezTo>
                      <a:pt x="0" y="20364"/>
                      <a:pt x="5444" y="21600"/>
                      <a:pt x="10800" y="21600"/>
                    </a:cubicBezTo>
                    <a:cubicBezTo>
                      <a:pt x="17122" y="21600"/>
                      <a:pt x="21600" y="20364"/>
                      <a:pt x="21600" y="19108"/>
                    </a:cubicBezTo>
                    <a:lnTo>
                      <a:pt x="21600" y="2290"/>
                    </a:lnTo>
                    <a:cubicBezTo>
                      <a:pt x="21600" y="1054"/>
                      <a:pt x="17122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6" name="Google Shape;996;p43"/>
              <p:cNvSpPr/>
              <p:nvPr/>
            </p:nvSpPr>
            <p:spPr>
              <a:xfrm>
                <a:off x="824160" y="3343081"/>
                <a:ext cx="16477" cy="70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7" h="21600" extrusionOk="0">
                    <a:moveTo>
                      <a:pt x="8950" y="0"/>
                    </a:moveTo>
                    <a:cubicBezTo>
                      <a:pt x="3719" y="0"/>
                      <a:pt x="91" y="981"/>
                      <a:pt x="91" y="2330"/>
                    </a:cubicBezTo>
                    <a:lnTo>
                      <a:pt x="91" y="18882"/>
                    </a:lnTo>
                    <a:cubicBezTo>
                      <a:pt x="-753" y="20333"/>
                      <a:pt x="4394" y="21600"/>
                      <a:pt x="10469" y="21600"/>
                    </a:cubicBezTo>
                    <a:cubicBezTo>
                      <a:pt x="16544" y="21600"/>
                      <a:pt x="20847" y="20333"/>
                      <a:pt x="20847" y="18882"/>
                    </a:cubicBezTo>
                    <a:lnTo>
                      <a:pt x="20847" y="2330"/>
                    </a:lnTo>
                    <a:cubicBezTo>
                      <a:pt x="20847" y="1063"/>
                      <a:pt x="16544" y="20"/>
                      <a:pt x="10469" y="20"/>
                    </a:cubicBezTo>
                    <a:cubicBezTo>
                      <a:pt x="9963" y="0"/>
                      <a:pt x="9456" y="0"/>
                      <a:pt x="895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7" name="Google Shape;997;p43"/>
              <p:cNvSpPr/>
              <p:nvPr/>
            </p:nvSpPr>
            <p:spPr>
              <a:xfrm>
                <a:off x="793491" y="3351350"/>
                <a:ext cx="16405" cy="71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1245"/>
                      <a:pt x="0" y="2469"/>
                    </a:cubicBezTo>
                    <a:lnTo>
                      <a:pt x="0" y="19131"/>
                    </a:lnTo>
                    <a:cubicBezTo>
                      <a:pt x="0" y="20576"/>
                      <a:pt x="4478" y="21600"/>
                      <a:pt x="10800" y="21600"/>
                    </a:cubicBezTo>
                    <a:cubicBezTo>
                      <a:pt x="16156" y="21600"/>
                      <a:pt x="21600" y="20375"/>
                      <a:pt x="21600" y="19131"/>
                    </a:cubicBezTo>
                    <a:lnTo>
                      <a:pt x="21600" y="2469"/>
                    </a:lnTo>
                    <a:cubicBezTo>
                      <a:pt x="21600" y="1245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8" name="Google Shape;998;p43"/>
              <p:cNvSpPr/>
              <p:nvPr/>
            </p:nvSpPr>
            <p:spPr>
              <a:xfrm>
                <a:off x="765416" y="3358218"/>
                <a:ext cx="17139" cy="738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38" y="0"/>
                    </a:moveTo>
                    <a:cubicBezTo>
                      <a:pt x="5211" y="195"/>
                      <a:pt x="925" y="1190"/>
                      <a:pt x="0" y="2400"/>
                    </a:cubicBezTo>
                    <a:lnTo>
                      <a:pt x="0" y="19395"/>
                    </a:lnTo>
                    <a:cubicBezTo>
                      <a:pt x="0" y="20585"/>
                      <a:pt x="5211" y="21600"/>
                      <a:pt x="10338" y="21600"/>
                    </a:cubicBezTo>
                    <a:cubicBezTo>
                      <a:pt x="16389" y="21600"/>
                      <a:pt x="20675" y="20585"/>
                      <a:pt x="21600" y="19395"/>
                    </a:cubicBezTo>
                    <a:lnTo>
                      <a:pt x="21600" y="2400"/>
                    </a:lnTo>
                    <a:cubicBezTo>
                      <a:pt x="20675" y="995"/>
                      <a:pt x="16389" y="0"/>
                      <a:pt x="1033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69" name="Google Shape;999;p43"/>
              <p:cNvSpPr/>
              <p:nvPr/>
            </p:nvSpPr>
            <p:spPr>
              <a:xfrm>
                <a:off x="732608" y="3362952"/>
                <a:ext cx="17139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38" y="0"/>
                    </a:moveTo>
                    <a:cubicBezTo>
                      <a:pt x="5211" y="0"/>
                      <a:pt x="0" y="996"/>
                      <a:pt x="0" y="2355"/>
                    </a:cubicBezTo>
                    <a:lnTo>
                      <a:pt x="0" y="19245"/>
                    </a:lnTo>
                    <a:cubicBezTo>
                      <a:pt x="0" y="20432"/>
                      <a:pt x="5211" y="21600"/>
                      <a:pt x="10338" y="21600"/>
                    </a:cubicBezTo>
                    <a:cubicBezTo>
                      <a:pt x="16389" y="21600"/>
                      <a:pt x="20675" y="20432"/>
                      <a:pt x="21600" y="19245"/>
                    </a:cubicBezTo>
                    <a:lnTo>
                      <a:pt x="21600" y="2355"/>
                    </a:lnTo>
                    <a:cubicBezTo>
                      <a:pt x="20675" y="996"/>
                      <a:pt x="16389" y="0"/>
                      <a:pt x="10338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0" name="Google Shape;1000;p43"/>
              <p:cNvSpPr/>
              <p:nvPr/>
            </p:nvSpPr>
            <p:spPr>
              <a:xfrm>
                <a:off x="697799" y="3367087"/>
                <a:ext cx="16405" cy="7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478" y="0"/>
                      <a:pt x="0" y="986"/>
                      <a:pt x="0" y="2379"/>
                    </a:cubicBezTo>
                    <a:lnTo>
                      <a:pt x="0" y="19221"/>
                    </a:lnTo>
                    <a:cubicBezTo>
                      <a:pt x="0" y="20420"/>
                      <a:pt x="4478" y="21600"/>
                      <a:pt x="10800" y="21600"/>
                    </a:cubicBezTo>
                    <a:cubicBezTo>
                      <a:pt x="16156" y="21600"/>
                      <a:pt x="21600" y="20420"/>
                      <a:pt x="21600" y="19221"/>
                    </a:cubicBezTo>
                    <a:lnTo>
                      <a:pt x="21600" y="2379"/>
                    </a:lnTo>
                    <a:cubicBezTo>
                      <a:pt x="20634" y="986"/>
                      <a:pt x="16156" y="0"/>
                      <a:pt x="10800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1" name="Google Shape;1001;p43"/>
              <p:cNvSpPr/>
              <p:nvPr/>
            </p:nvSpPr>
            <p:spPr>
              <a:xfrm>
                <a:off x="664923" y="3368421"/>
                <a:ext cx="16472" cy="75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6" y="0"/>
                    </a:moveTo>
                    <a:cubicBezTo>
                      <a:pt x="4547" y="0"/>
                      <a:pt x="0" y="1187"/>
                      <a:pt x="0" y="2355"/>
                    </a:cubicBezTo>
                    <a:lnTo>
                      <a:pt x="0" y="19245"/>
                    </a:lnTo>
                    <a:cubicBezTo>
                      <a:pt x="0" y="20432"/>
                      <a:pt x="4547" y="21600"/>
                      <a:pt x="10756" y="21600"/>
                    </a:cubicBezTo>
                    <a:cubicBezTo>
                      <a:pt x="16178" y="21600"/>
                      <a:pt x="21600" y="20432"/>
                      <a:pt x="21600" y="19245"/>
                    </a:cubicBezTo>
                    <a:lnTo>
                      <a:pt x="21600" y="2355"/>
                    </a:lnTo>
                    <a:cubicBezTo>
                      <a:pt x="21600" y="1187"/>
                      <a:pt x="16178" y="0"/>
                      <a:pt x="10756" y="0"/>
                    </a:cubicBezTo>
                    <a:close/>
                  </a:path>
                </a:pathLst>
              </a:custGeom>
              <a:solidFill>
                <a:srgbClr val="9F522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2" name="Google Shape;1002;p43"/>
              <p:cNvSpPr/>
              <p:nvPr/>
            </p:nvSpPr>
            <p:spPr>
              <a:xfrm>
                <a:off x="444798" y="3236521"/>
                <a:ext cx="309686" cy="519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493" y="6100"/>
                    </a:moveTo>
                    <a:cubicBezTo>
                      <a:pt x="15651" y="6100"/>
                      <a:pt x="15814" y="6156"/>
                      <a:pt x="15977" y="6239"/>
                    </a:cubicBezTo>
                    <a:cubicBezTo>
                      <a:pt x="17167" y="6239"/>
                      <a:pt x="18074" y="7958"/>
                      <a:pt x="18358" y="10232"/>
                    </a:cubicBezTo>
                    <a:lnTo>
                      <a:pt x="13163" y="9372"/>
                    </a:lnTo>
                    <a:cubicBezTo>
                      <a:pt x="13916" y="7237"/>
                      <a:pt x="14702" y="6100"/>
                      <a:pt x="15493" y="6100"/>
                    </a:cubicBezTo>
                    <a:close/>
                    <a:moveTo>
                      <a:pt x="3149" y="8817"/>
                    </a:moveTo>
                    <a:lnTo>
                      <a:pt x="10158" y="9954"/>
                    </a:lnTo>
                    <a:lnTo>
                      <a:pt x="10112" y="10232"/>
                    </a:lnTo>
                    <a:cubicBezTo>
                      <a:pt x="9823" y="11091"/>
                      <a:pt x="9540" y="11923"/>
                      <a:pt x="9251" y="12783"/>
                    </a:cubicBezTo>
                    <a:lnTo>
                      <a:pt x="3149" y="11646"/>
                    </a:lnTo>
                    <a:cubicBezTo>
                      <a:pt x="3102" y="11368"/>
                      <a:pt x="3102" y="10786"/>
                      <a:pt x="3102" y="10232"/>
                    </a:cubicBezTo>
                    <a:cubicBezTo>
                      <a:pt x="3102" y="9649"/>
                      <a:pt x="3102" y="9095"/>
                      <a:pt x="3149" y="8817"/>
                    </a:cubicBezTo>
                    <a:close/>
                    <a:moveTo>
                      <a:pt x="12828" y="10232"/>
                    </a:moveTo>
                    <a:lnTo>
                      <a:pt x="18456" y="11368"/>
                    </a:lnTo>
                    <a:cubicBezTo>
                      <a:pt x="18502" y="11646"/>
                      <a:pt x="18502" y="11923"/>
                      <a:pt x="18502" y="12505"/>
                    </a:cubicBezTo>
                    <a:cubicBezTo>
                      <a:pt x="18502" y="13060"/>
                      <a:pt x="18456" y="13642"/>
                      <a:pt x="18358" y="14197"/>
                    </a:cubicBezTo>
                    <a:lnTo>
                      <a:pt x="11921" y="13365"/>
                    </a:lnTo>
                    <a:lnTo>
                      <a:pt x="12828" y="10232"/>
                    </a:lnTo>
                    <a:close/>
                    <a:moveTo>
                      <a:pt x="3293" y="12783"/>
                    </a:moveTo>
                    <a:lnTo>
                      <a:pt x="8921" y="13642"/>
                    </a:lnTo>
                    <a:cubicBezTo>
                      <a:pt x="8121" y="15888"/>
                      <a:pt x="7251" y="16831"/>
                      <a:pt x="6377" y="16831"/>
                    </a:cubicBezTo>
                    <a:cubicBezTo>
                      <a:pt x="6251" y="16831"/>
                      <a:pt x="6130" y="16803"/>
                      <a:pt x="6009" y="16775"/>
                    </a:cubicBezTo>
                    <a:cubicBezTo>
                      <a:pt x="4530" y="16775"/>
                      <a:pt x="3628" y="14779"/>
                      <a:pt x="3293" y="12783"/>
                    </a:cubicBezTo>
                    <a:close/>
                    <a:moveTo>
                      <a:pt x="2865" y="0"/>
                    </a:moveTo>
                    <a:lnTo>
                      <a:pt x="2865" y="1137"/>
                    </a:lnTo>
                    <a:cubicBezTo>
                      <a:pt x="3484" y="1414"/>
                      <a:pt x="3819" y="1996"/>
                      <a:pt x="3819" y="2551"/>
                    </a:cubicBezTo>
                    <a:cubicBezTo>
                      <a:pt x="3819" y="2828"/>
                      <a:pt x="3721" y="3411"/>
                      <a:pt x="3530" y="3965"/>
                    </a:cubicBezTo>
                    <a:cubicBezTo>
                      <a:pt x="3195" y="4825"/>
                      <a:pt x="2958" y="5961"/>
                      <a:pt x="2767" y="7681"/>
                    </a:cubicBezTo>
                    <a:lnTo>
                      <a:pt x="51" y="7098"/>
                    </a:lnTo>
                    <a:lnTo>
                      <a:pt x="51" y="7958"/>
                    </a:lnTo>
                    <a:lnTo>
                      <a:pt x="2721" y="8512"/>
                    </a:lnTo>
                    <a:cubicBezTo>
                      <a:pt x="2674" y="9095"/>
                      <a:pt x="2674" y="9649"/>
                      <a:pt x="2674" y="10232"/>
                    </a:cubicBezTo>
                    <a:cubicBezTo>
                      <a:pt x="2623" y="10786"/>
                      <a:pt x="2623" y="11091"/>
                      <a:pt x="2674" y="11646"/>
                    </a:cubicBezTo>
                    <a:lnTo>
                      <a:pt x="0" y="11091"/>
                    </a:lnTo>
                    <a:lnTo>
                      <a:pt x="0" y="12228"/>
                    </a:lnTo>
                    <a:lnTo>
                      <a:pt x="2721" y="12505"/>
                    </a:lnTo>
                    <a:cubicBezTo>
                      <a:pt x="3005" y="17053"/>
                      <a:pt x="4391" y="20740"/>
                      <a:pt x="6819" y="21323"/>
                    </a:cubicBezTo>
                    <a:cubicBezTo>
                      <a:pt x="6972" y="21378"/>
                      <a:pt x="7126" y="21406"/>
                      <a:pt x="7279" y="21406"/>
                    </a:cubicBezTo>
                    <a:cubicBezTo>
                      <a:pt x="8800" y="21406"/>
                      <a:pt x="10340" y="18855"/>
                      <a:pt x="11637" y="14197"/>
                    </a:cubicBezTo>
                    <a:lnTo>
                      <a:pt x="18265" y="15334"/>
                    </a:lnTo>
                    <a:cubicBezTo>
                      <a:pt x="17595" y="18467"/>
                      <a:pt x="15879" y="19604"/>
                      <a:pt x="14209" y="19604"/>
                    </a:cubicBezTo>
                    <a:lnTo>
                      <a:pt x="14209" y="20740"/>
                    </a:lnTo>
                    <a:cubicBezTo>
                      <a:pt x="16977" y="21018"/>
                      <a:pt x="17930" y="21323"/>
                      <a:pt x="18740" y="21600"/>
                    </a:cubicBezTo>
                    <a:lnTo>
                      <a:pt x="18740" y="20463"/>
                    </a:lnTo>
                    <a:cubicBezTo>
                      <a:pt x="18074" y="20186"/>
                      <a:pt x="17740" y="19881"/>
                      <a:pt x="17740" y="19326"/>
                    </a:cubicBezTo>
                    <a:cubicBezTo>
                      <a:pt x="17740" y="19049"/>
                      <a:pt x="17837" y="18467"/>
                      <a:pt x="18074" y="17912"/>
                    </a:cubicBezTo>
                    <a:cubicBezTo>
                      <a:pt x="18312" y="17053"/>
                      <a:pt x="18502" y="16193"/>
                      <a:pt x="18693" y="15334"/>
                    </a:cubicBezTo>
                    <a:lnTo>
                      <a:pt x="21600" y="15916"/>
                    </a:lnTo>
                    <a:lnTo>
                      <a:pt x="21600" y="14779"/>
                    </a:lnTo>
                    <a:lnTo>
                      <a:pt x="18837" y="14502"/>
                    </a:lnTo>
                    <a:cubicBezTo>
                      <a:pt x="18884" y="13642"/>
                      <a:pt x="18930" y="12783"/>
                      <a:pt x="18930" y="11923"/>
                    </a:cubicBezTo>
                    <a:lnTo>
                      <a:pt x="18930" y="11368"/>
                    </a:lnTo>
                    <a:lnTo>
                      <a:pt x="21600" y="11923"/>
                    </a:lnTo>
                    <a:lnTo>
                      <a:pt x="21600" y="10786"/>
                    </a:lnTo>
                    <a:lnTo>
                      <a:pt x="18884" y="10509"/>
                    </a:lnTo>
                    <a:cubicBezTo>
                      <a:pt x="18647" y="6239"/>
                      <a:pt x="17456" y="2828"/>
                      <a:pt x="15116" y="2551"/>
                    </a:cubicBezTo>
                    <a:cubicBezTo>
                      <a:pt x="14893" y="2440"/>
                      <a:pt x="14674" y="2385"/>
                      <a:pt x="14451" y="2385"/>
                    </a:cubicBezTo>
                    <a:cubicBezTo>
                      <a:pt x="13056" y="2385"/>
                      <a:pt x="11679" y="4686"/>
                      <a:pt x="10447" y="9095"/>
                    </a:cubicBezTo>
                    <a:lnTo>
                      <a:pt x="3247" y="7681"/>
                    </a:lnTo>
                    <a:cubicBezTo>
                      <a:pt x="3819" y="3411"/>
                      <a:pt x="5865" y="2274"/>
                      <a:pt x="8158" y="2274"/>
                    </a:cubicBezTo>
                    <a:lnTo>
                      <a:pt x="8158" y="1137"/>
                    </a:lnTo>
                    <a:cubicBezTo>
                      <a:pt x="5056" y="555"/>
                      <a:pt x="3767" y="277"/>
                      <a:pt x="2865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3" name="Google Shape;1003;p43"/>
              <p:cNvSpPr/>
              <p:nvPr/>
            </p:nvSpPr>
            <p:spPr>
              <a:xfrm>
                <a:off x="2736270" y="2986325"/>
                <a:ext cx="578360" cy="5748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27" y="0"/>
                      <a:pt x="0" y="4828"/>
                      <a:pt x="0" y="10786"/>
                    </a:cubicBezTo>
                    <a:cubicBezTo>
                      <a:pt x="0" y="16747"/>
                      <a:pt x="4827" y="21600"/>
                      <a:pt x="10801" y="21600"/>
                    </a:cubicBezTo>
                    <a:cubicBezTo>
                      <a:pt x="16776" y="21600"/>
                      <a:pt x="21600" y="16747"/>
                      <a:pt x="21600" y="10786"/>
                    </a:cubicBezTo>
                    <a:cubicBezTo>
                      <a:pt x="21600" y="4828"/>
                      <a:pt x="16776" y="0"/>
                      <a:pt x="1080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4" name="Google Shape;1004;p43"/>
              <p:cNvSpPr/>
              <p:nvPr/>
            </p:nvSpPr>
            <p:spPr>
              <a:xfrm>
                <a:off x="2779349" y="3017067"/>
                <a:ext cx="563356" cy="563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25" y="0"/>
                      <a:pt x="0" y="4851"/>
                      <a:pt x="0" y="10801"/>
                    </a:cubicBezTo>
                    <a:cubicBezTo>
                      <a:pt x="0" y="16777"/>
                      <a:pt x="4825" y="21600"/>
                      <a:pt x="10800" y="21600"/>
                    </a:cubicBezTo>
                    <a:cubicBezTo>
                      <a:pt x="16750" y="21600"/>
                      <a:pt x="21600" y="16777"/>
                      <a:pt x="21600" y="10801"/>
                    </a:cubicBezTo>
                    <a:cubicBezTo>
                      <a:pt x="21600" y="4851"/>
                      <a:pt x="16750" y="0"/>
                      <a:pt x="10800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5" name="Google Shape;1005;p43"/>
              <p:cNvSpPr/>
              <p:nvPr/>
            </p:nvSpPr>
            <p:spPr>
              <a:xfrm>
                <a:off x="2870973" y="3108689"/>
                <a:ext cx="380772" cy="380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1" y="0"/>
                    </a:moveTo>
                    <a:cubicBezTo>
                      <a:pt x="4846" y="0"/>
                      <a:pt x="0" y="4846"/>
                      <a:pt x="0" y="10781"/>
                    </a:cubicBezTo>
                    <a:cubicBezTo>
                      <a:pt x="0" y="16750"/>
                      <a:pt x="4846" y="21600"/>
                      <a:pt x="10781" y="21600"/>
                    </a:cubicBezTo>
                    <a:cubicBezTo>
                      <a:pt x="16754" y="21600"/>
                      <a:pt x="21600" y="16750"/>
                      <a:pt x="21600" y="10781"/>
                    </a:cubicBezTo>
                    <a:cubicBezTo>
                      <a:pt x="21600" y="4846"/>
                      <a:pt x="16754" y="0"/>
                      <a:pt x="107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6" name="Google Shape;1006;p43"/>
              <p:cNvSpPr/>
              <p:nvPr/>
            </p:nvSpPr>
            <p:spPr>
              <a:xfrm>
                <a:off x="2997473" y="3138096"/>
                <a:ext cx="136038" cy="3089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26" y="3250"/>
                    </a:moveTo>
                    <a:lnTo>
                      <a:pt x="8026" y="8504"/>
                    </a:lnTo>
                    <a:cubicBezTo>
                      <a:pt x="5644" y="7739"/>
                      <a:pt x="4013" y="6975"/>
                      <a:pt x="4013" y="5688"/>
                    </a:cubicBezTo>
                    <a:cubicBezTo>
                      <a:pt x="3907" y="4541"/>
                      <a:pt x="5527" y="3534"/>
                      <a:pt x="8026" y="3250"/>
                    </a:cubicBezTo>
                    <a:close/>
                    <a:moveTo>
                      <a:pt x="9794" y="3082"/>
                    </a:moveTo>
                    <a:cubicBezTo>
                      <a:pt x="9921" y="3082"/>
                      <a:pt x="10059" y="3091"/>
                      <a:pt x="10196" y="3105"/>
                    </a:cubicBezTo>
                    <a:cubicBezTo>
                      <a:pt x="10376" y="3091"/>
                      <a:pt x="10556" y="3086"/>
                      <a:pt x="10736" y="3086"/>
                    </a:cubicBezTo>
                    <a:cubicBezTo>
                      <a:pt x="11245" y="3086"/>
                      <a:pt x="11785" y="3128"/>
                      <a:pt x="12261" y="3198"/>
                    </a:cubicBezTo>
                    <a:lnTo>
                      <a:pt x="12261" y="9651"/>
                    </a:lnTo>
                    <a:cubicBezTo>
                      <a:pt x="11065" y="9366"/>
                      <a:pt x="9985" y="9077"/>
                      <a:pt x="9000" y="8793"/>
                    </a:cubicBezTo>
                    <a:lnTo>
                      <a:pt x="9000" y="3105"/>
                    </a:lnTo>
                    <a:cubicBezTo>
                      <a:pt x="9296" y="3105"/>
                      <a:pt x="9540" y="3082"/>
                      <a:pt x="9794" y="3082"/>
                    </a:cubicBezTo>
                    <a:close/>
                    <a:moveTo>
                      <a:pt x="13235" y="12663"/>
                    </a:moveTo>
                    <a:cubicBezTo>
                      <a:pt x="15628" y="13478"/>
                      <a:pt x="17142" y="14336"/>
                      <a:pt x="17142" y="15581"/>
                    </a:cubicBezTo>
                    <a:cubicBezTo>
                      <a:pt x="17365" y="16775"/>
                      <a:pt x="15734" y="17875"/>
                      <a:pt x="13235" y="18350"/>
                    </a:cubicBezTo>
                    <a:lnTo>
                      <a:pt x="13235" y="12663"/>
                    </a:lnTo>
                    <a:close/>
                    <a:moveTo>
                      <a:pt x="9000" y="11422"/>
                    </a:moveTo>
                    <a:lnTo>
                      <a:pt x="9222" y="11516"/>
                    </a:lnTo>
                    <a:cubicBezTo>
                      <a:pt x="10302" y="11805"/>
                      <a:pt x="11287" y="12042"/>
                      <a:pt x="12261" y="12332"/>
                    </a:cubicBezTo>
                    <a:lnTo>
                      <a:pt x="12261" y="18448"/>
                    </a:lnTo>
                    <a:cubicBezTo>
                      <a:pt x="11721" y="18495"/>
                      <a:pt x="11171" y="18542"/>
                      <a:pt x="10631" y="18542"/>
                    </a:cubicBezTo>
                    <a:cubicBezTo>
                      <a:pt x="10091" y="18542"/>
                      <a:pt x="9551" y="18495"/>
                      <a:pt x="9000" y="18495"/>
                    </a:cubicBezTo>
                    <a:lnTo>
                      <a:pt x="9000" y="11422"/>
                    </a:lnTo>
                    <a:close/>
                    <a:moveTo>
                      <a:pt x="7920" y="0"/>
                    </a:moveTo>
                    <a:lnTo>
                      <a:pt x="7920" y="2723"/>
                    </a:lnTo>
                    <a:cubicBezTo>
                      <a:pt x="3685" y="3007"/>
                      <a:pt x="212" y="4299"/>
                      <a:pt x="212" y="6546"/>
                    </a:cubicBezTo>
                    <a:cubicBezTo>
                      <a:pt x="212" y="8793"/>
                      <a:pt x="3685" y="10033"/>
                      <a:pt x="7920" y="11180"/>
                    </a:cubicBezTo>
                    <a:lnTo>
                      <a:pt x="7920" y="18448"/>
                    </a:lnTo>
                    <a:cubicBezTo>
                      <a:pt x="3356" y="17875"/>
                      <a:pt x="1620" y="15819"/>
                      <a:pt x="1302" y="13525"/>
                    </a:cubicBezTo>
                    <a:lnTo>
                      <a:pt x="106" y="13525"/>
                    </a:lnTo>
                    <a:cubicBezTo>
                      <a:pt x="106" y="16630"/>
                      <a:pt x="106" y="17922"/>
                      <a:pt x="0" y="18831"/>
                    </a:cubicBezTo>
                    <a:lnTo>
                      <a:pt x="1080" y="18831"/>
                    </a:lnTo>
                    <a:cubicBezTo>
                      <a:pt x="1302" y="18206"/>
                      <a:pt x="1620" y="17875"/>
                      <a:pt x="2276" y="17875"/>
                    </a:cubicBezTo>
                    <a:cubicBezTo>
                      <a:pt x="2816" y="17922"/>
                      <a:pt x="3473" y="18015"/>
                      <a:pt x="3907" y="18206"/>
                    </a:cubicBezTo>
                    <a:cubicBezTo>
                      <a:pt x="5209" y="18542"/>
                      <a:pt x="6512" y="18779"/>
                      <a:pt x="7920" y="18924"/>
                    </a:cubicBezTo>
                    <a:lnTo>
                      <a:pt x="7920" y="21553"/>
                    </a:lnTo>
                    <a:lnTo>
                      <a:pt x="9000" y="21553"/>
                    </a:lnTo>
                    <a:lnTo>
                      <a:pt x="9000" y="18924"/>
                    </a:lnTo>
                    <a:cubicBezTo>
                      <a:pt x="9551" y="18971"/>
                      <a:pt x="10196" y="18971"/>
                      <a:pt x="10853" y="18971"/>
                    </a:cubicBezTo>
                    <a:lnTo>
                      <a:pt x="12261" y="18971"/>
                    </a:lnTo>
                    <a:lnTo>
                      <a:pt x="12261" y="21600"/>
                    </a:lnTo>
                    <a:lnTo>
                      <a:pt x="13235" y="21600"/>
                    </a:lnTo>
                    <a:lnTo>
                      <a:pt x="13235" y="18924"/>
                    </a:lnTo>
                    <a:cubicBezTo>
                      <a:pt x="18011" y="18542"/>
                      <a:pt x="21600" y="17157"/>
                      <a:pt x="21600" y="14719"/>
                    </a:cubicBezTo>
                    <a:cubicBezTo>
                      <a:pt x="21600" y="12471"/>
                      <a:pt x="18127" y="11278"/>
                      <a:pt x="13235" y="9940"/>
                    </a:cubicBezTo>
                    <a:lnTo>
                      <a:pt x="13235" y="3343"/>
                    </a:lnTo>
                    <a:cubicBezTo>
                      <a:pt x="16708" y="3963"/>
                      <a:pt x="18233" y="5688"/>
                      <a:pt x="18445" y="7357"/>
                    </a:cubicBezTo>
                    <a:lnTo>
                      <a:pt x="19641" y="7357"/>
                    </a:lnTo>
                    <a:cubicBezTo>
                      <a:pt x="19641" y="4588"/>
                      <a:pt x="19747" y="3632"/>
                      <a:pt x="19864" y="2816"/>
                    </a:cubicBezTo>
                    <a:lnTo>
                      <a:pt x="18667" y="2816"/>
                    </a:lnTo>
                    <a:cubicBezTo>
                      <a:pt x="18561" y="3487"/>
                      <a:pt x="18233" y="3823"/>
                      <a:pt x="17576" y="3823"/>
                    </a:cubicBezTo>
                    <a:cubicBezTo>
                      <a:pt x="16931" y="3772"/>
                      <a:pt x="16391" y="3678"/>
                      <a:pt x="15956" y="3487"/>
                    </a:cubicBezTo>
                    <a:cubicBezTo>
                      <a:pt x="15088" y="3250"/>
                      <a:pt x="14104" y="3058"/>
                      <a:pt x="13235" y="2914"/>
                    </a:cubicBezTo>
                    <a:lnTo>
                      <a:pt x="13235" y="0"/>
                    </a:lnTo>
                    <a:lnTo>
                      <a:pt x="12155" y="0"/>
                    </a:lnTo>
                    <a:lnTo>
                      <a:pt x="12155" y="2816"/>
                    </a:lnTo>
                    <a:cubicBezTo>
                      <a:pt x="11594" y="2746"/>
                      <a:pt x="10980" y="2704"/>
                      <a:pt x="10398" y="2704"/>
                    </a:cubicBezTo>
                    <a:cubicBezTo>
                      <a:pt x="10175" y="2704"/>
                      <a:pt x="9964" y="2709"/>
                      <a:pt x="9762" y="2723"/>
                    </a:cubicBezTo>
                    <a:lnTo>
                      <a:pt x="9000" y="2723"/>
                    </a:lnTo>
                    <a:lnTo>
                      <a:pt x="9000" y="0"/>
                    </a:ln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7" name="Google Shape;1007;p43"/>
              <p:cNvSpPr/>
              <p:nvPr/>
            </p:nvSpPr>
            <p:spPr>
              <a:xfrm>
                <a:off x="501113" y="2675246"/>
                <a:ext cx="42846" cy="3746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05" h="21600" extrusionOk="0">
                    <a:moveTo>
                      <a:pt x="10990" y="0"/>
                    </a:moveTo>
                    <a:cubicBezTo>
                      <a:pt x="10990" y="0"/>
                      <a:pt x="-2795" y="12653"/>
                      <a:pt x="512" y="21127"/>
                    </a:cubicBezTo>
                    <a:lnTo>
                      <a:pt x="14912" y="21600"/>
                    </a:lnTo>
                    <a:cubicBezTo>
                      <a:pt x="14912" y="21600"/>
                      <a:pt x="-1010" y="6467"/>
                      <a:pt x="18805" y="81"/>
                    </a:cubicBezTo>
                    <a:lnTo>
                      <a:pt x="1099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8" name="Google Shape;1008;p43"/>
              <p:cNvSpPr/>
              <p:nvPr/>
            </p:nvSpPr>
            <p:spPr>
              <a:xfrm>
                <a:off x="521419" y="2710122"/>
                <a:ext cx="117566" cy="118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0"/>
                      <a:pt x="3516" y="2983"/>
                      <a:pt x="0" y="21382"/>
                    </a:cubicBezTo>
                    <a:cubicBezTo>
                      <a:pt x="0" y="21382"/>
                      <a:pt x="747" y="21600"/>
                      <a:pt x="2009" y="21600"/>
                    </a:cubicBezTo>
                    <a:cubicBezTo>
                      <a:pt x="6126" y="21600"/>
                      <a:pt x="15633" y="19332"/>
                      <a:pt x="216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79" name="Google Shape;1009;p43"/>
              <p:cNvSpPr/>
              <p:nvPr/>
            </p:nvSpPr>
            <p:spPr>
              <a:xfrm>
                <a:off x="494508" y="2571887"/>
                <a:ext cx="132398" cy="13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195" h="21600" extrusionOk="0">
                    <a:moveTo>
                      <a:pt x="9114" y="0"/>
                    </a:moveTo>
                    <a:cubicBezTo>
                      <a:pt x="4431" y="0"/>
                      <a:pt x="481" y="4309"/>
                      <a:pt x="32" y="9932"/>
                    </a:cubicBezTo>
                    <a:cubicBezTo>
                      <a:pt x="-435" y="16748"/>
                      <a:pt x="4202" y="21600"/>
                      <a:pt x="9151" y="21600"/>
                    </a:cubicBezTo>
                    <a:cubicBezTo>
                      <a:pt x="11149" y="21600"/>
                      <a:pt x="13192" y="20808"/>
                      <a:pt x="14970" y="19049"/>
                    </a:cubicBezTo>
                    <a:cubicBezTo>
                      <a:pt x="21165" y="12819"/>
                      <a:pt x="17884" y="803"/>
                      <a:pt x="9801" y="22"/>
                    </a:cubicBezTo>
                    <a:cubicBezTo>
                      <a:pt x="9572" y="11"/>
                      <a:pt x="9343" y="0"/>
                      <a:pt x="91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0" name="Google Shape;1010;p43"/>
              <p:cNvSpPr/>
              <p:nvPr/>
            </p:nvSpPr>
            <p:spPr>
              <a:xfrm>
                <a:off x="402454" y="2488666"/>
                <a:ext cx="50783" cy="444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50" h="21600" extrusionOk="0">
                    <a:moveTo>
                      <a:pt x="7788" y="0"/>
                    </a:moveTo>
                    <a:lnTo>
                      <a:pt x="0" y="100"/>
                    </a:lnTo>
                    <a:cubicBezTo>
                      <a:pt x="19592" y="6480"/>
                      <a:pt x="3771" y="21600"/>
                      <a:pt x="3771" y="21600"/>
                    </a:cubicBezTo>
                    <a:lnTo>
                      <a:pt x="18073" y="21136"/>
                    </a:lnTo>
                    <a:cubicBezTo>
                      <a:pt x="21600" y="12627"/>
                      <a:pt x="7788" y="0"/>
                      <a:pt x="77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1" name="Google Shape;1011;p43"/>
              <p:cNvSpPr/>
              <p:nvPr/>
            </p:nvSpPr>
            <p:spPr>
              <a:xfrm>
                <a:off x="290358" y="2530344"/>
                <a:ext cx="138772" cy="1407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968" y="19369"/>
                      <a:pt x="15538" y="21600"/>
                      <a:pt x="19628" y="21600"/>
                    </a:cubicBezTo>
                    <a:cubicBezTo>
                      <a:pt x="20863" y="21600"/>
                      <a:pt x="21600" y="21395"/>
                      <a:pt x="21600" y="21395"/>
                    </a:cubicBezTo>
                    <a:cubicBezTo>
                      <a:pt x="18081" y="2937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2" name="Google Shape;1012;p43"/>
              <p:cNvSpPr/>
              <p:nvPr/>
            </p:nvSpPr>
            <p:spPr>
              <a:xfrm>
                <a:off x="259549" y="2744997"/>
                <a:ext cx="207191" cy="210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951" y="19336"/>
                      <a:pt x="15454" y="21600"/>
                      <a:pt x="19577" y="21600"/>
                    </a:cubicBezTo>
                    <a:cubicBezTo>
                      <a:pt x="20842" y="21600"/>
                      <a:pt x="21600" y="21388"/>
                      <a:pt x="21600" y="21388"/>
                    </a:cubicBezTo>
                    <a:cubicBezTo>
                      <a:pt x="18103" y="301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3" name="Google Shape;1013;p43"/>
              <p:cNvSpPr/>
              <p:nvPr/>
            </p:nvSpPr>
            <p:spPr>
              <a:xfrm>
                <a:off x="507749" y="2793543"/>
                <a:ext cx="157177" cy="169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0429" y="2359"/>
                      <a:pt x="1879" y="10826"/>
                      <a:pt x="0" y="21396"/>
                    </a:cubicBezTo>
                    <a:cubicBezTo>
                      <a:pt x="0" y="21396"/>
                      <a:pt x="742" y="21600"/>
                      <a:pt x="1989" y="21600"/>
                    </a:cubicBezTo>
                    <a:cubicBezTo>
                      <a:pt x="6085" y="21600"/>
                      <a:pt x="15552" y="19343"/>
                      <a:pt x="216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4" name="Google Shape;1014;p43"/>
              <p:cNvSpPr/>
              <p:nvPr/>
            </p:nvSpPr>
            <p:spPr>
              <a:xfrm>
                <a:off x="436553" y="2453791"/>
                <a:ext cx="121078" cy="158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853" h="21600" extrusionOk="0">
                    <a:moveTo>
                      <a:pt x="16853" y="0"/>
                    </a:moveTo>
                    <a:cubicBezTo>
                      <a:pt x="-4747" y="10146"/>
                      <a:pt x="581" y="21600"/>
                      <a:pt x="581" y="21600"/>
                    </a:cubicBezTo>
                    <a:cubicBezTo>
                      <a:pt x="16565" y="16014"/>
                      <a:pt x="16853" y="0"/>
                      <a:pt x="168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5" name="Google Shape;1015;p43"/>
              <p:cNvSpPr/>
              <p:nvPr/>
            </p:nvSpPr>
            <p:spPr>
              <a:xfrm>
                <a:off x="304220" y="2366703"/>
                <a:ext cx="156650" cy="157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167" h="21600" extrusionOk="0">
                    <a:moveTo>
                      <a:pt x="9103" y="0"/>
                    </a:moveTo>
                    <a:cubicBezTo>
                      <a:pt x="8864" y="0"/>
                      <a:pt x="8624" y="9"/>
                      <a:pt x="8376" y="37"/>
                    </a:cubicBezTo>
                    <a:cubicBezTo>
                      <a:pt x="295" y="789"/>
                      <a:pt x="-2961" y="12822"/>
                      <a:pt x="3226" y="19032"/>
                    </a:cubicBezTo>
                    <a:cubicBezTo>
                      <a:pt x="4997" y="20811"/>
                      <a:pt x="7031" y="21600"/>
                      <a:pt x="9026" y="21600"/>
                    </a:cubicBezTo>
                    <a:cubicBezTo>
                      <a:pt x="13983" y="21600"/>
                      <a:pt x="18639" y="16684"/>
                      <a:pt x="18129" y="9906"/>
                    </a:cubicBezTo>
                    <a:cubicBezTo>
                      <a:pt x="17757" y="4274"/>
                      <a:pt x="13790" y="0"/>
                      <a:pt x="91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6" name="Google Shape;1016;p43"/>
              <p:cNvSpPr/>
              <p:nvPr/>
            </p:nvSpPr>
            <p:spPr>
              <a:xfrm>
                <a:off x="327306" y="2390643"/>
                <a:ext cx="110843" cy="1110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81" h="21600" extrusionOk="0">
                    <a:moveTo>
                      <a:pt x="9161" y="0"/>
                    </a:moveTo>
                    <a:cubicBezTo>
                      <a:pt x="8886" y="0"/>
                      <a:pt x="8611" y="26"/>
                      <a:pt x="8336" y="52"/>
                    </a:cubicBezTo>
                    <a:cubicBezTo>
                      <a:pt x="219" y="843"/>
                      <a:pt x="-2937" y="12817"/>
                      <a:pt x="3266" y="19070"/>
                    </a:cubicBezTo>
                    <a:cubicBezTo>
                      <a:pt x="5037" y="20822"/>
                      <a:pt x="7071" y="21600"/>
                      <a:pt x="9051" y="21600"/>
                    </a:cubicBezTo>
                    <a:cubicBezTo>
                      <a:pt x="14000" y="21600"/>
                      <a:pt x="18663" y="16722"/>
                      <a:pt x="18256" y="9885"/>
                    </a:cubicBezTo>
                    <a:cubicBezTo>
                      <a:pt x="17827" y="4229"/>
                      <a:pt x="13879" y="0"/>
                      <a:pt x="9161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7" name="Google Shape;1017;p43"/>
              <p:cNvSpPr/>
              <p:nvPr/>
            </p:nvSpPr>
            <p:spPr>
              <a:xfrm>
                <a:off x="338170" y="2922042"/>
                <a:ext cx="320622" cy="66350"/>
              </a:xfrm>
              <a:prstGeom prst="rect">
                <a:avLst/>
              </a:prstGeom>
              <a:solidFill>
                <a:srgbClr val="000B0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8" name="Google Shape;1018;p43"/>
              <p:cNvSpPr/>
              <p:nvPr/>
            </p:nvSpPr>
            <p:spPr>
              <a:xfrm>
                <a:off x="363511" y="2988392"/>
                <a:ext cx="270675" cy="182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0678"/>
                    </a:lnTo>
                    <a:cubicBezTo>
                      <a:pt x="0" y="16747"/>
                      <a:pt x="3273" y="21600"/>
                      <a:pt x="7365" y="21600"/>
                    </a:cubicBezTo>
                    <a:lnTo>
                      <a:pt x="14235" y="21600"/>
                    </a:lnTo>
                    <a:cubicBezTo>
                      <a:pt x="18327" y="21600"/>
                      <a:pt x="21600" y="16747"/>
                      <a:pt x="21600" y="10678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89" name="Google Shape;1019;p43"/>
              <p:cNvSpPr/>
              <p:nvPr/>
            </p:nvSpPr>
            <p:spPr>
              <a:xfrm>
                <a:off x="352475" y="2399111"/>
                <a:ext cx="52082" cy="936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83" h="21600" extrusionOk="0">
                    <a:moveTo>
                      <a:pt x="5824" y="0"/>
                    </a:moveTo>
                    <a:lnTo>
                      <a:pt x="3201" y="477"/>
                    </a:lnTo>
                    <a:lnTo>
                      <a:pt x="4512" y="3000"/>
                    </a:lnTo>
                    <a:cubicBezTo>
                      <a:pt x="1092" y="3785"/>
                      <a:pt x="-759" y="6154"/>
                      <a:pt x="295" y="8354"/>
                    </a:cubicBezTo>
                    <a:cubicBezTo>
                      <a:pt x="1350" y="10569"/>
                      <a:pt x="4770" y="11200"/>
                      <a:pt x="9527" y="11508"/>
                    </a:cubicBezTo>
                    <a:cubicBezTo>
                      <a:pt x="13204" y="11662"/>
                      <a:pt x="15312" y="12138"/>
                      <a:pt x="16110" y="13554"/>
                    </a:cubicBezTo>
                    <a:cubicBezTo>
                      <a:pt x="16624" y="15138"/>
                      <a:pt x="14798" y="16708"/>
                      <a:pt x="12150" y="17031"/>
                    </a:cubicBezTo>
                    <a:cubicBezTo>
                      <a:pt x="11095" y="17185"/>
                      <a:pt x="9990" y="17262"/>
                      <a:pt x="8858" y="17262"/>
                    </a:cubicBezTo>
                    <a:cubicBezTo>
                      <a:pt x="7727" y="17262"/>
                      <a:pt x="6621" y="17185"/>
                      <a:pt x="5567" y="17031"/>
                    </a:cubicBezTo>
                    <a:lnTo>
                      <a:pt x="5567" y="19077"/>
                    </a:lnTo>
                    <a:cubicBezTo>
                      <a:pt x="6750" y="19231"/>
                      <a:pt x="7932" y="19323"/>
                      <a:pt x="9115" y="19323"/>
                    </a:cubicBezTo>
                    <a:cubicBezTo>
                      <a:pt x="10298" y="19323"/>
                      <a:pt x="11481" y="19231"/>
                      <a:pt x="12690" y="19077"/>
                    </a:cubicBezTo>
                    <a:lnTo>
                      <a:pt x="14001" y="21600"/>
                    </a:lnTo>
                    <a:lnTo>
                      <a:pt x="16624" y="21138"/>
                    </a:lnTo>
                    <a:lnTo>
                      <a:pt x="15312" y="18446"/>
                    </a:lnTo>
                    <a:cubicBezTo>
                      <a:pt x="19015" y="17508"/>
                      <a:pt x="20841" y="15138"/>
                      <a:pt x="19787" y="12769"/>
                    </a:cubicBezTo>
                    <a:cubicBezTo>
                      <a:pt x="18475" y="10569"/>
                      <a:pt x="15570" y="9615"/>
                      <a:pt x="10581" y="9462"/>
                    </a:cubicBezTo>
                    <a:cubicBezTo>
                      <a:pt x="6621" y="9138"/>
                      <a:pt x="4512" y="8508"/>
                      <a:pt x="3972" y="7415"/>
                    </a:cubicBezTo>
                    <a:cubicBezTo>
                      <a:pt x="3201" y="6308"/>
                      <a:pt x="3972" y="5046"/>
                      <a:pt x="7135" y="4415"/>
                    </a:cubicBezTo>
                    <a:cubicBezTo>
                      <a:pt x="8164" y="4154"/>
                      <a:pt x="9244" y="4031"/>
                      <a:pt x="10350" y="4031"/>
                    </a:cubicBezTo>
                    <a:cubicBezTo>
                      <a:pt x="11224" y="4031"/>
                      <a:pt x="12124" y="4108"/>
                      <a:pt x="12947" y="4262"/>
                    </a:cubicBezTo>
                    <a:lnTo>
                      <a:pt x="13204" y="2200"/>
                    </a:lnTo>
                    <a:cubicBezTo>
                      <a:pt x="12330" y="2138"/>
                      <a:pt x="11507" y="2108"/>
                      <a:pt x="10684" y="2108"/>
                    </a:cubicBezTo>
                    <a:cubicBezTo>
                      <a:pt x="9527" y="2108"/>
                      <a:pt x="8370" y="2185"/>
                      <a:pt x="7135" y="2369"/>
                    </a:cubicBezTo>
                    <a:lnTo>
                      <a:pt x="5824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0" name="Google Shape;1020;p43"/>
              <p:cNvSpPr/>
              <p:nvPr/>
            </p:nvSpPr>
            <p:spPr>
              <a:xfrm>
                <a:off x="511786" y="2588959"/>
                <a:ext cx="97805" cy="981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01" h="21600" extrusionOk="0">
                    <a:moveTo>
                      <a:pt x="9364" y="0"/>
                    </a:moveTo>
                    <a:cubicBezTo>
                      <a:pt x="3531" y="0"/>
                      <a:pt x="-1481" y="6471"/>
                      <a:pt x="403" y="13882"/>
                    </a:cubicBezTo>
                    <a:cubicBezTo>
                      <a:pt x="1698" y="18915"/>
                      <a:pt x="5569" y="21600"/>
                      <a:pt x="9454" y="21600"/>
                    </a:cubicBezTo>
                    <a:cubicBezTo>
                      <a:pt x="12646" y="21600"/>
                      <a:pt x="15837" y="19780"/>
                      <a:pt x="17619" y="15980"/>
                    </a:cubicBezTo>
                    <a:cubicBezTo>
                      <a:pt x="20119" y="10727"/>
                      <a:pt x="18542" y="4255"/>
                      <a:pt x="13940" y="1394"/>
                    </a:cubicBezTo>
                    <a:cubicBezTo>
                      <a:pt x="12428" y="440"/>
                      <a:pt x="10864" y="0"/>
                      <a:pt x="9364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1" name="Google Shape;1021;p43"/>
              <p:cNvSpPr/>
              <p:nvPr/>
            </p:nvSpPr>
            <p:spPr>
              <a:xfrm>
                <a:off x="531621" y="2595293"/>
                <a:ext cx="50615" cy="82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97" y="0"/>
                    </a:moveTo>
                    <a:lnTo>
                      <a:pt x="13717" y="2491"/>
                    </a:lnTo>
                    <a:cubicBezTo>
                      <a:pt x="13319" y="2456"/>
                      <a:pt x="12920" y="2439"/>
                      <a:pt x="12522" y="2439"/>
                    </a:cubicBezTo>
                    <a:cubicBezTo>
                      <a:pt x="9448" y="2439"/>
                      <a:pt x="6602" y="3641"/>
                      <a:pt x="5549" y="5539"/>
                    </a:cubicBezTo>
                    <a:cubicBezTo>
                      <a:pt x="4383" y="7856"/>
                      <a:pt x="6432" y="9459"/>
                      <a:pt x="10501" y="11253"/>
                    </a:cubicBezTo>
                    <a:cubicBezTo>
                      <a:pt x="13148" y="12507"/>
                      <a:pt x="14315" y="13744"/>
                      <a:pt x="13717" y="15172"/>
                    </a:cubicBezTo>
                    <a:cubicBezTo>
                      <a:pt x="13091" y="16357"/>
                      <a:pt x="11326" y="17071"/>
                      <a:pt x="9505" y="17071"/>
                    </a:cubicBezTo>
                    <a:cubicBezTo>
                      <a:pt x="8879" y="17071"/>
                      <a:pt x="8225" y="16966"/>
                      <a:pt x="7598" y="16792"/>
                    </a:cubicBezTo>
                    <a:cubicBezTo>
                      <a:pt x="5265" y="16426"/>
                      <a:pt x="3216" y="15712"/>
                      <a:pt x="2049" y="14650"/>
                    </a:cubicBezTo>
                    <a:lnTo>
                      <a:pt x="0" y="16078"/>
                    </a:lnTo>
                    <a:cubicBezTo>
                      <a:pt x="1764" y="17141"/>
                      <a:pt x="3813" y="18029"/>
                      <a:pt x="6147" y="18395"/>
                    </a:cubicBezTo>
                    <a:lnTo>
                      <a:pt x="4667" y="21077"/>
                    </a:lnTo>
                    <a:lnTo>
                      <a:pt x="7314" y="21600"/>
                    </a:lnTo>
                    <a:lnTo>
                      <a:pt x="8765" y="18935"/>
                    </a:lnTo>
                    <a:cubicBezTo>
                      <a:pt x="9164" y="18970"/>
                      <a:pt x="9534" y="18987"/>
                      <a:pt x="9932" y="18987"/>
                    </a:cubicBezTo>
                    <a:cubicBezTo>
                      <a:pt x="13319" y="18987"/>
                      <a:pt x="16477" y="17628"/>
                      <a:pt x="17530" y="15712"/>
                    </a:cubicBezTo>
                    <a:cubicBezTo>
                      <a:pt x="18384" y="13395"/>
                      <a:pt x="16933" y="11601"/>
                      <a:pt x="13148" y="9825"/>
                    </a:cubicBezTo>
                    <a:cubicBezTo>
                      <a:pt x="9932" y="8222"/>
                      <a:pt x="8765" y="6968"/>
                      <a:pt x="9334" y="5888"/>
                    </a:cubicBezTo>
                    <a:cubicBezTo>
                      <a:pt x="9591" y="5034"/>
                      <a:pt x="10928" y="4303"/>
                      <a:pt x="13062" y="4303"/>
                    </a:cubicBezTo>
                    <a:cubicBezTo>
                      <a:pt x="13632" y="4303"/>
                      <a:pt x="14229" y="4355"/>
                      <a:pt x="14884" y="4459"/>
                    </a:cubicBezTo>
                    <a:cubicBezTo>
                      <a:pt x="16648" y="4825"/>
                      <a:pt x="18384" y="5365"/>
                      <a:pt x="19864" y="6254"/>
                    </a:cubicBezTo>
                    <a:lnTo>
                      <a:pt x="21600" y="4825"/>
                    </a:lnTo>
                    <a:cubicBezTo>
                      <a:pt x="20149" y="3937"/>
                      <a:pt x="18384" y="3223"/>
                      <a:pt x="16648" y="2857"/>
                    </a:cubicBezTo>
                    <a:lnTo>
                      <a:pt x="17815" y="348"/>
                    </a:lnTo>
                    <a:lnTo>
                      <a:pt x="1519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2" name="Google Shape;1022;p43"/>
              <p:cNvSpPr/>
              <p:nvPr/>
            </p:nvSpPr>
            <p:spPr>
              <a:xfrm>
                <a:off x="3872437" y="2675246"/>
                <a:ext cx="43110" cy="3746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43" h="21600" extrusionOk="0">
                    <a:moveTo>
                      <a:pt x="7988" y="0"/>
                    </a:moveTo>
                    <a:lnTo>
                      <a:pt x="0" y="81"/>
                    </a:lnTo>
                    <a:cubicBezTo>
                      <a:pt x="19812" y="6467"/>
                      <a:pt x="3864" y="21600"/>
                      <a:pt x="3864" y="21600"/>
                    </a:cubicBezTo>
                    <a:lnTo>
                      <a:pt x="18053" y="21127"/>
                    </a:lnTo>
                    <a:cubicBezTo>
                      <a:pt x="21600" y="12653"/>
                      <a:pt x="7988" y="0"/>
                      <a:pt x="79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3" name="Google Shape;1023;p43"/>
              <p:cNvSpPr/>
              <p:nvPr/>
            </p:nvSpPr>
            <p:spPr>
              <a:xfrm>
                <a:off x="3778146" y="2710122"/>
                <a:ext cx="116899" cy="118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01" y="19332"/>
                      <a:pt x="15476" y="21600"/>
                      <a:pt x="19592" y="21600"/>
                    </a:cubicBezTo>
                    <a:cubicBezTo>
                      <a:pt x="20848" y="21600"/>
                      <a:pt x="21600" y="21382"/>
                      <a:pt x="21600" y="21382"/>
                    </a:cubicBezTo>
                    <a:cubicBezTo>
                      <a:pt x="18064" y="298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4" name="Google Shape;1024;p43"/>
              <p:cNvSpPr/>
              <p:nvPr/>
            </p:nvSpPr>
            <p:spPr>
              <a:xfrm>
                <a:off x="3790162" y="2571887"/>
                <a:ext cx="132460" cy="1322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195" h="21600" extrusionOk="0">
                    <a:moveTo>
                      <a:pt x="9012" y="0"/>
                    </a:moveTo>
                    <a:cubicBezTo>
                      <a:pt x="8783" y="0"/>
                      <a:pt x="8545" y="0"/>
                      <a:pt x="8297" y="22"/>
                    </a:cubicBezTo>
                    <a:cubicBezTo>
                      <a:pt x="319" y="806"/>
                      <a:pt x="-2970" y="12858"/>
                      <a:pt x="3232" y="18998"/>
                    </a:cubicBezTo>
                    <a:cubicBezTo>
                      <a:pt x="4990" y="20805"/>
                      <a:pt x="7024" y="21600"/>
                      <a:pt x="9021" y="21600"/>
                    </a:cubicBezTo>
                    <a:cubicBezTo>
                      <a:pt x="13958" y="21600"/>
                      <a:pt x="18630" y="16712"/>
                      <a:pt x="18163" y="9962"/>
                    </a:cubicBezTo>
                    <a:cubicBezTo>
                      <a:pt x="17714" y="4213"/>
                      <a:pt x="13775" y="0"/>
                      <a:pt x="90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5" name="Google Shape;1025;p43"/>
              <p:cNvSpPr/>
              <p:nvPr/>
            </p:nvSpPr>
            <p:spPr>
              <a:xfrm>
                <a:off x="3963353" y="2488666"/>
                <a:ext cx="51323" cy="444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48" h="21600" extrusionOk="0">
                    <a:moveTo>
                      <a:pt x="10815" y="0"/>
                    </a:moveTo>
                    <a:cubicBezTo>
                      <a:pt x="10815" y="0"/>
                      <a:pt x="-2752" y="12627"/>
                      <a:pt x="505" y="21136"/>
                    </a:cubicBezTo>
                    <a:lnTo>
                      <a:pt x="14832" y="21600"/>
                    </a:lnTo>
                    <a:cubicBezTo>
                      <a:pt x="14832" y="21600"/>
                      <a:pt x="-744" y="6480"/>
                      <a:pt x="18848" y="100"/>
                    </a:cubicBezTo>
                    <a:lnTo>
                      <a:pt x="1081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6" name="Google Shape;1026;p43"/>
              <p:cNvSpPr/>
              <p:nvPr/>
            </p:nvSpPr>
            <p:spPr>
              <a:xfrm>
                <a:off x="3988002" y="2530344"/>
                <a:ext cx="138105" cy="1407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0"/>
                      <a:pt x="3525" y="2937"/>
                      <a:pt x="0" y="21395"/>
                    </a:cubicBezTo>
                    <a:cubicBezTo>
                      <a:pt x="0" y="21395"/>
                      <a:pt x="730" y="21600"/>
                      <a:pt x="1961" y="21600"/>
                    </a:cubicBezTo>
                    <a:cubicBezTo>
                      <a:pt x="6049" y="21600"/>
                      <a:pt x="15592" y="19369"/>
                      <a:pt x="216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7" name="Google Shape;1027;p43"/>
              <p:cNvSpPr/>
              <p:nvPr/>
            </p:nvSpPr>
            <p:spPr>
              <a:xfrm>
                <a:off x="3950391" y="2744997"/>
                <a:ext cx="207124" cy="210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0"/>
                      <a:pt x="3491" y="3016"/>
                      <a:pt x="0" y="21388"/>
                    </a:cubicBezTo>
                    <a:cubicBezTo>
                      <a:pt x="0" y="21388"/>
                      <a:pt x="758" y="21600"/>
                      <a:pt x="2010" y="21600"/>
                    </a:cubicBezTo>
                    <a:cubicBezTo>
                      <a:pt x="6120" y="21600"/>
                      <a:pt x="15598" y="19336"/>
                      <a:pt x="216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8" name="Google Shape;1028;p43"/>
              <p:cNvSpPr/>
              <p:nvPr/>
            </p:nvSpPr>
            <p:spPr>
              <a:xfrm>
                <a:off x="3752139" y="2793543"/>
                <a:ext cx="157244" cy="169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46" y="19343"/>
                      <a:pt x="15518" y="21600"/>
                      <a:pt x="19612" y="21600"/>
                    </a:cubicBezTo>
                    <a:cubicBezTo>
                      <a:pt x="20849" y="21600"/>
                      <a:pt x="21600" y="21396"/>
                      <a:pt x="21600" y="21396"/>
                    </a:cubicBezTo>
                    <a:cubicBezTo>
                      <a:pt x="19722" y="10826"/>
                      <a:pt x="11176" y="2359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199" name="Google Shape;1029;p43"/>
              <p:cNvSpPr/>
              <p:nvPr/>
            </p:nvSpPr>
            <p:spPr>
              <a:xfrm>
                <a:off x="3859501" y="2453791"/>
                <a:ext cx="120385" cy="158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829" h="21600" extrusionOk="0">
                    <a:moveTo>
                      <a:pt x="0" y="0"/>
                    </a:moveTo>
                    <a:cubicBezTo>
                      <a:pt x="0" y="0"/>
                      <a:pt x="186" y="16014"/>
                      <a:pt x="16240" y="21600"/>
                    </a:cubicBezTo>
                    <a:cubicBezTo>
                      <a:pt x="16240" y="21600"/>
                      <a:pt x="21600" y="10146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0" name="Google Shape;1030;p43"/>
              <p:cNvSpPr/>
              <p:nvPr/>
            </p:nvSpPr>
            <p:spPr>
              <a:xfrm>
                <a:off x="3956205" y="2366703"/>
                <a:ext cx="156510" cy="157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157" h="21600" extrusionOk="0">
                    <a:moveTo>
                      <a:pt x="9065" y="0"/>
                    </a:moveTo>
                    <a:cubicBezTo>
                      <a:pt x="4385" y="0"/>
                      <a:pt x="416" y="4274"/>
                      <a:pt x="37" y="9906"/>
                    </a:cubicBezTo>
                    <a:cubicBezTo>
                      <a:pt x="-466" y="16684"/>
                      <a:pt x="4191" y="21600"/>
                      <a:pt x="9150" y="21600"/>
                    </a:cubicBezTo>
                    <a:cubicBezTo>
                      <a:pt x="11139" y="21600"/>
                      <a:pt x="13181" y="20811"/>
                      <a:pt x="14953" y="19032"/>
                    </a:cubicBezTo>
                    <a:cubicBezTo>
                      <a:pt x="21134" y="12731"/>
                      <a:pt x="17807" y="789"/>
                      <a:pt x="9792" y="37"/>
                    </a:cubicBezTo>
                    <a:cubicBezTo>
                      <a:pt x="9553" y="9"/>
                      <a:pt x="9305" y="0"/>
                      <a:pt x="906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1" name="Google Shape;1031;p43"/>
              <p:cNvSpPr/>
              <p:nvPr/>
            </p:nvSpPr>
            <p:spPr>
              <a:xfrm>
                <a:off x="3978923" y="2390643"/>
                <a:ext cx="110705" cy="1110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193" h="21600" extrusionOk="0">
                    <a:moveTo>
                      <a:pt x="8988" y="0"/>
                    </a:moveTo>
                    <a:cubicBezTo>
                      <a:pt x="4374" y="0"/>
                      <a:pt x="352" y="4229"/>
                      <a:pt x="34" y="9885"/>
                    </a:cubicBezTo>
                    <a:cubicBezTo>
                      <a:pt x="-448" y="16722"/>
                      <a:pt x="4220" y="21600"/>
                      <a:pt x="9185" y="21600"/>
                    </a:cubicBezTo>
                    <a:cubicBezTo>
                      <a:pt x="11168" y="21600"/>
                      <a:pt x="13207" y="20822"/>
                      <a:pt x="14971" y="19070"/>
                    </a:cubicBezTo>
                    <a:cubicBezTo>
                      <a:pt x="21152" y="12817"/>
                      <a:pt x="17897" y="843"/>
                      <a:pt x="9810" y="52"/>
                    </a:cubicBezTo>
                    <a:cubicBezTo>
                      <a:pt x="9536" y="26"/>
                      <a:pt x="9262" y="0"/>
                      <a:pt x="8988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2" name="Google Shape;1032;p43"/>
              <p:cNvSpPr/>
              <p:nvPr/>
            </p:nvSpPr>
            <p:spPr>
              <a:xfrm>
                <a:off x="3757607" y="2922042"/>
                <a:ext cx="320622" cy="66350"/>
              </a:xfrm>
              <a:prstGeom prst="rect">
                <a:avLst/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3" name="Google Shape;1033;p43"/>
              <p:cNvSpPr/>
              <p:nvPr/>
            </p:nvSpPr>
            <p:spPr>
              <a:xfrm>
                <a:off x="3782213" y="2988392"/>
                <a:ext cx="271410" cy="183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0717"/>
                    </a:lnTo>
                    <a:cubicBezTo>
                      <a:pt x="0" y="16686"/>
                      <a:pt x="3322" y="21600"/>
                      <a:pt x="7345" y="21600"/>
                    </a:cubicBezTo>
                    <a:lnTo>
                      <a:pt x="14255" y="21600"/>
                    </a:lnTo>
                    <a:cubicBezTo>
                      <a:pt x="18336" y="21600"/>
                      <a:pt x="21600" y="16686"/>
                      <a:pt x="21600" y="10717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4" name="Google Shape;1034;p43"/>
              <p:cNvSpPr/>
              <p:nvPr/>
            </p:nvSpPr>
            <p:spPr>
              <a:xfrm>
                <a:off x="4011274" y="2397043"/>
                <a:ext cx="51948" cy="950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642" y="0"/>
                    </a:moveTo>
                    <a:lnTo>
                      <a:pt x="12783" y="2637"/>
                    </a:lnTo>
                    <a:cubicBezTo>
                      <a:pt x="12561" y="2637"/>
                      <a:pt x="12339" y="2637"/>
                      <a:pt x="12145" y="2637"/>
                    </a:cubicBezTo>
                    <a:cubicBezTo>
                      <a:pt x="8152" y="2637"/>
                      <a:pt x="4769" y="4002"/>
                      <a:pt x="3965" y="6063"/>
                    </a:cubicBezTo>
                    <a:cubicBezTo>
                      <a:pt x="3411" y="8397"/>
                      <a:pt x="5961" y="9792"/>
                      <a:pt x="10509" y="11338"/>
                    </a:cubicBezTo>
                    <a:cubicBezTo>
                      <a:pt x="13642" y="12429"/>
                      <a:pt x="15334" y="13521"/>
                      <a:pt x="14779" y="14915"/>
                    </a:cubicBezTo>
                    <a:cubicBezTo>
                      <a:pt x="14058" y="16204"/>
                      <a:pt x="12006" y="17053"/>
                      <a:pt x="9705" y="17053"/>
                    </a:cubicBezTo>
                    <a:cubicBezTo>
                      <a:pt x="9233" y="17053"/>
                      <a:pt x="8734" y="17022"/>
                      <a:pt x="8235" y="16931"/>
                    </a:cubicBezTo>
                    <a:cubicBezTo>
                      <a:pt x="5684" y="16628"/>
                      <a:pt x="3688" y="16007"/>
                      <a:pt x="1691" y="15067"/>
                    </a:cubicBezTo>
                    <a:lnTo>
                      <a:pt x="0" y="16780"/>
                    </a:lnTo>
                    <a:cubicBezTo>
                      <a:pt x="1969" y="17720"/>
                      <a:pt x="4242" y="18341"/>
                      <a:pt x="6821" y="18644"/>
                    </a:cubicBezTo>
                    <a:lnTo>
                      <a:pt x="5961" y="21297"/>
                    </a:lnTo>
                    <a:lnTo>
                      <a:pt x="9095" y="21600"/>
                    </a:lnTo>
                    <a:lnTo>
                      <a:pt x="9927" y="18963"/>
                    </a:lnTo>
                    <a:cubicBezTo>
                      <a:pt x="10121" y="18963"/>
                      <a:pt x="10315" y="18963"/>
                      <a:pt x="10509" y="18963"/>
                    </a:cubicBezTo>
                    <a:cubicBezTo>
                      <a:pt x="14557" y="18963"/>
                      <a:pt x="18217" y="17447"/>
                      <a:pt x="19021" y="15234"/>
                    </a:cubicBezTo>
                    <a:cubicBezTo>
                      <a:pt x="19604" y="12899"/>
                      <a:pt x="17607" y="11338"/>
                      <a:pt x="13060" y="9792"/>
                    </a:cubicBezTo>
                    <a:cubicBezTo>
                      <a:pt x="9372" y="8397"/>
                      <a:pt x="7653" y="7609"/>
                      <a:pt x="8235" y="6215"/>
                    </a:cubicBezTo>
                    <a:cubicBezTo>
                      <a:pt x="8485" y="5275"/>
                      <a:pt x="10010" y="4441"/>
                      <a:pt x="12644" y="4441"/>
                    </a:cubicBezTo>
                    <a:cubicBezTo>
                      <a:pt x="13032" y="4441"/>
                      <a:pt x="13476" y="4472"/>
                      <a:pt x="13919" y="4502"/>
                    </a:cubicBezTo>
                    <a:cubicBezTo>
                      <a:pt x="16193" y="4669"/>
                      <a:pt x="18189" y="5123"/>
                      <a:pt x="19604" y="5912"/>
                    </a:cubicBezTo>
                    <a:lnTo>
                      <a:pt x="21600" y="4350"/>
                    </a:lnTo>
                    <a:cubicBezTo>
                      <a:pt x="19881" y="3577"/>
                      <a:pt x="17884" y="3107"/>
                      <a:pt x="15611" y="2804"/>
                    </a:cubicBezTo>
                    <a:lnTo>
                      <a:pt x="16470" y="318"/>
                    </a:lnTo>
                    <a:lnTo>
                      <a:pt x="13642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5" name="Google Shape;1035;p43"/>
              <p:cNvSpPr/>
              <p:nvPr/>
            </p:nvSpPr>
            <p:spPr>
              <a:xfrm>
                <a:off x="3807032" y="2589026"/>
                <a:ext cx="98306" cy="98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786" h="21600" extrusionOk="0">
                    <a:moveTo>
                      <a:pt x="9428" y="0"/>
                    </a:moveTo>
                    <a:cubicBezTo>
                      <a:pt x="7950" y="0"/>
                      <a:pt x="6421" y="426"/>
                      <a:pt x="4930" y="1380"/>
                    </a:cubicBezTo>
                    <a:cubicBezTo>
                      <a:pt x="355" y="4244"/>
                      <a:pt x="-1340" y="10719"/>
                      <a:pt x="1145" y="15976"/>
                    </a:cubicBezTo>
                    <a:cubicBezTo>
                      <a:pt x="2904" y="19779"/>
                      <a:pt x="6115" y="21600"/>
                      <a:pt x="9313" y="21600"/>
                    </a:cubicBezTo>
                    <a:cubicBezTo>
                      <a:pt x="13200" y="21600"/>
                      <a:pt x="17087" y="18913"/>
                      <a:pt x="18387" y="13876"/>
                    </a:cubicBezTo>
                    <a:cubicBezTo>
                      <a:pt x="20260" y="6564"/>
                      <a:pt x="15252" y="0"/>
                      <a:pt x="9428" y="0"/>
                    </a:cubicBezTo>
                    <a:close/>
                  </a:path>
                </a:pathLst>
              </a:custGeom>
              <a:solidFill>
                <a:srgbClr val="FDE5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6" name="Google Shape;1036;p43"/>
              <p:cNvSpPr/>
              <p:nvPr/>
            </p:nvSpPr>
            <p:spPr>
              <a:xfrm>
                <a:off x="3835082" y="2593893"/>
                <a:ext cx="44013" cy="84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64" h="21600" extrusionOk="0">
                    <a:moveTo>
                      <a:pt x="7093" y="0"/>
                    </a:moveTo>
                    <a:lnTo>
                      <a:pt x="4282" y="531"/>
                    </a:lnTo>
                    <a:lnTo>
                      <a:pt x="5230" y="2998"/>
                    </a:lnTo>
                    <a:cubicBezTo>
                      <a:pt x="1472" y="3700"/>
                      <a:pt x="-728" y="5978"/>
                      <a:pt x="219" y="8085"/>
                    </a:cubicBezTo>
                    <a:cubicBezTo>
                      <a:pt x="1166" y="10363"/>
                      <a:pt x="4588" y="11254"/>
                      <a:pt x="9598" y="11597"/>
                    </a:cubicBezTo>
                    <a:cubicBezTo>
                      <a:pt x="13356" y="11956"/>
                      <a:pt x="15556" y="12470"/>
                      <a:pt x="16198" y="13875"/>
                    </a:cubicBezTo>
                    <a:cubicBezTo>
                      <a:pt x="16809" y="15468"/>
                      <a:pt x="14945" y="16684"/>
                      <a:pt x="11798" y="17215"/>
                    </a:cubicBezTo>
                    <a:cubicBezTo>
                      <a:pt x="10759" y="17283"/>
                      <a:pt x="9782" y="17335"/>
                      <a:pt x="8804" y="17335"/>
                    </a:cubicBezTo>
                    <a:cubicBezTo>
                      <a:pt x="7429" y="17335"/>
                      <a:pt x="6054" y="17249"/>
                      <a:pt x="4588" y="17044"/>
                    </a:cubicBezTo>
                    <a:lnTo>
                      <a:pt x="4282" y="18791"/>
                    </a:lnTo>
                    <a:cubicBezTo>
                      <a:pt x="5657" y="19082"/>
                      <a:pt x="7032" y="19219"/>
                      <a:pt x="8437" y="19219"/>
                    </a:cubicBezTo>
                    <a:cubicBezTo>
                      <a:pt x="9537" y="19219"/>
                      <a:pt x="10668" y="19133"/>
                      <a:pt x="11798" y="18979"/>
                    </a:cubicBezTo>
                    <a:lnTo>
                      <a:pt x="13051" y="21600"/>
                    </a:lnTo>
                    <a:lnTo>
                      <a:pt x="15862" y="21257"/>
                    </a:lnTo>
                    <a:lnTo>
                      <a:pt x="14609" y="18620"/>
                    </a:lnTo>
                    <a:cubicBezTo>
                      <a:pt x="18703" y="17917"/>
                      <a:pt x="20872" y="15639"/>
                      <a:pt x="19955" y="13361"/>
                    </a:cubicBezTo>
                    <a:cubicBezTo>
                      <a:pt x="19008" y="11066"/>
                      <a:pt x="16198" y="10021"/>
                      <a:pt x="10851" y="9490"/>
                    </a:cubicBezTo>
                    <a:cubicBezTo>
                      <a:pt x="6482" y="9147"/>
                      <a:pt x="4282" y="8445"/>
                      <a:pt x="3977" y="7383"/>
                    </a:cubicBezTo>
                    <a:cubicBezTo>
                      <a:pt x="3671" y="6338"/>
                      <a:pt x="4282" y="4933"/>
                      <a:pt x="8040" y="4402"/>
                    </a:cubicBezTo>
                    <a:cubicBezTo>
                      <a:pt x="8987" y="4231"/>
                      <a:pt x="9996" y="4128"/>
                      <a:pt x="11034" y="4128"/>
                    </a:cubicBezTo>
                    <a:cubicBezTo>
                      <a:pt x="12043" y="4128"/>
                      <a:pt x="13051" y="4231"/>
                      <a:pt x="13998" y="4402"/>
                    </a:cubicBezTo>
                    <a:lnTo>
                      <a:pt x="14609" y="2638"/>
                    </a:lnTo>
                    <a:cubicBezTo>
                      <a:pt x="13540" y="2467"/>
                      <a:pt x="12440" y="2381"/>
                      <a:pt x="11340" y="2381"/>
                    </a:cubicBezTo>
                    <a:cubicBezTo>
                      <a:pt x="10240" y="2381"/>
                      <a:pt x="9140" y="2467"/>
                      <a:pt x="8040" y="2638"/>
                    </a:cubicBezTo>
                    <a:lnTo>
                      <a:pt x="709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7" name="Google Shape;1037;p43"/>
              <p:cNvSpPr/>
              <p:nvPr/>
            </p:nvSpPr>
            <p:spPr>
              <a:xfrm>
                <a:off x="3258609" y="2040221"/>
                <a:ext cx="434787" cy="9618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734" y="21600"/>
                    </a:lnTo>
                    <a:lnTo>
                      <a:pt x="9644" y="21600"/>
                    </a:lnTo>
                    <a:lnTo>
                      <a:pt x="9644" y="9317"/>
                    </a:lnTo>
                    <a:lnTo>
                      <a:pt x="15213" y="21600"/>
                    </a:lnTo>
                    <a:lnTo>
                      <a:pt x="21600" y="21600"/>
                    </a:lnTo>
                    <a:lnTo>
                      <a:pt x="18201" y="9273"/>
                    </a:lnTo>
                    <a:lnTo>
                      <a:pt x="1620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8" name="Google Shape;1038;p43"/>
              <p:cNvSpPr/>
              <p:nvPr/>
            </p:nvSpPr>
            <p:spPr>
              <a:xfrm>
                <a:off x="751169" y="614183"/>
                <a:ext cx="132473" cy="1780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2" y="0"/>
                    </a:moveTo>
                    <a:lnTo>
                      <a:pt x="7919" y="8471"/>
                    </a:lnTo>
                    <a:lnTo>
                      <a:pt x="0" y="10754"/>
                    </a:lnTo>
                    <a:lnTo>
                      <a:pt x="7670" y="12943"/>
                    </a:lnTo>
                    <a:lnTo>
                      <a:pt x="10738" y="21600"/>
                    </a:lnTo>
                    <a:lnTo>
                      <a:pt x="13681" y="13036"/>
                    </a:lnTo>
                    <a:lnTo>
                      <a:pt x="21600" y="10846"/>
                    </a:lnTo>
                    <a:lnTo>
                      <a:pt x="13930" y="8657"/>
                    </a:lnTo>
                    <a:lnTo>
                      <a:pt x="10862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09" name="Google Shape;1039;p43"/>
              <p:cNvSpPr/>
              <p:nvPr/>
            </p:nvSpPr>
            <p:spPr>
              <a:xfrm>
                <a:off x="0" y="1807591"/>
                <a:ext cx="133314" cy="177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18" y="0"/>
                    </a:moveTo>
                    <a:lnTo>
                      <a:pt x="8006" y="8511"/>
                    </a:lnTo>
                    <a:lnTo>
                      <a:pt x="0" y="10702"/>
                    </a:lnTo>
                    <a:lnTo>
                      <a:pt x="7745" y="12902"/>
                    </a:lnTo>
                    <a:lnTo>
                      <a:pt x="10670" y="21600"/>
                    </a:lnTo>
                    <a:lnTo>
                      <a:pt x="13594" y="13098"/>
                    </a:lnTo>
                    <a:lnTo>
                      <a:pt x="21600" y="10898"/>
                    </a:lnTo>
                    <a:lnTo>
                      <a:pt x="13842" y="8698"/>
                    </a:lnTo>
                    <a:lnTo>
                      <a:pt x="10918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10" name="Google Shape;1040;p43"/>
              <p:cNvSpPr/>
              <p:nvPr/>
            </p:nvSpPr>
            <p:spPr>
              <a:xfrm>
                <a:off x="3528654" y="0"/>
                <a:ext cx="274628" cy="4273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600" extrusionOk="0">
                    <a:moveTo>
                      <a:pt x="9309" y="0"/>
                    </a:moveTo>
                    <a:cubicBezTo>
                      <a:pt x="8757" y="0"/>
                      <a:pt x="8265" y="278"/>
                      <a:pt x="8265" y="634"/>
                    </a:cubicBezTo>
                    <a:lnTo>
                      <a:pt x="8265" y="2258"/>
                    </a:lnTo>
                    <a:cubicBezTo>
                      <a:pt x="7220" y="2378"/>
                      <a:pt x="6235" y="2575"/>
                      <a:pt x="5251" y="2892"/>
                    </a:cubicBezTo>
                    <a:cubicBezTo>
                      <a:pt x="4386" y="3132"/>
                      <a:pt x="3588" y="3487"/>
                      <a:pt x="2910" y="3924"/>
                    </a:cubicBezTo>
                    <a:cubicBezTo>
                      <a:pt x="2231" y="4361"/>
                      <a:pt x="1739" y="4837"/>
                      <a:pt x="1373" y="5351"/>
                    </a:cubicBezTo>
                    <a:cubicBezTo>
                      <a:pt x="941" y="5907"/>
                      <a:pt x="754" y="6499"/>
                      <a:pt x="754" y="7094"/>
                    </a:cubicBezTo>
                    <a:cubicBezTo>
                      <a:pt x="754" y="7728"/>
                      <a:pt x="881" y="8362"/>
                      <a:pt x="1247" y="8958"/>
                    </a:cubicBezTo>
                    <a:cubicBezTo>
                      <a:pt x="1493" y="9472"/>
                      <a:pt x="1985" y="9909"/>
                      <a:pt x="2537" y="10303"/>
                    </a:cubicBezTo>
                    <a:cubicBezTo>
                      <a:pt x="3216" y="10701"/>
                      <a:pt x="4020" y="11018"/>
                      <a:pt x="4879" y="11297"/>
                    </a:cubicBezTo>
                    <a:cubicBezTo>
                      <a:pt x="5923" y="11571"/>
                      <a:pt x="7034" y="11811"/>
                      <a:pt x="8139" y="11970"/>
                    </a:cubicBezTo>
                    <a:cubicBezTo>
                      <a:pt x="9495" y="12167"/>
                      <a:pt x="10726" y="12368"/>
                      <a:pt x="11771" y="12526"/>
                    </a:cubicBezTo>
                    <a:cubicBezTo>
                      <a:pt x="12635" y="12642"/>
                      <a:pt x="13494" y="12762"/>
                      <a:pt x="14358" y="12959"/>
                    </a:cubicBezTo>
                    <a:cubicBezTo>
                      <a:pt x="14970" y="13079"/>
                      <a:pt x="15529" y="13276"/>
                      <a:pt x="15955" y="13555"/>
                    </a:cubicBezTo>
                    <a:cubicBezTo>
                      <a:pt x="16327" y="13794"/>
                      <a:pt x="16513" y="14069"/>
                      <a:pt x="16513" y="14428"/>
                    </a:cubicBezTo>
                    <a:cubicBezTo>
                      <a:pt x="16513" y="14745"/>
                      <a:pt x="16327" y="15062"/>
                      <a:pt x="16021" y="15337"/>
                    </a:cubicBezTo>
                    <a:cubicBezTo>
                      <a:pt x="15649" y="15577"/>
                      <a:pt x="15216" y="15812"/>
                      <a:pt x="14724" y="15971"/>
                    </a:cubicBezTo>
                    <a:cubicBezTo>
                      <a:pt x="14172" y="16129"/>
                      <a:pt x="13554" y="16249"/>
                      <a:pt x="12881" y="16330"/>
                    </a:cubicBezTo>
                    <a:cubicBezTo>
                      <a:pt x="12203" y="16408"/>
                      <a:pt x="11464" y="16446"/>
                      <a:pt x="10726" y="16446"/>
                    </a:cubicBezTo>
                    <a:cubicBezTo>
                      <a:pt x="9928" y="16446"/>
                      <a:pt x="9123" y="16369"/>
                      <a:pt x="8385" y="16288"/>
                    </a:cubicBezTo>
                    <a:cubicBezTo>
                      <a:pt x="7832" y="16172"/>
                      <a:pt x="7280" y="16052"/>
                      <a:pt x="6788" y="15894"/>
                    </a:cubicBezTo>
                    <a:cubicBezTo>
                      <a:pt x="6416" y="15735"/>
                      <a:pt x="6049" y="15538"/>
                      <a:pt x="5803" y="15337"/>
                    </a:cubicBezTo>
                    <a:cubicBezTo>
                      <a:pt x="5557" y="15140"/>
                      <a:pt x="5311" y="14904"/>
                      <a:pt x="5125" y="14703"/>
                    </a:cubicBezTo>
                    <a:cubicBezTo>
                      <a:pt x="5005" y="14506"/>
                      <a:pt x="4819" y="14386"/>
                      <a:pt x="4573" y="14270"/>
                    </a:cubicBezTo>
                    <a:cubicBezTo>
                      <a:pt x="4266" y="14150"/>
                      <a:pt x="3954" y="14111"/>
                      <a:pt x="3648" y="14111"/>
                    </a:cubicBezTo>
                    <a:lnTo>
                      <a:pt x="1001" y="14111"/>
                    </a:lnTo>
                    <a:cubicBezTo>
                      <a:pt x="754" y="14111"/>
                      <a:pt x="448" y="14189"/>
                      <a:pt x="262" y="14309"/>
                    </a:cubicBezTo>
                    <a:cubicBezTo>
                      <a:pt x="76" y="14428"/>
                      <a:pt x="-44" y="14587"/>
                      <a:pt x="16" y="14784"/>
                    </a:cubicBezTo>
                    <a:cubicBezTo>
                      <a:pt x="16" y="15337"/>
                      <a:pt x="322" y="15932"/>
                      <a:pt x="754" y="16446"/>
                    </a:cubicBezTo>
                    <a:cubicBezTo>
                      <a:pt x="1247" y="16965"/>
                      <a:pt x="1799" y="17398"/>
                      <a:pt x="2537" y="17757"/>
                    </a:cubicBezTo>
                    <a:cubicBezTo>
                      <a:pt x="3342" y="18190"/>
                      <a:pt x="4200" y="18507"/>
                      <a:pt x="5125" y="18747"/>
                    </a:cubicBezTo>
                    <a:cubicBezTo>
                      <a:pt x="6109" y="19025"/>
                      <a:pt x="7154" y="19222"/>
                      <a:pt x="8265" y="19342"/>
                    </a:cubicBezTo>
                    <a:lnTo>
                      <a:pt x="8265" y="20966"/>
                    </a:lnTo>
                    <a:cubicBezTo>
                      <a:pt x="8265" y="21124"/>
                      <a:pt x="8385" y="21283"/>
                      <a:pt x="8571" y="21403"/>
                    </a:cubicBezTo>
                    <a:cubicBezTo>
                      <a:pt x="8757" y="21523"/>
                      <a:pt x="9003" y="21600"/>
                      <a:pt x="9249" y="21600"/>
                    </a:cubicBezTo>
                    <a:lnTo>
                      <a:pt x="12323" y="21600"/>
                    </a:lnTo>
                    <a:cubicBezTo>
                      <a:pt x="12815" y="21600"/>
                      <a:pt x="13307" y="21322"/>
                      <a:pt x="13307" y="20966"/>
                    </a:cubicBezTo>
                    <a:lnTo>
                      <a:pt x="13307" y="19342"/>
                    </a:lnTo>
                    <a:cubicBezTo>
                      <a:pt x="14478" y="19222"/>
                      <a:pt x="15649" y="19025"/>
                      <a:pt x="16759" y="18747"/>
                    </a:cubicBezTo>
                    <a:cubicBezTo>
                      <a:pt x="17744" y="18468"/>
                      <a:pt x="18602" y="18113"/>
                      <a:pt x="19341" y="17637"/>
                    </a:cubicBezTo>
                    <a:cubicBezTo>
                      <a:pt x="20079" y="17239"/>
                      <a:pt x="20631" y="16725"/>
                      <a:pt x="21004" y="16172"/>
                    </a:cubicBezTo>
                    <a:cubicBezTo>
                      <a:pt x="21370" y="15615"/>
                      <a:pt x="21556" y="15020"/>
                      <a:pt x="21556" y="14386"/>
                    </a:cubicBezTo>
                    <a:cubicBezTo>
                      <a:pt x="21556" y="13794"/>
                      <a:pt x="21436" y="13199"/>
                      <a:pt x="21124" y="12642"/>
                    </a:cubicBezTo>
                    <a:cubicBezTo>
                      <a:pt x="20818" y="12128"/>
                      <a:pt x="20325" y="11652"/>
                      <a:pt x="19713" y="11297"/>
                    </a:cubicBezTo>
                    <a:cubicBezTo>
                      <a:pt x="18975" y="10860"/>
                      <a:pt x="18110" y="10543"/>
                      <a:pt x="17186" y="10303"/>
                    </a:cubicBezTo>
                    <a:cubicBezTo>
                      <a:pt x="15955" y="9986"/>
                      <a:pt x="14664" y="9750"/>
                      <a:pt x="13373" y="9553"/>
                    </a:cubicBezTo>
                    <a:cubicBezTo>
                      <a:pt x="12017" y="9395"/>
                      <a:pt x="10846" y="9194"/>
                      <a:pt x="9862" y="9078"/>
                    </a:cubicBezTo>
                    <a:cubicBezTo>
                      <a:pt x="9063" y="8958"/>
                      <a:pt x="8265" y="8799"/>
                      <a:pt x="7526" y="8560"/>
                    </a:cubicBezTo>
                    <a:cubicBezTo>
                      <a:pt x="7034" y="8444"/>
                      <a:pt x="6542" y="8243"/>
                      <a:pt x="6235" y="7968"/>
                    </a:cubicBezTo>
                    <a:cubicBezTo>
                      <a:pt x="5677" y="7450"/>
                      <a:pt x="5677" y="6777"/>
                      <a:pt x="6169" y="6263"/>
                    </a:cubicBezTo>
                    <a:cubicBezTo>
                      <a:pt x="6416" y="6023"/>
                      <a:pt x="6788" y="5788"/>
                      <a:pt x="7220" y="5668"/>
                    </a:cubicBezTo>
                    <a:cubicBezTo>
                      <a:pt x="7712" y="5471"/>
                      <a:pt x="8205" y="5351"/>
                      <a:pt x="8757" y="5270"/>
                    </a:cubicBezTo>
                    <a:cubicBezTo>
                      <a:pt x="9219" y="5181"/>
                      <a:pt x="9681" y="5138"/>
                      <a:pt x="10144" y="5138"/>
                    </a:cubicBezTo>
                    <a:cubicBezTo>
                      <a:pt x="10294" y="5138"/>
                      <a:pt x="10450" y="5142"/>
                      <a:pt x="10600" y="5154"/>
                    </a:cubicBezTo>
                    <a:cubicBezTo>
                      <a:pt x="10798" y="5138"/>
                      <a:pt x="10996" y="5134"/>
                      <a:pt x="11194" y="5134"/>
                    </a:cubicBezTo>
                    <a:cubicBezTo>
                      <a:pt x="12161" y="5134"/>
                      <a:pt x="13115" y="5293"/>
                      <a:pt x="13986" y="5590"/>
                    </a:cubicBezTo>
                    <a:cubicBezTo>
                      <a:pt x="14664" y="5826"/>
                      <a:pt x="15216" y="6182"/>
                      <a:pt x="15649" y="6619"/>
                    </a:cubicBezTo>
                    <a:cubicBezTo>
                      <a:pt x="15835" y="6777"/>
                      <a:pt x="16021" y="6936"/>
                      <a:pt x="16267" y="7056"/>
                    </a:cubicBezTo>
                    <a:cubicBezTo>
                      <a:pt x="16513" y="7176"/>
                      <a:pt x="16879" y="7214"/>
                      <a:pt x="17186" y="7214"/>
                    </a:cubicBezTo>
                    <a:lnTo>
                      <a:pt x="19833" y="7214"/>
                    </a:lnTo>
                    <a:cubicBezTo>
                      <a:pt x="20079" y="7214"/>
                      <a:pt x="20325" y="7133"/>
                      <a:pt x="20511" y="7017"/>
                    </a:cubicBezTo>
                    <a:cubicBezTo>
                      <a:pt x="20758" y="6897"/>
                      <a:pt x="20818" y="6739"/>
                      <a:pt x="20818" y="6541"/>
                    </a:cubicBezTo>
                    <a:cubicBezTo>
                      <a:pt x="20758" y="6105"/>
                      <a:pt x="20571" y="5706"/>
                      <a:pt x="20265" y="5312"/>
                    </a:cubicBezTo>
                    <a:cubicBezTo>
                      <a:pt x="19893" y="4837"/>
                      <a:pt x="19401" y="4400"/>
                      <a:pt x="18848" y="4044"/>
                    </a:cubicBezTo>
                    <a:cubicBezTo>
                      <a:pt x="18170" y="3607"/>
                      <a:pt x="17372" y="3251"/>
                      <a:pt x="16513" y="2973"/>
                    </a:cubicBezTo>
                    <a:cubicBezTo>
                      <a:pt x="15529" y="2656"/>
                      <a:pt x="14418" y="2416"/>
                      <a:pt x="13307" y="2300"/>
                    </a:cubicBezTo>
                    <a:lnTo>
                      <a:pt x="13307" y="634"/>
                    </a:lnTo>
                    <a:cubicBezTo>
                      <a:pt x="13307" y="476"/>
                      <a:pt x="13187" y="278"/>
                      <a:pt x="13001" y="197"/>
                    </a:cubicBezTo>
                    <a:cubicBezTo>
                      <a:pt x="12815" y="39"/>
                      <a:pt x="12569" y="0"/>
                      <a:pt x="123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1211" name="Google Shape;1041;p43"/>
              <p:cNvSpPr/>
              <p:nvPr/>
            </p:nvSpPr>
            <p:spPr>
              <a:xfrm>
                <a:off x="1415666" y="711248"/>
                <a:ext cx="153659" cy="2406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57" y="0"/>
                    </a:moveTo>
                    <a:cubicBezTo>
                      <a:pt x="9031" y="0"/>
                      <a:pt x="8816" y="69"/>
                      <a:pt x="8591" y="206"/>
                    </a:cubicBezTo>
                    <a:cubicBezTo>
                      <a:pt x="8376" y="350"/>
                      <a:pt x="8257" y="487"/>
                      <a:pt x="8257" y="631"/>
                    </a:cubicBezTo>
                    <a:lnTo>
                      <a:pt x="8257" y="2320"/>
                    </a:lnTo>
                    <a:cubicBezTo>
                      <a:pt x="7268" y="2389"/>
                      <a:pt x="6171" y="2601"/>
                      <a:pt x="5290" y="2883"/>
                    </a:cubicBezTo>
                    <a:cubicBezTo>
                      <a:pt x="4408" y="3164"/>
                      <a:pt x="3527" y="3514"/>
                      <a:pt x="2860" y="3940"/>
                    </a:cubicBezTo>
                    <a:cubicBezTo>
                      <a:pt x="2204" y="4358"/>
                      <a:pt x="1645" y="4853"/>
                      <a:pt x="1322" y="5347"/>
                    </a:cubicBezTo>
                    <a:cubicBezTo>
                      <a:pt x="882" y="5910"/>
                      <a:pt x="763" y="6541"/>
                      <a:pt x="763" y="7104"/>
                    </a:cubicBezTo>
                    <a:cubicBezTo>
                      <a:pt x="763" y="7735"/>
                      <a:pt x="882" y="8367"/>
                      <a:pt x="1204" y="9005"/>
                    </a:cubicBezTo>
                    <a:cubicBezTo>
                      <a:pt x="1537" y="9492"/>
                      <a:pt x="1978" y="9987"/>
                      <a:pt x="2527" y="10337"/>
                    </a:cubicBezTo>
                    <a:cubicBezTo>
                      <a:pt x="3193" y="10762"/>
                      <a:pt x="4075" y="11044"/>
                      <a:pt x="4849" y="11325"/>
                    </a:cubicBezTo>
                    <a:cubicBezTo>
                      <a:pt x="5946" y="11606"/>
                      <a:pt x="7053" y="11819"/>
                      <a:pt x="8150" y="11957"/>
                    </a:cubicBezTo>
                    <a:cubicBezTo>
                      <a:pt x="9580" y="12169"/>
                      <a:pt x="10795" y="12382"/>
                      <a:pt x="11784" y="12519"/>
                    </a:cubicBezTo>
                    <a:cubicBezTo>
                      <a:pt x="12676" y="12663"/>
                      <a:pt x="13558" y="12801"/>
                      <a:pt x="14439" y="13014"/>
                    </a:cubicBezTo>
                    <a:cubicBezTo>
                      <a:pt x="15095" y="13082"/>
                      <a:pt x="15536" y="13295"/>
                      <a:pt x="16084" y="13576"/>
                    </a:cubicBezTo>
                    <a:cubicBezTo>
                      <a:pt x="16418" y="13789"/>
                      <a:pt x="16644" y="14139"/>
                      <a:pt x="16525" y="14421"/>
                    </a:cubicBezTo>
                    <a:cubicBezTo>
                      <a:pt x="16525" y="14771"/>
                      <a:pt x="16418" y="15052"/>
                      <a:pt x="16084" y="15333"/>
                    </a:cubicBezTo>
                    <a:cubicBezTo>
                      <a:pt x="15762" y="15615"/>
                      <a:pt x="15321" y="15828"/>
                      <a:pt x="14762" y="15972"/>
                    </a:cubicBezTo>
                    <a:cubicBezTo>
                      <a:pt x="14214" y="16109"/>
                      <a:pt x="13665" y="16253"/>
                      <a:pt x="12999" y="16322"/>
                    </a:cubicBezTo>
                    <a:cubicBezTo>
                      <a:pt x="12225" y="16390"/>
                      <a:pt x="11569" y="16390"/>
                      <a:pt x="10795" y="16390"/>
                    </a:cubicBezTo>
                    <a:cubicBezTo>
                      <a:pt x="10590" y="16411"/>
                      <a:pt x="10375" y="16418"/>
                      <a:pt x="10160" y="16418"/>
                    </a:cubicBezTo>
                    <a:cubicBezTo>
                      <a:pt x="9558" y="16418"/>
                      <a:pt x="8935" y="16356"/>
                      <a:pt x="8376" y="16253"/>
                    </a:cubicBezTo>
                    <a:cubicBezTo>
                      <a:pt x="7816" y="16178"/>
                      <a:pt x="7268" y="16040"/>
                      <a:pt x="6827" y="15896"/>
                    </a:cubicBezTo>
                    <a:cubicBezTo>
                      <a:pt x="6386" y="15759"/>
                      <a:pt x="6053" y="15546"/>
                      <a:pt x="5838" y="15333"/>
                    </a:cubicBezTo>
                    <a:cubicBezTo>
                      <a:pt x="5612" y="15128"/>
                      <a:pt x="5397" y="14915"/>
                      <a:pt x="5172" y="14702"/>
                    </a:cubicBezTo>
                    <a:cubicBezTo>
                      <a:pt x="5064" y="14489"/>
                      <a:pt x="4849" y="14352"/>
                      <a:pt x="4623" y="14283"/>
                    </a:cubicBezTo>
                    <a:cubicBezTo>
                      <a:pt x="4290" y="14139"/>
                      <a:pt x="3967" y="14139"/>
                      <a:pt x="3634" y="14139"/>
                    </a:cubicBezTo>
                    <a:lnTo>
                      <a:pt x="989" y="14139"/>
                    </a:lnTo>
                    <a:cubicBezTo>
                      <a:pt x="763" y="14139"/>
                      <a:pt x="441" y="14208"/>
                      <a:pt x="323" y="14283"/>
                    </a:cubicBezTo>
                    <a:cubicBezTo>
                      <a:pt x="108" y="14421"/>
                      <a:pt x="0" y="14565"/>
                      <a:pt x="0" y="14771"/>
                    </a:cubicBezTo>
                    <a:cubicBezTo>
                      <a:pt x="0" y="15333"/>
                      <a:pt x="323" y="15896"/>
                      <a:pt x="763" y="16459"/>
                    </a:cubicBezTo>
                    <a:cubicBezTo>
                      <a:pt x="1204" y="16953"/>
                      <a:pt x="1763" y="17379"/>
                      <a:pt x="2527" y="17798"/>
                    </a:cubicBezTo>
                    <a:cubicBezTo>
                      <a:pt x="3301" y="18148"/>
                      <a:pt x="4182" y="18504"/>
                      <a:pt x="5172" y="18710"/>
                    </a:cubicBezTo>
                    <a:cubicBezTo>
                      <a:pt x="6171" y="18992"/>
                      <a:pt x="7161" y="19205"/>
                      <a:pt x="8257" y="19273"/>
                    </a:cubicBezTo>
                    <a:lnTo>
                      <a:pt x="8257" y="20962"/>
                    </a:lnTo>
                    <a:cubicBezTo>
                      <a:pt x="8257" y="21106"/>
                      <a:pt x="8376" y="21243"/>
                      <a:pt x="8591" y="21387"/>
                    </a:cubicBezTo>
                    <a:cubicBezTo>
                      <a:pt x="8816" y="21525"/>
                      <a:pt x="9031" y="21600"/>
                      <a:pt x="9257" y="21600"/>
                    </a:cubicBezTo>
                    <a:lnTo>
                      <a:pt x="12343" y="21600"/>
                    </a:lnTo>
                    <a:cubicBezTo>
                      <a:pt x="12558" y="21600"/>
                      <a:pt x="12891" y="21525"/>
                      <a:pt x="12999" y="21387"/>
                    </a:cubicBezTo>
                    <a:cubicBezTo>
                      <a:pt x="13224" y="21243"/>
                      <a:pt x="13332" y="21106"/>
                      <a:pt x="13332" y="20962"/>
                    </a:cubicBezTo>
                    <a:lnTo>
                      <a:pt x="13332" y="19349"/>
                    </a:lnTo>
                    <a:cubicBezTo>
                      <a:pt x="14547" y="19205"/>
                      <a:pt x="15762" y="18992"/>
                      <a:pt x="16859" y="18710"/>
                    </a:cubicBezTo>
                    <a:cubicBezTo>
                      <a:pt x="17740" y="18429"/>
                      <a:pt x="18622" y="18079"/>
                      <a:pt x="19396" y="17660"/>
                    </a:cubicBezTo>
                    <a:cubicBezTo>
                      <a:pt x="20170" y="17235"/>
                      <a:pt x="20718" y="16741"/>
                      <a:pt x="21052" y="16178"/>
                    </a:cubicBezTo>
                    <a:cubicBezTo>
                      <a:pt x="21492" y="15615"/>
                      <a:pt x="21600" y="15052"/>
                      <a:pt x="21600" y="14421"/>
                    </a:cubicBezTo>
                    <a:cubicBezTo>
                      <a:pt x="21600" y="13858"/>
                      <a:pt x="21492" y="13226"/>
                      <a:pt x="21159" y="12663"/>
                    </a:cubicBezTo>
                    <a:cubicBezTo>
                      <a:pt x="20933" y="12169"/>
                      <a:pt x="20493" y="11675"/>
                      <a:pt x="19837" y="11325"/>
                    </a:cubicBezTo>
                    <a:cubicBezTo>
                      <a:pt x="19063" y="10900"/>
                      <a:pt x="18181" y="10549"/>
                      <a:pt x="17299" y="10337"/>
                    </a:cubicBezTo>
                    <a:cubicBezTo>
                      <a:pt x="16084" y="9987"/>
                      <a:pt x="14762" y="9774"/>
                      <a:pt x="13440" y="9568"/>
                    </a:cubicBezTo>
                    <a:lnTo>
                      <a:pt x="9913" y="9074"/>
                    </a:lnTo>
                    <a:cubicBezTo>
                      <a:pt x="9139" y="8930"/>
                      <a:pt x="8376" y="8792"/>
                      <a:pt x="7601" y="8580"/>
                    </a:cubicBezTo>
                    <a:cubicBezTo>
                      <a:pt x="7053" y="8511"/>
                      <a:pt x="6612" y="8298"/>
                      <a:pt x="6279" y="8017"/>
                    </a:cubicBezTo>
                    <a:cubicBezTo>
                      <a:pt x="5731" y="7454"/>
                      <a:pt x="5731" y="6822"/>
                      <a:pt x="6279" y="6328"/>
                    </a:cubicBezTo>
                    <a:cubicBezTo>
                      <a:pt x="6494" y="6047"/>
                      <a:pt x="6827" y="5834"/>
                      <a:pt x="7268" y="5697"/>
                    </a:cubicBezTo>
                    <a:cubicBezTo>
                      <a:pt x="7709" y="5484"/>
                      <a:pt x="8257" y="5347"/>
                      <a:pt x="8816" y="5271"/>
                    </a:cubicBezTo>
                    <a:cubicBezTo>
                      <a:pt x="9203" y="5223"/>
                      <a:pt x="9644" y="5175"/>
                      <a:pt x="10107" y="5175"/>
                    </a:cubicBezTo>
                    <a:cubicBezTo>
                      <a:pt x="10300" y="5175"/>
                      <a:pt x="10494" y="5182"/>
                      <a:pt x="10687" y="5203"/>
                    </a:cubicBezTo>
                    <a:cubicBezTo>
                      <a:pt x="10870" y="5189"/>
                      <a:pt x="11053" y="5189"/>
                      <a:pt x="11246" y="5189"/>
                    </a:cubicBezTo>
                    <a:cubicBezTo>
                      <a:pt x="12192" y="5189"/>
                      <a:pt x="13181" y="5333"/>
                      <a:pt x="14106" y="5628"/>
                    </a:cubicBezTo>
                    <a:cubicBezTo>
                      <a:pt x="14762" y="5834"/>
                      <a:pt x="15321" y="6260"/>
                      <a:pt x="15762" y="6678"/>
                    </a:cubicBezTo>
                    <a:cubicBezTo>
                      <a:pt x="15869" y="6822"/>
                      <a:pt x="16084" y="6960"/>
                      <a:pt x="16310" y="7104"/>
                    </a:cubicBezTo>
                    <a:cubicBezTo>
                      <a:pt x="16644" y="7173"/>
                      <a:pt x="16966" y="7241"/>
                      <a:pt x="17299" y="7241"/>
                    </a:cubicBezTo>
                    <a:lnTo>
                      <a:pt x="19944" y="7241"/>
                    </a:lnTo>
                    <a:cubicBezTo>
                      <a:pt x="20170" y="7241"/>
                      <a:pt x="20385" y="7173"/>
                      <a:pt x="20611" y="7035"/>
                    </a:cubicBezTo>
                    <a:cubicBezTo>
                      <a:pt x="20826" y="6960"/>
                      <a:pt x="20933" y="6754"/>
                      <a:pt x="20933" y="6610"/>
                    </a:cubicBezTo>
                    <a:cubicBezTo>
                      <a:pt x="20826" y="6191"/>
                      <a:pt x="20611" y="5765"/>
                      <a:pt x="20385" y="5347"/>
                    </a:cubicBezTo>
                    <a:cubicBezTo>
                      <a:pt x="20052" y="4921"/>
                      <a:pt x="19503" y="4427"/>
                      <a:pt x="18955" y="4077"/>
                    </a:cubicBezTo>
                    <a:cubicBezTo>
                      <a:pt x="18289" y="3658"/>
                      <a:pt x="17525" y="3301"/>
                      <a:pt x="16644" y="3020"/>
                    </a:cubicBezTo>
                    <a:cubicBezTo>
                      <a:pt x="15644" y="2670"/>
                      <a:pt x="14547" y="2457"/>
                      <a:pt x="13440" y="2320"/>
                    </a:cubicBezTo>
                    <a:lnTo>
                      <a:pt x="13332" y="631"/>
                    </a:lnTo>
                    <a:cubicBezTo>
                      <a:pt x="13332" y="487"/>
                      <a:pt x="13224" y="350"/>
                      <a:pt x="12999" y="206"/>
                    </a:cubicBezTo>
                    <a:cubicBezTo>
                      <a:pt x="12891" y="69"/>
                      <a:pt x="12558" y="0"/>
                      <a:pt x="1234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21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8472458" y="4669900"/>
            <a:ext cx="294434" cy="38023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Google Shape;1279;p48"/>
          <p:cNvSpPr txBox="1">
            <a:spLocks noGrp="1"/>
          </p:cNvSpPr>
          <p:nvPr>
            <p:ph type="title"/>
          </p:nvPr>
        </p:nvSpPr>
        <p:spPr>
          <a:xfrm>
            <a:off x="4958510" y="998828"/>
            <a:ext cx="3585080" cy="633172"/>
          </a:xfrm>
          <a:prstGeom prst="rect">
            <a:avLst/>
          </a:prstGeom>
        </p:spPr>
        <p:txBody>
          <a:bodyPr/>
          <a:lstStyle>
            <a:lvl1pPr algn="r" defTabSz="630936">
              <a:defRPr sz="2622"/>
            </a:lvl1pPr>
          </a:lstStyle>
          <a:p>
            <a:r>
              <a:t>03 CUSTOMER ROLE</a:t>
            </a:r>
          </a:p>
        </p:txBody>
      </p:sp>
      <p:sp>
        <p:nvSpPr>
          <p:cNvPr id="1217" name="Google Shape;1280;p48"/>
          <p:cNvSpPr txBox="1">
            <a:spLocks noGrp="1"/>
          </p:cNvSpPr>
          <p:nvPr>
            <p:ph type="body" sz="quarter" idx="1"/>
          </p:nvPr>
        </p:nvSpPr>
        <p:spPr>
          <a:xfrm>
            <a:off x="4815299" y="1825405"/>
            <a:ext cx="3871501" cy="1693042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</a:lstStyle>
          <a:p>
            <a:r>
              <a:t>-Market nowadays starts with the consumer and ends with the consumer.</a:t>
            </a:r>
          </a:p>
        </p:txBody>
      </p:sp>
      <p:grpSp>
        <p:nvGrpSpPr>
          <p:cNvPr id="1330" name="Google Shape;1281;p48"/>
          <p:cNvGrpSpPr/>
          <p:nvPr/>
        </p:nvGrpSpPr>
        <p:grpSpPr>
          <a:xfrm>
            <a:off x="676044" y="462131"/>
            <a:ext cx="4198461" cy="3959119"/>
            <a:chOff x="0" y="0"/>
            <a:chExt cx="4198460" cy="3959117"/>
          </a:xfrm>
        </p:grpSpPr>
        <p:sp>
          <p:nvSpPr>
            <p:cNvPr id="1218" name="Google Shape;1282;p48"/>
            <p:cNvSpPr/>
            <p:nvPr/>
          </p:nvSpPr>
          <p:spPr>
            <a:xfrm>
              <a:off x="472948" y="123329"/>
              <a:ext cx="3593847" cy="1442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extrusionOk="0">
                  <a:moveTo>
                    <a:pt x="21248" y="0"/>
                  </a:moveTo>
                  <a:cubicBezTo>
                    <a:pt x="21168" y="0"/>
                    <a:pt x="21088" y="84"/>
                    <a:pt x="21031" y="247"/>
                  </a:cubicBezTo>
                  <a:lnTo>
                    <a:pt x="16505" y="13244"/>
                  </a:lnTo>
                  <a:lnTo>
                    <a:pt x="12092" y="6825"/>
                  </a:lnTo>
                  <a:cubicBezTo>
                    <a:pt x="12046" y="6756"/>
                    <a:pt x="11997" y="6725"/>
                    <a:pt x="11948" y="6725"/>
                  </a:cubicBezTo>
                  <a:cubicBezTo>
                    <a:pt x="11839" y="6725"/>
                    <a:pt x="11735" y="6883"/>
                    <a:pt x="11689" y="7148"/>
                  </a:cubicBezTo>
                  <a:lnTo>
                    <a:pt x="9466" y="19577"/>
                  </a:lnTo>
                  <a:lnTo>
                    <a:pt x="5078" y="6973"/>
                  </a:lnTo>
                  <a:cubicBezTo>
                    <a:pt x="5025" y="6815"/>
                    <a:pt x="4948" y="6728"/>
                    <a:pt x="4867" y="6728"/>
                  </a:cubicBezTo>
                  <a:cubicBezTo>
                    <a:pt x="4783" y="6728"/>
                    <a:pt x="4706" y="6807"/>
                    <a:pt x="4650" y="6965"/>
                  </a:cubicBezTo>
                  <a:lnTo>
                    <a:pt x="76" y="19577"/>
                  </a:lnTo>
                  <a:cubicBezTo>
                    <a:pt x="-33" y="19866"/>
                    <a:pt x="-23" y="20321"/>
                    <a:pt x="93" y="20584"/>
                  </a:cubicBezTo>
                  <a:cubicBezTo>
                    <a:pt x="149" y="20708"/>
                    <a:pt x="219" y="20770"/>
                    <a:pt x="288" y="20770"/>
                  </a:cubicBezTo>
                  <a:cubicBezTo>
                    <a:pt x="365" y="20770"/>
                    <a:pt x="441" y="20693"/>
                    <a:pt x="496" y="20540"/>
                  </a:cubicBezTo>
                  <a:lnTo>
                    <a:pt x="4861" y="8515"/>
                  </a:lnTo>
                  <a:lnTo>
                    <a:pt x="9330" y="21355"/>
                  </a:lnTo>
                  <a:cubicBezTo>
                    <a:pt x="9382" y="21512"/>
                    <a:pt x="9463" y="21600"/>
                    <a:pt x="9544" y="21600"/>
                  </a:cubicBezTo>
                  <a:cubicBezTo>
                    <a:pt x="9558" y="21600"/>
                    <a:pt x="9572" y="21591"/>
                    <a:pt x="9586" y="21591"/>
                  </a:cubicBezTo>
                  <a:cubicBezTo>
                    <a:pt x="9684" y="21556"/>
                    <a:pt x="9765" y="21398"/>
                    <a:pt x="9807" y="21171"/>
                  </a:cubicBezTo>
                  <a:lnTo>
                    <a:pt x="12078" y="8453"/>
                  </a:lnTo>
                  <a:lnTo>
                    <a:pt x="16421" y="14777"/>
                  </a:lnTo>
                  <a:cubicBezTo>
                    <a:pt x="16467" y="14844"/>
                    <a:pt x="16517" y="14876"/>
                    <a:pt x="16566" y="14876"/>
                  </a:cubicBezTo>
                  <a:cubicBezTo>
                    <a:pt x="16646" y="14876"/>
                    <a:pt x="16726" y="14791"/>
                    <a:pt x="16782" y="14628"/>
                  </a:cubicBezTo>
                  <a:lnTo>
                    <a:pt x="21462" y="1184"/>
                  </a:lnTo>
                  <a:cubicBezTo>
                    <a:pt x="21567" y="886"/>
                    <a:pt x="21553" y="431"/>
                    <a:pt x="21434" y="177"/>
                  </a:cubicBezTo>
                  <a:cubicBezTo>
                    <a:pt x="21380" y="57"/>
                    <a:pt x="21314" y="0"/>
                    <a:pt x="2124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19" name="Google Shape;1283;p48"/>
            <p:cNvSpPr/>
            <p:nvPr/>
          </p:nvSpPr>
          <p:spPr>
            <a:xfrm>
              <a:off x="3851388" y="0"/>
              <a:ext cx="336429" cy="331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493"/>
                  </a:lnTo>
                  <a:lnTo>
                    <a:pt x="1810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0" name="Google Shape;1284;p48"/>
            <p:cNvSpPr/>
            <p:nvPr/>
          </p:nvSpPr>
          <p:spPr>
            <a:xfrm>
              <a:off x="1115092" y="501362"/>
              <a:ext cx="300132" cy="300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2" y="0"/>
                  </a:moveTo>
                  <a:cubicBezTo>
                    <a:pt x="4842" y="0"/>
                    <a:pt x="0" y="4842"/>
                    <a:pt x="0" y="10782"/>
                  </a:cubicBezTo>
                  <a:cubicBezTo>
                    <a:pt x="0" y="16758"/>
                    <a:pt x="4842" y="21600"/>
                    <a:pt x="10782" y="21600"/>
                  </a:cubicBezTo>
                  <a:cubicBezTo>
                    <a:pt x="16758" y="21600"/>
                    <a:pt x="21600" y="16758"/>
                    <a:pt x="21600" y="10782"/>
                  </a:cubicBezTo>
                  <a:cubicBezTo>
                    <a:pt x="21600" y="4842"/>
                    <a:pt x="16758" y="0"/>
                    <a:pt x="1078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1" name="Google Shape;1285;p48"/>
            <p:cNvSpPr/>
            <p:nvPr/>
          </p:nvSpPr>
          <p:spPr>
            <a:xfrm>
              <a:off x="1192782" y="578979"/>
              <a:ext cx="144840" cy="144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8" h="21600" extrusionOk="0">
                  <a:moveTo>
                    <a:pt x="9549" y="0"/>
                  </a:moveTo>
                  <a:cubicBezTo>
                    <a:pt x="8342" y="0"/>
                    <a:pt x="7120" y="265"/>
                    <a:pt x="5935" y="820"/>
                  </a:cubicBezTo>
                  <a:cubicBezTo>
                    <a:pt x="1092" y="3092"/>
                    <a:pt x="-1292" y="9404"/>
                    <a:pt x="710" y="14912"/>
                  </a:cubicBezTo>
                  <a:cubicBezTo>
                    <a:pt x="2217" y="19080"/>
                    <a:pt x="5748" y="21600"/>
                    <a:pt x="9504" y="21600"/>
                  </a:cubicBezTo>
                  <a:cubicBezTo>
                    <a:pt x="10719" y="21600"/>
                    <a:pt x="11956" y="21335"/>
                    <a:pt x="13163" y="20780"/>
                  </a:cubicBezTo>
                  <a:cubicBezTo>
                    <a:pt x="17999" y="18508"/>
                    <a:pt x="20308" y="12205"/>
                    <a:pt x="18306" y="6688"/>
                  </a:cubicBezTo>
                  <a:cubicBezTo>
                    <a:pt x="16799" y="2520"/>
                    <a:pt x="13268" y="0"/>
                    <a:pt x="954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2" name="Google Shape;1286;p48"/>
            <p:cNvSpPr/>
            <p:nvPr/>
          </p:nvSpPr>
          <p:spPr>
            <a:xfrm>
              <a:off x="2313855" y="501362"/>
              <a:ext cx="300132" cy="300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2" y="0"/>
                  </a:moveTo>
                  <a:cubicBezTo>
                    <a:pt x="4842" y="0"/>
                    <a:pt x="0" y="4842"/>
                    <a:pt x="0" y="10782"/>
                  </a:cubicBezTo>
                  <a:cubicBezTo>
                    <a:pt x="0" y="16758"/>
                    <a:pt x="4842" y="21600"/>
                    <a:pt x="10782" y="21600"/>
                  </a:cubicBezTo>
                  <a:cubicBezTo>
                    <a:pt x="16762" y="21600"/>
                    <a:pt x="21600" y="16758"/>
                    <a:pt x="21600" y="10782"/>
                  </a:cubicBezTo>
                  <a:cubicBezTo>
                    <a:pt x="21600" y="4842"/>
                    <a:pt x="16762" y="0"/>
                    <a:pt x="1078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3" name="Google Shape;1287;p48"/>
            <p:cNvSpPr/>
            <p:nvPr/>
          </p:nvSpPr>
          <p:spPr>
            <a:xfrm>
              <a:off x="2392056" y="578979"/>
              <a:ext cx="144361" cy="144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38" h="21600" extrusionOk="0">
                  <a:moveTo>
                    <a:pt x="9519" y="0"/>
                  </a:moveTo>
                  <a:cubicBezTo>
                    <a:pt x="8307" y="0"/>
                    <a:pt x="7081" y="265"/>
                    <a:pt x="5891" y="820"/>
                  </a:cubicBezTo>
                  <a:cubicBezTo>
                    <a:pt x="1030" y="3092"/>
                    <a:pt x="-1281" y="9404"/>
                    <a:pt x="721" y="14912"/>
                  </a:cubicBezTo>
                  <a:cubicBezTo>
                    <a:pt x="2241" y="19080"/>
                    <a:pt x="5779" y="21600"/>
                    <a:pt x="9519" y="21600"/>
                  </a:cubicBezTo>
                  <a:cubicBezTo>
                    <a:pt x="10731" y="21600"/>
                    <a:pt x="11957" y="21335"/>
                    <a:pt x="13147" y="20780"/>
                  </a:cubicBezTo>
                  <a:cubicBezTo>
                    <a:pt x="18008" y="18508"/>
                    <a:pt x="20319" y="12205"/>
                    <a:pt x="18317" y="6688"/>
                  </a:cubicBezTo>
                  <a:cubicBezTo>
                    <a:pt x="16797" y="2520"/>
                    <a:pt x="13259" y="0"/>
                    <a:pt x="95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4" name="Google Shape;1288;p48"/>
            <p:cNvSpPr/>
            <p:nvPr/>
          </p:nvSpPr>
          <p:spPr>
            <a:xfrm>
              <a:off x="3087900" y="900970"/>
              <a:ext cx="300132" cy="300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2" y="0"/>
                  </a:moveTo>
                  <a:cubicBezTo>
                    <a:pt x="4842" y="0"/>
                    <a:pt x="0" y="4842"/>
                    <a:pt x="0" y="10823"/>
                  </a:cubicBezTo>
                  <a:cubicBezTo>
                    <a:pt x="0" y="16758"/>
                    <a:pt x="4842" y="21600"/>
                    <a:pt x="10782" y="21600"/>
                  </a:cubicBezTo>
                  <a:cubicBezTo>
                    <a:pt x="16758" y="21600"/>
                    <a:pt x="21600" y="16758"/>
                    <a:pt x="21600" y="10823"/>
                  </a:cubicBezTo>
                  <a:cubicBezTo>
                    <a:pt x="21600" y="4842"/>
                    <a:pt x="16758" y="0"/>
                    <a:pt x="1078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5" name="Google Shape;1289;p48"/>
            <p:cNvSpPr/>
            <p:nvPr/>
          </p:nvSpPr>
          <p:spPr>
            <a:xfrm>
              <a:off x="3165744" y="978756"/>
              <a:ext cx="144502" cy="144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4803" y="0"/>
                    <a:pt x="0" y="4809"/>
                    <a:pt x="0" y="10847"/>
                  </a:cubicBezTo>
                  <a:cubicBezTo>
                    <a:pt x="0" y="16791"/>
                    <a:pt x="4803" y="21600"/>
                    <a:pt x="10757" y="21600"/>
                  </a:cubicBezTo>
                  <a:cubicBezTo>
                    <a:pt x="16703" y="21600"/>
                    <a:pt x="21600" y="16791"/>
                    <a:pt x="21600" y="10847"/>
                  </a:cubicBezTo>
                  <a:cubicBezTo>
                    <a:pt x="21600" y="4809"/>
                    <a:pt x="16703" y="0"/>
                    <a:pt x="1075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6" name="Google Shape;1290;p48"/>
            <p:cNvSpPr/>
            <p:nvPr/>
          </p:nvSpPr>
          <p:spPr>
            <a:xfrm>
              <a:off x="0" y="1440938"/>
              <a:ext cx="547016" cy="517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5" y="0"/>
                  </a:moveTo>
                  <a:cubicBezTo>
                    <a:pt x="992" y="0"/>
                    <a:pt x="0" y="1048"/>
                    <a:pt x="0" y="2317"/>
                  </a:cubicBezTo>
                  <a:lnTo>
                    <a:pt x="0" y="18550"/>
                  </a:lnTo>
                  <a:cubicBezTo>
                    <a:pt x="0" y="20233"/>
                    <a:pt x="1294" y="21600"/>
                    <a:pt x="2909" y="21600"/>
                  </a:cubicBezTo>
                  <a:lnTo>
                    <a:pt x="19405" y="21600"/>
                  </a:lnTo>
                  <a:cubicBezTo>
                    <a:pt x="20629" y="21600"/>
                    <a:pt x="21600" y="20576"/>
                    <a:pt x="21600" y="19281"/>
                  </a:cubicBezTo>
                  <a:lnTo>
                    <a:pt x="21600" y="2317"/>
                  </a:lnTo>
                  <a:cubicBezTo>
                    <a:pt x="21600" y="1048"/>
                    <a:pt x="20629" y="0"/>
                    <a:pt x="19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7" name="Google Shape;1291;p48"/>
            <p:cNvSpPr/>
            <p:nvPr/>
          </p:nvSpPr>
          <p:spPr>
            <a:xfrm>
              <a:off x="135713" y="1545663"/>
              <a:ext cx="267374" cy="122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77" y="0"/>
                  </a:moveTo>
                  <a:lnTo>
                    <a:pt x="21600" y="1240"/>
                  </a:lnTo>
                  <a:lnTo>
                    <a:pt x="10447" y="17153"/>
                  </a:lnTo>
                  <a:lnTo>
                    <a:pt x="8317" y="10951"/>
                  </a:lnTo>
                  <a:lnTo>
                    <a:pt x="0" y="21600"/>
                  </a:lnTo>
                </a:path>
              </a:pathLst>
            </a:custGeom>
            <a:noFill/>
            <a:ln w="7425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28" name="Google Shape;1292;p48"/>
            <p:cNvSpPr/>
            <p:nvPr/>
          </p:nvSpPr>
          <p:spPr>
            <a:xfrm flipV="1">
              <a:off x="385509" y="1552682"/>
              <a:ext cx="17579" cy="47369"/>
            </a:xfrm>
            <a:prstGeom prst="line">
              <a:avLst/>
            </a:prstGeom>
            <a:noFill/>
            <a:ln w="7425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29" name="Google Shape;1293;p48"/>
            <p:cNvSpPr/>
            <p:nvPr/>
          </p:nvSpPr>
          <p:spPr>
            <a:xfrm>
              <a:off x="146841" y="1736962"/>
              <a:ext cx="48568" cy="9650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0" name="Google Shape;1294;p48"/>
            <p:cNvSpPr/>
            <p:nvPr/>
          </p:nvSpPr>
          <p:spPr>
            <a:xfrm>
              <a:off x="214698" y="1708256"/>
              <a:ext cx="48568" cy="1252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1" name="Google Shape;1295;p48"/>
            <p:cNvSpPr/>
            <p:nvPr/>
          </p:nvSpPr>
          <p:spPr>
            <a:xfrm>
              <a:off x="284324" y="1678465"/>
              <a:ext cx="48568" cy="15443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2" name="Google Shape;1296;p48"/>
            <p:cNvSpPr/>
            <p:nvPr/>
          </p:nvSpPr>
          <p:spPr>
            <a:xfrm>
              <a:off x="354520" y="1652727"/>
              <a:ext cx="48568" cy="18017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3" name="Google Shape;1297;p48"/>
            <p:cNvSpPr/>
            <p:nvPr/>
          </p:nvSpPr>
          <p:spPr>
            <a:xfrm>
              <a:off x="3864964" y="3489871"/>
              <a:ext cx="222593" cy="249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97" y="0"/>
                  </a:moveTo>
                  <a:lnTo>
                    <a:pt x="0" y="5227"/>
                  </a:lnTo>
                  <a:lnTo>
                    <a:pt x="12009" y="21600"/>
                  </a:lnTo>
                  <a:lnTo>
                    <a:pt x="21288" y="17841"/>
                  </a:lnTo>
                  <a:lnTo>
                    <a:pt x="21600" y="14076"/>
                  </a:lnTo>
                  <a:lnTo>
                    <a:pt x="11697" y="0"/>
                  </a:lnTo>
                  <a:close/>
                </a:path>
              </a:pathLst>
            </a:custGeom>
            <a:solidFill>
              <a:srgbClr val="FBBA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4" name="Google Shape;1298;p48"/>
            <p:cNvSpPr/>
            <p:nvPr/>
          </p:nvSpPr>
          <p:spPr>
            <a:xfrm>
              <a:off x="3861749" y="3639337"/>
              <a:ext cx="316568" cy="293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14" y="0"/>
                  </a:moveTo>
                  <a:cubicBezTo>
                    <a:pt x="15514" y="0"/>
                    <a:pt x="12412" y="5414"/>
                    <a:pt x="8038" y="5414"/>
                  </a:cubicBezTo>
                  <a:cubicBezTo>
                    <a:pt x="7450" y="5414"/>
                    <a:pt x="6829" y="5316"/>
                    <a:pt x="6198" y="5091"/>
                  </a:cubicBezTo>
                  <a:lnTo>
                    <a:pt x="0" y="21600"/>
                  </a:lnTo>
                  <a:lnTo>
                    <a:pt x="21600" y="4733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5" name="Google Shape;1299;p48"/>
            <p:cNvSpPr/>
            <p:nvPr/>
          </p:nvSpPr>
          <p:spPr>
            <a:xfrm>
              <a:off x="3862534" y="3702823"/>
              <a:ext cx="335927" cy="256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0" y="0"/>
                  </a:moveTo>
                  <a:lnTo>
                    <a:pt x="0" y="19295"/>
                  </a:lnTo>
                  <a:lnTo>
                    <a:pt x="1295" y="21600"/>
                  </a:lnTo>
                  <a:lnTo>
                    <a:pt x="21600" y="2299"/>
                  </a:lnTo>
                  <a:lnTo>
                    <a:pt x="2036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6" name="Google Shape;1300;p48"/>
            <p:cNvSpPr/>
            <p:nvPr/>
          </p:nvSpPr>
          <p:spPr>
            <a:xfrm>
              <a:off x="3556470" y="2679135"/>
              <a:ext cx="527874" cy="983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88" y="0"/>
                  </a:moveTo>
                  <a:lnTo>
                    <a:pt x="0" y="4553"/>
                  </a:lnTo>
                  <a:lnTo>
                    <a:pt x="3387" y="11878"/>
                  </a:lnTo>
                  <a:lnTo>
                    <a:pt x="13544" y="21600"/>
                  </a:lnTo>
                  <a:lnTo>
                    <a:pt x="21600" y="19095"/>
                  </a:lnTo>
                  <a:lnTo>
                    <a:pt x="13117" y="11471"/>
                  </a:lnTo>
                  <a:lnTo>
                    <a:pt x="8088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7" name="Google Shape;1301;p48"/>
            <p:cNvSpPr/>
            <p:nvPr/>
          </p:nvSpPr>
          <p:spPr>
            <a:xfrm>
              <a:off x="3826402" y="3447313"/>
              <a:ext cx="273225" cy="226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73" y="0"/>
                  </a:moveTo>
                  <a:lnTo>
                    <a:pt x="0" y="12716"/>
                  </a:lnTo>
                  <a:lnTo>
                    <a:pt x="4827" y="21600"/>
                  </a:lnTo>
                  <a:lnTo>
                    <a:pt x="21600" y="9571"/>
                  </a:lnTo>
                  <a:lnTo>
                    <a:pt x="16773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8" name="Google Shape;1302;p48"/>
            <p:cNvSpPr/>
            <p:nvPr/>
          </p:nvSpPr>
          <p:spPr>
            <a:xfrm>
              <a:off x="3010885" y="3571071"/>
              <a:ext cx="204880" cy="262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30" y="0"/>
                  </a:moveTo>
                  <a:lnTo>
                    <a:pt x="0" y="17038"/>
                  </a:lnTo>
                  <a:lnTo>
                    <a:pt x="9486" y="21600"/>
                  </a:lnTo>
                  <a:lnTo>
                    <a:pt x="13469" y="19751"/>
                  </a:lnTo>
                  <a:lnTo>
                    <a:pt x="21600" y="5348"/>
                  </a:lnTo>
                  <a:lnTo>
                    <a:pt x="9230" y="0"/>
                  </a:lnTo>
                  <a:close/>
                </a:path>
              </a:pathLst>
            </a:custGeom>
            <a:solidFill>
              <a:srgbClr val="FBBA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39" name="Google Shape;1303;p48"/>
            <p:cNvSpPr/>
            <p:nvPr/>
          </p:nvSpPr>
          <p:spPr>
            <a:xfrm>
              <a:off x="2780299" y="3731744"/>
              <a:ext cx="370412" cy="181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75" y="0"/>
                  </a:moveTo>
                  <a:lnTo>
                    <a:pt x="0" y="6022"/>
                  </a:lnTo>
                  <a:lnTo>
                    <a:pt x="21271" y="21600"/>
                  </a:lnTo>
                  <a:lnTo>
                    <a:pt x="21600" y="8884"/>
                  </a:lnTo>
                  <a:cubicBezTo>
                    <a:pt x="21600" y="8884"/>
                    <a:pt x="21541" y="8894"/>
                    <a:pt x="21440" y="8894"/>
                  </a:cubicBezTo>
                  <a:cubicBezTo>
                    <a:pt x="20439" y="8894"/>
                    <a:pt x="14964" y="8493"/>
                    <a:pt x="1377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0" name="Google Shape;1304;p48"/>
            <p:cNvSpPr/>
            <p:nvPr/>
          </p:nvSpPr>
          <p:spPr>
            <a:xfrm>
              <a:off x="2764232" y="3759882"/>
              <a:ext cx="378407" cy="164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5" y="0"/>
                  </a:moveTo>
                  <a:lnTo>
                    <a:pt x="0" y="4215"/>
                  </a:lnTo>
                  <a:lnTo>
                    <a:pt x="20960" y="21600"/>
                  </a:lnTo>
                  <a:lnTo>
                    <a:pt x="21600" y="17385"/>
                  </a:lnTo>
                  <a:lnTo>
                    <a:pt x="685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1" name="Google Shape;1305;p48"/>
            <p:cNvSpPr/>
            <p:nvPr/>
          </p:nvSpPr>
          <p:spPr>
            <a:xfrm>
              <a:off x="3009239" y="2473474"/>
              <a:ext cx="806747" cy="1266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5" h="21600" extrusionOk="0">
                  <a:moveTo>
                    <a:pt x="18941" y="0"/>
                  </a:moveTo>
                  <a:lnTo>
                    <a:pt x="13415" y="1055"/>
                  </a:lnTo>
                  <a:lnTo>
                    <a:pt x="13415" y="3084"/>
                  </a:lnTo>
                  <a:lnTo>
                    <a:pt x="5166" y="11293"/>
                  </a:lnTo>
                  <a:lnTo>
                    <a:pt x="0" y="20298"/>
                  </a:lnTo>
                  <a:lnTo>
                    <a:pt x="5060" y="21600"/>
                  </a:lnTo>
                  <a:lnTo>
                    <a:pt x="10269" y="13363"/>
                  </a:lnTo>
                  <a:lnTo>
                    <a:pt x="19304" y="6456"/>
                  </a:lnTo>
                  <a:cubicBezTo>
                    <a:pt x="20304" y="5702"/>
                    <a:pt x="20984" y="4797"/>
                    <a:pt x="21260" y="3824"/>
                  </a:cubicBezTo>
                  <a:cubicBezTo>
                    <a:pt x="21600" y="2673"/>
                    <a:pt x="20941" y="1206"/>
                    <a:pt x="1894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2" name="Google Shape;1306;p48"/>
            <p:cNvSpPr/>
            <p:nvPr/>
          </p:nvSpPr>
          <p:spPr>
            <a:xfrm>
              <a:off x="2994818" y="3553357"/>
              <a:ext cx="264368" cy="195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16" y="0"/>
                  </a:moveTo>
                  <a:lnTo>
                    <a:pt x="0" y="11559"/>
                  </a:lnTo>
                  <a:lnTo>
                    <a:pt x="18116" y="21600"/>
                  </a:lnTo>
                  <a:lnTo>
                    <a:pt x="21600" y="9512"/>
                  </a:lnTo>
                  <a:lnTo>
                    <a:pt x="3016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3" name="Google Shape;1307;p48"/>
            <p:cNvSpPr/>
            <p:nvPr/>
          </p:nvSpPr>
          <p:spPr>
            <a:xfrm>
              <a:off x="3120926" y="1990590"/>
              <a:ext cx="456394" cy="382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48" y="0"/>
                  </a:moveTo>
                  <a:lnTo>
                    <a:pt x="0" y="1679"/>
                  </a:lnTo>
                  <a:cubicBezTo>
                    <a:pt x="0" y="1679"/>
                    <a:pt x="3083" y="14122"/>
                    <a:pt x="7111" y="20391"/>
                  </a:cubicBezTo>
                  <a:cubicBezTo>
                    <a:pt x="7630" y="21170"/>
                    <a:pt x="8417" y="21600"/>
                    <a:pt x="9214" y="21600"/>
                  </a:cubicBezTo>
                  <a:cubicBezTo>
                    <a:pt x="9533" y="21600"/>
                    <a:pt x="9852" y="21534"/>
                    <a:pt x="10153" y="21387"/>
                  </a:cubicBezTo>
                  <a:cubicBezTo>
                    <a:pt x="12360" y="20346"/>
                    <a:pt x="16503" y="17937"/>
                    <a:pt x="21600" y="12714"/>
                  </a:cubicBezTo>
                  <a:lnTo>
                    <a:pt x="17646" y="6676"/>
                  </a:lnTo>
                  <a:lnTo>
                    <a:pt x="10802" y="12625"/>
                  </a:lnTo>
                  <a:lnTo>
                    <a:pt x="2548" y="0"/>
                  </a:lnTo>
                  <a:close/>
                </a:path>
              </a:pathLst>
            </a:custGeom>
            <a:solidFill>
              <a:srgbClr val="E088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4" name="Google Shape;1308;p48"/>
            <p:cNvSpPr/>
            <p:nvPr/>
          </p:nvSpPr>
          <p:spPr>
            <a:xfrm>
              <a:off x="3450347" y="2047963"/>
              <a:ext cx="258518" cy="274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600" extrusionOk="0">
                  <a:moveTo>
                    <a:pt x="11913" y="0"/>
                  </a:moveTo>
                  <a:cubicBezTo>
                    <a:pt x="10180" y="0"/>
                    <a:pt x="8441" y="555"/>
                    <a:pt x="6969" y="1746"/>
                  </a:cubicBezTo>
                  <a:lnTo>
                    <a:pt x="0" y="7247"/>
                  </a:lnTo>
                  <a:lnTo>
                    <a:pt x="8696" y="21600"/>
                  </a:lnTo>
                  <a:lnTo>
                    <a:pt x="17255" y="15148"/>
                  </a:lnTo>
                  <a:cubicBezTo>
                    <a:pt x="20771" y="12496"/>
                    <a:pt x="21600" y="7624"/>
                    <a:pt x="19175" y="3960"/>
                  </a:cubicBezTo>
                  <a:cubicBezTo>
                    <a:pt x="17479" y="1425"/>
                    <a:pt x="14699" y="0"/>
                    <a:pt x="1191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5" name="Google Shape;1309;p48"/>
            <p:cNvSpPr/>
            <p:nvPr/>
          </p:nvSpPr>
          <p:spPr>
            <a:xfrm>
              <a:off x="3464733" y="2011517"/>
              <a:ext cx="306025" cy="524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407" h="21600" extrusionOk="0">
                  <a:moveTo>
                    <a:pt x="12262" y="0"/>
                  </a:moveTo>
                  <a:lnTo>
                    <a:pt x="3687" y="2414"/>
                  </a:lnTo>
                  <a:cubicBezTo>
                    <a:pt x="3687" y="2414"/>
                    <a:pt x="-2867" y="8399"/>
                    <a:pt x="1501" y="13430"/>
                  </a:cubicBezTo>
                  <a:cubicBezTo>
                    <a:pt x="1623" y="16140"/>
                    <a:pt x="1986" y="18886"/>
                    <a:pt x="2594" y="21600"/>
                  </a:cubicBezTo>
                  <a:lnTo>
                    <a:pt x="13110" y="19019"/>
                  </a:lnTo>
                  <a:cubicBezTo>
                    <a:pt x="18733" y="5392"/>
                    <a:pt x="12262" y="0"/>
                    <a:pt x="1226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6" name="Google Shape;1310;p48"/>
            <p:cNvSpPr/>
            <p:nvPr/>
          </p:nvSpPr>
          <p:spPr>
            <a:xfrm>
              <a:off x="3537973" y="1963236"/>
              <a:ext cx="171099" cy="107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3" y="0"/>
                  </a:moveTo>
                  <a:lnTo>
                    <a:pt x="9430" y="3890"/>
                  </a:lnTo>
                  <a:lnTo>
                    <a:pt x="0" y="21568"/>
                  </a:lnTo>
                  <a:cubicBezTo>
                    <a:pt x="396" y="21584"/>
                    <a:pt x="782" y="21600"/>
                    <a:pt x="1177" y="21600"/>
                  </a:cubicBezTo>
                  <a:cubicBezTo>
                    <a:pt x="8579" y="21600"/>
                    <a:pt x="15822" y="17283"/>
                    <a:pt x="21600" y="9741"/>
                  </a:cubicBezTo>
                  <a:lnTo>
                    <a:pt x="17543" y="0"/>
                  </a:lnTo>
                  <a:close/>
                </a:path>
              </a:pathLst>
            </a:custGeom>
            <a:solidFill>
              <a:srgbClr val="F3A9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7" name="Google Shape;1311;p48"/>
            <p:cNvSpPr/>
            <p:nvPr/>
          </p:nvSpPr>
          <p:spPr>
            <a:xfrm>
              <a:off x="2589841" y="1640243"/>
              <a:ext cx="633997" cy="625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7" y="0"/>
                  </a:moveTo>
                  <a:cubicBezTo>
                    <a:pt x="1506" y="0"/>
                    <a:pt x="0" y="1525"/>
                    <a:pt x="0" y="3411"/>
                  </a:cubicBezTo>
                  <a:lnTo>
                    <a:pt x="0" y="18162"/>
                  </a:lnTo>
                  <a:cubicBezTo>
                    <a:pt x="0" y="20075"/>
                    <a:pt x="1506" y="21600"/>
                    <a:pt x="3367" y="21600"/>
                  </a:cubicBezTo>
                  <a:lnTo>
                    <a:pt x="18203" y="21600"/>
                  </a:lnTo>
                  <a:cubicBezTo>
                    <a:pt x="20094" y="21600"/>
                    <a:pt x="21600" y="20075"/>
                    <a:pt x="21600" y="18162"/>
                  </a:cubicBezTo>
                  <a:lnTo>
                    <a:pt x="21600" y="3411"/>
                  </a:lnTo>
                  <a:cubicBezTo>
                    <a:pt x="21600" y="1525"/>
                    <a:pt x="20094" y="0"/>
                    <a:pt x="18203" y="0"/>
                  </a:cubicBez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8" name="Google Shape;1312;p48"/>
            <p:cNvSpPr/>
            <p:nvPr/>
          </p:nvSpPr>
          <p:spPr>
            <a:xfrm>
              <a:off x="2773010" y="1819413"/>
              <a:ext cx="266798" cy="267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76" y="7092"/>
                  </a:moveTo>
                  <a:cubicBezTo>
                    <a:pt x="11790" y="7092"/>
                    <a:pt x="12716" y="7428"/>
                    <a:pt x="13465" y="8174"/>
                  </a:cubicBezTo>
                  <a:cubicBezTo>
                    <a:pt x="15813" y="10509"/>
                    <a:pt x="14119" y="14533"/>
                    <a:pt x="10800" y="14533"/>
                  </a:cubicBezTo>
                  <a:cubicBezTo>
                    <a:pt x="8795" y="14533"/>
                    <a:pt x="7113" y="12863"/>
                    <a:pt x="7094" y="10800"/>
                  </a:cubicBezTo>
                  <a:cubicBezTo>
                    <a:pt x="7113" y="8573"/>
                    <a:pt x="8960" y="7092"/>
                    <a:pt x="10876" y="7092"/>
                  </a:cubicBezTo>
                  <a:close/>
                  <a:moveTo>
                    <a:pt x="10153" y="0"/>
                  </a:moveTo>
                  <a:cubicBezTo>
                    <a:pt x="9499" y="0"/>
                    <a:pt x="9042" y="456"/>
                    <a:pt x="8915" y="1038"/>
                  </a:cubicBezTo>
                  <a:lnTo>
                    <a:pt x="8655" y="2664"/>
                  </a:lnTo>
                  <a:cubicBezTo>
                    <a:pt x="7938" y="2853"/>
                    <a:pt x="7221" y="3113"/>
                    <a:pt x="6637" y="3442"/>
                  </a:cubicBezTo>
                  <a:lnTo>
                    <a:pt x="5273" y="2594"/>
                  </a:lnTo>
                  <a:cubicBezTo>
                    <a:pt x="5032" y="2417"/>
                    <a:pt x="4753" y="2335"/>
                    <a:pt x="4480" y="2335"/>
                  </a:cubicBezTo>
                  <a:cubicBezTo>
                    <a:pt x="4163" y="2335"/>
                    <a:pt x="3858" y="2449"/>
                    <a:pt x="3649" y="2664"/>
                  </a:cubicBezTo>
                  <a:lnTo>
                    <a:pt x="2671" y="3638"/>
                  </a:lnTo>
                  <a:cubicBezTo>
                    <a:pt x="2215" y="4087"/>
                    <a:pt x="2151" y="4802"/>
                    <a:pt x="2538" y="5258"/>
                  </a:cubicBezTo>
                  <a:lnTo>
                    <a:pt x="3452" y="6618"/>
                  </a:lnTo>
                  <a:cubicBezTo>
                    <a:pt x="3128" y="7270"/>
                    <a:pt x="2798" y="7915"/>
                    <a:pt x="2671" y="8630"/>
                  </a:cubicBezTo>
                  <a:lnTo>
                    <a:pt x="1041" y="8889"/>
                  </a:lnTo>
                  <a:cubicBezTo>
                    <a:pt x="457" y="9016"/>
                    <a:pt x="0" y="9535"/>
                    <a:pt x="0" y="10123"/>
                  </a:cubicBezTo>
                  <a:lnTo>
                    <a:pt x="0" y="11483"/>
                  </a:lnTo>
                  <a:cubicBezTo>
                    <a:pt x="0" y="12065"/>
                    <a:pt x="457" y="12584"/>
                    <a:pt x="1041" y="12717"/>
                  </a:cubicBezTo>
                  <a:lnTo>
                    <a:pt x="2671" y="12976"/>
                  </a:lnTo>
                  <a:cubicBezTo>
                    <a:pt x="2868" y="13685"/>
                    <a:pt x="3128" y="14337"/>
                    <a:pt x="3515" y="14988"/>
                  </a:cubicBezTo>
                  <a:lnTo>
                    <a:pt x="2538" y="16349"/>
                  </a:lnTo>
                  <a:cubicBezTo>
                    <a:pt x="2151" y="16867"/>
                    <a:pt x="2215" y="17513"/>
                    <a:pt x="2671" y="17968"/>
                  </a:cubicBezTo>
                  <a:lnTo>
                    <a:pt x="3649" y="18943"/>
                  </a:lnTo>
                  <a:cubicBezTo>
                    <a:pt x="3902" y="19196"/>
                    <a:pt x="4213" y="19329"/>
                    <a:pt x="4531" y="19329"/>
                  </a:cubicBezTo>
                  <a:cubicBezTo>
                    <a:pt x="4784" y="19329"/>
                    <a:pt x="5045" y="19246"/>
                    <a:pt x="5273" y="19069"/>
                  </a:cubicBezTo>
                  <a:lnTo>
                    <a:pt x="6574" y="18164"/>
                  </a:lnTo>
                  <a:cubicBezTo>
                    <a:pt x="7221" y="18487"/>
                    <a:pt x="7938" y="18747"/>
                    <a:pt x="8592" y="18943"/>
                  </a:cubicBezTo>
                  <a:lnTo>
                    <a:pt x="8915" y="20562"/>
                  </a:lnTo>
                  <a:cubicBezTo>
                    <a:pt x="8979" y="21144"/>
                    <a:pt x="9499" y="21600"/>
                    <a:pt x="10153" y="21600"/>
                  </a:cubicBezTo>
                  <a:lnTo>
                    <a:pt x="11517" y="21600"/>
                  </a:lnTo>
                  <a:cubicBezTo>
                    <a:pt x="12101" y="21600"/>
                    <a:pt x="12621" y="21144"/>
                    <a:pt x="12754" y="20562"/>
                  </a:cubicBezTo>
                  <a:lnTo>
                    <a:pt x="13015" y="18943"/>
                  </a:lnTo>
                  <a:cubicBezTo>
                    <a:pt x="13732" y="18747"/>
                    <a:pt x="14442" y="18487"/>
                    <a:pt x="15032" y="18164"/>
                  </a:cubicBezTo>
                  <a:lnTo>
                    <a:pt x="16397" y="19069"/>
                  </a:lnTo>
                  <a:cubicBezTo>
                    <a:pt x="16625" y="19246"/>
                    <a:pt x="16879" y="19329"/>
                    <a:pt x="17133" y="19329"/>
                  </a:cubicBezTo>
                  <a:cubicBezTo>
                    <a:pt x="17456" y="19329"/>
                    <a:pt x="17767" y="19196"/>
                    <a:pt x="18021" y="18943"/>
                  </a:cubicBezTo>
                  <a:lnTo>
                    <a:pt x="18998" y="17968"/>
                  </a:lnTo>
                  <a:cubicBezTo>
                    <a:pt x="19455" y="17582"/>
                    <a:pt x="19519" y="16867"/>
                    <a:pt x="19125" y="16349"/>
                  </a:cubicBezTo>
                  <a:lnTo>
                    <a:pt x="18154" y="15052"/>
                  </a:lnTo>
                  <a:cubicBezTo>
                    <a:pt x="18478" y="14400"/>
                    <a:pt x="18738" y="13755"/>
                    <a:pt x="18935" y="13040"/>
                  </a:cubicBezTo>
                  <a:lnTo>
                    <a:pt x="20559" y="12780"/>
                  </a:lnTo>
                  <a:cubicBezTo>
                    <a:pt x="21143" y="12647"/>
                    <a:pt x="21600" y="12129"/>
                    <a:pt x="21600" y="11547"/>
                  </a:cubicBezTo>
                  <a:lnTo>
                    <a:pt x="21600" y="10186"/>
                  </a:lnTo>
                  <a:cubicBezTo>
                    <a:pt x="21600" y="9535"/>
                    <a:pt x="21143" y="9016"/>
                    <a:pt x="20559" y="8953"/>
                  </a:cubicBezTo>
                  <a:lnTo>
                    <a:pt x="18935" y="8630"/>
                  </a:lnTo>
                  <a:cubicBezTo>
                    <a:pt x="18738" y="7978"/>
                    <a:pt x="18478" y="7270"/>
                    <a:pt x="18154" y="6618"/>
                  </a:cubicBezTo>
                  <a:lnTo>
                    <a:pt x="19062" y="5321"/>
                  </a:lnTo>
                  <a:cubicBezTo>
                    <a:pt x="19455" y="4802"/>
                    <a:pt x="19385" y="4087"/>
                    <a:pt x="18935" y="3701"/>
                  </a:cubicBezTo>
                  <a:lnTo>
                    <a:pt x="17958" y="2727"/>
                  </a:lnTo>
                  <a:cubicBezTo>
                    <a:pt x="17742" y="2474"/>
                    <a:pt x="17418" y="2341"/>
                    <a:pt x="17088" y="2341"/>
                  </a:cubicBezTo>
                  <a:cubicBezTo>
                    <a:pt x="16828" y="2341"/>
                    <a:pt x="16562" y="2423"/>
                    <a:pt x="16333" y="2594"/>
                  </a:cubicBezTo>
                  <a:lnTo>
                    <a:pt x="15032" y="3442"/>
                  </a:lnTo>
                  <a:cubicBezTo>
                    <a:pt x="14379" y="3113"/>
                    <a:pt x="13662" y="2853"/>
                    <a:pt x="13015" y="2664"/>
                  </a:cubicBezTo>
                  <a:lnTo>
                    <a:pt x="12685" y="1038"/>
                  </a:lnTo>
                  <a:cubicBezTo>
                    <a:pt x="12621" y="456"/>
                    <a:pt x="12101" y="0"/>
                    <a:pt x="114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49" name="Google Shape;1313;p48"/>
            <p:cNvSpPr/>
            <p:nvPr/>
          </p:nvSpPr>
          <p:spPr>
            <a:xfrm>
              <a:off x="3149064" y="2135980"/>
              <a:ext cx="490958" cy="337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9" y="0"/>
                  </a:moveTo>
                  <a:lnTo>
                    <a:pt x="0" y="2682"/>
                  </a:lnTo>
                  <a:cubicBezTo>
                    <a:pt x="0" y="2682"/>
                    <a:pt x="5162" y="15346"/>
                    <a:pt x="10076" y="20857"/>
                  </a:cubicBezTo>
                  <a:cubicBezTo>
                    <a:pt x="10503" y="21354"/>
                    <a:pt x="11017" y="21600"/>
                    <a:pt x="11531" y="21600"/>
                  </a:cubicBezTo>
                  <a:cubicBezTo>
                    <a:pt x="12034" y="21600"/>
                    <a:pt x="12538" y="21369"/>
                    <a:pt x="12972" y="20912"/>
                  </a:cubicBezTo>
                  <a:cubicBezTo>
                    <a:pt x="14776" y="19003"/>
                    <a:pt x="17993" y="14989"/>
                    <a:pt x="21600" y="7570"/>
                  </a:cubicBezTo>
                  <a:lnTo>
                    <a:pt x="16862" y="2271"/>
                  </a:lnTo>
                  <a:lnTo>
                    <a:pt x="11348" y="12001"/>
                  </a:lnTo>
                  <a:lnTo>
                    <a:pt x="1979" y="0"/>
                  </a:lnTo>
                  <a:close/>
                </a:path>
              </a:pathLst>
            </a:custGeom>
            <a:solidFill>
              <a:srgbClr val="F3A9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0" name="Google Shape;1314;p48"/>
            <p:cNvSpPr/>
            <p:nvPr/>
          </p:nvSpPr>
          <p:spPr>
            <a:xfrm>
              <a:off x="3496198" y="2084408"/>
              <a:ext cx="259769" cy="277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1" h="21600" extrusionOk="0">
                  <a:moveTo>
                    <a:pt x="12268" y="0"/>
                  </a:moveTo>
                  <a:cubicBezTo>
                    <a:pt x="9718" y="0"/>
                    <a:pt x="7200" y="1129"/>
                    <a:pt x="5561" y="3332"/>
                  </a:cubicBezTo>
                  <a:lnTo>
                    <a:pt x="0" y="9839"/>
                  </a:lnTo>
                  <a:lnTo>
                    <a:pt x="12206" y="21600"/>
                  </a:lnTo>
                  <a:lnTo>
                    <a:pt x="18851" y="13281"/>
                  </a:lnTo>
                  <a:cubicBezTo>
                    <a:pt x="21600" y="9900"/>
                    <a:pt x="21151" y="5084"/>
                    <a:pt x="17953" y="2142"/>
                  </a:cubicBezTo>
                  <a:cubicBezTo>
                    <a:pt x="16320" y="708"/>
                    <a:pt x="14288" y="0"/>
                    <a:pt x="1226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1" name="Google Shape;1315;p48"/>
            <p:cNvSpPr/>
            <p:nvPr/>
          </p:nvSpPr>
          <p:spPr>
            <a:xfrm>
              <a:off x="3596599" y="2234030"/>
              <a:ext cx="110121" cy="106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915"/>
                  </a:moveTo>
                  <a:lnTo>
                    <a:pt x="5212" y="21600"/>
                  </a:lnTo>
                  <a:lnTo>
                    <a:pt x="21600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2" name="Google Shape;1316;p48"/>
            <p:cNvSpPr/>
            <p:nvPr/>
          </p:nvSpPr>
          <p:spPr>
            <a:xfrm flipV="1">
              <a:off x="3496198" y="2143269"/>
              <a:ext cx="56197" cy="67484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53" name="Google Shape;1317;p48"/>
            <p:cNvSpPr/>
            <p:nvPr/>
          </p:nvSpPr>
          <p:spPr>
            <a:xfrm>
              <a:off x="2976987" y="2047963"/>
              <a:ext cx="286980" cy="190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600" extrusionOk="0">
                  <a:moveTo>
                    <a:pt x="9485" y="0"/>
                  </a:moveTo>
                  <a:cubicBezTo>
                    <a:pt x="9108" y="0"/>
                    <a:pt x="8755" y="258"/>
                    <a:pt x="8519" y="695"/>
                  </a:cubicBezTo>
                  <a:cubicBezTo>
                    <a:pt x="8154" y="1514"/>
                    <a:pt x="8337" y="2797"/>
                    <a:pt x="8943" y="3251"/>
                  </a:cubicBezTo>
                  <a:cubicBezTo>
                    <a:pt x="9726" y="3794"/>
                    <a:pt x="10450" y="4436"/>
                    <a:pt x="11115" y="5255"/>
                  </a:cubicBezTo>
                  <a:cubicBezTo>
                    <a:pt x="10497" y="5567"/>
                    <a:pt x="9749" y="5692"/>
                    <a:pt x="8943" y="5692"/>
                  </a:cubicBezTo>
                  <a:cubicBezTo>
                    <a:pt x="6671" y="5692"/>
                    <a:pt x="3958" y="4703"/>
                    <a:pt x="2663" y="4160"/>
                  </a:cubicBezTo>
                  <a:cubicBezTo>
                    <a:pt x="2581" y="4124"/>
                    <a:pt x="2493" y="4106"/>
                    <a:pt x="2404" y="4106"/>
                  </a:cubicBezTo>
                  <a:cubicBezTo>
                    <a:pt x="2057" y="4106"/>
                    <a:pt x="1710" y="4382"/>
                    <a:pt x="1521" y="4890"/>
                  </a:cubicBezTo>
                  <a:cubicBezTo>
                    <a:pt x="1215" y="5718"/>
                    <a:pt x="1521" y="6716"/>
                    <a:pt x="2122" y="6992"/>
                  </a:cubicBezTo>
                  <a:lnTo>
                    <a:pt x="6648" y="9094"/>
                  </a:lnTo>
                  <a:lnTo>
                    <a:pt x="1215" y="7999"/>
                  </a:lnTo>
                  <a:cubicBezTo>
                    <a:pt x="1174" y="7990"/>
                    <a:pt x="1133" y="7990"/>
                    <a:pt x="1098" y="7990"/>
                  </a:cubicBezTo>
                  <a:cubicBezTo>
                    <a:pt x="668" y="7990"/>
                    <a:pt x="309" y="8426"/>
                    <a:pt x="250" y="9094"/>
                  </a:cubicBezTo>
                  <a:cubicBezTo>
                    <a:pt x="191" y="9736"/>
                    <a:pt x="491" y="10368"/>
                    <a:pt x="915" y="10555"/>
                  </a:cubicBezTo>
                  <a:lnTo>
                    <a:pt x="6648" y="12203"/>
                  </a:lnTo>
                  <a:lnTo>
                    <a:pt x="798" y="11651"/>
                  </a:lnTo>
                  <a:cubicBezTo>
                    <a:pt x="374" y="11651"/>
                    <a:pt x="9" y="12105"/>
                    <a:pt x="9" y="12746"/>
                  </a:cubicBezTo>
                  <a:cubicBezTo>
                    <a:pt x="-50" y="13298"/>
                    <a:pt x="191" y="13842"/>
                    <a:pt x="615" y="14029"/>
                  </a:cubicBezTo>
                  <a:cubicBezTo>
                    <a:pt x="2728" y="14661"/>
                    <a:pt x="4900" y="15124"/>
                    <a:pt x="7072" y="15303"/>
                  </a:cubicBezTo>
                  <a:lnTo>
                    <a:pt x="3511" y="15490"/>
                  </a:lnTo>
                  <a:cubicBezTo>
                    <a:pt x="3146" y="15490"/>
                    <a:pt x="2846" y="15944"/>
                    <a:pt x="2905" y="16487"/>
                  </a:cubicBezTo>
                  <a:cubicBezTo>
                    <a:pt x="2969" y="16950"/>
                    <a:pt x="3211" y="17218"/>
                    <a:pt x="3452" y="17316"/>
                  </a:cubicBezTo>
                  <a:cubicBezTo>
                    <a:pt x="4458" y="17485"/>
                    <a:pt x="5471" y="17565"/>
                    <a:pt x="6489" y="17565"/>
                  </a:cubicBezTo>
                  <a:cubicBezTo>
                    <a:pt x="8749" y="17565"/>
                    <a:pt x="11015" y="17155"/>
                    <a:pt x="13222" y="16398"/>
                  </a:cubicBezTo>
                  <a:lnTo>
                    <a:pt x="17024" y="21600"/>
                  </a:lnTo>
                  <a:lnTo>
                    <a:pt x="21550" y="18955"/>
                  </a:lnTo>
                  <a:lnTo>
                    <a:pt x="16724" y="7999"/>
                  </a:lnTo>
                  <a:lnTo>
                    <a:pt x="14735" y="3429"/>
                  </a:lnTo>
                  <a:cubicBezTo>
                    <a:pt x="14370" y="2521"/>
                    <a:pt x="13828" y="1879"/>
                    <a:pt x="13163" y="1603"/>
                  </a:cubicBezTo>
                  <a:lnTo>
                    <a:pt x="9785" y="53"/>
                  </a:lnTo>
                  <a:cubicBezTo>
                    <a:pt x="9685" y="18"/>
                    <a:pt x="9585" y="0"/>
                    <a:pt x="9485" y="0"/>
                  </a:cubicBezTo>
                  <a:close/>
                </a:path>
              </a:pathLst>
            </a:custGeom>
            <a:solidFill>
              <a:srgbClr val="F3A9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4" name="Google Shape;1318;p48"/>
            <p:cNvSpPr/>
            <p:nvPr/>
          </p:nvSpPr>
          <p:spPr>
            <a:xfrm>
              <a:off x="3743422" y="1666578"/>
              <a:ext cx="190885" cy="190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4" h="21600" extrusionOk="0">
                  <a:moveTo>
                    <a:pt x="9545" y="0"/>
                  </a:moveTo>
                  <a:cubicBezTo>
                    <a:pt x="5739" y="0"/>
                    <a:pt x="2144" y="2590"/>
                    <a:pt x="664" y="6848"/>
                  </a:cubicBezTo>
                  <a:cubicBezTo>
                    <a:pt x="-1263" y="12392"/>
                    <a:pt x="1149" y="18664"/>
                    <a:pt x="6044" y="20846"/>
                  </a:cubicBezTo>
                  <a:cubicBezTo>
                    <a:pt x="7187" y="21360"/>
                    <a:pt x="8370" y="21600"/>
                    <a:pt x="9529" y="21600"/>
                  </a:cubicBezTo>
                  <a:cubicBezTo>
                    <a:pt x="13335" y="21600"/>
                    <a:pt x="16930" y="19001"/>
                    <a:pt x="18410" y="14752"/>
                  </a:cubicBezTo>
                  <a:cubicBezTo>
                    <a:pt x="20337" y="9208"/>
                    <a:pt x="17925" y="2936"/>
                    <a:pt x="13030" y="754"/>
                  </a:cubicBezTo>
                  <a:cubicBezTo>
                    <a:pt x="11887" y="240"/>
                    <a:pt x="10704" y="0"/>
                    <a:pt x="954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5" name="Google Shape;1319;p48"/>
            <p:cNvSpPr/>
            <p:nvPr/>
          </p:nvSpPr>
          <p:spPr>
            <a:xfrm>
              <a:off x="3548398" y="1816200"/>
              <a:ext cx="149467" cy="231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48" y="0"/>
                  </a:moveTo>
                  <a:lnTo>
                    <a:pt x="0" y="7351"/>
                  </a:lnTo>
                  <a:lnTo>
                    <a:pt x="4995" y="21600"/>
                  </a:lnTo>
                  <a:lnTo>
                    <a:pt x="21600" y="18374"/>
                  </a:lnTo>
                  <a:lnTo>
                    <a:pt x="11848" y="0"/>
                  </a:lnTo>
                  <a:close/>
                </a:path>
              </a:pathLst>
            </a:custGeom>
            <a:solidFill>
              <a:srgbClr val="F3A9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6" name="Google Shape;1320;p48"/>
            <p:cNvSpPr/>
            <p:nvPr/>
          </p:nvSpPr>
          <p:spPr>
            <a:xfrm>
              <a:off x="3552394" y="1872476"/>
              <a:ext cx="49065" cy="104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8313"/>
                  </a:lnTo>
                  <a:lnTo>
                    <a:pt x="638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7" name="Google Shape;1321;p48"/>
            <p:cNvSpPr/>
            <p:nvPr/>
          </p:nvSpPr>
          <p:spPr>
            <a:xfrm>
              <a:off x="3451102" y="1620962"/>
              <a:ext cx="238033" cy="295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34" h="21600" extrusionOk="0">
                  <a:moveTo>
                    <a:pt x="7710" y="0"/>
                  </a:moveTo>
                  <a:cubicBezTo>
                    <a:pt x="7617" y="0"/>
                    <a:pt x="7523" y="0"/>
                    <a:pt x="7430" y="0"/>
                  </a:cubicBezTo>
                  <a:lnTo>
                    <a:pt x="6712" y="63"/>
                  </a:lnTo>
                  <a:cubicBezTo>
                    <a:pt x="6712" y="63"/>
                    <a:pt x="2040" y="355"/>
                    <a:pt x="1205" y="5988"/>
                  </a:cubicBezTo>
                  <a:cubicBezTo>
                    <a:pt x="1205" y="5988"/>
                    <a:pt x="843" y="8101"/>
                    <a:pt x="66" y="14026"/>
                  </a:cubicBezTo>
                  <a:cubicBezTo>
                    <a:pt x="-354" y="17140"/>
                    <a:pt x="1205" y="21365"/>
                    <a:pt x="5275" y="21600"/>
                  </a:cubicBezTo>
                  <a:cubicBezTo>
                    <a:pt x="5339" y="21600"/>
                    <a:pt x="5404" y="21600"/>
                    <a:pt x="5468" y="21600"/>
                  </a:cubicBezTo>
                  <a:cubicBezTo>
                    <a:pt x="7337" y="21600"/>
                    <a:pt x="9474" y="20793"/>
                    <a:pt x="11442" y="19602"/>
                  </a:cubicBezTo>
                  <a:lnTo>
                    <a:pt x="14373" y="17375"/>
                  </a:lnTo>
                  <a:cubicBezTo>
                    <a:pt x="21246" y="11272"/>
                    <a:pt x="16861" y="0"/>
                    <a:pt x="7710" y="0"/>
                  </a:cubicBezTo>
                  <a:close/>
                </a:path>
              </a:pathLst>
            </a:custGeom>
            <a:solidFill>
              <a:srgbClr val="F3A9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8" name="Google Shape;1322;p48"/>
            <p:cNvSpPr/>
            <p:nvPr/>
          </p:nvSpPr>
          <p:spPr>
            <a:xfrm>
              <a:off x="3432831" y="1775288"/>
              <a:ext cx="32018" cy="48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2" h="21600" extrusionOk="0">
                  <a:moveTo>
                    <a:pt x="17916" y="0"/>
                  </a:moveTo>
                  <a:lnTo>
                    <a:pt x="1478" y="13444"/>
                  </a:lnTo>
                  <a:cubicBezTo>
                    <a:pt x="-1128" y="14861"/>
                    <a:pt x="-76" y="17695"/>
                    <a:pt x="2982" y="18420"/>
                  </a:cubicBezTo>
                  <a:lnTo>
                    <a:pt x="20472" y="21600"/>
                  </a:lnTo>
                  <a:lnTo>
                    <a:pt x="17916" y="0"/>
                  </a:lnTo>
                  <a:close/>
                </a:path>
              </a:pathLst>
            </a:custGeom>
            <a:solidFill>
              <a:srgbClr val="F3A9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59" name="Google Shape;1323;p48"/>
            <p:cNvSpPr/>
            <p:nvPr/>
          </p:nvSpPr>
          <p:spPr>
            <a:xfrm>
              <a:off x="3494551" y="1591884"/>
              <a:ext cx="282449" cy="2974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6" h="21600" extrusionOk="0">
                  <a:moveTo>
                    <a:pt x="8937" y="0"/>
                  </a:moveTo>
                  <a:cubicBezTo>
                    <a:pt x="3268" y="0"/>
                    <a:pt x="0" y="3808"/>
                    <a:pt x="0" y="3808"/>
                  </a:cubicBezTo>
                  <a:cubicBezTo>
                    <a:pt x="1766" y="3204"/>
                    <a:pt x="3210" y="2948"/>
                    <a:pt x="4383" y="2948"/>
                  </a:cubicBezTo>
                  <a:cubicBezTo>
                    <a:pt x="11666" y="2948"/>
                    <a:pt x="8544" y="12909"/>
                    <a:pt x="8544" y="12909"/>
                  </a:cubicBezTo>
                  <a:cubicBezTo>
                    <a:pt x="8544" y="12909"/>
                    <a:pt x="10046" y="15356"/>
                    <a:pt x="10169" y="16290"/>
                  </a:cubicBezTo>
                  <a:lnTo>
                    <a:pt x="12035" y="21600"/>
                  </a:lnTo>
                  <a:cubicBezTo>
                    <a:pt x="15644" y="16523"/>
                    <a:pt x="21600" y="16819"/>
                    <a:pt x="21119" y="9699"/>
                  </a:cubicBezTo>
                  <a:cubicBezTo>
                    <a:pt x="20996" y="6545"/>
                    <a:pt x="19253" y="3688"/>
                    <a:pt x="16483" y="2112"/>
                  </a:cubicBezTo>
                  <a:cubicBezTo>
                    <a:pt x="13649" y="558"/>
                    <a:pt x="11114" y="0"/>
                    <a:pt x="893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0" name="Google Shape;1324;p48"/>
            <p:cNvSpPr/>
            <p:nvPr/>
          </p:nvSpPr>
          <p:spPr>
            <a:xfrm>
              <a:off x="3557984" y="1613986"/>
              <a:ext cx="100534" cy="177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96" h="21600" extrusionOk="0">
                  <a:moveTo>
                    <a:pt x="6438" y="0"/>
                  </a:moveTo>
                  <a:cubicBezTo>
                    <a:pt x="6260" y="0"/>
                    <a:pt x="6093" y="57"/>
                    <a:pt x="5948" y="172"/>
                  </a:cubicBezTo>
                  <a:cubicBezTo>
                    <a:pt x="-7304" y="10929"/>
                    <a:pt x="5725" y="21600"/>
                    <a:pt x="5725" y="21600"/>
                  </a:cubicBezTo>
                  <a:lnTo>
                    <a:pt x="14296" y="11129"/>
                  </a:lnTo>
                  <a:cubicBezTo>
                    <a:pt x="14296" y="11129"/>
                    <a:pt x="8991" y="0"/>
                    <a:pt x="643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1" name="Google Shape;1325;p48"/>
            <p:cNvSpPr/>
            <p:nvPr/>
          </p:nvSpPr>
          <p:spPr>
            <a:xfrm>
              <a:off x="3593566" y="1760788"/>
              <a:ext cx="73763" cy="74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97" h="21600" extrusionOk="0">
                  <a:moveTo>
                    <a:pt x="9142" y="0"/>
                  </a:moveTo>
                  <a:cubicBezTo>
                    <a:pt x="1088" y="0"/>
                    <a:pt x="-2997" y="11518"/>
                    <a:pt x="2554" y="18247"/>
                  </a:cubicBezTo>
                  <a:cubicBezTo>
                    <a:pt x="4431" y="20574"/>
                    <a:pt x="6777" y="21600"/>
                    <a:pt x="9083" y="21600"/>
                  </a:cubicBezTo>
                  <a:cubicBezTo>
                    <a:pt x="13736" y="21600"/>
                    <a:pt x="18251" y="17403"/>
                    <a:pt x="18388" y="10994"/>
                  </a:cubicBezTo>
                  <a:cubicBezTo>
                    <a:pt x="18603" y="5155"/>
                    <a:pt x="14596" y="228"/>
                    <a:pt x="9377" y="0"/>
                  </a:cubicBezTo>
                  <a:cubicBezTo>
                    <a:pt x="9298" y="0"/>
                    <a:pt x="9220" y="0"/>
                    <a:pt x="9142" y="0"/>
                  </a:cubicBezTo>
                  <a:close/>
                </a:path>
              </a:pathLst>
            </a:custGeom>
            <a:solidFill>
              <a:srgbClr val="F3A9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2" name="Google Shape;1326;p48"/>
            <p:cNvSpPr/>
            <p:nvPr/>
          </p:nvSpPr>
          <p:spPr>
            <a:xfrm>
              <a:off x="3440707" y="1577777"/>
              <a:ext cx="195318" cy="107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65" y="0"/>
                  </a:moveTo>
                  <a:cubicBezTo>
                    <a:pt x="5825" y="0"/>
                    <a:pt x="477" y="3592"/>
                    <a:pt x="0" y="18859"/>
                  </a:cubicBezTo>
                  <a:cubicBezTo>
                    <a:pt x="2878" y="20686"/>
                    <a:pt x="5877" y="21600"/>
                    <a:pt x="8858" y="21600"/>
                  </a:cubicBezTo>
                  <a:cubicBezTo>
                    <a:pt x="13253" y="21600"/>
                    <a:pt x="17630" y="19631"/>
                    <a:pt x="21600" y="15786"/>
                  </a:cubicBezTo>
                  <a:lnTo>
                    <a:pt x="19286" y="2867"/>
                  </a:lnTo>
                  <a:cubicBezTo>
                    <a:pt x="19286" y="2867"/>
                    <a:pt x="15186" y="0"/>
                    <a:pt x="1076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3" name="Google Shape;1327;p48"/>
            <p:cNvSpPr/>
            <p:nvPr/>
          </p:nvSpPr>
          <p:spPr>
            <a:xfrm>
              <a:off x="291112" y="2307940"/>
              <a:ext cx="743960" cy="74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52" y="0"/>
                    <a:pt x="0" y="4853"/>
                    <a:pt x="0" y="10801"/>
                  </a:cubicBezTo>
                  <a:cubicBezTo>
                    <a:pt x="0" y="16772"/>
                    <a:pt x="4852" y="21600"/>
                    <a:pt x="10800" y="21600"/>
                  </a:cubicBezTo>
                  <a:cubicBezTo>
                    <a:pt x="16771" y="21600"/>
                    <a:pt x="21600" y="16772"/>
                    <a:pt x="21600" y="10801"/>
                  </a:cubicBezTo>
                  <a:cubicBezTo>
                    <a:pt x="21600" y="4853"/>
                    <a:pt x="16771" y="0"/>
                    <a:pt x="10800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4" name="Google Shape;1328;p48"/>
            <p:cNvSpPr/>
            <p:nvPr/>
          </p:nvSpPr>
          <p:spPr>
            <a:xfrm>
              <a:off x="237267" y="2307940"/>
              <a:ext cx="744038" cy="74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28" y="0"/>
                    <a:pt x="0" y="4853"/>
                    <a:pt x="0" y="10801"/>
                  </a:cubicBezTo>
                  <a:cubicBezTo>
                    <a:pt x="0" y="16772"/>
                    <a:pt x="4828" y="21600"/>
                    <a:pt x="10799" y="21600"/>
                  </a:cubicBezTo>
                  <a:cubicBezTo>
                    <a:pt x="16747" y="21600"/>
                    <a:pt x="21600" y="16772"/>
                    <a:pt x="21600" y="10801"/>
                  </a:cubicBezTo>
                  <a:cubicBezTo>
                    <a:pt x="21600" y="4853"/>
                    <a:pt x="16747" y="0"/>
                    <a:pt x="107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5" name="Google Shape;1329;p48"/>
            <p:cNvSpPr/>
            <p:nvPr/>
          </p:nvSpPr>
          <p:spPr>
            <a:xfrm>
              <a:off x="310393" y="2381850"/>
              <a:ext cx="596924" cy="597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4" y="0"/>
                  </a:moveTo>
                  <a:cubicBezTo>
                    <a:pt x="4824" y="0"/>
                    <a:pt x="0" y="4826"/>
                    <a:pt x="0" y="10787"/>
                  </a:cubicBezTo>
                  <a:cubicBezTo>
                    <a:pt x="0" y="16776"/>
                    <a:pt x="4824" y="21600"/>
                    <a:pt x="10814" y="21600"/>
                  </a:cubicBezTo>
                  <a:cubicBezTo>
                    <a:pt x="16776" y="21600"/>
                    <a:pt x="21600" y="16776"/>
                    <a:pt x="21600" y="10787"/>
                  </a:cubicBezTo>
                  <a:cubicBezTo>
                    <a:pt x="21600" y="4826"/>
                    <a:pt x="16776" y="0"/>
                    <a:pt x="10814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6" name="Google Shape;1330;p48"/>
            <p:cNvSpPr/>
            <p:nvPr/>
          </p:nvSpPr>
          <p:spPr>
            <a:xfrm>
              <a:off x="305674" y="2378245"/>
              <a:ext cx="492384" cy="533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6" h="21600" extrusionOk="0">
                  <a:moveTo>
                    <a:pt x="12162" y="0"/>
                  </a:moveTo>
                  <a:cubicBezTo>
                    <a:pt x="8643" y="0"/>
                    <a:pt x="5152" y="1515"/>
                    <a:pt x="2739" y="4446"/>
                  </a:cubicBezTo>
                  <a:cubicBezTo>
                    <a:pt x="-1574" y="9685"/>
                    <a:pt x="-691" y="17434"/>
                    <a:pt x="4668" y="21600"/>
                  </a:cubicBezTo>
                  <a:cubicBezTo>
                    <a:pt x="2414" y="19256"/>
                    <a:pt x="1139" y="16163"/>
                    <a:pt x="1107" y="12909"/>
                  </a:cubicBezTo>
                  <a:cubicBezTo>
                    <a:pt x="1107" y="5799"/>
                    <a:pt x="6969" y="803"/>
                    <a:pt x="13284" y="803"/>
                  </a:cubicBezTo>
                  <a:cubicBezTo>
                    <a:pt x="15557" y="803"/>
                    <a:pt x="17890" y="1451"/>
                    <a:pt x="20026" y="2883"/>
                  </a:cubicBezTo>
                  <a:cubicBezTo>
                    <a:pt x="17734" y="943"/>
                    <a:pt x="14942" y="0"/>
                    <a:pt x="1216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7" name="Google Shape;1331;p48"/>
            <p:cNvSpPr/>
            <p:nvPr/>
          </p:nvSpPr>
          <p:spPr>
            <a:xfrm>
              <a:off x="516838" y="2473474"/>
              <a:ext cx="184031" cy="413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75" y="0"/>
                  </a:moveTo>
                  <a:lnTo>
                    <a:pt x="8675" y="1804"/>
                  </a:lnTo>
                  <a:cubicBezTo>
                    <a:pt x="2079" y="1931"/>
                    <a:pt x="0" y="2978"/>
                    <a:pt x="0" y="6038"/>
                  </a:cubicBezTo>
                  <a:cubicBezTo>
                    <a:pt x="0" y="8722"/>
                    <a:pt x="570" y="9687"/>
                    <a:pt x="2833" y="10358"/>
                  </a:cubicBezTo>
                  <a:cubicBezTo>
                    <a:pt x="5280" y="11156"/>
                    <a:pt x="10662" y="11786"/>
                    <a:pt x="12732" y="12665"/>
                  </a:cubicBezTo>
                  <a:cubicBezTo>
                    <a:pt x="13771" y="13087"/>
                    <a:pt x="13771" y="13336"/>
                    <a:pt x="13771" y="14175"/>
                  </a:cubicBezTo>
                  <a:cubicBezTo>
                    <a:pt x="13771" y="15893"/>
                    <a:pt x="13486" y="16355"/>
                    <a:pt x="10662" y="16355"/>
                  </a:cubicBezTo>
                  <a:cubicBezTo>
                    <a:pt x="7737" y="16355"/>
                    <a:pt x="7543" y="15603"/>
                    <a:pt x="7543" y="14261"/>
                  </a:cubicBezTo>
                  <a:cubicBezTo>
                    <a:pt x="7543" y="13966"/>
                    <a:pt x="7543" y="13672"/>
                    <a:pt x="7645" y="13377"/>
                  </a:cubicBezTo>
                  <a:lnTo>
                    <a:pt x="478" y="13377"/>
                  </a:lnTo>
                  <a:cubicBezTo>
                    <a:pt x="285" y="14007"/>
                    <a:pt x="101" y="14678"/>
                    <a:pt x="193" y="15349"/>
                  </a:cubicBezTo>
                  <a:cubicBezTo>
                    <a:pt x="193" y="18368"/>
                    <a:pt x="3017" y="19252"/>
                    <a:pt x="8675" y="19334"/>
                  </a:cubicBezTo>
                  <a:lnTo>
                    <a:pt x="8675" y="21600"/>
                  </a:lnTo>
                  <a:lnTo>
                    <a:pt x="12732" y="21600"/>
                  </a:lnTo>
                  <a:lnTo>
                    <a:pt x="12732" y="19334"/>
                  </a:lnTo>
                  <a:cubicBezTo>
                    <a:pt x="19806" y="19125"/>
                    <a:pt x="21600" y="17656"/>
                    <a:pt x="21600" y="13504"/>
                  </a:cubicBezTo>
                  <a:cubicBezTo>
                    <a:pt x="21600" y="10567"/>
                    <a:pt x="19622" y="10276"/>
                    <a:pt x="16789" y="9646"/>
                  </a:cubicBezTo>
                  <a:cubicBezTo>
                    <a:pt x="14710" y="9225"/>
                    <a:pt x="12355" y="8890"/>
                    <a:pt x="10000" y="8386"/>
                  </a:cubicBezTo>
                  <a:cubicBezTo>
                    <a:pt x="7829" y="7969"/>
                    <a:pt x="7645" y="7760"/>
                    <a:pt x="7645" y="6333"/>
                  </a:cubicBezTo>
                  <a:cubicBezTo>
                    <a:pt x="7645" y="4909"/>
                    <a:pt x="8206" y="4574"/>
                    <a:pt x="10561" y="4574"/>
                  </a:cubicBezTo>
                  <a:cubicBezTo>
                    <a:pt x="13302" y="4574"/>
                    <a:pt x="13679" y="5159"/>
                    <a:pt x="13679" y="6374"/>
                  </a:cubicBezTo>
                  <a:lnTo>
                    <a:pt x="13679" y="7339"/>
                  </a:lnTo>
                  <a:lnTo>
                    <a:pt x="20754" y="7339"/>
                  </a:lnTo>
                  <a:cubicBezTo>
                    <a:pt x="20938" y="6754"/>
                    <a:pt x="21030" y="6165"/>
                    <a:pt x="21030" y="5580"/>
                  </a:cubicBezTo>
                  <a:cubicBezTo>
                    <a:pt x="21030" y="2851"/>
                    <a:pt x="18767" y="1931"/>
                    <a:pt x="12732" y="1804"/>
                  </a:cubicBezTo>
                  <a:lnTo>
                    <a:pt x="12732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8" name="Google Shape;1332;p48"/>
            <p:cNvSpPr/>
            <p:nvPr/>
          </p:nvSpPr>
          <p:spPr>
            <a:xfrm>
              <a:off x="118368" y="3716461"/>
              <a:ext cx="884569" cy="111688"/>
            </a:xfrm>
            <a:prstGeom prst="rect">
              <a:avLst/>
            </a:pr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69" name="Google Shape;1333;p48"/>
            <p:cNvSpPr/>
            <p:nvPr/>
          </p:nvSpPr>
          <p:spPr>
            <a:xfrm>
              <a:off x="209912" y="3716461"/>
              <a:ext cx="168748" cy="111688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0" name="Google Shape;1334;p48"/>
            <p:cNvSpPr/>
            <p:nvPr/>
          </p:nvSpPr>
          <p:spPr>
            <a:xfrm>
              <a:off x="773995" y="3716461"/>
              <a:ext cx="123680" cy="111688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1" name="Google Shape;1335;p48"/>
            <p:cNvSpPr/>
            <p:nvPr/>
          </p:nvSpPr>
          <p:spPr>
            <a:xfrm>
              <a:off x="118368" y="3491518"/>
              <a:ext cx="884569" cy="112472"/>
            </a:xfrm>
            <a:prstGeom prst="rect">
              <a:avLst/>
            </a:pr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2" name="Google Shape;1336;p48"/>
            <p:cNvSpPr/>
            <p:nvPr/>
          </p:nvSpPr>
          <p:spPr>
            <a:xfrm>
              <a:off x="209912" y="3491518"/>
              <a:ext cx="168748" cy="112472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3" name="Google Shape;1337;p48"/>
            <p:cNvSpPr/>
            <p:nvPr/>
          </p:nvSpPr>
          <p:spPr>
            <a:xfrm>
              <a:off x="773995" y="3491518"/>
              <a:ext cx="123680" cy="112472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4" name="Google Shape;1338;p48"/>
            <p:cNvSpPr/>
            <p:nvPr/>
          </p:nvSpPr>
          <p:spPr>
            <a:xfrm>
              <a:off x="118368" y="3155670"/>
              <a:ext cx="884569" cy="111688"/>
            </a:xfrm>
            <a:prstGeom prst="rect">
              <a:avLst/>
            </a:pr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5" name="Google Shape;1339;p48"/>
            <p:cNvSpPr/>
            <p:nvPr/>
          </p:nvSpPr>
          <p:spPr>
            <a:xfrm>
              <a:off x="209912" y="3155670"/>
              <a:ext cx="168748" cy="111688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6" name="Google Shape;1340;p48"/>
            <p:cNvSpPr/>
            <p:nvPr/>
          </p:nvSpPr>
          <p:spPr>
            <a:xfrm>
              <a:off x="773995" y="3155670"/>
              <a:ext cx="123680" cy="111688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7" name="Google Shape;1341;p48"/>
            <p:cNvSpPr/>
            <p:nvPr/>
          </p:nvSpPr>
          <p:spPr>
            <a:xfrm>
              <a:off x="224413" y="3828148"/>
              <a:ext cx="883785" cy="112473"/>
            </a:xfrm>
            <a:prstGeom prst="rect">
              <a:avLst/>
            </a:pr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8" name="Google Shape;1342;p48"/>
            <p:cNvSpPr/>
            <p:nvPr/>
          </p:nvSpPr>
          <p:spPr>
            <a:xfrm>
              <a:off x="315173" y="3828148"/>
              <a:ext cx="168748" cy="112473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79" name="Google Shape;1343;p48"/>
            <p:cNvSpPr/>
            <p:nvPr/>
          </p:nvSpPr>
          <p:spPr>
            <a:xfrm>
              <a:off x="879256" y="3828148"/>
              <a:ext cx="123680" cy="112473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0" name="Google Shape;1344;p48"/>
            <p:cNvSpPr/>
            <p:nvPr/>
          </p:nvSpPr>
          <p:spPr>
            <a:xfrm>
              <a:off x="224413" y="3379830"/>
              <a:ext cx="883785" cy="111689"/>
            </a:xfrm>
            <a:prstGeom prst="rect">
              <a:avLst/>
            </a:pr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1" name="Google Shape;1345;p48"/>
            <p:cNvSpPr/>
            <p:nvPr/>
          </p:nvSpPr>
          <p:spPr>
            <a:xfrm>
              <a:off x="315173" y="3379830"/>
              <a:ext cx="168748" cy="111689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2" name="Google Shape;1346;p48"/>
            <p:cNvSpPr/>
            <p:nvPr/>
          </p:nvSpPr>
          <p:spPr>
            <a:xfrm>
              <a:off x="879256" y="3379830"/>
              <a:ext cx="123680" cy="111689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3" name="Google Shape;1347;p48"/>
            <p:cNvSpPr/>
            <p:nvPr/>
          </p:nvSpPr>
          <p:spPr>
            <a:xfrm>
              <a:off x="224413" y="3043121"/>
              <a:ext cx="883785" cy="111688"/>
            </a:xfrm>
            <a:prstGeom prst="rect">
              <a:avLst/>
            </a:pr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4" name="Google Shape;1348;p48"/>
            <p:cNvSpPr/>
            <p:nvPr/>
          </p:nvSpPr>
          <p:spPr>
            <a:xfrm>
              <a:off x="315173" y="3043121"/>
              <a:ext cx="168748" cy="111688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5" name="Google Shape;1349;p48"/>
            <p:cNvSpPr/>
            <p:nvPr/>
          </p:nvSpPr>
          <p:spPr>
            <a:xfrm>
              <a:off x="879256" y="3043121"/>
              <a:ext cx="123680" cy="111688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6" name="Google Shape;1350;p48"/>
            <p:cNvSpPr/>
            <p:nvPr/>
          </p:nvSpPr>
          <p:spPr>
            <a:xfrm>
              <a:off x="224413" y="3267358"/>
              <a:ext cx="883785" cy="112472"/>
            </a:xfrm>
            <a:prstGeom prst="rect">
              <a:avLst/>
            </a:pr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7" name="Google Shape;1351;p48"/>
            <p:cNvSpPr/>
            <p:nvPr/>
          </p:nvSpPr>
          <p:spPr>
            <a:xfrm>
              <a:off x="315173" y="3267358"/>
              <a:ext cx="168748" cy="112472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8" name="Google Shape;1352;p48"/>
            <p:cNvSpPr/>
            <p:nvPr/>
          </p:nvSpPr>
          <p:spPr>
            <a:xfrm>
              <a:off x="879256" y="3267358"/>
              <a:ext cx="123680" cy="112472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9" name="Google Shape;1353;p48"/>
            <p:cNvSpPr/>
            <p:nvPr/>
          </p:nvSpPr>
          <p:spPr>
            <a:xfrm>
              <a:off x="224413" y="3603989"/>
              <a:ext cx="883785" cy="112472"/>
            </a:xfrm>
            <a:prstGeom prst="rect">
              <a:avLst/>
            </a:pr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90" name="Google Shape;1354;p48"/>
            <p:cNvSpPr/>
            <p:nvPr/>
          </p:nvSpPr>
          <p:spPr>
            <a:xfrm>
              <a:off x="315173" y="3603989"/>
              <a:ext cx="168748" cy="112472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91" name="Google Shape;1355;p48"/>
            <p:cNvSpPr/>
            <p:nvPr/>
          </p:nvSpPr>
          <p:spPr>
            <a:xfrm>
              <a:off x="879256" y="3603989"/>
              <a:ext cx="123680" cy="112472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92" name="Google Shape;1356;p48"/>
            <p:cNvSpPr/>
            <p:nvPr/>
          </p:nvSpPr>
          <p:spPr>
            <a:xfrm flipH="1">
              <a:off x="224413" y="3828148"/>
              <a:ext cx="778524" cy="1"/>
            </a:xfrm>
            <a:prstGeom prst="line">
              <a:avLst/>
            </a:prstGeom>
            <a:noFill/>
            <a:ln w="3175" cap="flat">
              <a:solidFill>
                <a:srgbClr val="8787ED"/>
              </a:solidFill>
              <a:prstDash val="solid"/>
              <a:miter lim="1025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3" name="Google Shape;1357;p48"/>
            <p:cNvSpPr/>
            <p:nvPr/>
          </p:nvSpPr>
          <p:spPr>
            <a:xfrm flipH="1">
              <a:off x="224413" y="3716461"/>
              <a:ext cx="778524" cy="1"/>
            </a:xfrm>
            <a:prstGeom prst="line">
              <a:avLst/>
            </a:prstGeom>
            <a:noFill/>
            <a:ln w="3175" cap="flat">
              <a:solidFill>
                <a:srgbClr val="8787ED"/>
              </a:solidFill>
              <a:prstDash val="solid"/>
              <a:miter lim="1025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4" name="Google Shape;1358;p48"/>
            <p:cNvSpPr/>
            <p:nvPr/>
          </p:nvSpPr>
          <p:spPr>
            <a:xfrm flipH="1">
              <a:off x="224413" y="3603988"/>
              <a:ext cx="778524" cy="1"/>
            </a:xfrm>
            <a:prstGeom prst="line">
              <a:avLst/>
            </a:prstGeom>
            <a:noFill/>
            <a:ln w="3175" cap="flat">
              <a:solidFill>
                <a:srgbClr val="8787ED"/>
              </a:solidFill>
              <a:prstDash val="solid"/>
              <a:miter lim="1025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5" name="Google Shape;1359;p48"/>
            <p:cNvSpPr/>
            <p:nvPr/>
          </p:nvSpPr>
          <p:spPr>
            <a:xfrm flipH="1">
              <a:off x="224413" y="3491517"/>
              <a:ext cx="778524" cy="1"/>
            </a:xfrm>
            <a:prstGeom prst="line">
              <a:avLst/>
            </a:prstGeom>
            <a:noFill/>
            <a:ln w="3175" cap="flat">
              <a:solidFill>
                <a:srgbClr val="8787ED"/>
              </a:solidFill>
              <a:prstDash val="solid"/>
              <a:miter lim="1025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6" name="Google Shape;1360;p48"/>
            <p:cNvSpPr/>
            <p:nvPr/>
          </p:nvSpPr>
          <p:spPr>
            <a:xfrm flipH="1">
              <a:off x="224413" y="3379830"/>
              <a:ext cx="883785" cy="1"/>
            </a:xfrm>
            <a:prstGeom prst="line">
              <a:avLst/>
            </a:prstGeom>
            <a:noFill/>
            <a:ln w="3175" cap="flat">
              <a:solidFill>
                <a:srgbClr val="8787ED"/>
              </a:solidFill>
              <a:prstDash val="solid"/>
              <a:miter lim="1025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7" name="Google Shape;1361;p48"/>
            <p:cNvSpPr/>
            <p:nvPr/>
          </p:nvSpPr>
          <p:spPr>
            <a:xfrm flipH="1">
              <a:off x="224413" y="3267357"/>
              <a:ext cx="883785" cy="1"/>
            </a:xfrm>
            <a:prstGeom prst="line">
              <a:avLst/>
            </a:prstGeom>
            <a:noFill/>
            <a:ln w="3175" cap="flat">
              <a:solidFill>
                <a:srgbClr val="8787ED"/>
              </a:solidFill>
              <a:prstDash val="solid"/>
              <a:miter lim="1025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8" name="Google Shape;1362;p48"/>
            <p:cNvSpPr/>
            <p:nvPr/>
          </p:nvSpPr>
          <p:spPr>
            <a:xfrm flipH="1">
              <a:off x="224413" y="3155669"/>
              <a:ext cx="778524" cy="1"/>
            </a:xfrm>
            <a:prstGeom prst="line">
              <a:avLst/>
            </a:prstGeom>
            <a:noFill/>
            <a:ln w="3175" cap="flat">
              <a:solidFill>
                <a:srgbClr val="8787ED"/>
              </a:solidFill>
              <a:prstDash val="solid"/>
              <a:miter lim="1025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299" name="Google Shape;1363;p48"/>
            <p:cNvSpPr/>
            <p:nvPr/>
          </p:nvSpPr>
          <p:spPr>
            <a:xfrm>
              <a:off x="148073" y="3286639"/>
              <a:ext cx="151818" cy="151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61" y="0"/>
                  </a:moveTo>
                  <a:cubicBezTo>
                    <a:pt x="10861" y="5944"/>
                    <a:pt x="5944" y="10850"/>
                    <a:pt x="0" y="10850"/>
                  </a:cubicBezTo>
                  <a:cubicBezTo>
                    <a:pt x="5944" y="10850"/>
                    <a:pt x="10739" y="15656"/>
                    <a:pt x="10861" y="21600"/>
                  </a:cubicBezTo>
                  <a:cubicBezTo>
                    <a:pt x="10861" y="15656"/>
                    <a:pt x="15656" y="10850"/>
                    <a:pt x="21600" y="10850"/>
                  </a:cubicBezTo>
                  <a:cubicBezTo>
                    <a:pt x="15656" y="10850"/>
                    <a:pt x="10861" y="5944"/>
                    <a:pt x="1086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0" name="Google Shape;1364;p48"/>
            <p:cNvSpPr/>
            <p:nvPr/>
          </p:nvSpPr>
          <p:spPr>
            <a:xfrm>
              <a:off x="877609" y="2602012"/>
              <a:ext cx="207310" cy="206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4" y="0"/>
                  </a:moveTo>
                  <a:cubicBezTo>
                    <a:pt x="10804" y="5968"/>
                    <a:pt x="6027" y="10763"/>
                    <a:pt x="0" y="10845"/>
                  </a:cubicBezTo>
                  <a:cubicBezTo>
                    <a:pt x="5945" y="10845"/>
                    <a:pt x="10804" y="15632"/>
                    <a:pt x="10804" y="21600"/>
                  </a:cubicBezTo>
                  <a:cubicBezTo>
                    <a:pt x="10804" y="15682"/>
                    <a:pt x="15573" y="10845"/>
                    <a:pt x="21453" y="10845"/>
                  </a:cubicBezTo>
                  <a:cubicBezTo>
                    <a:pt x="21502" y="10845"/>
                    <a:pt x="21551" y="10845"/>
                    <a:pt x="21600" y="10845"/>
                  </a:cubicBezTo>
                  <a:cubicBezTo>
                    <a:pt x="15655" y="10763"/>
                    <a:pt x="10804" y="5968"/>
                    <a:pt x="1080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1" name="Google Shape;1365;p48"/>
            <p:cNvSpPr/>
            <p:nvPr/>
          </p:nvSpPr>
          <p:spPr>
            <a:xfrm>
              <a:off x="1322793" y="3792016"/>
              <a:ext cx="338200" cy="105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7" y="0"/>
                  </a:moveTo>
                  <a:lnTo>
                    <a:pt x="0" y="20764"/>
                  </a:lnTo>
                  <a:lnTo>
                    <a:pt x="21600" y="21600"/>
                  </a:lnTo>
                  <a:lnTo>
                    <a:pt x="903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2" name="Google Shape;1366;p48"/>
            <p:cNvSpPr/>
            <p:nvPr/>
          </p:nvSpPr>
          <p:spPr>
            <a:xfrm>
              <a:off x="1321931" y="3893201"/>
              <a:ext cx="339062" cy="49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" y="0"/>
                  </a:moveTo>
                  <a:lnTo>
                    <a:pt x="0" y="19806"/>
                  </a:lnTo>
                  <a:lnTo>
                    <a:pt x="21550" y="21600"/>
                  </a:lnTo>
                  <a:lnTo>
                    <a:pt x="21600" y="179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3" name="Google Shape;1367;p48"/>
            <p:cNvSpPr/>
            <p:nvPr/>
          </p:nvSpPr>
          <p:spPr>
            <a:xfrm>
              <a:off x="1345288" y="3624053"/>
              <a:ext cx="138964" cy="167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41" y="0"/>
                  </a:moveTo>
                  <a:lnTo>
                    <a:pt x="0" y="21600"/>
                  </a:lnTo>
                  <a:lnTo>
                    <a:pt x="1885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F522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4" name="Google Shape;1368;p48"/>
            <p:cNvSpPr/>
            <p:nvPr/>
          </p:nvSpPr>
          <p:spPr>
            <a:xfrm>
              <a:off x="1690775" y="3796014"/>
              <a:ext cx="338278" cy="105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6" y="0"/>
                  </a:moveTo>
                  <a:lnTo>
                    <a:pt x="0" y="20780"/>
                  </a:lnTo>
                  <a:lnTo>
                    <a:pt x="21600" y="21600"/>
                  </a:lnTo>
                  <a:lnTo>
                    <a:pt x="9028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5" name="Google Shape;1369;p48"/>
            <p:cNvSpPr/>
            <p:nvPr/>
          </p:nvSpPr>
          <p:spPr>
            <a:xfrm>
              <a:off x="1689912" y="3897277"/>
              <a:ext cx="339140" cy="48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" y="0"/>
                  </a:moveTo>
                  <a:lnTo>
                    <a:pt x="0" y="19809"/>
                  </a:lnTo>
                  <a:lnTo>
                    <a:pt x="21545" y="21600"/>
                  </a:lnTo>
                  <a:lnTo>
                    <a:pt x="21600" y="1791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6" name="Google Shape;1370;p48"/>
            <p:cNvSpPr/>
            <p:nvPr/>
          </p:nvSpPr>
          <p:spPr>
            <a:xfrm>
              <a:off x="1711624" y="3628051"/>
              <a:ext cx="122975" cy="167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89" y="21600"/>
                  </a:lnTo>
                  <a:lnTo>
                    <a:pt x="21600" y="21600"/>
                  </a:lnTo>
                  <a:lnTo>
                    <a:pt x="21311" y="0"/>
                  </a:lnTo>
                  <a:close/>
                </a:path>
              </a:pathLst>
            </a:custGeom>
            <a:solidFill>
              <a:srgbClr val="9F522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7" name="Google Shape;1371;p48"/>
            <p:cNvSpPr/>
            <p:nvPr/>
          </p:nvSpPr>
          <p:spPr>
            <a:xfrm>
              <a:off x="1330004" y="2364215"/>
              <a:ext cx="553581" cy="1378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5" y="0"/>
                  </a:moveTo>
                  <a:lnTo>
                    <a:pt x="7587" y="252"/>
                  </a:lnTo>
                  <a:lnTo>
                    <a:pt x="4419" y="478"/>
                  </a:lnTo>
                  <a:lnTo>
                    <a:pt x="0" y="21499"/>
                  </a:lnTo>
                  <a:lnTo>
                    <a:pt x="7869" y="21600"/>
                  </a:lnTo>
                  <a:lnTo>
                    <a:pt x="12603" y="4821"/>
                  </a:lnTo>
                  <a:lnTo>
                    <a:pt x="13887" y="21437"/>
                  </a:lnTo>
                  <a:lnTo>
                    <a:pt x="21600" y="21462"/>
                  </a:lnTo>
                  <a:lnTo>
                    <a:pt x="19875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8" name="Google Shape;1372;p48"/>
            <p:cNvSpPr/>
            <p:nvPr/>
          </p:nvSpPr>
          <p:spPr>
            <a:xfrm>
              <a:off x="1781536" y="1835481"/>
              <a:ext cx="146253" cy="306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65" y="0"/>
                  </a:moveTo>
                  <a:lnTo>
                    <a:pt x="0" y="21600"/>
                  </a:lnTo>
                  <a:lnTo>
                    <a:pt x="21600" y="17347"/>
                  </a:lnTo>
                  <a:cubicBezTo>
                    <a:pt x="21600" y="5049"/>
                    <a:pt x="3565" y="0"/>
                    <a:pt x="3565" y="0"/>
                  </a:cubicBezTo>
                  <a:close/>
                </a:path>
              </a:pathLst>
            </a:custGeom>
            <a:solidFill>
              <a:srgbClr val="9FC5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09" name="Google Shape;1373;p48"/>
            <p:cNvSpPr/>
            <p:nvPr/>
          </p:nvSpPr>
          <p:spPr>
            <a:xfrm>
              <a:off x="1408189" y="1783281"/>
              <a:ext cx="449254" cy="649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1600" extrusionOk="0">
                  <a:moveTo>
                    <a:pt x="10580" y="0"/>
                  </a:moveTo>
                  <a:lnTo>
                    <a:pt x="9492" y="55"/>
                  </a:lnTo>
                  <a:cubicBezTo>
                    <a:pt x="7125" y="188"/>
                    <a:pt x="4794" y="561"/>
                    <a:pt x="2618" y="1176"/>
                  </a:cubicBezTo>
                  <a:cubicBezTo>
                    <a:pt x="2090" y="1338"/>
                    <a:pt x="1566" y="1523"/>
                    <a:pt x="1075" y="1685"/>
                  </a:cubicBezTo>
                  <a:cubicBezTo>
                    <a:pt x="-427" y="2245"/>
                    <a:pt x="24" y="3476"/>
                    <a:pt x="214" y="4733"/>
                  </a:cubicBezTo>
                  <a:lnTo>
                    <a:pt x="1116" y="21600"/>
                  </a:lnTo>
                  <a:lnTo>
                    <a:pt x="20235" y="21279"/>
                  </a:lnTo>
                  <a:lnTo>
                    <a:pt x="20986" y="5294"/>
                  </a:lnTo>
                  <a:cubicBezTo>
                    <a:pt x="21173" y="3583"/>
                    <a:pt x="19744" y="1979"/>
                    <a:pt x="17491" y="1390"/>
                  </a:cubicBezTo>
                  <a:cubicBezTo>
                    <a:pt x="14977" y="748"/>
                    <a:pt x="11932" y="55"/>
                    <a:pt x="10580" y="0"/>
                  </a:cubicBez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0" name="Google Shape;1374;p48"/>
            <p:cNvSpPr/>
            <p:nvPr/>
          </p:nvSpPr>
          <p:spPr>
            <a:xfrm flipV="1">
              <a:off x="1845022" y="1967312"/>
              <a:ext cx="10425" cy="148604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11" name="Google Shape;1375;p48"/>
            <p:cNvSpPr/>
            <p:nvPr/>
          </p:nvSpPr>
          <p:spPr>
            <a:xfrm>
              <a:off x="1539663" y="1782420"/>
              <a:ext cx="205742" cy="109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24" y="0"/>
                  </a:moveTo>
                  <a:cubicBezTo>
                    <a:pt x="6106" y="0"/>
                    <a:pt x="3053" y="929"/>
                    <a:pt x="0" y="2400"/>
                  </a:cubicBezTo>
                  <a:lnTo>
                    <a:pt x="15190" y="21600"/>
                  </a:lnTo>
                  <a:lnTo>
                    <a:pt x="21600" y="5729"/>
                  </a:lnTo>
                  <a:cubicBezTo>
                    <a:pt x="21600" y="5729"/>
                    <a:pt x="15017" y="805"/>
                    <a:pt x="9957" y="15"/>
                  </a:cubicBezTo>
                  <a:cubicBezTo>
                    <a:pt x="9710" y="0"/>
                    <a:pt x="9471" y="0"/>
                    <a:pt x="9224" y="0"/>
                  </a:cubicBezTo>
                  <a:close/>
                </a:path>
              </a:pathLst>
            </a:custGeom>
            <a:solidFill>
              <a:srgbClr val="A95E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2" name="Google Shape;1376;p48"/>
            <p:cNvSpPr/>
            <p:nvPr/>
          </p:nvSpPr>
          <p:spPr>
            <a:xfrm>
              <a:off x="1644377" y="2061208"/>
              <a:ext cx="408475" cy="40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600" extrusionOk="0">
                  <a:moveTo>
                    <a:pt x="5404" y="0"/>
                  </a:moveTo>
                  <a:cubicBezTo>
                    <a:pt x="4807" y="0"/>
                    <a:pt x="4300" y="457"/>
                    <a:pt x="4140" y="1068"/>
                  </a:cubicBezTo>
                  <a:lnTo>
                    <a:pt x="29" y="19681"/>
                  </a:lnTo>
                  <a:cubicBezTo>
                    <a:pt x="-139" y="20532"/>
                    <a:pt x="450" y="21342"/>
                    <a:pt x="1330" y="21342"/>
                  </a:cubicBezTo>
                  <a:lnTo>
                    <a:pt x="16008" y="21600"/>
                  </a:lnTo>
                  <a:cubicBezTo>
                    <a:pt x="16036" y="21600"/>
                    <a:pt x="16061" y="21600"/>
                    <a:pt x="16090" y="21600"/>
                  </a:cubicBezTo>
                  <a:cubicBezTo>
                    <a:pt x="16683" y="21600"/>
                    <a:pt x="17190" y="21147"/>
                    <a:pt x="17350" y="20532"/>
                  </a:cubicBezTo>
                  <a:lnTo>
                    <a:pt x="21293" y="1919"/>
                  </a:lnTo>
                  <a:cubicBezTo>
                    <a:pt x="21461" y="1068"/>
                    <a:pt x="20831" y="262"/>
                    <a:pt x="19992" y="262"/>
                  </a:cubicBezTo>
                  <a:lnTo>
                    <a:pt x="5482" y="4"/>
                  </a:lnTo>
                  <a:cubicBezTo>
                    <a:pt x="5457" y="4"/>
                    <a:pt x="5429" y="0"/>
                    <a:pt x="5404" y="0"/>
                  </a:cubicBezTo>
                  <a:close/>
                </a:path>
              </a:pathLst>
            </a:custGeom>
            <a:solidFill>
              <a:srgbClr val="07070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3" name="Google Shape;1377;p48"/>
            <p:cNvSpPr/>
            <p:nvPr/>
          </p:nvSpPr>
          <p:spPr>
            <a:xfrm>
              <a:off x="1649784" y="2072573"/>
              <a:ext cx="411404" cy="399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11" y="0"/>
                  </a:moveTo>
                  <a:lnTo>
                    <a:pt x="0" y="20599"/>
                  </a:lnTo>
                  <a:lnTo>
                    <a:pt x="926" y="21600"/>
                  </a:lnTo>
                  <a:lnTo>
                    <a:pt x="21600" y="954"/>
                  </a:lnTo>
                  <a:lnTo>
                    <a:pt x="20711" y="0"/>
                  </a:lnTo>
                  <a:close/>
                </a:path>
              </a:pathLst>
            </a:custGeom>
            <a:solidFill>
              <a:srgbClr val="0B0B0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4" name="Google Shape;1378;p48"/>
            <p:cNvSpPr/>
            <p:nvPr/>
          </p:nvSpPr>
          <p:spPr>
            <a:xfrm>
              <a:off x="1659439" y="2076492"/>
              <a:ext cx="408697" cy="407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2" h="21600" extrusionOk="0">
                  <a:moveTo>
                    <a:pt x="5401" y="0"/>
                  </a:moveTo>
                  <a:cubicBezTo>
                    <a:pt x="4805" y="0"/>
                    <a:pt x="4262" y="457"/>
                    <a:pt x="4144" y="1068"/>
                  </a:cubicBezTo>
                  <a:lnTo>
                    <a:pt x="40" y="19681"/>
                  </a:lnTo>
                  <a:cubicBezTo>
                    <a:pt x="-168" y="20532"/>
                    <a:pt x="461" y="21342"/>
                    <a:pt x="1339" y="21342"/>
                  </a:cubicBezTo>
                  <a:lnTo>
                    <a:pt x="15989" y="21596"/>
                  </a:lnTo>
                  <a:cubicBezTo>
                    <a:pt x="16014" y="21600"/>
                    <a:pt x="16042" y="21600"/>
                    <a:pt x="16067" y="21600"/>
                  </a:cubicBezTo>
                  <a:cubicBezTo>
                    <a:pt x="16663" y="21600"/>
                    <a:pt x="17169" y="21143"/>
                    <a:pt x="17328" y="20532"/>
                  </a:cubicBezTo>
                  <a:lnTo>
                    <a:pt x="21265" y="1919"/>
                  </a:lnTo>
                  <a:cubicBezTo>
                    <a:pt x="21432" y="1068"/>
                    <a:pt x="20803" y="258"/>
                    <a:pt x="19966" y="258"/>
                  </a:cubicBezTo>
                  <a:lnTo>
                    <a:pt x="5483" y="4"/>
                  </a:lnTo>
                  <a:cubicBezTo>
                    <a:pt x="5455" y="0"/>
                    <a:pt x="5430" y="0"/>
                    <a:pt x="540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5" name="Google Shape;1379;p48"/>
            <p:cNvSpPr/>
            <p:nvPr/>
          </p:nvSpPr>
          <p:spPr>
            <a:xfrm>
              <a:off x="1966170" y="2205031"/>
              <a:ext cx="107720" cy="148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04" h="21600" extrusionOk="0">
                  <a:moveTo>
                    <a:pt x="15258" y="0"/>
                  </a:moveTo>
                  <a:cubicBezTo>
                    <a:pt x="15112" y="0"/>
                    <a:pt x="14952" y="0"/>
                    <a:pt x="14807" y="11"/>
                  </a:cubicBezTo>
                  <a:lnTo>
                    <a:pt x="11226" y="125"/>
                  </a:lnTo>
                  <a:cubicBezTo>
                    <a:pt x="6306" y="364"/>
                    <a:pt x="2274" y="3164"/>
                    <a:pt x="1372" y="6897"/>
                  </a:cubicBezTo>
                  <a:lnTo>
                    <a:pt x="179" y="11676"/>
                  </a:lnTo>
                  <a:cubicBezTo>
                    <a:pt x="-1015" y="16809"/>
                    <a:pt x="3905" y="21475"/>
                    <a:pt x="10629" y="21600"/>
                  </a:cubicBezTo>
                  <a:cubicBezTo>
                    <a:pt x="12871" y="21600"/>
                    <a:pt x="14807" y="20428"/>
                    <a:pt x="15403" y="18675"/>
                  </a:cubicBezTo>
                  <a:lnTo>
                    <a:pt x="19872" y="4677"/>
                  </a:lnTo>
                  <a:cubicBezTo>
                    <a:pt x="20585" y="2231"/>
                    <a:pt x="18314" y="0"/>
                    <a:pt x="15258" y="0"/>
                  </a:cubicBezTo>
                  <a:close/>
                </a:path>
              </a:pathLst>
            </a:custGeom>
            <a:solidFill>
              <a:srgbClr val="A95E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6" name="Google Shape;1380;p48"/>
            <p:cNvSpPr/>
            <p:nvPr/>
          </p:nvSpPr>
          <p:spPr>
            <a:xfrm>
              <a:off x="1112777" y="1855546"/>
              <a:ext cx="382761" cy="375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8" h="21600" extrusionOk="0">
                  <a:moveTo>
                    <a:pt x="16476" y="0"/>
                  </a:moveTo>
                  <a:cubicBezTo>
                    <a:pt x="15273" y="0"/>
                    <a:pt x="14075" y="573"/>
                    <a:pt x="13250" y="1668"/>
                  </a:cubicBezTo>
                  <a:lnTo>
                    <a:pt x="962" y="14890"/>
                  </a:lnTo>
                  <a:cubicBezTo>
                    <a:pt x="-544" y="16694"/>
                    <a:pt x="-245" y="19512"/>
                    <a:pt x="1609" y="20897"/>
                  </a:cubicBezTo>
                  <a:cubicBezTo>
                    <a:pt x="2215" y="21370"/>
                    <a:pt x="2917" y="21600"/>
                    <a:pt x="3615" y="21600"/>
                  </a:cubicBezTo>
                  <a:cubicBezTo>
                    <a:pt x="4553" y="21600"/>
                    <a:pt x="5487" y="21185"/>
                    <a:pt x="6181" y="20391"/>
                  </a:cubicBezTo>
                  <a:lnTo>
                    <a:pt x="19332" y="7815"/>
                  </a:lnTo>
                  <a:cubicBezTo>
                    <a:pt x="21056" y="5826"/>
                    <a:pt x="20926" y="2683"/>
                    <a:pt x="18987" y="929"/>
                  </a:cubicBezTo>
                  <a:cubicBezTo>
                    <a:pt x="18238" y="302"/>
                    <a:pt x="17355" y="0"/>
                    <a:pt x="16476" y="0"/>
                  </a:cubicBezTo>
                  <a:close/>
                </a:path>
              </a:pathLst>
            </a:custGeom>
            <a:solidFill>
              <a:srgbClr val="A95E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7" name="Google Shape;1381;p48"/>
            <p:cNvSpPr/>
            <p:nvPr/>
          </p:nvSpPr>
          <p:spPr>
            <a:xfrm>
              <a:off x="1257661" y="1812987"/>
              <a:ext cx="264368" cy="311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52" y="0"/>
                  </a:moveTo>
                  <a:cubicBezTo>
                    <a:pt x="18052" y="0"/>
                    <a:pt x="9977" y="1395"/>
                    <a:pt x="0" y="11859"/>
                  </a:cubicBezTo>
                  <a:lnTo>
                    <a:pt x="8600" y="21600"/>
                  </a:lnTo>
                  <a:lnTo>
                    <a:pt x="21600" y="13417"/>
                  </a:lnTo>
                  <a:lnTo>
                    <a:pt x="18052" y="0"/>
                  </a:ln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18" name="Google Shape;1382;p48"/>
            <p:cNvSpPr/>
            <p:nvPr/>
          </p:nvSpPr>
          <p:spPr>
            <a:xfrm flipV="1">
              <a:off x="1416768" y="2016297"/>
              <a:ext cx="92407" cy="6826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19" name="Google Shape;1383;p48"/>
            <p:cNvSpPr/>
            <p:nvPr/>
          </p:nvSpPr>
          <p:spPr>
            <a:xfrm>
              <a:off x="1494097" y="2138097"/>
              <a:ext cx="151037" cy="162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02" h="21600" extrusionOk="0">
                  <a:moveTo>
                    <a:pt x="12106" y="0"/>
                  </a:moveTo>
                  <a:cubicBezTo>
                    <a:pt x="10498" y="0"/>
                    <a:pt x="8671" y="458"/>
                    <a:pt x="6678" y="1541"/>
                  </a:cubicBezTo>
                  <a:cubicBezTo>
                    <a:pt x="-1200" y="5913"/>
                    <a:pt x="76" y="15094"/>
                    <a:pt x="76" y="15094"/>
                  </a:cubicBezTo>
                  <a:cubicBezTo>
                    <a:pt x="76" y="15094"/>
                    <a:pt x="-1304" y="21496"/>
                    <a:pt x="8276" y="21600"/>
                  </a:cubicBezTo>
                  <a:cubicBezTo>
                    <a:pt x="8328" y="21600"/>
                    <a:pt x="8380" y="21600"/>
                    <a:pt x="8442" y="21600"/>
                  </a:cubicBezTo>
                  <a:cubicBezTo>
                    <a:pt x="17878" y="21600"/>
                    <a:pt x="20296" y="12502"/>
                    <a:pt x="19974" y="7620"/>
                  </a:cubicBezTo>
                  <a:cubicBezTo>
                    <a:pt x="19735" y="3956"/>
                    <a:pt x="16840" y="0"/>
                    <a:pt x="12106" y="0"/>
                  </a:cubicBezTo>
                  <a:close/>
                </a:path>
              </a:pathLst>
            </a:custGeom>
            <a:solidFill>
              <a:srgbClr val="A95E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0" name="Google Shape;1384;p48"/>
            <p:cNvSpPr/>
            <p:nvPr/>
          </p:nvSpPr>
          <p:spPr>
            <a:xfrm>
              <a:off x="1564587" y="2124772"/>
              <a:ext cx="130485" cy="4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2" h="21600" extrusionOk="0">
                  <a:moveTo>
                    <a:pt x="19364" y="0"/>
                  </a:moveTo>
                  <a:cubicBezTo>
                    <a:pt x="12785" y="0"/>
                    <a:pt x="6322" y="2614"/>
                    <a:pt x="0" y="7805"/>
                  </a:cubicBezTo>
                  <a:lnTo>
                    <a:pt x="4883" y="21600"/>
                  </a:lnTo>
                  <a:lnTo>
                    <a:pt x="19634" y="12270"/>
                  </a:lnTo>
                  <a:cubicBezTo>
                    <a:pt x="20816" y="11544"/>
                    <a:pt x="21600" y="8204"/>
                    <a:pt x="21343" y="4828"/>
                  </a:cubicBezTo>
                  <a:cubicBezTo>
                    <a:pt x="21073" y="2214"/>
                    <a:pt x="20289" y="363"/>
                    <a:pt x="19364" y="0"/>
                  </a:cubicBezTo>
                  <a:close/>
                </a:path>
              </a:pathLst>
            </a:custGeom>
            <a:solidFill>
              <a:srgbClr val="A95E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1" name="Google Shape;1385;p48"/>
            <p:cNvSpPr/>
            <p:nvPr/>
          </p:nvSpPr>
          <p:spPr>
            <a:xfrm>
              <a:off x="1160474" y="2091854"/>
              <a:ext cx="412971" cy="205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21" y="0"/>
                  </a:moveTo>
                  <a:lnTo>
                    <a:pt x="0" y="14257"/>
                  </a:lnTo>
                  <a:lnTo>
                    <a:pt x="19288" y="21600"/>
                  </a:lnTo>
                  <a:lnTo>
                    <a:pt x="21600" y="15525"/>
                  </a:lnTo>
                  <a:lnTo>
                    <a:pt x="2521" y="0"/>
                  </a:lnTo>
                  <a:close/>
                </a:path>
              </a:pathLst>
            </a:custGeom>
            <a:solidFill>
              <a:srgbClr val="A95E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2" name="Google Shape;1386;p48"/>
            <p:cNvSpPr/>
            <p:nvPr/>
          </p:nvSpPr>
          <p:spPr>
            <a:xfrm flipH="1" flipV="1">
              <a:off x="1235167" y="2102278"/>
              <a:ext cx="77909" cy="32136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23" name="Google Shape;1387;p48"/>
            <p:cNvSpPr/>
            <p:nvPr/>
          </p:nvSpPr>
          <p:spPr>
            <a:xfrm>
              <a:off x="1588728" y="1614535"/>
              <a:ext cx="132537" cy="217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86" y="0"/>
                  </a:moveTo>
                  <a:lnTo>
                    <a:pt x="0" y="20644"/>
                  </a:lnTo>
                  <a:lnTo>
                    <a:pt x="20949" y="21600"/>
                  </a:lnTo>
                  <a:lnTo>
                    <a:pt x="21600" y="5902"/>
                  </a:lnTo>
                  <a:lnTo>
                    <a:pt x="4586" y="0"/>
                  </a:lnTo>
                  <a:close/>
                </a:path>
              </a:pathLst>
            </a:custGeom>
            <a:solidFill>
              <a:srgbClr val="A95E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4" name="Google Shape;1388;p48"/>
            <p:cNvSpPr/>
            <p:nvPr/>
          </p:nvSpPr>
          <p:spPr>
            <a:xfrm>
              <a:off x="1641711" y="1676454"/>
              <a:ext cx="79554" cy="75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174" y="21600"/>
                  </a:lnTo>
                  <a:lnTo>
                    <a:pt x="21600" y="4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5" name="Google Shape;1389;p48"/>
            <p:cNvSpPr/>
            <p:nvPr/>
          </p:nvSpPr>
          <p:spPr>
            <a:xfrm>
              <a:off x="1585022" y="1400408"/>
              <a:ext cx="233199" cy="306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7" h="21600" extrusionOk="0">
                  <a:moveTo>
                    <a:pt x="10655" y="0"/>
                  </a:moveTo>
                  <a:cubicBezTo>
                    <a:pt x="4764" y="0"/>
                    <a:pt x="-867" y="4121"/>
                    <a:pt x="111" y="12203"/>
                  </a:cubicBezTo>
                  <a:cubicBezTo>
                    <a:pt x="1097" y="20528"/>
                    <a:pt x="7966" y="21208"/>
                    <a:pt x="7966" y="21208"/>
                  </a:cubicBezTo>
                  <a:cubicBezTo>
                    <a:pt x="9163" y="21473"/>
                    <a:pt x="10279" y="21600"/>
                    <a:pt x="11305" y="21600"/>
                  </a:cubicBezTo>
                  <a:cubicBezTo>
                    <a:pt x="15342" y="21600"/>
                    <a:pt x="18085" y="19683"/>
                    <a:pt x="19543" y="16794"/>
                  </a:cubicBezTo>
                  <a:cubicBezTo>
                    <a:pt x="20733" y="14474"/>
                    <a:pt x="20384" y="9712"/>
                    <a:pt x="19960" y="6657"/>
                  </a:cubicBezTo>
                  <a:cubicBezTo>
                    <a:pt x="19679" y="3939"/>
                    <a:pt x="17579" y="1613"/>
                    <a:pt x="14493" y="597"/>
                  </a:cubicBezTo>
                  <a:cubicBezTo>
                    <a:pt x="13241" y="199"/>
                    <a:pt x="11941" y="0"/>
                    <a:pt x="10655" y="0"/>
                  </a:cubicBezTo>
                  <a:close/>
                </a:path>
              </a:pathLst>
            </a:custGeom>
            <a:solidFill>
              <a:srgbClr val="A95E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6" name="Google Shape;1390;p48"/>
            <p:cNvSpPr/>
            <p:nvPr/>
          </p:nvSpPr>
          <p:spPr>
            <a:xfrm>
              <a:off x="1532150" y="1375092"/>
              <a:ext cx="263887" cy="238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47" h="21600" extrusionOk="0">
                  <a:moveTo>
                    <a:pt x="9439" y="0"/>
                  </a:moveTo>
                  <a:cubicBezTo>
                    <a:pt x="8993" y="0"/>
                    <a:pt x="8522" y="28"/>
                    <a:pt x="8029" y="78"/>
                  </a:cubicBezTo>
                  <a:cubicBezTo>
                    <a:pt x="-3953" y="1383"/>
                    <a:pt x="-462" y="18621"/>
                    <a:pt x="5235" y="21600"/>
                  </a:cubicBezTo>
                  <a:lnTo>
                    <a:pt x="6037" y="17961"/>
                  </a:lnTo>
                  <a:cubicBezTo>
                    <a:pt x="6037" y="17961"/>
                    <a:pt x="8186" y="12513"/>
                    <a:pt x="7384" y="6618"/>
                  </a:cubicBezTo>
                  <a:cubicBezTo>
                    <a:pt x="7384" y="6618"/>
                    <a:pt x="13506" y="6547"/>
                    <a:pt x="17647" y="6476"/>
                  </a:cubicBezTo>
                  <a:cubicBezTo>
                    <a:pt x="17647" y="6476"/>
                    <a:pt x="16882" y="0"/>
                    <a:pt x="943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7" name="Google Shape;1391;p48"/>
            <p:cNvSpPr/>
            <p:nvPr/>
          </p:nvSpPr>
          <p:spPr>
            <a:xfrm>
              <a:off x="1544088" y="1542663"/>
              <a:ext cx="86554" cy="86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22" h="21600" extrusionOk="0">
                  <a:moveTo>
                    <a:pt x="9201" y="0"/>
                  </a:moveTo>
                  <a:cubicBezTo>
                    <a:pt x="8508" y="0"/>
                    <a:pt x="7765" y="98"/>
                    <a:pt x="7023" y="294"/>
                  </a:cubicBezTo>
                  <a:cubicBezTo>
                    <a:pt x="2122" y="1511"/>
                    <a:pt x="-931" y="7337"/>
                    <a:pt x="257" y="13164"/>
                  </a:cubicBezTo>
                  <a:cubicBezTo>
                    <a:pt x="1231" y="18618"/>
                    <a:pt x="5141" y="21600"/>
                    <a:pt x="9102" y="21600"/>
                  </a:cubicBezTo>
                  <a:cubicBezTo>
                    <a:pt x="12022" y="21600"/>
                    <a:pt x="14976" y="19991"/>
                    <a:pt x="16841" y="16597"/>
                  </a:cubicBezTo>
                  <a:cubicBezTo>
                    <a:pt x="20669" y="9123"/>
                    <a:pt x="16032" y="0"/>
                    <a:pt x="9201" y="0"/>
                  </a:cubicBezTo>
                  <a:close/>
                </a:path>
              </a:pathLst>
            </a:custGeom>
            <a:solidFill>
              <a:srgbClr val="A95E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8" name="Google Shape;1392;p48"/>
            <p:cNvSpPr/>
            <p:nvPr/>
          </p:nvSpPr>
          <p:spPr>
            <a:xfrm>
              <a:off x="1916839" y="1344431"/>
              <a:ext cx="300131" cy="300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2" y="0"/>
                  </a:moveTo>
                  <a:cubicBezTo>
                    <a:pt x="4842" y="0"/>
                    <a:pt x="0" y="4842"/>
                    <a:pt x="0" y="10823"/>
                  </a:cubicBezTo>
                  <a:cubicBezTo>
                    <a:pt x="0" y="16758"/>
                    <a:pt x="4842" y="21600"/>
                    <a:pt x="10782" y="21600"/>
                  </a:cubicBezTo>
                  <a:cubicBezTo>
                    <a:pt x="16758" y="21600"/>
                    <a:pt x="21600" y="16758"/>
                    <a:pt x="21600" y="10823"/>
                  </a:cubicBezTo>
                  <a:cubicBezTo>
                    <a:pt x="21600" y="4842"/>
                    <a:pt x="16758" y="0"/>
                    <a:pt x="1078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29" name="Google Shape;1393;p48"/>
            <p:cNvSpPr/>
            <p:nvPr/>
          </p:nvSpPr>
          <p:spPr>
            <a:xfrm>
              <a:off x="1994683" y="1422218"/>
              <a:ext cx="144502" cy="144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0"/>
                  </a:moveTo>
                  <a:cubicBezTo>
                    <a:pt x="4803" y="0"/>
                    <a:pt x="0" y="4809"/>
                    <a:pt x="0" y="10847"/>
                  </a:cubicBezTo>
                  <a:cubicBezTo>
                    <a:pt x="0" y="16791"/>
                    <a:pt x="4803" y="21600"/>
                    <a:pt x="10757" y="21600"/>
                  </a:cubicBezTo>
                  <a:cubicBezTo>
                    <a:pt x="16703" y="21600"/>
                    <a:pt x="21600" y="16791"/>
                    <a:pt x="21600" y="10847"/>
                  </a:cubicBezTo>
                  <a:cubicBezTo>
                    <a:pt x="21600" y="4809"/>
                    <a:pt x="16703" y="0"/>
                    <a:pt x="1075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33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" name="04) 5 MAIN ELEMENTS…"/>
          <p:cNvSpPr txBox="1">
            <a:spLocks noGrp="1"/>
          </p:cNvSpPr>
          <p:nvPr>
            <p:ph type="title"/>
          </p:nvPr>
        </p:nvSpPr>
        <p:spPr>
          <a:xfrm>
            <a:off x="118533" y="694266"/>
            <a:ext cx="6138246" cy="12807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713231">
              <a:defRPr sz="2417"/>
            </a:pPr>
            <a:r>
              <a:t>04) 5 MAIN ELEMENTS </a:t>
            </a:r>
          </a:p>
          <a:p>
            <a:pPr defTabSz="713231">
              <a:defRPr sz="2417"/>
            </a:pPr>
            <a:r>
              <a:t>OF CUSTOMER MARKETING STRATEGY</a:t>
            </a:r>
          </a:p>
        </p:txBody>
      </p:sp>
      <p:sp>
        <p:nvSpPr>
          <p:cNvPr id="1334" name="1.Target your market…"/>
          <p:cNvSpPr txBox="1"/>
          <p:nvPr/>
        </p:nvSpPr>
        <p:spPr>
          <a:xfrm>
            <a:off x="404733" y="1934426"/>
            <a:ext cx="4465315" cy="2969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/>
          </a:bodyPr>
          <a:lstStyle/>
          <a:p>
            <a:pPr marL="342900" indent="-228600">
              <a:defRPr sz="2500">
                <a:latin typeface="Open Sans"/>
                <a:ea typeface="Open Sans"/>
                <a:cs typeface="Open Sans"/>
                <a:sym typeface="Open Sans"/>
              </a:defRPr>
            </a:pPr>
            <a:r>
              <a:t>1.Target your market</a:t>
            </a:r>
          </a:p>
          <a:p>
            <a:pPr marL="342900" indent="-228600">
              <a:defRPr sz="2500">
                <a:latin typeface="Open Sans"/>
                <a:ea typeface="Open Sans"/>
                <a:cs typeface="Open Sans"/>
                <a:sym typeface="Open Sans"/>
              </a:defRPr>
            </a:pPr>
            <a:r>
              <a:t>2.Meet customer needs</a:t>
            </a:r>
          </a:p>
          <a:p>
            <a:pPr marL="342900" indent="-228600">
              <a:defRPr sz="2500">
                <a:latin typeface="Open Sans"/>
                <a:ea typeface="Open Sans"/>
                <a:cs typeface="Open Sans"/>
                <a:sym typeface="Open Sans"/>
              </a:defRPr>
            </a:pPr>
            <a:r>
              <a:t>3.Build customer loyalty</a:t>
            </a:r>
          </a:p>
          <a:p>
            <a:pPr marL="342900" indent="-228600">
              <a:defRPr sz="2500">
                <a:latin typeface="Open Sans"/>
                <a:ea typeface="Open Sans"/>
                <a:cs typeface="Open Sans"/>
                <a:sym typeface="Open Sans"/>
              </a:defRPr>
            </a:pPr>
            <a:r>
              <a:t>4.Use customer feedback</a:t>
            </a:r>
          </a:p>
          <a:p>
            <a:pPr marL="342900" indent="-228600">
              <a:defRPr sz="2500">
                <a:latin typeface="Open Sans"/>
                <a:ea typeface="Open Sans"/>
                <a:cs typeface="Open Sans"/>
                <a:sym typeface="Open Sans"/>
              </a:defRPr>
            </a:pPr>
            <a:r>
              <a:t>5.Gain customer referrals</a:t>
            </a:r>
          </a:p>
        </p:txBody>
      </p:sp>
      <p:grpSp>
        <p:nvGrpSpPr>
          <p:cNvPr id="1423" name="Google Shape;4319;p80"/>
          <p:cNvGrpSpPr/>
          <p:nvPr/>
        </p:nvGrpSpPr>
        <p:grpSpPr>
          <a:xfrm>
            <a:off x="5374049" y="1561893"/>
            <a:ext cx="3548691" cy="3443900"/>
            <a:chOff x="0" y="0"/>
            <a:chExt cx="3548689" cy="3443899"/>
          </a:xfrm>
        </p:grpSpPr>
        <p:sp>
          <p:nvSpPr>
            <p:cNvPr id="1335" name="Google Shape;4320;p80"/>
            <p:cNvSpPr/>
            <p:nvPr/>
          </p:nvSpPr>
          <p:spPr>
            <a:xfrm>
              <a:off x="785909" y="606972"/>
              <a:ext cx="1648090" cy="2712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0" h="21600" extrusionOk="0">
                  <a:moveTo>
                    <a:pt x="13930" y="0"/>
                  </a:moveTo>
                  <a:lnTo>
                    <a:pt x="2005" y="5"/>
                  </a:lnTo>
                  <a:cubicBezTo>
                    <a:pt x="724" y="5"/>
                    <a:pt x="-168" y="634"/>
                    <a:pt x="27" y="1409"/>
                  </a:cubicBezTo>
                  <a:lnTo>
                    <a:pt x="4670" y="20202"/>
                  </a:lnTo>
                  <a:cubicBezTo>
                    <a:pt x="4865" y="20977"/>
                    <a:pt x="6062" y="21600"/>
                    <a:pt x="7343" y="21600"/>
                  </a:cubicBezTo>
                  <a:lnTo>
                    <a:pt x="19259" y="21595"/>
                  </a:lnTo>
                  <a:cubicBezTo>
                    <a:pt x="20549" y="21595"/>
                    <a:pt x="21432" y="20966"/>
                    <a:pt x="21246" y="20191"/>
                  </a:cubicBezTo>
                  <a:lnTo>
                    <a:pt x="16603" y="1404"/>
                  </a:lnTo>
                  <a:cubicBezTo>
                    <a:pt x="16408" y="628"/>
                    <a:pt x="15211" y="0"/>
                    <a:pt x="1393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36" name="Google Shape;4321;p80"/>
            <p:cNvSpPr/>
            <p:nvPr/>
          </p:nvSpPr>
          <p:spPr>
            <a:xfrm>
              <a:off x="871716" y="617473"/>
              <a:ext cx="1567388" cy="2631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8" h="21600" extrusionOk="0">
                  <a:moveTo>
                    <a:pt x="1227" y="0"/>
                  </a:moveTo>
                  <a:cubicBezTo>
                    <a:pt x="446" y="0"/>
                    <a:pt x="-101" y="378"/>
                    <a:pt x="16" y="837"/>
                  </a:cubicBezTo>
                  <a:lnTo>
                    <a:pt x="5070" y="20763"/>
                  </a:lnTo>
                  <a:cubicBezTo>
                    <a:pt x="5214" y="21238"/>
                    <a:pt x="5896" y="21589"/>
                    <a:pt x="6704" y="21600"/>
                  </a:cubicBezTo>
                  <a:lnTo>
                    <a:pt x="20171" y="21595"/>
                  </a:lnTo>
                  <a:cubicBezTo>
                    <a:pt x="20952" y="21595"/>
                    <a:pt x="21499" y="21217"/>
                    <a:pt x="21382" y="20758"/>
                  </a:cubicBezTo>
                  <a:lnTo>
                    <a:pt x="16328" y="831"/>
                  </a:lnTo>
                  <a:cubicBezTo>
                    <a:pt x="16184" y="356"/>
                    <a:pt x="15502" y="5"/>
                    <a:pt x="1469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37" name="Google Shape;4322;p80"/>
            <p:cNvSpPr/>
            <p:nvPr/>
          </p:nvSpPr>
          <p:spPr>
            <a:xfrm>
              <a:off x="1370440" y="692773"/>
              <a:ext cx="193116" cy="27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90" y="0"/>
                  </a:moveTo>
                  <a:cubicBezTo>
                    <a:pt x="462" y="0"/>
                    <a:pt x="-122" y="5255"/>
                    <a:pt x="22" y="11089"/>
                  </a:cubicBezTo>
                  <a:cubicBezTo>
                    <a:pt x="173" y="16923"/>
                    <a:pt x="823" y="21552"/>
                    <a:pt x="1623" y="21552"/>
                  </a:cubicBezTo>
                  <a:lnTo>
                    <a:pt x="20172" y="21552"/>
                  </a:lnTo>
                  <a:cubicBezTo>
                    <a:pt x="20214" y="21600"/>
                    <a:pt x="20250" y="21600"/>
                    <a:pt x="20286" y="21600"/>
                  </a:cubicBezTo>
                  <a:cubicBezTo>
                    <a:pt x="20960" y="21600"/>
                    <a:pt x="21478" y="16634"/>
                    <a:pt x="21340" y="11089"/>
                  </a:cubicBezTo>
                  <a:cubicBezTo>
                    <a:pt x="21195" y="4677"/>
                    <a:pt x="20539" y="0"/>
                    <a:pt x="19739" y="0"/>
                  </a:cubicBezTo>
                  <a:close/>
                </a:path>
              </a:pathLst>
            </a:custGeom>
            <a:solidFill>
              <a:srgbClr val="000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38" name="Google Shape;4323;p80"/>
            <p:cNvSpPr/>
            <p:nvPr/>
          </p:nvSpPr>
          <p:spPr>
            <a:xfrm>
              <a:off x="1638298" y="692718"/>
              <a:ext cx="27640" cy="27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10" h="21600" extrusionOk="0">
                  <a:moveTo>
                    <a:pt x="7715" y="0"/>
                  </a:moveTo>
                  <a:cubicBezTo>
                    <a:pt x="2891" y="0"/>
                    <a:pt x="-823" y="5593"/>
                    <a:pt x="159" y="11138"/>
                  </a:cubicBezTo>
                  <a:cubicBezTo>
                    <a:pt x="1183" y="16971"/>
                    <a:pt x="5836" y="21600"/>
                    <a:pt x="11514" y="21600"/>
                  </a:cubicBezTo>
                  <a:cubicBezTo>
                    <a:pt x="16679" y="21600"/>
                    <a:pt x="20777" y="16393"/>
                    <a:pt x="19752" y="10559"/>
                  </a:cubicBezTo>
                  <a:cubicBezTo>
                    <a:pt x="18728" y="4725"/>
                    <a:pt x="14075" y="48"/>
                    <a:pt x="8398" y="48"/>
                  </a:cubicBezTo>
                  <a:cubicBezTo>
                    <a:pt x="8184" y="48"/>
                    <a:pt x="7928" y="0"/>
                    <a:pt x="7715" y="0"/>
                  </a:cubicBezTo>
                  <a:close/>
                </a:path>
              </a:pathLst>
            </a:custGeom>
            <a:solidFill>
              <a:srgbClr val="000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39" name="Google Shape;4324;p80"/>
            <p:cNvSpPr/>
            <p:nvPr/>
          </p:nvSpPr>
          <p:spPr>
            <a:xfrm>
              <a:off x="922383" y="1605190"/>
              <a:ext cx="64001" cy="143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600" extrusionOk="0">
                  <a:moveTo>
                    <a:pt x="6245" y="0"/>
                  </a:moveTo>
                  <a:cubicBezTo>
                    <a:pt x="2252" y="0"/>
                    <a:pt x="-674" y="1647"/>
                    <a:pt x="135" y="3573"/>
                  </a:cubicBezTo>
                  <a:lnTo>
                    <a:pt x="4713" y="18027"/>
                  </a:lnTo>
                  <a:cubicBezTo>
                    <a:pt x="5556" y="20010"/>
                    <a:pt x="9291" y="21493"/>
                    <a:pt x="13663" y="21592"/>
                  </a:cubicBezTo>
                  <a:cubicBezTo>
                    <a:pt x="13766" y="21600"/>
                    <a:pt x="13869" y="21600"/>
                    <a:pt x="13973" y="21600"/>
                  </a:cubicBezTo>
                  <a:cubicBezTo>
                    <a:pt x="17794" y="21600"/>
                    <a:pt x="20926" y="19863"/>
                    <a:pt x="20117" y="17929"/>
                  </a:cubicBezTo>
                  <a:lnTo>
                    <a:pt x="15539" y="3573"/>
                  </a:lnTo>
                  <a:cubicBezTo>
                    <a:pt x="14696" y="1491"/>
                    <a:pt x="10961" y="8"/>
                    <a:pt x="6589" y="8"/>
                  </a:cubicBezTo>
                  <a:cubicBezTo>
                    <a:pt x="6469" y="0"/>
                    <a:pt x="6348" y="0"/>
                    <a:pt x="624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0" name="Google Shape;4325;p80"/>
            <p:cNvSpPr/>
            <p:nvPr/>
          </p:nvSpPr>
          <p:spPr>
            <a:xfrm>
              <a:off x="823268" y="956106"/>
              <a:ext cx="94034" cy="339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1" h="21600" extrusionOk="0">
                  <a:moveTo>
                    <a:pt x="4473" y="0"/>
                  </a:moveTo>
                  <a:cubicBezTo>
                    <a:pt x="1687" y="0"/>
                    <a:pt x="-366" y="738"/>
                    <a:pt x="54" y="1551"/>
                  </a:cubicBezTo>
                  <a:lnTo>
                    <a:pt x="9924" y="20094"/>
                  </a:lnTo>
                  <a:cubicBezTo>
                    <a:pt x="10500" y="20970"/>
                    <a:pt x="13117" y="21600"/>
                    <a:pt x="16167" y="21600"/>
                  </a:cubicBezTo>
                  <a:cubicBezTo>
                    <a:pt x="16239" y="21600"/>
                    <a:pt x="16311" y="21600"/>
                    <a:pt x="16383" y="21600"/>
                  </a:cubicBezTo>
                  <a:cubicBezTo>
                    <a:pt x="19049" y="21600"/>
                    <a:pt x="21234" y="20866"/>
                    <a:pt x="20658" y="20094"/>
                  </a:cubicBezTo>
                  <a:lnTo>
                    <a:pt x="10944" y="1551"/>
                  </a:lnTo>
                  <a:cubicBezTo>
                    <a:pt x="10356" y="672"/>
                    <a:pt x="7751" y="45"/>
                    <a:pt x="4701" y="3"/>
                  </a:cubicBezTo>
                  <a:cubicBezTo>
                    <a:pt x="4617" y="0"/>
                    <a:pt x="4545" y="0"/>
                    <a:pt x="447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1" name="Google Shape;4326;p80"/>
            <p:cNvSpPr/>
            <p:nvPr/>
          </p:nvSpPr>
          <p:spPr>
            <a:xfrm>
              <a:off x="809944" y="956106"/>
              <a:ext cx="94229" cy="339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6" h="21600" extrusionOk="0">
                  <a:moveTo>
                    <a:pt x="4478" y="0"/>
                  </a:moveTo>
                  <a:cubicBezTo>
                    <a:pt x="1699" y="0"/>
                    <a:pt x="-472" y="738"/>
                    <a:pt x="89" y="1551"/>
                  </a:cubicBezTo>
                  <a:lnTo>
                    <a:pt x="9893" y="20094"/>
                  </a:lnTo>
                  <a:cubicBezTo>
                    <a:pt x="10334" y="20970"/>
                    <a:pt x="12922" y="21600"/>
                    <a:pt x="15952" y="21600"/>
                  </a:cubicBezTo>
                  <a:cubicBezTo>
                    <a:pt x="16023" y="21600"/>
                    <a:pt x="16107" y="21600"/>
                    <a:pt x="16178" y="21600"/>
                  </a:cubicBezTo>
                  <a:cubicBezTo>
                    <a:pt x="18957" y="21600"/>
                    <a:pt x="21128" y="20866"/>
                    <a:pt x="20567" y="20094"/>
                  </a:cubicBezTo>
                  <a:lnTo>
                    <a:pt x="10763" y="1551"/>
                  </a:lnTo>
                  <a:cubicBezTo>
                    <a:pt x="10334" y="672"/>
                    <a:pt x="7734" y="45"/>
                    <a:pt x="4704" y="3"/>
                  </a:cubicBezTo>
                  <a:cubicBezTo>
                    <a:pt x="4633" y="0"/>
                    <a:pt x="4549" y="0"/>
                    <a:pt x="4478" y="0"/>
                  </a:cubicBez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2" name="Google Shape;4327;p80"/>
            <p:cNvSpPr/>
            <p:nvPr/>
          </p:nvSpPr>
          <p:spPr>
            <a:xfrm>
              <a:off x="908585" y="1604537"/>
              <a:ext cx="64474" cy="144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5" h="21600" extrusionOk="0">
                  <a:moveTo>
                    <a:pt x="6462" y="0"/>
                  </a:moveTo>
                  <a:cubicBezTo>
                    <a:pt x="2451" y="0"/>
                    <a:pt x="-681" y="1729"/>
                    <a:pt x="128" y="3654"/>
                  </a:cubicBezTo>
                  <a:lnTo>
                    <a:pt x="4706" y="17946"/>
                  </a:lnTo>
                  <a:cubicBezTo>
                    <a:pt x="5549" y="20018"/>
                    <a:pt x="9284" y="21494"/>
                    <a:pt x="13656" y="21592"/>
                  </a:cubicBezTo>
                  <a:cubicBezTo>
                    <a:pt x="13776" y="21600"/>
                    <a:pt x="13880" y="21600"/>
                    <a:pt x="13983" y="21600"/>
                  </a:cubicBezTo>
                  <a:cubicBezTo>
                    <a:pt x="17976" y="21600"/>
                    <a:pt x="20919" y="19871"/>
                    <a:pt x="20317" y="17946"/>
                  </a:cubicBezTo>
                  <a:lnTo>
                    <a:pt x="15532" y="3654"/>
                  </a:lnTo>
                  <a:cubicBezTo>
                    <a:pt x="14706" y="1582"/>
                    <a:pt x="11160" y="106"/>
                    <a:pt x="6789" y="0"/>
                  </a:cubicBezTo>
                  <a:cubicBezTo>
                    <a:pt x="6685" y="0"/>
                    <a:pt x="6565" y="0"/>
                    <a:pt x="6462" y="0"/>
                  </a:cubicBez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3" name="Google Shape;4328;p80"/>
            <p:cNvSpPr/>
            <p:nvPr/>
          </p:nvSpPr>
          <p:spPr>
            <a:xfrm>
              <a:off x="948085" y="1774181"/>
              <a:ext cx="64421" cy="144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5" h="21600" extrusionOk="0">
                  <a:moveTo>
                    <a:pt x="6450" y="0"/>
                  </a:moveTo>
                  <a:cubicBezTo>
                    <a:pt x="2454" y="0"/>
                    <a:pt x="-681" y="1737"/>
                    <a:pt x="129" y="3654"/>
                  </a:cubicBezTo>
                  <a:lnTo>
                    <a:pt x="4710" y="17954"/>
                  </a:lnTo>
                  <a:cubicBezTo>
                    <a:pt x="5537" y="20026"/>
                    <a:pt x="9275" y="21502"/>
                    <a:pt x="13650" y="21600"/>
                  </a:cubicBezTo>
                  <a:cubicBezTo>
                    <a:pt x="13771" y="21600"/>
                    <a:pt x="13874" y="21600"/>
                    <a:pt x="13977" y="21600"/>
                  </a:cubicBezTo>
                  <a:cubicBezTo>
                    <a:pt x="17991" y="21600"/>
                    <a:pt x="20919" y="19871"/>
                    <a:pt x="20316" y="17954"/>
                  </a:cubicBezTo>
                  <a:lnTo>
                    <a:pt x="15734" y="3654"/>
                  </a:lnTo>
                  <a:cubicBezTo>
                    <a:pt x="14908" y="1582"/>
                    <a:pt x="11152" y="106"/>
                    <a:pt x="6777" y="8"/>
                  </a:cubicBezTo>
                  <a:cubicBezTo>
                    <a:pt x="6674" y="8"/>
                    <a:pt x="6571" y="0"/>
                    <a:pt x="645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4" name="Google Shape;4329;p80"/>
            <p:cNvSpPr/>
            <p:nvPr/>
          </p:nvSpPr>
          <p:spPr>
            <a:xfrm>
              <a:off x="935075" y="1774181"/>
              <a:ext cx="63768" cy="144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3" h="21600" extrusionOk="0">
                  <a:moveTo>
                    <a:pt x="6462" y="0"/>
                  </a:moveTo>
                  <a:cubicBezTo>
                    <a:pt x="2428" y="0"/>
                    <a:pt x="-529" y="1737"/>
                    <a:pt x="80" y="3654"/>
                  </a:cubicBezTo>
                  <a:lnTo>
                    <a:pt x="4706" y="17954"/>
                  </a:lnTo>
                  <a:cubicBezTo>
                    <a:pt x="5541" y="20026"/>
                    <a:pt x="9332" y="21502"/>
                    <a:pt x="13749" y="21600"/>
                  </a:cubicBezTo>
                  <a:cubicBezTo>
                    <a:pt x="13854" y="21600"/>
                    <a:pt x="13958" y="21600"/>
                    <a:pt x="14062" y="21600"/>
                  </a:cubicBezTo>
                  <a:cubicBezTo>
                    <a:pt x="17906" y="21600"/>
                    <a:pt x="21071" y="19871"/>
                    <a:pt x="20254" y="17954"/>
                  </a:cubicBezTo>
                  <a:lnTo>
                    <a:pt x="15836" y="3654"/>
                  </a:lnTo>
                  <a:cubicBezTo>
                    <a:pt x="15001" y="1582"/>
                    <a:pt x="11228" y="106"/>
                    <a:pt x="6810" y="8"/>
                  </a:cubicBezTo>
                  <a:cubicBezTo>
                    <a:pt x="6688" y="8"/>
                    <a:pt x="6584" y="0"/>
                    <a:pt x="6462" y="0"/>
                  </a:cubicBez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5" name="Google Shape;4330;p80"/>
            <p:cNvSpPr/>
            <p:nvPr/>
          </p:nvSpPr>
          <p:spPr>
            <a:xfrm>
              <a:off x="884670" y="784504"/>
              <a:ext cx="1548063" cy="2318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72" y="0"/>
                  </a:moveTo>
                  <a:lnTo>
                    <a:pt x="0" y="6"/>
                  </a:lnTo>
                  <a:lnTo>
                    <a:pt x="4928" y="21600"/>
                  </a:lnTo>
                  <a:lnTo>
                    <a:pt x="21600" y="21594"/>
                  </a:lnTo>
                  <a:lnTo>
                    <a:pt x="16672" y="0"/>
                  </a:ln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6" name="Google Shape;4331;p80"/>
            <p:cNvSpPr/>
            <p:nvPr/>
          </p:nvSpPr>
          <p:spPr>
            <a:xfrm>
              <a:off x="859624" y="603653"/>
              <a:ext cx="1592226" cy="2659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extrusionOk="0">
                  <a:moveTo>
                    <a:pt x="14440" y="224"/>
                  </a:moveTo>
                  <a:cubicBezTo>
                    <a:pt x="15225" y="235"/>
                    <a:pt x="15904" y="582"/>
                    <a:pt x="16045" y="1057"/>
                  </a:cubicBezTo>
                  <a:lnTo>
                    <a:pt x="20958" y="20542"/>
                  </a:lnTo>
                  <a:cubicBezTo>
                    <a:pt x="21072" y="20996"/>
                    <a:pt x="20534" y="21370"/>
                    <a:pt x="19767" y="21370"/>
                  </a:cubicBezTo>
                  <a:lnTo>
                    <a:pt x="6925" y="21376"/>
                  </a:lnTo>
                  <a:cubicBezTo>
                    <a:pt x="6131" y="21365"/>
                    <a:pt x="5461" y="21018"/>
                    <a:pt x="5311" y="20547"/>
                  </a:cubicBezTo>
                  <a:lnTo>
                    <a:pt x="407" y="1057"/>
                  </a:lnTo>
                  <a:cubicBezTo>
                    <a:pt x="284" y="604"/>
                    <a:pt x="822" y="230"/>
                    <a:pt x="1598" y="230"/>
                  </a:cubicBezTo>
                  <a:lnTo>
                    <a:pt x="14440" y="224"/>
                  </a:lnTo>
                  <a:close/>
                  <a:moveTo>
                    <a:pt x="14378" y="0"/>
                  </a:moveTo>
                  <a:lnTo>
                    <a:pt x="1545" y="5"/>
                  </a:lnTo>
                  <a:cubicBezTo>
                    <a:pt x="557" y="5"/>
                    <a:pt x="-122" y="481"/>
                    <a:pt x="19" y="1063"/>
                  </a:cubicBezTo>
                  <a:lnTo>
                    <a:pt x="4923" y="20547"/>
                  </a:lnTo>
                  <a:cubicBezTo>
                    <a:pt x="5073" y="21130"/>
                    <a:pt x="5990" y="21600"/>
                    <a:pt x="6978" y="21600"/>
                  </a:cubicBezTo>
                  <a:lnTo>
                    <a:pt x="19820" y="21594"/>
                  </a:lnTo>
                  <a:cubicBezTo>
                    <a:pt x="20799" y="21594"/>
                    <a:pt x="21478" y="21125"/>
                    <a:pt x="21337" y="20542"/>
                  </a:cubicBezTo>
                  <a:lnTo>
                    <a:pt x="16433" y="1052"/>
                  </a:lnTo>
                  <a:cubicBezTo>
                    <a:pt x="16283" y="470"/>
                    <a:pt x="15366" y="0"/>
                    <a:pt x="1437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7" name="Google Shape;4332;p80"/>
            <p:cNvSpPr/>
            <p:nvPr/>
          </p:nvSpPr>
          <p:spPr>
            <a:xfrm>
              <a:off x="876858" y="619431"/>
              <a:ext cx="1558410" cy="2631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1" h="21600" extrusionOk="0">
                  <a:moveTo>
                    <a:pt x="14561" y="87"/>
                  </a:moveTo>
                  <a:cubicBezTo>
                    <a:pt x="15356" y="97"/>
                    <a:pt x="16023" y="437"/>
                    <a:pt x="16177" y="907"/>
                  </a:cubicBezTo>
                  <a:lnTo>
                    <a:pt x="21211" y="20682"/>
                  </a:lnTo>
                  <a:cubicBezTo>
                    <a:pt x="21328" y="21136"/>
                    <a:pt x="20787" y="21508"/>
                    <a:pt x="20011" y="21508"/>
                  </a:cubicBezTo>
                  <a:lnTo>
                    <a:pt x="6821" y="21514"/>
                  </a:lnTo>
                  <a:cubicBezTo>
                    <a:pt x="6026" y="21503"/>
                    <a:pt x="5350" y="21157"/>
                    <a:pt x="5205" y="20688"/>
                  </a:cubicBezTo>
                  <a:lnTo>
                    <a:pt x="162" y="912"/>
                  </a:lnTo>
                  <a:cubicBezTo>
                    <a:pt x="54" y="459"/>
                    <a:pt x="586" y="92"/>
                    <a:pt x="1362" y="92"/>
                  </a:cubicBezTo>
                  <a:lnTo>
                    <a:pt x="14561" y="87"/>
                  </a:lnTo>
                  <a:close/>
                  <a:moveTo>
                    <a:pt x="1344" y="0"/>
                  </a:moveTo>
                  <a:cubicBezTo>
                    <a:pt x="487" y="5"/>
                    <a:pt x="-109" y="410"/>
                    <a:pt x="17" y="912"/>
                  </a:cubicBezTo>
                  <a:lnTo>
                    <a:pt x="5061" y="20688"/>
                  </a:lnTo>
                  <a:cubicBezTo>
                    <a:pt x="5214" y="21206"/>
                    <a:pt x="5964" y="21584"/>
                    <a:pt x="6838" y="21600"/>
                  </a:cubicBezTo>
                  <a:lnTo>
                    <a:pt x="20038" y="21595"/>
                  </a:lnTo>
                  <a:cubicBezTo>
                    <a:pt x="20895" y="21595"/>
                    <a:pt x="21491" y="21184"/>
                    <a:pt x="21365" y="20682"/>
                  </a:cubicBezTo>
                  <a:lnTo>
                    <a:pt x="16321" y="907"/>
                  </a:lnTo>
                  <a:cubicBezTo>
                    <a:pt x="16168" y="389"/>
                    <a:pt x="15419" y="11"/>
                    <a:pt x="14535" y="0"/>
                  </a:cubicBezTo>
                  <a:close/>
                </a:path>
              </a:pathLst>
            </a:custGeom>
            <a:solidFill>
              <a:srgbClr val="000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8" name="Google Shape;4333;p80"/>
            <p:cNvSpPr/>
            <p:nvPr/>
          </p:nvSpPr>
          <p:spPr>
            <a:xfrm>
              <a:off x="1357421" y="2873760"/>
              <a:ext cx="945327" cy="132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6" h="21600" extrusionOk="0">
                  <a:moveTo>
                    <a:pt x="1388" y="0"/>
                  </a:moveTo>
                  <a:cubicBezTo>
                    <a:pt x="539" y="0"/>
                    <a:pt x="-116" y="5644"/>
                    <a:pt x="17" y="11822"/>
                  </a:cubicBezTo>
                  <a:cubicBezTo>
                    <a:pt x="135" y="17404"/>
                    <a:pt x="803" y="21484"/>
                    <a:pt x="1591" y="21600"/>
                  </a:cubicBezTo>
                  <a:lnTo>
                    <a:pt x="19939" y="21600"/>
                  </a:lnTo>
                  <a:cubicBezTo>
                    <a:pt x="20815" y="21600"/>
                    <a:pt x="21484" y="16009"/>
                    <a:pt x="21335" y="9778"/>
                  </a:cubicBezTo>
                  <a:cubicBezTo>
                    <a:pt x="21217" y="4196"/>
                    <a:pt x="20563" y="107"/>
                    <a:pt x="19775" y="0"/>
                  </a:cubicBezTo>
                  <a:lnTo>
                    <a:pt x="1413" y="0"/>
                  </a:lnTo>
                  <a:cubicBezTo>
                    <a:pt x="1404" y="0"/>
                    <a:pt x="1397" y="0"/>
                    <a:pt x="138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49" name="Google Shape;4334;p80"/>
            <p:cNvSpPr/>
            <p:nvPr/>
          </p:nvSpPr>
          <p:spPr>
            <a:xfrm>
              <a:off x="1117180" y="1332335"/>
              <a:ext cx="1276218" cy="875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2" h="21600" extrusionOk="0">
                  <a:moveTo>
                    <a:pt x="272" y="0"/>
                  </a:moveTo>
                  <a:cubicBezTo>
                    <a:pt x="105" y="0"/>
                    <a:pt x="-28" y="227"/>
                    <a:pt x="5" y="470"/>
                  </a:cubicBezTo>
                  <a:lnTo>
                    <a:pt x="2215" y="21227"/>
                  </a:lnTo>
                  <a:cubicBezTo>
                    <a:pt x="2237" y="21438"/>
                    <a:pt x="2359" y="21600"/>
                    <a:pt x="2515" y="21600"/>
                  </a:cubicBezTo>
                  <a:lnTo>
                    <a:pt x="21283" y="21600"/>
                  </a:lnTo>
                  <a:cubicBezTo>
                    <a:pt x="21450" y="21600"/>
                    <a:pt x="21572" y="21389"/>
                    <a:pt x="21549" y="21146"/>
                  </a:cubicBezTo>
                  <a:lnTo>
                    <a:pt x="19339" y="389"/>
                  </a:lnTo>
                  <a:cubicBezTo>
                    <a:pt x="19317" y="161"/>
                    <a:pt x="19184" y="0"/>
                    <a:pt x="19040" y="0"/>
                  </a:cubicBez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0" name="Google Shape;4335;p80"/>
            <p:cNvSpPr/>
            <p:nvPr/>
          </p:nvSpPr>
          <p:spPr>
            <a:xfrm>
              <a:off x="3179097" y="2429195"/>
              <a:ext cx="179547" cy="178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61" y="0"/>
                  </a:moveTo>
                  <a:cubicBezTo>
                    <a:pt x="4824" y="0"/>
                    <a:pt x="0" y="4848"/>
                    <a:pt x="0" y="10800"/>
                  </a:cubicBezTo>
                  <a:cubicBezTo>
                    <a:pt x="0" y="16758"/>
                    <a:pt x="4824" y="21600"/>
                    <a:pt x="10761" y="21600"/>
                  </a:cubicBezTo>
                  <a:cubicBezTo>
                    <a:pt x="16691" y="21600"/>
                    <a:pt x="21600" y="16758"/>
                    <a:pt x="21600" y="10800"/>
                  </a:cubicBezTo>
                  <a:cubicBezTo>
                    <a:pt x="21600" y="4848"/>
                    <a:pt x="16691" y="0"/>
                    <a:pt x="1076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1" name="Google Shape;4336;p80"/>
            <p:cNvSpPr/>
            <p:nvPr/>
          </p:nvSpPr>
          <p:spPr>
            <a:xfrm>
              <a:off x="291517" y="2852704"/>
              <a:ext cx="572806" cy="573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2" y="0"/>
                  </a:moveTo>
                  <a:cubicBezTo>
                    <a:pt x="4836" y="0"/>
                    <a:pt x="0" y="4830"/>
                    <a:pt x="0" y="10800"/>
                  </a:cubicBezTo>
                  <a:cubicBezTo>
                    <a:pt x="0" y="16770"/>
                    <a:pt x="4836" y="21600"/>
                    <a:pt x="10812" y="21600"/>
                  </a:cubicBezTo>
                  <a:cubicBezTo>
                    <a:pt x="16764" y="21600"/>
                    <a:pt x="21600" y="16770"/>
                    <a:pt x="21600" y="10800"/>
                  </a:cubicBezTo>
                  <a:cubicBezTo>
                    <a:pt x="21600" y="4830"/>
                    <a:pt x="16764" y="0"/>
                    <a:pt x="10812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2" name="Google Shape;4337;p80"/>
            <p:cNvSpPr/>
            <p:nvPr/>
          </p:nvSpPr>
          <p:spPr>
            <a:xfrm>
              <a:off x="3044928" y="121655"/>
              <a:ext cx="191407" cy="191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63" y="0"/>
                  </a:moveTo>
                  <a:cubicBezTo>
                    <a:pt x="4826" y="0"/>
                    <a:pt x="0" y="4821"/>
                    <a:pt x="0" y="10760"/>
                  </a:cubicBezTo>
                  <a:cubicBezTo>
                    <a:pt x="0" y="16773"/>
                    <a:pt x="4826" y="21600"/>
                    <a:pt x="10763" y="21600"/>
                  </a:cubicBezTo>
                  <a:cubicBezTo>
                    <a:pt x="16774" y="21600"/>
                    <a:pt x="21600" y="16773"/>
                    <a:pt x="21600" y="10760"/>
                  </a:cubicBezTo>
                  <a:cubicBezTo>
                    <a:pt x="21600" y="4821"/>
                    <a:pt x="16774" y="0"/>
                    <a:pt x="1076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3" name="Google Shape;4338;p80"/>
            <p:cNvSpPr/>
            <p:nvPr/>
          </p:nvSpPr>
          <p:spPr>
            <a:xfrm>
              <a:off x="2945188" y="422040"/>
              <a:ext cx="120144" cy="120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30" h="21600" extrusionOk="0">
                  <a:moveTo>
                    <a:pt x="9299" y="1551"/>
                  </a:moveTo>
                  <a:cubicBezTo>
                    <a:pt x="13663" y="1551"/>
                    <a:pt x="17213" y="5678"/>
                    <a:pt x="17213" y="10751"/>
                  </a:cubicBezTo>
                  <a:cubicBezTo>
                    <a:pt x="17213" y="16410"/>
                    <a:pt x="13327" y="20127"/>
                    <a:pt x="9240" y="20127"/>
                  </a:cubicBezTo>
                  <a:cubicBezTo>
                    <a:pt x="7277" y="20127"/>
                    <a:pt x="5263" y="19268"/>
                    <a:pt x="3618" y="17356"/>
                  </a:cubicBezTo>
                  <a:cubicBezTo>
                    <a:pt x="-1450" y="11463"/>
                    <a:pt x="2099" y="1551"/>
                    <a:pt x="9299" y="1551"/>
                  </a:cubicBezTo>
                  <a:close/>
                  <a:moveTo>
                    <a:pt x="9232" y="0"/>
                  </a:moveTo>
                  <a:cubicBezTo>
                    <a:pt x="6950" y="0"/>
                    <a:pt x="4617" y="985"/>
                    <a:pt x="2712" y="3210"/>
                  </a:cubicBezTo>
                  <a:cubicBezTo>
                    <a:pt x="-3070" y="9932"/>
                    <a:pt x="983" y="21600"/>
                    <a:pt x="9299" y="21600"/>
                  </a:cubicBezTo>
                  <a:cubicBezTo>
                    <a:pt x="14376" y="21600"/>
                    <a:pt x="18530" y="16771"/>
                    <a:pt x="18530" y="10751"/>
                  </a:cubicBezTo>
                  <a:cubicBezTo>
                    <a:pt x="18530" y="4302"/>
                    <a:pt x="13990" y="0"/>
                    <a:pt x="9232" y="0"/>
                  </a:cubicBez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4" name="Google Shape;4339;p80"/>
            <p:cNvSpPr/>
            <p:nvPr/>
          </p:nvSpPr>
          <p:spPr>
            <a:xfrm>
              <a:off x="603315" y="2765543"/>
              <a:ext cx="67643" cy="67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20" h="21600" extrusionOk="0">
                  <a:moveTo>
                    <a:pt x="9344" y="2648"/>
                  </a:moveTo>
                  <a:cubicBezTo>
                    <a:pt x="13113" y="2648"/>
                    <a:pt x="16181" y="6219"/>
                    <a:pt x="16181" y="10852"/>
                  </a:cubicBezTo>
                  <a:cubicBezTo>
                    <a:pt x="16181" y="15695"/>
                    <a:pt x="12800" y="19005"/>
                    <a:pt x="9225" y="19005"/>
                  </a:cubicBezTo>
                  <a:cubicBezTo>
                    <a:pt x="7511" y="19005"/>
                    <a:pt x="5754" y="18238"/>
                    <a:pt x="4294" y="16548"/>
                  </a:cubicBezTo>
                  <a:cubicBezTo>
                    <a:pt x="-26" y="11497"/>
                    <a:pt x="3042" y="2648"/>
                    <a:pt x="9344" y="2648"/>
                  </a:cubicBezTo>
                  <a:close/>
                  <a:moveTo>
                    <a:pt x="9269" y="0"/>
                  </a:moveTo>
                  <a:cubicBezTo>
                    <a:pt x="6975" y="0"/>
                    <a:pt x="4607" y="1010"/>
                    <a:pt x="2670" y="3275"/>
                  </a:cubicBezTo>
                  <a:cubicBezTo>
                    <a:pt x="-3080" y="10016"/>
                    <a:pt x="1061" y="21600"/>
                    <a:pt x="9344" y="21600"/>
                  </a:cubicBezTo>
                  <a:cubicBezTo>
                    <a:pt x="14379" y="21600"/>
                    <a:pt x="18520" y="16757"/>
                    <a:pt x="18520" y="10852"/>
                  </a:cubicBezTo>
                  <a:cubicBezTo>
                    <a:pt x="18520" y="4337"/>
                    <a:pt x="14021" y="0"/>
                    <a:pt x="9269" y="0"/>
                  </a:cubicBez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5" name="Google Shape;4340;p80"/>
            <p:cNvSpPr/>
            <p:nvPr/>
          </p:nvSpPr>
          <p:spPr>
            <a:xfrm>
              <a:off x="3313485" y="299840"/>
              <a:ext cx="95813" cy="96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10" h="21600" extrusionOk="0">
                  <a:moveTo>
                    <a:pt x="9229" y="0"/>
                  </a:moveTo>
                  <a:cubicBezTo>
                    <a:pt x="978" y="0"/>
                    <a:pt x="-3090" y="11654"/>
                    <a:pt x="2754" y="18439"/>
                  </a:cubicBezTo>
                  <a:cubicBezTo>
                    <a:pt x="4636" y="20624"/>
                    <a:pt x="6937" y="21600"/>
                    <a:pt x="9197" y="21600"/>
                  </a:cubicBezTo>
                  <a:cubicBezTo>
                    <a:pt x="13948" y="21600"/>
                    <a:pt x="18510" y="17268"/>
                    <a:pt x="18510" y="10763"/>
                  </a:cubicBezTo>
                  <a:cubicBezTo>
                    <a:pt x="18510" y="4869"/>
                    <a:pt x="14442" y="0"/>
                    <a:pt x="922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6" name="Google Shape;4341;p80"/>
            <p:cNvSpPr/>
            <p:nvPr/>
          </p:nvSpPr>
          <p:spPr>
            <a:xfrm>
              <a:off x="2636648" y="2619023"/>
              <a:ext cx="203712" cy="204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11" h="21600" extrusionOk="0">
                  <a:moveTo>
                    <a:pt x="9450" y="0"/>
                  </a:moveTo>
                  <a:cubicBezTo>
                    <a:pt x="8262" y="0"/>
                    <a:pt x="7054" y="253"/>
                    <a:pt x="5886" y="789"/>
                  </a:cubicBezTo>
                  <a:cubicBezTo>
                    <a:pt x="1037" y="3087"/>
                    <a:pt x="-1294" y="9354"/>
                    <a:pt x="732" y="14924"/>
                  </a:cubicBezTo>
                  <a:cubicBezTo>
                    <a:pt x="2215" y="19077"/>
                    <a:pt x="5759" y="21600"/>
                    <a:pt x="9496" y="21600"/>
                  </a:cubicBezTo>
                  <a:cubicBezTo>
                    <a:pt x="10704" y="21600"/>
                    <a:pt x="11938" y="21335"/>
                    <a:pt x="13126" y="20771"/>
                  </a:cubicBezTo>
                  <a:cubicBezTo>
                    <a:pt x="17975" y="18547"/>
                    <a:pt x="20306" y="12211"/>
                    <a:pt x="18280" y="6710"/>
                  </a:cubicBezTo>
                  <a:cubicBezTo>
                    <a:pt x="16792" y="2534"/>
                    <a:pt x="13213" y="0"/>
                    <a:pt x="945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7" name="Google Shape;4342;p80"/>
            <p:cNvSpPr/>
            <p:nvPr/>
          </p:nvSpPr>
          <p:spPr>
            <a:xfrm>
              <a:off x="2731921" y="710836"/>
              <a:ext cx="166379" cy="165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8" y="0"/>
                  </a:moveTo>
                  <a:cubicBezTo>
                    <a:pt x="4867" y="0"/>
                    <a:pt x="0" y="4886"/>
                    <a:pt x="0" y="10800"/>
                  </a:cubicBezTo>
                  <a:cubicBezTo>
                    <a:pt x="0" y="16799"/>
                    <a:pt x="4867" y="21600"/>
                    <a:pt x="10758" y="21600"/>
                  </a:cubicBezTo>
                  <a:cubicBezTo>
                    <a:pt x="16733" y="21600"/>
                    <a:pt x="21600" y="16799"/>
                    <a:pt x="21600" y="10800"/>
                  </a:cubicBezTo>
                  <a:cubicBezTo>
                    <a:pt x="21600" y="4886"/>
                    <a:pt x="16733" y="0"/>
                    <a:pt x="1075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8" name="Google Shape;4343;p80"/>
            <p:cNvSpPr/>
            <p:nvPr/>
          </p:nvSpPr>
          <p:spPr>
            <a:xfrm>
              <a:off x="2824796" y="3122458"/>
              <a:ext cx="202938" cy="202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46" h="21600" extrusionOk="0">
                  <a:moveTo>
                    <a:pt x="9783" y="0"/>
                  </a:moveTo>
                  <a:cubicBezTo>
                    <a:pt x="5403" y="0"/>
                    <a:pt x="1425" y="3264"/>
                    <a:pt x="304" y="8131"/>
                  </a:cubicBezTo>
                  <a:cubicBezTo>
                    <a:pt x="-1027" y="13957"/>
                    <a:pt x="2138" y="19782"/>
                    <a:pt x="7399" y="21257"/>
                  </a:cubicBezTo>
                  <a:cubicBezTo>
                    <a:pt x="8206" y="21490"/>
                    <a:pt x="9024" y="21600"/>
                    <a:pt x="9825" y="21600"/>
                  </a:cubicBezTo>
                  <a:cubicBezTo>
                    <a:pt x="14154" y="21600"/>
                    <a:pt x="18121" y="18382"/>
                    <a:pt x="19242" y="13469"/>
                  </a:cubicBezTo>
                  <a:cubicBezTo>
                    <a:pt x="20573" y="7713"/>
                    <a:pt x="17403" y="1812"/>
                    <a:pt x="12210" y="337"/>
                  </a:cubicBezTo>
                  <a:cubicBezTo>
                    <a:pt x="11397" y="110"/>
                    <a:pt x="10585" y="0"/>
                    <a:pt x="978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59" name="Google Shape;4344;p80"/>
            <p:cNvSpPr/>
            <p:nvPr/>
          </p:nvSpPr>
          <p:spPr>
            <a:xfrm>
              <a:off x="2687850" y="3075014"/>
              <a:ext cx="84823" cy="85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90" y="0"/>
                  </a:moveTo>
                  <a:cubicBezTo>
                    <a:pt x="4863" y="0"/>
                    <a:pt x="0" y="4812"/>
                    <a:pt x="0" y="10793"/>
                  </a:cubicBezTo>
                  <a:cubicBezTo>
                    <a:pt x="0" y="16774"/>
                    <a:pt x="4863" y="21600"/>
                    <a:pt x="10890" y="21600"/>
                  </a:cubicBezTo>
                  <a:cubicBezTo>
                    <a:pt x="16917" y="21600"/>
                    <a:pt x="21600" y="16774"/>
                    <a:pt x="21600" y="10793"/>
                  </a:cubicBezTo>
                  <a:cubicBezTo>
                    <a:pt x="21600" y="4812"/>
                    <a:pt x="16917" y="0"/>
                    <a:pt x="1089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0" name="Google Shape;4345;p80"/>
            <p:cNvSpPr/>
            <p:nvPr/>
          </p:nvSpPr>
          <p:spPr>
            <a:xfrm>
              <a:off x="1784301" y="2161563"/>
              <a:ext cx="1129777" cy="437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892" y="0"/>
                  </a:moveTo>
                  <a:lnTo>
                    <a:pt x="14056" y="15632"/>
                  </a:lnTo>
                  <a:lnTo>
                    <a:pt x="11379" y="7687"/>
                  </a:lnTo>
                  <a:lnTo>
                    <a:pt x="9756" y="20790"/>
                  </a:lnTo>
                  <a:lnTo>
                    <a:pt x="3898" y="3341"/>
                  </a:lnTo>
                  <a:lnTo>
                    <a:pt x="0" y="17838"/>
                  </a:lnTo>
                  <a:lnTo>
                    <a:pt x="126" y="18064"/>
                  </a:lnTo>
                  <a:lnTo>
                    <a:pt x="3910" y="3990"/>
                  </a:lnTo>
                  <a:lnTo>
                    <a:pt x="9820" y="21600"/>
                  </a:lnTo>
                  <a:lnTo>
                    <a:pt x="11441" y="8498"/>
                  </a:lnTo>
                  <a:lnTo>
                    <a:pt x="14132" y="16443"/>
                  </a:lnTo>
                  <a:lnTo>
                    <a:pt x="15967" y="810"/>
                  </a:lnTo>
                  <a:lnTo>
                    <a:pt x="21474" y="16961"/>
                  </a:lnTo>
                  <a:lnTo>
                    <a:pt x="21600" y="16703"/>
                  </a:lnTo>
                  <a:lnTo>
                    <a:pt x="15892" y="0"/>
                  </a:ln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1" name="Google Shape;4346;p80"/>
            <p:cNvSpPr/>
            <p:nvPr/>
          </p:nvSpPr>
          <p:spPr>
            <a:xfrm>
              <a:off x="1702397" y="2415375"/>
              <a:ext cx="181552" cy="1934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4" h="21600" extrusionOk="0">
                  <a:moveTo>
                    <a:pt x="8151" y="0"/>
                  </a:moveTo>
                  <a:cubicBezTo>
                    <a:pt x="6565" y="0"/>
                    <a:pt x="5019" y="450"/>
                    <a:pt x="3651" y="1397"/>
                  </a:cubicBezTo>
                  <a:cubicBezTo>
                    <a:pt x="-515" y="4338"/>
                    <a:pt x="-1210" y="10949"/>
                    <a:pt x="2054" y="16089"/>
                  </a:cubicBezTo>
                  <a:cubicBezTo>
                    <a:pt x="4214" y="19619"/>
                    <a:pt x="7685" y="21600"/>
                    <a:pt x="10989" y="21600"/>
                  </a:cubicBezTo>
                  <a:cubicBezTo>
                    <a:pt x="12569" y="21600"/>
                    <a:pt x="14109" y="21150"/>
                    <a:pt x="15460" y="20196"/>
                  </a:cubicBezTo>
                  <a:cubicBezTo>
                    <a:pt x="19695" y="17262"/>
                    <a:pt x="20390" y="10724"/>
                    <a:pt x="17126" y="5511"/>
                  </a:cubicBezTo>
                  <a:cubicBezTo>
                    <a:pt x="14914" y="1981"/>
                    <a:pt x="11460" y="0"/>
                    <a:pt x="815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2" name="Google Shape;4347;p80"/>
            <p:cNvSpPr/>
            <p:nvPr/>
          </p:nvSpPr>
          <p:spPr>
            <a:xfrm>
              <a:off x="2162972" y="2497803"/>
              <a:ext cx="253554" cy="269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44" h="21600" extrusionOk="0">
                  <a:moveTo>
                    <a:pt x="8159" y="0"/>
                  </a:moveTo>
                  <a:cubicBezTo>
                    <a:pt x="6577" y="0"/>
                    <a:pt x="5033" y="453"/>
                    <a:pt x="3681" y="1407"/>
                  </a:cubicBezTo>
                  <a:cubicBezTo>
                    <a:pt x="-488" y="4303"/>
                    <a:pt x="-1232" y="10878"/>
                    <a:pt x="2046" y="16091"/>
                  </a:cubicBezTo>
                  <a:cubicBezTo>
                    <a:pt x="4228" y="19619"/>
                    <a:pt x="7687" y="21600"/>
                    <a:pt x="10985" y="21600"/>
                  </a:cubicBezTo>
                  <a:cubicBezTo>
                    <a:pt x="12563" y="21600"/>
                    <a:pt x="14103" y="21151"/>
                    <a:pt x="15451" y="20198"/>
                  </a:cubicBezTo>
                  <a:cubicBezTo>
                    <a:pt x="19620" y="17250"/>
                    <a:pt x="20368" y="10669"/>
                    <a:pt x="17139" y="5457"/>
                  </a:cubicBezTo>
                  <a:cubicBezTo>
                    <a:pt x="14925" y="1973"/>
                    <a:pt x="11458" y="0"/>
                    <a:pt x="815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3" name="Google Shape;4348;p80"/>
            <p:cNvSpPr/>
            <p:nvPr/>
          </p:nvSpPr>
          <p:spPr>
            <a:xfrm>
              <a:off x="2518164" y="2063956"/>
              <a:ext cx="205863" cy="218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53" h="21600" extrusionOk="0">
                  <a:moveTo>
                    <a:pt x="8134" y="0"/>
                  </a:moveTo>
                  <a:cubicBezTo>
                    <a:pt x="6554" y="0"/>
                    <a:pt x="5021" y="447"/>
                    <a:pt x="3674" y="1394"/>
                  </a:cubicBezTo>
                  <a:cubicBezTo>
                    <a:pt x="-487" y="4323"/>
                    <a:pt x="-1221" y="10897"/>
                    <a:pt x="2024" y="16103"/>
                  </a:cubicBezTo>
                  <a:cubicBezTo>
                    <a:pt x="4216" y="19624"/>
                    <a:pt x="7673" y="21600"/>
                    <a:pt x="10969" y="21600"/>
                  </a:cubicBezTo>
                  <a:cubicBezTo>
                    <a:pt x="12543" y="21600"/>
                    <a:pt x="14077" y="21148"/>
                    <a:pt x="15423" y="20200"/>
                  </a:cubicBezTo>
                  <a:cubicBezTo>
                    <a:pt x="19645" y="17271"/>
                    <a:pt x="20379" y="10698"/>
                    <a:pt x="17134" y="5492"/>
                  </a:cubicBezTo>
                  <a:cubicBezTo>
                    <a:pt x="14902" y="1970"/>
                    <a:pt x="11429" y="0"/>
                    <a:pt x="813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4" name="Google Shape;4349;p80"/>
            <p:cNvSpPr/>
            <p:nvPr/>
          </p:nvSpPr>
          <p:spPr>
            <a:xfrm>
              <a:off x="2844636" y="2433711"/>
              <a:ext cx="165870" cy="176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1" h="21600" extrusionOk="0">
                  <a:moveTo>
                    <a:pt x="8443" y="0"/>
                  </a:moveTo>
                  <a:cubicBezTo>
                    <a:pt x="8261" y="0"/>
                    <a:pt x="8079" y="0"/>
                    <a:pt x="7904" y="13"/>
                  </a:cubicBezTo>
                  <a:cubicBezTo>
                    <a:pt x="2562" y="333"/>
                    <a:pt x="-895" y="5407"/>
                    <a:pt x="203" y="11359"/>
                  </a:cubicBezTo>
                  <a:cubicBezTo>
                    <a:pt x="1269" y="17119"/>
                    <a:pt x="6221" y="21600"/>
                    <a:pt x="11374" y="21600"/>
                  </a:cubicBezTo>
                  <a:cubicBezTo>
                    <a:pt x="11556" y="21600"/>
                    <a:pt x="11731" y="21593"/>
                    <a:pt x="11906" y="21580"/>
                  </a:cubicBezTo>
                  <a:cubicBezTo>
                    <a:pt x="17248" y="21260"/>
                    <a:pt x="20705" y="16107"/>
                    <a:pt x="19607" y="10154"/>
                  </a:cubicBezTo>
                  <a:cubicBezTo>
                    <a:pt x="18541" y="4401"/>
                    <a:pt x="13596" y="0"/>
                    <a:pt x="844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5" name="Google Shape;4350;p80"/>
            <p:cNvSpPr/>
            <p:nvPr/>
          </p:nvSpPr>
          <p:spPr>
            <a:xfrm>
              <a:off x="1904254" y="2146982"/>
              <a:ext cx="167827" cy="178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0" h="21600" extrusionOk="0">
                  <a:moveTo>
                    <a:pt x="8430" y="0"/>
                  </a:moveTo>
                  <a:cubicBezTo>
                    <a:pt x="8250" y="0"/>
                    <a:pt x="8070" y="7"/>
                    <a:pt x="7896" y="13"/>
                  </a:cubicBezTo>
                  <a:cubicBezTo>
                    <a:pt x="2535" y="329"/>
                    <a:pt x="-885" y="5426"/>
                    <a:pt x="201" y="11399"/>
                  </a:cubicBezTo>
                  <a:cubicBezTo>
                    <a:pt x="1256" y="17168"/>
                    <a:pt x="6225" y="21600"/>
                    <a:pt x="11400" y="21600"/>
                  </a:cubicBezTo>
                  <a:cubicBezTo>
                    <a:pt x="11580" y="21600"/>
                    <a:pt x="11754" y="21593"/>
                    <a:pt x="11934" y="21587"/>
                  </a:cubicBezTo>
                  <a:cubicBezTo>
                    <a:pt x="17295" y="21264"/>
                    <a:pt x="20715" y="16174"/>
                    <a:pt x="19629" y="10201"/>
                  </a:cubicBezTo>
                  <a:cubicBezTo>
                    <a:pt x="18574" y="4432"/>
                    <a:pt x="13599" y="0"/>
                    <a:pt x="843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6" name="Google Shape;4351;p80"/>
            <p:cNvSpPr/>
            <p:nvPr/>
          </p:nvSpPr>
          <p:spPr>
            <a:xfrm>
              <a:off x="2461556" y="2423210"/>
              <a:ext cx="119885" cy="12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2" h="21600" extrusionOk="0">
                  <a:moveTo>
                    <a:pt x="8447" y="0"/>
                  </a:moveTo>
                  <a:cubicBezTo>
                    <a:pt x="8269" y="0"/>
                    <a:pt x="8081" y="0"/>
                    <a:pt x="7902" y="18"/>
                  </a:cubicBezTo>
                  <a:cubicBezTo>
                    <a:pt x="2496" y="239"/>
                    <a:pt x="-954" y="5356"/>
                    <a:pt x="235" y="11357"/>
                  </a:cubicBezTo>
                  <a:cubicBezTo>
                    <a:pt x="1289" y="17228"/>
                    <a:pt x="6249" y="21600"/>
                    <a:pt x="11513" y="21600"/>
                  </a:cubicBezTo>
                  <a:cubicBezTo>
                    <a:pt x="11638" y="21600"/>
                    <a:pt x="11763" y="21600"/>
                    <a:pt x="11897" y="21591"/>
                  </a:cubicBezTo>
                  <a:cubicBezTo>
                    <a:pt x="17187" y="21259"/>
                    <a:pt x="20646" y="16142"/>
                    <a:pt x="19457" y="10142"/>
                  </a:cubicBezTo>
                  <a:cubicBezTo>
                    <a:pt x="18412" y="4445"/>
                    <a:pt x="13550" y="0"/>
                    <a:pt x="844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7" name="Google Shape;4352;p80"/>
            <p:cNvSpPr/>
            <p:nvPr/>
          </p:nvSpPr>
          <p:spPr>
            <a:xfrm>
              <a:off x="2348212" y="2290455"/>
              <a:ext cx="65339" cy="69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6" h="21600" extrusionOk="0">
                  <a:moveTo>
                    <a:pt x="7831" y="0"/>
                  </a:moveTo>
                  <a:cubicBezTo>
                    <a:pt x="2484" y="607"/>
                    <a:pt x="-1091" y="5919"/>
                    <a:pt x="303" y="11415"/>
                  </a:cubicBezTo>
                  <a:cubicBezTo>
                    <a:pt x="1287" y="17115"/>
                    <a:pt x="6043" y="21600"/>
                    <a:pt x="11997" y="21600"/>
                  </a:cubicBezTo>
                  <a:cubicBezTo>
                    <a:pt x="17147" y="21195"/>
                    <a:pt x="20509" y="16103"/>
                    <a:pt x="19525" y="10185"/>
                  </a:cubicBezTo>
                  <a:cubicBezTo>
                    <a:pt x="18541" y="4485"/>
                    <a:pt x="13571" y="202"/>
                    <a:pt x="783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8" name="Google Shape;4353;p80"/>
            <p:cNvSpPr/>
            <p:nvPr/>
          </p:nvSpPr>
          <p:spPr>
            <a:xfrm>
              <a:off x="1619155" y="1597301"/>
              <a:ext cx="439362" cy="1940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2373" y="0"/>
                  </a:moveTo>
                  <a:cubicBezTo>
                    <a:pt x="1706" y="0"/>
                    <a:pt x="1075" y="648"/>
                    <a:pt x="647" y="1763"/>
                  </a:cubicBezTo>
                  <a:cubicBezTo>
                    <a:pt x="99" y="3295"/>
                    <a:pt x="-124" y="5349"/>
                    <a:pt x="67" y="7250"/>
                  </a:cubicBezTo>
                  <a:lnTo>
                    <a:pt x="1161" y="21600"/>
                  </a:lnTo>
                  <a:lnTo>
                    <a:pt x="1355" y="21527"/>
                  </a:lnTo>
                  <a:lnTo>
                    <a:pt x="262" y="7178"/>
                  </a:lnTo>
                  <a:cubicBezTo>
                    <a:pt x="99" y="5349"/>
                    <a:pt x="294" y="3519"/>
                    <a:pt x="807" y="2053"/>
                  </a:cubicBezTo>
                  <a:cubicBezTo>
                    <a:pt x="1203" y="1018"/>
                    <a:pt x="1770" y="436"/>
                    <a:pt x="2371" y="436"/>
                  </a:cubicBezTo>
                  <a:cubicBezTo>
                    <a:pt x="2408" y="436"/>
                    <a:pt x="2442" y="436"/>
                    <a:pt x="2480" y="442"/>
                  </a:cubicBezTo>
                  <a:lnTo>
                    <a:pt x="21476" y="1690"/>
                  </a:lnTo>
                  <a:lnTo>
                    <a:pt x="21476" y="1175"/>
                  </a:lnTo>
                  <a:lnTo>
                    <a:pt x="2480" y="6"/>
                  </a:lnTo>
                  <a:cubicBezTo>
                    <a:pt x="2442" y="0"/>
                    <a:pt x="2408" y="0"/>
                    <a:pt x="2373" y="0"/>
                  </a:cubicBezTo>
                  <a:close/>
                </a:path>
              </a:pathLst>
            </a:custGeom>
            <a:solidFill>
              <a:srgbClr val="1B20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69" name="Google Shape;4354;p80"/>
            <p:cNvSpPr/>
            <p:nvPr/>
          </p:nvSpPr>
          <p:spPr>
            <a:xfrm>
              <a:off x="1681689" y="1833430"/>
              <a:ext cx="574764" cy="99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" y="0"/>
                  </a:moveTo>
                  <a:lnTo>
                    <a:pt x="0" y="142"/>
                  </a:lnTo>
                  <a:lnTo>
                    <a:pt x="296" y="8865"/>
                  </a:lnTo>
                  <a:cubicBezTo>
                    <a:pt x="421" y="13871"/>
                    <a:pt x="1163" y="17884"/>
                    <a:pt x="2053" y="18310"/>
                  </a:cubicBezTo>
                  <a:lnTo>
                    <a:pt x="21600" y="21600"/>
                  </a:lnTo>
                  <a:lnTo>
                    <a:pt x="21600" y="20594"/>
                  </a:lnTo>
                  <a:lnTo>
                    <a:pt x="2053" y="17446"/>
                  </a:lnTo>
                  <a:cubicBezTo>
                    <a:pt x="1311" y="17304"/>
                    <a:pt x="595" y="13445"/>
                    <a:pt x="446" y="8581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rgbClr val="1B20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0" name="Google Shape;4355;p80"/>
            <p:cNvSpPr/>
            <p:nvPr/>
          </p:nvSpPr>
          <p:spPr>
            <a:xfrm>
              <a:off x="1445613" y="1806444"/>
              <a:ext cx="223110" cy="205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600" extrusionOk="0">
                  <a:moveTo>
                    <a:pt x="18946" y="0"/>
                  </a:moveTo>
                  <a:lnTo>
                    <a:pt x="18570" y="68"/>
                  </a:lnTo>
                  <a:lnTo>
                    <a:pt x="20968" y="16423"/>
                  </a:lnTo>
                  <a:cubicBezTo>
                    <a:pt x="21156" y="17593"/>
                    <a:pt x="20905" y="18837"/>
                    <a:pt x="20147" y="19733"/>
                  </a:cubicBezTo>
                  <a:cubicBezTo>
                    <a:pt x="19317" y="20704"/>
                    <a:pt x="18157" y="21189"/>
                    <a:pt x="16976" y="21189"/>
                  </a:cubicBezTo>
                  <a:cubicBezTo>
                    <a:pt x="16898" y="21189"/>
                    <a:pt x="16814" y="21189"/>
                    <a:pt x="16736" y="21183"/>
                  </a:cubicBezTo>
                  <a:lnTo>
                    <a:pt x="0" y="20698"/>
                  </a:lnTo>
                  <a:lnTo>
                    <a:pt x="0" y="21115"/>
                  </a:lnTo>
                  <a:lnTo>
                    <a:pt x="16736" y="21594"/>
                  </a:lnTo>
                  <a:lnTo>
                    <a:pt x="16929" y="21594"/>
                  </a:lnTo>
                  <a:cubicBezTo>
                    <a:pt x="16992" y="21600"/>
                    <a:pt x="17060" y="21600"/>
                    <a:pt x="17127" y="21600"/>
                  </a:cubicBezTo>
                  <a:cubicBezTo>
                    <a:pt x="18381" y="21600"/>
                    <a:pt x="19562" y="20989"/>
                    <a:pt x="20461" y="20007"/>
                  </a:cubicBezTo>
                  <a:cubicBezTo>
                    <a:pt x="21219" y="18974"/>
                    <a:pt x="21600" y="17661"/>
                    <a:pt x="21349" y="16354"/>
                  </a:cubicBezTo>
                  <a:lnTo>
                    <a:pt x="18946" y="0"/>
                  </a:lnTo>
                  <a:close/>
                </a:path>
              </a:pathLst>
            </a:custGeom>
            <a:solidFill>
              <a:srgbClr val="1B20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1" name="Google Shape;4356;p80"/>
            <p:cNvSpPr/>
            <p:nvPr/>
          </p:nvSpPr>
          <p:spPr>
            <a:xfrm>
              <a:off x="1285818" y="1598661"/>
              <a:ext cx="589236" cy="204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" y="0"/>
                  </a:moveTo>
                  <a:lnTo>
                    <a:pt x="0" y="69"/>
                  </a:lnTo>
                  <a:lnTo>
                    <a:pt x="724" y="12711"/>
                  </a:lnTo>
                  <a:cubicBezTo>
                    <a:pt x="941" y="16670"/>
                    <a:pt x="2122" y="20003"/>
                    <a:pt x="3375" y="20072"/>
                  </a:cubicBezTo>
                  <a:lnTo>
                    <a:pt x="21600" y="21600"/>
                  </a:lnTo>
                  <a:lnTo>
                    <a:pt x="21600" y="21112"/>
                  </a:lnTo>
                  <a:lnTo>
                    <a:pt x="3375" y="19652"/>
                  </a:lnTo>
                  <a:cubicBezTo>
                    <a:pt x="2218" y="19583"/>
                    <a:pt x="1085" y="16388"/>
                    <a:pt x="868" y="12636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1B20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2" name="Google Shape;4357;p80"/>
            <p:cNvSpPr/>
            <p:nvPr/>
          </p:nvSpPr>
          <p:spPr>
            <a:xfrm>
              <a:off x="2226690" y="1884683"/>
              <a:ext cx="77819" cy="84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2" h="21600" extrusionOk="0">
                  <a:moveTo>
                    <a:pt x="7825" y="0"/>
                  </a:moveTo>
                  <a:cubicBezTo>
                    <a:pt x="2608" y="0"/>
                    <a:pt x="-943" y="4625"/>
                    <a:pt x="222" y="10385"/>
                  </a:cubicBezTo>
                  <a:cubicBezTo>
                    <a:pt x="1221" y="16408"/>
                    <a:pt x="6257" y="21268"/>
                    <a:pt x="11612" y="21600"/>
                  </a:cubicBezTo>
                  <a:cubicBezTo>
                    <a:pt x="11709" y="21600"/>
                    <a:pt x="11806" y="21600"/>
                    <a:pt x="11903" y="21600"/>
                  </a:cubicBezTo>
                  <a:cubicBezTo>
                    <a:pt x="17272" y="21600"/>
                    <a:pt x="20657" y="16975"/>
                    <a:pt x="19672" y="11049"/>
                  </a:cubicBezTo>
                  <a:cubicBezTo>
                    <a:pt x="18659" y="5192"/>
                    <a:pt x="13623" y="180"/>
                    <a:pt x="8102" y="0"/>
                  </a:cubicBezTo>
                  <a:cubicBezTo>
                    <a:pt x="8005" y="0"/>
                    <a:pt x="7908" y="0"/>
                    <a:pt x="782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3" name="Google Shape;4358;p80"/>
            <p:cNvSpPr/>
            <p:nvPr/>
          </p:nvSpPr>
          <p:spPr>
            <a:xfrm>
              <a:off x="2018338" y="1559161"/>
              <a:ext cx="100094" cy="10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9" h="21600" extrusionOk="0">
                  <a:moveTo>
                    <a:pt x="8100" y="0"/>
                  </a:moveTo>
                  <a:cubicBezTo>
                    <a:pt x="2689" y="0"/>
                    <a:pt x="-769" y="4768"/>
                    <a:pt x="147" y="10547"/>
                  </a:cubicBezTo>
                  <a:cubicBezTo>
                    <a:pt x="1206" y="16531"/>
                    <a:pt x="6344" y="21471"/>
                    <a:pt x="11886" y="21600"/>
                  </a:cubicBezTo>
                  <a:cubicBezTo>
                    <a:pt x="11951" y="21600"/>
                    <a:pt x="12027" y="21600"/>
                    <a:pt x="12104" y="21600"/>
                  </a:cubicBezTo>
                  <a:cubicBezTo>
                    <a:pt x="17384" y="21600"/>
                    <a:pt x="20831" y="16961"/>
                    <a:pt x="19926" y="11064"/>
                  </a:cubicBezTo>
                  <a:cubicBezTo>
                    <a:pt x="18998" y="5209"/>
                    <a:pt x="13729" y="269"/>
                    <a:pt x="8318" y="0"/>
                  </a:cubicBezTo>
                  <a:cubicBezTo>
                    <a:pt x="8253" y="0"/>
                    <a:pt x="8176" y="0"/>
                    <a:pt x="8100" y="0"/>
                  </a:cubicBez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4" name="Google Shape;4359;p80"/>
            <p:cNvSpPr/>
            <p:nvPr/>
          </p:nvSpPr>
          <p:spPr>
            <a:xfrm>
              <a:off x="1400149" y="1949808"/>
              <a:ext cx="96208" cy="104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9" h="21600" extrusionOk="0">
                  <a:moveTo>
                    <a:pt x="8004" y="0"/>
                  </a:moveTo>
                  <a:cubicBezTo>
                    <a:pt x="2657" y="0"/>
                    <a:pt x="-786" y="4698"/>
                    <a:pt x="154" y="10598"/>
                  </a:cubicBezTo>
                  <a:cubicBezTo>
                    <a:pt x="1117" y="16576"/>
                    <a:pt x="6316" y="21465"/>
                    <a:pt x="11798" y="21600"/>
                  </a:cubicBezTo>
                  <a:cubicBezTo>
                    <a:pt x="11877" y="21600"/>
                    <a:pt x="11945" y="21600"/>
                    <a:pt x="12024" y="21600"/>
                  </a:cubicBezTo>
                  <a:cubicBezTo>
                    <a:pt x="17371" y="21600"/>
                    <a:pt x="20814" y="16902"/>
                    <a:pt x="19874" y="11137"/>
                  </a:cubicBezTo>
                  <a:cubicBezTo>
                    <a:pt x="18911" y="5158"/>
                    <a:pt x="13712" y="135"/>
                    <a:pt x="8230" y="0"/>
                  </a:cubicBezTo>
                  <a:cubicBezTo>
                    <a:pt x="8162" y="0"/>
                    <a:pt x="8083" y="0"/>
                    <a:pt x="800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5" name="Google Shape;4360;p80"/>
            <p:cNvSpPr/>
            <p:nvPr/>
          </p:nvSpPr>
          <p:spPr>
            <a:xfrm>
              <a:off x="1837982" y="1743984"/>
              <a:ext cx="102376" cy="111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23" h="21600" extrusionOk="0">
                  <a:moveTo>
                    <a:pt x="8019" y="0"/>
                  </a:moveTo>
                  <a:cubicBezTo>
                    <a:pt x="2640" y="0"/>
                    <a:pt x="-833" y="4530"/>
                    <a:pt x="173" y="10542"/>
                  </a:cubicBezTo>
                  <a:cubicBezTo>
                    <a:pt x="1073" y="16513"/>
                    <a:pt x="6441" y="21474"/>
                    <a:pt x="11820" y="21600"/>
                  </a:cubicBezTo>
                  <a:cubicBezTo>
                    <a:pt x="11894" y="21600"/>
                    <a:pt x="11958" y="21600"/>
                    <a:pt x="12032" y="21600"/>
                  </a:cubicBezTo>
                  <a:cubicBezTo>
                    <a:pt x="17167" y="21600"/>
                    <a:pt x="20767" y="16944"/>
                    <a:pt x="19751" y="11047"/>
                  </a:cubicBezTo>
                  <a:cubicBezTo>
                    <a:pt x="18734" y="5077"/>
                    <a:pt x="13609" y="126"/>
                    <a:pt x="8241" y="0"/>
                  </a:cubicBezTo>
                  <a:cubicBezTo>
                    <a:pt x="8167" y="0"/>
                    <a:pt x="8093" y="0"/>
                    <a:pt x="801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6" name="Google Shape;4361;p80"/>
            <p:cNvSpPr/>
            <p:nvPr/>
          </p:nvSpPr>
          <p:spPr>
            <a:xfrm>
              <a:off x="1203304" y="1585821"/>
              <a:ext cx="99609" cy="108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43" h="21600" extrusionOk="0">
                  <a:moveTo>
                    <a:pt x="7658" y="0"/>
                  </a:moveTo>
                  <a:cubicBezTo>
                    <a:pt x="6166" y="0"/>
                    <a:pt x="4736" y="401"/>
                    <a:pt x="3496" y="1246"/>
                  </a:cubicBezTo>
                  <a:cubicBezTo>
                    <a:pt x="-572" y="4127"/>
                    <a:pt x="-1213" y="10670"/>
                    <a:pt x="2224" y="15913"/>
                  </a:cubicBezTo>
                  <a:cubicBezTo>
                    <a:pt x="4515" y="19542"/>
                    <a:pt x="8152" y="21600"/>
                    <a:pt x="11526" y="21600"/>
                  </a:cubicBezTo>
                  <a:cubicBezTo>
                    <a:pt x="13008" y="21600"/>
                    <a:pt x="14448" y="21199"/>
                    <a:pt x="15689" y="20365"/>
                  </a:cubicBezTo>
                  <a:cubicBezTo>
                    <a:pt x="19882" y="17614"/>
                    <a:pt x="20387" y="11060"/>
                    <a:pt x="17087" y="5698"/>
                  </a:cubicBezTo>
                  <a:cubicBezTo>
                    <a:pt x="14701" y="2058"/>
                    <a:pt x="11043" y="0"/>
                    <a:pt x="765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7" name="Google Shape;4362;p80"/>
            <p:cNvSpPr/>
            <p:nvPr/>
          </p:nvSpPr>
          <p:spPr>
            <a:xfrm>
              <a:off x="1570063" y="1709109"/>
              <a:ext cx="149640" cy="163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02" h="21600" extrusionOk="0">
                  <a:moveTo>
                    <a:pt x="8092" y="0"/>
                  </a:moveTo>
                  <a:cubicBezTo>
                    <a:pt x="2724" y="0"/>
                    <a:pt x="-803" y="4669"/>
                    <a:pt x="157" y="10541"/>
                  </a:cubicBezTo>
                  <a:cubicBezTo>
                    <a:pt x="1124" y="16549"/>
                    <a:pt x="6310" y="21427"/>
                    <a:pt x="11757" y="21600"/>
                  </a:cubicBezTo>
                  <a:cubicBezTo>
                    <a:pt x="11859" y="21600"/>
                    <a:pt x="11953" y="21600"/>
                    <a:pt x="12048" y="21600"/>
                  </a:cubicBezTo>
                  <a:cubicBezTo>
                    <a:pt x="17335" y="21600"/>
                    <a:pt x="20797" y="16960"/>
                    <a:pt x="19844" y="11059"/>
                  </a:cubicBezTo>
                  <a:cubicBezTo>
                    <a:pt x="18877" y="5137"/>
                    <a:pt x="13692" y="173"/>
                    <a:pt x="8244" y="0"/>
                  </a:cubicBezTo>
                  <a:cubicBezTo>
                    <a:pt x="8193" y="0"/>
                    <a:pt x="8142" y="0"/>
                    <a:pt x="809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8" name="Google Shape;4363;p80"/>
            <p:cNvSpPr/>
            <p:nvPr/>
          </p:nvSpPr>
          <p:spPr>
            <a:xfrm>
              <a:off x="479290" y="2925230"/>
              <a:ext cx="268915" cy="518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8" h="21600" extrusionOk="0">
                  <a:moveTo>
                    <a:pt x="8395" y="0"/>
                  </a:moveTo>
                  <a:cubicBezTo>
                    <a:pt x="8134" y="0"/>
                    <a:pt x="7877" y="7"/>
                    <a:pt x="7617" y="20"/>
                  </a:cubicBezTo>
                  <a:cubicBezTo>
                    <a:pt x="7104" y="75"/>
                    <a:pt x="6638" y="129"/>
                    <a:pt x="6172" y="240"/>
                  </a:cubicBezTo>
                  <a:lnTo>
                    <a:pt x="6740" y="2458"/>
                  </a:lnTo>
                  <a:cubicBezTo>
                    <a:pt x="4312" y="2841"/>
                    <a:pt x="2504" y="3444"/>
                    <a:pt x="1367" y="4294"/>
                  </a:cubicBezTo>
                  <a:cubicBezTo>
                    <a:pt x="179" y="5196"/>
                    <a:pt x="-236" y="6292"/>
                    <a:pt x="127" y="7359"/>
                  </a:cubicBezTo>
                  <a:cubicBezTo>
                    <a:pt x="230" y="7880"/>
                    <a:pt x="542" y="8372"/>
                    <a:pt x="1004" y="8866"/>
                  </a:cubicBezTo>
                  <a:cubicBezTo>
                    <a:pt x="1367" y="9249"/>
                    <a:pt x="1884" y="9605"/>
                    <a:pt x="2504" y="9879"/>
                  </a:cubicBezTo>
                  <a:cubicBezTo>
                    <a:pt x="3124" y="10153"/>
                    <a:pt x="3846" y="10400"/>
                    <a:pt x="4620" y="10563"/>
                  </a:cubicBezTo>
                  <a:cubicBezTo>
                    <a:pt x="5449" y="10756"/>
                    <a:pt x="6326" y="10892"/>
                    <a:pt x="7206" y="11003"/>
                  </a:cubicBezTo>
                  <a:lnTo>
                    <a:pt x="9429" y="11304"/>
                  </a:lnTo>
                  <a:lnTo>
                    <a:pt x="12216" y="11714"/>
                  </a:lnTo>
                  <a:cubicBezTo>
                    <a:pt x="12939" y="11823"/>
                    <a:pt x="13614" y="11961"/>
                    <a:pt x="14234" y="12152"/>
                  </a:cubicBezTo>
                  <a:cubicBezTo>
                    <a:pt x="14747" y="12317"/>
                    <a:pt x="15213" y="12564"/>
                    <a:pt x="15525" y="12838"/>
                  </a:cubicBezTo>
                  <a:cubicBezTo>
                    <a:pt x="15884" y="13167"/>
                    <a:pt x="16093" y="13522"/>
                    <a:pt x="16145" y="13905"/>
                  </a:cubicBezTo>
                  <a:cubicBezTo>
                    <a:pt x="16452" y="14671"/>
                    <a:pt x="15991" y="15466"/>
                    <a:pt x="15008" y="16042"/>
                  </a:cubicBezTo>
                  <a:cubicBezTo>
                    <a:pt x="13973" y="16617"/>
                    <a:pt x="12267" y="17000"/>
                    <a:pt x="9891" y="17191"/>
                  </a:cubicBezTo>
                  <a:cubicBezTo>
                    <a:pt x="8997" y="17252"/>
                    <a:pt x="8078" y="17295"/>
                    <a:pt x="7151" y="17295"/>
                  </a:cubicBezTo>
                  <a:cubicBezTo>
                    <a:pt x="6792" y="17295"/>
                    <a:pt x="6428" y="17288"/>
                    <a:pt x="6069" y="17275"/>
                  </a:cubicBezTo>
                  <a:cubicBezTo>
                    <a:pt x="4983" y="17220"/>
                    <a:pt x="3949" y="17136"/>
                    <a:pt x="2919" y="17055"/>
                  </a:cubicBezTo>
                  <a:cubicBezTo>
                    <a:pt x="2761" y="17383"/>
                    <a:pt x="2658" y="17766"/>
                    <a:pt x="2555" y="18095"/>
                  </a:cubicBezTo>
                  <a:cubicBezTo>
                    <a:pt x="2453" y="18451"/>
                    <a:pt x="2453" y="18809"/>
                    <a:pt x="2453" y="19164"/>
                  </a:cubicBezTo>
                  <a:cubicBezTo>
                    <a:pt x="3124" y="19219"/>
                    <a:pt x="3744" y="19273"/>
                    <a:pt x="4312" y="19327"/>
                  </a:cubicBezTo>
                  <a:cubicBezTo>
                    <a:pt x="4932" y="19355"/>
                    <a:pt x="5552" y="19382"/>
                    <a:pt x="6172" y="19409"/>
                  </a:cubicBezTo>
                  <a:cubicBezTo>
                    <a:pt x="6894" y="19409"/>
                    <a:pt x="7565" y="19409"/>
                    <a:pt x="8241" y="19382"/>
                  </a:cubicBezTo>
                  <a:cubicBezTo>
                    <a:pt x="8963" y="19355"/>
                    <a:pt x="9788" y="19327"/>
                    <a:pt x="10669" y="19246"/>
                  </a:cubicBezTo>
                  <a:lnTo>
                    <a:pt x="10925" y="19246"/>
                  </a:lnTo>
                  <a:cubicBezTo>
                    <a:pt x="11028" y="19219"/>
                    <a:pt x="11182" y="19219"/>
                    <a:pt x="11289" y="19191"/>
                  </a:cubicBezTo>
                  <a:lnTo>
                    <a:pt x="11960" y="21600"/>
                  </a:lnTo>
                  <a:lnTo>
                    <a:pt x="12733" y="21600"/>
                  </a:lnTo>
                  <a:cubicBezTo>
                    <a:pt x="12994" y="21600"/>
                    <a:pt x="13251" y="21600"/>
                    <a:pt x="13507" y="21573"/>
                  </a:cubicBezTo>
                  <a:cubicBezTo>
                    <a:pt x="14024" y="21518"/>
                    <a:pt x="14490" y="21464"/>
                    <a:pt x="14956" y="21355"/>
                  </a:cubicBezTo>
                  <a:lnTo>
                    <a:pt x="14285" y="18725"/>
                  </a:lnTo>
                  <a:cubicBezTo>
                    <a:pt x="16452" y="18369"/>
                    <a:pt x="18367" y="17657"/>
                    <a:pt x="19761" y="16672"/>
                  </a:cubicBezTo>
                  <a:cubicBezTo>
                    <a:pt x="20949" y="15686"/>
                    <a:pt x="21364" y="14481"/>
                    <a:pt x="21001" y="13330"/>
                  </a:cubicBezTo>
                  <a:cubicBezTo>
                    <a:pt x="20847" y="12754"/>
                    <a:pt x="20535" y="12208"/>
                    <a:pt x="20017" y="11687"/>
                  </a:cubicBezTo>
                  <a:cubicBezTo>
                    <a:pt x="19607" y="11277"/>
                    <a:pt x="19039" y="10892"/>
                    <a:pt x="18312" y="10620"/>
                  </a:cubicBezTo>
                  <a:cubicBezTo>
                    <a:pt x="17589" y="10291"/>
                    <a:pt x="16816" y="10072"/>
                    <a:pt x="15935" y="9906"/>
                  </a:cubicBezTo>
                  <a:cubicBezTo>
                    <a:pt x="14956" y="9689"/>
                    <a:pt x="13922" y="9523"/>
                    <a:pt x="12939" y="9387"/>
                  </a:cubicBezTo>
                  <a:lnTo>
                    <a:pt x="11182" y="9167"/>
                  </a:lnTo>
                  <a:cubicBezTo>
                    <a:pt x="10254" y="9032"/>
                    <a:pt x="9373" y="8893"/>
                    <a:pt x="8651" y="8785"/>
                  </a:cubicBezTo>
                  <a:cubicBezTo>
                    <a:pt x="7929" y="8674"/>
                    <a:pt x="7258" y="8538"/>
                    <a:pt x="6638" y="8372"/>
                  </a:cubicBezTo>
                  <a:cubicBezTo>
                    <a:pt x="6120" y="8209"/>
                    <a:pt x="5655" y="7989"/>
                    <a:pt x="5295" y="7742"/>
                  </a:cubicBezTo>
                  <a:cubicBezTo>
                    <a:pt x="4983" y="7470"/>
                    <a:pt x="4727" y="7142"/>
                    <a:pt x="4676" y="6813"/>
                  </a:cubicBezTo>
                  <a:cubicBezTo>
                    <a:pt x="4415" y="6154"/>
                    <a:pt x="4778" y="5470"/>
                    <a:pt x="5706" y="5005"/>
                  </a:cubicBezTo>
                  <a:cubicBezTo>
                    <a:pt x="6843" y="4511"/>
                    <a:pt x="8241" y="4210"/>
                    <a:pt x="9737" y="4128"/>
                  </a:cubicBezTo>
                  <a:cubicBezTo>
                    <a:pt x="10592" y="4069"/>
                    <a:pt x="11451" y="4024"/>
                    <a:pt x="12306" y="4024"/>
                  </a:cubicBezTo>
                  <a:cubicBezTo>
                    <a:pt x="12639" y="4024"/>
                    <a:pt x="12969" y="4031"/>
                    <a:pt x="13302" y="4047"/>
                  </a:cubicBezTo>
                  <a:cubicBezTo>
                    <a:pt x="14234" y="4074"/>
                    <a:pt x="15161" y="4128"/>
                    <a:pt x="16093" y="4237"/>
                  </a:cubicBezTo>
                  <a:cubicBezTo>
                    <a:pt x="16401" y="3580"/>
                    <a:pt x="16559" y="2923"/>
                    <a:pt x="16504" y="2266"/>
                  </a:cubicBezTo>
                  <a:cubicBezTo>
                    <a:pt x="15473" y="2157"/>
                    <a:pt x="14439" y="2075"/>
                    <a:pt x="13405" y="2075"/>
                  </a:cubicBezTo>
                  <a:cubicBezTo>
                    <a:pt x="13071" y="2066"/>
                    <a:pt x="12746" y="2064"/>
                    <a:pt x="12417" y="2064"/>
                  </a:cubicBezTo>
                  <a:cubicBezTo>
                    <a:pt x="11528" y="2064"/>
                    <a:pt x="10660" y="2089"/>
                    <a:pt x="9788" y="2130"/>
                  </a:cubicBezTo>
                  <a:lnTo>
                    <a:pt x="9168" y="20"/>
                  </a:lnTo>
                  <a:cubicBezTo>
                    <a:pt x="8912" y="7"/>
                    <a:pt x="8651" y="0"/>
                    <a:pt x="839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79" name="Google Shape;4364;p80"/>
            <p:cNvSpPr/>
            <p:nvPr/>
          </p:nvSpPr>
          <p:spPr>
            <a:xfrm>
              <a:off x="781465" y="2779308"/>
              <a:ext cx="237782" cy="459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9" h="21600" extrusionOk="0">
                  <a:moveTo>
                    <a:pt x="8510" y="0"/>
                  </a:moveTo>
                  <a:cubicBezTo>
                    <a:pt x="8201" y="0"/>
                    <a:pt x="7897" y="15"/>
                    <a:pt x="7588" y="51"/>
                  </a:cubicBezTo>
                  <a:cubicBezTo>
                    <a:pt x="7119" y="82"/>
                    <a:pt x="6593" y="143"/>
                    <a:pt x="6129" y="235"/>
                  </a:cubicBezTo>
                  <a:lnTo>
                    <a:pt x="6771" y="2464"/>
                  </a:lnTo>
                  <a:cubicBezTo>
                    <a:pt x="4608" y="2741"/>
                    <a:pt x="2685" y="3391"/>
                    <a:pt x="1342" y="4319"/>
                  </a:cubicBezTo>
                  <a:cubicBezTo>
                    <a:pt x="232" y="5184"/>
                    <a:pt x="-237" y="6267"/>
                    <a:pt x="116" y="7349"/>
                  </a:cubicBezTo>
                  <a:cubicBezTo>
                    <a:pt x="232" y="7876"/>
                    <a:pt x="521" y="8370"/>
                    <a:pt x="990" y="8833"/>
                  </a:cubicBezTo>
                  <a:cubicBezTo>
                    <a:pt x="1342" y="9238"/>
                    <a:pt x="1864" y="9578"/>
                    <a:pt x="2506" y="9854"/>
                  </a:cubicBezTo>
                  <a:cubicBezTo>
                    <a:pt x="3149" y="10133"/>
                    <a:pt x="3849" y="10382"/>
                    <a:pt x="4608" y="10535"/>
                  </a:cubicBezTo>
                  <a:cubicBezTo>
                    <a:pt x="5429" y="10722"/>
                    <a:pt x="6303" y="10875"/>
                    <a:pt x="7177" y="10968"/>
                  </a:cubicBezTo>
                  <a:lnTo>
                    <a:pt x="9336" y="11277"/>
                  </a:lnTo>
                  <a:lnTo>
                    <a:pt x="12142" y="11679"/>
                  </a:lnTo>
                  <a:cubicBezTo>
                    <a:pt x="12843" y="11774"/>
                    <a:pt x="13543" y="11927"/>
                    <a:pt x="14186" y="12114"/>
                  </a:cubicBezTo>
                  <a:cubicBezTo>
                    <a:pt x="14707" y="12298"/>
                    <a:pt x="15118" y="12516"/>
                    <a:pt x="15470" y="12795"/>
                  </a:cubicBezTo>
                  <a:cubicBezTo>
                    <a:pt x="15818" y="13102"/>
                    <a:pt x="16050" y="13473"/>
                    <a:pt x="16113" y="13846"/>
                  </a:cubicBezTo>
                  <a:cubicBezTo>
                    <a:pt x="16403" y="14619"/>
                    <a:pt x="15992" y="15423"/>
                    <a:pt x="14944" y="15981"/>
                  </a:cubicBezTo>
                  <a:cubicBezTo>
                    <a:pt x="13891" y="16567"/>
                    <a:pt x="12200" y="16938"/>
                    <a:pt x="9863" y="17124"/>
                  </a:cubicBezTo>
                  <a:cubicBezTo>
                    <a:pt x="9008" y="17206"/>
                    <a:pt x="8153" y="17234"/>
                    <a:pt x="7293" y="17234"/>
                  </a:cubicBezTo>
                  <a:cubicBezTo>
                    <a:pt x="6868" y="17234"/>
                    <a:pt x="6438" y="17227"/>
                    <a:pt x="6013" y="17217"/>
                  </a:cubicBezTo>
                  <a:cubicBezTo>
                    <a:pt x="4960" y="17155"/>
                    <a:pt x="3907" y="17094"/>
                    <a:pt x="2859" y="16999"/>
                  </a:cubicBezTo>
                  <a:cubicBezTo>
                    <a:pt x="2743" y="17339"/>
                    <a:pt x="2622" y="17680"/>
                    <a:pt x="2506" y="18051"/>
                  </a:cubicBezTo>
                  <a:cubicBezTo>
                    <a:pt x="2449" y="18391"/>
                    <a:pt x="2391" y="18731"/>
                    <a:pt x="2449" y="19102"/>
                  </a:cubicBezTo>
                  <a:cubicBezTo>
                    <a:pt x="3091" y="19164"/>
                    <a:pt x="3675" y="19197"/>
                    <a:pt x="4260" y="19259"/>
                  </a:cubicBezTo>
                  <a:cubicBezTo>
                    <a:pt x="4902" y="19320"/>
                    <a:pt x="5487" y="19351"/>
                    <a:pt x="6129" y="19351"/>
                  </a:cubicBezTo>
                  <a:cubicBezTo>
                    <a:pt x="6477" y="19366"/>
                    <a:pt x="6829" y="19374"/>
                    <a:pt x="7172" y="19374"/>
                  </a:cubicBezTo>
                  <a:cubicBezTo>
                    <a:pt x="7515" y="19374"/>
                    <a:pt x="7849" y="19366"/>
                    <a:pt x="8172" y="19351"/>
                  </a:cubicBezTo>
                  <a:cubicBezTo>
                    <a:pt x="8930" y="19320"/>
                    <a:pt x="9747" y="19289"/>
                    <a:pt x="10621" y="19228"/>
                  </a:cubicBezTo>
                  <a:lnTo>
                    <a:pt x="10858" y="19197"/>
                  </a:lnTo>
                  <a:cubicBezTo>
                    <a:pt x="10974" y="19164"/>
                    <a:pt x="11089" y="19164"/>
                    <a:pt x="11205" y="19133"/>
                  </a:cubicBezTo>
                  <a:lnTo>
                    <a:pt x="11964" y="21577"/>
                  </a:lnTo>
                  <a:cubicBezTo>
                    <a:pt x="12084" y="21592"/>
                    <a:pt x="12215" y="21600"/>
                    <a:pt x="12350" y="21600"/>
                  </a:cubicBezTo>
                  <a:cubicBezTo>
                    <a:pt x="12490" y="21600"/>
                    <a:pt x="12635" y="21592"/>
                    <a:pt x="12785" y="21577"/>
                  </a:cubicBezTo>
                  <a:cubicBezTo>
                    <a:pt x="13017" y="21577"/>
                    <a:pt x="13306" y="21577"/>
                    <a:pt x="13543" y="21546"/>
                  </a:cubicBezTo>
                  <a:cubicBezTo>
                    <a:pt x="13775" y="21546"/>
                    <a:pt x="14007" y="21516"/>
                    <a:pt x="14301" y="21485"/>
                  </a:cubicBezTo>
                  <a:cubicBezTo>
                    <a:pt x="14533" y="21454"/>
                    <a:pt x="14770" y="21393"/>
                    <a:pt x="15002" y="21362"/>
                  </a:cubicBezTo>
                  <a:lnTo>
                    <a:pt x="14301" y="18701"/>
                  </a:lnTo>
                  <a:cubicBezTo>
                    <a:pt x="16460" y="18360"/>
                    <a:pt x="18388" y="17649"/>
                    <a:pt x="19730" y="16659"/>
                  </a:cubicBezTo>
                  <a:cubicBezTo>
                    <a:pt x="20957" y="15671"/>
                    <a:pt x="21363" y="14463"/>
                    <a:pt x="20957" y="13319"/>
                  </a:cubicBezTo>
                  <a:cubicBezTo>
                    <a:pt x="20841" y="12731"/>
                    <a:pt x="20547" y="12175"/>
                    <a:pt x="20020" y="11679"/>
                  </a:cubicBezTo>
                  <a:cubicBezTo>
                    <a:pt x="19615" y="11277"/>
                    <a:pt x="19030" y="10906"/>
                    <a:pt x="18330" y="10597"/>
                  </a:cubicBezTo>
                  <a:cubicBezTo>
                    <a:pt x="17629" y="10289"/>
                    <a:pt x="16813" y="10041"/>
                    <a:pt x="15934" y="9885"/>
                  </a:cubicBezTo>
                  <a:cubicBezTo>
                    <a:pt x="14944" y="9701"/>
                    <a:pt x="13949" y="9514"/>
                    <a:pt x="12959" y="9391"/>
                  </a:cubicBezTo>
                  <a:lnTo>
                    <a:pt x="11205" y="9143"/>
                  </a:lnTo>
                  <a:cubicBezTo>
                    <a:pt x="10273" y="9020"/>
                    <a:pt x="9399" y="8897"/>
                    <a:pt x="8636" y="8772"/>
                  </a:cubicBezTo>
                  <a:cubicBezTo>
                    <a:pt x="7935" y="8680"/>
                    <a:pt x="7293" y="8526"/>
                    <a:pt x="6651" y="8370"/>
                  </a:cubicBezTo>
                  <a:cubicBezTo>
                    <a:pt x="6129" y="8217"/>
                    <a:pt x="5718" y="7999"/>
                    <a:pt x="5371" y="7720"/>
                  </a:cubicBezTo>
                  <a:cubicBezTo>
                    <a:pt x="4960" y="7444"/>
                    <a:pt x="4786" y="7134"/>
                    <a:pt x="4670" y="6825"/>
                  </a:cubicBezTo>
                  <a:cubicBezTo>
                    <a:pt x="4434" y="6144"/>
                    <a:pt x="4786" y="5463"/>
                    <a:pt x="5718" y="5000"/>
                  </a:cubicBezTo>
                  <a:cubicBezTo>
                    <a:pt x="6829" y="4504"/>
                    <a:pt x="8288" y="4194"/>
                    <a:pt x="9747" y="4133"/>
                  </a:cubicBezTo>
                  <a:cubicBezTo>
                    <a:pt x="10621" y="4064"/>
                    <a:pt x="11529" y="4028"/>
                    <a:pt x="12423" y="4028"/>
                  </a:cubicBezTo>
                  <a:cubicBezTo>
                    <a:pt x="12722" y="4028"/>
                    <a:pt x="13017" y="4033"/>
                    <a:pt x="13306" y="4041"/>
                  </a:cubicBezTo>
                  <a:cubicBezTo>
                    <a:pt x="14244" y="4071"/>
                    <a:pt x="15176" y="4133"/>
                    <a:pt x="16113" y="4227"/>
                  </a:cubicBezTo>
                  <a:cubicBezTo>
                    <a:pt x="16403" y="3608"/>
                    <a:pt x="16576" y="2927"/>
                    <a:pt x="16518" y="2277"/>
                  </a:cubicBezTo>
                  <a:cubicBezTo>
                    <a:pt x="15528" y="2155"/>
                    <a:pt x="14475" y="2093"/>
                    <a:pt x="13427" y="2093"/>
                  </a:cubicBezTo>
                  <a:cubicBezTo>
                    <a:pt x="13099" y="2083"/>
                    <a:pt x="12770" y="2080"/>
                    <a:pt x="12442" y="2080"/>
                  </a:cubicBezTo>
                  <a:cubicBezTo>
                    <a:pt x="11544" y="2080"/>
                    <a:pt x="10645" y="2109"/>
                    <a:pt x="9747" y="2155"/>
                  </a:cubicBezTo>
                  <a:lnTo>
                    <a:pt x="9162" y="20"/>
                  </a:lnTo>
                  <a:cubicBezTo>
                    <a:pt x="8945" y="8"/>
                    <a:pt x="8728" y="0"/>
                    <a:pt x="851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0" name="Google Shape;4365;p80"/>
            <p:cNvSpPr/>
            <p:nvPr/>
          </p:nvSpPr>
          <p:spPr>
            <a:xfrm>
              <a:off x="115291" y="342605"/>
              <a:ext cx="540541" cy="539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3" y="3468"/>
                  </a:moveTo>
                  <a:cubicBezTo>
                    <a:pt x="10868" y="3468"/>
                    <a:pt x="10964" y="3470"/>
                    <a:pt x="11062" y="3472"/>
                  </a:cubicBezTo>
                  <a:cubicBezTo>
                    <a:pt x="15082" y="3605"/>
                    <a:pt x="18263" y="6998"/>
                    <a:pt x="18104" y="11049"/>
                  </a:cubicBezTo>
                  <a:cubicBezTo>
                    <a:pt x="17967" y="15364"/>
                    <a:pt x="14428" y="18137"/>
                    <a:pt x="10762" y="18137"/>
                  </a:cubicBezTo>
                  <a:cubicBezTo>
                    <a:pt x="8881" y="18137"/>
                    <a:pt x="6970" y="17408"/>
                    <a:pt x="5466" y="15786"/>
                  </a:cubicBezTo>
                  <a:cubicBezTo>
                    <a:pt x="1065" y="11095"/>
                    <a:pt x="4442" y="3468"/>
                    <a:pt x="10773" y="3468"/>
                  </a:cubicBezTo>
                  <a:close/>
                  <a:moveTo>
                    <a:pt x="9381" y="0"/>
                  </a:moveTo>
                  <a:cubicBezTo>
                    <a:pt x="8670" y="78"/>
                    <a:pt x="7988" y="237"/>
                    <a:pt x="7331" y="472"/>
                  </a:cubicBezTo>
                  <a:cubicBezTo>
                    <a:pt x="7357" y="498"/>
                    <a:pt x="7409" y="579"/>
                    <a:pt x="7436" y="631"/>
                  </a:cubicBezTo>
                  <a:cubicBezTo>
                    <a:pt x="7909" y="1500"/>
                    <a:pt x="7568" y="2577"/>
                    <a:pt x="6701" y="3052"/>
                  </a:cubicBezTo>
                  <a:cubicBezTo>
                    <a:pt x="6427" y="3198"/>
                    <a:pt x="6133" y="3265"/>
                    <a:pt x="5848" y="3265"/>
                  </a:cubicBezTo>
                  <a:cubicBezTo>
                    <a:pt x="5203" y="3265"/>
                    <a:pt x="4583" y="2917"/>
                    <a:pt x="4257" y="2314"/>
                  </a:cubicBezTo>
                  <a:cubicBezTo>
                    <a:pt x="4231" y="2262"/>
                    <a:pt x="4205" y="2183"/>
                    <a:pt x="4177" y="2131"/>
                  </a:cubicBezTo>
                  <a:cubicBezTo>
                    <a:pt x="3626" y="2551"/>
                    <a:pt x="3100" y="3052"/>
                    <a:pt x="2652" y="3579"/>
                  </a:cubicBezTo>
                  <a:cubicBezTo>
                    <a:pt x="2707" y="3605"/>
                    <a:pt x="2785" y="3631"/>
                    <a:pt x="2837" y="3657"/>
                  </a:cubicBezTo>
                  <a:cubicBezTo>
                    <a:pt x="3679" y="4184"/>
                    <a:pt x="3942" y="5287"/>
                    <a:pt x="3416" y="6130"/>
                  </a:cubicBezTo>
                  <a:cubicBezTo>
                    <a:pt x="3074" y="6678"/>
                    <a:pt x="2487" y="6981"/>
                    <a:pt x="1887" y="6981"/>
                  </a:cubicBezTo>
                  <a:cubicBezTo>
                    <a:pt x="1565" y="6981"/>
                    <a:pt x="1239" y="6892"/>
                    <a:pt x="946" y="6709"/>
                  </a:cubicBezTo>
                  <a:cubicBezTo>
                    <a:pt x="865" y="6683"/>
                    <a:pt x="813" y="6630"/>
                    <a:pt x="761" y="6576"/>
                  </a:cubicBezTo>
                  <a:cubicBezTo>
                    <a:pt x="498" y="7236"/>
                    <a:pt x="289" y="7919"/>
                    <a:pt x="130" y="8603"/>
                  </a:cubicBezTo>
                  <a:lnTo>
                    <a:pt x="367" y="8603"/>
                  </a:lnTo>
                  <a:cubicBezTo>
                    <a:pt x="1365" y="8655"/>
                    <a:pt x="2155" y="9471"/>
                    <a:pt x="2102" y="10470"/>
                  </a:cubicBezTo>
                  <a:cubicBezTo>
                    <a:pt x="2076" y="11454"/>
                    <a:pt x="1263" y="12207"/>
                    <a:pt x="285" y="12207"/>
                  </a:cubicBezTo>
                  <a:cubicBezTo>
                    <a:pt x="270" y="12207"/>
                    <a:pt x="252" y="12207"/>
                    <a:pt x="235" y="12207"/>
                  </a:cubicBezTo>
                  <a:cubicBezTo>
                    <a:pt x="157" y="12207"/>
                    <a:pt x="78" y="12181"/>
                    <a:pt x="0" y="12181"/>
                  </a:cubicBezTo>
                  <a:cubicBezTo>
                    <a:pt x="104" y="12891"/>
                    <a:pt x="261" y="13576"/>
                    <a:pt x="472" y="14260"/>
                  </a:cubicBezTo>
                  <a:cubicBezTo>
                    <a:pt x="550" y="14208"/>
                    <a:pt x="630" y="14155"/>
                    <a:pt x="709" y="14127"/>
                  </a:cubicBezTo>
                  <a:cubicBezTo>
                    <a:pt x="974" y="13984"/>
                    <a:pt x="1263" y="13914"/>
                    <a:pt x="1548" y="13914"/>
                  </a:cubicBezTo>
                  <a:cubicBezTo>
                    <a:pt x="2192" y="13914"/>
                    <a:pt x="2818" y="14262"/>
                    <a:pt x="3126" y="14865"/>
                  </a:cubicBezTo>
                  <a:cubicBezTo>
                    <a:pt x="3600" y="15734"/>
                    <a:pt x="3257" y="16837"/>
                    <a:pt x="2392" y="17286"/>
                  </a:cubicBezTo>
                  <a:cubicBezTo>
                    <a:pt x="2311" y="17338"/>
                    <a:pt x="2233" y="17364"/>
                    <a:pt x="2155" y="17390"/>
                  </a:cubicBezTo>
                  <a:cubicBezTo>
                    <a:pt x="2574" y="17969"/>
                    <a:pt x="3074" y="18496"/>
                    <a:pt x="3626" y="18968"/>
                  </a:cubicBezTo>
                  <a:cubicBezTo>
                    <a:pt x="3653" y="18890"/>
                    <a:pt x="3705" y="18812"/>
                    <a:pt x="3731" y="18733"/>
                  </a:cubicBezTo>
                  <a:cubicBezTo>
                    <a:pt x="4120" y="18111"/>
                    <a:pt x="4670" y="17854"/>
                    <a:pt x="5211" y="17854"/>
                  </a:cubicBezTo>
                  <a:cubicBezTo>
                    <a:pt x="6457" y="17854"/>
                    <a:pt x="7657" y="19214"/>
                    <a:pt x="6779" y="20627"/>
                  </a:cubicBezTo>
                  <a:cubicBezTo>
                    <a:pt x="6727" y="20705"/>
                    <a:pt x="6675" y="20784"/>
                    <a:pt x="6622" y="20864"/>
                  </a:cubicBezTo>
                  <a:cubicBezTo>
                    <a:pt x="7279" y="21128"/>
                    <a:pt x="7988" y="21337"/>
                    <a:pt x="8697" y="21469"/>
                  </a:cubicBezTo>
                  <a:cubicBezTo>
                    <a:pt x="8670" y="21389"/>
                    <a:pt x="8670" y="21284"/>
                    <a:pt x="8697" y="21180"/>
                  </a:cubicBezTo>
                  <a:cubicBezTo>
                    <a:pt x="8736" y="20015"/>
                    <a:pt x="9601" y="19447"/>
                    <a:pt x="10471" y="19447"/>
                  </a:cubicBezTo>
                  <a:cubicBezTo>
                    <a:pt x="11388" y="19447"/>
                    <a:pt x="12312" y="20081"/>
                    <a:pt x="12271" y="21310"/>
                  </a:cubicBezTo>
                  <a:cubicBezTo>
                    <a:pt x="12271" y="21415"/>
                    <a:pt x="12245" y="21496"/>
                    <a:pt x="12245" y="21600"/>
                  </a:cubicBezTo>
                  <a:cubicBezTo>
                    <a:pt x="12953" y="21496"/>
                    <a:pt x="13664" y="21337"/>
                    <a:pt x="14347" y="21099"/>
                  </a:cubicBezTo>
                  <a:cubicBezTo>
                    <a:pt x="13691" y="20259"/>
                    <a:pt x="13901" y="19049"/>
                    <a:pt x="14795" y="18470"/>
                  </a:cubicBezTo>
                  <a:cubicBezTo>
                    <a:pt x="15091" y="18285"/>
                    <a:pt x="15421" y="18198"/>
                    <a:pt x="15747" y="18198"/>
                  </a:cubicBezTo>
                  <a:cubicBezTo>
                    <a:pt x="16397" y="18198"/>
                    <a:pt x="17028" y="18548"/>
                    <a:pt x="17343" y="19179"/>
                  </a:cubicBezTo>
                  <a:cubicBezTo>
                    <a:pt x="17395" y="19258"/>
                    <a:pt x="17421" y="19338"/>
                    <a:pt x="17447" y="19417"/>
                  </a:cubicBezTo>
                  <a:cubicBezTo>
                    <a:pt x="18026" y="18968"/>
                    <a:pt x="18552" y="18470"/>
                    <a:pt x="19024" y="17943"/>
                  </a:cubicBezTo>
                  <a:cubicBezTo>
                    <a:pt x="18945" y="17891"/>
                    <a:pt x="18867" y="17865"/>
                    <a:pt x="18789" y="17812"/>
                  </a:cubicBezTo>
                  <a:cubicBezTo>
                    <a:pt x="17078" y="16759"/>
                    <a:pt x="18130" y="14460"/>
                    <a:pt x="19700" y="14460"/>
                  </a:cubicBezTo>
                  <a:cubicBezTo>
                    <a:pt x="20013" y="14460"/>
                    <a:pt x="20346" y="14549"/>
                    <a:pt x="20680" y="14761"/>
                  </a:cubicBezTo>
                  <a:cubicBezTo>
                    <a:pt x="20759" y="14813"/>
                    <a:pt x="20811" y="14865"/>
                    <a:pt x="20891" y="14917"/>
                  </a:cubicBezTo>
                  <a:cubicBezTo>
                    <a:pt x="21154" y="14260"/>
                    <a:pt x="21363" y="13576"/>
                    <a:pt x="21496" y="12865"/>
                  </a:cubicBezTo>
                  <a:lnTo>
                    <a:pt x="21233" y="12865"/>
                  </a:lnTo>
                  <a:cubicBezTo>
                    <a:pt x="18867" y="12786"/>
                    <a:pt x="18969" y="9260"/>
                    <a:pt x="21287" y="9260"/>
                  </a:cubicBezTo>
                  <a:cubicBezTo>
                    <a:pt x="21313" y="9260"/>
                    <a:pt x="21337" y="9260"/>
                    <a:pt x="21363" y="9260"/>
                  </a:cubicBezTo>
                  <a:cubicBezTo>
                    <a:pt x="21441" y="9260"/>
                    <a:pt x="21522" y="9286"/>
                    <a:pt x="21600" y="9314"/>
                  </a:cubicBezTo>
                  <a:cubicBezTo>
                    <a:pt x="21496" y="8603"/>
                    <a:pt x="21337" y="7893"/>
                    <a:pt x="21100" y="7236"/>
                  </a:cubicBezTo>
                  <a:cubicBezTo>
                    <a:pt x="21048" y="7288"/>
                    <a:pt x="20970" y="7314"/>
                    <a:pt x="20917" y="7366"/>
                  </a:cubicBezTo>
                  <a:cubicBezTo>
                    <a:pt x="20609" y="7527"/>
                    <a:pt x="20309" y="7597"/>
                    <a:pt x="20028" y="7597"/>
                  </a:cubicBezTo>
                  <a:cubicBezTo>
                    <a:pt x="18380" y="7597"/>
                    <a:pt x="17415" y="5150"/>
                    <a:pt x="19235" y="4184"/>
                  </a:cubicBezTo>
                  <a:cubicBezTo>
                    <a:pt x="19287" y="4155"/>
                    <a:pt x="19341" y="4129"/>
                    <a:pt x="19419" y="4103"/>
                  </a:cubicBezTo>
                  <a:cubicBezTo>
                    <a:pt x="18971" y="3552"/>
                    <a:pt x="18500" y="3026"/>
                    <a:pt x="17974" y="2577"/>
                  </a:cubicBezTo>
                  <a:cubicBezTo>
                    <a:pt x="17947" y="2630"/>
                    <a:pt x="17895" y="2710"/>
                    <a:pt x="17869" y="2762"/>
                  </a:cubicBezTo>
                  <a:cubicBezTo>
                    <a:pt x="17482" y="3337"/>
                    <a:pt x="16952" y="3576"/>
                    <a:pt x="16428" y="3576"/>
                  </a:cubicBezTo>
                  <a:cubicBezTo>
                    <a:pt x="15199" y="3576"/>
                    <a:pt x="14010" y="2262"/>
                    <a:pt x="14821" y="842"/>
                  </a:cubicBezTo>
                  <a:cubicBezTo>
                    <a:pt x="14873" y="788"/>
                    <a:pt x="14899" y="762"/>
                    <a:pt x="14952" y="710"/>
                  </a:cubicBezTo>
                  <a:cubicBezTo>
                    <a:pt x="14295" y="446"/>
                    <a:pt x="13612" y="237"/>
                    <a:pt x="12927" y="104"/>
                  </a:cubicBezTo>
                  <a:cubicBezTo>
                    <a:pt x="12927" y="157"/>
                    <a:pt x="12927" y="237"/>
                    <a:pt x="12927" y="290"/>
                  </a:cubicBezTo>
                  <a:cubicBezTo>
                    <a:pt x="12901" y="1271"/>
                    <a:pt x="12088" y="2027"/>
                    <a:pt x="11138" y="2027"/>
                  </a:cubicBezTo>
                  <a:cubicBezTo>
                    <a:pt x="11121" y="2027"/>
                    <a:pt x="11105" y="2027"/>
                    <a:pt x="11088" y="2024"/>
                  </a:cubicBezTo>
                  <a:cubicBezTo>
                    <a:pt x="10090" y="1998"/>
                    <a:pt x="9301" y="1158"/>
                    <a:pt x="9355" y="157"/>
                  </a:cubicBezTo>
                  <a:cubicBezTo>
                    <a:pt x="9355" y="104"/>
                    <a:pt x="9355" y="52"/>
                    <a:pt x="938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1" name="Google Shape;4366;p80"/>
            <p:cNvSpPr/>
            <p:nvPr/>
          </p:nvSpPr>
          <p:spPr>
            <a:xfrm>
              <a:off x="176565" y="403922"/>
              <a:ext cx="416892" cy="416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26" h="21600" extrusionOk="0">
                  <a:moveTo>
                    <a:pt x="9100" y="3532"/>
                  </a:moveTo>
                  <a:cubicBezTo>
                    <a:pt x="11812" y="3532"/>
                    <a:pt x="14490" y="5637"/>
                    <a:pt x="15116" y="9370"/>
                  </a:cubicBezTo>
                  <a:cubicBezTo>
                    <a:pt x="15777" y="13291"/>
                    <a:pt x="13650" y="17108"/>
                    <a:pt x="10344" y="17893"/>
                  </a:cubicBezTo>
                  <a:cubicBezTo>
                    <a:pt x="9906" y="18000"/>
                    <a:pt x="9478" y="18051"/>
                    <a:pt x="9062" y="18051"/>
                  </a:cubicBezTo>
                  <a:cubicBezTo>
                    <a:pt x="4393" y="18051"/>
                    <a:pt x="1277" y="11723"/>
                    <a:pt x="4048" y="6777"/>
                  </a:cubicBezTo>
                  <a:cubicBezTo>
                    <a:pt x="5290" y="4559"/>
                    <a:pt x="7204" y="3532"/>
                    <a:pt x="9100" y="3532"/>
                  </a:cubicBezTo>
                  <a:close/>
                  <a:moveTo>
                    <a:pt x="9076" y="0"/>
                  </a:moveTo>
                  <a:cubicBezTo>
                    <a:pt x="6248" y="0"/>
                    <a:pt x="3394" y="1532"/>
                    <a:pt x="1546" y="4833"/>
                  </a:cubicBezTo>
                  <a:cubicBezTo>
                    <a:pt x="-2574" y="12166"/>
                    <a:pt x="2093" y="21600"/>
                    <a:pt x="9055" y="21600"/>
                  </a:cubicBezTo>
                  <a:cubicBezTo>
                    <a:pt x="9669" y="21600"/>
                    <a:pt x="10301" y="21527"/>
                    <a:pt x="10948" y="21371"/>
                  </a:cubicBezTo>
                  <a:cubicBezTo>
                    <a:pt x="15865" y="20178"/>
                    <a:pt x="19026" y="14485"/>
                    <a:pt x="18048" y="8653"/>
                  </a:cubicBezTo>
                  <a:cubicBezTo>
                    <a:pt x="17102" y="3118"/>
                    <a:pt x="13113" y="0"/>
                    <a:pt x="907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2" name="Google Shape;4367;p80"/>
            <p:cNvSpPr/>
            <p:nvPr/>
          </p:nvSpPr>
          <p:spPr>
            <a:xfrm>
              <a:off x="553926" y="142656"/>
              <a:ext cx="447178" cy="447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0" y="3459"/>
                  </a:moveTo>
                  <a:cubicBezTo>
                    <a:pt x="10870" y="3459"/>
                    <a:pt x="10962" y="3461"/>
                    <a:pt x="11054" y="3464"/>
                  </a:cubicBezTo>
                  <a:cubicBezTo>
                    <a:pt x="15088" y="3621"/>
                    <a:pt x="18262" y="7022"/>
                    <a:pt x="18105" y="11088"/>
                  </a:cubicBezTo>
                  <a:lnTo>
                    <a:pt x="18105" y="11025"/>
                  </a:lnTo>
                  <a:cubicBezTo>
                    <a:pt x="17958" y="15329"/>
                    <a:pt x="14407" y="18094"/>
                    <a:pt x="10733" y="18094"/>
                  </a:cubicBezTo>
                  <a:cubicBezTo>
                    <a:pt x="8851" y="18094"/>
                    <a:pt x="6935" y="17369"/>
                    <a:pt x="5430" y="15755"/>
                  </a:cubicBezTo>
                  <a:cubicBezTo>
                    <a:pt x="1046" y="11059"/>
                    <a:pt x="4441" y="3459"/>
                    <a:pt x="10780" y="3459"/>
                  </a:cubicBezTo>
                  <a:close/>
                  <a:moveTo>
                    <a:pt x="9369" y="0"/>
                  </a:moveTo>
                  <a:cubicBezTo>
                    <a:pt x="8670" y="97"/>
                    <a:pt x="8002" y="255"/>
                    <a:pt x="7338" y="478"/>
                  </a:cubicBezTo>
                  <a:cubicBezTo>
                    <a:pt x="7369" y="541"/>
                    <a:pt x="7401" y="573"/>
                    <a:pt x="7432" y="636"/>
                  </a:cubicBezTo>
                  <a:cubicBezTo>
                    <a:pt x="8163" y="2053"/>
                    <a:pt x="6975" y="3267"/>
                    <a:pt x="5776" y="3267"/>
                  </a:cubicBezTo>
                  <a:cubicBezTo>
                    <a:pt x="5204" y="3267"/>
                    <a:pt x="4625" y="2988"/>
                    <a:pt x="4255" y="2321"/>
                  </a:cubicBezTo>
                  <a:cubicBezTo>
                    <a:pt x="4223" y="2289"/>
                    <a:pt x="4192" y="2223"/>
                    <a:pt x="4192" y="2160"/>
                  </a:cubicBezTo>
                  <a:cubicBezTo>
                    <a:pt x="3619" y="2573"/>
                    <a:pt x="3112" y="3051"/>
                    <a:pt x="2636" y="3590"/>
                  </a:cubicBezTo>
                  <a:cubicBezTo>
                    <a:pt x="2699" y="3621"/>
                    <a:pt x="2762" y="3653"/>
                    <a:pt x="2825" y="3685"/>
                  </a:cubicBezTo>
                  <a:cubicBezTo>
                    <a:pt x="4520" y="4744"/>
                    <a:pt x="3480" y="7038"/>
                    <a:pt x="1908" y="7038"/>
                  </a:cubicBezTo>
                  <a:cubicBezTo>
                    <a:pt x="1595" y="7038"/>
                    <a:pt x="1259" y="6946"/>
                    <a:pt x="920" y="6736"/>
                  </a:cubicBezTo>
                  <a:cubicBezTo>
                    <a:pt x="857" y="6673"/>
                    <a:pt x="825" y="6641"/>
                    <a:pt x="762" y="6607"/>
                  </a:cubicBezTo>
                  <a:cubicBezTo>
                    <a:pt x="476" y="7243"/>
                    <a:pt x="284" y="7942"/>
                    <a:pt x="126" y="8641"/>
                  </a:cubicBezTo>
                  <a:cubicBezTo>
                    <a:pt x="173" y="8625"/>
                    <a:pt x="213" y="8617"/>
                    <a:pt x="252" y="8617"/>
                  </a:cubicBezTo>
                  <a:cubicBezTo>
                    <a:pt x="292" y="8617"/>
                    <a:pt x="331" y="8625"/>
                    <a:pt x="381" y="8641"/>
                  </a:cubicBezTo>
                  <a:cubicBezTo>
                    <a:pt x="418" y="8638"/>
                    <a:pt x="452" y="8638"/>
                    <a:pt x="489" y="8638"/>
                  </a:cubicBezTo>
                  <a:cubicBezTo>
                    <a:pt x="1487" y="8638"/>
                    <a:pt x="2284" y="9472"/>
                    <a:pt x="2255" y="10483"/>
                  </a:cubicBezTo>
                  <a:cubicBezTo>
                    <a:pt x="2223" y="11458"/>
                    <a:pt x="1427" y="12213"/>
                    <a:pt x="473" y="12213"/>
                  </a:cubicBezTo>
                  <a:cubicBezTo>
                    <a:pt x="399" y="12213"/>
                    <a:pt x="326" y="12207"/>
                    <a:pt x="252" y="12199"/>
                  </a:cubicBezTo>
                  <a:cubicBezTo>
                    <a:pt x="158" y="12199"/>
                    <a:pt x="95" y="12199"/>
                    <a:pt x="0" y="12168"/>
                  </a:cubicBezTo>
                  <a:cubicBezTo>
                    <a:pt x="95" y="12867"/>
                    <a:pt x="252" y="13563"/>
                    <a:pt x="476" y="14262"/>
                  </a:cubicBezTo>
                  <a:cubicBezTo>
                    <a:pt x="539" y="14199"/>
                    <a:pt x="633" y="14168"/>
                    <a:pt x="696" y="14105"/>
                  </a:cubicBezTo>
                  <a:cubicBezTo>
                    <a:pt x="1007" y="13942"/>
                    <a:pt x="1306" y="13871"/>
                    <a:pt x="1587" y="13871"/>
                  </a:cubicBezTo>
                  <a:cubicBezTo>
                    <a:pt x="3235" y="13871"/>
                    <a:pt x="4200" y="16331"/>
                    <a:pt x="2381" y="17282"/>
                  </a:cubicBezTo>
                  <a:cubicBezTo>
                    <a:pt x="2318" y="17345"/>
                    <a:pt x="2223" y="17377"/>
                    <a:pt x="2126" y="17408"/>
                  </a:cubicBezTo>
                  <a:cubicBezTo>
                    <a:pt x="2573" y="17981"/>
                    <a:pt x="3080" y="18488"/>
                    <a:pt x="3619" y="18996"/>
                  </a:cubicBezTo>
                  <a:cubicBezTo>
                    <a:pt x="3653" y="18901"/>
                    <a:pt x="3685" y="18806"/>
                    <a:pt x="3748" y="18743"/>
                  </a:cubicBezTo>
                  <a:cubicBezTo>
                    <a:pt x="4134" y="18123"/>
                    <a:pt x="4686" y="17866"/>
                    <a:pt x="5232" y="17866"/>
                  </a:cubicBezTo>
                  <a:cubicBezTo>
                    <a:pt x="6476" y="17866"/>
                    <a:pt x="7679" y="19203"/>
                    <a:pt x="6796" y="20617"/>
                  </a:cubicBezTo>
                  <a:cubicBezTo>
                    <a:pt x="6733" y="20712"/>
                    <a:pt x="6670" y="20775"/>
                    <a:pt x="6607" y="20869"/>
                  </a:cubicBezTo>
                  <a:cubicBezTo>
                    <a:pt x="7272" y="21124"/>
                    <a:pt x="7971" y="21348"/>
                    <a:pt x="8701" y="21474"/>
                  </a:cubicBezTo>
                  <a:cubicBezTo>
                    <a:pt x="8544" y="20425"/>
                    <a:pt x="9337" y="19505"/>
                    <a:pt x="10386" y="19474"/>
                  </a:cubicBezTo>
                  <a:cubicBezTo>
                    <a:pt x="10423" y="19471"/>
                    <a:pt x="10460" y="19469"/>
                    <a:pt x="10494" y="19469"/>
                  </a:cubicBezTo>
                  <a:cubicBezTo>
                    <a:pt x="11492" y="19469"/>
                    <a:pt x="12291" y="20304"/>
                    <a:pt x="12260" y="21316"/>
                  </a:cubicBezTo>
                  <a:cubicBezTo>
                    <a:pt x="12260" y="21411"/>
                    <a:pt x="12228" y="21505"/>
                    <a:pt x="12228" y="21600"/>
                  </a:cubicBezTo>
                  <a:cubicBezTo>
                    <a:pt x="12927" y="21505"/>
                    <a:pt x="13658" y="21348"/>
                    <a:pt x="14326" y="21093"/>
                  </a:cubicBezTo>
                  <a:cubicBezTo>
                    <a:pt x="14262" y="21030"/>
                    <a:pt x="14228" y="20935"/>
                    <a:pt x="14165" y="20838"/>
                  </a:cubicBezTo>
                  <a:cubicBezTo>
                    <a:pt x="13416" y="19427"/>
                    <a:pt x="14612" y="18202"/>
                    <a:pt x="15813" y="18202"/>
                  </a:cubicBezTo>
                  <a:cubicBezTo>
                    <a:pt x="16396" y="18202"/>
                    <a:pt x="16980" y="18491"/>
                    <a:pt x="17343" y="19187"/>
                  </a:cubicBezTo>
                  <a:cubicBezTo>
                    <a:pt x="17374" y="19251"/>
                    <a:pt x="17437" y="19345"/>
                    <a:pt x="17437" y="19442"/>
                  </a:cubicBezTo>
                  <a:cubicBezTo>
                    <a:pt x="18042" y="18996"/>
                    <a:pt x="18549" y="18488"/>
                    <a:pt x="19027" y="17947"/>
                  </a:cubicBezTo>
                  <a:cubicBezTo>
                    <a:pt x="18961" y="17915"/>
                    <a:pt x="18867" y="17852"/>
                    <a:pt x="18772" y="17821"/>
                  </a:cubicBezTo>
                  <a:cubicBezTo>
                    <a:pt x="17127" y="16759"/>
                    <a:pt x="18163" y="14478"/>
                    <a:pt x="19716" y="14478"/>
                  </a:cubicBezTo>
                  <a:cubicBezTo>
                    <a:pt x="20023" y="14478"/>
                    <a:pt x="20349" y="14567"/>
                    <a:pt x="20678" y="14772"/>
                  </a:cubicBezTo>
                  <a:cubicBezTo>
                    <a:pt x="20772" y="14835"/>
                    <a:pt x="20835" y="14867"/>
                    <a:pt x="20901" y="14930"/>
                  </a:cubicBezTo>
                  <a:cubicBezTo>
                    <a:pt x="21153" y="14262"/>
                    <a:pt x="21377" y="13563"/>
                    <a:pt x="21503" y="12867"/>
                  </a:cubicBezTo>
                  <a:lnTo>
                    <a:pt x="21250" y="12867"/>
                  </a:lnTo>
                  <a:cubicBezTo>
                    <a:pt x="19059" y="12612"/>
                    <a:pt x="19185" y="9403"/>
                    <a:pt x="21377" y="9309"/>
                  </a:cubicBezTo>
                  <a:cubicBezTo>
                    <a:pt x="21440" y="9309"/>
                    <a:pt x="21534" y="9309"/>
                    <a:pt x="21600" y="9340"/>
                  </a:cubicBezTo>
                  <a:cubicBezTo>
                    <a:pt x="21503" y="8641"/>
                    <a:pt x="21345" y="7942"/>
                    <a:pt x="21122" y="7274"/>
                  </a:cubicBezTo>
                  <a:cubicBezTo>
                    <a:pt x="21059" y="7306"/>
                    <a:pt x="20996" y="7338"/>
                    <a:pt x="20932" y="7403"/>
                  </a:cubicBezTo>
                  <a:cubicBezTo>
                    <a:pt x="20622" y="7564"/>
                    <a:pt x="20323" y="7635"/>
                    <a:pt x="20042" y="7635"/>
                  </a:cubicBezTo>
                  <a:cubicBezTo>
                    <a:pt x="18394" y="7635"/>
                    <a:pt x="17429" y="5177"/>
                    <a:pt x="19248" y="4226"/>
                  </a:cubicBezTo>
                  <a:cubicBezTo>
                    <a:pt x="19311" y="4194"/>
                    <a:pt x="19342" y="4163"/>
                    <a:pt x="19408" y="4131"/>
                  </a:cubicBezTo>
                  <a:cubicBezTo>
                    <a:pt x="18993" y="3590"/>
                    <a:pt x="18517" y="3083"/>
                    <a:pt x="17979" y="2604"/>
                  </a:cubicBezTo>
                  <a:cubicBezTo>
                    <a:pt x="17947" y="2670"/>
                    <a:pt x="17915" y="2733"/>
                    <a:pt x="17881" y="2796"/>
                  </a:cubicBezTo>
                  <a:cubicBezTo>
                    <a:pt x="17498" y="3411"/>
                    <a:pt x="16951" y="3666"/>
                    <a:pt x="16412" y="3666"/>
                  </a:cubicBezTo>
                  <a:cubicBezTo>
                    <a:pt x="15164" y="3666"/>
                    <a:pt x="13947" y="2310"/>
                    <a:pt x="14833" y="891"/>
                  </a:cubicBezTo>
                  <a:cubicBezTo>
                    <a:pt x="14864" y="828"/>
                    <a:pt x="14927" y="796"/>
                    <a:pt x="14959" y="731"/>
                  </a:cubicBezTo>
                  <a:cubicBezTo>
                    <a:pt x="14294" y="478"/>
                    <a:pt x="13626" y="255"/>
                    <a:pt x="12927" y="129"/>
                  </a:cubicBezTo>
                  <a:cubicBezTo>
                    <a:pt x="12927" y="192"/>
                    <a:pt x="12927" y="255"/>
                    <a:pt x="12927" y="318"/>
                  </a:cubicBezTo>
                  <a:cubicBezTo>
                    <a:pt x="12788" y="1372"/>
                    <a:pt x="11963" y="1887"/>
                    <a:pt x="11138" y="1887"/>
                  </a:cubicBezTo>
                  <a:cubicBezTo>
                    <a:pt x="10270" y="1887"/>
                    <a:pt x="9403" y="1317"/>
                    <a:pt x="9337" y="192"/>
                  </a:cubicBezTo>
                  <a:cubicBezTo>
                    <a:pt x="9337" y="129"/>
                    <a:pt x="9369" y="66"/>
                    <a:pt x="936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3" name="Google Shape;4368;p80"/>
            <p:cNvSpPr/>
            <p:nvPr/>
          </p:nvSpPr>
          <p:spPr>
            <a:xfrm>
              <a:off x="604836" y="193909"/>
              <a:ext cx="344325" cy="344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29" h="21600" extrusionOk="0">
                  <a:moveTo>
                    <a:pt x="9109" y="3541"/>
                  </a:moveTo>
                  <a:cubicBezTo>
                    <a:pt x="11822" y="3541"/>
                    <a:pt x="14495" y="5636"/>
                    <a:pt x="15129" y="9365"/>
                  </a:cubicBezTo>
                  <a:cubicBezTo>
                    <a:pt x="15791" y="13282"/>
                    <a:pt x="13666" y="17117"/>
                    <a:pt x="10324" y="17902"/>
                  </a:cubicBezTo>
                  <a:cubicBezTo>
                    <a:pt x="9892" y="18004"/>
                    <a:pt x="9469" y="18055"/>
                    <a:pt x="9057" y="18055"/>
                  </a:cubicBezTo>
                  <a:cubicBezTo>
                    <a:pt x="4394" y="18055"/>
                    <a:pt x="1240" y="11733"/>
                    <a:pt x="4022" y="6807"/>
                  </a:cubicBezTo>
                  <a:cubicBezTo>
                    <a:pt x="5272" y="4579"/>
                    <a:pt x="7199" y="3541"/>
                    <a:pt x="9109" y="3541"/>
                  </a:cubicBezTo>
                  <a:close/>
                  <a:moveTo>
                    <a:pt x="9077" y="0"/>
                  </a:moveTo>
                  <a:cubicBezTo>
                    <a:pt x="6243" y="0"/>
                    <a:pt x="3389" y="1532"/>
                    <a:pt x="1551" y="4828"/>
                  </a:cubicBezTo>
                  <a:cubicBezTo>
                    <a:pt x="-2571" y="12173"/>
                    <a:pt x="2078" y="21600"/>
                    <a:pt x="9005" y="21600"/>
                  </a:cubicBezTo>
                  <a:cubicBezTo>
                    <a:pt x="9627" y="21600"/>
                    <a:pt x="10264" y="21525"/>
                    <a:pt x="10915" y="21365"/>
                  </a:cubicBezTo>
                  <a:cubicBezTo>
                    <a:pt x="15861" y="20170"/>
                    <a:pt x="19029" y="14521"/>
                    <a:pt x="18053" y="8663"/>
                  </a:cubicBezTo>
                  <a:cubicBezTo>
                    <a:pt x="17111" y="3115"/>
                    <a:pt x="13116" y="0"/>
                    <a:pt x="907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4" name="Google Shape;4369;p80"/>
            <p:cNvSpPr/>
            <p:nvPr/>
          </p:nvSpPr>
          <p:spPr>
            <a:xfrm>
              <a:off x="2804283" y="1826194"/>
              <a:ext cx="338634" cy="338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65" y="3474"/>
                  </a:moveTo>
                  <a:cubicBezTo>
                    <a:pt x="10866" y="3474"/>
                    <a:pt x="10970" y="3477"/>
                    <a:pt x="11074" y="3481"/>
                  </a:cubicBezTo>
                  <a:cubicBezTo>
                    <a:pt x="15100" y="3647"/>
                    <a:pt x="18244" y="7003"/>
                    <a:pt x="18119" y="11074"/>
                  </a:cubicBezTo>
                  <a:cubicBezTo>
                    <a:pt x="17980" y="15398"/>
                    <a:pt x="14437" y="18182"/>
                    <a:pt x="10751" y="18182"/>
                  </a:cubicBezTo>
                  <a:cubicBezTo>
                    <a:pt x="8860" y="18182"/>
                    <a:pt x="6934" y="17449"/>
                    <a:pt x="5410" y="15811"/>
                  </a:cubicBezTo>
                  <a:cubicBezTo>
                    <a:pt x="1034" y="11105"/>
                    <a:pt x="4418" y="3474"/>
                    <a:pt x="10765" y="3474"/>
                  </a:cubicBezTo>
                  <a:close/>
                  <a:moveTo>
                    <a:pt x="9353" y="0"/>
                  </a:moveTo>
                  <a:cubicBezTo>
                    <a:pt x="8641" y="125"/>
                    <a:pt x="7968" y="250"/>
                    <a:pt x="7298" y="503"/>
                  </a:cubicBezTo>
                  <a:cubicBezTo>
                    <a:pt x="7340" y="545"/>
                    <a:pt x="7382" y="587"/>
                    <a:pt x="7423" y="670"/>
                  </a:cubicBezTo>
                  <a:cubicBezTo>
                    <a:pt x="8405" y="2131"/>
                    <a:pt x="7094" y="3481"/>
                    <a:pt x="5830" y="3481"/>
                  </a:cubicBezTo>
                  <a:cubicBezTo>
                    <a:pt x="5206" y="3481"/>
                    <a:pt x="4595" y="3151"/>
                    <a:pt x="4279" y="2349"/>
                  </a:cubicBezTo>
                  <a:cubicBezTo>
                    <a:pt x="4234" y="2263"/>
                    <a:pt x="4192" y="2221"/>
                    <a:pt x="4192" y="2179"/>
                  </a:cubicBezTo>
                  <a:cubicBezTo>
                    <a:pt x="3606" y="2599"/>
                    <a:pt x="3103" y="3061"/>
                    <a:pt x="2641" y="3606"/>
                  </a:cubicBezTo>
                  <a:cubicBezTo>
                    <a:pt x="2683" y="3647"/>
                    <a:pt x="2766" y="3647"/>
                    <a:pt x="2808" y="3689"/>
                  </a:cubicBezTo>
                  <a:cubicBezTo>
                    <a:pt x="4647" y="4696"/>
                    <a:pt x="3561" y="7107"/>
                    <a:pt x="1968" y="7107"/>
                  </a:cubicBezTo>
                  <a:cubicBezTo>
                    <a:pt x="1635" y="7107"/>
                    <a:pt x="1277" y="7000"/>
                    <a:pt x="923" y="6753"/>
                  </a:cubicBezTo>
                  <a:cubicBezTo>
                    <a:pt x="878" y="6712"/>
                    <a:pt x="795" y="6670"/>
                    <a:pt x="753" y="6625"/>
                  </a:cubicBezTo>
                  <a:cubicBezTo>
                    <a:pt x="503" y="7257"/>
                    <a:pt x="292" y="7926"/>
                    <a:pt x="125" y="8641"/>
                  </a:cubicBezTo>
                  <a:lnTo>
                    <a:pt x="375" y="8641"/>
                  </a:lnTo>
                  <a:cubicBezTo>
                    <a:pt x="2683" y="8808"/>
                    <a:pt x="2558" y="12206"/>
                    <a:pt x="250" y="12247"/>
                  </a:cubicBezTo>
                  <a:cubicBezTo>
                    <a:pt x="167" y="12206"/>
                    <a:pt x="83" y="12206"/>
                    <a:pt x="0" y="12206"/>
                  </a:cubicBezTo>
                  <a:cubicBezTo>
                    <a:pt x="83" y="12920"/>
                    <a:pt x="250" y="13590"/>
                    <a:pt x="462" y="14302"/>
                  </a:cubicBezTo>
                  <a:cubicBezTo>
                    <a:pt x="545" y="14218"/>
                    <a:pt x="628" y="14177"/>
                    <a:pt x="711" y="14135"/>
                  </a:cubicBezTo>
                  <a:cubicBezTo>
                    <a:pt x="1013" y="13979"/>
                    <a:pt x="1308" y="13910"/>
                    <a:pt x="1583" y="13910"/>
                  </a:cubicBezTo>
                  <a:cubicBezTo>
                    <a:pt x="3214" y="13910"/>
                    <a:pt x="4185" y="16353"/>
                    <a:pt x="2391" y="17324"/>
                  </a:cubicBezTo>
                  <a:cubicBezTo>
                    <a:pt x="2304" y="17366"/>
                    <a:pt x="2221" y="17408"/>
                    <a:pt x="2138" y="17408"/>
                  </a:cubicBezTo>
                  <a:cubicBezTo>
                    <a:pt x="2558" y="17994"/>
                    <a:pt x="3061" y="18497"/>
                    <a:pt x="3606" y="19001"/>
                  </a:cubicBezTo>
                  <a:cubicBezTo>
                    <a:pt x="3647" y="18917"/>
                    <a:pt x="3689" y="18834"/>
                    <a:pt x="3731" y="18751"/>
                  </a:cubicBezTo>
                  <a:cubicBezTo>
                    <a:pt x="4106" y="18067"/>
                    <a:pt x="4671" y="17786"/>
                    <a:pt x="5237" y="17786"/>
                  </a:cubicBezTo>
                  <a:cubicBezTo>
                    <a:pt x="6514" y="17786"/>
                    <a:pt x="7784" y="19212"/>
                    <a:pt x="6795" y="20635"/>
                  </a:cubicBezTo>
                  <a:cubicBezTo>
                    <a:pt x="6753" y="20722"/>
                    <a:pt x="6667" y="20805"/>
                    <a:pt x="6625" y="20847"/>
                  </a:cubicBezTo>
                  <a:cubicBezTo>
                    <a:pt x="7298" y="21142"/>
                    <a:pt x="7968" y="21350"/>
                    <a:pt x="8725" y="21475"/>
                  </a:cubicBezTo>
                  <a:cubicBezTo>
                    <a:pt x="8683" y="21392"/>
                    <a:pt x="8683" y="21308"/>
                    <a:pt x="8725" y="21184"/>
                  </a:cubicBezTo>
                  <a:cubicBezTo>
                    <a:pt x="8704" y="19976"/>
                    <a:pt x="9599" y="19389"/>
                    <a:pt x="10498" y="19389"/>
                  </a:cubicBezTo>
                  <a:cubicBezTo>
                    <a:pt x="11446" y="19389"/>
                    <a:pt x="12396" y="20038"/>
                    <a:pt x="12289" y="21308"/>
                  </a:cubicBezTo>
                  <a:cubicBezTo>
                    <a:pt x="12289" y="21433"/>
                    <a:pt x="12289" y="21517"/>
                    <a:pt x="12247" y="21600"/>
                  </a:cubicBezTo>
                  <a:cubicBezTo>
                    <a:pt x="12959" y="21517"/>
                    <a:pt x="13674" y="21350"/>
                    <a:pt x="14343" y="21097"/>
                  </a:cubicBezTo>
                  <a:cubicBezTo>
                    <a:pt x="14302" y="21013"/>
                    <a:pt x="14260" y="20930"/>
                    <a:pt x="14177" y="20847"/>
                  </a:cubicBezTo>
                  <a:cubicBezTo>
                    <a:pt x="13632" y="19493"/>
                    <a:pt x="14760" y="18379"/>
                    <a:pt x="15902" y="18379"/>
                  </a:cubicBezTo>
                  <a:cubicBezTo>
                    <a:pt x="16426" y="18379"/>
                    <a:pt x="16953" y="18615"/>
                    <a:pt x="17324" y="19167"/>
                  </a:cubicBezTo>
                  <a:cubicBezTo>
                    <a:pt x="17366" y="19254"/>
                    <a:pt x="17408" y="19337"/>
                    <a:pt x="17449" y="19421"/>
                  </a:cubicBezTo>
                  <a:cubicBezTo>
                    <a:pt x="18036" y="19001"/>
                    <a:pt x="18539" y="18497"/>
                    <a:pt x="19001" y="17953"/>
                  </a:cubicBezTo>
                  <a:cubicBezTo>
                    <a:pt x="18917" y="17911"/>
                    <a:pt x="18834" y="17869"/>
                    <a:pt x="18747" y="17828"/>
                  </a:cubicBezTo>
                  <a:cubicBezTo>
                    <a:pt x="17189" y="16728"/>
                    <a:pt x="18206" y="14520"/>
                    <a:pt x="19771" y="14520"/>
                  </a:cubicBezTo>
                  <a:cubicBezTo>
                    <a:pt x="20059" y="14520"/>
                    <a:pt x="20368" y="14597"/>
                    <a:pt x="20677" y="14763"/>
                  </a:cubicBezTo>
                  <a:cubicBezTo>
                    <a:pt x="20764" y="14847"/>
                    <a:pt x="20805" y="14892"/>
                    <a:pt x="20889" y="14933"/>
                  </a:cubicBezTo>
                  <a:cubicBezTo>
                    <a:pt x="21138" y="14260"/>
                    <a:pt x="21350" y="13590"/>
                    <a:pt x="21475" y="12875"/>
                  </a:cubicBezTo>
                  <a:lnTo>
                    <a:pt x="21225" y="12875"/>
                  </a:lnTo>
                  <a:cubicBezTo>
                    <a:pt x="18817" y="12875"/>
                    <a:pt x="18869" y="9304"/>
                    <a:pt x="21156" y="9304"/>
                  </a:cubicBezTo>
                  <a:cubicBezTo>
                    <a:pt x="21218" y="9304"/>
                    <a:pt x="21284" y="9304"/>
                    <a:pt x="21350" y="9311"/>
                  </a:cubicBezTo>
                  <a:lnTo>
                    <a:pt x="21600" y="9311"/>
                  </a:lnTo>
                  <a:cubicBezTo>
                    <a:pt x="21475" y="8600"/>
                    <a:pt x="21308" y="7926"/>
                    <a:pt x="21097" y="7257"/>
                  </a:cubicBezTo>
                  <a:cubicBezTo>
                    <a:pt x="21013" y="7298"/>
                    <a:pt x="20972" y="7340"/>
                    <a:pt x="20889" y="7382"/>
                  </a:cubicBezTo>
                  <a:cubicBezTo>
                    <a:pt x="20524" y="7628"/>
                    <a:pt x="20167" y="7732"/>
                    <a:pt x="19837" y="7732"/>
                  </a:cubicBezTo>
                  <a:cubicBezTo>
                    <a:pt x="18185" y="7732"/>
                    <a:pt x="17182" y="5108"/>
                    <a:pt x="19209" y="4237"/>
                  </a:cubicBezTo>
                  <a:cubicBezTo>
                    <a:pt x="19254" y="4192"/>
                    <a:pt x="19337" y="4192"/>
                    <a:pt x="19379" y="4151"/>
                  </a:cubicBezTo>
                  <a:cubicBezTo>
                    <a:pt x="18959" y="3606"/>
                    <a:pt x="18456" y="3103"/>
                    <a:pt x="17953" y="2641"/>
                  </a:cubicBezTo>
                  <a:cubicBezTo>
                    <a:pt x="17911" y="2683"/>
                    <a:pt x="17869" y="2766"/>
                    <a:pt x="17828" y="2811"/>
                  </a:cubicBezTo>
                  <a:cubicBezTo>
                    <a:pt x="17439" y="3359"/>
                    <a:pt x="16918" y="3588"/>
                    <a:pt x="16408" y="3588"/>
                  </a:cubicBezTo>
                  <a:cubicBezTo>
                    <a:pt x="15201" y="3588"/>
                    <a:pt x="14041" y="2308"/>
                    <a:pt x="14805" y="923"/>
                  </a:cubicBezTo>
                  <a:cubicBezTo>
                    <a:pt x="14847" y="836"/>
                    <a:pt x="14888" y="795"/>
                    <a:pt x="14933" y="753"/>
                  </a:cubicBezTo>
                  <a:cubicBezTo>
                    <a:pt x="14260" y="503"/>
                    <a:pt x="13590" y="292"/>
                    <a:pt x="12917" y="167"/>
                  </a:cubicBezTo>
                  <a:cubicBezTo>
                    <a:pt x="12917" y="208"/>
                    <a:pt x="12917" y="250"/>
                    <a:pt x="12917" y="333"/>
                  </a:cubicBezTo>
                  <a:cubicBezTo>
                    <a:pt x="12837" y="1458"/>
                    <a:pt x="11990" y="2002"/>
                    <a:pt x="11144" y="2002"/>
                  </a:cubicBezTo>
                  <a:cubicBezTo>
                    <a:pt x="10248" y="2002"/>
                    <a:pt x="9353" y="1395"/>
                    <a:pt x="9353" y="208"/>
                  </a:cubicBezTo>
                  <a:cubicBezTo>
                    <a:pt x="9353" y="125"/>
                    <a:pt x="9353" y="83"/>
                    <a:pt x="935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5" name="Google Shape;4370;p80"/>
            <p:cNvSpPr/>
            <p:nvPr/>
          </p:nvSpPr>
          <p:spPr>
            <a:xfrm>
              <a:off x="2842867" y="1865150"/>
              <a:ext cx="261308" cy="261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16" h="21600" extrusionOk="0">
                  <a:moveTo>
                    <a:pt x="9053" y="3543"/>
                  </a:moveTo>
                  <a:cubicBezTo>
                    <a:pt x="11768" y="3543"/>
                    <a:pt x="14450" y="5650"/>
                    <a:pt x="15094" y="9400"/>
                  </a:cubicBezTo>
                  <a:cubicBezTo>
                    <a:pt x="15785" y="13317"/>
                    <a:pt x="13630" y="17125"/>
                    <a:pt x="10327" y="17944"/>
                  </a:cubicBezTo>
                  <a:cubicBezTo>
                    <a:pt x="9906" y="18044"/>
                    <a:pt x="9493" y="18089"/>
                    <a:pt x="9090" y="18089"/>
                  </a:cubicBezTo>
                  <a:cubicBezTo>
                    <a:pt x="4422" y="18089"/>
                    <a:pt x="1258" y="11745"/>
                    <a:pt x="4001" y="6789"/>
                  </a:cubicBezTo>
                  <a:cubicBezTo>
                    <a:pt x="5245" y="4574"/>
                    <a:pt x="7156" y="3543"/>
                    <a:pt x="9053" y="3543"/>
                  </a:cubicBezTo>
                  <a:close/>
                  <a:moveTo>
                    <a:pt x="9072" y="0"/>
                  </a:moveTo>
                  <a:cubicBezTo>
                    <a:pt x="6238" y="0"/>
                    <a:pt x="3379" y="1531"/>
                    <a:pt x="1528" y="4831"/>
                  </a:cubicBezTo>
                  <a:cubicBezTo>
                    <a:pt x="-2561" y="12178"/>
                    <a:pt x="2104" y="21600"/>
                    <a:pt x="9041" y="21600"/>
                  </a:cubicBezTo>
                  <a:cubicBezTo>
                    <a:pt x="9652" y="21600"/>
                    <a:pt x="10281" y="21523"/>
                    <a:pt x="10922" y="21370"/>
                  </a:cubicBezTo>
                  <a:cubicBezTo>
                    <a:pt x="15830" y="20173"/>
                    <a:pt x="19039" y="14514"/>
                    <a:pt x="18030" y="8639"/>
                  </a:cubicBezTo>
                  <a:cubicBezTo>
                    <a:pt x="17086" y="3106"/>
                    <a:pt x="13107" y="0"/>
                    <a:pt x="907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6" name="Google Shape;4371;p80"/>
            <p:cNvSpPr/>
            <p:nvPr/>
          </p:nvSpPr>
          <p:spPr>
            <a:xfrm>
              <a:off x="1344361" y="0"/>
              <a:ext cx="383412" cy="38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7" y="0"/>
                  </a:moveTo>
                  <a:cubicBezTo>
                    <a:pt x="4852" y="0"/>
                    <a:pt x="0" y="4853"/>
                    <a:pt x="0" y="10818"/>
                  </a:cubicBezTo>
                  <a:cubicBezTo>
                    <a:pt x="0" y="16747"/>
                    <a:pt x="4852" y="21600"/>
                    <a:pt x="10817" y="21600"/>
                  </a:cubicBezTo>
                  <a:cubicBezTo>
                    <a:pt x="16782" y="21600"/>
                    <a:pt x="21600" y="16747"/>
                    <a:pt x="21600" y="10818"/>
                  </a:cubicBezTo>
                  <a:cubicBezTo>
                    <a:pt x="21600" y="4853"/>
                    <a:pt x="16782" y="0"/>
                    <a:pt x="1081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7" name="Google Shape;4372;p80"/>
            <p:cNvSpPr/>
            <p:nvPr/>
          </p:nvSpPr>
          <p:spPr>
            <a:xfrm>
              <a:off x="1485766" y="83515"/>
              <a:ext cx="101254" cy="101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4" y="0"/>
                  </a:moveTo>
                  <a:cubicBezTo>
                    <a:pt x="4770" y="0"/>
                    <a:pt x="0" y="4878"/>
                    <a:pt x="0" y="10725"/>
                  </a:cubicBezTo>
                  <a:cubicBezTo>
                    <a:pt x="0" y="16722"/>
                    <a:pt x="4770" y="21600"/>
                    <a:pt x="10794" y="21600"/>
                  </a:cubicBezTo>
                  <a:cubicBezTo>
                    <a:pt x="16690" y="21600"/>
                    <a:pt x="21600" y="16722"/>
                    <a:pt x="21600" y="10725"/>
                  </a:cubicBezTo>
                  <a:cubicBezTo>
                    <a:pt x="21600" y="4878"/>
                    <a:pt x="16690" y="0"/>
                    <a:pt x="1079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8" name="Google Shape;4373;p80"/>
            <p:cNvSpPr/>
            <p:nvPr/>
          </p:nvSpPr>
          <p:spPr>
            <a:xfrm>
              <a:off x="1432501" y="196085"/>
              <a:ext cx="207131" cy="81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7" y="0"/>
                  </a:moveTo>
                  <a:cubicBezTo>
                    <a:pt x="6099" y="0"/>
                    <a:pt x="1401" y="7205"/>
                    <a:pt x="0" y="21600"/>
                  </a:cubicBezTo>
                  <a:lnTo>
                    <a:pt x="21600" y="21600"/>
                  </a:lnTo>
                  <a:cubicBezTo>
                    <a:pt x="20193" y="7205"/>
                    <a:pt x="15495" y="0"/>
                    <a:pt x="1079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89" name="Google Shape;4374;p80"/>
            <p:cNvSpPr/>
            <p:nvPr/>
          </p:nvSpPr>
          <p:spPr>
            <a:xfrm>
              <a:off x="956598" y="744623"/>
              <a:ext cx="382993" cy="383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3" h="21600" extrusionOk="0">
                  <a:moveTo>
                    <a:pt x="9761" y="0"/>
                  </a:moveTo>
                  <a:cubicBezTo>
                    <a:pt x="7154" y="0"/>
                    <a:pt x="4555" y="1154"/>
                    <a:pt x="2635" y="3436"/>
                  </a:cubicBezTo>
                  <a:cubicBezTo>
                    <a:pt x="-1050" y="7775"/>
                    <a:pt x="-848" y="14635"/>
                    <a:pt x="3103" y="18679"/>
                  </a:cubicBezTo>
                  <a:cubicBezTo>
                    <a:pt x="4979" y="20634"/>
                    <a:pt x="7378" y="21600"/>
                    <a:pt x="9772" y="21600"/>
                  </a:cubicBezTo>
                  <a:cubicBezTo>
                    <a:pt x="12374" y="21600"/>
                    <a:pt x="14964" y="20456"/>
                    <a:pt x="16865" y="18197"/>
                  </a:cubicBezTo>
                  <a:cubicBezTo>
                    <a:pt x="20550" y="13819"/>
                    <a:pt x="20348" y="6995"/>
                    <a:pt x="16430" y="2918"/>
                  </a:cubicBezTo>
                  <a:cubicBezTo>
                    <a:pt x="14540" y="966"/>
                    <a:pt x="12147" y="0"/>
                    <a:pt x="976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0" name="Google Shape;4375;p80"/>
            <p:cNvSpPr/>
            <p:nvPr/>
          </p:nvSpPr>
          <p:spPr>
            <a:xfrm>
              <a:off x="1095073" y="827922"/>
              <a:ext cx="101356" cy="101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82" h="21600" extrusionOk="0">
                  <a:moveTo>
                    <a:pt x="9008" y="0"/>
                  </a:moveTo>
                  <a:cubicBezTo>
                    <a:pt x="8939" y="0"/>
                    <a:pt x="8860" y="0"/>
                    <a:pt x="8782" y="0"/>
                  </a:cubicBezTo>
                  <a:cubicBezTo>
                    <a:pt x="725" y="416"/>
                    <a:pt x="-3073" y="12133"/>
                    <a:pt x="2972" y="18702"/>
                  </a:cubicBezTo>
                  <a:cubicBezTo>
                    <a:pt x="4788" y="20711"/>
                    <a:pt x="6966" y="21600"/>
                    <a:pt x="9096" y="21600"/>
                  </a:cubicBezTo>
                  <a:cubicBezTo>
                    <a:pt x="13915" y="21600"/>
                    <a:pt x="18527" y="17005"/>
                    <a:pt x="18272" y="10321"/>
                  </a:cubicBezTo>
                  <a:cubicBezTo>
                    <a:pt x="18046" y="4549"/>
                    <a:pt x="14013" y="0"/>
                    <a:pt x="900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1" name="Google Shape;4376;p80"/>
            <p:cNvSpPr/>
            <p:nvPr/>
          </p:nvSpPr>
          <p:spPr>
            <a:xfrm>
              <a:off x="1047784" y="940600"/>
              <a:ext cx="207131" cy="85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39" y="0"/>
                  </a:moveTo>
                  <a:cubicBezTo>
                    <a:pt x="6071" y="0"/>
                    <a:pt x="1203" y="7306"/>
                    <a:pt x="0" y="21600"/>
                  </a:cubicBezTo>
                  <a:lnTo>
                    <a:pt x="21600" y="19436"/>
                  </a:lnTo>
                  <a:cubicBezTo>
                    <a:pt x="20045" y="6396"/>
                    <a:pt x="15489" y="0"/>
                    <a:pt x="1093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2" name="Google Shape;4377;p80"/>
            <p:cNvSpPr/>
            <p:nvPr/>
          </p:nvSpPr>
          <p:spPr>
            <a:xfrm>
              <a:off x="0" y="1232661"/>
              <a:ext cx="444242" cy="117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0" h="21600" extrusionOk="0">
                  <a:moveTo>
                    <a:pt x="995" y="0"/>
                  </a:moveTo>
                  <a:cubicBezTo>
                    <a:pt x="577" y="0"/>
                    <a:pt x="190" y="1255"/>
                    <a:pt x="106" y="2971"/>
                  </a:cubicBezTo>
                  <a:lnTo>
                    <a:pt x="8" y="4798"/>
                  </a:lnTo>
                  <a:cubicBezTo>
                    <a:pt x="-55" y="6735"/>
                    <a:pt x="263" y="8552"/>
                    <a:pt x="774" y="8923"/>
                  </a:cubicBezTo>
                  <a:lnTo>
                    <a:pt x="20305" y="21540"/>
                  </a:lnTo>
                  <a:cubicBezTo>
                    <a:pt x="20361" y="21580"/>
                    <a:pt x="20419" y="21600"/>
                    <a:pt x="20474" y="21600"/>
                  </a:cubicBezTo>
                  <a:cubicBezTo>
                    <a:pt x="20916" y="21600"/>
                    <a:pt x="21303" y="20355"/>
                    <a:pt x="21387" y="18629"/>
                  </a:cubicBezTo>
                  <a:lnTo>
                    <a:pt x="21482" y="16802"/>
                  </a:lnTo>
                  <a:cubicBezTo>
                    <a:pt x="21545" y="14865"/>
                    <a:pt x="21227" y="13048"/>
                    <a:pt x="20719" y="12677"/>
                  </a:cubicBezTo>
                  <a:lnTo>
                    <a:pt x="1156" y="60"/>
                  </a:lnTo>
                  <a:cubicBezTo>
                    <a:pt x="1100" y="20"/>
                    <a:pt x="1048" y="0"/>
                    <a:pt x="99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3" name="Google Shape;4378;p80"/>
            <p:cNvSpPr/>
            <p:nvPr/>
          </p:nvSpPr>
          <p:spPr>
            <a:xfrm>
              <a:off x="308601" y="1258014"/>
              <a:ext cx="83517" cy="111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50" y="0"/>
                  </a:moveTo>
                  <a:lnTo>
                    <a:pt x="0" y="19432"/>
                  </a:lnTo>
                  <a:lnTo>
                    <a:pt x="17350" y="21600"/>
                  </a:lnTo>
                  <a:lnTo>
                    <a:pt x="21600" y="2042"/>
                  </a:lnTo>
                  <a:lnTo>
                    <a:pt x="425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4" name="Google Shape;4379;p80"/>
            <p:cNvSpPr/>
            <p:nvPr/>
          </p:nvSpPr>
          <p:spPr>
            <a:xfrm>
              <a:off x="358105" y="1152953"/>
              <a:ext cx="375557" cy="375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49" h="21600" extrusionOk="0">
                  <a:moveTo>
                    <a:pt x="9785" y="0"/>
                  </a:moveTo>
                  <a:cubicBezTo>
                    <a:pt x="7200" y="0"/>
                    <a:pt x="4622" y="1127"/>
                    <a:pt x="2697" y="3358"/>
                  </a:cubicBezTo>
                  <a:cubicBezTo>
                    <a:pt x="-1036" y="7667"/>
                    <a:pt x="-866" y="14515"/>
                    <a:pt x="3036" y="18639"/>
                  </a:cubicBezTo>
                  <a:cubicBezTo>
                    <a:pt x="4928" y="20617"/>
                    <a:pt x="7355" y="21600"/>
                    <a:pt x="9780" y="21600"/>
                  </a:cubicBezTo>
                  <a:cubicBezTo>
                    <a:pt x="12362" y="21600"/>
                    <a:pt x="14942" y="20483"/>
                    <a:pt x="16865" y="18261"/>
                  </a:cubicBezTo>
                  <a:cubicBezTo>
                    <a:pt x="20564" y="13911"/>
                    <a:pt x="20428" y="7101"/>
                    <a:pt x="16526" y="2979"/>
                  </a:cubicBezTo>
                  <a:cubicBezTo>
                    <a:pt x="14622" y="986"/>
                    <a:pt x="12201" y="0"/>
                    <a:pt x="978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5" name="Google Shape;4380;p80"/>
            <p:cNvSpPr/>
            <p:nvPr/>
          </p:nvSpPr>
          <p:spPr>
            <a:xfrm>
              <a:off x="393044" y="1187883"/>
              <a:ext cx="304578" cy="30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4" h="21600" extrusionOk="0">
                  <a:moveTo>
                    <a:pt x="10404" y="0"/>
                  </a:moveTo>
                  <a:cubicBezTo>
                    <a:pt x="5001" y="0"/>
                    <a:pt x="413" y="4352"/>
                    <a:pt x="26" y="10027"/>
                  </a:cubicBezTo>
                  <a:cubicBezTo>
                    <a:pt x="-376" y="16007"/>
                    <a:pt x="3943" y="21148"/>
                    <a:pt x="9659" y="21569"/>
                  </a:cubicBezTo>
                  <a:cubicBezTo>
                    <a:pt x="9934" y="21588"/>
                    <a:pt x="10210" y="21600"/>
                    <a:pt x="10482" y="21600"/>
                  </a:cubicBezTo>
                  <a:cubicBezTo>
                    <a:pt x="15885" y="21600"/>
                    <a:pt x="20390" y="17263"/>
                    <a:pt x="20818" y="11569"/>
                  </a:cubicBezTo>
                  <a:cubicBezTo>
                    <a:pt x="21224" y="5636"/>
                    <a:pt x="16905" y="448"/>
                    <a:pt x="11144" y="27"/>
                  </a:cubicBezTo>
                  <a:cubicBezTo>
                    <a:pt x="10895" y="12"/>
                    <a:pt x="10649" y="0"/>
                    <a:pt x="1040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6" name="Google Shape;4381;p80"/>
            <p:cNvSpPr/>
            <p:nvPr/>
          </p:nvSpPr>
          <p:spPr>
            <a:xfrm>
              <a:off x="431301" y="1264598"/>
              <a:ext cx="41068" cy="16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52" h="21600" extrusionOk="0">
                  <a:moveTo>
                    <a:pt x="11439" y="0"/>
                  </a:moveTo>
                  <a:cubicBezTo>
                    <a:pt x="-5148" y="6284"/>
                    <a:pt x="-3579" y="16019"/>
                    <a:pt x="15384" y="21600"/>
                  </a:cubicBezTo>
                  <a:lnTo>
                    <a:pt x="16452" y="21241"/>
                  </a:lnTo>
                  <a:cubicBezTo>
                    <a:pt x="-1726" y="15755"/>
                    <a:pt x="-3317" y="6460"/>
                    <a:pt x="12768" y="352"/>
                  </a:cubicBezTo>
                  <a:lnTo>
                    <a:pt x="11439" y="0"/>
                  </a:ln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7" name="Google Shape;4382;p80"/>
            <p:cNvSpPr/>
            <p:nvPr/>
          </p:nvSpPr>
          <p:spPr>
            <a:xfrm>
              <a:off x="1513151" y="994844"/>
              <a:ext cx="788893" cy="388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600" extrusionOk="0">
                  <a:moveTo>
                    <a:pt x="19673" y="0"/>
                  </a:moveTo>
                  <a:cubicBezTo>
                    <a:pt x="19660" y="0"/>
                    <a:pt x="19645" y="3"/>
                    <a:pt x="19630" y="6"/>
                  </a:cubicBezTo>
                  <a:lnTo>
                    <a:pt x="294" y="6"/>
                  </a:lnTo>
                  <a:cubicBezTo>
                    <a:pt x="114" y="6"/>
                    <a:pt x="-30" y="224"/>
                    <a:pt x="6" y="444"/>
                  </a:cubicBezTo>
                  <a:lnTo>
                    <a:pt x="1604" y="21228"/>
                  </a:lnTo>
                  <a:cubicBezTo>
                    <a:pt x="1637" y="21431"/>
                    <a:pt x="1745" y="21600"/>
                    <a:pt x="1858" y="21600"/>
                  </a:cubicBezTo>
                  <a:cubicBezTo>
                    <a:pt x="1870" y="21600"/>
                    <a:pt x="1880" y="21597"/>
                    <a:pt x="1891" y="21594"/>
                  </a:cubicBezTo>
                  <a:lnTo>
                    <a:pt x="21246" y="21594"/>
                  </a:lnTo>
                  <a:cubicBezTo>
                    <a:pt x="21426" y="21594"/>
                    <a:pt x="21570" y="21376"/>
                    <a:pt x="21533" y="21156"/>
                  </a:cubicBezTo>
                  <a:lnTo>
                    <a:pt x="19936" y="372"/>
                  </a:lnTo>
                  <a:cubicBezTo>
                    <a:pt x="19903" y="142"/>
                    <a:pt x="19798" y="0"/>
                    <a:pt x="1967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8" name="Google Shape;4383;p80"/>
            <p:cNvSpPr/>
            <p:nvPr/>
          </p:nvSpPr>
          <p:spPr>
            <a:xfrm>
              <a:off x="1906396" y="160121"/>
              <a:ext cx="977680" cy="769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3" h="21600" extrusionOk="0">
                  <a:moveTo>
                    <a:pt x="11814" y="0"/>
                  </a:moveTo>
                  <a:cubicBezTo>
                    <a:pt x="11322" y="0"/>
                    <a:pt x="10820" y="21"/>
                    <a:pt x="10312" y="64"/>
                  </a:cubicBezTo>
                  <a:cubicBezTo>
                    <a:pt x="4436" y="562"/>
                    <a:pt x="-167" y="3814"/>
                    <a:pt x="4" y="7341"/>
                  </a:cubicBezTo>
                  <a:cubicBezTo>
                    <a:pt x="162" y="10333"/>
                    <a:pt x="3764" y="12550"/>
                    <a:pt x="8453" y="12827"/>
                  </a:cubicBezTo>
                  <a:cubicBezTo>
                    <a:pt x="8451" y="12827"/>
                    <a:pt x="8451" y="12827"/>
                    <a:pt x="8451" y="12827"/>
                  </a:cubicBezTo>
                  <a:cubicBezTo>
                    <a:pt x="8209" y="12827"/>
                    <a:pt x="7952" y="16006"/>
                    <a:pt x="7952" y="16392"/>
                  </a:cubicBezTo>
                  <a:cubicBezTo>
                    <a:pt x="7938" y="17833"/>
                    <a:pt x="8095" y="19254"/>
                    <a:pt x="8424" y="20622"/>
                  </a:cubicBezTo>
                  <a:cubicBezTo>
                    <a:pt x="8511" y="20990"/>
                    <a:pt x="8625" y="21397"/>
                    <a:pt x="8882" y="21600"/>
                  </a:cubicBezTo>
                  <a:cubicBezTo>
                    <a:pt x="8781" y="19088"/>
                    <a:pt x="9011" y="16410"/>
                    <a:pt x="9925" y="14157"/>
                  </a:cubicBezTo>
                  <a:cubicBezTo>
                    <a:pt x="10126" y="13677"/>
                    <a:pt x="10369" y="13234"/>
                    <a:pt x="10655" y="12809"/>
                  </a:cubicBezTo>
                  <a:lnTo>
                    <a:pt x="10955" y="12790"/>
                  </a:lnTo>
                  <a:cubicBezTo>
                    <a:pt x="16816" y="12291"/>
                    <a:pt x="21433" y="9040"/>
                    <a:pt x="21247" y="5532"/>
                  </a:cubicBezTo>
                  <a:cubicBezTo>
                    <a:pt x="21091" y="2327"/>
                    <a:pt x="16988" y="0"/>
                    <a:pt x="1181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99" name="Google Shape;4384;p80"/>
            <p:cNvSpPr/>
            <p:nvPr/>
          </p:nvSpPr>
          <p:spPr>
            <a:xfrm>
              <a:off x="2154704" y="283083"/>
              <a:ext cx="456884" cy="168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7" h="21600" extrusionOk="0">
                  <a:moveTo>
                    <a:pt x="14343" y="4508"/>
                  </a:moveTo>
                  <a:cubicBezTo>
                    <a:pt x="14403" y="4675"/>
                    <a:pt x="14434" y="4843"/>
                    <a:pt x="14494" y="5010"/>
                  </a:cubicBezTo>
                  <a:cubicBezTo>
                    <a:pt x="14922" y="6612"/>
                    <a:pt x="15016" y="8800"/>
                    <a:pt x="15107" y="10737"/>
                  </a:cubicBezTo>
                  <a:cubicBezTo>
                    <a:pt x="15198" y="12340"/>
                    <a:pt x="15198" y="14103"/>
                    <a:pt x="15107" y="15705"/>
                  </a:cubicBezTo>
                  <a:cubicBezTo>
                    <a:pt x="14983" y="17308"/>
                    <a:pt x="14586" y="18569"/>
                    <a:pt x="14036" y="19078"/>
                  </a:cubicBezTo>
                  <a:cubicBezTo>
                    <a:pt x="13940" y="19154"/>
                    <a:pt x="13844" y="19189"/>
                    <a:pt x="13745" y="19189"/>
                  </a:cubicBezTo>
                  <a:cubicBezTo>
                    <a:pt x="13527" y="19189"/>
                    <a:pt x="13307" y="19001"/>
                    <a:pt x="13117" y="18653"/>
                  </a:cubicBezTo>
                  <a:cubicBezTo>
                    <a:pt x="12720" y="17977"/>
                    <a:pt x="12444" y="16883"/>
                    <a:pt x="12353" y="15622"/>
                  </a:cubicBezTo>
                  <a:cubicBezTo>
                    <a:pt x="12168" y="13009"/>
                    <a:pt x="12414" y="10319"/>
                    <a:pt x="12996" y="8208"/>
                  </a:cubicBezTo>
                  <a:cubicBezTo>
                    <a:pt x="13363" y="6780"/>
                    <a:pt x="13821" y="5518"/>
                    <a:pt x="14343" y="4508"/>
                  </a:cubicBezTo>
                  <a:close/>
                  <a:moveTo>
                    <a:pt x="6632" y="6271"/>
                  </a:moveTo>
                  <a:cubicBezTo>
                    <a:pt x="7642" y="8967"/>
                    <a:pt x="7764" y="13768"/>
                    <a:pt x="7518" y="17308"/>
                  </a:cubicBezTo>
                  <a:cubicBezTo>
                    <a:pt x="7488" y="18318"/>
                    <a:pt x="7305" y="19329"/>
                    <a:pt x="7060" y="20004"/>
                  </a:cubicBezTo>
                  <a:cubicBezTo>
                    <a:pt x="6908" y="20353"/>
                    <a:pt x="6710" y="20527"/>
                    <a:pt x="6526" y="20527"/>
                  </a:cubicBezTo>
                  <a:cubicBezTo>
                    <a:pt x="6490" y="20527"/>
                    <a:pt x="6452" y="20520"/>
                    <a:pt x="6417" y="20506"/>
                  </a:cubicBezTo>
                  <a:cubicBezTo>
                    <a:pt x="6050" y="20339"/>
                    <a:pt x="5744" y="19914"/>
                    <a:pt x="5561" y="19161"/>
                  </a:cubicBezTo>
                  <a:cubicBezTo>
                    <a:pt x="5225" y="17642"/>
                    <a:pt x="5101" y="15789"/>
                    <a:pt x="5285" y="14103"/>
                  </a:cubicBezTo>
                  <a:cubicBezTo>
                    <a:pt x="5437" y="11155"/>
                    <a:pt x="5928" y="8466"/>
                    <a:pt x="6632" y="6271"/>
                  </a:cubicBezTo>
                  <a:close/>
                  <a:moveTo>
                    <a:pt x="10862" y="0"/>
                  </a:moveTo>
                  <a:cubicBezTo>
                    <a:pt x="9915" y="0"/>
                    <a:pt x="8971" y="613"/>
                    <a:pt x="8100" y="1812"/>
                  </a:cubicBezTo>
                  <a:cubicBezTo>
                    <a:pt x="7518" y="2571"/>
                    <a:pt x="7029" y="3581"/>
                    <a:pt x="6602" y="4843"/>
                  </a:cubicBezTo>
                  <a:cubicBezTo>
                    <a:pt x="6508" y="4675"/>
                    <a:pt x="6417" y="4508"/>
                    <a:pt x="6326" y="4334"/>
                  </a:cubicBezTo>
                  <a:cubicBezTo>
                    <a:pt x="5723" y="3268"/>
                    <a:pt x="5037" y="2738"/>
                    <a:pt x="4356" y="2738"/>
                  </a:cubicBezTo>
                  <a:cubicBezTo>
                    <a:pt x="3584" y="2738"/>
                    <a:pt x="2815" y="3414"/>
                    <a:pt x="2164" y="4759"/>
                  </a:cubicBezTo>
                  <a:cubicBezTo>
                    <a:pt x="481" y="8382"/>
                    <a:pt x="-314" y="14277"/>
                    <a:pt x="114" y="20004"/>
                  </a:cubicBezTo>
                  <a:lnTo>
                    <a:pt x="481" y="19747"/>
                  </a:lnTo>
                  <a:cubicBezTo>
                    <a:pt x="114" y="14444"/>
                    <a:pt x="848" y="8967"/>
                    <a:pt x="2410" y="5602"/>
                  </a:cubicBezTo>
                  <a:cubicBezTo>
                    <a:pt x="2992" y="4397"/>
                    <a:pt x="3686" y="3783"/>
                    <a:pt x="4377" y="3783"/>
                  </a:cubicBezTo>
                  <a:cubicBezTo>
                    <a:pt x="4994" y="3783"/>
                    <a:pt x="5609" y="4271"/>
                    <a:pt x="6141" y="5261"/>
                  </a:cubicBezTo>
                  <a:cubicBezTo>
                    <a:pt x="6235" y="5344"/>
                    <a:pt x="6295" y="5435"/>
                    <a:pt x="6326" y="5602"/>
                  </a:cubicBezTo>
                  <a:cubicBezTo>
                    <a:pt x="5592" y="7957"/>
                    <a:pt x="5070" y="10821"/>
                    <a:pt x="4888" y="13935"/>
                  </a:cubicBezTo>
                  <a:cubicBezTo>
                    <a:pt x="4734" y="15956"/>
                    <a:pt x="4858" y="18067"/>
                    <a:pt x="5255" y="19747"/>
                  </a:cubicBezTo>
                  <a:cubicBezTo>
                    <a:pt x="5501" y="20757"/>
                    <a:pt x="5898" y="21433"/>
                    <a:pt x="6356" y="21600"/>
                  </a:cubicBezTo>
                  <a:lnTo>
                    <a:pt x="6538" y="21600"/>
                  </a:lnTo>
                  <a:cubicBezTo>
                    <a:pt x="6814" y="21600"/>
                    <a:pt x="7060" y="21349"/>
                    <a:pt x="7275" y="20841"/>
                  </a:cubicBezTo>
                  <a:cubicBezTo>
                    <a:pt x="7612" y="20004"/>
                    <a:pt x="7824" y="18820"/>
                    <a:pt x="7855" y="17559"/>
                  </a:cubicBezTo>
                  <a:cubicBezTo>
                    <a:pt x="8131" y="13685"/>
                    <a:pt x="8009" y="8466"/>
                    <a:pt x="6875" y="5518"/>
                  </a:cubicBezTo>
                  <a:cubicBezTo>
                    <a:pt x="7275" y="4334"/>
                    <a:pt x="7733" y="3407"/>
                    <a:pt x="8252" y="2738"/>
                  </a:cubicBezTo>
                  <a:cubicBezTo>
                    <a:pt x="9057" y="1589"/>
                    <a:pt x="9938" y="1017"/>
                    <a:pt x="10821" y="1017"/>
                  </a:cubicBezTo>
                  <a:cubicBezTo>
                    <a:pt x="11690" y="1017"/>
                    <a:pt x="12560" y="1568"/>
                    <a:pt x="13363" y="2655"/>
                  </a:cubicBezTo>
                  <a:cubicBezTo>
                    <a:pt x="13608" y="2989"/>
                    <a:pt x="13821" y="3324"/>
                    <a:pt x="14036" y="3749"/>
                  </a:cubicBezTo>
                  <a:cubicBezTo>
                    <a:pt x="13515" y="4843"/>
                    <a:pt x="13057" y="6187"/>
                    <a:pt x="12659" y="7623"/>
                  </a:cubicBezTo>
                  <a:cubicBezTo>
                    <a:pt x="12016" y="9978"/>
                    <a:pt x="11771" y="12925"/>
                    <a:pt x="11955" y="15789"/>
                  </a:cubicBezTo>
                  <a:cubicBezTo>
                    <a:pt x="12077" y="17308"/>
                    <a:pt x="12414" y="18653"/>
                    <a:pt x="12872" y="19496"/>
                  </a:cubicBezTo>
                  <a:cubicBezTo>
                    <a:pt x="13133" y="19977"/>
                    <a:pt x="13439" y="20199"/>
                    <a:pt x="13748" y="20199"/>
                  </a:cubicBezTo>
                  <a:cubicBezTo>
                    <a:pt x="13874" y="20199"/>
                    <a:pt x="14003" y="20158"/>
                    <a:pt x="14127" y="20088"/>
                  </a:cubicBezTo>
                  <a:cubicBezTo>
                    <a:pt x="14801" y="19496"/>
                    <a:pt x="15320" y="17893"/>
                    <a:pt x="15444" y="15956"/>
                  </a:cubicBezTo>
                  <a:cubicBezTo>
                    <a:pt x="15565" y="14193"/>
                    <a:pt x="15565" y="12340"/>
                    <a:pt x="15444" y="10570"/>
                  </a:cubicBezTo>
                  <a:cubicBezTo>
                    <a:pt x="15383" y="8549"/>
                    <a:pt x="15259" y="6187"/>
                    <a:pt x="14770" y="4334"/>
                  </a:cubicBezTo>
                  <a:cubicBezTo>
                    <a:pt x="14710" y="4167"/>
                    <a:pt x="14679" y="3999"/>
                    <a:pt x="14616" y="3916"/>
                  </a:cubicBezTo>
                  <a:cubicBezTo>
                    <a:pt x="15320" y="2571"/>
                    <a:pt x="16117" y="1644"/>
                    <a:pt x="16973" y="1219"/>
                  </a:cubicBezTo>
                  <a:cubicBezTo>
                    <a:pt x="17127" y="1136"/>
                    <a:pt x="17279" y="1094"/>
                    <a:pt x="17431" y="1094"/>
                  </a:cubicBezTo>
                  <a:cubicBezTo>
                    <a:pt x="17585" y="1094"/>
                    <a:pt x="17737" y="1136"/>
                    <a:pt x="17891" y="1219"/>
                  </a:cubicBezTo>
                  <a:cubicBezTo>
                    <a:pt x="18198" y="1387"/>
                    <a:pt x="18502" y="1812"/>
                    <a:pt x="18747" y="2313"/>
                  </a:cubicBezTo>
                  <a:cubicBezTo>
                    <a:pt x="20094" y="4675"/>
                    <a:pt x="20889" y="8884"/>
                    <a:pt x="20858" y="13350"/>
                  </a:cubicBezTo>
                  <a:lnTo>
                    <a:pt x="21256" y="13350"/>
                  </a:lnTo>
                  <a:cubicBezTo>
                    <a:pt x="21286" y="8466"/>
                    <a:pt x="20430" y="3999"/>
                    <a:pt x="18962" y="1387"/>
                  </a:cubicBezTo>
                  <a:cubicBezTo>
                    <a:pt x="18656" y="801"/>
                    <a:pt x="18319" y="376"/>
                    <a:pt x="17983" y="209"/>
                  </a:cubicBezTo>
                  <a:cubicBezTo>
                    <a:pt x="17798" y="125"/>
                    <a:pt x="17623" y="84"/>
                    <a:pt x="17446" y="84"/>
                  </a:cubicBezTo>
                  <a:cubicBezTo>
                    <a:pt x="17271" y="84"/>
                    <a:pt x="17094" y="125"/>
                    <a:pt x="16912" y="209"/>
                  </a:cubicBezTo>
                  <a:cubicBezTo>
                    <a:pt x="15993" y="634"/>
                    <a:pt x="15107" y="1644"/>
                    <a:pt x="14343" y="3156"/>
                  </a:cubicBezTo>
                  <a:cubicBezTo>
                    <a:pt x="14097" y="2571"/>
                    <a:pt x="13821" y="2062"/>
                    <a:pt x="13545" y="1728"/>
                  </a:cubicBezTo>
                  <a:cubicBezTo>
                    <a:pt x="12690" y="564"/>
                    <a:pt x="11773" y="0"/>
                    <a:pt x="1086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0" name="Google Shape;4385;p80"/>
            <p:cNvSpPr/>
            <p:nvPr/>
          </p:nvSpPr>
          <p:spPr>
            <a:xfrm>
              <a:off x="1773403" y="1204314"/>
              <a:ext cx="185566" cy="235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9" h="21600" extrusionOk="0">
                  <a:moveTo>
                    <a:pt x="10062" y="0"/>
                  </a:moveTo>
                  <a:cubicBezTo>
                    <a:pt x="9748" y="0"/>
                    <a:pt x="9439" y="15"/>
                    <a:pt x="9118" y="40"/>
                  </a:cubicBezTo>
                  <a:cubicBezTo>
                    <a:pt x="3557" y="459"/>
                    <a:pt x="-471" y="4500"/>
                    <a:pt x="44" y="9024"/>
                  </a:cubicBezTo>
                  <a:lnTo>
                    <a:pt x="625" y="14087"/>
                  </a:lnTo>
                  <a:cubicBezTo>
                    <a:pt x="1177" y="18407"/>
                    <a:pt x="5568" y="21600"/>
                    <a:pt x="10668" y="21600"/>
                  </a:cubicBezTo>
                  <a:cubicBezTo>
                    <a:pt x="10977" y="21600"/>
                    <a:pt x="11292" y="21590"/>
                    <a:pt x="11607" y="21565"/>
                  </a:cubicBezTo>
                  <a:cubicBezTo>
                    <a:pt x="17101" y="21081"/>
                    <a:pt x="21129" y="17041"/>
                    <a:pt x="20614" y="12521"/>
                  </a:cubicBezTo>
                  <a:lnTo>
                    <a:pt x="20027" y="7513"/>
                  </a:lnTo>
                  <a:cubicBezTo>
                    <a:pt x="19548" y="3198"/>
                    <a:pt x="15163" y="0"/>
                    <a:pt x="1006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1" name="Google Shape;4386;p80"/>
            <p:cNvSpPr/>
            <p:nvPr/>
          </p:nvSpPr>
          <p:spPr>
            <a:xfrm>
              <a:off x="1909835" y="1328690"/>
              <a:ext cx="252012" cy="763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0" h="21600" extrusionOk="0">
                  <a:moveTo>
                    <a:pt x="6022" y="0"/>
                  </a:moveTo>
                  <a:cubicBezTo>
                    <a:pt x="5133" y="0"/>
                    <a:pt x="4265" y="94"/>
                    <a:pt x="3517" y="269"/>
                  </a:cubicBezTo>
                  <a:cubicBezTo>
                    <a:pt x="2384" y="531"/>
                    <a:pt x="730" y="791"/>
                    <a:pt x="212" y="1442"/>
                  </a:cubicBezTo>
                  <a:cubicBezTo>
                    <a:pt x="-151" y="1943"/>
                    <a:pt x="-48" y="2465"/>
                    <a:pt x="520" y="2948"/>
                  </a:cubicBezTo>
                  <a:cubicBezTo>
                    <a:pt x="9356" y="10703"/>
                    <a:pt x="8428" y="15296"/>
                    <a:pt x="8014" y="17826"/>
                  </a:cubicBezTo>
                  <a:cubicBezTo>
                    <a:pt x="7808" y="18718"/>
                    <a:pt x="7394" y="19594"/>
                    <a:pt x="6774" y="20468"/>
                  </a:cubicBezTo>
                  <a:cubicBezTo>
                    <a:pt x="6462" y="20932"/>
                    <a:pt x="7082" y="21452"/>
                    <a:pt x="8065" y="21528"/>
                  </a:cubicBezTo>
                  <a:cubicBezTo>
                    <a:pt x="8655" y="21577"/>
                    <a:pt x="9270" y="21600"/>
                    <a:pt x="9890" y="21600"/>
                  </a:cubicBezTo>
                  <a:cubicBezTo>
                    <a:pt x="12989" y="21600"/>
                    <a:pt x="16213" y="21025"/>
                    <a:pt x="16644" y="20281"/>
                  </a:cubicBezTo>
                  <a:cubicBezTo>
                    <a:pt x="21449" y="15576"/>
                    <a:pt x="19949" y="9811"/>
                    <a:pt x="17521" y="5644"/>
                  </a:cubicBezTo>
                  <a:cubicBezTo>
                    <a:pt x="16849" y="4454"/>
                    <a:pt x="13802" y="3728"/>
                    <a:pt x="12404" y="2725"/>
                  </a:cubicBezTo>
                  <a:cubicBezTo>
                    <a:pt x="11010" y="1720"/>
                    <a:pt x="10493" y="511"/>
                    <a:pt x="7599" y="103"/>
                  </a:cubicBezTo>
                  <a:cubicBezTo>
                    <a:pt x="7082" y="34"/>
                    <a:pt x="6547" y="0"/>
                    <a:pt x="602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2" name="Google Shape;4387;p80"/>
            <p:cNvSpPr/>
            <p:nvPr/>
          </p:nvSpPr>
          <p:spPr>
            <a:xfrm>
              <a:off x="2021029" y="632598"/>
              <a:ext cx="1235002" cy="1148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1" y="0"/>
                  </a:moveTo>
                  <a:cubicBezTo>
                    <a:pt x="12951" y="3796"/>
                    <a:pt x="6855" y="6441"/>
                    <a:pt x="0" y="8606"/>
                  </a:cubicBezTo>
                  <a:lnTo>
                    <a:pt x="794" y="17149"/>
                  </a:lnTo>
                  <a:cubicBezTo>
                    <a:pt x="8108" y="18015"/>
                    <a:pt x="14527" y="19300"/>
                    <a:pt x="21600" y="21600"/>
                  </a:cubicBezTo>
                  <a:lnTo>
                    <a:pt x="1969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3" name="Google Shape;4388;p80"/>
            <p:cNvSpPr/>
            <p:nvPr/>
          </p:nvSpPr>
          <p:spPr>
            <a:xfrm>
              <a:off x="3029561" y="636298"/>
              <a:ext cx="349074" cy="1148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40" h="21600" extrusionOk="0">
                  <a:moveTo>
                    <a:pt x="6881" y="0"/>
                  </a:moveTo>
                  <a:cubicBezTo>
                    <a:pt x="6791" y="0"/>
                    <a:pt x="6701" y="2"/>
                    <a:pt x="6611" y="5"/>
                  </a:cubicBezTo>
                  <a:cubicBezTo>
                    <a:pt x="1573" y="166"/>
                    <a:pt x="-1180" y="5137"/>
                    <a:pt x="487" y="11097"/>
                  </a:cubicBezTo>
                  <a:cubicBezTo>
                    <a:pt x="2125" y="16950"/>
                    <a:pt x="7396" y="21600"/>
                    <a:pt x="12359" y="21600"/>
                  </a:cubicBezTo>
                  <a:cubicBezTo>
                    <a:pt x="12449" y="21600"/>
                    <a:pt x="12539" y="21598"/>
                    <a:pt x="12629" y="21595"/>
                  </a:cubicBezTo>
                  <a:cubicBezTo>
                    <a:pt x="17667" y="21434"/>
                    <a:pt x="20420" y="16463"/>
                    <a:pt x="18753" y="10503"/>
                  </a:cubicBezTo>
                  <a:cubicBezTo>
                    <a:pt x="17115" y="4649"/>
                    <a:pt x="11844" y="0"/>
                    <a:pt x="688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4" name="Google Shape;4389;p80"/>
            <p:cNvSpPr/>
            <p:nvPr/>
          </p:nvSpPr>
          <p:spPr>
            <a:xfrm>
              <a:off x="1852173" y="1064650"/>
              <a:ext cx="287248" cy="493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4" h="21600" extrusionOk="0">
                  <a:moveTo>
                    <a:pt x="17364" y="0"/>
                  </a:moveTo>
                  <a:lnTo>
                    <a:pt x="16127" y="86"/>
                  </a:lnTo>
                  <a:cubicBezTo>
                    <a:pt x="6301" y="633"/>
                    <a:pt x="-866" y="5898"/>
                    <a:pt x="84" y="11853"/>
                  </a:cubicBezTo>
                  <a:cubicBezTo>
                    <a:pt x="976" y="17425"/>
                    <a:pt x="8713" y="21600"/>
                    <a:pt x="17761" y="21600"/>
                  </a:cubicBezTo>
                  <a:cubicBezTo>
                    <a:pt x="18334" y="21600"/>
                    <a:pt x="18916" y="21583"/>
                    <a:pt x="19501" y="21548"/>
                  </a:cubicBezTo>
                  <a:lnTo>
                    <a:pt x="20734" y="21491"/>
                  </a:lnTo>
                  <a:lnTo>
                    <a:pt x="17364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5" name="Google Shape;4390;p80"/>
            <p:cNvSpPr/>
            <p:nvPr/>
          </p:nvSpPr>
          <p:spPr>
            <a:xfrm>
              <a:off x="2904700" y="1047402"/>
              <a:ext cx="336396" cy="353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8" h="21600" extrusionOk="0">
                  <a:moveTo>
                    <a:pt x="10246" y="0"/>
                  </a:moveTo>
                  <a:cubicBezTo>
                    <a:pt x="9920" y="0"/>
                    <a:pt x="9593" y="17"/>
                    <a:pt x="9264" y="50"/>
                  </a:cubicBezTo>
                  <a:cubicBezTo>
                    <a:pt x="3633" y="572"/>
                    <a:pt x="-511" y="5837"/>
                    <a:pt x="51" y="11748"/>
                  </a:cubicBezTo>
                  <a:cubicBezTo>
                    <a:pt x="584" y="17376"/>
                    <a:pt x="5147" y="21600"/>
                    <a:pt x="10402" y="21600"/>
                  </a:cubicBezTo>
                  <a:cubicBezTo>
                    <a:pt x="10705" y="21600"/>
                    <a:pt x="11008" y="21587"/>
                    <a:pt x="11314" y="21557"/>
                  </a:cubicBezTo>
                  <a:cubicBezTo>
                    <a:pt x="16989" y="20995"/>
                    <a:pt x="21089" y="15769"/>
                    <a:pt x="20527" y="9819"/>
                  </a:cubicBezTo>
                  <a:cubicBezTo>
                    <a:pt x="19997" y="4214"/>
                    <a:pt x="15504" y="0"/>
                    <a:pt x="1024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6" name="Google Shape;4391;p80"/>
            <p:cNvSpPr/>
            <p:nvPr/>
          </p:nvSpPr>
          <p:spPr>
            <a:xfrm>
              <a:off x="3021271" y="627756"/>
              <a:ext cx="365688" cy="1165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2" h="21600" extrusionOk="0">
                  <a:moveTo>
                    <a:pt x="7213" y="300"/>
                  </a:moveTo>
                  <a:cubicBezTo>
                    <a:pt x="7249" y="300"/>
                    <a:pt x="7285" y="304"/>
                    <a:pt x="7321" y="310"/>
                  </a:cubicBezTo>
                  <a:cubicBezTo>
                    <a:pt x="11936" y="310"/>
                    <a:pt x="17091" y="4929"/>
                    <a:pt x="18678" y="10522"/>
                  </a:cubicBezTo>
                  <a:cubicBezTo>
                    <a:pt x="19508" y="13350"/>
                    <a:pt x="19293" y="16043"/>
                    <a:pt x="18138" y="18090"/>
                  </a:cubicBezTo>
                  <a:cubicBezTo>
                    <a:pt x="17055" y="20052"/>
                    <a:pt x="15182" y="21223"/>
                    <a:pt x="12983" y="21295"/>
                  </a:cubicBezTo>
                  <a:lnTo>
                    <a:pt x="12765" y="21295"/>
                  </a:lnTo>
                  <a:cubicBezTo>
                    <a:pt x="8150" y="21295"/>
                    <a:pt x="2995" y="16676"/>
                    <a:pt x="1407" y="11070"/>
                  </a:cubicBezTo>
                  <a:cubicBezTo>
                    <a:pt x="-180" y="5391"/>
                    <a:pt x="2416" y="456"/>
                    <a:pt x="7103" y="310"/>
                  </a:cubicBezTo>
                  <a:cubicBezTo>
                    <a:pt x="7142" y="304"/>
                    <a:pt x="7177" y="300"/>
                    <a:pt x="7213" y="300"/>
                  </a:cubicBezTo>
                  <a:close/>
                  <a:moveTo>
                    <a:pt x="7285" y="0"/>
                  </a:moveTo>
                  <a:cubicBezTo>
                    <a:pt x="7186" y="0"/>
                    <a:pt x="7091" y="1"/>
                    <a:pt x="6995" y="4"/>
                  </a:cubicBezTo>
                  <a:cubicBezTo>
                    <a:pt x="1622" y="175"/>
                    <a:pt x="-1227" y="5050"/>
                    <a:pt x="506" y="11108"/>
                  </a:cubicBezTo>
                  <a:cubicBezTo>
                    <a:pt x="2165" y="17055"/>
                    <a:pt x="7500" y="21600"/>
                    <a:pt x="12765" y="21600"/>
                  </a:cubicBezTo>
                  <a:cubicBezTo>
                    <a:pt x="12873" y="21600"/>
                    <a:pt x="12983" y="21600"/>
                    <a:pt x="13055" y="21588"/>
                  </a:cubicBezTo>
                  <a:cubicBezTo>
                    <a:pt x="15722" y="21515"/>
                    <a:pt x="17813" y="20284"/>
                    <a:pt x="19004" y="18152"/>
                  </a:cubicBezTo>
                  <a:cubicBezTo>
                    <a:pt x="20158" y="16067"/>
                    <a:pt x="20373" y="13350"/>
                    <a:pt x="19579" y="10498"/>
                  </a:cubicBezTo>
                  <a:cubicBezTo>
                    <a:pt x="17882" y="4549"/>
                    <a:pt x="12530" y="0"/>
                    <a:pt x="728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7" name="Google Shape;4392;p80"/>
            <p:cNvSpPr/>
            <p:nvPr/>
          </p:nvSpPr>
          <p:spPr>
            <a:xfrm>
              <a:off x="1377712" y="2163467"/>
              <a:ext cx="138402" cy="177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8" h="21600" extrusionOk="0">
                  <a:moveTo>
                    <a:pt x="10714" y="0"/>
                  </a:moveTo>
                  <a:cubicBezTo>
                    <a:pt x="5287" y="0"/>
                    <a:pt x="717" y="3359"/>
                    <a:pt x="429" y="7762"/>
                  </a:cubicBezTo>
                  <a:lnTo>
                    <a:pt x="25" y="12793"/>
                  </a:lnTo>
                  <a:cubicBezTo>
                    <a:pt x="-370" y="17349"/>
                    <a:pt x="4011" y="21263"/>
                    <a:pt x="9685" y="21587"/>
                  </a:cubicBezTo>
                  <a:cubicBezTo>
                    <a:pt x="9866" y="21593"/>
                    <a:pt x="10055" y="21600"/>
                    <a:pt x="10245" y="21600"/>
                  </a:cubicBezTo>
                  <a:cubicBezTo>
                    <a:pt x="15671" y="21600"/>
                    <a:pt x="20242" y="18241"/>
                    <a:pt x="20530" y="13831"/>
                  </a:cubicBezTo>
                  <a:lnTo>
                    <a:pt x="20934" y="8721"/>
                  </a:lnTo>
                  <a:cubicBezTo>
                    <a:pt x="21230" y="4165"/>
                    <a:pt x="16948" y="251"/>
                    <a:pt x="11274" y="7"/>
                  </a:cubicBezTo>
                  <a:cubicBezTo>
                    <a:pt x="11085" y="0"/>
                    <a:pt x="10904" y="0"/>
                    <a:pt x="10714" y="0"/>
                  </a:cubicBez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8" name="Google Shape;4393;p80"/>
            <p:cNvSpPr/>
            <p:nvPr/>
          </p:nvSpPr>
          <p:spPr>
            <a:xfrm>
              <a:off x="1224470" y="2257919"/>
              <a:ext cx="190715" cy="575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26" h="21600" extrusionOk="0">
                  <a:moveTo>
                    <a:pt x="13838" y="0"/>
                  </a:moveTo>
                  <a:cubicBezTo>
                    <a:pt x="13306" y="0"/>
                    <a:pt x="12774" y="37"/>
                    <a:pt x="12260" y="110"/>
                  </a:cubicBezTo>
                  <a:cubicBezTo>
                    <a:pt x="9386" y="507"/>
                    <a:pt x="8838" y="1716"/>
                    <a:pt x="7401" y="2727"/>
                  </a:cubicBezTo>
                  <a:cubicBezTo>
                    <a:pt x="6038" y="3740"/>
                    <a:pt x="2961" y="4454"/>
                    <a:pt x="2277" y="5641"/>
                  </a:cubicBezTo>
                  <a:cubicBezTo>
                    <a:pt x="-183" y="9811"/>
                    <a:pt x="-1620" y="15565"/>
                    <a:pt x="3165" y="20303"/>
                  </a:cubicBezTo>
                  <a:cubicBezTo>
                    <a:pt x="3566" y="21030"/>
                    <a:pt x="6830" y="21600"/>
                    <a:pt x="9975" y="21600"/>
                  </a:cubicBezTo>
                  <a:cubicBezTo>
                    <a:pt x="10563" y="21600"/>
                    <a:pt x="11151" y="21582"/>
                    <a:pt x="11711" y="21539"/>
                  </a:cubicBezTo>
                  <a:cubicBezTo>
                    <a:pt x="12735" y="21439"/>
                    <a:pt x="13351" y="20920"/>
                    <a:pt x="13012" y="20477"/>
                  </a:cubicBezTo>
                  <a:cubicBezTo>
                    <a:pt x="12395" y="19588"/>
                    <a:pt x="11983" y="18724"/>
                    <a:pt x="11779" y="17836"/>
                  </a:cubicBezTo>
                  <a:cubicBezTo>
                    <a:pt x="11298" y="15293"/>
                    <a:pt x="10342" y="10675"/>
                    <a:pt x="19301" y="2949"/>
                  </a:cubicBezTo>
                  <a:cubicBezTo>
                    <a:pt x="19844" y="2455"/>
                    <a:pt x="19980" y="1938"/>
                    <a:pt x="19641" y="1444"/>
                  </a:cubicBezTo>
                  <a:cubicBezTo>
                    <a:pt x="19092" y="803"/>
                    <a:pt x="17452" y="531"/>
                    <a:pt x="16360" y="284"/>
                  </a:cubicBezTo>
                  <a:cubicBezTo>
                    <a:pt x="15591" y="98"/>
                    <a:pt x="14720" y="0"/>
                    <a:pt x="13838" y="0"/>
                  </a:cubicBezTo>
                  <a:close/>
                </a:path>
              </a:pathLst>
            </a:custGeom>
            <a:solidFill>
              <a:srgbClr val="101C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09" name="Google Shape;4394;p80"/>
            <p:cNvSpPr/>
            <p:nvPr/>
          </p:nvSpPr>
          <p:spPr>
            <a:xfrm>
              <a:off x="398700" y="1732123"/>
              <a:ext cx="931842" cy="866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1" y="0"/>
                  </a:moveTo>
                  <a:lnTo>
                    <a:pt x="0" y="21600"/>
                  </a:lnTo>
                  <a:cubicBezTo>
                    <a:pt x="7088" y="19290"/>
                    <a:pt x="13491" y="18011"/>
                    <a:pt x="20808" y="17142"/>
                  </a:cubicBezTo>
                  <a:lnTo>
                    <a:pt x="21600" y="8604"/>
                  </a:lnTo>
                  <a:cubicBezTo>
                    <a:pt x="14786" y="6474"/>
                    <a:pt x="8186" y="3589"/>
                    <a:pt x="192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0" name="Google Shape;4395;p80"/>
            <p:cNvSpPr/>
            <p:nvPr/>
          </p:nvSpPr>
          <p:spPr>
            <a:xfrm>
              <a:off x="306446" y="1735279"/>
              <a:ext cx="263456" cy="866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30" h="21600" extrusionOk="0">
                  <a:moveTo>
                    <a:pt x="12381" y="0"/>
                  </a:moveTo>
                  <a:cubicBezTo>
                    <a:pt x="7413" y="0"/>
                    <a:pt x="2147" y="4631"/>
                    <a:pt x="495" y="10496"/>
                  </a:cubicBezTo>
                  <a:cubicBezTo>
                    <a:pt x="-1185" y="16481"/>
                    <a:pt x="1551" y="21448"/>
                    <a:pt x="6591" y="21596"/>
                  </a:cubicBezTo>
                  <a:cubicBezTo>
                    <a:pt x="6674" y="21599"/>
                    <a:pt x="6762" y="21600"/>
                    <a:pt x="6845" y="21600"/>
                  </a:cubicBezTo>
                  <a:cubicBezTo>
                    <a:pt x="11813" y="21600"/>
                    <a:pt x="17131" y="16954"/>
                    <a:pt x="18735" y="11104"/>
                  </a:cubicBezTo>
                  <a:cubicBezTo>
                    <a:pt x="20415" y="5119"/>
                    <a:pt x="17679" y="152"/>
                    <a:pt x="12639" y="4"/>
                  </a:cubicBezTo>
                  <a:cubicBezTo>
                    <a:pt x="12552" y="1"/>
                    <a:pt x="12468" y="0"/>
                    <a:pt x="1238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1" name="Google Shape;4396;p80"/>
            <p:cNvSpPr/>
            <p:nvPr/>
          </p:nvSpPr>
          <p:spPr>
            <a:xfrm>
              <a:off x="1241095" y="2058297"/>
              <a:ext cx="216596" cy="372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0" h="21600" extrusionOk="0">
                  <a:moveTo>
                    <a:pt x="3402" y="0"/>
                  </a:moveTo>
                  <a:lnTo>
                    <a:pt x="0" y="21471"/>
                  </a:lnTo>
                  <a:lnTo>
                    <a:pt x="1261" y="21546"/>
                  </a:lnTo>
                  <a:cubicBezTo>
                    <a:pt x="1839" y="21581"/>
                    <a:pt x="2417" y="21600"/>
                    <a:pt x="2985" y="21600"/>
                  </a:cubicBezTo>
                  <a:cubicBezTo>
                    <a:pt x="12024" y="21600"/>
                    <a:pt x="19766" y="17423"/>
                    <a:pt x="20657" y="11860"/>
                  </a:cubicBezTo>
                  <a:cubicBezTo>
                    <a:pt x="21600" y="5913"/>
                    <a:pt x="14421" y="650"/>
                    <a:pt x="4600" y="79"/>
                  </a:cubicBezTo>
                  <a:lnTo>
                    <a:pt x="3402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2" name="Google Shape;4397;p80"/>
            <p:cNvSpPr/>
            <p:nvPr/>
          </p:nvSpPr>
          <p:spPr>
            <a:xfrm>
              <a:off x="409985" y="2045294"/>
              <a:ext cx="253884" cy="266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1" h="21600" extrusionOk="0">
                  <a:moveTo>
                    <a:pt x="10391" y="0"/>
                  </a:moveTo>
                  <a:cubicBezTo>
                    <a:pt x="5140" y="0"/>
                    <a:pt x="597" y="4213"/>
                    <a:pt x="47" y="9813"/>
                  </a:cubicBezTo>
                  <a:cubicBezTo>
                    <a:pt x="-486" y="15788"/>
                    <a:pt x="3608" y="21021"/>
                    <a:pt x="9251" y="21556"/>
                  </a:cubicBezTo>
                  <a:cubicBezTo>
                    <a:pt x="9563" y="21582"/>
                    <a:pt x="9872" y="21600"/>
                    <a:pt x="10180" y="21600"/>
                  </a:cubicBezTo>
                  <a:cubicBezTo>
                    <a:pt x="15431" y="21600"/>
                    <a:pt x="19921" y="17382"/>
                    <a:pt x="20476" y="11787"/>
                  </a:cubicBezTo>
                  <a:cubicBezTo>
                    <a:pt x="21114" y="5807"/>
                    <a:pt x="16963" y="579"/>
                    <a:pt x="11324" y="44"/>
                  </a:cubicBezTo>
                  <a:cubicBezTo>
                    <a:pt x="11012" y="13"/>
                    <a:pt x="10699" y="0"/>
                    <a:pt x="1039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3" name="Google Shape;4398;p80"/>
            <p:cNvSpPr/>
            <p:nvPr/>
          </p:nvSpPr>
          <p:spPr>
            <a:xfrm>
              <a:off x="298729" y="1727281"/>
              <a:ext cx="279709" cy="882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600" extrusionOk="0">
                  <a:moveTo>
                    <a:pt x="13040" y="377"/>
                  </a:moveTo>
                  <a:cubicBezTo>
                    <a:pt x="15130" y="441"/>
                    <a:pt x="16941" y="1600"/>
                    <a:pt x="18036" y="3533"/>
                  </a:cubicBezTo>
                  <a:cubicBezTo>
                    <a:pt x="19130" y="5562"/>
                    <a:pt x="19366" y="8235"/>
                    <a:pt x="18559" y="11052"/>
                  </a:cubicBezTo>
                  <a:cubicBezTo>
                    <a:pt x="17748" y="13872"/>
                    <a:pt x="16083" y="16480"/>
                    <a:pt x="13847" y="18412"/>
                  </a:cubicBezTo>
                  <a:cubicBezTo>
                    <a:pt x="11757" y="20205"/>
                    <a:pt x="9391" y="21199"/>
                    <a:pt x="7332" y="21199"/>
                  </a:cubicBezTo>
                  <a:cubicBezTo>
                    <a:pt x="7285" y="21199"/>
                    <a:pt x="7234" y="21199"/>
                    <a:pt x="7186" y="21198"/>
                  </a:cubicBezTo>
                  <a:cubicBezTo>
                    <a:pt x="3092" y="21068"/>
                    <a:pt x="-92" y="16753"/>
                    <a:pt x="1667" y="10521"/>
                  </a:cubicBezTo>
                  <a:cubicBezTo>
                    <a:pt x="2427" y="7703"/>
                    <a:pt x="4139" y="5095"/>
                    <a:pt x="6375" y="3163"/>
                  </a:cubicBezTo>
                  <a:cubicBezTo>
                    <a:pt x="8422" y="1391"/>
                    <a:pt x="10753" y="393"/>
                    <a:pt x="12847" y="393"/>
                  </a:cubicBezTo>
                  <a:lnTo>
                    <a:pt x="13040" y="377"/>
                  </a:lnTo>
                  <a:close/>
                  <a:moveTo>
                    <a:pt x="12784" y="0"/>
                  </a:moveTo>
                  <a:cubicBezTo>
                    <a:pt x="10147" y="0"/>
                    <a:pt x="7560" y="1043"/>
                    <a:pt x="5281" y="3018"/>
                  </a:cubicBezTo>
                  <a:cubicBezTo>
                    <a:pt x="2951" y="4983"/>
                    <a:pt x="1285" y="7639"/>
                    <a:pt x="478" y="10489"/>
                  </a:cubicBezTo>
                  <a:cubicBezTo>
                    <a:pt x="-1045" y="15803"/>
                    <a:pt x="1049" y="21407"/>
                    <a:pt x="7092" y="21600"/>
                  </a:cubicBezTo>
                  <a:lnTo>
                    <a:pt x="7375" y="21600"/>
                  </a:lnTo>
                  <a:cubicBezTo>
                    <a:pt x="9993" y="21600"/>
                    <a:pt x="12658" y="20554"/>
                    <a:pt x="14941" y="18589"/>
                  </a:cubicBezTo>
                  <a:cubicBezTo>
                    <a:pt x="17225" y="16624"/>
                    <a:pt x="18937" y="13983"/>
                    <a:pt x="19748" y="11118"/>
                  </a:cubicBezTo>
                  <a:cubicBezTo>
                    <a:pt x="20555" y="8267"/>
                    <a:pt x="20366" y="5546"/>
                    <a:pt x="19177" y="3468"/>
                  </a:cubicBezTo>
                  <a:cubicBezTo>
                    <a:pt x="17988" y="1295"/>
                    <a:pt x="15894" y="103"/>
                    <a:pt x="13135" y="7"/>
                  </a:cubicBezTo>
                  <a:cubicBezTo>
                    <a:pt x="13016" y="3"/>
                    <a:pt x="12898" y="0"/>
                    <a:pt x="1278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4" name="Google Shape;4399;p80"/>
            <p:cNvSpPr/>
            <p:nvPr/>
          </p:nvSpPr>
          <p:spPr>
            <a:xfrm>
              <a:off x="3268544" y="961438"/>
              <a:ext cx="193311" cy="97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62" y="0"/>
                  </a:moveTo>
                  <a:cubicBezTo>
                    <a:pt x="16901" y="3938"/>
                    <a:pt x="13666" y="7007"/>
                    <a:pt x="10578" y="9918"/>
                  </a:cubicBezTo>
                  <a:cubicBezTo>
                    <a:pt x="7496" y="12987"/>
                    <a:pt x="4262" y="16055"/>
                    <a:pt x="0" y="19993"/>
                  </a:cubicBezTo>
                  <a:lnTo>
                    <a:pt x="365" y="21600"/>
                  </a:lnTo>
                  <a:cubicBezTo>
                    <a:pt x="4626" y="17662"/>
                    <a:pt x="7861" y="14593"/>
                    <a:pt x="10949" y="11670"/>
                  </a:cubicBezTo>
                  <a:cubicBezTo>
                    <a:pt x="14110" y="8613"/>
                    <a:pt x="17265" y="5545"/>
                    <a:pt x="21600" y="1595"/>
                  </a:cubicBezTo>
                  <a:lnTo>
                    <a:pt x="21162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5" name="Google Shape;4400;p80"/>
            <p:cNvSpPr/>
            <p:nvPr/>
          </p:nvSpPr>
          <p:spPr>
            <a:xfrm>
              <a:off x="3305378" y="1141582"/>
              <a:ext cx="243312" cy="49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4" y="0"/>
                  </a:moveTo>
                  <a:lnTo>
                    <a:pt x="0" y="17861"/>
                  </a:lnTo>
                  <a:lnTo>
                    <a:pt x="116" y="21600"/>
                  </a:lnTo>
                  <a:lnTo>
                    <a:pt x="21600" y="3453"/>
                  </a:lnTo>
                  <a:lnTo>
                    <a:pt x="21484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6" name="Google Shape;4401;p80"/>
            <p:cNvSpPr/>
            <p:nvPr/>
          </p:nvSpPr>
          <p:spPr>
            <a:xfrm>
              <a:off x="3307989" y="1321127"/>
              <a:ext cx="192061" cy="42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" y="0"/>
                  </a:moveTo>
                  <a:lnTo>
                    <a:pt x="0" y="4047"/>
                  </a:lnTo>
                  <a:lnTo>
                    <a:pt x="21447" y="21600"/>
                  </a:lnTo>
                  <a:lnTo>
                    <a:pt x="21600" y="17191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7" name="Google Shape;4402;p80"/>
            <p:cNvSpPr/>
            <p:nvPr/>
          </p:nvSpPr>
          <p:spPr>
            <a:xfrm>
              <a:off x="3287586" y="1435547"/>
              <a:ext cx="92114" cy="62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4" y="0"/>
                  </a:moveTo>
                  <a:lnTo>
                    <a:pt x="0" y="2277"/>
                  </a:lnTo>
                  <a:cubicBezTo>
                    <a:pt x="2169" y="4328"/>
                    <a:pt x="6022" y="7959"/>
                    <a:pt x="10181" y="11835"/>
                  </a:cubicBezTo>
                  <a:cubicBezTo>
                    <a:pt x="14187" y="15692"/>
                    <a:pt x="18206" y="19568"/>
                    <a:pt x="20516" y="21600"/>
                  </a:cubicBezTo>
                  <a:lnTo>
                    <a:pt x="21600" y="19098"/>
                  </a:lnTo>
                  <a:cubicBezTo>
                    <a:pt x="19278" y="17066"/>
                    <a:pt x="15119" y="13415"/>
                    <a:pt x="11266" y="9558"/>
                  </a:cubicBezTo>
                  <a:cubicBezTo>
                    <a:pt x="7260" y="5682"/>
                    <a:pt x="3241" y="2051"/>
                    <a:pt x="108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8" name="Google Shape;4403;p80"/>
            <p:cNvSpPr/>
            <p:nvPr/>
          </p:nvSpPr>
          <p:spPr>
            <a:xfrm>
              <a:off x="213932" y="1880765"/>
              <a:ext cx="193311" cy="9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5" y="0"/>
                  </a:moveTo>
                  <a:lnTo>
                    <a:pt x="0" y="1739"/>
                  </a:lnTo>
                  <a:cubicBezTo>
                    <a:pt x="4262" y="5649"/>
                    <a:pt x="7496" y="8695"/>
                    <a:pt x="10578" y="11598"/>
                  </a:cubicBezTo>
                  <a:cubicBezTo>
                    <a:pt x="13666" y="14644"/>
                    <a:pt x="16901" y="17690"/>
                    <a:pt x="21235" y="21600"/>
                  </a:cubicBezTo>
                  <a:lnTo>
                    <a:pt x="21600" y="20005"/>
                  </a:lnTo>
                  <a:cubicBezTo>
                    <a:pt x="17338" y="16095"/>
                    <a:pt x="14104" y="12905"/>
                    <a:pt x="11022" y="10002"/>
                  </a:cubicBezTo>
                  <a:cubicBezTo>
                    <a:pt x="7861" y="6956"/>
                    <a:pt x="4626" y="3910"/>
                    <a:pt x="36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19" name="Google Shape;4404;p80"/>
            <p:cNvSpPr/>
            <p:nvPr/>
          </p:nvSpPr>
          <p:spPr>
            <a:xfrm>
              <a:off x="126444" y="2059658"/>
              <a:ext cx="243312" cy="49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" y="0"/>
                  </a:moveTo>
                  <a:lnTo>
                    <a:pt x="0" y="3743"/>
                  </a:lnTo>
                  <a:lnTo>
                    <a:pt x="21484" y="21600"/>
                  </a:lnTo>
                  <a:lnTo>
                    <a:pt x="21600" y="18143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0" name="Google Shape;4405;p80"/>
            <p:cNvSpPr/>
            <p:nvPr/>
          </p:nvSpPr>
          <p:spPr>
            <a:xfrm>
              <a:off x="176445" y="2240455"/>
              <a:ext cx="192006" cy="42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53" y="0"/>
                  </a:moveTo>
                  <a:lnTo>
                    <a:pt x="0" y="17553"/>
                  </a:lnTo>
                  <a:lnTo>
                    <a:pt x="147" y="21600"/>
                  </a:lnTo>
                  <a:lnTo>
                    <a:pt x="21600" y="4074"/>
                  </a:lnTo>
                  <a:lnTo>
                    <a:pt x="21453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1" name="Google Shape;4406;p80"/>
            <p:cNvSpPr/>
            <p:nvPr/>
          </p:nvSpPr>
          <p:spPr>
            <a:xfrm>
              <a:off x="296142" y="2354928"/>
              <a:ext cx="92059" cy="62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15" y="0"/>
                  </a:moveTo>
                  <a:lnTo>
                    <a:pt x="10174" y="9539"/>
                  </a:lnTo>
                  <a:cubicBezTo>
                    <a:pt x="6166" y="13415"/>
                    <a:pt x="2157" y="17272"/>
                    <a:pt x="0" y="19098"/>
                  </a:cubicBezTo>
                  <a:lnTo>
                    <a:pt x="1072" y="21600"/>
                  </a:lnTo>
                  <a:lnTo>
                    <a:pt x="11260" y="12042"/>
                  </a:lnTo>
                  <a:lnTo>
                    <a:pt x="21600" y="2258"/>
                  </a:lnTo>
                  <a:lnTo>
                    <a:pt x="20515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22" name="Google Shape;4407;p80"/>
            <p:cNvSpPr/>
            <p:nvPr/>
          </p:nvSpPr>
          <p:spPr>
            <a:xfrm>
              <a:off x="3266617" y="2146383"/>
              <a:ext cx="101222" cy="101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67" h="21600" extrusionOk="0">
                  <a:moveTo>
                    <a:pt x="9225" y="1833"/>
                  </a:moveTo>
                  <a:cubicBezTo>
                    <a:pt x="13553" y="1833"/>
                    <a:pt x="17028" y="5905"/>
                    <a:pt x="17028" y="10812"/>
                  </a:cubicBezTo>
                  <a:cubicBezTo>
                    <a:pt x="17028" y="16310"/>
                    <a:pt x="13186" y="19953"/>
                    <a:pt x="9216" y="19953"/>
                  </a:cubicBezTo>
                  <a:cubicBezTo>
                    <a:pt x="7310" y="19953"/>
                    <a:pt x="5384" y="19118"/>
                    <a:pt x="3825" y="17261"/>
                  </a:cubicBezTo>
                  <a:cubicBezTo>
                    <a:pt x="-1088" y="11508"/>
                    <a:pt x="2386" y="1833"/>
                    <a:pt x="9225" y="1833"/>
                  </a:cubicBezTo>
                  <a:close/>
                  <a:moveTo>
                    <a:pt x="9225" y="0"/>
                  </a:moveTo>
                  <a:cubicBezTo>
                    <a:pt x="6952" y="0"/>
                    <a:pt x="4629" y="998"/>
                    <a:pt x="2753" y="3237"/>
                  </a:cubicBezTo>
                  <a:cubicBezTo>
                    <a:pt x="-3133" y="9965"/>
                    <a:pt x="1066" y="21600"/>
                    <a:pt x="9225" y="21600"/>
                  </a:cubicBezTo>
                  <a:cubicBezTo>
                    <a:pt x="14387" y="21600"/>
                    <a:pt x="18467" y="16832"/>
                    <a:pt x="18467" y="10812"/>
                  </a:cubicBezTo>
                  <a:cubicBezTo>
                    <a:pt x="18467" y="4292"/>
                    <a:pt x="13941" y="0"/>
                    <a:pt x="922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42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3149600" y="4881562"/>
            <a:ext cx="2133600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Google Shape;2973;p66"/>
          <p:cNvSpPr txBox="1">
            <a:spLocks noGrp="1"/>
          </p:cNvSpPr>
          <p:nvPr>
            <p:ph type="title"/>
          </p:nvPr>
        </p:nvSpPr>
        <p:spPr>
          <a:xfrm>
            <a:off x="3601408" y="628600"/>
            <a:ext cx="4594501" cy="1936201"/>
          </a:xfrm>
          <a:prstGeom prst="rect">
            <a:avLst/>
          </a:prstGeom>
        </p:spPr>
        <p:txBody>
          <a:bodyPr/>
          <a:lstStyle/>
          <a:p>
            <a:r>
              <a:t>05 CONCLUSION</a:t>
            </a:r>
          </a:p>
        </p:txBody>
      </p:sp>
      <p:sp>
        <p:nvSpPr>
          <p:cNvPr id="1427" name="Google Shape;2978;p66"/>
          <p:cNvSpPr/>
          <p:nvPr/>
        </p:nvSpPr>
        <p:spPr>
          <a:xfrm flipH="1">
            <a:off x="3113962" y="1214141"/>
            <a:ext cx="81210" cy="81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282" h="21600" extrusionOk="0">
                <a:moveTo>
                  <a:pt x="9315" y="0"/>
                </a:moveTo>
                <a:cubicBezTo>
                  <a:pt x="1321" y="0"/>
                  <a:pt x="-2894" y="11029"/>
                  <a:pt x="2260" y="17915"/>
                </a:cubicBezTo>
                <a:cubicBezTo>
                  <a:pt x="4161" y="20443"/>
                  <a:pt x="6658" y="21600"/>
                  <a:pt x="9131" y="21600"/>
                </a:cubicBezTo>
                <a:cubicBezTo>
                  <a:pt x="13438" y="21600"/>
                  <a:pt x="17652" y="18076"/>
                  <a:pt x="18248" y="12132"/>
                </a:cubicBezTo>
                <a:cubicBezTo>
                  <a:pt x="18706" y="5783"/>
                  <a:pt x="14491" y="565"/>
                  <a:pt x="9315" y="0"/>
                </a:cubicBezTo>
                <a:close/>
              </a:path>
            </a:pathLst>
          </a:custGeom>
          <a:solidFill>
            <a:srgbClr val="F7921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28" name="Google Shape;2979;p66"/>
          <p:cNvSpPr/>
          <p:nvPr/>
        </p:nvSpPr>
        <p:spPr>
          <a:xfrm flipH="1">
            <a:off x="2767828" y="1214141"/>
            <a:ext cx="82065" cy="81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474" h="21600" extrusionOk="0">
                <a:moveTo>
                  <a:pt x="9303" y="0"/>
                </a:moveTo>
                <a:cubicBezTo>
                  <a:pt x="1332" y="0"/>
                  <a:pt x="-2906" y="11029"/>
                  <a:pt x="2271" y="17915"/>
                </a:cubicBezTo>
                <a:cubicBezTo>
                  <a:pt x="4241" y="20443"/>
                  <a:pt x="6760" y="21600"/>
                  <a:pt x="9257" y="21600"/>
                </a:cubicBezTo>
                <a:cubicBezTo>
                  <a:pt x="13563" y="21600"/>
                  <a:pt x="17709" y="18076"/>
                  <a:pt x="18465" y="12132"/>
                </a:cubicBezTo>
                <a:cubicBezTo>
                  <a:pt x="18694" y="5783"/>
                  <a:pt x="14708" y="565"/>
                  <a:pt x="9303" y="0"/>
                </a:cubicBezTo>
                <a:close/>
              </a:path>
            </a:pathLst>
          </a:custGeom>
          <a:solidFill>
            <a:srgbClr val="F7921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  <p:grpSp>
        <p:nvGrpSpPr>
          <p:cNvPr id="1448" name="Google Shape;2980;p66"/>
          <p:cNvGrpSpPr/>
          <p:nvPr/>
        </p:nvGrpSpPr>
        <p:grpSpPr>
          <a:xfrm>
            <a:off x="1001702" y="307619"/>
            <a:ext cx="2373295" cy="4400747"/>
            <a:chOff x="0" y="0"/>
            <a:chExt cx="2373293" cy="4400746"/>
          </a:xfrm>
        </p:grpSpPr>
        <p:sp>
          <p:nvSpPr>
            <p:cNvPr id="1429" name="Google Shape;2981;p66"/>
            <p:cNvSpPr/>
            <p:nvPr/>
          </p:nvSpPr>
          <p:spPr>
            <a:xfrm flipH="1">
              <a:off x="402598" y="1806075"/>
              <a:ext cx="787787" cy="535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5" h="21600" extrusionOk="0">
                  <a:moveTo>
                    <a:pt x="18323" y="0"/>
                  </a:moveTo>
                  <a:cubicBezTo>
                    <a:pt x="17295" y="0"/>
                    <a:pt x="16295" y="800"/>
                    <a:pt x="15758" y="2212"/>
                  </a:cubicBezTo>
                  <a:lnTo>
                    <a:pt x="11571" y="12435"/>
                  </a:lnTo>
                  <a:lnTo>
                    <a:pt x="729" y="6883"/>
                  </a:lnTo>
                  <a:lnTo>
                    <a:pt x="0" y="11467"/>
                  </a:lnTo>
                  <a:cubicBezTo>
                    <a:pt x="0" y="11467"/>
                    <a:pt x="7711" y="21600"/>
                    <a:pt x="12571" y="21600"/>
                  </a:cubicBezTo>
                  <a:cubicBezTo>
                    <a:pt x="12870" y="21600"/>
                    <a:pt x="13155" y="21563"/>
                    <a:pt x="13426" y="21481"/>
                  </a:cubicBezTo>
                  <a:cubicBezTo>
                    <a:pt x="16714" y="20471"/>
                    <a:pt x="19438" y="11089"/>
                    <a:pt x="20953" y="5914"/>
                  </a:cubicBezTo>
                  <a:cubicBezTo>
                    <a:pt x="21600" y="3727"/>
                    <a:pt x="21011" y="1203"/>
                    <a:pt x="19605" y="111"/>
                  </a:cubicBezTo>
                  <a:lnTo>
                    <a:pt x="19718" y="529"/>
                  </a:lnTo>
                  <a:cubicBezTo>
                    <a:pt x="19276" y="172"/>
                    <a:pt x="18797" y="0"/>
                    <a:pt x="18323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0" name="Google Shape;2982;p66"/>
            <p:cNvSpPr/>
            <p:nvPr/>
          </p:nvSpPr>
          <p:spPr>
            <a:xfrm flipH="1">
              <a:off x="1057908" y="1439528"/>
              <a:ext cx="319183" cy="631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15" y="0"/>
                  </a:moveTo>
                  <a:lnTo>
                    <a:pt x="0" y="1142"/>
                  </a:lnTo>
                  <a:lnTo>
                    <a:pt x="15878" y="21600"/>
                  </a:lnTo>
                  <a:lnTo>
                    <a:pt x="21600" y="20458"/>
                  </a:lnTo>
                  <a:lnTo>
                    <a:pt x="5715" y="0"/>
                  </a:ln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1" name="Google Shape;2983;p66"/>
            <p:cNvSpPr/>
            <p:nvPr/>
          </p:nvSpPr>
          <p:spPr>
            <a:xfrm flipH="1">
              <a:off x="866272" y="1580653"/>
              <a:ext cx="468843" cy="928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3" h="21600" extrusionOk="0">
                  <a:moveTo>
                    <a:pt x="4588" y="0"/>
                  </a:moveTo>
                  <a:cubicBezTo>
                    <a:pt x="4279" y="0"/>
                    <a:pt x="3966" y="28"/>
                    <a:pt x="3666" y="90"/>
                  </a:cubicBezTo>
                  <a:lnTo>
                    <a:pt x="1663" y="502"/>
                  </a:lnTo>
                  <a:cubicBezTo>
                    <a:pt x="315" y="793"/>
                    <a:pt x="-339" y="1572"/>
                    <a:pt x="174" y="2275"/>
                  </a:cubicBezTo>
                  <a:lnTo>
                    <a:pt x="13905" y="20745"/>
                  </a:lnTo>
                  <a:cubicBezTo>
                    <a:pt x="14296" y="21264"/>
                    <a:pt x="15285" y="21600"/>
                    <a:pt x="16330" y="21600"/>
                  </a:cubicBezTo>
                  <a:cubicBezTo>
                    <a:pt x="16652" y="21600"/>
                    <a:pt x="16984" y="21567"/>
                    <a:pt x="17302" y="21498"/>
                  </a:cubicBezTo>
                  <a:lnTo>
                    <a:pt x="19259" y="21086"/>
                  </a:lnTo>
                  <a:cubicBezTo>
                    <a:pt x="20607" y="20819"/>
                    <a:pt x="21261" y="20042"/>
                    <a:pt x="20748" y="19339"/>
                  </a:cubicBezTo>
                  <a:lnTo>
                    <a:pt x="7017" y="867"/>
                  </a:lnTo>
                  <a:cubicBezTo>
                    <a:pt x="6622" y="327"/>
                    <a:pt x="5623" y="0"/>
                    <a:pt x="458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2" name="Google Shape;2984;p66"/>
            <p:cNvSpPr/>
            <p:nvPr/>
          </p:nvSpPr>
          <p:spPr>
            <a:xfrm flipH="1">
              <a:off x="1252957" y="1337374"/>
              <a:ext cx="194033" cy="164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69" y="0"/>
                  </a:moveTo>
                  <a:lnTo>
                    <a:pt x="0" y="7925"/>
                  </a:lnTo>
                  <a:lnTo>
                    <a:pt x="4531" y="21600"/>
                  </a:lnTo>
                  <a:lnTo>
                    <a:pt x="21600" y="13675"/>
                  </a:lnTo>
                  <a:lnTo>
                    <a:pt x="17069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3" name="Google Shape;2985;p66"/>
            <p:cNvSpPr/>
            <p:nvPr/>
          </p:nvSpPr>
          <p:spPr>
            <a:xfrm flipH="1">
              <a:off x="912928" y="0"/>
              <a:ext cx="1460366" cy="1460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6" h="21600" extrusionOk="0">
                  <a:moveTo>
                    <a:pt x="9790" y="2484"/>
                  </a:moveTo>
                  <a:cubicBezTo>
                    <a:pt x="9824" y="2484"/>
                    <a:pt x="9859" y="2484"/>
                    <a:pt x="9894" y="2486"/>
                  </a:cubicBezTo>
                  <a:cubicBezTo>
                    <a:pt x="12937" y="2547"/>
                    <a:pt x="15644" y="4630"/>
                    <a:pt x="16760" y="7761"/>
                  </a:cubicBezTo>
                  <a:cubicBezTo>
                    <a:pt x="18280" y="12017"/>
                    <a:pt x="16383" y="16845"/>
                    <a:pt x="12517" y="18541"/>
                  </a:cubicBezTo>
                  <a:cubicBezTo>
                    <a:pt x="11626" y="18925"/>
                    <a:pt x="10696" y="19111"/>
                    <a:pt x="9775" y="19111"/>
                  </a:cubicBezTo>
                  <a:cubicBezTo>
                    <a:pt x="7767" y="19111"/>
                    <a:pt x="5799" y="18227"/>
                    <a:pt x="4355" y="16567"/>
                  </a:cubicBezTo>
                  <a:cubicBezTo>
                    <a:pt x="2248" y="14161"/>
                    <a:pt x="1662" y="10567"/>
                    <a:pt x="2861" y="7482"/>
                  </a:cubicBezTo>
                  <a:cubicBezTo>
                    <a:pt x="4062" y="4434"/>
                    <a:pt x="6788" y="2484"/>
                    <a:pt x="9790" y="2484"/>
                  </a:cubicBezTo>
                  <a:close/>
                  <a:moveTo>
                    <a:pt x="9764" y="0"/>
                  </a:moveTo>
                  <a:cubicBezTo>
                    <a:pt x="5883" y="0"/>
                    <a:pt x="2365" y="2559"/>
                    <a:pt x="810" y="6495"/>
                  </a:cubicBezTo>
                  <a:cubicBezTo>
                    <a:pt x="-766" y="10505"/>
                    <a:pt x="2" y="15163"/>
                    <a:pt x="2736" y="18294"/>
                  </a:cubicBezTo>
                  <a:cubicBezTo>
                    <a:pt x="4619" y="20450"/>
                    <a:pt x="7176" y="21600"/>
                    <a:pt x="9779" y="21600"/>
                  </a:cubicBezTo>
                  <a:cubicBezTo>
                    <a:pt x="10977" y="21600"/>
                    <a:pt x="12185" y="21356"/>
                    <a:pt x="13341" y="20855"/>
                  </a:cubicBezTo>
                  <a:cubicBezTo>
                    <a:pt x="18365" y="18666"/>
                    <a:pt x="20834" y="12387"/>
                    <a:pt x="18852" y="6835"/>
                  </a:cubicBezTo>
                  <a:cubicBezTo>
                    <a:pt x="17401" y="2779"/>
                    <a:pt x="13885" y="80"/>
                    <a:pt x="9937" y="2"/>
                  </a:cubicBezTo>
                  <a:cubicBezTo>
                    <a:pt x="9878" y="2"/>
                    <a:pt x="9821" y="0"/>
                    <a:pt x="976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4" name="Google Shape;2986;p66"/>
            <p:cNvSpPr/>
            <p:nvPr/>
          </p:nvSpPr>
          <p:spPr>
            <a:xfrm flipH="1">
              <a:off x="1081611" y="168087"/>
              <a:ext cx="1123921" cy="112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50" h="21600" extrusionOk="0">
                  <a:moveTo>
                    <a:pt x="10069" y="0"/>
                  </a:moveTo>
                  <a:cubicBezTo>
                    <a:pt x="5155" y="0"/>
                    <a:pt x="863" y="3829"/>
                    <a:pt x="117" y="9196"/>
                  </a:cubicBezTo>
                  <a:cubicBezTo>
                    <a:pt x="-726" y="15087"/>
                    <a:pt x="3070" y="20578"/>
                    <a:pt x="8568" y="21479"/>
                  </a:cubicBezTo>
                  <a:cubicBezTo>
                    <a:pt x="9075" y="21561"/>
                    <a:pt x="9577" y="21600"/>
                    <a:pt x="10073" y="21600"/>
                  </a:cubicBezTo>
                  <a:cubicBezTo>
                    <a:pt x="14989" y="21600"/>
                    <a:pt x="19285" y="17753"/>
                    <a:pt x="20033" y="12402"/>
                  </a:cubicBezTo>
                  <a:cubicBezTo>
                    <a:pt x="20874" y="6511"/>
                    <a:pt x="17078" y="1001"/>
                    <a:pt x="11580" y="119"/>
                  </a:cubicBezTo>
                  <a:cubicBezTo>
                    <a:pt x="11071" y="39"/>
                    <a:pt x="10567" y="0"/>
                    <a:pt x="10069" y="0"/>
                  </a:cubicBez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5" name="Google Shape;2987;p66"/>
            <p:cNvSpPr/>
            <p:nvPr/>
          </p:nvSpPr>
          <p:spPr>
            <a:xfrm flipH="1">
              <a:off x="151841" y="1779366"/>
              <a:ext cx="512820" cy="960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69" h="21600" extrusionOk="0">
                  <a:moveTo>
                    <a:pt x="9409" y="0"/>
                  </a:moveTo>
                  <a:cubicBezTo>
                    <a:pt x="7243" y="0"/>
                    <a:pt x="6041" y="638"/>
                    <a:pt x="6041" y="638"/>
                  </a:cubicBezTo>
                  <a:cubicBezTo>
                    <a:pt x="6041" y="638"/>
                    <a:pt x="718" y="1249"/>
                    <a:pt x="437" y="8046"/>
                  </a:cubicBezTo>
                  <a:cubicBezTo>
                    <a:pt x="199" y="13183"/>
                    <a:pt x="0" y="21600"/>
                    <a:pt x="0" y="21600"/>
                  </a:cubicBezTo>
                  <a:lnTo>
                    <a:pt x="19083" y="21600"/>
                  </a:lnTo>
                  <a:cubicBezTo>
                    <a:pt x="19083" y="21600"/>
                    <a:pt x="21600" y="4531"/>
                    <a:pt x="16199" y="1811"/>
                  </a:cubicBezTo>
                  <a:cubicBezTo>
                    <a:pt x="13417" y="396"/>
                    <a:pt x="11114" y="0"/>
                    <a:pt x="9409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6" name="Google Shape;2988;p66"/>
            <p:cNvSpPr/>
            <p:nvPr/>
          </p:nvSpPr>
          <p:spPr>
            <a:xfrm flipH="1">
              <a:off x="362165" y="1441665"/>
              <a:ext cx="285615" cy="402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9" h="21600" extrusionOk="0">
                  <a:moveTo>
                    <a:pt x="876" y="0"/>
                  </a:moveTo>
                  <a:cubicBezTo>
                    <a:pt x="876" y="0"/>
                    <a:pt x="-1281" y="11190"/>
                    <a:pt x="1173" y="13821"/>
                  </a:cubicBezTo>
                  <a:cubicBezTo>
                    <a:pt x="3620" y="16507"/>
                    <a:pt x="9707" y="16731"/>
                    <a:pt x="9707" y="16731"/>
                  </a:cubicBezTo>
                  <a:lnTo>
                    <a:pt x="10004" y="21600"/>
                  </a:lnTo>
                  <a:lnTo>
                    <a:pt x="18611" y="19362"/>
                  </a:lnTo>
                  <a:lnTo>
                    <a:pt x="18907" y="13821"/>
                  </a:lnTo>
                  <a:lnTo>
                    <a:pt x="20319" y="393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rgbClr val="FF95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7" name="Google Shape;2989;p66"/>
            <p:cNvSpPr/>
            <p:nvPr/>
          </p:nvSpPr>
          <p:spPr>
            <a:xfrm flipH="1">
              <a:off x="320240" y="1353144"/>
              <a:ext cx="353805" cy="331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15" h="21600" extrusionOk="0">
                  <a:moveTo>
                    <a:pt x="8408" y="0"/>
                  </a:moveTo>
                  <a:cubicBezTo>
                    <a:pt x="4468" y="0"/>
                    <a:pt x="212" y="398"/>
                    <a:pt x="212" y="398"/>
                  </a:cubicBezTo>
                  <a:cubicBezTo>
                    <a:pt x="212" y="398"/>
                    <a:pt x="-920" y="2910"/>
                    <a:pt x="2051" y="5768"/>
                  </a:cubicBezTo>
                  <a:lnTo>
                    <a:pt x="9935" y="6040"/>
                  </a:lnTo>
                  <a:cubicBezTo>
                    <a:pt x="9287" y="8281"/>
                    <a:pt x="9287" y="10727"/>
                    <a:pt x="10041" y="12968"/>
                  </a:cubicBezTo>
                  <a:cubicBezTo>
                    <a:pt x="10473" y="14055"/>
                    <a:pt x="11120" y="15010"/>
                    <a:pt x="11931" y="15759"/>
                  </a:cubicBezTo>
                  <a:cubicBezTo>
                    <a:pt x="11931" y="15759"/>
                    <a:pt x="12348" y="12630"/>
                    <a:pt x="13833" y="12630"/>
                  </a:cubicBezTo>
                  <a:cubicBezTo>
                    <a:pt x="13864" y="12630"/>
                    <a:pt x="13896" y="12630"/>
                    <a:pt x="13928" y="12630"/>
                  </a:cubicBezTo>
                  <a:cubicBezTo>
                    <a:pt x="14955" y="12769"/>
                    <a:pt x="15387" y="15215"/>
                    <a:pt x="14739" y="17185"/>
                  </a:cubicBezTo>
                  <a:cubicBezTo>
                    <a:pt x="14539" y="18186"/>
                    <a:pt x="13838" y="18902"/>
                    <a:pt x="13053" y="18902"/>
                  </a:cubicBezTo>
                  <a:cubicBezTo>
                    <a:pt x="12985" y="18902"/>
                    <a:pt x="12916" y="18895"/>
                    <a:pt x="12848" y="18882"/>
                  </a:cubicBezTo>
                  <a:lnTo>
                    <a:pt x="15171" y="21600"/>
                  </a:lnTo>
                  <a:cubicBezTo>
                    <a:pt x="15171" y="21600"/>
                    <a:pt x="20680" y="8824"/>
                    <a:pt x="17114" y="5629"/>
                  </a:cubicBezTo>
                  <a:cubicBezTo>
                    <a:pt x="17009" y="3520"/>
                    <a:pt x="16034" y="1618"/>
                    <a:pt x="14470" y="736"/>
                  </a:cubicBezTo>
                  <a:cubicBezTo>
                    <a:pt x="13443" y="172"/>
                    <a:pt x="10989" y="0"/>
                    <a:pt x="8408" y="0"/>
                  </a:cubicBezTo>
                  <a:close/>
                </a:path>
              </a:pathLst>
            </a:custGeom>
            <a:solidFill>
              <a:srgbClr val="00171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8" name="Google Shape;2990;p66"/>
            <p:cNvSpPr/>
            <p:nvPr/>
          </p:nvSpPr>
          <p:spPr>
            <a:xfrm flipH="1">
              <a:off x="447735" y="1687742"/>
              <a:ext cx="63594" cy="85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0" h="21600" extrusionOk="0">
                  <a:moveTo>
                    <a:pt x="21260" y="0"/>
                  </a:moveTo>
                  <a:cubicBezTo>
                    <a:pt x="19525" y="7911"/>
                    <a:pt x="0" y="12123"/>
                    <a:pt x="0" y="12123"/>
                  </a:cubicBezTo>
                  <a:lnTo>
                    <a:pt x="680" y="21600"/>
                  </a:lnTo>
                  <a:cubicBezTo>
                    <a:pt x="21600" y="17902"/>
                    <a:pt x="21260" y="26"/>
                    <a:pt x="21260" y="0"/>
                  </a:cubicBezTo>
                  <a:close/>
                </a:path>
              </a:pathLst>
            </a:custGeom>
            <a:solidFill>
              <a:srgbClr val="D85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39" name="Google Shape;2991;p66"/>
            <p:cNvSpPr/>
            <p:nvPr/>
          </p:nvSpPr>
          <p:spPr>
            <a:xfrm flipH="1">
              <a:off x="354942" y="1741974"/>
              <a:ext cx="165849" cy="107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08" y="0"/>
                  </a:moveTo>
                  <a:lnTo>
                    <a:pt x="3803" y="13643"/>
                  </a:lnTo>
                  <a:lnTo>
                    <a:pt x="1630" y="8386"/>
                  </a:lnTo>
                  <a:lnTo>
                    <a:pt x="0" y="11966"/>
                  </a:lnTo>
                  <a:lnTo>
                    <a:pt x="0" y="19084"/>
                  </a:lnTo>
                  <a:lnTo>
                    <a:pt x="3671" y="16364"/>
                  </a:lnTo>
                  <a:lnTo>
                    <a:pt x="10469" y="21600"/>
                  </a:lnTo>
                  <a:lnTo>
                    <a:pt x="21600" y="6095"/>
                  </a:lnTo>
                  <a:lnTo>
                    <a:pt x="18208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0" name="Google Shape;2992;p66"/>
            <p:cNvSpPr/>
            <p:nvPr/>
          </p:nvSpPr>
          <p:spPr>
            <a:xfrm flipH="1">
              <a:off x="1266" y="2740273"/>
              <a:ext cx="663394" cy="1467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734" y="21600"/>
                  </a:lnTo>
                  <a:lnTo>
                    <a:pt x="9644" y="21600"/>
                  </a:lnTo>
                  <a:lnTo>
                    <a:pt x="9644" y="9317"/>
                  </a:lnTo>
                  <a:lnTo>
                    <a:pt x="15213" y="21600"/>
                  </a:lnTo>
                  <a:lnTo>
                    <a:pt x="21600" y="21600"/>
                  </a:lnTo>
                  <a:lnTo>
                    <a:pt x="18201" y="9273"/>
                  </a:lnTo>
                  <a:lnTo>
                    <a:pt x="1620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1" name="Google Shape;2993;p66"/>
            <p:cNvSpPr/>
            <p:nvPr/>
          </p:nvSpPr>
          <p:spPr>
            <a:xfrm flipH="1">
              <a:off x="22129" y="4142104"/>
              <a:ext cx="137767" cy="80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951" y="21600"/>
                  </a:lnTo>
                  <a:lnTo>
                    <a:pt x="21600" y="21600"/>
                  </a:lnTo>
                  <a:lnTo>
                    <a:pt x="19797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2" name="Google Shape;2994;p66"/>
            <p:cNvSpPr/>
            <p:nvPr/>
          </p:nvSpPr>
          <p:spPr>
            <a:xfrm flipH="1">
              <a:off x="-1" y="4222383"/>
              <a:ext cx="332968" cy="178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3" h="21600" extrusionOk="0">
                  <a:moveTo>
                    <a:pt x="12081" y="0"/>
                  </a:moveTo>
                  <a:lnTo>
                    <a:pt x="11556" y="1269"/>
                  </a:lnTo>
                  <a:cubicBezTo>
                    <a:pt x="11556" y="1269"/>
                    <a:pt x="5906" y="12260"/>
                    <a:pt x="1243" y="14663"/>
                  </a:cubicBezTo>
                  <a:lnTo>
                    <a:pt x="0" y="21600"/>
                  </a:lnTo>
                  <a:lnTo>
                    <a:pt x="12081" y="21600"/>
                  </a:lnTo>
                  <a:lnTo>
                    <a:pt x="15233" y="20343"/>
                  </a:lnTo>
                  <a:lnTo>
                    <a:pt x="16149" y="21600"/>
                  </a:lnTo>
                  <a:lnTo>
                    <a:pt x="20812" y="21600"/>
                  </a:lnTo>
                  <a:cubicBezTo>
                    <a:pt x="20812" y="21600"/>
                    <a:pt x="21600" y="6321"/>
                    <a:pt x="1956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3" name="Google Shape;2995;p66"/>
            <p:cNvSpPr/>
            <p:nvPr/>
          </p:nvSpPr>
          <p:spPr>
            <a:xfrm flipH="1">
              <a:off x="395539" y="4141087"/>
              <a:ext cx="119961" cy="81298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4" name="Google Shape;2996;p66"/>
            <p:cNvSpPr/>
            <p:nvPr/>
          </p:nvSpPr>
          <p:spPr>
            <a:xfrm flipH="1">
              <a:off x="373410" y="4222383"/>
              <a:ext cx="332967" cy="178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3" h="21600" extrusionOk="0">
                  <a:moveTo>
                    <a:pt x="12017" y="0"/>
                  </a:moveTo>
                  <a:lnTo>
                    <a:pt x="11492" y="1269"/>
                  </a:lnTo>
                  <a:cubicBezTo>
                    <a:pt x="11492" y="1269"/>
                    <a:pt x="5906" y="12260"/>
                    <a:pt x="1243" y="14663"/>
                  </a:cubicBezTo>
                  <a:lnTo>
                    <a:pt x="0" y="21600"/>
                  </a:lnTo>
                  <a:lnTo>
                    <a:pt x="12081" y="21600"/>
                  </a:lnTo>
                  <a:lnTo>
                    <a:pt x="15233" y="20343"/>
                  </a:lnTo>
                  <a:lnTo>
                    <a:pt x="16149" y="21600"/>
                  </a:lnTo>
                  <a:lnTo>
                    <a:pt x="20812" y="21600"/>
                  </a:lnTo>
                  <a:cubicBezTo>
                    <a:pt x="20812" y="21600"/>
                    <a:pt x="21600" y="6321"/>
                    <a:pt x="1956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5" name="Google Shape;2997;p66"/>
            <p:cNvSpPr/>
            <p:nvPr/>
          </p:nvSpPr>
          <p:spPr>
            <a:xfrm flipH="1">
              <a:off x="189579" y="1844078"/>
              <a:ext cx="830787" cy="568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600" extrusionOk="0">
                  <a:moveTo>
                    <a:pt x="18479" y="0"/>
                  </a:moveTo>
                  <a:cubicBezTo>
                    <a:pt x="17274" y="0"/>
                    <a:pt x="16152" y="1139"/>
                    <a:pt x="15758" y="2897"/>
                  </a:cubicBezTo>
                  <a:lnTo>
                    <a:pt x="13345" y="13828"/>
                  </a:lnTo>
                  <a:lnTo>
                    <a:pt x="267" y="11410"/>
                  </a:lnTo>
                  <a:lnTo>
                    <a:pt x="0" y="17231"/>
                  </a:lnTo>
                  <a:cubicBezTo>
                    <a:pt x="0" y="17231"/>
                    <a:pt x="7986" y="21600"/>
                    <a:pt x="13154" y="21600"/>
                  </a:cubicBezTo>
                  <a:cubicBezTo>
                    <a:pt x="14231" y="21600"/>
                    <a:pt x="15185" y="21411"/>
                    <a:pt x="15917" y="20955"/>
                  </a:cubicBezTo>
                  <a:cubicBezTo>
                    <a:pt x="18866" y="19093"/>
                    <a:pt x="20528" y="10302"/>
                    <a:pt x="21278" y="5114"/>
                  </a:cubicBezTo>
                  <a:cubicBezTo>
                    <a:pt x="21600" y="2936"/>
                    <a:pt x="20714" y="761"/>
                    <a:pt x="19268" y="166"/>
                  </a:cubicBezTo>
                  <a:cubicBezTo>
                    <a:pt x="19004" y="54"/>
                    <a:pt x="18740" y="0"/>
                    <a:pt x="1847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6" name="Google Shape;2998;p66"/>
            <p:cNvSpPr/>
            <p:nvPr/>
          </p:nvSpPr>
          <p:spPr>
            <a:xfrm flipH="1">
              <a:off x="1006832" y="2094581"/>
              <a:ext cx="189086" cy="20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1600" extrusionOk="0">
                  <a:moveTo>
                    <a:pt x="7974" y="0"/>
                  </a:moveTo>
                  <a:cubicBezTo>
                    <a:pt x="7380" y="0"/>
                    <a:pt x="6920" y="65"/>
                    <a:pt x="6696" y="227"/>
                  </a:cubicBezTo>
                  <a:cubicBezTo>
                    <a:pt x="5777" y="886"/>
                    <a:pt x="7044" y="2885"/>
                    <a:pt x="8770" y="3101"/>
                  </a:cubicBezTo>
                  <a:cubicBezTo>
                    <a:pt x="10025" y="3328"/>
                    <a:pt x="11180" y="3771"/>
                    <a:pt x="12211" y="4322"/>
                  </a:cubicBezTo>
                  <a:cubicBezTo>
                    <a:pt x="12211" y="4322"/>
                    <a:pt x="5284" y="2496"/>
                    <a:pt x="2123" y="2496"/>
                  </a:cubicBezTo>
                  <a:cubicBezTo>
                    <a:pt x="1462" y="2496"/>
                    <a:pt x="957" y="2582"/>
                    <a:pt x="722" y="2766"/>
                  </a:cubicBezTo>
                  <a:cubicBezTo>
                    <a:pt x="-769" y="3771"/>
                    <a:pt x="150" y="6202"/>
                    <a:pt x="2560" y="6753"/>
                  </a:cubicBezTo>
                  <a:cubicBezTo>
                    <a:pt x="2560" y="6753"/>
                    <a:pt x="38" y="6980"/>
                    <a:pt x="38" y="9195"/>
                  </a:cubicBezTo>
                  <a:cubicBezTo>
                    <a:pt x="-85" y="11302"/>
                    <a:pt x="2796" y="11962"/>
                    <a:pt x="2796" y="11962"/>
                  </a:cubicBezTo>
                  <a:cubicBezTo>
                    <a:pt x="2101" y="13410"/>
                    <a:pt x="2672" y="15063"/>
                    <a:pt x="3939" y="16068"/>
                  </a:cubicBezTo>
                  <a:cubicBezTo>
                    <a:pt x="4174" y="17613"/>
                    <a:pt x="5205" y="18942"/>
                    <a:pt x="6696" y="19493"/>
                  </a:cubicBezTo>
                  <a:cubicBezTo>
                    <a:pt x="10832" y="20379"/>
                    <a:pt x="15092" y="21157"/>
                    <a:pt x="19340" y="21600"/>
                  </a:cubicBezTo>
                  <a:lnTo>
                    <a:pt x="20831" y="5424"/>
                  </a:lnTo>
                  <a:cubicBezTo>
                    <a:pt x="20831" y="5424"/>
                    <a:pt x="16583" y="1772"/>
                    <a:pt x="13825" y="994"/>
                  </a:cubicBezTo>
                  <a:cubicBezTo>
                    <a:pt x="11920" y="443"/>
                    <a:pt x="9487" y="0"/>
                    <a:pt x="7974" y="0"/>
                  </a:cubicBezTo>
                  <a:close/>
                </a:path>
              </a:pathLst>
            </a:custGeom>
            <a:solidFill>
              <a:srgbClr val="FF95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47" name="Google Shape;2999;p66"/>
            <p:cNvSpPr/>
            <p:nvPr/>
          </p:nvSpPr>
          <p:spPr>
            <a:xfrm flipH="1">
              <a:off x="1118748" y="1932904"/>
              <a:ext cx="125083" cy="179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6" h="21600" extrusionOk="0">
                  <a:moveTo>
                    <a:pt x="3950" y="0"/>
                  </a:moveTo>
                  <a:cubicBezTo>
                    <a:pt x="2630" y="0"/>
                    <a:pt x="1309" y="526"/>
                    <a:pt x="680" y="1504"/>
                  </a:cubicBezTo>
                  <a:cubicBezTo>
                    <a:pt x="193" y="3007"/>
                    <a:pt x="366" y="4633"/>
                    <a:pt x="1168" y="6014"/>
                  </a:cubicBezTo>
                  <a:cubicBezTo>
                    <a:pt x="1168" y="6014"/>
                    <a:pt x="-1096" y="7396"/>
                    <a:pt x="680" y="10280"/>
                  </a:cubicBezTo>
                  <a:cubicBezTo>
                    <a:pt x="193" y="11161"/>
                    <a:pt x="366" y="12407"/>
                    <a:pt x="1168" y="13288"/>
                  </a:cubicBezTo>
                  <a:cubicBezTo>
                    <a:pt x="1168" y="13288"/>
                    <a:pt x="-766" y="16539"/>
                    <a:pt x="4390" y="19302"/>
                  </a:cubicBezTo>
                  <a:cubicBezTo>
                    <a:pt x="7393" y="20744"/>
                    <a:pt x="10773" y="21600"/>
                    <a:pt x="14200" y="21600"/>
                  </a:cubicBezTo>
                  <a:cubicBezTo>
                    <a:pt x="14625" y="21600"/>
                    <a:pt x="15065" y="21588"/>
                    <a:pt x="15505" y="21551"/>
                  </a:cubicBezTo>
                  <a:lnTo>
                    <a:pt x="13728" y="17676"/>
                  </a:lnTo>
                  <a:cubicBezTo>
                    <a:pt x="15992" y="17676"/>
                    <a:pt x="18240" y="16674"/>
                    <a:pt x="17438" y="15292"/>
                  </a:cubicBezTo>
                  <a:cubicBezTo>
                    <a:pt x="16794" y="14033"/>
                    <a:pt x="12770" y="13789"/>
                    <a:pt x="12770" y="13789"/>
                  </a:cubicBezTo>
                  <a:cubicBezTo>
                    <a:pt x="12770" y="13789"/>
                    <a:pt x="13068" y="13801"/>
                    <a:pt x="13540" y="13801"/>
                  </a:cubicBezTo>
                  <a:cubicBezTo>
                    <a:pt x="14923" y="13801"/>
                    <a:pt x="17769" y="13667"/>
                    <a:pt x="18240" y="12530"/>
                  </a:cubicBezTo>
                  <a:cubicBezTo>
                    <a:pt x="18570" y="11662"/>
                    <a:pt x="18083" y="10782"/>
                    <a:pt x="17124" y="10280"/>
                  </a:cubicBezTo>
                  <a:cubicBezTo>
                    <a:pt x="19215" y="10280"/>
                    <a:pt x="20504" y="8398"/>
                    <a:pt x="17769" y="7273"/>
                  </a:cubicBezTo>
                  <a:cubicBezTo>
                    <a:pt x="15976" y="6491"/>
                    <a:pt x="12188" y="6369"/>
                    <a:pt x="10018" y="6369"/>
                  </a:cubicBezTo>
                  <a:cubicBezTo>
                    <a:pt x="9059" y="6369"/>
                    <a:pt x="8415" y="6393"/>
                    <a:pt x="8415" y="6393"/>
                  </a:cubicBezTo>
                  <a:lnTo>
                    <a:pt x="7928" y="5513"/>
                  </a:lnTo>
                  <a:cubicBezTo>
                    <a:pt x="8415" y="5476"/>
                    <a:pt x="8887" y="5464"/>
                    <a:pt x="9358" y="5464"/>
                  </a:cubicBezTo>
                  <a:cubicBezTo>
                    <a:pt x="10663" y="5464"/>
                    <a:pt x="11952" y="5586"/>
                    <a:pt x="13257" y="5770"/>
                  </a:cubicBezTo>
                  <a:cubicBezTo>
                    <a:pt x="13477" y="5782"/>
                    <a:pt x="13713" y="5794"/>
                    <a:pt x="13949" y="5794"/>
                  </a:cubicBezTo>
                  <a:cubicBezTo>
                    <a:pt x="16715" y="5794"/>
                    <a:pt x="19734" y="4450"/>
                    <a:pt x="16307" y="2261"/>
                  </a:cubicBezTo>
                  <a:cubicBezTo>
                    <a:pt x="13335" y="330"/>
                    <a:pt x="8258" y="110"/>
                    <a:pt x="6088" y="110"/>
                  </a:cubicBezTo>
                  <a:cubicBezTo>
                    <a:pt x="5428" y="110"/>
                    <a:pt x="5035" y="122"/>
                    <a:pt x="5035" y="122"/>
                  </a:cubicBezTo>
                  <a:cubicBezTo>
                    <a:pt x="4689" y="49"/>
                    <a:pt x="4312" y="0"/>
                    <a:pt x="3950" y="0"/>
                  </a:cubicBezTo>
                  <a:close/>
                </a:path>
              </a:pathLst>
            </a:custGeom>
            <a:solidFill>
              <a:srgbClr val="D85E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144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450" name="Customer marketing strategy has been more important than it used to be, mainly for businesses to satisfy their consumers and gain revenue."/>
          <p:cNvSpPr txBox="1"/>
          <p:nvPr/>
        </p:nvSpPr>
        <p:spPr>
          <a:xfrm>
            <a:off x="3513028" y="2015858"/>
            <a:ext cx="5042194" cy="141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marL="342900" indent="-342900" algn="ctr">
              <a:lnSpc>
                <a:spcPct val="115000"/>
              </a:lnSpc>
              <a:defRPr sz="21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t>Customer marketing strategy has been more important than it used to be, mainly for businesses to satisfy their consumers and gain revenue.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REFERENCE"/>
          <p:cNvSpPr txBox="1">
            <a:spLocks noGrp="1"/>
          </p:cNvSpPr>
          <p:nvPr>
            <p:ph type="title" idx="4294967295"/>
          </p:nvPr>
        </p:nvSpPr>
        <p:spPr>
          <a:xfrm>
            <a:off x="3026797" y="273711"/>
            <a:ext cx="3090406" cy="118993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chemeClr val="accent6">
                    <a:satOff val="-26530"/>
                    <a:lumOff val="-11529"/>
                  </a:schemeClr>
                </a:solidFill>
              </a:defRPr>
            </a:lvl1pPr>
          </a:lstStyle>
          <a:p>
            <a:r>
              <a:t>REFERENCE</a:t>
            </a:r>
          </a:p>
        </p:txBody>
      </p:sp>
      <p:sp>
        <p:nvSpPr>
          <p:cNvPr id="1453" name="“What Is Strategy?” Harvard Business Review (November–De- cember 1996).…"/>
          <p:cNvSpPr txBox="1">
            <a:spLocks noGrp="1"/>
          </p:cNvSpPr>
          <p:nvPr>
            <p:ph type="body" sz="half" idx="4294967295"/>
          </p:nvPr>
        </p:nvSpPr>
        <p:spPr>
          <a:xfrm>
            <a:off x="457200" y="1996016"/>
            <a:ext cx="8229600" cy="1591918"/>
          </a:xfrm>
          <a:prstGeom prst="rect">
            <a:avLst/>
          </a:prstGeom>
        </p:spPr>
        <p:txBody>
          <a:bodyPr/>
          <a:lstStyle/>
          <a:p>
            <a:pPr marL="0" indent="0" algn="ctr" defTabSz="457200">
              <a:lnSpc>
                <a:spcPct val="100000"/>
              </a:lnSpc>
              <a:spcBef>
                <a:spcPts val="1200"/>
              </a:spcBef>
              <a:buClrTx/>
              <a:buSzTx/>
              <a:buFontTx/>
              <a:buNone/>
              <a:defRPr sz="1866">
                <a:solidFill>
                  <a:srgbClr val="FFFFFF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“What Is Strategy?” </a:t>
            </a:r>
            <a:r>
              <a:rPr i="1"/>
              <a:t>Harvard Business Review </a:t>
            </a:r>
            <a:r>
              <a:t>(November–De- cember 1996). </a:t>
            </a:r>
            <a:endParaRPr sz="1200"/>
          </a:p>
          <a:p>
            <a:pPr marL="0" indent="0" algn="ctr" defTabSz="457200">
              <a:lnSpc>
                <a:spcPct val="100000"/>
              </a:lnSpc>
              <a:spcBef>
                <a:spcPts val="1200"/>
              </a:spcBef>
              <a:buClrTx/>
              <a:buSzTx/>
              <a:buFontTx/>
              <a:buNone/>
              <a:defRPr sz="2566">
                <a:solidFill>
                  <a:srgbClr val="FFFFFF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sz="1900"/>
              <a:t>MANHOMAN JOSHI, M.A,M.ED, ESSENTAILS OF MARKETING, 2012</a:t>
            </a:r>
          </a:p>
        </p:txBody>
      </p:sp>
      <p:sp>
        <p:nvSpPr>
          <p:cNvPr id="145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908800" y="4847695"/>
            <a:ext cx="2133600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19" rIns="45719" bIns="45719"/>
          <a:lstStyle>
            <a:lvl1pPr algn="r">
              <a:defRPr sz="1200">
                <a:solidFill>
                  <a:schemeClr val="accent6">
                    <a:satOff val="-26530"/>
                    <a:lumOff val="-11529"/>
                  </a:schemeClr>
                </a:solidFill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Google Shape;3488;p77"/>
          <p:cNvSpPr txBox="1">
            <a:spLocks noGrp="1"/>
          </p:cNvSpPr>
          <p:nvPr>
            <p:ph type="title"/>
          </p:nvPr>
        </p:nvSpPr>
        <p:spPr>
          <a:xfrm>
            <a:off x="84306" y="2014713"/>
            <a:ext cx="4204774" cy="2163963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</a:lstStyle>
          <a:p>
            <a:r>
              <a:t>THANKS!</a:t>
            </a:r>
          </a:p>
        </p:txBody>
      </p:sp>
      <p:grpSp>
        <p:nvGrpSpPr>
          <p:cNvPr id="1642" name="Google Shape;3505;p77"/>
          <p:cNvGrpSpPr/>
          <p:nvPr/>
        </p:nvGrpSpPr>
        <p:grpSpPr>
          <a:xfrm>
            <a:off x="4436538" y="676349"/>
            <a:ext cx="4204774" cy="3249429"/>
            <a:chOff x="0" y="0"/>
            <a:chExt cx="4204773" cy="3249428"/>
          </a:xfrm>
        </p:grpSpPr>
        <p:sp>
          <p:nvSpPr>
            <p:cNvPr id="1457" name="Google Shape;3506;p77"/>
            <p:cNvSpPr/>
            <p:nvPr/>
          </p:nvSpPr>
          <p:spPr>
            <a:xfrm>
              <a:off x="1223340" y="2649387"/>
              <a:ext cx="593153" cy="514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74" h="21600" extrusionOk="0">
                  <a:moveTo>
                    <a:pt x="6343" y="0"/>
                  </a:moveTo>
                  <a:cubicBezTo>
                    <a:pt x="6060" y="0"/>
                    <a:pt x="5763" y="70"/>
                    <a:pt x="5452" y="213"/>
                  </a:cubicBezTo>
                  <a:cubicBezTo>
                    <a:pt x="844" y="2351"/>
                    <a:pt x="7439" y="13389"/>
                    <a:pt x="8335" y="14846"/>
                  </a:cubicBezTo>
                  <a:cubicBezTo>
                    <a:pt x="7089" y="12884"/>
                    <a:pt x="4633" y="10389"/>
                    <a:pt x="2684" y="10389"/>
                  </a:cubicBezTo>
                  <a:cubicBezTo>
                    <a:pt x="1769" y="10389"/>
                    <a:pt x="966" y="10938"/>
                    <a:pt x="452" y="12351"/>
                  </a:cubicBezTo>
                  <a:cubicBezTo>
                    <a:pt x="-251" y="14320"/>
                    <a:pt x="1255" y="16169"/>
                    <a:pt x="3209" y="17619"/>
                  </a:cubicBezTo>
                  <a:cubicBezTo>
                    <a:pt x="2546" y="17426"/>
                    <a:pt x="1886" y="17280"/>
                    <a:pt x="1348" y="17280"/>
                  </a:cubicBezTo>
                  <a:cubicBezTo>
                    <a:pt x="868" y="17280"/>
                    <a:pt x="489" y="17396"/>
                    <a:pt x="292" y="17699"/>
                  </a:cubicBezTo>
                  <a:cubicBezTo>
                    <a:pt x="-861" y="19428"/>
                    <a:pt x="1478" y="21477"/>
                    <a:pt x="5964" y="21597"/>
                  </a:cubicBezTo>
                  <a:cubicBezTo>
                    <a:pt x="6033" y="21600"/>
                    <a:pt x="6099" y="21600"/>
                    <a:pt x="6166" y="21600"/>
                  </a:cubicBezTo>
                  <a:cubicBezTo>
                    <a:pt x="7637" y="21600"/>
                    <a:pt x="8417" y="21174"/>
                    <a:pt x="8786" y="20672"/>
                  </a:cubicBezTo>
                  <a:lnTo>
                    <a:pt x="8881" y="20672"/>
                  </a:lnTo>
                  <a:lnTo>
                    <a:pt x="19875" y="21317"/>
                  </a:lnTo>
                  <a:lnTo>
                    <a:pt x="18209" y="14200"/>
                  </a:lnTo>
                  <a:cubicBezTo>
                    <a:pt x="18209" y="14200"/>
                    <a:pt x="20739" y="735"/>
                    <a:pt x="15420" y="133"/>
                  </a:cubicBezTo>
                  <a:cubicBezTo>
                    <a:pt x="15295" y="116"/>
                    <a:pt x="15176" y="110"/>
                    <a:pt x="15062" y="110"/>
                  </a:cubicBezTo>
                  <a:cubicBezTo>
                    <a:pt x="10453" y="110"/>
                    <a:pt x="11671" y="11384"/>
                    <a:pt x="11856" y="12937"/>
                  </a:cubicBezTo>
                  <a:cubicBezTo>
                    <a:pt x="11668" y="11400"/>
                    <a:pt x="10045" y="0"/>
                    <a:pt x="6343" y="0"/>
                  </a:cubicBezTo>
                  <a:close/>
                </a:path>
              </a:pathLst>
            </a:custGeom>
            <a:solidFill>
              <a:srgbClr val="78E2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58" name="Google Shape;3507;p77"/>
            <p:cNvSpPr/>
            <p:nvPr/>
          </p:nvSpPr>
          <p:spPr>
            <a:xfrm>
              <a:off x="1223340" y="2649413"/>
              <a:ext cx="593153" cy="513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74" h="19875" extrusionOk="0">
                  <a:moveTo>
                    <a:pt x="19875" y="19616"/>
                  </a:moveTo>
                  <a:lnTo>
                    <a:pt x="18209" y="13067"/>
                  </a:lnTo>
                  <a:cubicBezTo>
                    <a:pt x="18209" y="13067"/>
                    <a:pt x="20739" y="676"/>
                    <a:pt x="15420" y="122"/>
                  </a:cubicBezTo>
                  <a:cubicBezTo>
                    <a:pt x="10323" y="-432"/>
                    <a:pt x="11702" y="10738"/>
                    <a:pt x="11861" y="11959"/>
                  </a:cubicBezTo>
                  <a:cubicBezTo>
                    <a:pt x="11702" y="10701"/>
                    <a:pt x="9844" y="-1690"/>
                    <a:pt x="5452" y="195"/>
                  </a:cubicBezTo>
                  <a:cubicBezTo>
                    <a:pt x="518" y="2304"/>
                    <a:pt x="8433" y="13808"/>
                    <a:pt x="8433" y="13808"/>
                  </a:cubicBezTo>
                  <a:cubicBezTo>
                    <a:pt x="6670" y="11145"/>
                    <a:pt x="2088" y="7225"/>
                    <a:pt x="452" y="11365"/>
                  </a:cubicBezTo>
                  <a:cubicBezTo>
                    <a:pt x="-251" y="13177"/>
                    <a:pt x="1255" y="14879"/>
                    <a:pt x="3209" y="16213"/>
                  </a:cubicBezTo>
                  <a:cubicBezTo>
                    <a:pt x="1958" y="15880"/>
                    <a:pt x="709" y="15693"/>
                    <a:pt x="292" y="16287"/>
                  </a:cubicBezTo>
                  <a:cubicBezTo>
                    <a:pt x="-861" y="17878"/>
                    <a:pt x="1478" y="19763"/>
                    <a:pt x="5964" y="19873"/>
                  </a:cubicBezTo>
                  <a:cubicBezTo>
                    <a:pt x="7568" y="19910"/>
                    <a:pt x="8401" y="19503"/>
                    <a:pt x="8786" y="19022"/>
                  </a:cubicBezTo>
                  <a:lnTo>
                    <a:pt x="8881" y="19022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59" name="Google Shape;3508;p77"/>
            <p:cNvSpPr/>
            <p:nvPr/>
          </p:nvSpPr>
          <p:spPr>
            <a:xfrm>
              <a:off x="1439342" y="2932788"/>
              <a:ext cx="325981" cy="235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56" h="21600" extrusionOk="0">
                  <a:moveTo>
                    <a:pt x="10690" y="0"/>
                  </a:moveTo>
                  <a:cubicBezTo>
                    <a:pt x="10570" y="0"/>
                    <a:pt x="10440" y="29"/>
                    <a:pt x="10302" y="87"/>
                  </a:cubicBezTo>
                  <a:cubicBezTo>
                    <a:pt x="7825" y="1227"/>
                    <a:pt x="9010" y="8955"/>
                    <a:pt x="9010" y="8955"/>
                  </a:cubicBezTo>
                  <a:cubicBezTo>
                    <a:pt x="9010" y="8955"/>
                    <a:pt x="7682" y="2121"/>
                    <a:pt x="5169" y="2121"/>
                  </a:cubicBezTo>
                  <a:cubicBezTo>
                    <a:pt x="4821" y="2121"/>
                    <a:pt x="4451" y="2252"/>
                    <a:pt x="4055" y="2549"/>
                  </a:cubicBezTo>
                  <a:cubicBezTo>
                    <a:pt x="931" y="4917"/>
                    <a:pt x="4540" y="12558"/>
                    <a:pt x="4540" y="12558"/>
                  </a:cubicBezTo>
                  <a:cubicBezTo>
                    <a:pt x="4540" y="12558"/>
                    <a:pt x="2905" y="9362"/>
                    <a:pt x="1488" y="9362"/>
                  </a:cubicBezTo>
                  <a:cubicBezTo>
                    <a:pt x="1069" y="9362"/>
                    <a:pt x="672" y="9638"/>
                    <a:pt x="338" y="10364"/>
                  </a:cubicBezTo>
                  <a:cubicBezTo>
                    <a:pt x="-1868" y="15456"/>
                    <a:pt x="7450" y="21331"/>
                    <a:pt x="7450" y="21331"/>
                  </a:cubicBezTo>
                  <a:lnTo>
                    <a:pt x="14505" y="21600"/>
                  </a:lnTo>
                  <a:cubicBezTo>
                    <a:pt x="14505" y="21600"/>
                    <a:pt x="19732" y="11505"/>
                    <a:pt x="18007" y="6500"/>
                  </a:cubicBezTo>
                  <a:cubicBezTo>
                    <a:pt x="17468" y="4895"/>
                    <a:pt x="16822" y="4321"/>
                    <a:pt x="16180" y="4321"/>
                  </a:cubicBezTo>
                  <a:cubicBezTo>
                    <a:pt x="14567" y="4321"/>
                    <a:pt x="12945" y="7902"/>
                    <a:pt x="12945" y="7902"/>
                  </a:cubicBezTo>
                  <a:cubicBezTo>
                    <a:pt x="12945" y="7902"/>
                    <a:pt x="12753" y="0"/>
                    <a:pt x="1069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0" name="Google Shape;3509;p77"/>
            <p:cNvSpPr/>
            <p:nvPr/>
          </p:nvSpPr>
          <p:spPr>
            <a:xfrm>
              <a:off x="2183214" y="2649387"/>
              <a:ext cx="611936" cy="51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1" h="21600" extrusionOk="0">
                  <a:moveTo>
                    <a:pt x="13528" y="0"/>
                  </a:moveTo>
                  <a:cubicBezTo>
                    <a:pt x="9869" y="0"/>
                    <a:pt x="8277" y="11095"/>
                    <a:pt x="8064" y="12823"/>
                  </a:cubicBezTo>
                  <a:cubicBezTo>
                    <a:pt x="8264" y="11108"/>
                    <a:pt x="9366" y="109"/>
                    <a:pt x="4867" y="109"/>
                  </a:cubicBezTo>
                  <a:cubicBezTo>
                    <a:pt x="4751" y="109"/>
                    <a:pt x="4635" y="116"/>
                    <a:pt x="4514" y="132"/>
                  </a:cubicBezTo>
                  <a:cubicBezTo>
                    <a:pt x="-808" y="732"/>
                    <a:pt x="51" y="21223"/>
                    <a:pt x="51" y="21223"/>
                  </a:cubicBezTo>
                  <a:cubicBezTo>
                    <a:pt x="51" y="21223"/>
                    <a:pt x="4160" y="21600"/>
                    <a:pt x="8686" y="21600"/>
                  </a:cubicBezTo>
                  <a:cubicBezTo>
                    <a:pt x="14142" y="21600"/>
                    <a:pt x="20204" y="21050"/>
                    <a:pt x="20378" y="18620"/>
                  </a:cubicBezTo>
                  <a:cubicBezTo>
                    <a:pt x="20444" y="17726"/>
                    <a:pt x="19363" y="17455"/>
                    <a:pt x="18109" y="17455"/>
                  </a:cubicBezTo>
                  <a:cubicBezTo>
                    <a:pt x="17566" y="17455"/>
                    <a:pt x="16989" y="17508"/>
                    <a:pt x="16459" y="17581"/>
                  </a:cubicBezTo>
                  <a:cubicBezTo>
                    <a:pt x="18786" y="15899"/>
                    <a:pt x="20792" y="13737"/>
                    <a:pt x="20028" y="11618"/>
                  </a:cubicBezTo>
                  <a:cubicBezTo>
                    <a:pt x="19566" y="10307"/>
                    <a:pt x="18802" y="9794"/>
                    <a:pt x="17903" y="9794"/>
                  </a:cubicBezTo>
                  <a:cubicBezTo>
                    <a:pt x="15729" y="9794"/>
                    <a:pt x="12774" y="12806"/>
                    <a:pt x="11477" y="14856"/>
                  </a:cubicBezTo>
                  <a:cubicBezTo>
                    <a:pt x="12157" y="13763"/>
                    <a:pt x="19089" y="2384"/>
                    <a:pt x="14421" y="212"/>
                  </a:cubicBezTo>
                  <a:cubicBezTo>
                    <a:pt x="14110" y="70"/>
                    <a:pt x="13813" y="0"/>
                    <a:pt x="13528" y="0"/>
                  </a:cubicBezTo>
                  <a:close/>
                </a:path>
              </a:pathLst>
            </a:custGeom>
            <a:solidFill>
              <a:srgbClr val="78E2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1" name="Google Shape;3510;p77"/>
            <p:cNvSpPr/>
            <p:nvPr/>
          </p:nvSpPr>
          <p:spPr>
            <a:xfrm>
              <a:off x="2183214" y="2649413"/>
              <a:ext cx="611937" cy="516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1" h="18744" extrusionOk="0">
                  <a:moveTo>
                    <a:pt x="20378" y="16157"/>
                  </a:moveTo>
                  <a:cubicBezTo>
                    <a:pt x="20473" y="15045"/>
                    <a:pt x="18212" y="15045"/>
                    <a:pt x="16459" y="15255"/>
                  </a:cubicBezTo>
                  <a:cubicBezTo>
                    <a:pt x="18786" y="13796"/>
                    <a:pt x="20792" y="11919"/>
                    <a:pt x="20028" y="10081"/>
                  </a:cubicBezTo>
                  <a:cubicBezTo>
                    <a:pt x="18436" y="6156"/>
                    <a:pt x="13209" y="10463"/>
                    <a:pt x="11425" y="12962"/>
                  </a:cubicBezTo>
                  <a:cubicBezTo>
                    <a:pt x="11425" y="12962"/>
                    <a:pt x="19327" y="2162"/>
                    <a:pt x="14421" y="183"/>
                  </a:cubicBezTo>
                  <a:cubicBezTo>
                    <a:pt x="10025" y="-1587"/>
                    <a:pt x="8209" y="10046"/>
                    <a:pt x="8048" y="11227"/>
                  </a:cubicBezTo>
                  <a:cubicBezTo>
                    <a:pt x="8209" y="10115"/>
                    <a:pt x="9545" y="-406"/>
                    <a:pt x="4514" y="114"/>
                  </a:cubicBezTo>
                  <a:cubicBezTo>
                    <a:pt x="-808" y="634"/>
                    <a:pt x="51" y="18416"/>
                    <a:pt x="51" y="18416"/>
                  </a:cubicBezTo>
                  <a:cubicBezTo>
                    <a:pt x="51" y="18416"/>
                    <a:pt x="20059" y="20013"/>
                    <a:pt x="20378" y="1615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2" name="Google Shape;3511;p77"/>
            <p:cNvSpPr/>
            <p:nvPr/>
          </p:nvSpPr>
          <p:spPr>
            <a:xfrm>
              <a:off x="2233106" y="2944184"/>
              <a:ext cx="326220" cy="235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24" h="21600" extrusionOk="0">
                  <a:moveTo>
                    <a:pt x="7664" y="0"/>
                  </a:moveTo>
                  <a:cubicBezTo>
                    <a:pt x="5588" y="0"/>
                    <a:pt x="5401" y="7907"/>
                    <a:pt x="5401" y="7907"/>
                  </a:cubicBezTo>
                  <a:cubicBezTo>
                    <a:pt x="5401" y="7907"/>
                    <a:pt x="3765" y="4291"/>
                    <a:pt x="2152" y="4291"/>
                  </a:cubicBezTo>
                  <a:cubicBezTo>
                    <a:pt x="1516" y="4291"/>
                    <a:pt x="880" y="4857"/>
                    <a:pt x="347" y="6418"/>
                  </a:cubicBezTo>
                  <a:cubicBezTo>
                    <a:pt x="-1369" y="11508"/>
                    <a:pt x="3841" y="21600"/>
                    <a:pt x="3841" y="21600"/>
                  </a:cubicBezTo>
                  <a:lnTo>
                    <a:pt x="10878" y="21331"/>
                  </a:lnTo>
                  <a:cubicBezTo>
                    <a:pt x="10878" y="21331"/>
                    <a:pt x="20231" y="15458"/>
                    <a:pt x="17973" y="10368"/>
                  </a:cubicBezTo>
                  <a:cubicBezTo>
                    <a:pt x="17653" y="9642"/>
                    <a:pt x="17262" y="9366"/>
                    <a:pt x="16848" y="9366"/>
                  </a:cubicBezTo>
                  <a:cubicBezTo>
                    <a:pt x="15448" y="9366"/>
                    <a:pt x="13781" y="12561"/>
                    <a:pt x="13781" y="12561"/>
                  </a:cubicBezTo>
                  <a:cubicBezTo>
                    <a:pt x="13781" y="12561"/>
                    <a:pt x="17435" y="4923"/>
                    <a:pt x="14319" y="2556"/>
                  </a:cubicBezTo>
                  <a:cubicBezTo>
                    <a:pt x="13919" y="2258"/>
                    <a:pt x="13545" y="2127"/>
                    <a:pt x="13190" y="2127"/>
                  </a:cubicBezTo>
                  <a:cubicBezTo>
                    <a:pt x="10647" y="2127"/>
                    <a:pt x="9322" y="8959"/>
                    <a:pt x="9322" y="8959"/>
                  </a:cubicBezTo>
                  <a:cubicBezTo>
                    <a:pt x="9322" y="8959"/>
                    <a:pt x="10505" y="1147"/>
                    <a:pt x="8086" y="94"/>
                  </a:cubicBezTo>
                  <a:cubicBezTo>
                    <a:pt x="7940" y="29"/>
                    <a:pt x="7797" y="0"/>
                    <a:pt x="766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3" name="Google Shape;3512;p77"/>
            <p:cNvSpPr/>
            <p:nvPr/>
          </p:nvSpPr>
          <p:spPr>
            <a:xfrm>
              <a:off x="167023" y="1771086"/>
              <a:ext cx="386789" cy="386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43" h="21600" extrusionOk="0">
                  <a:moveTo>
                    <a:pt x="9891" y="1834"/>
                  </a:moveTo>
                  <a:cubicBezTo>
                    <a:pt x="10015" y="1834"/>
                    <a:pt x="10138" y="1834"/>
                    <a:pt x="10266" y="1842"/>
                  </a:cubicBezTo>
                  <a:cubicBezTo>
                    <a:pt x="14517" y="2107"/>
                    <a:pt x="17900" y="6009"/>
                    <a:pt x="17900" y="10758"/>
                  </a:cubicBezTo>
                  <a:cubicBezTo>
                    <a:pt x="17900" y="11399"/>
                    <a:pt x="17852" y="12039"/>
                    <a:pt x="17708" y="12680"/>
                  </a:cubicBezTo>
                  <a:cubicBezTo>
                    <a:pt x="16932" y="16784"/>
                    <a:pt x="13605" y="19696"/>
                    <a:pt x="9871" y="19696"/>
                  </a:cubicBezTo>
                  <a:cubicBezTo>
                    <a:pt x="9427" y="19696"/>
                    <a:pt x="8979" y="19656"/>
                    <a:pt x="8527" y="19572"/>
                  </a:cubicBezTo>
                  <a:cubicBezTo>
                    <a:pt x="4273" y="18821"/>
                    <a:pt x="1326" y="14549"/>
                    <a:pt x="1810" y="9852"/>
                  </a:cubicBezTo>
                  <a:cubicBezTo>
                    <a:pt x="2229" y="5240"/>
                    <a:pt x="5748" y="1834"/>
                    <a:pt x="9891" y="1834"/>
                  </a:cubicBezTo>
                  <a:close/>
                  <a:moveTo>
                    <a:pt x="9803" y="0"/>
                  </a:moveTo>
                  <a:cubicBezTo>
                    <a:pt x="6176" y="0"/>
                    <a:pt x="2585" y="2205"/>
                    <a:pt x="890" y="6327"/>
                  </a:cubicBezTo>
                  <a:cubicBezTo>
                    <a:pt x="-2057" y="13484"/>
                    <a:pt x="2677" y="21600"/>
                    <a:pt x="9783" y="21600"/>
                  </a:cubicBezTo>
                  <a:cubicBezTo>
                    <a:pt x="11282" y="21600"/>
                    <a:pt x="12778" y="21171"/>
                    <a:pt x="14133" y="20425"/>
                  </a:cubicBezTo>
                  <a:cubicBezTo>
                    <a:pt x="16788" y="18984"/>
                    <a:pt x="18723" y="16259"/>
                    <a:pt x="19351" y="13055"/>
                  </a:cubicBezTo>
                  <a:cubicBezTo>
                    <a:pt x="19495" y="12309"/>
                    <a:pt x="19543" y="11562"/>
                    <a:pt x="19543" y="10758"/>
                  </a:cubicBezTo>
                  <a:cubicBezTo>
                    <a:pt x="19543" y="8143"/>
                    <a:pt x="18723" y="5633"/>
                    <a:pt x="17128" y="3711"/>
                  </a:cubicBezTo>
                  <a:cubicBezTo>
                    <a:pt x="15161" y="1197"/>
                    <a:pt x="12470" y="0"/>
                    <a:pt x="980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4" name="Google Shape;3513;p77"/>
            <p:cNvSpPr/>
            <p:nvPr/>
          </p:nvSpPr>
          <p:spPr>
            <a:xfrm>
              <a:off x="432343" y="1998219"/>
              <a:ext cx="117679" cy="138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30" y="0"/>
                  </a:moveTo>
                  <a:cubicBezTo>
                    <a:pt x="13872" y="7307"/>
                    <a:pt x="8076" y="13702"/>
                    <a:pt x="0" y="17127"/>
                  </a:cubicBezTo>
                  <a:lnTo>
                    <a:pt x="2644" y="21600"/>
                  </a:lnTo>
                  <a:cubicBezTo>
                    <a:pt x="12289" y="17583"/>
                    <a:pt x="19319" y="9981"/>
                    <a:pt x="21600" y="1047"/>
                  </a:cubicBezTo>
                  <a:lnTo>
                    <a:pt x="15630" y="0"/>
                  </a:lnTo>
                  <a:close/>
                </a:path>
              </a:pathLst>
            </a:custGeom>
            <a:solidFill>
              <a:srgbClr val="18BD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5" name="Google Shape;3514;p77"/>
            <p:cNvSpPr/>
            <p:nvPr/>
          </p:nvSpPr>
          <p:spPr>
            <a:xfrm>
              <a:off x="221909" y="1770373"/>
              <a:ext cx="284107" cy="8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23" y="0"/>
                  </a:moveTo>
                  <a:cubicBezTo>
                    <a:pt x="6727" y="0"/>
                    <a:pt x="2906" y="4746"/>
                    <a:pt x="0" y="14335"/>
                  </a:cubicBezTo>
                  <a:lnTo>
                    <a:pt x="1817" y="19953"/>
                  </a:lnTo>
                  <a:cubicBezTo>
                    <a:pt x="4242" y="12050"/>
                    <a:pt x="7407" y="8117"/>
                    <a:pt x="10571" y="8117"/>
                  </a:cubicBezTo>
                  <a:cubicBezTo>
                    <a:pt x="13959" y="8117"/>
                    <a:pt x="17334" y="12631"/>
                    <a:pt x="19783" y="21600"/>
                  </a:cubicBezTo>
                  <a:lnTo>
                    <a:pt x="21600" y="16447"/>
                  </a:lnTo>
                  <a:cubicBezTo>
                    <a:pt x="18694" y="5521"/>
                    <a:pt x="14621" y="0"/>
                    <a:pt x="1052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6" name="Google Shape;3515;p77"/>
            <p:cNvSpPr/>
            <p:nvPr/>
          </p:nvSpPr>
          <p:spPr>
            <a:xfrm>
              <a:off x="1413974" y="151159"/>
              <a:ext cx="257150" cy="257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93" h="21600" extrusionOk="0">
                  <a:moveTo>
                    <a:pt x="10094" y="1910"/>
                  </a:moveTo>
                  <a:cubicBezTo>
                    <a:pt x="10236" y="1910"/>
                    <a:pt x="10378" y="1917"/>
                    <a:pt x="10527" y="1923"/>
                  </a:cubicBezTo>
                  <a:cubicBezTo>
                    <a:pt x="14936" y="2162"/>
                    <a:pt x="18374" y="6088"/>
                    <a:pt x="18374" y="10817"/>
                  </a:cubicBezTo>
                  <a:cubicBezTo>
                    <a:pt x="18374" y="11460"/>
                    <a:pt x="18374" y="12103"/>
                    <a:pt x="18225" y="12660"/>
                  </a:cubicBezTo>
                  <a:cubicBezTo>
                    <a:pt x="17347" y="16852"/>
                    <a:pt x="13922" y="19743"/>
                    <a:pt x="10075" y="19743"/>
                  </a:cubicBezTo>
                  <a:cubicBezTo>
                    <a:pt x="9661" y="19743"/>
                    <a:pt x="9234" y="19710"/>
                    <a:pt x="8808" y="19637"/>
                  </a:cubicBezTo>
                  <a:cubicBezTo>
                    <a:pt x="4399" y="18835"/>
                    <a:pt x="1406" y="14583"/>
                    <a:pt x="1857" y="9855"/>
                  </a:cubicBezTo>
                  <a:cubicBezTo>
                    <a:pt x="2290" y="5286"/>
                    <a:pt x="5870" y="1910"/>
                    <a:pt x="10094" y="1910"/>
                  </a:cubicBezTo>
                  <a:close/>
                  <a:moveTo>
                    <a:pt x="10168" y="0"/>
                  </a:moveTo>
                  <a:cubicBezTo>
                    <a:pt x="4188" y="0"/>
                    <a:pt x="-1507" y="5869"/>
                    <a:pt x="361" y="13542"/>
                  </a:cubicBezTo>
                  <a:cubicBezTo>
                    <a:pt x="1647" y="18934"/>
                    <a:pt x="5846" y="21600"/>
                    <a:pt x="10051" y="21600"/>
                  </a:cubicBezTo>
                  <a:cubicBezTo>
                    <a:pt x="14410" y="21600"/>
                    <a:pt x="18763" y="18735"/>
                    <a:pt x="19870" y="13065"/>
                  </a:cubicBezTo>
                  <a:cubicBezTo>
                    <a:pt x="20019" y="12342"/>
                    <a:pt x="20093" y="11539"/>
                    <a:pt x="20093" y="10817"/>
                  </a:cubicBezTo>
                  <a:cubicBezTo>
                    <a:pt x="20093" y="8177"/>
                    <a:pt x="19196" y="5690"/>
                    <a:pt x="17626" y="3767"/>
                  </a:cubicBezTo>
                  <a:cubicBezTo>
                    <a:pt x="15498" y="1141"/>
                    <a:pt x="12808" y="0"/>
                    <a:pt x="1016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7" name="Google Shape;3516;p77"/>
            <p:cNvSpPr/>
            <p:nvPr/>
          </p:nvSpPr>
          <p:spPr>
            <a:xfrm>
              <a:off x="1590804" y="302238"/>
              <a:ext cx="77476" cy="92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31" y="0"/>
                  </a:moveTo>
                  <a:cubicBezTo>
                    <a:pt x="13856" y="7347"/>
                    <a:pt x="7987" y="13811"/>
                    <a:pt x="0" y="17144"/>
                  </a:cubicBezTo>
                  <a:lnTo>
                    <a:pt x="2648" y="21600"/>
                  </a:lnTo>
                  <a:cubicBezTo>
                    <a:pt x="12267" y="17586"/>
                    <a:pt x="19460" y="10017"/>
                    <a:pt x="21600" y="1123"/>
                  </a:cubicBezTo>
                  <a:lnTo>
                    <a:pt x="15731" y="0"/>
                  </a:ln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8" name="Google Shape;3517;p77"/>
            <p:cNvSpPr/>
            <p:nvPr/>
          </p:nvSpPr>
          <p:spPr>
            <a:xfrm>
              <a:off x="1451120" y="151555"/>
              <a:ext cx="188429" cy="58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14" y="0"/>
                  </a:moveTo>
                  <a:cubicBezTo>
                    <a:pt x="6713" y="0"/>
                    <a:pt x="2912" y="4732"/>
                    <a:pt x="0" y="14226"/>
                  </a:cubicBezTo>
                  <a:lnTo>
                    <a:pt x="1751" y="19858"/>
                  </a:lnTo>
                  <a:cubicBezTo>
                    <a:pt x="4182" y="11903"/>
                    <a:pt x="7357" y="7955"/>
                    <a:pt x="10514" y="7955"/>
                  </a:cubicBezTo>
                  <a:cubicBezTo>
                    <a:pt x="13907" y="7955"/>
                    <a:pt x="17291" y="12513"/>
                    <a:pt x="19731" y="21600"/>
                  </a:cubicBezTo>
                  <a:lnTo>
                    <a:pt x="21600" y="16345"/>
                  </a:lnTo>
                  <a:cubicBezTo>
                    <a:pt x="18652" y="5458"/>
                    <a:pt x="14587" y="0"/>
                    <a:pt x="1051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69" name="Google Shape;3518;p77"/>
            <p:cNvSpPr/>
            <p:nvPr/>
          </p:nvSpPr>
          <p:spPr>
            <a:xfrm>
              <a:off x="-1" y="2396215"/>
              <a:ext cx="242955" cy="240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2" h="21600" extrusionOk="0">
                  <a:moveTo>
                    <a:pt x="10646" y="5008"/>
                  </a:moveTo>
                  <a:cubicBezTo>
                    <a:pt x="13578" y="5008"/>
                    <a:pt x="16371" y="7313"/>
                    <a:pt x="16371" y="10796"/>
                  </a:cubicBezTo>
                  <a:cubicBezTo>
                    <a:pt x="16371" y="13974"/>
                    <a:pt x="13837" y="16542"/>
                    <a:pt x="10716" y="16542"/>
                  </a:cubicBezTo>
                  <a:cubicBezTo>
                    <a:pt x="5655" y="16542"/>
                    <a:pt x="3120" y="10371"/>
                    <a:pt x="6667" y="6682"/>
                  </a:cubicBezTo>
                  <a:cubicBezTo>
                    <a:pt x="7833" y="5526"/>
                    <a:pt x="9257" y="5008"/>
                    <a:pt x="10646" y="5008"/>
                  </a:cubicBezTo>
                  <a:close/>
                  <a:moveTo>
                    <a:pt x="10716" y="0"/>
                  </a:moveTo>
                  <a:cubicBezTo>
                    <a:pt x="9934" y="0"/>
                    <a:pt x="9159" y="85"/>
                    <a:pt x="8356" y="255"/>
                  </a:cubicBezTo>
                  <a:lnTo>
                    <a:pt x="8691" y="2398"/>
                  </a:lnTo>
                  <a:cubicBezTo>
                    <a:pt x="7847" y="2568"/>
                    <a:pt x="7002" y="2915"/>
                    <a:pt x="6248" y="3426"/>
                  </a:cubicBezTo>
                  <a:lnTo>
                    <a:pt x="4977" y="1624"/>
                  </a:lnTo>
                  <a:cubicBezTo>
                    <a:pt x="3630" y="2483"/>
                    <a:pt x="2534" y="3596"/>
                    <a:pt x="1689" y="4973"/>
                  </a:cubicBezTo>
                  <a:lnTo>
                    <a:pt x="3462" y="6342"/>
                  </a:lnTo>
                  <a:cubicBezTo>
                    <a:pt x="2953" y="7030"/>
                    <a:pt x="2618" y="7888"/>
                    <a:pt x="2366" y="8739"/>
                  </a:cubicBezTo>
                  <a:lnTo>
                    <a:pt x="251" y="8399"/>
                  </a:lnTo>
                  <a:cubicBezTo>
                    <a:pt x="-84" y="10030"/>
                    <a:pt x="-84" y="11655"/>
                    <a:pt x="251" y="13201"/>
                  </a:cubicBezTo>
                  <a:lnTo>
                    <a:pt x="2366" y="12861"/>
                  </a:lnTo>
                  <a:cubicBezTo>
                    <a:pt x="2618" y="13712"/>
                    <a:pt x="2953" y="14570"/>
                    <a:pt x="3462" y="15343"/>
                  </a:cubicBezTo>
                  <a:lnTo>
                    <a:pt x="1689" y="16627"/>
                  </a:lnTo>
                  <a:cubicBezTo>
                    <a:pt x="2534" y="18004"/>
                    <a:pt x="3630" y="19117"/>
                    <a:pt x="4977" y="19976"/>
                  </a:cubicBezTo>
                  <a:lnTo>
                    <a:pt x="6248" y="18259"/>
                  </a:lnTo>
                  <a:cubicBezTo>
                    <a:pt x="7002" y="18685"/>
                    <a:pt x="7847" y="19032"/>
                    <a:pt x="8691" y="19202"/>
                  </a:cubicBezTo>
                  <a:lnTo>
                    <a:pt x="8356" y="21345"/>
                  </a:lnTo>
                  <a:cubicBezTo>
                    <a:pt x="9159" y="21515"/>
                    <a:pt x="9934" y="21600"/>
                    <a:pt x="10716" y="21600"/>
                  </a:cubicBezTo>
                  <a:cubicBezTo>
                    <a:pt x="11498" y="21600"/>
                    <a:pt x="12280" y="21515"/>
                    <a:pt x="13083" y="21345"/>
                  </a:cubicBezTo>
                  <a:lnTo>
                    <a:pt x="12741" y="19202"/>
                  </a:lnTo>
                  <a:cubicBezTo>
                    <a:pt x="13585" y="19032"/>
                    <a:pt x="14430" y="18685"/>
                    <a:pt x="15107" y="18259"/>
                  </a:cubicBezTo>
                  <a:lnTo>
                    <a:pt x="16455" y="19976"/>
                  </a:lnTo>
                  <a:cubicBezTo>
                    <a:pt x="17802" y="19117"/>
                    <a:pt x="18905" y="18004"/>
                    <a:pt x="19743" y="16627"/>
                  </a:cubicBezTo>
                  <a:lnTo>
                    <a:pt x="17977" y="15343"/>
                  </a:lnTo>
                  <a:cubicBezTo>
                    <a:pt x="18479" y="14570"/>
                    <a:pt x="18821" y="13712"/>
                    <a:pt x="19073" y="12861"/>
                  </a:cubicBezTo>
                  <a:lnTo>
                    <a:pt x="21181" y="13201"/>
                  </a:lnTo>
                  <a:cubicBezTo>
                    <a:pt x="21516" y="11655"/>
                    <a:pt x="21516" y="10030"/>
                    <a:pt x="21181" y="8399"/>
                  </a:cubicBezTo>
                  <a:lnTo>
                    <a:pt x="19073" y="8739"/>
                  </a:lnTo>
                  <a:cubicBezTo>
                    <a:pt x="18821" y="7888"/>
                    <a:pt x="18479" y="7030"/>
                    <a:pt x="17977" y="6342"/>
                  </a:cubicBezTo>
                  <a:lnTo>
                    <a:pt x="19743" y="4973"/>
                  </a:lnTo>
                  <a:cubicBezTo>
                    <a:pt x="18905" y="3682"/>
                    <a:pt x="17718" y="2483"/>
                    <a:pt x="16455" y="1624"/>
                  </a:cubicBezTo>
                  <a:lnTo>
                    <a:pt x="15107" y="3426"/>
                  </a:lnTo>
                  <a:cubicBezTo>
                    <a:pt x="14430" y="2915"/>
                    <a:pt x="13585" y="2568"/>
                    <a:pt x="12741" y="2398"/>
                  </a:cubicBezTo>
                  <a:lnTo>
                    <a:pt x="13083" y="255"/>
                  </a:lnTo>
                  <a:cubicBezTo>
                    <a:pt x="12280" y="85"/>
                    <a:pt x="11498" y="0"/>
                    <a:pt x="1071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0" name="Google Shape;3519;p77"/>
            <p:cNvSpPr/>
            <p:nvPr/>
          </p:nvSpPr>
          <p:spPr>
            <a:xfrm>
              <a:off x="3655499" y="520824"/>
              <a:ext cx="362511" cy="36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0" h="21600" extrusionOk="0">
                  <a:moveTo>
                    <a:pt x="10658" y="5025"/>
                  </a:moveTo>
                  <a:cubicBezTo>
                    <a:pt x="13591" y="5025"/>
                    <a:pt x="16426" y="7327"/>
                    <a:pt x="16426" y="10809"/>
                  </a:cubicBezTo>
                  <a:cubicBezTo>
                    <a:pt x="16426" y="13909"/>
                    <a:pt x="13937" y="16514"/>
                    <a:pt x="10817" y="16514"/>
                  </a:cubicBezTo>
                  <a:cubicBezTo>
                    <a:pt x="10784" y="16514"/>
                    <a:pt x="10751" y="16514"/>
                    <a:pt x="10714" y="16509"/>
                  </a:cubicBezTo>
                  <a:cubicBezTo>
                    <a:pt x="5628" y="16509"/>
                    <a:pt x="3083" y="10352"/>
                    <a:pt x="6700" y="6700"/>
                  </a:cubicBezTo>
                  <a:cubicBezTo>
                    <a:pt x="7846" y="5544"/>
                    <a:pt x="9263" y="5025"/>
                    <a:pt x="10658" y="5025"/>
                  </a:cubicBezTo>
                  <a:close/>
                  <a:moveTo>
                    <a:pt x="10723" y="0"/>
                  </a:moveTo>
                  <a:cubicBezTo>
                    <a:pt x="9937" y="0"/>
                    <a:pt x="9160" y="85"/>
                    <a:pt x="8398" y="260"/>
                  </a:cubicBezTo>
                  <a:lnTo>
                    <a:pt x="8679" y="2369"/>
                  </a:lnTo>
                  <a:cubicBezTo>
                    <a:pt x="7832" y="2595"/>
                    <a:pt x="7041" y="2939"/>
                    <a:pt x="6307" y="3392"/>
                  </a:cubicBezTo>
                  <a:lnTo>
                    <a:pt x="5006" y="1628"/>
                  </a:lnTo>
                  <a:cubicBezTo>
                    <a:pt x="3649" y="2482"/>
                    <a:pt x="2517" y="3680"/>
                    <a:pt x="1670" y="4992"/>
                  </a:cubicBezTo>
                  <a:lnTo>
                    <a:pt x="3420" y="6304"/>
                  </a:lnTo>
                  <a:cubicBezTo>
                    <a:pt x="2971" y="7044"/>
                    <a:pt x="2629" y="7898"/>
                    <a:pt x="2405" y="8757"/>
                  </a:cubicBezTo>
                  <a:lnTo>
                    <a:pt x="253" y="8413"/>
                  </a:lnTo>
                  <a:cubicBezTo>
                    <a:pt x="-84" y="10007"/>
                    <a:pt x="-84" y="11607"/>
                    <a:pt x="253" y="13145"/>
                  </a:cubicBezTo>
                  <a:lnTo>
                    <a:pt x="2405" y="12862"/>
                  </a:lnTo>
                  <a:cubicBezTo>
                    <a:pt x="2629" y="13716"/>
                    <a:pt x="2971" y="14513"/>
                    <a:pt x="3420" y="15254"/>
                  </a:cubicBezTo>
                  <a:lnTo>
                    <a:pt x="1670" y="16566"/>
                  </a:lnTo>
                  <a:cubicBezTo>
                    <a:pt x="2517" y="17939"/>
                    <a:pt x="3649" y="19076"/>
                    <a:pt x="5006" y="19934"/>
                  </a:cubicBezTo>
                  <a:lnTo>
                    <a:pt x="6307" y="18165"/>
                  </a:lnTo>
                  <a:cubicBezTo>
                    <a:pt x="7041" y="18623"/>
                    <a:pt x="7832" y="18963"/>
                    <a:pt x="8679" y="19189"/>
                  </a:cubicBezTo>
                  <a:lnTo>
                    <a:pt x="8398" y="21303"/>
                  </a:lnTo>
                  <a:cubicBezTo>
                    <a:pt x="9160" y="21501"/>
                    <a:pt x="9937" y="21600"/>
                    <a:pt x="10723" y="21600"/>
                  </a:cubicBezTo>
                  <a:cubicBezTo>
                    <a:pt x="11509" y="21600"/>
                    <a:pt x="12300" y="21501"/>
                    <a:pt x="13090" y="21303"/>
                  </a:cubicBezTo>
                  <a:lnTo>
                    <a:pt x="12753" y="19189"/>
                  </a:lnTo>
                  <a:cubicBezTo>
                    <a:pt x="13600" y="18963"/>
                    <a:pt x="14447" y="18623"/>
                    <a:pt x="15181" y="18165"/>
                  </a:cubicBezTo>
                  <a:lnTo>
                    <a:pt x="16482" y="19934"/>
                  </a:lnTo>
                  <a:cubicBezTo>
                    <a:pt x="17783" y="19076"/>
                    <a:pt x="18915" y="17939"/>
                    <a:pt x="19762" y="16566"/>
                  </a:cubicBezTo>
                  <a:lnTo>
                    <a:pt x="18068" y="15254"/>
                  </a:lnTo>
                  <a:cubicBezTo>
                    <a:pt x="18517" y="14513"/>
                    <a:pt x="18859" y="13716"/>
                    <a:pt x="19027" y="12862"/>
                  </a:cubicBezTo>
                  <a:lnTo>
                    <a:pt x="21174" y="13145"/>
                  </a:lnTo>
                  <a:cubicBezTo>
                    <a:pt x="21516" y="11607"/>
                    <a:pt x="21516" y="10007"/>
                    <a:pt x="21174" y="8413"/>
                  </a:cubicBezTo>
                  <a:lnTo>
                    <a:pt x="19027" y="8757"/>
                  </a:lnTo>
                  <a:cubicBezTo>
                    <a:pt x="18859" y="7898"/>
                    <a:pt x="18517" y="7044"/>
                    <a:pt x="18068" y="6304"/>
                  </a:cubicBezTo>
                  <a:lnTo>
                    <a:pt x="19762" y="4992"/>
                  </a:lnTo>
                  <a:cubicBezTo>
                    <a:pt x="18915" y="3680"/>
                    <a:pt x="17783" y="2482"/>
                    <a:pt x="16482" y="1628"/>
                  </a:cubicBezTo>
                  <a:lnTo>
                    <a:pt x="15181" y="3392"/>
                  </a:lnTo>
                  <a:cubicBezTo>
                    <a:pt x="14447" y="2939"/>
                    <a:pt x="13600" y="2595"/>
                    <a:pt x="12753" y="2369"/>
                  </a:cubicBezTo>
                  <a:lnTo>
                    <a:pt x="13090" y="260"/>
                  </a:lnTo>
                  <a:cubicBezTo>
                    <a:pt x="12300" y="85"/>
                    <a:pt x="11509" y="0"/>
                    <a:pt x="1072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1" name="Google Shape;3520;p77"/>
            <p:cNvSpPr/>
            <p:nvPr/>
          </p:nvSpPr>
          <p:spPr>
            <a:xfrm>
              <a:off x="1090616" y="0"/>
              <a:ext cx="99337" cy="99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45" h="18466" extrusionOk="0">
                  <a:moveTo>
                    <a:pt x="18545" y="9196"/>
                  </a:moveTo>
                  <a:cubicBezTo>
                    <a:pt x="18545" y="17339"/>
                    <a:pt x="8543" y="21600"/>
                    <a:pt x="2648" y="15757"/>
                  </a:cubicBezTo>
                  <a:cubicBezTo>
                    <a:pt x="-3055" y="9914"/>
                    <a:pt x="1052" y="0"/>
                    <a:pt x="9267" y="0"/>
                  </a:cubicBezTo>
                  <a:cubicBezTo>
                    <a:pt x="14438" y="0"/>
                    <a:pt x="18545" y="4071"/>
                    <a:pt x="18545" y="9196"/>
                  </a:cubicBezTo>
                  <a:close/>
                </a:path>
              </a:pathLst>
            </a:custGeom>
            <a:noFill/>
            <a:ln w="7550" cap="flat">
              <a:solidFill>
                <a:schemeClr val="accent3"/>
              </a:solidFill>
              <a:prstDash val="solid"/>
              <a:miter lim="12086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2" name="Google Shape;3521;p77"/>
            <p:cNvSpPr/>
            <p:nvPr/>
          </p:nvSpPr>
          <p:spPr>
            <a:xfrm>
              <a:off x="3019585" y="180729"/>
              <a:ext cx="99734" cy="994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68" h="18397" extrusionOk="0">
                  <a:moveTo>
                    <a:pt x="18468" y="9217"/>
                  </a:moveTo>
                  <a:cubicBezTo>
                    <a:pt x="18468" y="17359"/>
                    <a:pt x="8547" y="21430"/>
                    <a:pt x="2715" y="15763"/>
                  </a:cubicBezTo>
                  <a:cubicBezTo>
                    <a:pt x="-3132" y="9920"/>
                    <a:pt x="1118" y="6"/>
                    <a:pt x="9265" y="6"/>
                  </a:cubicBezTo>
                  <a:cubicBezTo>
                    <a:pt x="14394" y="-170"/>
                    <a:pt x="18468" y="4077"/>
                    <a:pt x="18468" y="9217"/>
                  </a:cubicBezTo>
                  <a:close/>
                </a:path>
              </a:pathLst>
            </a:custGeom>
            <a:noFill/>
            <a:ln w="3175" cap="flat">
              <a:solidFill>
                <a:schemeClr val="accent3"/>
              </a:solidFill>
              <a:prstDash val="solid"/>
              <a:miter lim="12086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3" name="Google Shape;3522;p77"/>
            <p:cNvSpPr/>
            <p:nvPr/>
          </p:nvSpPr>
          <p:spPr>
            <a:xfrm>
              <a:off x="1719881" y="520348"/>
              <a:ext cx="155902" cy="155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34"/>
                  </a:moveTo>
                  <a:cubicBezTo>
                    <a:pt x="21600" y="16699"/>
                    <a:pt x="16699" y="21600"/>
                    <a:pt x="10734" y="21600"/>
                  </a:cubicBezTo>
                  <a:cubicBezTo>
                    <a:pt x="4770" y="21600"/>
                    <a:pt x="0" y="16699"/>
                    <a:pt x="0" y="10734"/>
                  </a:cubicBezTo>
                  <a:cubicBezTo>
                    <a:pt x="0" y="4770"/>
                    <a:pt x="4770" y="0"/>
                    <a:pt x="10734" y="0"/>
                  </a:cubicBezTo>
                  <a:cubicBezTo>
                    <a:pt x="16699" y="0"/>
                    <a:pt x="21600" y="4770"/>
                    <a:pt x="21600" y="10734"/>
                  </a:cubicBezTo>
                  <a:close/>
                </a:path>
              </a:pathLst>
            </a:custGeom>
            <a:noFill/>
            <a:ln w="11775" cap="flat">
              <a:solidFill>
                <a:schemeClr val="accent3"/>
              </a:solidFill>
              <a:prstDash val="solid"/>
              <a:miter lim="12086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4" name="Google Shape;3523;p77"/>
            <p:cNvSpPr/>
            <p:nvPr/>
          </p:nvSpPr>
          <p:spPr>
            <a:xfrm>
              <a:off x="3940188" y="1682606"/>
              <a:ext cx="156754" cy="155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29" h="18521" extrusionOk="0">
                  <a:moveTo>
                    <a:pt x="18529" y="9323"/>
                  </a:moveTo>
                  <a:cubicBezTo>
                    <a:pt x="18417" y="17508"/>
                    <a:pt x="8576" y="21600"/>
                    <a:pt x="2701" y="15805"/>
                  </a:cubicBezTo>
                  <a:cubicBezTo>
                    <a:pt x="-3071" y="10000"/>
                    <a:pt x="1008" y="0"/>
                    <a:pt x="9258" y="0"/>
                  </a:cubicBezTo>
                  <a:cubicBezTo>
                    <a:pt x="14347" y="0"/>
                    <a:pt x="18529" y="4205"/>
                    <a:pt x="18529" y="9323"/>
                  </a:cubicBezTo>
                  <a:close/>
                </a:path>
              </a:pathLst>
            </a:custGeom>
            <a:noFill/>
            <a:ln w="11775" cap="flat">
              <a:solidFill>
                <a:schemeClr val="accent5"/>
              </a:solidFill>
              <a:prstDash val="solid"/>
              <a:miter lim="12086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5" name="Google Shape;3524;p77"/>
            <p:cNvSpPr/>
            <p:nvPr/>
          </p:nvSpPr>
          <p:spPr>
            <a:xfrm>
              <a:off x="375917" y="753735"/>
              <a:ext cx="3246476" cy="2030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1" y="0"/>
                  </a:moveTo>
                  <a:cubicBezTo>
                    <a:pt x="242" y="0"/>
                    <a:pt x="0" y="387"/>
                    <a:pt x="0" y="855"/>
                  </a:cubicBezTo>
                  <a:lnTo>
                    <a:pt x="0" y="20746"/>
                  </a:lnTo>
                  <a:cubicBezTo>
                    <a:pt x="0" y="21224"/>
                    <a:pt x="242" y="21600"/>
                    <a:pt x="541" y="21600"/>
                  </a:cubicBezTo>
                  <a:lnTo>
                    <a:pt x="21066" y="21600"/>
                  </a:lnTo>
                  <a:cubicBezTo>
                    <a:pt x="21358" y="21600"/>
                    <a:pt x="21600" y="21224"/>
                    <a:pt x="21600" y="20746"/>
                  </a:cubicBezTo>
                  <a:lnTo>
                    <a:pt x="21600" y="855"/>
                  </a:lnTo>
                  <a:cubicBezTo>
                    <a:pt x="21600" y="387"/>
                    <a:pt x="21358" y="0"/>
                    <a:pt x="2106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6" name="Google Shape;3525;p77"/>
            <p:cNvSpPr/>
            <p:nvPr/>
          </p:nvSpPr>
          <p:spPr>
            <a:xfrm>
              <a:off x="1669232" y="2659200"/>
              <a:ext cx="660012" cy="470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13" y="0"/>
                  </a:moveTo>
                  <a:lnTo>
                    <a:pt x="2880" y="5710"/>
                  </a:lnTo>
                  <a:lnTo>
                    <a:pt x="2346" y="8652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9251" y="8652"/>
                  </a:lnTo>
                  <a:lnTo>
                    <a:pt x="18720" y="5710"/>
                  </a:lnTo>
                  <a:lnTo>
                    <a:pt x="17687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7" name="Google Shape;3526;p77"/>
            <p:cNvSpPr/>
            <p:nvPr/>
          </p:nvSpPr>
          <p:spPr>
            <a:xfrm>
              <a:off x="1740933" y="2783610"/>
              <a:ext cx="516534" cy="64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2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922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8" name="Google Shape;3527;p77"/>
            <p:cNvSpPr/>
            <p:nvPr/>
          </p:nvSpPr>
          <p:spPr>
            <a:xfrm>
              <a:off x="1365014" y="3105948"/>
              <a:ext cx="1268344" cy="101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" y="0"/>
                  </a:moveTo>
                  <a:cubicBezTo>
                    <a:pt x="375" y="0"/>
                    <a:pt x="0" y="4890"/>
                    <a:pt x="0" y="10808"/>
                  </a:cubicBezTo>
                  <a:cubicBezTo>
                    <a:pt x="0" y="16710"/>
                    <a:pt x="375" y="21600"/>
                    <a:pt x="864" y="21600"/>
                  </a:cubicBezTo>
                  <a:lnTo>
                    <a:pt x="20737" y="21600"/>
                  </a:lnTo>
                  <a:cubicBezTo>
                    <a:pt x="21225" y="21600"/>
                    <a:pt x="21600" y="16710"/>
                    <a:pt x="21600" y="10808"/>
                  </a:cubicBezTo>
                  <a:cubicBezTo>
                    <a:pt x="21600" y="4890"/>
                    <a:pt x="21225" y="0"/>
                    <a:pt x="2073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79" name="Google Shape;3528;p77"/>
            <p:cNvSpPr/>
            <p:nvPr/>
          </p:nvSpPr>
          <p:spPr>
            <a:xfrm>
              <a:off x="370220" y="1042677"/>
              <a:ext cx="3252176" cy="1418471"/>
            </a:xfrm>
            <a:prstGeom prst="rect">
              <a:avLst/>
            </a:pr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0" name="Google Shape;3529;p77"/>
            <p:cNvSpPr/>
            <p:nvPr/>
          </p:nvSpPr>
          <p:spPr>
            <a:xfrm>
              <a:off x="1924618" y="2543497"/>
              <a:ext cx="149175" cy="150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6" y="0"/>
                  </a:moveTo>
                  <a:cubicBezTo>
                    <a:pt x="4847" y="0"/>
                    <a:pt x="0" y="4814"/>
                    <a:pt x="0" y="10732"/>
                  </a:cubicBezTo>
                  <a:cubicBezTo>
                    <a:pt x="0" y="16638"/>
                    <a:pt x="4847" y="21452"/>
                    <a:pt x="10806" y="21600"/>
                  </a:cubicBezTo>
                  <a:cubicBezTo>
                    <a:pt x="16753" y="21452"/>
                    <a:pt x="21600" y="16638"/>
                    <a:pt x="21600" y="10732"/>
                  </a:cubicBezTo>
                  <a:cubicBezTo>
                    <a:pt x="21600" y="4814"/>
                    <a:pt x="16753" y="0"/>
                    <a:pt x="1080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1" name="Google Shape;3530;p77"/>
            <p:cNvSpPr/>
            <p:nvPr/>
          </p:nvSpPr>
          <p:spPr>
            <a:xfrm>
              <a:off x="1495122" y="1079952"/>
              <a:ext cx="2054580" cy="878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2" y="0"/>
                  </a:moveTo>
                  <a:cubicBezTo>
                    <a:pt x="181" y="0"/>
                    <a:pt x="0" y="448"/>
                    <a:pt x="0" y="966"/>
                  </a:cubicBezTo>
                  <a:lnTo>
                    <a:pt x="0" y="20634"/>
                  </a:lnTo>
                  <a:cubicBezTo>
                    <a:pt x="0" y="21152"/>
                    <a:pt x="181" y="21600"/>
                    <a:pt x="412" y="21600"/>
                  </a:cubicBezTo>
                  <a:lnTo>
                    <a:pt x="21188" y="21600"/>
                  </a:lnTo>
                  <a:cubicBezTo>
                    <a:pt x="21419" y="21600"/>
                    <a:pt x="21600" y="21152"/>
                    <a:pt x="21600" y="20634"/>
                  </a:cubicBezTo>
                  <a:lnTo>
                    <a:pt x="21600" y="966"/>
                  </a:lnTo>
                  <a:cubicBezTo>
                    <a:pt x="21600" y="448"/>
                    <a:pt x="21419" y="0"/>
                    <a:pt x="2118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2" name="Google Shape;3531;p77"/>
            <p:cNvSpPr/>
            <p:nvPr/>
          </p:nvSpPr>
          <p:spPr>
            <a:xfrm>
              <a:off x="1542924" y="1150702"/>
              <a:ext cx="1951306" cy="759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0839"/>
                  </a:lnTo>
                  <a:cubicBezTo>
                    <a:pt x="0" y="21274"/>
                    <a:pt x="127" y="21600"/>
                    <a:pt x="297" y="21600"/>
                  </a:cubicBezTo>
                  <a:lnTo>
                    <a:pt x="21304" y="21600"/>
                  </a:lnTo>
                  <a:cubicBezTo>
                    <a:pt x="21473" y="21600"/>
                    <a:pt x="21600" y="21274"/>
                    <a:pt x="21600" y="20839"/>
                  </a:cubicBezTo>
                  <a:lnTo>
                    <a:pt x="21600" y="11346"/>
                  </a:lnTo>
                  <a:cubicBezTo>
                    <a:pt x="21325" y="10909"/>
                    <a:pt x="21029" y="10556"/>
                    <a:pt x="20711" y="10310"/>
                  </a:cubicBezTo>
                  <a:lnTo>
                    <a:pt x="20552" y="10202"/>
                  </a:lnTo>
                  <a:cubicBezTo>
                    <a:pt x="20364" y="10092"/>
                    <a:pt x="20183" y="10043"/>
                    <a:pt x="20007" y="10043"/>
                  </a:cubicBezTo>
                  <a:cubicBezTo>
                    <a:pt x="18530" y="10043"/>
                    <a:pt x="17507" y="13644"/>
                    <a:pt x="16475" y="15834"/>
                  </a:cubicBezTo>
                  <a:cubicBezTo>
                    <a:pt x="16444" y="15915"/>
                    <a:pt x="16412" y="15969"/>
                    <a:pt x="16369" y="16052"/>
                  </a:cubicBezTo>
                  <a:cubicBezTo>
                    <a:pt x="15956" y="16907"/>
                    <a:pt x="15535" y="17506"/>
                    <a:pt x="15080" y="17506"/>
                  </a:cubicBezTo>
                  <a:cubicBezTo>
                    <a:pt x="14941" y="17506"/>
                    <a:pt x="14800" y="17450"/>
                    <a:pt x="14654" y="17330"/>
                  </a:cubicBezTo>
                  <a:cubicBezTo>
                    <a:pt x="12918" y="15969"/>
                    <a:pt x="12907" y="8379"/>
                    <a:pt x="11775" y="4979"/>
                  </a:cubicBezTo>
                  <a:cubicBezTo>
                    <a:pt x="11742" y="4871"/>
                    <a:pt x="11711" y="4789"/>
                    <a:pt x="11679" y="4706"/>
                  </a:cubicBezTo>
                  <a:cubicBezTo>
                    <a:pt x="11361" y="3810"/>
                    <a:pt x="10906" y="3320"/>
                    <a:pt x="10430" y="3320"/>
                  </a:cubicBezTo>
                  <a:cubicBezTo>
                    <a:pt x="10420" y="3320"/>
                    <a:pt x="10411" y="3320"/>
                    <a:pt x="10401" y="3320"/>
                  </a:cubicBezTo>
                  <a:cubicBezTo>
                    <a:pt x="7901" y="3320"/>
                    <a:pt x="8116" y="14125"/>
                    <a:pt x="6702" y="15669"/>
                  </a:cubicBezTo>
                  <a:cubicBezTo>
                    <a:pt x="6660" y="15699"/>
                    <a:pt x="6617" y="15753"/>
                    <a:pt x="6575" y="15780"/>
                  </a:cubicBezTo>
                  <a:cubicBezTo>
                    <a:pt x="6502" y="15807"/>
                    <a:pt x="6427" y="15834"/>
                    <a:pt x="6353" y="15834"/>
                  </a:cubicBezTo>
                  <a:cubicBezTo>
                    <a:pt x="4246" y="15834"/>
                    <a:pt x="4532" y="9442"/>
                    <a:pt x="3568" y="4789"/>
                  </a:cubicBezTo>
                  <a:cubicBezTo>
                    <a:pt x="3536" y="4625"/>
                    <a:pt x="3505" y="4463"/>
                    <a:pt x="3473" y="4326"/>
                  </a:cubicBezTo>
                  <a:cubicBezTo>
                    <a:pt x="2912" y="1877"/>
                    <a:pt x="1938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3" name="Google Shape;3532;p77"/>
            <p:cNvSpPr/>
            <p:nvPr/>
          </p:nvSpPr>
          <p:spPr>
            <a:xfrm>
              <a:off x="1541974" y="1277803"/>
              <a:ext cx="1952256" cy="559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51" y="0"/>
                  </a:moveTo>
                  <a:cubicBezTo>
                    <a:pt x="12354" y="0"/>
                    <a:pt x="11962" y="547"/>
                    <a:pt x="11673" y="1521"/>
                  </a:cubicBezTo>
                  <a:cubicBezTo>
                    <a:pt x="11081" y="3402"/>
                    <a:pt x="10721" y="6725"/>
                    <a:pt x="10361" y="9971"/>
                  </a:cubicBezTo>
                  <a:cubicBezTo>
                    <a:pt x="9822" y="14735"/>
                    <a:pt x="9324" y="19236"/>
                    <a:pt x="8191" y="19349"/>
                  </a:cubicBezTo>
                  <a:cubicBezTo>
                    <a:pt x="8164" y="19349"/>
                    <a:pt x="8137" y="19352"/>
                    <a:pt x="8111" y="19352"/>
                  </a:cubicBezTo>
                  <a:cubicBezTo>
                    <a:pt x="7372" y="19352"/>
                    <a:pt x="7027" y="18354"/>
                    <a:pt x="6699" y="16396"/>
                  </a:cubicBezTo>
                  <a:cubicBezTo>
                    <a:pt x="6562" y="15547"/>
                    <a:pt x="6424" y="14512"/>
                    <a:pt x="6266" y="13330"/>
                  </a:cubicBezTo>
                  <a:cubicBezTo>
                    <a:pt x="5927" y="10600"/>
                    <a:pt x="5524" y="8016"/>
                    <a:pt x="5070" y="5506"/>
                  </a:cubicBezTo>
                  <a:cubicBezTo>
                    <a:pt x="4689" y="3439"/>
                    <a:pt x="4128" y="1851"/>
                    <a:pt x="3472" y="1002"/>
                  </a:cubicBezTo>
                  <a:cubicBezTo>
                    <a:pt x="2964" y="336"/>
                    <a:pt x="2434" y="101"/>
                    <a:pt x="1939" y="101"/>
                  </a:cubicBezTo>
                  <a:cubicBezTo>
                    <a:pt x="1092" y="101"/>
                    <a:pt x="348" y="791"/>
                    <a:pt x="0" y="1188"/>
                  </a:cubicBezTo>
                  <a:lnTo>
                    <a:pt x="0" y="1631"/>
                  </a:lnTo>
                  <a:cubicBezTo>
                    <a:pt x="316" y="1286"/>
                    <a:pt x="1073" y="544"/>
                    <a:pt x="1938" y="544"/>
                  </a:cubicBezTo>
                  <a:cubicBezTo>
                    <a:pt x="2466" y="544"/>
                    <a:pt x="3034" y="818"/>
                    <a:pt x="3566" y="1631"/>
                  </a:cubicBezTo>
                  <a:cubicBezTo>
                    <a:pt x="4138" y="2480"/>
                    <a:pt x="4625" y="3918"/>
                    <a:pt x="4953" y="5766"/>
                  </a:cubicBezTo>
                  <a:cubicBezTo>
                    <a:pt x="5408" y="8236"/>
                    <a:pt x="5810" y="10820"/>
                    <a:pt x="6149" y="13516"/>
                  </a:cubicBezTo>
                  <a:cubicBezTo>
                    <a:pt x="6308" y="14659"/>
                    <a:pt x="6435" y="15657"/>
                    <a:pt x="6572" y="16506"/>
                  </a:cubicBezTo>
                  <a:cubicBezTo>
                    <a:pt x="6911" y="18653"/>
                    <a:pt x="7299" y="19795"/>
                    <a:pt x="8124" y="19795"/>
                  </a:cubicBezTo>
                  <a:cubicBezTo>
                    <a:pt x="8149" y="19795"/>
                    <a:pt x="8175" y="19792"/>
                    <a:pt x="8202" y="19792"/>
                  </a:cubicBezTo>
                  <a:cubicBezTo>
                    <a:pt x="9419" y="19679"/>
                    <a:pt x="9948" y="14808"/>
                    <a:pt x="10477" y="10121"/>
                  </a:cubicBezTo>
                  <a:cubicBezTo>
                    <a:pt x="10837" y="6944"/>
                    <a:pt x="11197" y="3662"/>
                    <a:pt x="11758" y="1851"/>
                  </a:cubicBezTo>
                  <a:cubicBezTo>
                    <a:pt x="12024" y="959"/>
                    <a:pt x="12379" y="446"/>
                    <a:pt x="12746" y="446"/>
                  </a:cubicBezTo>
                  <a:cubicBezTo>
                    <a:pt x="12759" y="446"/>
                    <a:pt x="12771" y="449"/>
                    <a:pt x="12785" y="449"/>
                  </a:cubicBezTo>
                  <a:lnTo>
                    <a:pt x="12827" y="449"/>
                  </a:lnTo>
                  <a:cubicBezTo>
                    <a:pt x="14171" y="559"/>
                    <a:pt x="14901" y="6132"/>
                    <a:pt x="15600" y="11522"/>
                  </a:cubicBezTo>
                  <a:cubicBezTo>
                    <a:pt x="15853" y="13406"/>
                    <a:pt x="16097" y="15288"/>
                    <a:pt x="16361" y="16876"/>
                  </a:cubicBezTo>
                  <a:cubicBezTo>
                    <a:pt x="16806" y="19459"/>
                    <a:pt x="17293" y="21340"/>
                    <a:pt x="17949" y="21563"/>
                  </a:cubicBezTo>
                  <a:cubicBezTo>
                    <a:pt x="18013" y="21600"/>
                    <a:pt x="18065" y="21600"/>
                    <a:pt x="18119" y="21600"/>
                  </a:cubicBezTo>
                  <a:cubicBezTo>
                    <a:pt x="19134" y="21600"/>
                    <a:pt x="19484" y="18204"/>
                    <a:pt x="19823" y="14881"/>
                  </a:cubicBezTo>
                  <a:cubicBezTo>
                    <a:pt x="20045" y="12667"/>
                    <a:pt x="20277" y="10417"/>
                    <a:pt x="20711" y="9085"/>
                  </a:cubicBezTo>
                  <a:cubicBezTo>
                    <a:pt x="20955" y="8313"/>
                    <a:pt x="21273" y="7906"/>
                    <a:pt x="21600" y="7906"/>
                  </a:cubicBezTo>
                  <a:lnTo>
                    <a:pt x="21589" y="7464"/>
                  </a:lnTo>
                  <a:cubicBezTo>
                    <a:pt x="21198" y="7464"/>
                    <a:pt x="20817" y="7980"/>
                    <a:pt x="20542" y="8975"/>
                  </a:cubicBezTo>
                  <a:cubicBezTo>
                    <a:pt x="20129" y="10377"/>
                    <a:pt x="19907" y="12594"/>
                    <a:pt x="19685" y="14772"/>
                  </a:cubicBezTo>
                  <a:cubicBezTo>
                    <a:pt x="19352" y="18076"/>
                    <a:pt x="19029" y="21179"/>
                    <a:pt x="18093" y="21179"/>
                  </a:cubicBezTo>
                  <a:cubicBezTo>
                    <a:pt x="18047" y="21179"/>
                    <a:pt x="17999" y="21172"/>
                    <a:pt x="17949" y="21157"/>
                  </a:cubicBezTo>
                  <a:cubicBezTo>
                    <a:pt x="17335" y="20934"/>
                    <a:pt x="16881" y="19126"/>
                    <a:pt x="16467" y="16616"/>
                  </a:cubicBezTo>
                  <a:cubicBezTo>
                    <a:pt x="16203" y="15028"/>
                    <a:pt x="15970" y="13220"/>
                    <a:pt x="15716" y="11339"/>
                  </a:cubicBezTo>
                  <a:cubicBezTo>
                    <a:pt x="14996" y="5839"/>
                    <a:pt x="14256" y="116"/>
                    <a:pt x="12827" y="6"/>
                  </a:cubicBezTo>
                  <a:cubicBezTo>
                    <a:pt x="12802" y="3"/>
                    <a:pt x="12777" y="0"/>
                    <a:pt x="1275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4" name="Google Shape;3533;p77"/>
            <p:cNvSpPr/>
            <p:nvPr/>
          </p:nvSpPr>
          <p:spPr>
            <a:xfrm>
              <a:off x="2463169" y="1994420"/>
              <a:ext cx="1086566" cy="19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5" y="0"/>
                  </a:moveTo>
                  <a:cubicBezTo>
                    <a:pt x="304" y="0"/>
                    <a:pt x="0" y="1716"/>
                    <a:pt x="0" y="3760"/>
                  </a:cubicBezTo>
                  <a:lnTo>
                    <a:pt x="0" y="17831"/>
                  </a:lnTo>
                  <a:cubicBezTo>
                    <a:pt x="0" y="19982"/>
                    <a:pt x="304" y="21600"/>
                    <a:pt x="665" y="21600"/>
                  </a:cubicBezTo>
                  <a:lnTo>
                    <a:pt x="20935" y="21600"/>
                  </a:lnTo>
                  <a:cubicBezTo>
                    <a:pt x="21296" y="21600"/>
                    <a:pt x="21600" y="19982"/>
                    <a:pt x="21600" y="17831"/>
                  </a:cubicBezTo>
                  <a:lnTo>
                    <a:pt x="21600" y="3760"/>
                  </a:lnTo>
                  <a:cubicBezTo>
                    <a:pt x="21600" y="1716"/>
                    <a:pt x="21296" y="0"/>
                    <a:pt x="2093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5" name="Google Shape;3534;p77"/>
            <p:cNvSpPr/>
            <p:nvPr/>
          </p:nvSpPr>
          <p:spPr>
            <a:xfrm>
              <a:off x="2463169" y="2226854"/>
              <a:ext cx="1086566" cy="192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5" y="0"/>
                  </a:moveTo>
                  <a:cubicBezTo>
                    <a:pt x="304" y="0"/>
                    <a:pt x="0" y="1724"/>
                    <a:pt x="0" y="3760"/>
                  </a:cubicBezTo>
                  <a:lnTo>
                    <a:pt x="0" y="17840"/>
                  </a:lnTo>
                  <a:cubicBezTo>
                    <a:pt x="0" y="19982"/>
                    <a:pt x="304" y="21600"/>
                    <a:pt x="665" y="21600"/>
                  </a:cubicBezTo>
                  <a:lnTo>
                    <a:pt x="20935" y="21600"/>
                  </a:lnTo>
                  <a:cubicBezTo>
                    <a:pt x="21296" y="21600"/>
                    <a:pt x="21600" y="19982"/>
                    <a:pt x="21600" y="17840"/>
                  </a:cubicBezTo>
                  <a:lnTo>
                    <a:pt x="21600" y="3760"/>
                  </a:lnTo>
                  <a:cubicBezTo>
                    <a:pt x="21600" y="1724"/>
                    <a:pt x="21296" y="0"/>
                    <a:pt x="2093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6" name="Google Shape;3535;p77"/>
            <p:cNvSpPr/>
            <p:nvPr/>
          </p:nvSpPr>
          <p:spPr>
            <a:xfrm>
              <a:off x="453396" y="1079952"/>
              <a:ext cx="1008218" cy="424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1" y="0"/>
                  </a:moveTo>
                  <a:cubicBezTo>
                    <a:pt x="370" y="0"/>
                    <a:pt x="0" y="926"/>
                    <a:pt x="0" y="1996"/>
                  </a:cubicBezTo>
                  <a:lnTo>
                    <a:pt x="0" y="19604"/>
                  </a:lnTo>
                  <a:cubicBezTo>
                    <a:pt x="0" y="20723"/>
                    <a:pt x="370" y="21600"/>
                    <a:pt x="841" y="21600"/>
                  </a:cubicBezTo>
                  <a:lnTo>
                    <a:pt x="20759" y="21600"/>
                  </a:lnTo>
                  <a:cubicBezTo>
                    <a:pt x="21230" y="21600"/>
                    <a:pt x="21600" y="20723"/>
                    <a:pt x="21600" y="19604"/>
                  </a:cubicBezTo>
                  <a:lnTo>
                    <a:pt x="21600" y="1996"/>
                  </a:lnTo>
                  <a:cubicBezTo>
                    <a:pt x="21600" y="926"/>
                    <a:pt x="21230" y="0"/>
                    <a:pt x="20759" y="0"/>
                  </a:cubicBez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7" name="Google Shape;3536;p77"/>
            <p:cNvSpPr/>
            <p:nvPr/>
          </p:nvSpPr>
          <p:spPr>
            <a:xfrm>
              <a:off x="1259838" y="1187107"/>
              <a:ext cx="69801" cy="282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33" y="0"/>
                  </a:moveTo>
                  <a:cubicBezTo>
                    <a:pt x="1469" y="0"/>
                    <a:pt x="0" y="291"/>
                    <a:pt x="0" y="733"/>
                  </a:cubicBezTo>
                  <a:lnTo>
                    <a:pt x="0" y="20794"/>
                  </a:lnTo>
                  <a:cubicBezTo>
                    <a:pt x="0" y="21236"/>
                    <a:pt x="1469" y="21600"/>
                    <a:pt x="3233" y="21600"/>
                  </a:cubicBezTo>
                  <a:lnTo>
                    <a:pt x="18637" y="21600"/>
                  </a:lnTo>
                  <a:cubicBezTo>
                    <a:pt x="20106" y="21600"/>
                    <a:pt x="21600" y="21236"/>
                    <a:pt x="21600" y="20794"/>
                  </a:cubicBezTo>
                  <a:lnTo>
                    <a:pt x="21600" y="733"/>
                  </a:lnTo>
                  <a:cubicBezTo>
                    <a:pt x="21600" y="291"/>
                    <a:pt x="20106" y="0"/>
                    <a:pt x="1863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8" name="Google Shape;3537;p77"/>
            <p:cNvSpPr/>
            <p:nvPr/>
          </p:nvSpPr>
          <p:spPr>
            <a:xfrm>
              <a:off x="1355439" y="1121106"/>
              <a:ext cx="69879" cy="348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47" y="0"/>
                  </a:moveTo>
                  <a:cubicBezTo>
                    <a:pt x="1786" y="0"/>
                    <a:pt x="0" y="295"/>
                    <a:pt x="0" y="653"/>
                  </a:cubicBezTo>
                  <a:lnTo>
                    <a:pt x="0" y="20888"/>
                  </a:lnTo>
                  <a:cubicBezTo>
                    <a:pt x="0" y="21246"/>
                    <a:pt x="1786" y="21600"/>
                    <a:pt x="3547" y="21600"/>
                  </a:cubicBezTo>
                  <a:lnTo>
                    <a:pt x="18347" y="21600"/>
                  </a:lnTo>
                  <a:cubicBezTo>
                    <a:pt x="20108" y="21600"/>
                    <a:pt x="21600" y="21246"/>
                    <a:pt x="21600" y="20888"/>
                  </a:cubicBezTo>
                  <a:lnTo>
                    <a:pt x="21600" y="653"/>
                  </a:lnTo>
                  <a:cubicBezTo>
                    <a:pt x="21600" y="295"/>
                    <a:pt x="20108" y="0"/>
                    <a:pt x="1834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89" name="Google Shape;3538;p77"/>
            <p:cNvSpPr/>
            <p:nvPr/>
          </p:nvSpPr>
          <p:spPr>
            <a:xfrm>
              <a:off x="493600" y="1121106"/>
              <a:ext cx="69801" cy="348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57" y="0"/>
                  </a:moveTo>
                  <a:cubicBezTo>
                    <a:pt x="1469" y="0"/>
                    <a:pt x="0" y="295"/>
                    <a:pt x="0" y="653"/>
                  </a:cubicBezTo>
                  <a:lnTo>
                    <a:pt x="0" y="20888"/>
                  </a:lnTo>
                  <a:cubicBezTo>
                    <a:pt x="0" y="21246"/>
                    <a:pt x="1469" y="21600"/>
                    <a:pt x="3257" y="21600"/>
                  </a:cubicBezTo>
                  <a:lnTo>
                    <a:pt x="18049" y="21600"/>
                  </a:lnTo>
                  <a:cubicBezTo>
                    <a:pt x="19837" y="21600"/>
                    <a:pt x="21600" y="21246"/>
                    <a:pt x="21600" y="20888"/>
                  </a:cubicBezTo>
                  <a:lnTo>
                    <a:pt x="21600" y="653"/>
                  </a:lnTo>
                  <a:cubicBezTo>
                    <a:pt x="21600" y="295"/>
                    <a:pt x="19837" y="0"/>
                    <a:pt x="1804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0" name="Google Shape;3539;p77"/>
            <p:cNvSpPr/>
            <p:nvPr/>
          </p:nvSpPr>
          <p:spPr>
            <a:xfrm>
              <a:off x="589279" y="1203332"/>
              <a:ext cx="69801" cy="265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63" y="0"/>
                  </a:moveTo>
                  <a:cubicBezTo>
                    <a:pt x="1176" y="0"/>
                    <a:pt x="0" y="315"/>
                    <a:pt x="0" y="778"/>
                  </a:cubicBezTo>
                  <a:lnTo>
                    <a:pt x="0" y="20829"/>
                  </a:lnTo>
                  <a:cubicBezTo>
                    <a:pt x="0" y="21214"/>
                    <a:pt x="1176" y="21600"/>
                    <a:pt x="2963" y="21600"/>
                  </a:cubicBezTo>
                  <a:lnTo>
                    <a:pt x="18637" y="21600"/>
                  </a:lnTo>
                  <a:cubicBezTo>
                    <a:pt x="20131" y="21600"/>
                    <a:pt x="21600" y="21214"/>
                    <a:pt x="21600" y="20829"/>
                  </a:cubicBezTo>
                  <a:lnTo>
                    <a:pt x="21600" y="778"/>
                  </a:lnTo>
                  <a:cubicBezTo>
                    <a:pt x="21600" y="315"/>
                    <a:pt x="20131" y="0"/>
                    <a:pt x="1863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1" name="Google Shape;3540;p77"/>
            <p:cNvSpPr/>
            <p:nvPr/>
          </p:nvSpPr>
          <p:spPr>
            <a:xfrm>
              <a:off x="684882" y="1121106"/>
              <a:ext cx="69880" cy="348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47" y="0"/>
                  </a:moveTo>
                  <a:cubicBezTo>
                    <a:pt x="1492" y="0"/>
                    <a:pt x="0" y="295"/>
                    <a:pt x="0" y="653"/>
                  </a:cubicBezTo>
                  <a:lnTo>
                    <a:pt x="0" y="20888"/>
                  </a:lnTo>
                  <a:cubicBezTo>
                    <a:pt x="0" y="21246"/>
                    <a:pt x="1492" y="21600"/>
                    <a:pt x="3547" y="21600"/>
                  </a:cubicBezTo>
                  <a:lnTo>
                    <a:pt x="18347" y="21600"/>
                  </a:lnTo>
                  <a:cubicBezTo>
                    <a:pt x="20108" y="21600"/>
                    <a:pt x="21600" y="21246"/>
                    <a:pt x="21600" y="20888"/>
                  </a:cubicBezTo>
                  <a:lnTo>
                    <a:pt x="21600" y="653"/>
                  </a:lnTo>
                  <a:cubicBezTo>
                    <a:pt x="21600" y="295"/>
                    <a:pt x="20108" y="0"/>
                    <a:pt x="1834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2" name="Google Shape;3541;p77"/>
            <p:cNvSpPr/>
            <p:nvPr/>
          </p:nvSpPr>
          <p:spPr>
            <a:xfrm>
              <a:off x="780562" y="1277011"/>
              <a:ext cx="69800" cy="192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69" y="0"/>
                  </a:moveTo>
                  <a:cubicBezTo>
                    <a:pt x="1176" y="0"/>
                    <a:pt x="0" y="427"/>
                    <a:pt x="0" y="863"/>
                  </a:cubicBezTo>
                  <a:lnTo>
                    <a:pt x="0" y="20640"/>
                  </a:lnTo>
                  <a:cubicBezTo>
                    <a:pt x="0" y="21173"/>
                    <a:pt x="1176" y="21600"/>
                    <a:pt x="2669" y="21600"/>
                  </a:cubicBezTo>
                  <a:lnTo>
                    <a:pt x="19249" y="21600"/>
                  </a:lnTo>
                  <a:cubicBezTo>
                    <a:pt x="20424" y="21600"/>
                    <a:pt x="21600" y="21173"/>
                    <a:pt x="21600" y="20640"/>
                  </a:cubicBezTo>
                  <a:lnTo>
                    <a:pt x="21600" y="863"/>
                  </a:lnTo>
                  <a:cubicBezTo>
                    <a:pt x="21600" y="427"/>
                    <a:pt x="20424" y="0"/>
                    <a:pt x="1924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3" name="Google Shape;3542;p77"/>
            <p:cNvSpPr/>
            <p:nvPr/>
          </p:nvSpPr>
          <p:spPr>
            <a:xfrm>
              <a:off x="876243" y="1121106"/>
              <a:ext cx="69801" cy="348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51" y="0"/>
                  </a:moveTo>
                  <a:cubicBezTo>
                    <a:pt x="1763" y="0"/>
                    <a:pt x="0" y="295"/>
                    <a:pt x="0" y="653"/>
                  </a:cubicBezTo>
                  <a:lnTo>
                    <a:pt x="0" y="20888"/>
                  </a:lnTo>
                  <a:cubicBezTo>
                    <a:pt x="0" y="21246"/>
                    <a:pt x="1763" y="21600"/>
                    <a:pt x="3551" y="21600"/>
                  </a:cubicBezTo>
                  <a:lnTo>
                    <a:pt x="18343" y="21600"/>
                  </a:lnTo>
                  <a:cubicBezTo>
                    <a:pt x="20131" y="21600"/>
                    <a:pt x="21600" y="21246"/>
                    <a:pt x="21600" y="20888"/>
                  </a:cubicBezTo>
                  <a:lnTo>
                    <a:pt x="21600" y="653"/>
                  </a:lnTo>
                  <a:cubicBezTo>
                    <a:pt x="21600" y="295"/>
                    <a:pt x="20131" y="0"/>
                    <a:pt x="1834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4" name="Google Shape;3543;p77"/>
            <p:cNvSpPr/>
            <p:nvPr/>
          </p:nvSpPr>
          <p:spPr>
            <a:xfrm>
              <a:off x="972796" y="1187107"/>
              <a:ext cx="68929" cy="282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01" y="0"/>
                  </a:moveTo>
                  <a:cubicBezTo>
                    <a:pt x="1215" y="0"/>
                    <a:pt x="0" y="291"/>
                    <a:pt x="0" y="733"/>
                  </a:cubicBezTo>
                  <a:lnTo>
                    <a:pt x="0" y="20794"/>
                  </a:lnTo>
                  <a:cubicBezTo>
                    <a:pt x="0" y="21236"/>
                    <a:pt x="1215" y="21600"/>
                    <a:pt x="3001" y="21600"/>
                  </a:cubicBezTo>
                  <a:lnTo>
                    <a:pt x="18599" y="21600"/>
                  </a:lnTo>
                  <a:cubicBezTo>
                    <a:pt x="20385" y="21600"/>
                    <a:pt x="21600" y="21236"/>
                    <a:pt x="21600" y="20794"/>
                  </a:cubicBezTo>
                  <a:lnTo>
                    <a:pt x="21600" y="733"/>
                  </a:lnTo>
                  <a:cubicBezTo>
                    <a:pt x="21600" y="291"/>
                    <a:pt x="20385" y="0"/>
                    <a:pt x="1859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5" name="Google Shape;3544;p77"/>
            <p:cNvSpPr/>
            <p:nvPr/>
          </p:nvSpPr>
          <p:spPr>
            <a:xfrm>
              <a:off x="1068475" y="1121106"/>
              <a:ext cx="69801" cy="348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57" y="0"/>
                  </a:moveTo>
                  <a:cubicBezTo>
                    <a:pt x="1494" y="0"/>
                    <a:pt x="0" y="295"/>
                    <a:pt x="0" y="653"/>
                  </a:cubicBezTo>
                  <a:lnTo>
                    <a:pt x="0" y="20888"/>
                  </a:lnTo>
                  <a:cubicBezTo>
                    <a:pt x="0" y="21246"/>
                    <a:pt x="1494" y="21600"/>
                    <a:pt x="3257" y="21600"/>
                  </a:cubicBezTo>
                  <a:lnTo>
                    <a:pt x="18049" y="21600"/>
                  </a:lnTo>
                  <a:cubicBezTo>
                    <a:pt x="19837" y="21600"/>
                    <a:pt x="21600" y="21246"/>
                    <a:pt x="21600" y="20888"/>
                  </a:cubicBezTo>
                  <a:lnTo>
                    <a:pt x="21600" y="653"/>
                  </a:lnTo>
                  <a:cubicBezTo>
                    <a:pt x="21600" y="295"/>
                    <a:pt x="19837" y="0"/>
                    <a:pt x="1804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6" name="Google Shape;3545;p77"/>
            <p:cNvSpPr/>
            <p:nvPr/>
          </p:nvSpPr>
          <p:spPr>
            <a:xfrm>
              <a:off x="1164156" y="1203332"/>
              <a:ext cx="69801" cy="265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63" y="0"/>
                  </a:moveTo>
                  <a:cubicBezTo>
                    <a:pt x="1176" y="0"/>
                    <a:pt x="0" y="315"/>
                    <a:pt x="0" y="778"/>
                  </a:cubicBezTo>
                  <a:lnTo>
                    <a:pt x="0" y="20829"/>
                  </a:lnTo>
                  <a:cubicBezTo>
                    <a:pt x="0" y="21214"/>
                    <a:pt x="1176" y="21600"/>
                    <a:pt x="2963" y="21600"/>
                  </a:cubicBezTo>
                  <a:lnTo>
                    <a:pt x="18637" y="21600"/>
                  </a:lnTo>
                  <a:cubicBezTo>
                    <a:pt x="20131" y="21600"/>
                    <a:pt x="21600" y="21214"/>
                    <a:pt x="21600" y="20829"/>
                  </a:cubicBezTo>
                  <a:lnTo>
                    <a:pt x="21600" y="778"/>
                  </a:lnTo>
                  <a:cubicBezTo>
                    <a:pt x="21600" y="315"/>
                    <a:pt x="20131" y="0"/>
                    <a:pt x="1863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7" name="Google Shape;3546;p77"/>
            <p:cNvSpPr/>
            <p:nvPr/>
          </p:nvSpPr>
          <p:spPr>
            <a:xfrm>
              <a:off x="453396" y="1537226"/>
              <a:ext cx="1008218" cy="424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1" y="0"/>
                  </a:moveTo>
                  <a:cubicBezTo>
                    <a:pt x="370" y="0"/>
                    <a:pt x="0" y="922"/>
                    <a:pt x="0" y="1993"/>
                  </a:cubicBezTo>
                  <a:lnTo>
                    <a:pt x="0" y="19607"/>
                  </a:lnTo>
                  <a:cubicBezTo>
                    <a:pt x="0" y="20727"/>
                    <a:pt x="370" y="21600"/>
                    <a:pt x="841" y="21600"/>
                  </a:cubicBezTo>
                  <a:lnTo>
                    <a:pt x="20759" y="21600"/>
                  </a:lnTo>
                  <a:cubicBezTo>
                    <a:pt x="21230" y="21600"/>
                    <a:pt x="21600" y="20727"/>
                    <a:pt x="21600" y="19607"/>
                  </a:cubicBezTo>
                  <a:lnTo>
                    <a:pt x="21600" y="1993"/>
                  </a:lnTo>
                  <a:cubicBezTo>
                    <a:pt x="21600" y="922"/>
                    <a:pt x="21230" y="0"/>
                    <a:pt x="2075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8" name="Google Shape;3547;p77"/>
            <p:cNvSpPr/>
            <p:nvPr/>
          </p:nvSpPr>
          <p:spPr>
            <a:xfrm>
              <a:off x="453396" y="1994420"/>
              <a:ext cx="1008218" cy="424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1" y="0"/>
                  </a:moveTo>
                  <a:cubicBezTo>
                    <a:pt x="370" y="0"/>
                    <a:pt x="0" y="926"/>
                    <a:pt x="0" y="1996"/>
                  </a:cubicBezTo>
                  <a:lnTo>
                    <a:pt x="0" y="19604"/>
                  </a:lnTo>
                  <a:cubicBezTo>
                    <a:pt x="0" y="20723"/>
                    <a:pt x="370" y="21600"/>
                    <a:pt x="841" y="21600"/>
                  </a:cubicBezTo>
                  <a:lnTo>
                    <a:pt x="20759" y="21600"/>
                  </a:lnTo>
                  <a:cubicBezTo>
                    <a:pt x="21230" y="21600"/>
                    <a:pt x="21600" y="20723"/>
                    <a:pt x="21600" y="19604"/>
                  </a:cubicBezTo>
                  <a:lnTo>
                    <a:pt x="21600" y="1996"/>
                  </a:lnTo>
                  <a:cubicBezTo>
                    <a:pt x="21600" y="926"/>
                    <a:pt x="21230" y="0"/>
                    <a:pt x="2075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99" name="Google Shape;3548;p77"/>
            <p:cNvSpPr/>
            <p:nvPr/>
          </p:nvSpPr>
          <p:spPr>
            <a:xfrm>
              <a:off x="487725" y="1592703"/>
              <a:ext cx="941086" cy="321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6" h="21600" extrusionOk="0">
                  <a:moveTo>
                    <a:pt x="20911" y="0"/>
                  </a:moveTo>
                  <a:lnTo>
                    <a:pt x="20911" y="64"/>
                  </a:lnTo>
                  <a:cubicBezTo>
                    <a:pt x="20672" y="64"/>
                    <a:pt x="20477" y="574"/>
                    <a:pt x="20477" y="1281"/>
                  </a:cubicBezTo>
                  <a:cubicBezTo>
                    <a:pt x="20477" y="1542"/>
                    <a:pt x="20500" y="1733"/>
                    <a:pt x="20543" y="1924"/>
                  </a:cubicBezTo>
                  <a:lnTo>
                    <a:pt x="17055" y="13620"/>
                  </a:lnTo>
                  <a:cubicBezTo>
                    <a:pt x="17012" y="13556"/>
                    <a:pt x="16946" y="13493"/>
                    <a:pt x="16903" y="13493"/>
                  </a:cubicBezTo>
                  <a:cubicBezTo>
                    <a:pt x="16838" y="13493"/>
                    <a:pt x="16773" y="13556"/>
                    <a:pt x="16729" y="13620"/>
                  </a:cubicBezTo>
                  <a:lnTo>
                    <a:pt x="12959" y="2632"/>
                  </a:lnTo>
                  <a:cubicBezTo>
                    <a:pt x="13102" y="1823"/>
                    <a:pt x="12778" y="1244"/>
                    <a:pt x="12500" y="1244"/>
                  </a:cubicBezTo>
                  <a:cubicBezTo>
                    <a:pt x="12314" y="1244"/>
                    <a:pt x="12149" y="1499"/>
                    <a:pt x="12158" y="2116"/>
                  </a:cubicBezTo>
                  <a:cubicBezTo>
                    <a:pt x="12158" y="2313"/>
                    <a:pt x="12158" y="2504"/>
                    <a:pt x="12201" y="2695"/>
                  </a:cubicBezTo>
                  <a:lnTo>
                    <a:pt x="7370" y="18118"/>
                  </a:lnTo>
                  <a:cubicBezTo>
                    <a:pt x="7284" y="17990"/>
                    <a:pt x="7196" y="17926"/>
                    <a:pt x="7110" y="17926"/>
                  </a:cubicBezTo>
                  <a:cubicBezTo>
                    <a:pt x="7045" y="17926"/>
                    <a:pt x="6979" y="17990"/>
                    <a:pt x="6915" y="18054"/>
                  </a:cubicBezTo>
                  <a:lnTo>
                    <a:pt x="4272" y="7836"/>
                  </a:lnTo>
                  <a:cubicBezTo>
                    <a:pt x="4315" y="7645"/>
                    <a:pt x="4337" y="7390"/>
                    <a:pt x="4337" y="7129"/>
                  </a:cubicBezTo>
                  <a:cubicBezTo>
                    <a:pt x="4315" y="6326"/>
                    <a:pt x="4115" y="5928"/>
                    <a:pt x="3914" y="5928"/>
                  </a:cubicBezTo>
                  <a:cubicBezTo>
                    <a:pt x="3713" y="5928"/>
                    <a:pt x="3512" y="6326"/>
                    <a:pt x="3491" y="7129"/>
                  </a:cubicBezTo>
                  <a:cubicBezTo>
                    <a:pt x="3491" y="7321"/>
                    <a:pt x="3512" y="7581"/>
                    <a:pt x="3536" y="7772"/>
                  </a:cubicBezTo>
                  <a:lnTo>
                    <a:pt x="589" y="19144"/>
                  </a:lnTo>
                  <a:cubicBezTo>
                    <a:pt x="546" y="19080"/>
                    <a:pt x="479" y="19080"/>
                    <a:pt x="436" y="19080"/>
                  </a:cubicBezTo>
                  <a:cubicBezTo>
                    <a:pt x="47" y="19080"/>
                    <a:pt x="-148" y="20430"/>
                    <a:pt x="133" y="21201"/>
                  </a:cubicBezTo>
                  <a:cubicBezTo>
                    <a:pt x="218" y="21478"/>
                    <a:pt x="327" y="21600"/>
                    <a:pt x="435" y="21600"/>
                  </a:cubicBezTo>
                  <a:cubicBezTo>
                    <a:pt x="653" y="21600"/>
                    <a:pt x="870" y="21079"/>
                    <a:pt x="870" y="20303"/>
                  </a:cubicBezTo>
                  <a:cubicBezTo>
                    <a:pt x="870" y="20048"/>
                    <a:pt x="827" y="19851"/>
                    <a:pt x="806" y="19660"/>
                  </a:cubicBezTo>
                  <a:lnTo>
                    <a:pt x="3751" y="8288"/>
                  </a:lnTo>
                  <a:cubicBezTo>
                    <a:pt x="3796" y="8352"/>
                    <a:pt x="3860" y="8416"/>
                    <a:pt x="3925" y="8416"/>
                  </a:cubicBezTo>
                  <a:cubicBezTo>
                    <a:pt x="3968" y="8416"/>
                    <a:pt x="4011" y="8352"/>
                    <a:pt x="4055" y="8352"/>
                  </a:cubicBezTo>
                  <a:lnTo>
                    <a:pt x="6719" y="18697"/>
                  </a:lnTo>
                  <a:cubicBezTo>
                    <a:pt x="6698" y="18825"/>
                    <a:pt x="6676" y="19016"/>
                    <a:pt x="6698" y="19213"/>
                  </a:cubicBezTo>
                  <a:cubicBezTo>
                    <a:pt x="6687" y="20048"/>
                    <a:pt x="6898" y="20462"/>
                    <a:pt x="7112" y="20462"/>
                  </a:cubicBezTo>
                  <a:cubicBezTo>
                    <a:pt x="7327" y="20462"/>
                    <a:pt x="7544" y="20048"/>
                    <a:pt x="7544" y="19213"/>
                  </a:cubicBezTo>
                  <a:cubicBezTo>
                    <a:pt x="7544" y="19080"/>
                    <a:pt x="7544" y="18952"/>
                    <a:pt x="7522" y="18825"/>
                  </a:cubicBezTo>
                  <a:lnTo>
                    <a:pt x="12375" y="3275"/>
                  </a:lnTo>
                  <a:cubicBezTo>
                    <a:pt x="12439" y="3339"/>
                    <a:pt x="12505" y="3402"/>
                    <a:pt x="12570" y="3402"/>
                  </a:cubicBezTo>
                  <a:cubicBezTo>
                    <a:pt x="12635" y="3402"/>
                    <a:pt x="12721" y="3339"/>
                    <a:pt x="12787" y="3211"/>
                  </a:cubicBezTo>
                  <a:lnTo>
                    <a:pt x="16514" y="14136"/>
                  </a:lnTo>
                  <a:cubicBezTo>
                    <a:pt x="16492" y="14327"/>
                    <a:pt x="16469" y="14519"/>
                    <a:pt x="16469" y="14779"/>
                  </a:cubicBezTo>
                  <a:cubicBezTo>
                    <a:pt x="16492" y="15550"/>
                    <a:pt x="16691" y="15933"/>
                    <a:pt x="16892" y="15933"/>
                  </a:cubicBezTo>
                  <a:cubicBezTo>
                    <a:pt x="17093" y="15933"/>
                    <a:pt x="17293" y="15550"/>
                    <a:pt x="17315" y="14779"/>
                  </a:cubicBezTo>
                  <a:cubicBezTo>
                    <a:pt x="17315" y="14519"/>
                    <a:pt x="17293" y="14327"/>
                    <a:pt x="17250" y="14136"/>
                  </a:cubicBezTo>
                  <a:lnTo>
                    <a:pt x="20739" y="2440"/>
                  </a:lnTo>
                  <a:cubicBezTo>
                    <a:pt x="20803" y="2504"/>
                    <a:pt x="20846" y="2568"/>
                    <a:pt x="20911" y="2568"/>
                  </a:cubicBezTo>
                  <a:cubicBezTo>
                    <a:pt x="21452" y="2440"/>
                    <a:pt x="21452" y="128"/>
                    <a:pt x="2091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0" name="Google Shape;3549;p77"/>
            <p:cNvSpPr/>
            <p:nvPr/>
          </p:nvSpPr>
          <p:spPr>
            <a:xfrm>
              <a:off x="490751" y="2026947"/>
              <a:ext cx="852237" cy="35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5" y="0"/>
                  </a:moveTo>
                  <a:cubicBezTo>
                    <a:pt x="193" y="0"/>
                    <a:pt x="0" y="4687"/>
                    <a:pt x="0" y="10534"/>
                  </a:cubicBezTo>
                  <a:lnTo>
                    <a:pt x="0" y="11694"/>
                  </a:lnTo>
                  <a:cubicBezTo>
                    <a:pt x="0" y="16961"/>
                    <a:pt x="193" y="21600"/>
                    <a:pt x="435" y="21600"/>
                  </a:cubicBezTo>
                  <a:lnTo>
                    <a:pt x="21163" y="21600"/>
                  </a:lnTo>
                  <a:cubicBezTo>
                    <a:pt x="21405" y="21600"/>
                    <a:pt x="21600" y="16961"/>
                    <a:pt x="21600" y="11694"/>
                  </a:cubicBezTo>
                  <a:lnTo>
                    <a:pt x="21600" y="10534"/>
                  </a:lnTo>
                  <a:cubicBezTo>
                    <a:pt x="21600" y="4687"/>
                    <a:pt x="21405" y="0"/>
                    <a:pt x="2116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1" name="Google Shape;3550;p77"/>
            <p:cNvSpPr/>
            <p:nvPr/>
          </p:nvSpPr>
          <p:spPr>
            <a:xfrm>
              <a:off x="490751" y="2091051"/>
              <a:ext cx="767085" cy="35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" y="0"/>
                  </a:moveTo>
                  <a:cubicBezTo>
                    <a:pt x="187" y="0"/>
                    <a:pt x="0" y="4059"/>
                    <a:pt x="0" y="9906"/>
                  </a:cubicBezTo>
                  <a:lnTo>
                    <a:pt x="0" y="11694"/>
                  </a:lnTo>
                  <a:cubicBezTo>
                    <a:pt x="0" y="17493"/>
                    <a:pt x="187" y="21600"/>
                    <a:pt x="457" y="21600"/>
                  </a:cubicBezTo>
                  <a:lnTo>
                    <a:pt x="21143" y="21600"/>
                  </a:lnTo>
                  <a:cubicBezTo>
                    <a:pt x="21386" y="21600"/>
                    <a:pt x="21600" y="17493"/>
                    <a:pt x="21600" y="11694"/>
                  </a:cubicBezTo>
                  <a:lnTo>
                    <a:pt x="21600" y="9906"/>
                  </a:lnTo>
                  <a:cubicBezTo>
                    <a:pt x="21600" y="4059"/>
                    <a:pt x="21386" y="0"/>
                    <a:pt x="2114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2" name="Google Shape;3551;p77"/>
            <p:cNvSpPr/>
            <p:nvPr/>
          </p:nvSpPr>
          <p:spPr>
            <a:xfrm>
              <a:off x="490751" y="2155153"/>
              <a:ext cx="939290" cy="36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5" y="0"/>
                  </a:moveTo>
                  <a:cubicBezTo>
                    <a:pt x="175" y="0"/>
                    <a:pt x="0" y="4518"/>
                    <a:pt x="0" y="10776"/>
                  </a:cubicBezTo>
                  <a:cubicBezTo>
                    <a:pt x="0" y="16471"/>
                    <a:pt x="175" y="21600"/>
                    <a:pt x="395" y="21600"/>
                  </a:cubicBezTo>
                  <a:lnTo>
                    <a:pt x="21181" y="21600"/>
                  </a:lnTo>
                  <a:cubicBezTo>
                    <a:pt x="21402" y="21600"/>
                    <a:pt x="21600" y="16471"/>
                    <a:pt x="21600" y="10776"/>
                  </a:cubicBezTo>
                  <a:cubicBezTo>
                    <a:pt x="21600" y="4518"/>
                    <a:pt x="21402" y="0"/>
                    <a:pt x="2118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3" name="Google Shape;3552;p77"/>
            <p:cNvSpPr/>
            <p:nvPr/>
          </p:nvSpPr>
          <p:spPr>
            <a:xfrm>
              <a:off x="490751" y="2219178"/>
              <a:ext cx="682011" cy="35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4" y="0"/>
                  </a:moveTo>
                  <a:cubicBezTo>
                    <a:pt x="211" y="0"/>
                    <a:pt x="0" y="4098"/>
                    <a:pt x="0" y="9354"/>
                  </a:cubicBezTo>
                  <a:lnTo>
                    <a:pt x="0" y="12246"/>
                  </a:lnTo>
                  <a:cubicBezTo>
                    <a:pt x="0" y="17502"/>
                    <a:pt x="211" y="21600"/>
                    <a:pt x="484" y="21600"/>
                  </a:cubicBezTo>
                  <a:lnTo>
                    <a:pt x="21114" y="21600"/>
                  </a:lnTo>
                  <a:cubicBezTo>
                    <a:pt x="21387" y="21600"/>
                    <a:pt x="21600" y="17502"/>
                    <a:pt x="21600" y="12246"/>
                  </a:cubicBezTo>
                  <a:lnTo>
                    <a:pt x="21600" y="9354"/>
                  </a:lnTo>
                  <a:cubicBezTo>
                    <a:pt x="21600" y="4098"/>
                    <a:pt x="21387" y="0"/>
                    <a:pt x="2111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4" name="Google Shape;3553;p77"/>
            <p:cNvSpPr/>
            <p:nvPr/>
          </p:nvSpPr>
          <p:spPr>
            <a:xfrm>
              <a:off x="490751" y="2283283"/>
              <a:ext cx="861814" cy="35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0" y="0"/>
                  </a:moveTo>
                  <a:cubicBezTo>
                    <a:pt x="190" y="0"/>
                    <a:pt x="0" y="4677"/>
                    <a:pt x="0" y="10511"/>
                  </a:cubicBezTo>
                  <a:lnTo>
                    <a:pt x="0" y="11089"/>
                  </a:lnTo>
                  <a:cubicBezTo>
                    <a:pt x="0" y="16923"/>
                    <a:pt x="190" y="21600"/>
                    <a:pt x="430" y="21600"/>
                  </a:cubicBezTo>
                  <a:lnTo>
                    <a:pt x="21168" y="21600"/>
                  </a:lnTo>
                  <a:cubicBezTo>
                    <a:pt x="21408" y="21600"/>
                    <a:pt x="21600" y="16923"/>
                    <a:pt x="21600" y="11089"/>
                  </a:cubicBezTo>
                  <a:lnTo>
                    <a:pt x="21600" y="10511"/>
                  </a:lnTo>
                  <a:cubicBezTo>
                    <a:pt x="21600" y="4677"/>
                    <a:pt x="21408" y="0"/>
                    <a:pt x="2116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5" name="Google Shape;3554;p77"/>
            <p:cNvSpPr/>
            <p:nvPr/>
          </p:nvSpPr>
          <p:spPr>
            <a:xfrm>
              <a:off x="490751" y="2347385"/>
              <a:ext cx="939290" cy="35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5" y="0"/>
                  </a:moveTo>
                  <a:cubicBezTo>
                    <a:pt x="175" y="0"/>
                    <a:pt x="0" y="4687"/>
                    <a:pt x="0" y="10534"/>
                  </a:cubicBezTo>
                  <a:cubicBezTo>
                    <a:pt x="0" y="16961"/>
                    <a:pt x="175" y="21600"/>
                    <a:pt x="395" y="21600"/>
                  </a:cubicBezTo>
                  <a:lnTo>
                    <a:pt x="21181" y="21600"/>
                  </a:lnTo>
                  <a:cubicBezTo>
                    <a:pt x="21402" y="21600"/>
                    <a:pt x="21600" y="16961"/>
                    <a:pt x="21600" y="10534"/>
                  </a:cubicBezTo>
                  <a:cubicBezTo>
                    <a:pt x="21600" y="4687"/>
                    <a:pt x="21402" y="0"/>
                    <a:pt x="2118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6" name="Google Shape;3555;p77"/>
            <p:cNvSpPr/>
            <p:nvPr/>
          </p:nvSpPr>
          <p:spPr>
            <a:xfrm>
              <a:off x="1497445" y="1994420"/>
              <a:ext cx="425259" cy="425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03" h="21600" extrusionOk="0">
                  <a:moveTo>
                    <a:pt x="9261" y="0"/>
                  </a:moveTo>
                  <a:cubicBezTo>
                    <a:pt x="1021" y="0"/>
                    <a:pt x="-3097" y="11612"/>
                    <a:pt x="2729" y="18413"/>
                  </a:cubicBezTo>
                  <a:cubicBezTo>
                    <a:pt x="4613" y="20611"/>
                    <a:pt x="6930" y="21600"/>
                    <a:pt x="9203" y="21600"/>
                  </a:cubicBezTo>
                  <a:cubicBezTo>
                    <a:pt x="13951" y="21600"/>
                    <a:pt x="18503" y="17291"/>
                    <a:pt x="18503" y="10784"/>
                  </a:cubicBezTo>
                  <a:cubicBezTo>
                    <a:pt x="18503" y="10495"/>
                    <a:pt x="18503" y="10249"/>
                    <a:pt x="18462" y="9960"/>
                  </a:cubicBezTo>
                  <a:cubicBezTo>
                    <a:pt x="18128" y="5298"/>
                    <a:pt x="15297" y="1411"/>
                    <a:pt x="11386" y="293"/>
                  </a:cubicBezTo>
                  <a:cubicBezTo>
                    <a:pt x="10676" y="96"/>
                    <a:pt x="9970" y="0"/>
                    <a:pt x="926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7" name="Google Shape;3556;p77"/>
            <p:cNvSpPr/>
            <p:nvPr/>
          </p:nvSpPr>
          <p:spPr>
            <a:xfrm>
              <a:off x="1710306" y="2000198"/>
              <a:ext cx="211458" cy="206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88" y="0"/>
                  </a:moveTo>
                  <a:lnTo>
                    <a:pt x="0" y="21600"/>
                  </a:lnTo>
                  <a:lnTo>
                    <a:pt x="21600" y="19903"/>
                  </a:lnTo>
                  <a:cubicBezTo>
                    <a:pt x="20816" y="10303"/>
                    <a:pt x="14074" y="2301"/>
                    <a:pt x="498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8" name="Google Shape;3557;p77"/>
            <p:cNvSpPr/>
            <p:nvPr/>
          </p:nvSpPr>
          <p:spPr>
            <a:xfrm>
              <a:off x="1972418" y="2000198"/>
              <a:ext cx="436209" cy="286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" y="0"/>
                  </a:moveTo>
                  <a:cubicBezTo>
                    <a:pt x="286" y="0"/>
                    <a:pt x="0" y="5012"/>
                    <a:pt x="0" y="10800"/>
                  </a:cubicBezTo>
                  <a:cubicBezTo>
                    <a:pt x="0" y="16588"/>
                    <a:pt x="286" y="21600"/>
                    <a:pt x="662" y="21600"/>
                  </a:cubicBezTo>
                  <a:lnTo>
                    <a:pt x="20938" y="21600"/>
                  </a:lnTo>
                  <a:cubicBezTo>
                    <a:pt x="21314" y="21600"/>
                    <a:pt x="21600" y="16588"/>
                    <a:pt x="21600" y="10800"/>
                  </a:cubicBezTo>
                  <a:cubicBezTo>
                    <a:pt x="21600" y="5012"/>
                    <a:pt x="21314" y="0"/>
                    <a:pt x="2093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09" name="Google Shape;3558;p77"/>
            <p:cNvSpPr/>
            <p:nvPr/>
          </p:nvSpPr>
          <p:spPr>
            <a:xfrm>
              <a:off x="1972418" y="2056624"/>
              <a:ext cx="374957" cy="27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16" y="0"/>
                  </a:moveTo>
                  <a:cubicBezTo>
                    <a:pt x="333" y="0"/>
                    <a:pt x="0" y="4443"/>
                    <a:pt x="0" y="9689"/>
                  </a:cubicBezTo>
                  <a:lnTo>
                    <a:pt x="0" y="11170"/>
                  </a:lnTo>
                  <a:cubicBezTo>
                    <a:pt x="0" y="17157"/>
                    <a:pt x="333" y="21600"/>
                    <a:pt x="716" y="21600"/>
                  </a:cubicBezTo>
                  <a:lnTo>
                    <a:pt x="20830" y="21600"/>
                  </a:lnTo>
                  <a:cubicBezTo>
                    <a:pt x="21272" y="21600"/>
                    <a:pt x="21600" y="17157"/>
                    <a:pt x="21600" y="11170"/>
                  </a:cubicBezTo>
                  <a:lnTo>
                    <a:pt x="21600" y="9689"/>
                  </a:lnTo>
                  <a:cubicBezTo>
                    <a:pt x="21600" y="4443"/>
                    <a:pt x="21272" y="0"/>
                    <a:pt x="2083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0" name="Google Shape;3559;p77"/>
            <p:cNvSpPr/>
            <p:nvPr/>
          </p:nvSpPr>
          <p:spPr>
            <a:xfrm>
              <a:off x="1972418" y="2112101"/>
              <a:ext cx="289805" cy="27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5" y="0"/>
                  </a:moveTo>
                  <a:cubicBezTo>
                    <a:pt x="360" y="0"/>
                    <a:pt x="0" y="3703"/>
                    <a:pt x="0" y="8949"/>
                  </a:cubicBezTo>
                  <a:lnTo>
                    <a:pt x="0" y="12651"/>
                  </a:lnTo>
                  <a:cubicBezTo>
                    <a:pt x="0" y="17897"/>
                    <a:pt x="360" y="21600"/>
                    <a:pt x="855" y="21600"/>
                  </a:cubicBezTo>
                  <a:lnTo>
                    <a:pt x="20745" y="21600"/>
                  </a:lnTo>
                  <a:cubicBezTo>
                    <a:pt x="21246" y="21600"/>
                    <a:pt x="21600" y="17897"/>
                    <a:pt x="21600" y="12651"/>
                  </a:cubicBezTo>
                  <a:lnTo>
                    <a:pt x="21600" y="8949"/>
                  </a:lnTo>
                  <a:cubicBezTo>
                    <a:pt x="21600" y="3703"/>
                    <a:pt x="21246" y="0"/>
                    <a:pt x="2074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1" name="Google Shape;3560;p77"/>
            <p:cNvSpPr/>
            <p:nvPr/>
          </p:nvSpPr>
          <p:spPr>
            <a:xfrm>
              <a:off x="1972418" y="2167580"/>
              <a:ext cx="436209" cy="27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" y="0"/>
                  </a:moveTo>
                  <a:cubicBezTo>
                    <a:pt x="286" y="0"/>
                    <a:pt x="0" y="4443"/>
                    <a:pt x="0" y="11170"/>
                  </a:cubicBezTo>
                  <a:cubicBezTo>
                    <a:pt x="0" y="17157"/>
                    <a:pt x="286" y="21600"/>
                    <a:pt x="662" y="21600"/>
                  </a:cubicBezTo>
                  <a:lnTo>
                    <a:pt x="20938" y="21600"/>
                  </a:lnTo>
                  <a:cubicBezTo>
                    <a:pt x="21314" y="21600"/>
                    <a:pt x="21600" y="17157"/>
                    <a:pt x="21600" y="11170"/>
                  </a:cubicBezTo>
                  <a:cubicBezTo>
                    <a:pt x="21600" y="4443"/>
                    <a:pt x="21314" y="0"/>
                    <a:pt x="2093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2" name="Google Shape;3561;p77"/>
            <p:cNvSpPr/>
            <p:nvPr/>
          </p:nvSpPr>
          <p:spPr>
            <a:xfrm>
              <a:off x="1972418" y="2223057"/>
              <a:ext cx="388332" cy="27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4" y="0"/>
                  </a:moveTo>
                  <a:cubicBezTo>
                    <a:pt x="321" y="0"/>
                    <a:pt x="0" y="4443"/>
                    <a:pt x="0" y="10430"/>
                  </a:cubicBezTo>
                  <a:lnTo>
                    <a:pt x="0" y="11170"/>
                  </a:lnTo>
                  <a:cubicBezTo>
                    <a:pt x="0" y="17157"/>
                    <a:pt x="321" y="21600"/>
                    <a:pt x="744" y="21600"/>
                  </a:cubicBezTo>
                  <a:lnTo>
                    <a:pt x="20856" y="21600"/>
                  </a:lnTo>
                  <a:cubicBezTo>
                    <a:pt x="21283" y="21600"/>
                    <a:pt x="21600" y="17157"/>
                    <a:pt x="21600" y="11170"/>
                  </a:cubicBezTo>
                  <a:lnTo>
                    <a:pt x="21600" y="10430"/>
                  </a:lnTo>
                  <a:cubicBezTo>
                    <a:pt x="21600" y="4443"/>
                    <a:pt x="21283" y="0"/>
                    <a:pt x="2085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3" name="Google Shape;3562;p77"/>
            <p:cNvSpPr/>
            <p:nvPr/>
          </p:nvSpPr>
          <p:spPr>
            <a:xfrm>
              <a:off x="1972418" y="2278533"/>
              <a:ext cx="436209" cy="27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" y="0"/>
                  </a:moveTo>
                  <a:cubicBezTo>
                    <a:pt x="286" y="0"/>
                    <a:pt x="0" y="5184"/>
                    <a:pt x="0" y="11170"/>
                  </a:cubicBezTo>
                  <a:cubicBezTo>
                    <a:pt x="0" y="17157"/>
                    <a:pt x="286" y="21600"/>
                    <a:pt x="662" y="21600"/>
                  </a:cubicBezTo>
                  <a:lnTo>
                    <a:pt x="20938" y="21600"/>
                  </a:lnTo>
                  <a:cubicBezTo>
                    <a:pt x="21314" y="21600"/>
                    <a:pt x="21600" y="17157"/>
                    <a:pt x="21600" y="11170"/>
                  </a:cubicBezTo>
                  <a:cubicBezTo>
                    <a:pt x="21600" y="5184"/>
                    <a:pt x="21314" y="0"/>
                    <a:pt x="2093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4" name="Google Shape;3563;p77"/>
            <p:cNvSpPr/>
            <p:nvPr/>
          </p:nvSpPr>
          <p:spPr>
            <a:xfrm>
              <a:off x="1972418" y="2334012"/>
              <a:ext cx="352955" cy="28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0" y="0"/>
                  </a:moveTo>
                  <a:cubicBezTo>
                    <a:pt x="354" y="0"/>
                    <a:pt x="0" y="4284"/>
                    <a:pt x="0" y="9342"/>
                  </a:cubicBezTo>
                  <a:lnTo>
                    <a:pt x="0" y="11484"/>
                  </a:lnTo>
                  <a:cubicBezTo>
                    <a:pt x="0" y="17256"/>
                    <a:pt x="354" y="21600"/>
                    <a:pt x="760" y="21600"/>
                  </a:cubicBezTo>
                  <a:lnTo>
                    <a:pt x="20782" y="21600"/>
                  </a:lnTo>
                  <a:cubicBezTo>
                    <a:pt x="21251" y="21600"/>
                    <a:pt x="21600" y="17256"/>
                    <a:pt x="21600" y="11484"/>
                  </a:cubicBezTo>
                  <a:lnTo>
                    <a:pt x="21600" y="9342"/>
                  </a:lnTo>
                  <a:cubicBezTo>
                    <a:pt x="21600" y="4284"/>
                    <a:pt x="21251" y="0"/>
                    <a:pt x="2078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5" name="Google Shape;3564;p77"/>
            <p:cNvSpPr/>
            <p:nvPr/>
          </p:nvSpPr>
          <p:spPr>
            <a:xfrm>
              <a:off x="1972418" y="2390438"/>
              <a:ext cx="436209" cy="27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" y="0"/>
                  </a:moveTo>
                  <a:cubicBezTo>
                    <a:pt x="286" y="0"/>
                    <a:pt x="0" y="4492"/>
                    <a:pt x="0" y="10400"/>
                  </a:cubicBezTo>
                  <a:cubicBezTo>
                    <a:pt x="0" y="16369"/>
                    <a:pt x="286" y="21600"/>
                    <a:pt x="662" y="21600"/>
                  </a:cubicBezTo>
                  <a:lnTo>
                    <a:pt x="20938" y="21600"/>
                  </a:lnTo>
                  <a:cubicBezTo>
                    <a:pt x="21314" y="21600"/>
                    <a:pt x="21600" y="16369"/>
                    <a:pt x="21600" y="10400"/>
                  </a:cubicBezTo>
                  <a:cubicBezTo>
                    <a:pt x="21600" y="4492"/>
                    <a:pt x="21314" y="0"/>
                    <a:pt x="2093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6" name="Google Shape;3565;p77"/>
            <p:cNvSpPr/>
            <p:nvPr/>
          </p:nvSpPr>
          <p:spPr>
            <a:xfrm>
              <a:off x="681082" y="3190152"/>
              <a:ext cx="530859" cy="592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9" y="0"/>
                  </a:moveTo>
                  <a:cubicBezTo>
                    <a:pt x="4865" y="0"/>
                    <a:pt x="0" y="4528"/>
                    <a:pt x="0" y="10786"/>
                  </a:cubicBezTo>
                  <a:cubicBezTo>
                    <a:pt x="0" y="16726"/>
                    <a:pt x="4865" y="21600"/>
                    <a:pt x="10819" y="21600"/>
                  </a:cubicBezTo>
                  <a:cubicBezTo>
                    <a:pt x="16773" y="21600"/>
                    <a:pt x="21600" y="16726"/>
                    <a:pt x="21600" y="10786"/>
                  </a:cubicBezTo>
                  <a:cubicBezTo>
                    <a:pt x="21600" y="4874"/>
                    <a:pt x="16773" y="0"/>
                    <a:pt x="10819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7" name="Google Shape;3566;p77"/>
            <p:cNvSpPr/>
            <p:nvPr/>
          </p:nvSpPr>
          <p:spPr>
            <a:xfrm>
              <a:off x="778473" y="2170428"/>
              <a:ext cx="152109" cy="967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1" h="21600" extrusionOk="0">
                  <a:moveTo>
                    <a:pt x="1951" y="0"/>
                  </a:moveTo>
                  <a:cubicBezTo>
                    <a:pt x="-357" y="1046"/>
                    <a:pt x="-623" y="2200"/>
                    <a:pt x="1185" y="3267"/>
                  </a:cubicBezTo>
                  <a:cubicBezTo>
                    <a:pt x="2727" y="4102"/>
                    <a:pt x="1057" y="4678"/>
                    <a:pt x="1951" y="5063"/>
                  </a:cubicBezTo>
                  <a:cubicBezTo>
                    <a:pt x="2727" y="5468"/>
                    <a:pt x="8513" y="10615"/>
                    <a:pt x="8119" y="11001"/>
                  </a:cubicBezTo>
                  <a:cubicBezTo>
                    <a:pt x="7864" y="11384"/>
                    <a:pt x="5290" y="12453"/>
                    <a:pt x="4397" y="13563"/>
                  </a:cubicBezTo>
                  <a:cubicBezTo>
                    <a:pt x="3365" y="14931"/>
                    <a:pt x="4269" y="19310"/>
                    <a:pt x="3365" y="20462"/>
                  </a:cubicBezTo>
                  <a:cubicBezTo>
                    <a:pt x="2833" y="21268"/>
                    <a:pt x="5747" y="21600"/>
                    <a:pt x="7715" y="21600"/>
                  </a:cubicBezTo>
                  <a:cubicBezTo>
                    <a:pt x="8619" y="21600"/>
                    <a:pt x="9332" y="21529"/>
                    <a:pt x="9406" y="21402"/>
                  </a:cubicBezTo>
                  <a:cubicBezTo>
                    <a:pt x="11980" y="18048"/>
                    <a:pt x="19180" y="12773"/>
                    <a:pt x="20073" y="11085"/>
                  </a:cubicBezTo>
                  <a:cubicBezTo>
                    <a:pt x="20977" y="9398"/>
                    <a:pt x="20073" y="6344"/>
                    <a:pt x="18924" y="2264"/>
                  </a:cubicBezTo>
                  <a:lnTo>
                    <a:pt x="1951" y="0"/>
                  </a:ln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8" name="Google Shape;3567;p77"/>
            <p:cNvSpPr/>
            <p:nvPr/>
          </p:nvSpPr>
          <p:spPr>
            <a:xfrm>
              <a:off x="872365" y="2420117"/>
              <a:ext cx="58284" cy="33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7" h="21600" extrusionOk="0">
                  <a:moveTo>
                    <a:pt x="18170" y="0"/>
                  </a:moveTo>
                  <a:lnTo>
                    <a:pt x="0" y="8176"/>
                  </a:lnTo>
                  <a:cubicBezTo>
                    <a:pt x="8589" y="10738"/>
                    <a:pt x="13720" y="13610"/>
                    <a:pt x="14740" y="16543"/>
                  </a:cubicBezTo>
                  <a:cubicBezTo>
                    <a:pt x="15080" y="18103"/>
                    <a:pt x="14740" y="19663"/>
                    <a:pt x="15080" y="21223"/>
                  </a:cubicBezTo>
                  <a:cubicBezTo>
                    <a:pt x="15080" y="21347"/>
                    <a:pt x="15080" y="21476"/>
                    <a:pt x="15420" y="21600"/>
                  </a:cubicBezTo>
                  <a:cubicBezTo>
                    <a:pt x="17490" y="19224"/>
                    <a:pt x="19191" y="17354"/>
                    <a:pt x="19871" y="16104"/>
                  </a:cubicBezTo>
                  <a:cubicBezTo>
                    <a:pt x="21600" y="12670"/>
                    <a:pt x="20920" y="7117"/>
                    <a:pt x="19191" y="0"/>
                  </a:cubicBezTo>
                  <a:close/>
                </a:path>
              </a:pathLst>
            </a:custGeom>
            <a:solidFill>
              <a:srgbClr val="FCCB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19" name="Google Shape;3568;p77"/>
            <p:cNvSpPr/>
            <p:nvPr/>
          </p:nvSpPr>
          <p:spPr>
            <a:xfrm>
              <a:off x="781410" y="3070571"/>
              <a:ext cx="136732" cy="146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1600" extrusionOk="0">
                  <a:moveTo>
                    <a:pt x="3589" y="0"/>
                  </a:moveTo>
                  <a:cubicBezTo>
                    <a:pt x="3589" y="0"/>
                    <a:pt x="3146" y="7452"/>
                    <a:pt x="2246" y="9141"/>
                  </a:cubicBezTo>
                  <a:cubicBezTo>
                    <a:pt x="1063" y="10829"/>
                    <a:pt x="312" y="12809"/>
                    <a:pt x="16" y="14916"/>
                  </a:cubicBezTo>
                  <a:cubicBezTo>
                    <a:pt x="-132" y="16325"/>
                    <a:pt x="767" y="17594"/>
                    <a:pt x="2246" y="18153"/>
                  </a:cubicBezTo>
                  <a:cubicBezTo>
                    <a:pt x="2801" y="18433"/>
                    <a:pt x="3256" y="18526"/>
                    <a:pt x="3663" y="18526"/>
                  </a:cubicBezTo>
                  <a:cubicBezTo>
                    <a:pt x="4452" y="18526"/>
                    <a:pt x="4982" y="18153"/>
                    <a:pt x="5376" y="18153"/>
                  </a:cubicBezTo>
                  <a:cubicBezTo>
                    <a:pt x="8653" y="18573"/>
                    <a:pt x="9405" y="20831"/>
                    <a:pt x="14913" y="21530"/>
                  </a:cubicBezTo>
                  <a:cubicBezTo>
                    <a:pt x="15258" y="21577"/>
                    <a:pt x="15615" y="21600"/>
                    <a:pt x="15960" y="21600"/>
                  </a:cubicBezTo>
                  <a:cubicBezTo>
                    <a:pt x="17698" y="21600"/>
                    <a:pt x="19386" y="21041"/>
                    <a:pt x="20864" y="19981"/>
                  </a:cubicBezTo>
                  <a:cubicBezTo>
                    <a:pt x="21320" y="19562"/>
                    <a:pt x="21468" y="18852"/>
                    <a:pt x="21012" y="18433"/>
                  </a:cubicBezTo>
                  <a:cubicBezTo>
                    <a:pt x="20716" y="17874"/>
                    <a:pt x="16404" y="16605"/>
                    <a:pt x="14617" y="15615"/>
                  </a:cubicBezTo>
                  <a:cubicBezTo>
                    <a:pt x="12830" y="14218"/>
                    <a:pt x="11487" y="12529"/>
                    <a:pt x="10440" y="10550"/>
                  </a:cubicBezTo>
                  <a:cubicBezTo>
                    <a:pt x="9996" y="9572"/>
                    <a:pt x="11487" y="1549"/>
                    <a:pt x="11487" y="1549"/>
                  </a:cubicBezTo>
                  <a:lnTo>
                    <a:pt x="3589" y="0"/>
                  </a:ln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0" name="Google Shape;3569;p77"/>
            <p:cNvSpPr/>
            <p:nvPr/>
          </p:nvSpPr>
          <p:spPr>
            <a:xfrm>
              <a:off x="775815" y="3141322"/>
              <a:ext cx="144326" cy="82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4" h="21600" extrusionOk="0">
                  <a:moveTo>
                    <a:pt x="2269" y="0"/>
                  </a:moveTo>
                  <a:cubicBezTo>
                    <a:pt x="1411" y="2262"/>
                    <a:pt x="847" y="4523"/>
                    <a:pt x="423" y="6785"/>
                  </a:cubicBezTo>
                  <a:cubicBezTo>
                    <a:pt x="0" y="8528"/>
                    <a:pt x="0" y="10292"/>
                    <a:pt x="0" y="12035"/>
                  </a:cubicBezTo>
                  <a:cubicBezTo>
                    <a:pt x="423" y="13549"/>
                    <a:pt x="423" y="15043"/>
                    <a:pt x="423" y="16807"/>
                  </a:cubicBezTo>
                  <a:cubicBezTo>
                    <a:pt x="988" y="17305"/>
                    <a:pt x="1705" y="17803"/>
                    <a:pt x="2410" y="18052"/>
                  </a:cubicBezTo>
                  <a:lnTo>
                    <a:pt x="4539" y="18052"/>
                  </a:lnTo>
                  <a:lnTo>
                    <a:pt x="4680" y="14794"/>
                  </a:lnTo>
                  <a:cubicBezTo>
                    <a:pt x="5397" y="14794"/>
                    <a:pt x="5961" y="14794"/>
                    <a:pt x="6538" y="15043"/>
                  </a:cubicBezTo>
                  <a:cubicBezTo>
                    <a:pt x="7384" y="15562"/>
                    <a:pt x="8384" y="16309"/>
                    <a:pt x="9230" y="17056"/>
                  </a:cubicBezTo>
                  <a:cubicBezTo>
                    <a:pt x="9512" y="17803"/>
                    <a:pt x="9948" y="19318"/>
                    <a:pt x="10371" y="19816"/>
                  </a:cubicBezTo>
                  <a:cubicBezTo>
                    <a:pt x="11794" y="20812"/>
                    <a:pt x="13216" y="21579"/>
                    <a:pt x="14780" y="21579"/>
                  </a:cubicBezTo>
                  <a:cubicBezTo>
                    <a:pt x="14992" y="21579"/>
                    <a:pt x="15192" y="21600"/>
                    <a:pt x="15392" y="21600"/>
                  </a:cubicBezTo>
                  <a:cubicBezTo>
                    <a:pt x="18696" y="21600"/>
                    <a:pt x="20506" y="19712"/>
                    <a:pt x="21177" y="17803"/>
                  </a:cubicBezTo>
                  <a:cubicBezTo>
                    <a:pt x="21459" y="16558"/>
                    <a:pt x="21600" y="14794"/>
                    <a:pt x="21177" y="14545"/>
                  </a:cubicBezTo>
                  <a:cubicBezTo>
                    <a:pt x="20036" y="13051"/>
                    <a:pt x="18896" y="12035"/>
                    <a:pt x="17755" y="11039"/>
                  </a:cubicBezTo>
                  <a:cubicBezTo>
                    <a:pt x="16991" y="10458"/>
                    <a:pt x="15791" y="9877"/>
                    <a:pt x="15556" y="9877"/>
                  </a:cubicBezTo>
                  <a:cubicBezTo>
                    <a:pt x="15486" y="9877"/>
                    <a:pt x="15497" y="9918"/>
                    <a:pt x="15627" y="10043"/>
                  </a:cubicBezTo>
                  <a:cubicBezTo>
                    <a:pt x="16168" y="10520"/>
                    <a:pt x="15298" y="12553"/>
                    <a:pt x="14369" y="12553"/>
                  </a:cubicBezTo>
                  <a:cubicBezTo>
                    <a:pt x="14310" y="12553"/>
                    <a:pt x="14263" y="12553"/>
                    <a:pt x="14204" y="12553"/>
                  </a:cubicBezTo>
                  <a:cubicBezTo>
                    <a:pt x="10794" y="12553"/>
                    <a:pt x="8384" y="8528"/>
                    <a:pt x="6385" y="7781"/>
                  </a:cubicBezTo>
                  <a:cubicBezTo>
                    <a:pt x="4398" y="6515"/>
                    <a:pt x="2834" y="3776"/>
                    <a:pt x="226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1" name="Google Shape;3570;p77"/>
            <p:cNvSpPr/>
            <p:nvPr/>
          </p:nvSpPr>
          <p:spPr>
            <a:xfrm>
              <a:off x="799858" y="2149378"/>
              <a:ext cx="304115" cy="1075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89" h="21600" extrusionOk="0">
                  <a:moveTo>
                    <a:pt x="2074" y="0"/>
                  </a:moveTo>
                  <a:cubicBezTo>
                    <a:pt x="2074" y="0"/>
                    <a:pt x="-855" y="1634"/>
                    <a:pt x="249" y="3191"/>
                  </a:cubicBezTo>
                  <a:cubicBezTo>
                    <a:pt x="836" y="4094"/>
                    <a:pt x="3371" y="4227"/>
                    <a:pt x="3829" y="4593"/>
                  </a:cubicBezTo>
                  <a:cubicBezTo>
                    <a:pt x="4281" y="4938"/>
                    <a:pt x="10919" y="10589"/>
                    <a:pt x="10919" y="10589"/>
                  </a:cubicBezTo>
                  <a:cubicBezTo>
                    <a:pt x="10139" y="11434"/>
                    <a:pt x="9687" y="12299"/>
                    <a:pt x="9687" y="13164"/>
                  </a:cubicBezTo>
                  <a:cubicBezTo>
                    <a:pt x="9687" y="14317"/>
                    <a:pt x="11506" y="17775"/>
                    <a:pt x="11899" y="19082"/>
                  </a:cubicBezTo>
                  <a:cubicBezTo>
                    <a:pt x="11964" y="19352"/>
                    <a:pt x="12093" y="19966"/>
                    <a:pt x="11899" y="20158"/>
                  </a:cubicBezTo>
                  <a:cubicBezTo>
                    <a:pt x="11571" y="20408"/>
                    <a:pt x="10790" y="20697"/>
                    <a:pt x="10855" y="20985"/>
                  </a:cubicBezTo>
                  <a:cubicBezTo>
                    <a:pt x="10919" y="21196"/>
                    <a:pt x="11377" y="21350"/>
                    <a:pt x="12093" y="21408"/>
                  </a:cubicBezTo>
                  <a:cubicBezTo>
                    <a:pt x="12217" y="21417"/>
                    <a:pt x="12335" y="21422"/>
                    <a:pt x="12448" y="21422"/>
                  </a:cubicBezTo>
                  <a:cubicBezTo>
                    <a:pt x="12965" y="21422"/>
                    <a:pt x="13310" y="21331"/>
                    <a:pt x="13525" y="21331"/>
                  </a:cubicBezTo>
                  <a:cubicBezTo>
                    <a:pt x="13568" y="21330"/>
                    <a:pt x="13611" y="21330"/>
                    <a:pt x="13654" y="21330"/>
                  </a:cubicBezTo>
                  <a:cubicBezTo>
                    <a:pt x="14941" y="21330"/>
                    <a:pt x="15458" y="21600"/>
                    <a:pt x="17784" y="21600"/>
                  </a:cubicBezTo>
                  <a:cubicBezTo>
                    <a:pt x="17859" y="21600"/>
                    <a:pt x="17935" y="21600"/>
                    <a:pt x="18015" y="21600"/>
                  </a:cubicBezTo>
                  <a:cubicBezTo>
                    <a:pt x="18925" y="21600"/>
                    <a:pt x="19835" y="21484"/>
                    <a:pt x="20551" y="21272"/>
                  </a:cubicBezTo>
                  <a:cubicBezTo>
                    <a:pt x="20745" y="21215"/>
                    <a:pt x="20745" y="21120"/>
                    <a:pt x="20487" y="21061"/>
                  </a:cubicBezTo>
                  <a:cubicBezTo>
                    <a:pt x="20357" y="21004"/>
                    <a:pt x="18338" y="20908"/>
                    <a:pt x="17429" y="20811"/>
                  </a:cubicBezTo>
                  <a:cubicBezTo>
                    <a:pt x="16583" y="20678"/>
                    <a:pt x="15803" y="20466"/>
                    <a:pt x="15280" y="20217"/>
                  </a:cubicBezTo>
                  <a:cubicBezTo>
                    <a:pt x="15087" y="19813"/>
                    <a:pt x="15087" y="19409"/>
                    <a:pt x="15151" y="19005"/>
                  </a:cubicBezTo>
                  <a:cubicBezTo>
                    <a:pt x="15216" y="16853"/>
                    <a:pt x="16389" y="11589"/>
                    <a:pt x="16519" y="10339"/>
                  </a:cubicBezTo>
                  <a:cubicBezTo>
                    <a:pt x="16842" y="8129"/>
                    <a:pt x="15738" y="5881"/>
                    <a:pt x="12809" y="2364"/>
                  </a:cubicBezTo>
                  <a:lnTo>
                    <a:pt x="2074" y="0"/>
                  </a:ln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2" name="Google Shape;3571;p77"/>
            <p:cNvSpPr/>
            <p:nvPr/>
          </p:nvSpPr>
          <p:spPr>
            <a:xfrm>
              <a:off x="954197" y="3163325"/>
              <a:ext cx="151982" cy="68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9" h="21600" extrusionOk="0">
                  <a:moveTo>
                    <a:pt x="2089" y="0"/>
                  </a:moveTo>
                  <a:cubicBezTo>
                    <a:pt x="1284" y="2406"/>
                    <a:pt x="603" y="5406"/>
                    <a:pt x="201" y="8704"/>
                  </a:cubicBezTo>
                  <a:cubicBezTo>
                    <a:pt x="-67" y="10490"/>
                    <a:pt x="-67" y="12598"/>
                    <a:pt x="201" y="14681"/>
                  </a:cubicBezTo>
                  <a:cubicBezTo>
                    <a:pt x="603" y="16491"/>
                    <a:pt x="871" y="18302"/>
                    <a:pt x="871" y="20385"/>
                  </a:cubicBezTo>
                  <a:cubicBezTo>
                    <a:pt x="1552" y="20980"/>
                    <a:pt x="2223" y="20980"/>
                    <a:pt x="2904" y="20980"/>
                  </a:cubicBezTo>
                  <a:cubicBezTo>
                    <a:pt x="3708" y="20980"/>
                    <a:pt x="4389" y="20682"/>
                    <a:pt x="5059" y="20385"/>
                  </a:cubicBezTo>
                  <a:lnTo>
                    <a:pt x="5059" y="16491"/>
                  </a:lnTo>
                  <a:cubicBezTo>
                    <a:pt x="5417" y="16491"/>
                    <a:pt x="5774" y="16367"/>
                    <a:pt x="6143" y="16367"/>
                  </a:cubicBezTo>
                  <a:cubicBezTo>
                    <a:pt x="6321" y="16367"/>
                    <a:pt x="6500" y="16392"/>
                    <a:pt x="6679" y="16491"/>
                  </a:cubicBezTo>
                  <a:cubicBezTo>
                    <a:pt x="7762" y="16491"/>
                    <a:pt x="8700" y="17087"/>
                    <a:pt x="9516" y="18599"/>
                  </a:cubicBezTo>
                  <a:cubicBezTo>
                    <a:pt x="9918" y="19194"/>
                    <a:pt x="10454" y="20385"/>
                    <a:pt x="11001" y="20682"/>
                  </a:cubicBezTo>
                  <a:cubicBezTo>
                    <a:pt x="11872" y="21278"/>
                    <a:pt x="12799" y="21600"/>
                    <a:pt x="13749" y="21600"/>
                  </a:cubicBezTo>
                  <a:cubicBezTo>
                    <a:pt x="14262" y="21600"/>
                    <a:pt x="14798" y="21501"/>
                    <a:pt x="15323" y="21278"/>
                  </a:cubicBezTo>
                  <a:cubicBezTo>
                    <a:pt x="18830" y="20385"/>
                    <a:pt x="20718" y="17682"/>
                    <a:pt x="21254" y="15003"/>
                  </a:cubicBezTo>
                  <a:cubicBezTo>
                    <a:pt x="21533" y="13491"/>
                    <a:pt x="21533" y="11085"/>
                    <a:pt x="21120" y="10788"/>
                  </a:cubicBezTo>
                  <a:cubicBezTo>
                    <a:pt x="19914" y="9895"/>
                    <a:pt x="18696" y="8704"/>
                    <a:pt x="17613" y="8109"/>
                  </a:cubicBezTo>
                  <a:cubicBezTo>
                    <a:pt x="16820" y="7663"/>
                    <a:pt x="15670" y="7390"/>
                    <a:pt x="15379" y="7390"/>
                  </a:cubicBezTo>
                  <a:cubicBezTo>
                    <a:pt x="15267" y="7390"/>
                    <a:pt x="15279" y="7415"/>
                    <a:pt x="15457" y="7489"/>
                  </a:cubicBezTo>
                  <a:cubicBezTo>
                    <a:pt x="15993" y="8109"/>
                    <a:pt x="15189" y="10788"/>
                    <a:pt x="14240" y="11085"/>
                  </a:cubicBezTo>
                  <a:cubicBezTo>
                    <a:pt x="13983" y="11135"/>
                    <a:pt x="13726" y="11160"/>
                    <a:pt x="13469" y="11160"/>
                  </a:cubicBezTo>
                  <a:cubicBezTo>
                    <a:pt x="10454" y="11160"/>
                    <a:pt x="8008" y="8085"/>
                    <a:pt x="6143" y="7787"/>
                  </a:cubicBezTo>
                  <a:cubicBezTo>
                    <a:pt x="4244" y="7192"/>
                    <a:pt x="2770" y="3893"/>
                    <a:pt x="208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3" name="Google Shape;3572;p77"/>
            <p:cNvSpPr/>
            <p:nvPr/>
          </p:nvSpPr>
          <p:spPr>
            <a:xfrm>
              <a:off x="1333156" y="1734443"/>
              <a:ext cx="79775" cy="82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6" h="21600" extrusionOk="0">
                  <a:moveTo>
                    <a:pt x="20343" y="0"/>
                  </a:moveTo>
                  <a:cubicBezTo>
                    <a:pt x="19844" y="0"/>
                    <a:pt x="19096" y="499"/>
                    <a:pt x="18431" y="1706"/>
                  </a:cubicBezTo>
                  <a:cubicBezTo>
                    <a:pt x="16414" y="4973"/>
                    <a:pt x="12901" y="6992"/>
                    <a:pt x="9366" y="7741"/>
                  </a:cubicBezTo>
                  <a:cubicBezTo>
                    <a:pt x="9117" y="6992"/>
                    <a:pt x="9886" y="6742"/>
                    <a:pt x="10635" y="5473"/>
                  </a:cubicBezTo>
                  <a:cubicBezTo>
                    <a:pt x="11134" y="3975"/>
                    <a:pt x="10884" y="2955"/>
                    <a:pt x="10136" y="2705"/>
                  </a:cubicBezTo>
                  <a:cubicBezTo>
                    <a:pt x="10073" y="2705"/>
                    <a:pt x="10032" y="2684"/>
                    <a:pt x="9969" y="2684"/>
                  </a:cubicBezTo>
                  <a:cubicBezTo>
                    <a:pt x="9242" y="2684"/>
                    <a:pt x="8348" y="4245"/>
                    <a:pt x="8119" y="4474"/>
                  </a:cubicBezTo>
                  <a:lnTo>
                    <a:pt x="3338" y="8490"/>
                  </a:lnTo>
                  <a:cubicBezTo>
                    <a:pt x="2090" y="9510"/>
                    <a:pt x="822" y="11258"/>
                    <a:pt x="323" y="13027"/>
                  </a:cubicBezTo>
                  <a:cubicBezTo>
                    <a:pt x="323" y="13255"/>
                    <a:pt x="-550" y="16335"/>
                    <a:pt x="573" y="16335"/>
                  </a:cubicBezTo>
                  <a:cubicBezTo>
                    <a:pt x="635" y="16335"/>
                    <a:pt x="739" y="16335"/>
                    <a:pt x="822" y="16294"/>
                  </a:cubicBezTo>
                  <a:lnTo>
                    <a:pt x="5105" y="21579"/>
                  </a:lnTo>
                  <a:cubicBezTo>
                    <a:pt x="5354" y="21600"/>
                    <a:pt x="5604" y="21600"/>
                    <a:pt x="5874" y="21600"/>
                  </a:cubicBezTo>
                  <a:cubicBezTo>
                    <a:pt x="9595" y="21600"/>
                    <a:pt x="13067" y="19894"/>
                    <a:pt x="15666" y="17292"/>
                  </a:cubicBezTo>
                  <a:cubicBezTo>
                    <a:pt x="16165" y="16294"/>
                    <a:pt x="16414" y="15295"/>
                    <a:pt x="16414" y="14275"/>
                  </a:cubicBezTo>
                  <a:cubicBezTo>
                    <a:pt x="17308" y="13151"/>
                    <a:pt x="18826" y="9614"/>
                    <a:pt x="16955" y="9614"/>
                  </a:cubicBezTo>
                  <a:cubicBezTo>
                    <a:pt x="16726" y="9614"/>
                    <a:pt x="16476" y="9655"/>
                    <a:pt x="16165" y="9760"/>
                  </a:cubicBezTo>
                  <a:cubicBezTo>
                    <a:pt x="18929" y="7491"/>
                    <a:pt x="20426" y="4224"/>
                    <a:pt x="20925" y="957"/>
                  </a:cubicBezTo>
                  <a:cubicBezTo>
                    <a:pt x="21050" y="375"/>
                    <a:pt x="20780" y="0"/>
                    <a:pt x="20343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4" name="Google Shape;3573;p77"/>
            <p:cNvSpPr/>
            <p:nvPr/>
          </p:nvSpPr>
          <p:spPr>
            <a:xfrm>
              <a:off x="952772" y="1786835"/>
              <a:ext cx="401017" cy="154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extrusionOk="0">
                  <a:moveTo>
                    <a:pt x="20471" y="0"/>
                  </a:moveTo>
                  <a:cubicBezTo>
                    <a:pt x="18522" y="4162"/>
                    <a:pt x="11441" y="9524"/>
                    <a:pt x="10465" y="11000"/>
                  </a:cubicBezTo>
                  <a:cubicBezTo>
                    <a:pt x="10278" y="11288"/>
                    <a:pt x="9238" y="11388"/>
                    <a:pt x="7875" y="11388"/>
                  </a:cubicBezTo>
                  <a:cubicBezTo>
                    <a:pt x="4767" y="11388"/>
                    <a:pt x="0" y="10867"/>
                    <a:pt x="0" y="10867"/>
                  </a:cubicBezTo>
                  <a:lnTo>
                    <a:pt x="1129" y="21600"/>
                  </a:lnTo>
                  <a:cubicBezTo>
                    <a:pt x="4258" y="21467"/>
                    <a:pt x="9900" y="20124"/>
                    <a:pt x="10673" y="19724"/>
                  </a:cubicBezTo>
                  <a:cubicBezTo>
                    <a:pt x="13700" y="18115"/>
                    <a:pt x="21498" y="4162"/>
                    <a:pt x="21498" y="4162"/>
                  </a:cubicBezTo>
                  <a:cubicBezTo>
                    <a:pt x="21600" y="2287"/>
                    <a:pt x="21137" y="544"/>
                    <a:pt x="20471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5" name="Google Shape;3574;p77"/>
            <p:cNvSpPr/>
            <p:nvPr/>
          </p:nvSpPr>
          <p:spPr>
            <a:xfrm>
              <a:off x="745187" y="1868192"/>
              <a:ext cx="60226" cy="130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6" y="0"/>
                  </a:moveTo>
                  <a:cubicBezTo>
                    <a:pt x="6869" y="6508"/>
                    <a:pt x="2725" y="13186"/>
                    <a:pt x="0" y="20022"/>
                  </a:cubicBezTo>
                  <a:lnTo>
                    <a:pt x="21600" y="21600"/>
                  </a:lnTo>
                  <a:lnTo>
                    <a:pt x="21600" y="7310"/>
                  </a:lnTo>
                  <a:lnTo>
                    <a:pt x="12006" y="0"/>
                  </a:lnTo>
                  <a:close/>
                </a:path>
              </a:pathLst>
            </a:custGeom>
            <a:solidFill>
              <a:srgbClr val="F9B2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6" name="Google Shape;3575;p77"/>
            <p:cNvSpPr/>
            <p:nvPr/>
          </p:nvSpPr>
          <p:spPr>
            <a:xfrm>
              <a:off x="563257" y="1919632"/>
              <a:ext cx="544636" cy="3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extrusionOk="0">
                  <a:moveTo>
                    <a:pt x="19446" y="0"/>
                  </a:moveTo>
                  <a:cubicBezTo>
                    <a:pt x="19421" y="0"/>
                    <a:pt x="19396" y="5"/>
                    <a:pt x="19374" y="9"/>
                  </a:cubicBezTo>
                  <a:lnTo>
                    <a:pt x="309" y="4891"/>
                  </a:lnTo>
                  <a:cubicBezTo>
                    <a:pt x="121" y="4948"/>
                    <a:pt x="-32" y="5233"/>
                    <a:pt x="6" y="5579"/>
                  </a:cubicBezTo>
                  <a:lnTo>
                    <a:pt x="1746" y="21130"/>
                  </a:lnTo>
                  <a:cubicBezTo>
                    <a:pt x="1780" y="21386"/>
                    <a:pt x="1936" y="21600"/>
                    <a:pt x="2102" y="21600"/>
                  </a:cubicBezTo>
                  <a:cubicBezTo>
                    <a:pt x="2124" y="21600"/>
                    <a:pt x="2143" y="21595"/>
                    <a:pt x="2162" y="21591"/>
                  </a:cubicBezTo>
                  <a:lnTo>
                    <a:pt x="21227" y="16714"/>
                  </a:lnTo>
                  <a:cubicBezTo>
                    <a:pt x="21455" y="16652"/>
                    <a:pt x="21568" y="16310"/>
                    <a:pt x="21530" y="16026"/>
                  </a:cubicBezTo>
                  <a:lnTo>
                    <a:pt x="19790" y="470"/>
                  </a:lnTo>
                  <a:cubicBezTo>
                    <a:pt x="19756" y="171"/>
                    <a:pt x="19609" y="0"/>
                    <a:pt x="1944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7" name="Google Shape;3576;p77"/>
            <p:cNvSpPr/>
            <p:nvPr/>
          </p:nvSpPr>
          <p:spPr>
            <a:xfrm>
              <a:off x="581422" y="1937835"/>
              <a:ext cx="509988" cy="321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8" h="21600" extrusionOk="0">
                  <a:moveTo>
                    <a:pt x="19583" y="0"/>
                  </a:moveTo>
                  <a:cubicBezTo>
                    <a:pt x="19557" y="0"/>
                    <a:pt x="19533" y="0"/>
                    <a:pt x="19506" y="11"/>
                  </a:cubicBezTo>
                  <a:lnTo>
                    <a:pt x="293" y="5340"/>
                  </a:lnTo>
                  <a:cubicBezTo>
                    <a:pt x="88" y="5340"/>
                    <a:pt x="-32" y="5664"/>
                    <a:pt x="8" y="5983"/>
                  </a:cubicBezTo>
                  <a:lnTo>
                    <a:pt x="1625" y="21143"/>
                  </a:lnTo>
                  <a:cubicBezTo>
                    <a:pt x="1661" y="21419"/>
                    <a:pt x="1789" y="21600"/>
                    <a:pt x="1956" y="21600"/>
                  </a:cubicBezTo>
                  <a:cubicBezTo>
                    <a:pt x="1979" y="21600"/>
                    <a:pt x="2003" y="21600"/>
                    <a:pt x="2030" y="21589"/>
                  </a:cubicBezTo>
                  <a:lnTo>
                    <a:pt x="21247" y="16260"/>
                  </a:lnTo>
                  <a:cubicBezTo>
                    <a:pt x="21448" y="16260"/>
                    <a:pt x="21568" y="15936"/>
                    <a:pt x="21568" y="15617"/>
                  </a:cubicBezTo>
                  <a:lnTo>
                    <a:pt x="19911" y="462"/>
                  </a:lnTo>
                  <a:cubicBezTo>
                    <a:pt x="19911" y="181"/>
                    <a:pt x="19757" y="0"/>
                    <a:pt x="1958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8" name="Google Shape;3577;p77"/>
            <p:cNvSpPr/>
            <p:nvPr/>
          </p:nvSpPr>
          <p:spPr>
            <a:xfrm>
              <a:off x="603419" y="2029637"/>
              <a:ext cx="54895" cy="210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5766" y="0"/>
                  </a:moveTo>
                  <a:cubicBezTo>
                    <a:pt x="5584" y="0"/>
                    <a:pt x="5402" y="8"/>
                    <a:pt x="5190" y="16"/>
                  </a:cubicBezTo>
                  <a:lnTo>
                    <a:pt x="2252" y="114"/>
                  </a:lnTo>
                  <a:cubicBezTo>
                    <a:pt x="798" y="211"/>
                    <a:pt x="-293" y="609"/>
                    <a:pt x="71" y="998"/>
                  </a:cubicBezTo>
                  <a:lnTo>
                    <a:pt x="12885" y="21016"/>
                  </a:lnTo>
                  <a:cubicBezTo>
                    <a:pt x="12885" y="21405"/>
                    <a:pt x="14339" y="21600"/>
                    <a:pt x="15824" y="21600"/>
                  </a:cubicBezTo>
                  <a:lnTo>
                    <a:pt x="18732" y="21503"/>
                  </a:lnTo>
                  <a:cubicBezTo>
                    <a:pt x="20216" y="21405"/>
                    <a:pt x="21307" y="21016"/>
                    <a:pt x="20943" y="20626"/>
                  </a:cubicBezTo>
                  <a:lnTo>
                    <a:pt x="8492" y="609"/>
                  </a:lnTo>
                  <a:cubicBezTo>
                    <a:pt x="8159" y="268"/>
                    <a:pt x="7038" y="0"/>
                    <a:pt x="576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29" name="Google Shape;3578;p77"/>
            <p:cNvSpPr/>
            <p:nvPr/>
          </p:nvSpPr>
          <p:spPr>
            <a:xfrm>
              <a:off x="644572" y="2021168"/>
              <a:ext cx="54891" cy="210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2" h="21600" extrusionOk="0">
                  <a:moveTo>
                    <a:pt x="5190" y="0"/>
                  </a:moveTo>
                  <a:lnTo>
                    <a:pt x="2252" y="203"/>
                  </a:lnTo>
                  <a:cubicBezTo>
                    <a:pt x="798" y="203"/>
                    <a:pt x="-293" y="592"/>
                    <a:pt x="71" y="1079"/>
                  </a:cubicBezTo>
                  <a:lnTo>
                    <a:pt x="12522" y="20991"/>
                  </a:lnTo>
                  <a:cubicBezTo>
                    <a:pt x="12825" y="21332"/>
                    <a:pt x="13976" y="21600"/>
                    <a:pt x="15218" y="21600"/>
                  </a:cubicBezTo>
                  <a:cubicBezTo>
                    <a:pt x="15430" y="21600"/>
                    <a:pt x="15612" y="21592"/>
                    <a:pt x="15793" y="21584"/>
                  </a:cubicBezTo>
                  <a:lnTo>
                    <a:pt x="18732" y="21486"/>
                  </a:lnTo>
                  <a:cubicBezTo>
                    <a:pt x="20186" y="21381"/>
                    <a:pt x="21307" y="20991"/>
                    <a:pt x="20943" y="20602"/>
                  </a:cubicBezTo>
                  <a:lnTo>
                    <a:pt x="8492" y="690"/>
                  </a:lnTo>
                  <a:cubicBezTo>
                    <a:pt x="8129" y="300"/>
                    <a:pt x="6644" y="0"/>
                    <a:pt x="519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0" name="Google Shape;3579;p77"/>
            <p:cNvSpPr/>
            <p:nvPr/>
          </p:nvSpPr>
          <p:spPr>
            <a:xfrm>
              <a:off x="684882" y="2014364"/>
              <a:ext cx="55477" cy="209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93" y="0"/>
                  </a:moveTo>
                  <a:cubicBezTo>
                    <a:pt x="5978" y="0"/>
                    <a:pt x="5793" y="0"/>
                    <a:pt x="5608" y="16"/>
                  </a:cubicBezTo>
                  <a:lnTo>
                    <a:pt x="2619" y="114"/>
                  </a:lnTo>
                  <a:cubicBezTo>
                    <a:pt x="1140" y="212"/>
                    <a:pt x="0" y="505"/>
                    <a:pt x="0" y="1002"/>
                  </a:cubicBezTo>
                  <a:lnTo>
                    <a:pt x="13034" y="20989"/>
                  </a:lnTo>
                  <a:cubicBezTo>
                    <a:pt x="13373" y="21331"/>
                    <a:pt x="14544" y="21600"/>
                    <a:pt x="15807" y="21600"/>
                  </a:cubicBezTo>
                  <a:cubicBezTo>
                    <a:pt x="15992" y="21600"/>
                    <a:pt x="16208" y="21600"/>
                    <a:pt x="16393" y="21584"/>
                  </a:cubicBezTo>
                  <a:lnTo>
                    <a:pt x="19381" y="21486"/>
                  </a:lnTo>
                  <a:cubicBezTo>
                    <a:pt x="20860" y="21388"/>
                    <a:pt x="21600" y="20989"/>
                    <a:pt x="21600" y="20598"/>
                  </a:cubicBezTo>
                  <a:lnTo>
                    <a:pt x="8566" y="603"/>
                  </a:lnTo>
                  <a:cubicBezTo>
                    <a:pt x="8566" y="261"/>
                    <a:pt x="7457" y="0"/>
                    <a:pt x="619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1" name="Google Shape;3580;p77"/>
            <p:cNvSpPr/>
            <p:nvPr/>
          </p:nvSpPr>
          <p:spPr>
            <a:xfrm>
              <a:off x="726801" y="2005736"/>
              <a:ext cx="54892" cy="210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3" h="21600" extrusionOk="0">
                  <a:moveTo>
                    <a:pt x="5766" y="0"/>
                  </a:moveTo>
                  <a:cubicBezTo>
                    <a:pt x="5584" y="0"/>
                    <a:pt x="5402" y="8"/>
                    <a:pt x="5190" y="16"/>
                  </a:cubicBezTo>
                  <a:lnTo>
                    <a:pt x="2282" y="114"/>
                  </a:lnTo>
                  <a:cubicBezTo>
                    <a:pt x="798" y="211"/>
                    <a:pt x="-293" y="608"/>
                    <a:pt x="71" y="997"/>
                  </a:cubicBezTo>
                  <a:lnTo>
                    <a:pt x="12522" y="20992"/>
                  </a:lnTo>
                  <a:cubicBezTo>
                    <a:pt x="12522" y="21332"/>
                    <a:pt x="13642" y="21600"/>
                    <a:pt x="14885" y="21600"/>
                  </a:cubicBezTo>
                  <a:cubicBezTo>
                    <a:pt x="15066" y="21600"/>
                    <a:pt x="15248" y="21592"/>
                    <a:pt x="15460" y="21576"/>
                  </a:cubicBezTo>
                  <a:lnTo>
                    <a:pt x="18368" y="21478"/>
                  </a:lnTo>
                  <a:cubicBezTo>
                    <a:pt x="20216" y="21381"/>
                    <a:pt x="21307" y="20992"/>
                    <a:pt x="20943" y="20595"/>
                  </a:cubicBezTo>
                  <a:lnTo>
                    <a:pt x="8492" y="608"/>
                  </a:lnTo>
                  <a:cubicBezTo>
                    <a:pt x="8189" y="268"/>
                    <a:pt x="7038" y="0"/>
                    <a:pt x="576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2" name="Google Shape;3581;p77"/>
            <p:cNvSpPr/>
            <p:nvPr/>
          </p:nvSpPr>
          <p:spPr>
            <a:xfrm>
              <a:off x="767003" y="1998061"/>
              <a:ext cx="54894" cy="210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5766" y="0"/>
                  </a:moveTo>
                  <a:cubicBezTo>
                    <a:pt x="5584" y="0"/>
                    <a:pt x="5372" y="8"/>
                    <a:pt x="5190" y="16"/>
                  </a:cubicBezTo>
                  <a:lnTo>
                    <a:pt x="2252" y="122"/>
                  </a:lnTo>
                  <a:cubicBezTo>
                    <a:pt x="798" y="219"/>
                    <a:pt x="-293" y="609"/>
                    <a:pt x="71" y="998"/>
                  </a:cubicBezTo>
                  <a:lnTo>
                    <a:pt x="12522" y="21008"/>
                  </a:lnTo>
                  <a:cubicBezTo>
                    <a:pt x="12885" y="21397"/>
                    <a:pt x="14339" y="21600"/>
                    <a:pt x="15824" y="21600"/>
                  </a:cubicBezTo>
                  <a:lnTo>
                    <a:pt x="18732" y="21397"/>
                  </a:lnTo>
                  <a:cubicBezTo>
                    <a:pt x="20216" y="21397"/>
                    <a:pt x="21307" y="21008"/>
                    <a:pt x="20943" y="20618"/>
                  </a:cubicBezTo>
                  <a:lnTo>
                    <a:pt x="8492" y="609"/>
                  </a:lnTo>
                  <a:cubicBezTo>
                    <a:pt x="8159" y="268"/>
                    <a:pt x="7008" y="0"/>
                    <a:pt x="576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3" name="Google Shape;3582;p77"/>
            <p:cNvSpPr/>
            <p:nvPr/>
          </p:nvSpPr>
          <p:spPr>
            <a:xfrm>
              <a:off x="808134" y="1990383"/>
              <a:ext cx="54863" cy="210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2" h="21600" extrusionOk="0">
                  <a:moveTo>
                    <a:pt x="5767" y="0"/>
                  </a:moveTo>
                  <a:cubicBezTo>
                    <a:pt x="5555" y="0"/>
                    <a:pt x="5373" y="8"/>
                    <a:pt x="5192" y="24"/>
                  </a:cubicBezTo>
                  <a:lnTo>
                    <a:pt x="2257" y="122"/>
                  </a:lnTo>
                  <a:cubicBezTo>
                    <a:pt x="805" y="219"/>
                    <a:pt x="-314" y="511"/>
                    <a:pt x="79" y="1006"/>
                  </a:cubicBezTo>
                  <a:lnTo>
                    <a:pt x="12483" y="20910"/>
                  </a:lnTo>
                  <a:cubicBezTo>
                    <a:pt x="12876" y="21308"/>
                    <a:pt x="14328" y="21600"/>
                    <a:pt x="15780" y="21600"/>
                  </a:cubicBezTo>
                  <a:lnTo>
                    <a:pt x="18715" y="21405"/>
                  </a:lnTo>
                  <a:cubicBezTo>
                    <a:pt x="20167" y="21405"/>
                    <a:pt x="21286" y="20910"/>
                    <a:pt x="20893" y="20521"/>
                  </a:cubicBezTo>
                  <a:lnTo>
                    <a:pt x="8096" y="609"/>
                  </a:lnTo>
                  <a:cubicBezTo>
                    <a:pt x="8096" y="268"/>
                    <a:pt x="7007" y="0"/>
                    <a:pt x="5767" y="0"/>
                  </a:cubicBezTo>
                  <a:close/>
                </a:path>
              </a:pathLst>
            </a:custGeom>
            <a:solidFill>
              <a:srgbClr val="4C41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4" name="Google Shape;3583;p77"/>
            <p:cNvSpPr/>
            <p:nvPr/>
          </p:nvSpPr>
          <p:spPr>
            <a:xfrm>
              <a:off x="848282" y="1981836"/>
              <a:ext cx="55660" cy="210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7" h="21600" extrusionOk="0">
                  <a:moveTo>
                    <a:pt x="5766" y="0"/>
                  </a:moveTo>
                  <a:cubicBezTo>
                    <a:pt x="5584" y="0"/>
                    <a:pt x="5402" y="0"/>
                    <a:pt x="5190" y="16"/>
                  </a:cubicBezTo>
                  <a:lnTo>
                    <a:pt x="2282" y="114"/>
                  </a:lnTo>
                  <a:cubicBezTo>
                    <a:pt x="798" y="211"/>
                    <a:pt x="-293" y="601"/>
                    <a:pt x="71" y="998"/>
                  </a:cubicBezTo>
                  <a:lnTo>
                    <a:pt x="12885" y="21016"/>
                  </a:lnTo>
                  <a:cubicBezTo>
                    <a:pt x="13249" y="21405"/>
                    <a:pt x="14370" y="21600"/>
                    <a:pt x="15824" y="21600"/>
                  </a:cubicBezTo>
                  <a:lnTo>
                    <a:pt x="18762" y="21503"/>
                  </a:lnTo>
                  <a:cubicBezTo>
                    <a:pt x="20580" y="21405"/>
                    <a:pt x="21307" y="21016"/>
                    <a:pt x="21307" y="20618"/>
                  </a:cubicBezTo>
                  <a:lnTo>
                    <a:pt x="8492" y="601"/>
                  </a:lnTo>
                  <a:cubicBezTo>
                    <a:pt x="8189" y="260"/>
                    <a:pt x="7038" y="0"/>
                    <a:pt x="5766" y="0"/>
                  </a:cubicBezTo>
                  <a:close/>
                </a:path>
              </a:pathLst>
            </a:custGeom>
            <a:solidFill>
              <a:srgbClr val="4C41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5" name="Google Shape;3584;p77"/>
            <p:cNvSpPr/>
            <p:nvPr/>
          </p:nvSpPr>
          <p:spPr>
            <a:xfrm>
              <a:off x="889433" y="1974317"/>
              <a:ext cx="54895" cy="210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5190" y="0"/>
                  </a:moveTo>
                  <a:lnTo>
                    <a:pt x="2252" y="195"/>
                  </a:lnTo>
                  <a:cubicBezTo>
                    <a:pt x="798" y="195"/>
                    <a:pt x="-293" y="592"/>
                    <a:pt x="71" y="982"/>
                  </a:cubicBezTo>
                  <a:lnTo>
                    <a:pt x="12885" y="20991"/>
                  </a:lnTo>
                  <a:cubicBezTo>
                    <a:pt x="12885" y="21332"/>
                    <a:pt x="13976" y="21600"/>
                    <a:pt x="15248" y="21600"/>
                  </a:cubicBezTo>
                  <a:cubicBezTo>
                    <a:pt x="15430" y="21600"/>
                    <a:pt x="15612" y="21592"/>
                    <a:pt x="15824" y="21576"/>
                  </a:cubicBezTo>
                  <a:lnTo>
                    <a:pt x="18732" y="21478"/>
                  </a:lnTo>
                  <a:cubicBezTo>
                    <a:pt x="20216" y="21381"/>
                    <a:pt x="21307" y="20991"/>
                    <a:pt x="20943" y="20594"/>
                  </a:cubicBezTo>
                  <a:lnTo>
                    <a:pt x="8492" y="690"/>
                  </a:lnTo>
                  <a:cubicBezTo>
                    <a:pt x="8129" y="195"/>
                    <a:pt x="6644" y="0"/>
                    <a:pt x="5190" y="0"/>
                  </a:cubicBezTo>
                  <a:close/>
                </a:path>
              </a:pathLst>
            </a:custGeom>
            <a:solidFill>
              <a:srgbClr val="4C41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6" name="Google Shape;3585;p77"/>
            <p:cNvSpPr/>
            <p:nvPr/>
          </p:nvSpPr>
          <p:spPr>
            <a:xfrm>
              <a:off x="930588" y="1966721"/>
              <a:ext cx="54891" cy="210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2" h="21600" extrusionOk="0">
                  <a:moveTo>
                    <a:pt x="5190" y="0"/>
                  </a:moveTo>
                  <a:lnTo>
                    <a:pt x="2252" y="195"/>
                  </a:lnTo>
                  <a:cubicBezTo>
                    <a:pt x="798" y="195"/>
                    <a:pt x="-293" y="584"/>
                    <a:pt x="71" y="974"/>
                  </a:cubicBezTo>
                  <a:lnTo>
                    <a:pt x="12522" y="20991"/>
                  </a:lnTo>
                  <a:cubicBezTo>
                    <a:pt x="12825" y="21332"/>
                    <a:pt x="13976" y="21600"/>
                    <a:pt x="15218" y="21600"/>
                  </a:cubicBezTo>
                  <a:cubicBezTo>
                    <a:pt x="15430" y="21600"/>
                    <a:pt x="15612" y="21592"/>
                    <a:pt x="15793" y="21584"/>
                  </a:cubicBezTo>
                  <a:lnTo>
                    <a:pt x="18732" y="21486"/>
                  </a:lnTo>
                  <a:cubicBezTo>
                    <a:pt x="20186" y="21381"/>
                    <a:pt x="21307" y="20991"/>
                    <a:pt x="20943" y="20602"/>
                  </a:cubicBezTo>
                  <a:lnTo>
                    <a:pt x="8492" y="584"/>
                  </a:lnTo>
                  <a:cubicBezTo>
                    <a:pt x="8129" y="195"/>
                    <a:pt x="6644" y="0"/>
                    <a:pt x="5190" y="0"/>
                  </a:cubicBezTo>
                  <a:close/>
                </a:path>
              </a:pathLst>
            </a:custGeom>
            <a:solidFill>
              <a:srgbClr val="4C41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7" name="Google Shape;3586;p77"/>
            <p:cNvSpPr/>
            <p:nvPr/>
          </p:nvSpPr>
          <p:spPr>
            <a:xfrm>
              <a:off x="970896" y="1958885"/>
              <a:ext cx="55661" cy="210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7" h="21600" extrusionOk="0">
                  <a:moveTo>
                    <a:pt x="5817" y="0"/>
                  </a:moveTo>
                  <a:cubicBezTo>
                    <a:pt x="5604" y="0"/>
                    <a:pt x="5362" y="0"/>
                    <a:pt x="5120" y="16"/>
                  </a:cubicBezTo>
                  <a:lnTo>
                    <a:pt x="2212" y="114"/>
                  </a:lnTo>
                  <a:cubicBezTo>
                    <a:pt x="727" y="211"/>
                    <a:pt x="0" y="601"/>
                    <a:pt x="0" y="998"/>
                  </a:cubicBezTo>
                  <a:lnTo>
                    <a:pt x="12815" y="21007"/>
                  </a:lnTo>
                  <a:cubicBezTo>
                    <a:pt x="13178" y="21405"/>
                    <a:pt x="14663" y="21600"/>
                    <a:pt x="16117" y="21600"/>
                  </a:cubicBezTo>
                  <a:lnTo>
                    <a:pt x="19055" y="21503"/>
                  </a:lnTo>
                  <a:cubicBezTo>
                    <a:pt x="20509" y="21405"/>
                    <a:pt x="21600" y="21007"/>
                    <a:pt x="21236" y="20618"/>
                  </a:cubicBezTo>
                  <a:lnTo>
                    <a:pt x="8422" y="601"/>
                  </a:lnTo>
                  <a:cubicBezTo>
                    <a:pt x="8119" y="260"/>
                    <a:pt x="7240" y="0"/>
                    <a:pt x="581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8" name="Google Shape;3587;p77"/>
            <p:cNvSpPr/>
            <p:nvPr/>
          </p:nvSpPr>
          <p:spPr>
            <a:xfrm>
              <a:off x="1012049" y="1951209"/>
              <a:ext cx="55660" cy="210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7" h="21600" extrusionOk="0">
                  <a:moveTo>
                    <a:pt x="6059" y="0"/>
                  </a:moveTo>
                  <a:cubicBezTo>
                    <a:pt x="5877" y="0"/>
                    <a:pt x="5695" y="8"/>
                    <a:pt x="5483" y="16"/>
                  </a:cubicBezTo>
                  <a:lnTo>
                    <a:pt x="2575" y="114"/>
                  </a:lnTo>
                  <a:cubicBezTo>
                    <a:pt x="1091" y="211"/>
                    <a:pt x="0" y="609"/>
                    <a:pt x="0" y="998"/>
                  </a:cubicBezTo>
                  <a:lnTo>
                    <a:pt x="12815" y="21016"/>
                  </a:lnTo>
                  <a:cubicBezTo>
                    <a:pt x="13178" y="21405"/>
                    <a:pt x="14632" y="21600"/>
                    <a:pt x="16117" y="21600"/>
                  </a:cubicBezTo>
                  <a:lnTo>
                    <a:pt x="19055" y="21405"/>
                  </a:lnTo>
                  <a:cubicBezTo>
                    <a:pt x="20509" y="21405"/>
                    <a:pt x="21600" y="21016"/>
                    <a:pt x="21236" y="20618"/>
                  </a:cubicBezTo>
                  <a:lnTo>
                    <a:pt x="8422" y="609"/>
                  </a:lnTo>
                  <a:cubicBezTo>
                    <a:pt x="8422" y="268"/>
                    <a:pt x="7331" y="0"/>
                    <a:pt x="605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39" name="Google Shape;3588;p77"/>
            <p:cNvSpPr/>
            <p:nvPr/>
          </p:nvSpPr>
          <p:spPr>
            <a:xfrm>
              <a:off x="766858" y="2142728"/>
              <a:ext cx="277473" cy="431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5" h="21600" extrusionOk="0">
                  <a:moveTo>
                    <a:pt x="16258" y="0"/>
                  </a:moveTo>
                  <a:lnTo>
                    <a:pt x="4013" y="285"/>
                  </a:lnTo>
                  <a:cubicBezTo>
                    <a:pt x="750" y="2153"/>
                    <a:pt x="-485" y="5269"/>
                    <a:pt x="169" y="8623"/>
                  </a:cubicBezTo>
                  <a:cubicBezTo>
                    <a:pt x="313" y="9488"/>
                    <a:pt x="1692" y="11930"/>
                    <a:pt x="1908" y="12794"/>
                  </a:cubicBezTo>
                  <a:cubicBezTo>
                    <a:pt x="2345" y="14804"/>
                    <a:pt x="3359" y="17730"/>
                    <a:pt x="3287" y="20030"/>
                  </a:cubicBezTo>
                  <a:cubicBezTo>
                    <a:pt x="5554" y="21112"/>
                    <a:pt x="9020" y="21600"/>
                    <a:pt x="12408" y="21600"/>
                  </a:cubicBezTo>
                  <a:cubicBezTo>
                    <a:pt x="15628" y="21600"/>
                    <a:pt x="18776" y="21160"/>
                    <a:pt x="20755" y="20363"/>
                  </a:cubicBezTo>
                  <a:cubicBezTo>
                    <a:pt x="21115" y="17489"/>
                    <a:pt x="21115" y="14519"/>
                    <a:pt x="20755" y="11597"/>
                  </a:cubicBezTo>
                  <a:cubicBezTo>
                    <a:pt x="20245" y="5844"/>
                    <a:pt x="16330" y="476"/>
                    <a:pt x="1625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0" name="Google Shape;3589;p77"/>
            <p:cNvSpPr/>
            <p:nvPr/>
          </p:nvSpPr>
          <p:spPr>
            <a:xfrm>
              <a:off x="772474" y="1764832"/>
              <a:ext cx="232364" cy="412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2" h="21600" extrusionOk="0">
                  <a:moveTo>
                    <a:pt x="12412" y="0"/>
                  </a:moveTo>
                  <a:lnTo>
                    <a:pt x="477" y="2006"/>
                  </a:lnTo>
                  <a:cubicBezTo>
                    <a:pt x="-309" y="5309"/>
                    <a:pt x="-136" y="8715"/>
                    <a:pt x="1082" y="12023"/>
                  </a:cubicBezTo>
                  <a:cubicBezTo>
                    <a:pt x="1608" y="14476"/>
                    <a:pt x="1781" y="16934"/>
                    <a:pt x="1608" y="19437"/>
                  </a:cubicBezTo>
                  <a:cubicBezTo>
                    <a:pt x="1522" y="20237"/>
                    <a:pt x="909" y="20440"/>
                    <a:pt x="909" y="20837"/>
                  </a:cubicBezTo>
                  <a:cubicBezTo>
                    <a:pt x="909" y="21314"/>
                    <a:pt x="1889" y="21600"/>
                    <a:pt x="3165" y="21600"/>
                  </a:cubicBezTo>
                  <a:cubicBezTo>
                    <a:pt x="3504" y="21600"/>
                    <a:pt x="3857" y="21583"/>
                    <a:pt x="4217" y="21542"/>
                  </a:cubicBezTo>
                  <a:cubicBezTo>
                    <a:pt x="4830" y="21472"/>
                    <a:pt x="5925" y="21463"/>
                    <a:pt x="7259" y="21463"/>
                  </a:cubicBezTo>
                  <a:cubicBezTo>
                    <a:pt x="7922" y="21463"/>
                    <a:pt x="8650" y="21463"/>
                    <a:pt x="9406" y="21463"/>
                  </a:cubicBezTo>
                  <a:cubicBezTo>
                    <a:pt x="11669" y="21463"/>
                    <a:pt x="14192" y="21438"/>
                    <a:pt x="16152" y="21239"/>
                  </a:cubicBezTo>
                  <a:cubicBezTo>
                    <a:pt x="17197" y="21140"/>
                    <a:pt x="18242" y="20941"/>
                    <a:pt x="19028" y="20589"/>
                  </a:cubicBezTo>
                  <a:cubicBezTo>
                    <a:pt x="19287" y="20489"/>
                    <a:pt x="19468" y="20286"/>
                    <a:pt x="19468" y="20137"/>
                  </a:cubicBezTo>
                  <a:cubicBezTo>
                    <a:pt x="19468" y="19735"/>
                    <a:pt x="19381" y="19287"/>
                    <a:pt x="19201" y="18935"/>
                  </a:cubicBezTo>
                  <a:cubicBezTo>
                    <a:pt x="18941" y="17381"/>
                    <a:pt x="18855" y="15881"/>
                    <a:pt x="18941" y="14327"/>
                  </a:cubicBezTo>
                  <a:cubicBezTo>
                    <a:pt x="19201" y="12926"/>
                    <a:pt x="19814" y="11521"/>
                    <a:pt x="20772" y="10170"/>
                  </a:cubicBezTo>
                  <a:cubicBezTo>
                    <a:pt x="21291" y="9470"/>
                    <a:pt x="21291" y="8715"/>
                    <a:pt x="20772" y="8015"/>
                  </a:cubicBezTo>
                  <a:cubicBezTo>
                    <a:pt x="20426" y="7464"/>
                    <a:pt x="19986" y="6913"/>
                    <a:pt x="19381" y="6411"/>
                  </a:cubicBezTo>
                  <a:cubicBezTo>
                    <a:pt x="18336" y="3958"/>
                    <a:pt x="14502" y="1906"/>
                    <a:pt x="13889" y="1803"/>
                  </a:cubicBezTo>
                  <a:cubicBezTo>
                    <a:pt x="12931" y="1753"/>
                    <a:pt x="13370" y="99"/>
                    <a:pt x="1241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1" name="Google Shape;3590;p77"/>
            <p:cNvSpPr/>
            <p:nvPr/>
          </p:nvSpPr>
          <p:spPr>
            <a:xfrm>
              <a:off x="969949" y="1918841"/>
              <a:ext cx="35908" cy="239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58" h="21600" extrusionOk="0">
                  <a:moveTo>
                    <a:pt x="17374" y="0"/>
                  </a:moveTo>
                  <a:cubicBezTo>
                    <a:pt x="14761" y="693"/>
                    <a:pt x="11059" y="1558"/>
                    <a:pt x="11059" y="1558"/>
                  </a:cubicBezTo>
                  <a:cubicBezTo>
                    <a:pt x="11059" y="1558"/>
                    <a:pt x="8969" y="2852"/>
                    <a:pt x="4222" y="5532"/>
                  </a:cubicBezTo>
                  <a:cubicBezTo>
                    <a:pt x="-2" y="8556"/>
                    <a:pt x="-1047" y="11665"/>
                    <a:pt x="1043" y="14688"/>
                  </a:cubicBezTo>
                  <a:cubicBezTo>
                    <a:pt x="3177" y="16933"/>
                    <a:pt x="8447" y="20821"/>
                    <a:pt x="6313" y="21600"/>
                  </a:cubicBezTo>
                  <a:cubicBezTo>
                    <a:pt x="7880" y="21428"/>
                    <a:pt x="8969" y="21078"/>
                    <a:pt x="8969" y="20821"/>
                  </a:cubicBezTo>
                  <a:cubicBezTo>
                    <a:pt x="8969" y="20128"/>
                    <a:pt x="8447" y="19356"/>
                    <a:pt x="7358" y="18748"/>
                  </a:cubicBezTo>
                  <a:cubicBezTo>
                    <a:pt x="5790" y="16068"/>
                    <a:pt x="5268" y="13480"/>
                    <a:pt x="5790" y="10800"/>
                  </a:cubicBezTo>
                  <a:cubicBezTo>
                    <a:pt x="7880" y="8384"/>
                    <a:pt x="11582" y="5961"/>
                    <a:pt x="17374" y="3717"/>
                  </a:cubicBezTo>
                  <a:cubicBezTo>
                    <a:pt x="20553" y="2509"/>
                    <a:pt x="20553" y="1208"/>
                    <a:pt x="17374" y="0"/>
                  </a:cubicBezTo>
                  <a:close/>
                </a:path>
              </a:pathLst>
            </a:custGeom>
            <a:solidFill>
              <a:srgbClr val="F291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2" name="Google Shape;3591;p77"/>
            <p:cNvSpPr/>
            <p:nvPr/>
          </p:nvSpPr>
          <p:spPr>
            <a:xfrm>
              <a:off x="885818" y="1830125"/>
              <a:ext cx="199074" cy="159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600" extrusionOk="0">
                  <a:moveTo>
                    <a:pt x="9648" y="0"/>
                  </a:moveTo>
                  <a:cubicBezTo>
                    <a:pt x="9301" y="0"/>
                    <a:pt x="8945" y="32"/>
                    <a:pt x="8598" y="96"/>
                  </a:cubicBezTo>
                  <a:lnTo>
                    <a:pt x="0" y="21600"/>
                  </a:lnTo>
                  <a:cubicBezTo>
                    <a:pt x="0" y="21600"/>
                    <a:pt x="7674" y="16800"/>
                    <a:pt x="13409" y="16029"/>
                  </a:cubicBezTo>
                  <a:cubicBezTo>
                    <a:pt x="15112" y="15686"/>
                    <a:pt x="16772" y="15514"/>
                    <a:pt x="18424" y="15514"/>
                  </a:cubicBezTo>
                  <a:cubicBezTo>
                    <a:pt x="19245" y="15514"/>
                    <a:pt x="20067" y="15557"/>
                    <a:pt x="20880" y="15643"/>
                  </a:cubicBezTo>
                  <a:cubicBezTo>
                    <a:pt x="21600" y="12396"/>
                    <a:pt x="21193" y="4243"/>
                    <a:pt x="21193" y="4243"/>
                  </a:cubicBezTo>
                  <a:cubicBezTo>
                    <a:pt x="21193" y="4243"/>
                    <a:pt x="15560" y="3075"/>
                    <a:pt x="12791" y="1007"/>
                  </a:cubicBezTo>
                  <a:cubicBezTo>
                    <a:pt x="11867" y="321"/>
                    <a:pt x="10758" y="0"/>
                    <a:pt x="964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3" name="Google Shape;3592;p77"/>
            <p:cNvSpPr/>
            <p:nvPr/>
          </p:nvSpPr>
          <p:spPr>
            <a:xfrm>
              <a:off x="793920" y="1570228"/>
              <a:ext cx="199149" cy="242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8" h="21600" extrusionOk="0">
                  <a:moveTo>
                    <a:pt x="10528" y="0"/>
                  </a:moveTo>
                  <a:cubicBezTo>
                    <a:pt x="10225" y="0"/>
                    <a:pt x="9905" y="14"/>
                    <a:pt x="9576" y="42"/>
                  </a:cubicBezTo>
                  <a:cubicBezTo>
                    <a:pt x="4384" y="465"/>
                    <a:pt x="-99" y="3278"/>
                    <a:pt x="2" y="6514"/>
                  </a:cubicBezTo>
                  <a:cubicBezTo>
                    <a:pt x="103" y="9750"/>
                    <a:pt x="2758" y="13761"/>
                    <a:pt x="3769" y="15974"/>
                  </a:cubicBezTo>
                  <a:cubicBezTo>
                    <a:pt x="4384" y="17850"/>
                    <a:pt x="4587" y="19725"/>
                    <a:pt x="4384" y="21600"/>
                  </a:cubicBezTo>
                  <a:lnTo>
                    <a:pt x="15897" y="21255"/>
                  </a:lnTo>
                  <a:cubicBezTo>
                    <a:pt x="15897" y="21255"/>
                    <a:pt x="15593" y="18273"/>
                    <a:pt x="16301" y="17166"/>
                  </a:cubicBezTo>
                  <a:cubicBezTo>
                    <a:pt x="17422" y="16059"/>
                    <a:pt x="18644" y="15037"/>
                    <a:pt x="20068" y="14184"/>
                  </a:cubicBezTo>
                  <a:cubicBezTo>
                    <a:pt x="21088" y="13331"/>
                    <a:pt x="21501" y="11970"/>
                    <a:pt x="20987" y="10779"/>
                  </a:cubicBezTo>
                  <a:cubicBezTo>
                    <a:pt x="20684" y="9242"/>
                    <a:pt x="20271" y="7790"/>
                    <a:pt x="19563" y="6345"/>
                  </a:cubicBezTo>
                  <a:cubicBezTo>
                    <a:pt x="19259" y="5830"/>
                    <a:pt x="18745" y="5407"/>
                    <a:pt x="18442" y="4984"/>
                  </a:cubicBezTo>
                  <a:cubicBezTo>
                    <a:pt x="17102" y="2904"/>
                    <a:pt x="15138" y="0"/>
                    <a:pt x="10528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4" name="Google Shape;3593;p77"/>
            <p:cNvSpPr/>
            <p:nvPr/>
          </p:nvSpPr>
          <p:spPr>
            <a:xfrm>
              <a:off x="748882" y="1554241"/>
              <a:ext cx="226977" cy="452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7" h="21600" extrusionOk="0">
                  <a:moveTo>
                    <a:pt x="11963" y="0"/>
                  </a:moveTo>
                  <a:cubicBezTo>
                    <a:pt x="10569" y="0"/>
                    <a:pt x="9234" y="143"/>
                    <a:pt x="7900" y="464"/>
                  </a:cubicBezTo>
                  <a:cubicBezTo>
                    <a:pt x="6461" y="830"/>
                    <a:pt x="4852" y="1468"/>
                    <a:pt x="4941" y="2106"/>
                  </a:cubicBezTo>
                  <a:cubicBezTo>
                    <a:pt x="2702" y="2336"/>
                    <a:pt x="2427" y="3521"/>
                    <a:pt x="2249" y="3932"/>
                  </a:cubicBezTo>
                  <a:cubicBezTo>
                    <a:pt x="1982" y="4570"/>
                    <a:pt x="1982" y="5208"/>
                    <a:pt x="2071" y="5845"/>
                  </a:cubicBezTo>
                  <a:cubicBezTo>
                    <a:pt x="2338" y="6758"/>
                    <a:pt x="3058" y="7626"/>
                    <a:pt x="3413" y="8581"/>
                  </a:cubicBezTo>
                  <a:cubicBezTo>
                    <a:pt x="3777" y="9313"/>
                    <a:pt x="3688" y="10132"/>
                    <a:pt x="3147" y="10864"/>
                  </a:cubicBezTo>
                  <a:cubicBezTo>
                    <a:pt x="2613" y="11547"/>
                    <a:pt x="1263" y="11913"/>
                    <a:pt x="640" y="12551"/>
                  </a:cubicBezTo>
                  <a:cubicBezTo>
                    <a:pt x="-257" y="13419"/>
                    <a:pt x="-168" y="14468"/>
                    <a:pt x="640" y="15287"/>
                  </a:cubicBezTo>
                  <a:cubicBezTo>
                    <a:pt x="1537" y="16155"/>
                    <a:pt x="2702" y="16702"/>
                    <a:pt x="2338" y="17751"/>
                  </a:cubicBezTo>
                  <a:cubicBezTo>
                    <a:pt x="1893" y="18936"/>
                    <a:pt x="2702" y="20121"/>
                    <a:pt x="4489" y="20898"/>
                  </a:cubicBezTo>
                  <a:cubicBezTo>
                    <a:pt x="5720" y="21366"/>
                    <a:pt x="7151" y="21600"/>
                    <a:pt x="8604" y="21600"/>
                  </a:cubicBezTo>
                  <a:cubicBezTo>
                    <a:pt x="8849" y="21600"/>
                    <a:pt x="9086" y="21596"/>
                    <a:pt x="9331" y="21581"/>
                  </a:cubicBezTo>
                  <a:cubicBezTo>
                    <a:pt x="10769" y="21491"/>
                    <a:pt x="12111" y="21264"/>
                    <a:pt x="13364" y="20943"/>
                  </a:cubicBezTo>
                  <a:cubicBezTo>
                    <a:pt x="15693" y="20306"/>
                    <a:pt x="17843" y="19849"/>
                    <a:pt x="19371" y="18117"/>
                  </a:cubicBezTo>
                  <a:cubicBezTo>
                    <a:pt x="20268" y="17158"/>
                    <a:pt x="19015" y="16974"/>
                    <a:pt x="19727" y="15974"/>
                  </a:cubicBezTo>
                  <a:cubicBezTo>
                    <a:pt x="20179" y="15423"/>
                    <a:pt x="21076" y="14970"/>
                    <a:pt x="21254" y="14328"/>
                  </a:cubicBezTo>
                  <a:cubicBezTo>
                    <a:pt x="21343" y="13781"/>
                    <a:pt x="20980" y="13279"/>
                    <a:pt x="20357" y="12872"/>
                  </a:cubicBezTo>
                  <a:lnTo>
                    <a:pt x="20268" y="12872"/>
                  </a:lnTo>
                  <a:cubicBezTo>
                    <a:pt x="19638" y="12460"/>
                    <a:pt x="18651" y="12275"/>
                    <a:pt x="18117" y="11913"/>
                  </a:cubicBezTo>
                  <a:cubicBezTo>
                    <a:pt x="17576" y="11502"/>
                    <a:pt x="17309" y="11000"/>
                    <a:pt x="17398" y="10498"/>
                  </a:cubicBezTo>
                  <a:cubicBezTo>
                    <a:pt x="17487" y="10226"/>
                    <a:pt x="17754" y="9951"/>
                    <a:pt x="18028" y="9679"/>
                  </a:cubicBezTo>
                  <a:cubicBezTo>
                    <a:pt x="19104" y="8536"/>
                    <a:pt x="19193" y="7808"/>
                    <a:pt x="17576" y="6894"/>
                  </a:cubicBezTo>
                  <a:cubicBezTo>
                    <a:pt x="17042" y="6623"/>
                    <a:pt x="16590" y="6302"/>
                    <a:pt x="16323" y="5936"/>
                  </a:cubicBezTo>
                  <a:cubicBezTo>
                    <a:pt x="16056" y="5574"/>
                    <a:pt x="15878" y="5208"/>
                    <a:pt x="16501" y="4981"/>
                  </a:cubicBezTo>
                  <a:cubicBezTo>
                    <a:pt x="16679" y="4909"/>
                    <a:pt x="16909" y="4875"/>
                    <a:pt x="17116" y="4875"/>
                  </a:cubicBezTo>
                  <a:cubicBezTo>
                    <a:pt x="17331" y="4875"/>
                    <a:pt x="17532" y="4909"/>
                    <a:pt x="17665" y="4981"/>
                  </a:cubicBezTo>
                  <a:cubicBezTo>
                    <a:pt x="17865" y="5083"/>
                    <a:pt x="18310" y="5709"/>
                    <a:pt x="18607" y="5709"/>
                  </a:cubicBezTo>
                  <a:cubicBezTo>
                    <a:pt x="18703" y="5709"/>
                    <a:pt x="18785" y="5634"/>
                    <a:pt x="18829" y="5434"/>
                  </a:cubicBezTo>
                  <a:cubicBezTo>
                    <a:pt x="19015" y="4706"/>
                    <a:pt x="19460" y="4570"/>
                    <a:pt x="18295" y="3291"/>
                  </a:cubicBezTo>
                  <a:cubicBezTo>
                    <a:pt x="18117" y="3109"/>
                    <a:pt x="17398" y="2517"/>
                    <a:pt x="17487" y="2381"/>
                  </a:cubicBezTo>
                  <a:cubicBezTo>
                    <a:pt x="18651" y="2426"/>
                    <a:pt x="19727" y="2743"/>
                    <a:pt x="20268" y="3245"/>
                  </a:cubicBezTo>
                  <a:cubicBezTo>
                    <a:pt x="20972" y="2887"/>
                    <a:pt x="18985" y="8"/>
                    <a:pt x="12845" y="8"/>
                  </a:cubicBezTo>
                  <a:cubicBezTo>
                    <a:pt x="12749" y="8"/>
                    <a:pt x="12653" y="8"/>
                    <a:pt x="12556" y="8"/>
                  </a:cubicBezTo>
                  <a:cubicBezTo>
                    <a:pt x="12363" y="4"/>
                    <a:pt x="12163" y="0"/>
                    <a:pt x="1196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5" name="Google Shape;3594;p77"/>
            <p:cNvSpPr/>
            <p:nvPr/>
          </p:nvSpPr>
          <p:spPr>
            <a:xfrm>
              <a:off x="2768256" y="3180577"/>
              <a:ext cx="761467" cy="4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0"/>
                    <a:pt x="0" y="4644"/>
                    <a:pt x="0" y="10821"/>
                  </a:cubicBezTo>
                  <a:cubicBezTo>
                    <a:pt x="0" y="16999"/>
                    <a:pt x="4831" y="21600"/>
                    <a:pt x="10800" y="21600"/>
                  </a:cubicBezTo>
                  <a:cubicBezTo>
                    <a:pt x="16769" y="21600"/>
                    <a:pt x="21600" y="16999"/>
                    <a:pt x="21600" y="10821"/>
                  </a:cubicBezTo>
                  <a:cubicBezTo>
                    <a:pt x="21600" y="4644"/>
                    <a:pt x="16769" y="0"/>
                    <a:pt x="10800" y="0"/>
                  </a:cubicBez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6" name="Google Shape;3595;p77"/>
            <p:cNvSpPr/>
            <p:nvPr/>
          </p:nvSpPr>
          <p:spPr>
            <a:xfrm>
              <a:off x="2982895" y="3094473"/>
              <a:ext cx="45576" cy="74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600" extrusionOk="0">
                  <a:moveTo>
                    <a:pt x="294" y="0"/>
                  </a:moveTo>
                  <a:cubicBezTo>
                    <a:pt x="-153" y="6375"/>
                    <a:pt x="-153" y="12749"/>
                    <a:pt x="741" y="19124"/>
                  </a:cubicBezTo>
                  <a:cubicBezTo>
                    <a:pt x="1597" y="20843"/>
                    <a:pt x="7258" y="21600"/>
                    <a:pt x="11876" y="21600"/>
                  </a:cubicBezTo>
                  <a:cubicBezTo>
                    <a:pt x="14706" y="21600"/>
                    <a:pt x="17164" y="21302"/>
                    <a:pt x="17835" y="20775"/>
                  </a:cubicBezTo>
                  <a:cubicBezTo>
                    <a:pt x="19213" y="19124"/>
                    <a:pt x="21447" y="1101"/>
                    <a:pt x="21447" y="1101"/>
                  </a:cubicBezTo>
                  <a:lnTo>
                    <a:pt x="294" y="0"/>
                  </a:ln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7" name="Google Shape;3596;p77"/>
            <p:cNvSpPr/>
            <p:nvPr/>
          </p:nvSpPr>
          <p:spPr>
            <a:xfrm>
              <a:off x="2900166" y="3151136"/>
              <a:ext cx="129250" cy="50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1" h="21600" extrusionOk="0">
                  <a:moveTo>
                    <a:pt x="13671" y="0"/>
                  </a:moveTo>
                  <a:cubicBezTo>
                    <a:pt x="13383" y="0"/>
                    <a:pt x="13448" y="1083"/>
                    <a:pt x="12978" y="3589"/>
                  </a:cubicBezTo>
                  <a:cubicBezTo>
                    <a:pt x="12181" y="8092"/>
                    <a:pt x="8705" y="12188"/>
                    <a:pt x="5386" y="12188"/>
                  </a:cubicBezTo>
                  <a:cubicBezTo>
                    <a:pt x="5242" y="12188"/>
                    <a:pt x="5059" y="12188"/>
                    <a:pt x="4850" y="12188"/>
                  </a:cubicBezTo>
                  <a:cubicBezTo>
                    <a:pt x="3125" y="12188"/>
                    <a:pt x="-259" y="12493"/>
                    <a:pt x="15" y="18722"/>
                  </a:cubicBezTo>
                  <a:cubicBezTo>
                    <a:pt x="15" y="20347"/>
                    <a:pt x="2237" y="21600"/>
                    <a:pt x="6026" y="21600"/>
                  </a:cubicBezTo>
                  <a:lnTo>
                    <a:pt x="11070" y="21600"/>
                  </a:lnTo>
                  <a:cubicBezTo>
                    <a:pt x="12338" y="21600"/>
                    <a:pt x="13448" y="20347"/>
                    <a:pt x="14546" y="19129"/>
                  </a:cubicBezTo>
                  <a:lnTo>
                    <a:pt x="14873" y="21600"/>
                  </a:lnTo>
                  <a:lnTo>
                    <a:pt x="20871" y="21600"/>
                  </a:lnTo>
                  <a:cubicBezTo>
                    <a:pt x="21027" y="17910"/>
                    <a:pt x="21184" y="13813"/>
                    <a:pt x="21341" y="10123"/>
                  </a:cubicBezTo>
                  <a:cubicBezTo>
                    <a:pt x="21341" y="7685"/>
                    <a:pt x="20871" y="5620"/>
                    <a:pt x="20243" y="4401"/>
                  </a:cubicBezTo>
                  <a:cubicBezTo>
                    <a:pt x="19603" y="5620"/>
                    <a:pt x="18976" y="6873"/>
                    <a:pt x="18179" y="6873"/>
                  </a:cubicBezTo>
                  <a:cubicBezTo>
                    <a:pt x="18061" y="6907"/>
                    <a:pt x="17930" y="6907"/>
                    <a:pt x="17800" y="6907"/>
                  </a:cubicBezTo>
                  <a:cubicBezTo>
                    <a:pt x="16676" y="6907"/>
                    <a:pt x="15591" y="5315"/>
                    <a:pt x="15030" y="2370"/>
                  </a:cubicBezTo>
                  <a:cubicBezTo>
                    <a:pt x="14873" y="1524"/>
                    <a:pt x="14546" y="711"/>
                    <a:pt x="14076" y="305"/>
                  </a:cubicBezTo>
                  <a:cubicBezTo>
                    <a:pt x="13893" y="102"/>
                    <a:pt x="13762" y="0"/>
                    <a:pt x="1367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8" name="Google Shape;3597;p77"/>
            <p:cNvSpPr/>
            <p:nvPr/>
          </p:nvSpPr>
          <p:spPr>
            <a:xfrm>
              <a:off x="3363233" y="3076270"/>
              <a:ext cx="50756" cy="6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5" h="21600" extrusionOk="0">
                  <a:moveTo>
                    <a:pt x="11610" y="0"/>
                  </a:moveTo>
                  <a:lnTo>
                    <a:pt x="0" y="8421"/>
                  </a:lnTo>
                  <a:cubicBezTo>
                    <a:pt x="0" y="8421"/>
                    <a:pt x="4002" y="17456"/>
                    <a:pt x="6020" y="20370"/>
                  </a:cubicBezTo>
                  <a:cubicBezTo>
                    <a:pt x="6549" y="21252"/>
                    <a:pt x="7906" y="21600"/>
                    <a:pt x="9560" y="21600"/>
                  </a:cubicBezTo>
                  <a:cubicBezTo>
                    <a:pt x="13959" y="21600"/>
                    <a:pt x="20641" y="19194"/>
                    <a:pt x="21203" y="17777"/>
                  </a:cubicBezTo>
                  <a:cubicBezTo>
                    <a:pt x="21600" y="15505"/>
                    <a:pt x="11610" y="0"/>
                    <a:pt x="11610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49" name="Google Shape;3598;p77"/>
            <p:cNvSpPr/>
            <p:nvPr/>
          </p:nvSpPr>
          <p:spPr>
            <a:xfrm>
              <a:off x="3310496" y="3124151"/>
              <a:ext cx="123566" cy="79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4" h="21600" extrusionOk="0">
                  <a:moveTo>
                    <a:pt x="17019" y="0"/>
                  </a:moveTo>
                  <a:cubicBezTo>
                    <a:pt x="16231" y="3364"/>
                    <a:pt x="12894" y="4393"/>
                    <a:pt x="12894" y="4393"/>
                  </a:cubicBezTo>
                  <a:cubicBezTo>
                    <a:pt x="12145" y="1586"/>
                    <a:pt x="11120" y="1264"/>
                    <a:pt x="10699" y="1264"/>
                  </a:cubicBezTo>
                  <a:cubicBezTo>
                    <a:pt x="10581" y="1264"/>
                    <a:pt x="10502" y="1286"/>
                    <a:pt x="10502" y="1286"/>
                  </a:cubicBezTo>
                  <a:cubicBezTo>
                    <a:pt x="9872" y="1286"/>
                    <a:pt x="10029" y="1543"/>
                    <a:pt x="10029" y="3879"/>
                  </a:cubicBezTo>
                  <a:cubicBezTo>
                    <a:pt x="9872" y="8271"/>
                    <a:pt x="7967" y="12171"/>
                    <a:pt x="5431" y="13714"/>
                  </a:cubicBezTo>
                  <a:cubicBezTo>
                    <a:pt x="4472" y="14507"/>
                    <a:pt x="-1086" y="16564"/>
                    <a:pt x="188" y="20464"/>
                  </a:cubicBezTo>
                  <a:cubicBezTo>
                    <a:pt x="372" y="21064"/>
                    <a:pt x="1621" y="21600"/>
                    <a:pt x="3473" y="21600"/>
                  </a:cubicBezTo>
                  <a:cubicBezTo>
                    <a:pt x="4734" y="21600"/>
                    <a:pt x="6285" y="21343"/>
                    <a:pt x="7967" y="20721"/>
                  </a:cubicBezTo>
                  <a:cubicBezTo>
                    <a:pt x="9556" y="19929"/>
                    <a:pt x="11146" y="18900"/>
                    <a:pt x="12578" y="17614"/>
                  </a:cubicBezTo>
                  <a:cubicBezTo>
                    <a:pt x="13524" y="16564"/>
                    <a:pt x="14313" y="15021"/>
                    <a:pt x="14956" y="13457"/>
                  </a:cubicBezTo>
                  <a:lnTo>
                    <a:pt x="15902" y="14764"/>
                  </a:lnTo>
                  <a:lnTo>
                    <a:pt x="20514" y="10093"/>
                  </a:lnTo>
                  <a:cubicBezTo>
                    <a:pt x="20514" y="10093"/>
                    <a:pt x="19555" y="5164"/>
                    <a:pt x="18924" y="2593"/>
                  </a:cubicBezTo>
                  <a:cubicBezTo>
                    <a:pt x="18609" y="1029"/>
                    <a:pt x="17807" y="0"/>
                    <a:pt x="1701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0" name="Google Shape;3599;p77"/>
            <p:cNvSpPr/>
            <p:nvPr/>
          </p:nvSpPr>
          <p:spPr>
            <a:xfrm>
              <a:off x="2980495" y="2200105"/>
              <a:ext cx="239709" cy="257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8" h="21600" extrusionOk="0">
                  <a:moveTo>
                    <a:pt x="16108" y="0"/>
                  </a:moveTo>
                  <a:cubicBezTo>
                    <a:pt x="16108" y="0"/>
                    <a:pt x="9797" y="2810"/>
                    <a:pt x="4866" y="3129"/>
                  </a:cubicBezTo>
                  <a:cubicBezTo>
                    <a:pt x="3541" y="3209"/>
                    <a:pt x="2564" y="3236"/>
                    <a:pt x="1848" y="3236"/>
                  </a:cubicBezTo>
                  <a:cubicBezTo>
                    <a:pt x="409" y="3236"/>
                    <a:pt x="15" y="3129"/>
                    <a:pt x="15" y="3129"/>
                  </a:cubicBezTo>
                  <a:cubicBezTo>
                    <a:pt x="15" y="3129"/>
                    <a:pt x="-233" y="8352"/>
                    <a:pt x="1306" y="21600"/>
                  </a:cubicBezTo>
                  <a:lnTo>
                    <a:pt x="19339" y="17348"/>
                  </a:lnTo>
                  <a:cubicBezTo>
                    <a:pt x="19339" y="17348"/>
                    <a:pt x="19587" y="15740"/>
                    <a:pt x="19748" y="14776"/>
                  </a:cubicBezTo>
                  <a:cubicBezTo>
                    <a:pt x="20397" y="11561"/>
                    <a:pt x="21367" y="5056"/>
                    <a:pt x="1610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1" name="Google Shape;3600;p77"/>
            <p:cNvSpPr/>
            <p:nvPr/>
          </p:nvSpPr>
          <p:spPr>
            <a:xfrm>
              <a:off x="3121738" y="2695446"/>
              <a:ext cx="285490" cy="416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0" h="21600" extrusionOk="0">
                  <a:moveTo>
                    <a:pt x="2654" y="0"/>
                  </a:moveTo>
                  <a:cubicBezTo>
                    <a:pt x="1903" y="0"/>
                    <a:pt x="1242" y="119"/>
                    <a:pt x="754" y="353"/>
                  </a:cubicBezTo>
                  <a:cubicBezTo>
                    <a:pt x="182" y="653"/>
                    <a:pt x="-110" y="1150"/>
                    <a:pt x="39" y="1647"/>
                  </a:cubicBezTo>
                  <a:cubicBezTo>
                    <a:pt x="39" y="1647"/>
                    <a:pt x="39" y="1647"/>
                    <a:pt x="39" y="1696"/>
                  </a:cubicBezTo>
                  <a:cubicBezTo>
                    <a:pt x="110" y="1745"/>
                    <a:pt x="110" y="1795"/>
                    <a:pt x="110" y="1844"/>
                  </a:cubicBezTo>
                  <a:cubicBezTo>
                    <a:pt x="110" y="1992"/>
                    <a:pt x="182" y="2090"/>
                    <a:pt x="253" y="2193"/>
                  </a:cubicBezTo>
                  <a:cubicBezTo>
                    <a:pt x="325" y="2193"/>
                    <a:pt x="325" y="2242"/>
                    <a:pt x="325" y="2291"/>
                  </a:cubicBezTo>
                  <a:cubicBezTo>
                    <a:pt x="396" y="2489"/>
                    <a:pt x="539" y="2686"/>
                    <a:pt x="754" y="2887"/>
                  </a:cubicBezTo>
                  <a:cubicBezTo>
                    <a:pt x="2988" y="5367"/>
                    <a:pt x="9326" y="11671"/>
                    <a:pt x="14222" y="17231"/>
                  </a:cubicBezTo>
                  <a:cubicBezTo>
                    <a:pt x="15158" y="18274"/>
                    <a:pt x="16021" y="19317"/>
                    <a:pt x="16814" y="20257"/>
                  </a:cubicBezTo>
                  <a:lnTo>
                    <a:pt x="16814" y="20306"/>
                  </a:lnTo>
                  <a:lnTo>
                    <a:pt x="17535" y="21202"/>
                  </a:lnTo>
                  <a:lnTo>
                    <a:pt x="17892" y="21600"/>
                  </a:lnTo>
                  <a:cubicBezTo>
                    <a:pt x="19119" y="21300"/>
                    <a:pt x="20340" y="20902"/>
                    <a:pt x="21490" y="20405"/>
                  </a:cubicBezTo>
                  <a:cubicBezTo>
                    <a:pt x="18899" y="16336"/>
                    <a:pt x="16164" y="9141"/>
                    <a:pt x="11703" y="4423"/>
                  </a:cubicBezTo>
                  <a:cubicBezTo>
                    <a:pt x="10404" y="3133"/>
                    <a:pt x="8748" y="1992"/>
                    <a:pt x="6878" y="1101"/>
                  </a:cubicBezTo>
                  <a:lnTo>
                    <a:pt x="6735" y="998"/>
                  </a:lnTo>
                  <a:lnTo>
                    <a:pt x="6443" y="850"/>
                  </a:lnTo>
                  <a:cubicBezTo>
                    <a:pt x="5180" y="279"/>
                    <a:pt x="3810" y="0"/>
                    <a:pt x="265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2" name="Google Shape;3601;p77"/>
            <p:cNvSpPr/>
            <p:nvPr/>
          </p:nvSpPr>
          <p:spPr>
            <a:xfrm>
              <a:off x="3013171" y="2260727"/>
              <a:ext cx="199961" cy="522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600" extrusionOk="0">
                  <a:moveTo>
                    <a:pt x="3945" y="0"/>
                  </a:moveTo>
                  <a:cubicBezTo>
                    <a:pt x="1690" y="0"/>
                    <a:pt x="113" y="510"/>
                    <a:pt x="3" y="1919"/>
                  </a:cubicBezTo>
                  <a:cubicBezTo>
                    <a:pt x="-99" y="3027"/>
                    <a:pt x="2665" y="6780"/>
                    <a:pt x="5530" y="10615"/>
                  </a:cubicBezTo>
                  <a:cubicBezTo>
                    <a:pt x="6454" y="11877"/>
                    <a:pt x="7480" y="13142"/>
                    <a:pt x="8302" y="14329"/>
                  </a:cubicBezTo>
                  <a:cubicBezTo>
                    <a:pt x="9836" y="16421"/>
                    <a:pt x="11066" y="18200"/>
                    <a:pt x="11574" y="19230"/>
                  </a:cubicBezTo>
                  <a:cubicBezTo>
                    <a:pt x="11574" y="19230"/>
                    <a:pt x="11574" y="19269"/>
                    <a:pt x="11574" y="19269"/>
                  </a:cubicBezTo>
                  <a:cubicBezTo>
                    <a:pt x="11684" y="19308"/>
                    <a:pt x="11684" y="19387"/>
                    <a:pt x="11684" y="19426"/>
                  </a:cubicBezTo>
                  <a:cubicBezTo>
                    <a:pt x="11786" y="19504"/>
                    <a:pt x="11786" y="19583"/>
                    <a:pt x="11888" y="19661"/>
                  </a:cubicBezTo>
                  <a:cubicBezTo>
                    <a:pt x="11990" y="19704"/>
                    <a:pt x="11990" y="19704"/>
                    <a:pt x="11990" y="19743"/>
                  </a:cubicBezTo>
                  <a:cubicBezTo>
                    <a:pt x="12193" y="19861"/>
                    <a:pt x="12295" y="19978"/>
                    <a:pt x="12498" y="20096"/>
                  </a:cubicBezTo>
                  <a:lnTo>
                    <a:pt x="12498" y="20139"/>
                  </a:lnTo>
                  <a:cubicBezTo>
                    <a:pt x="13422" y="20652"/>
                    <a:pt x="14651" y="21087"/>
                    <a:pt x="16186" y="21401"/>
                  </a:cubicBezTo>
                  <a:cubicBezTo>
                    <a:pt x="16499" y="21440"/>
                    <a:pt x="16906" y="21522"/>
                    <a:pt x="17313" y="21561"/>
                  </a:cubicBezTo>
                  <a:cubicBezTo>
                    <a:pt x="17601" y="21587"/>
                    <a:pt x="17890" y="21600"/>
                    <a:pt x="18169" y="21600"/>
                  </a:cubicBezTo>
                  <a:cubicBezTo>
                    <a:pt x="19984" y="21600"/>
                    <a:pt x="21501" y="21002"/>
                    <a:pt x="21416" y="19187"/>
                  </a:cubicBezTo>
                  <a:cubicBezTo>
                    <a:pt x="21416" y="19148"/>
                    <a:pt x="21416" y="19070"/>
                    <a:pt x="21416" y="19030"/>
                  </a:cubicBezTo>
                  <a:lnTo>
                    <a:pt x="21416" y="18834"/>
                  </a:lnTo>
                  <a:cubicBezTo>
                    <a:pt x="21315" y="16108"/>
                    <a:pt x="21001" y="6545"/>
                    <a:pt x="21001" y="5476"/>
                  </a:cubicBezTo>
                  <a:cubicBezTo>
                    <a:pt x="21001" y="4449"/>
                    <a:pt x="20390" y="3305"/>
                    <a:pt x="17932" y="2671"/>
                  </a:cubicBezTo>
                  <a:cubicBezTo>
                    <a:pt x="14244" y="1654"/>
                    <a:pt x="8005" y="0"/>
                    <a:pt x="394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3" name="Google Shape;3602;p77"/>
            <p:cNvSpPr/>
            <p:nvPr/>
          </p:nvSpPr>
          <p:spPr>
            <a:xfrm>
              <a:off x="3165223" y="2659200"/>
              <a:ext cx="99479" cy="10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84" y="0"/>
                  </a:moveTo>
                  <a:cubicBezTo>
                    <a:pt x="9984" y="0"/>
                    <a:pt x="223" y="3509"/>
                    <a:pt x="0" y="4684"/>
                  </a:cubicBezTo>
                  <a:cubicBezTo>
                    <a:pt x="1048" y="8563"/>
                    <a:pt x="2715" y="12458"/>
                    <a:pt x="4777" y="16160"/>
                  </a:cubicBezTo>
                  <a:cubicBezTo>
                    <a:pt x="5619" y="16932"/>
                    <a:pt x="21600" y="21600"/>
                    <a:pt x="21600" y="21600"/>
                  </a:cubicBezTo>
                  <a:cubicBezTo>
                    <a:pt x="10602" y="10124"/>
                    <a:pt x="9984" y="0"/>
                    <a:pt x="998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4" name="Google Shape;3603;p77"/>
            <p:cNvSpPr/>
            <p:nvPr/>
          </p:nvSpPr>
          <p:spPr>
            <a:xfrm>
              <a:off x="3091623" y="2382762"/>
              <a:ext cx="253479" cy="703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8" y="0"/>
                  </a:moveTo>
                  <a:lnTo>
                    <a:pt x="0" y="6937"/>
                  </a:lnTo>
                  <a:cubicBezTo>
                    <a:pt x="1221" y="8463"/>
                    <a:pt x="2198" y="9815"/>
                    <a:pt x="2610" y="10581"/>
                  </a:cubicBezTo>
                  <a:cubicBezTo>
                    <a:pt x="2691" y="10640"/>
                    <a:pt x="2691" y="10669"/>
                    <a:pt x="2691" y="10698"/>
                  </a:cubicBezTo>
                  <a:cubicBezTo>
                    <a:pt x="2691" y="10756"/>
                    <a:pt x="2772" y="10844"/>
                    <a:pt x="2853" y="10905"/>
                  </a:cubicBezTo>
                  <a:cubicBezTo>
                    <a:pt x="2934" y="10905"/>
                    <a:pt x="2934" y="10934"/>
                    <a:pt x="2934" y="10963"/>
                  </a:cubicBezTo>
                  <a:cubicBezTo>
                    <a:pt x="3095" y="11080"/>
                    <a:pt x="3257" y="11196"/>
                    <a:pt x="3419" y="11286"/>
                  </a:cubicBezTo>
                  <a:lnTo>
                    <a:pt x="3419" y="11315"/>
                  </a:lnTo>
                  <a:cubicBezTo>
                    <a:pt x="5948" y="12784"/>
                    <a:pt x="13123" y="16516"/>
                    <a:pt x="18747" y="19808"/>
                  </a:cubicBezTo>
                  <a:cubicBezTo>
                    <a:pt x="19725" y="20426"/>
                    <a:pt x="20703" y="21043"/>
                    <a:pt x="21600" y="21600"/>
                  </a:cubicBezTo>
                  <a:cubicBezTo>
                    <a:pt x="20946" y="21131"/>
                    <a:pt x="13447" y="16341"/>
                    <a:pt x="11653" y="15164"/>
                  </a:cubicBezTo>
                  <a:cubicBezTo>
                    <a:pt x="9859" y="14048"/>
                    <a:pt x="3749" y="10963"/>
                    <a:pt x="3992" y="9169"/>
                  </a:cubicBezTo>
                  <a:cubicBezTo>
                    <a:pt x="4073" y="8318"/>
                    <a:pt x="4397" y="6083"/>
                    <a:pt x="5624" y="4644"/>
                  </a:cubicBezTo>
                  <a:cubicBezTo>
                    <a:pt x="6764" y="3205"/>
                    <a:pt x="9697" y="0"/>
                    <a:pt x="969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5" name="Google Shape;3604;p77"/>
            <p:cNvSpPr/>
            <p:nvPr/>
          </p:nvSpPr>
          <p:spPr>
            <a:xfrm>
              <a:off x="2951599" y="2313524"/>
              <a:ext cx="107590" cy="831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98" h="21600" extrusionOk="0">
                  <a:moveTo>
                    <a:pt x="2430" y="0"/>
                  </a:moveTo>
                  <a:cubicBezTo>
                    <a:pt x="898" y="0"/>
                    <a:pt x="-101" y="316"/>
                    <a:pt x="8" y="1114"/>
                  </a:cubicBezTo>
                  <a:lnTo>
                    <a:pt x="8" y="3226"/>
                  </a:lnTo>
                  <a:cubicBezTo>
                    <a:pt x="501" y="6173"/>
                    <a:pt x="2991" y="15414"/>
                    <a:pt x="2649" y="21073"/>
                  </a:cubicBezTo>
                  <a:lnTo>
                    <a:pt x="2649" y="21432"/>
                  </a:lnTo>
                  <a:cubicBezTo>
                    <a:pt x="4837" y="21527"/>
                    <a:pt x="7122" y="21600"/>
                    <a:pt x="9434" y="21600"/>
                  </a:cubicBezTo>
                  <a:cubicBezTo>
                    <a:pt x="9926" y="21600"/>
                    <a:pt x="10419" y="21597"/>
                    <a:pt x="10925" y="21590"/>
                  </a:cubicBezTo>
                  <a:lnTo>
                    <a:pt x="11581" y="21590"/>
                  </a:lnTo>
                  <a:cubicBezTo>
                    <a:pt x="13237" y="17965"/>
                    <a:pt x="21499" y="10876"/>
                    <a:pt x="17532" y="6453"/>
                  </a:cubicBezTo>
                  <a:cubicBezTo>
                    <a:pt x="16711" y="5695"/>
                    <a:pt x="16711" y="4980"/>
                    <a:pt x="16041" y="4301"/>
                  </a:cubicBezTo>
                  <a:cubicBezTo>
                    <a:pt x="15548" y="3783"/>
                    <a:pt x="14892" y="3306"/>
                    <a:pt x="14057" y="2828"/>
                  </a:cubicBezTo>
                  <a:cubicBezTo>
                    <a:pt x="11472" y="1470"/>
                    <a:pt x="5713" y="0"/>
                    <a:pt x="243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6" name="Google Shape;3605;p77"/>
            <p:cNvSpPr/>
            <p:nvPr/>
          </p:nvSpPr>
          <p:spPr>
            <a:xfrm>
              <a:off x="2961516" y="2279562"/>
              <a:ext cx="214110" cy="447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0" h="21600" extrusionOk="0">
                  <a:moveTo>
                    <a:pt x="6646" y="0"/>
                  </a:moveTo>
                  <a:cubicBezTo>
                    <a:pt x="5709" y="0"/>
                    <a:pt x="4840" y="57"/>
                    <a:pt x="4076" y="180"/>
                  </a:cubicBezTo>
                  <a:cubicBezTo>
                    <a:pt x="2899" y="367"/>
                    <a:pt x="2442" y="1983"/>
                    <a:pt x="2173" y="3091"/>
                  </a:cubicBezTo>
                  <a:cubicBezTo>
                    <a:pt x="1993" y="4199"/>
                    <a:pt x="539" y="15743"/>
                    <a:pt x="90" y="17818"/>
                  </a:cubicBezTo>
                  <a:cubicBezTo>
                    <a:pt x="0" y="18143"/>
                    <a:pt x="0" y="18422"/>
                    <a:pt x="0" y="18742"/>
                  </a:cubicBezTo>
                  <a:cubicBezTo>
                    <a:pt x="150" y="20886"/>
                    <a:pt x="2780" y="21600"/>
                    <a:pt x="5125" y="21600"/>
                  </a:cubicBezTo>
                  <a:cubicBezTo>
                    <a:pt x="5612" y="21600"/>
                    <a:pt x="6084" y="21569"/>
                    <a:pt x="6518" y="21512"/>
                  </a:cubicBezTo>
                  <a:cubicBezTo>
                    <a:pt x="7425" y="21466"/>
                    <a:pt x="8331" y="21191"/>
                    <a:pt x="8781" y="20729"/>
                  </a:cubicBezTo>
                  <a:cubicBezTo>
                    <a:pt x="10594" y="18143"/>
                    <a:pt x="20102" y="6185"/>
                    <a:pt x="20102" y="6139"/>
                  </a:cubicBezTo>
                  <a:cubicBezTo>
                    <a:pt x="21600" y="2529"/>
                    <a:pt x="12782" y="0"/>
                    <a:pt x="664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7" name="Google Shape;3606;p77"/>
            <p:cNvSpPr/>
            <p:nvPr/>
          </p:nvSpPr>
          <p:spPr>
            <a:xfrm>
              <a:off x="3040645" y="2663864"/>
              <a:ext cx="22951" cy="109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1694" y="4510"/>
                  </a:lnTo>
                  <a:lnTo>
                    <a:pt x="0" y="10901"/>
                  </a:lnTo>
                  <a:cubicBezTo>
                    <a:pt x="0" y="10901"/>
                    <a:pt x="12215" y="21600"/>
                    <a:pt x="14822" y="21600"/>
                  </a:cubicBezTo>
                  <a:cubicBezTo>
                    <a:pt x="15567" y="21600"/>
                    <a:pt x="15567" y="20807"/>
                    <a:pt x="14375" y="18801"/>
                  </a:cubicBezTo>
                  <a:cubicBezTo>
                    <a:pt x="9012" y="9393"/>
                    <a:pt x="9012" y="12410"/>
                    <a:pt x="2160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8" name="Google Shape;3607;p77"/>
            <p:cNvSpPr/>
            <p:nvPr/>
          </p:nvSpPr>
          <p:spPr>
            <a:xfrm>
              <a:off x="2747283" y="2012226"/>
              <a:ext cx="45407" cy="27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1" h="21600" extrusionOk="0">
                  <a:moveTo>
                    <a:pt x="15659" y="0"/>
                  </a:moveTo>
                  <a:cubicBezTo>
                    <a:pt x="15036" y="0"/>
                    <a:pt x="14376" y="61"/>
                    <a:pt x="13715" y="307"/>
                  </a:cubicBezTo>
                  <a:cubicBezTo>
                    <a:pt x="12835" y="1043"/>
                    <a:pt x="11955" y="1780"/>
                    <a:pt x="11075" y="2516"/>
                  </a:cubicBezTo>
                  <a:lnTo>
                    <a:pt x="11075" y="4725"/>
                  </a:lnTo>
                  <a:lnTo>
                    <a:pt x="10635" y="4725"/>
                  </a:lnTo>
                  <a:cubicBezTo>
                    <a:pt x="10635" y="4725"/>
                    <a:pt x="6198" y="9941"/>
                    <a:pt x="5758" y="9941"/>
                  </a:cubicBezTo>
                  <a:cubicBezTo>
                    <a:pt x="5317" y="10677"/>
                    <a:pt x="0" y="21048"/>
                    <a:pt x="0" y="21048"/>
                  </a:cubicBezTo>
                  <a:cubicBezTo>
                    <a:pt x="440" y="21416"/>
                    <a:pt x="990" y="21600"/>
                    <a:pt x="1540" y="21600"/>
                  </a:cubicBezTo>
                  <a:cubicBezTo>
                    <a:pt x="2090" y="21600"/>
                    <a:pt x="2640" y="21416"/>
                    <a:pt x="3080" y="21048"/>
                  </a:cubicBezTo>
                  <a:cubicBezTo>
                    <a:pt x="4841" y="20311"/>
                    <a:pt x="7958" y="13623"/>
                    <a:pt x="9718" y="11414"/>
                  </a:cubicBezTo>
                  <a:lnTo>
                    <a:pt x="13275" y="7732"/>
                  </a:lnTo>
                  <a:cubicBezTo>
                    <a:pt x="14082" y="7180"/>
                    <a:pt x="14889" y="6934"/>
                    <a:pt x="15732" y="6934"/>
                  </a:cubicBezTo>
                  <a:cubicBezTo>
                    <a:pt x="17273" y="6934"/>
                    <a:pt x="18776" y="7732"/>
                    <a:pt x="19913" y="9205"/>
                  </a:cubicBezTo>
                  <a:cubicBezTo>
                    <a:pt x="20280" y="10064"/>
                    <a:pt x="20537" y="10370"/>
                    <a:pt x="20720" y="10370"/>
                  </a:cubicBezTo>
                  <a:cubicBezTo>
                    <a:pt x="21600" y="10370"/>
                    <a:pt x="20390" y="1043"/>
                    <a:pt x="20390" y="1043"/>
                  </a:cubicBezTo>
                  <a:cubicBezTo>
                    <a:pt x="18813" y="491"/>
                    <a:pt x="17236" y="0"/>
                    <a:pt x="15659" y="0"/>
                  </a:cubicBezTo>
                  <a:close/>
                </a:path>
              </a:pathLst>
            </a:custGeom>
            <a:solidFill>
              <a:srgbClr val="F4D4B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59" name="Google Shape;3608;p77"/>
            <p:cNvSpPr/>
            <p:nvPr/>
          </p:nvSpPr>
          <p:spPr>
            <a:xfrm>
              <a:off x="2738075" y="1993469"/>
              <a:ext cx="125858" cy="5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5" h="21600" extrusionOk="0">
                  <a:moveTo>
                    <a:pt x="19592" y="0"/>
                  </a:moveTo>
                  <a:cubicBezTo>
                    <a:pt x="19592" y="0"/>
                    <a:pt x="15405" y="3248"/>
                    <a:pt x="14112" y="3650"/>
                  </a:cubicBezTo>
                  <a:cubicBezTo>
                    <a:pt x="13778" y="3851"/>
                    <a:pt x="13285" y="3918"/>
                    <a:pt x="12712" y="3918"/>
                  </a:cubicBezTo>
                  <a:cubicBezTo>
                    <a:pt x="11418" y="3918"/>
                    <a:pt x="9685" y="3550"/>
                    <a:pt x="8312" y="3550"/>
                  </a:cubicBezTo>
                  <a:cubicBezTo>
                    <a:pt x="7965" y="3550"/>
                    <a:pt x="7632" y="3583"/>
                    <a:pt x="7352" y="3650"/>
                  </a:cubicBezTo>
                  <a:cubicBezTo>
                    <a:pt x="6378" y="3650"/>
                    <a:pt x="4445" y="8908"/>
                    <a:pt x="2512" y="12558"/>
                  </a:cubicBezTo>
                  <a:cubicBezTo>
                    <a:pt x="1058" y="17012"/>
                    <a:pt x="-395" y="21031"/>
                    <a:pt x="98" y="21466"/>
                  </a:cubicBezTo>
                  <a:cubicBezTo>
                    <a:pt x="165" y="21533"/>
                    <a:pt x="232" y="21600"/>
                    <a:pt x="312" y="21600"/>
                  </a:cubicBezTo>
                  <a:cubicBezTo>
                    <a:pt x="1232" y="21600"/>
                    <a:pt x="3138" y="15572"/>
                    <a:pt x="4765" y="12960"/>
                  </a:cubicBezTo>
                  <a:cubicBezTo>
                    <a:pt x="5258" y="11487"/>
                    <a:pt x="5912" y="10750"/>
                    <a:pt x="6605" y="10750"/>
                  </a:cubicBezTo>
                  <a:cubicBezTo>
                    <a:pt x="7058" y="10750"/>
                    <a:pt x="7538" y="11085"/>
                    <a:pt x="7992" y="11721"/>
                  </a:cubicBezTo>
                  <a:cubicBezTo>
                    <a:pt x="8472" y="12558"/>
                    <a:pt x="8312" y="14166"/>
                    <a:pt x="7672" y="14969"/>
                  </a:cubicBezTo>
                  <a:cubicBezTo>
                    <a:pt x="7192" y="15773"/>
                    <a:pt x="6058" y="16175"/>
                    <a:pt x="5898" y="17012"/>
                  </a:cubicBezTo>
                  <a:cubicBezTo>
                    <a:pt x="5898" y="17648"/>
                    <a:pt x="5898" y="18854"/>
                    <a:pt x="6832" y="18854"/>
                  </a:cubicBezTo>
                  <a:cubicBezTo>
                    <a:pt x="7058" y="18854"/>
                    <a:pt x="7325" y="18787"/>
                    <a:pt x="7672" y="18620"/>
                  </a:cubicBezTo>
                  <a:cubicBezTo>
                    <a:pt x="8965" y="18218"/>
                    <a:pt x="10085" y="17012"/>
                    <a:pt x="11218" y="14969"/>
                  </a:cubicBezTo>
                  <a:cubicBezTo>
                    <a:pt x="11858" y="13764"/>
                    <a:pt x="12672" y="12960"/>
                    <a:pt x="13632" y="12960"/>
                  </a:cubicBezTo>
                  <a:cubicBezTo>
                    <a:pt x="14925" y="12960"/>
                    <a:pt x="21205" y="10113"/>
                    <a:pt x="21205" y="10113"/>
                  </a:cubicBezTo>
                  <a:lnTo>
                    <a:pt x="19592" y="0"/>
                  </a:ln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0" name="Google Shape;3609;p77"/>
            <p:cNvSpPr/>
            <p:nvPr/>
          </p:nvSpPr>
          <p:spPr>
            <a:xfrm>
              <a:off x="2815187" y="1955246"/>
              <a:ext cx="198004" cy="72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0555" y="563"/>
                    <a:pt x="18777" y="1126"/>
                  </a:cubicBezTo>
                  <a:cubicBezTo>
                    <a:pt x="12414" y="4245"/>
                    <a:pt x="6155" y="8208"/>
                    <a:pt x="0" y="13040"/>
                  </a:cubicBezTo>
                  <a:lnTo>
                    <a:pt x="518" y="21530"/>
                  </a:lnTo>
                  <a:cubicBezTo>
                    <a:pt x="518" y="21530"/>
                    <a:pt x="2607" y="21600"/>
                    <a:pt x="5672" y="21600"/>
                  </a:cubicBezTo>
                  <a:cubicBezTo>
                    <a:pt x="8737" y="21600"/>
                    <a:pt x="12777" y="21530"/>
                    <a:pt x="16696" y="21248"/>
                  </a:cubicBezTo>
                  <a:lnTo>
                    <a:pt x="19925" y="20967"/>
                  </a:lnTo>
                  <a:lnTo>
                    <a:pt x="20659" y="20967"/>
                  </a:lnTo>
                  <a:lnTo>
                    <a:pt x="20763" y="18973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1" name="Google Shape;3610;p77"/>
            <p:cNvSpPr/>
            <p:nvPr/>
          </p:nvSpPr>
          <p:spPr>
            <a:xfrm>
              <a:off x="2594429" y="1792769"/>
              <a:ext cx="97566" cy="236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5" h="21600" extrusionOk="0">
                  <a:moveTo>
                    <a:pt x="2481" y="0"/>
                  </a:moveTo>
                  <a:cubicBezTo>
                    <a:pt x="2258" y="0"/>
                    <a:pt x="2034" y="22"/>
                    <a:pt x="1811" y="72"/>
                  </a:cubicBezTo>
                  <a:lnTo>
                    <a:pt x="986" y="159"/>
                  </a:lnTo>
                  <a:cubicBezTo>
                    <a:pt x="161" y="246"/>
                    <a:pt x="-251" y="680"/>
                    <a:pt x="161" y="1034"/>
                  </a:cubicBezTo>
                  <a:lnTo>
                    <a:pt x="17397" y="21144"/>
                  </a:lnTo>
                  <a:cubicBezTo>
                    <a:pt x="17569" y="21434"/>
                    <a:pt x="18307" y="21600"/>
                    <a:pt x="19029" y="21600"/>
                  </a:cubicBezTo>
                  <a:cubicBezTo>
                    <a:pt x="19184" y="21600"/>
                    <a:pt x="19321" y="21593"/>
                    <a:pt x="19476" y="21578"/>
                  </a:cubicBezTo>
                  <a:lnTo>
                    <a:pt x="20095" y="21405"/>
                  </a:lnTo>
                  <a:cubicBezTo>
                    <a:pt x="20919" y="21318"/>
                    <a:pt x="21349" y="20877"/>
                    <a:pt x="21126" y="20529"/>
                  </a:cubicBezTo>
                  <a:lnTo>
                    <a:pt x="3890" y="420"/>
                  </a:lnTo>
                  <a:cubicBezTo>
                    <a:pt x="3598" y="166"/>
                    <a:pt x="3065" y="0"/>
                    <a:pt x="2481" y="0"/>
                  </a:cubicBezTo>
                  <a:close/>
                </a:path>
              </a:pathLst>
            </a:custGeom>
            <a:solidFill>
              <a:srgbClr val="1C44B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2" name="Google Shape;3611;p77"/>
            <p:cNvSpPr/>
            <p:nvPr/>
          </p:nvSpPr>
          <p:spPr>
            <a:xfrm>
              <a:off x="2686028" y="2044200"/>
              <a:ext cx="266854" cy="19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8" y="0"/>
                  </a:moveTo>
                  <a:cubicBezTo>
                    <a:pt x="307" y="0"/>
                    <a:pt x="0" y="5378"/>
                    <a:pt x="0" y="10755"/>
                  </a:cubicBezTo>
                  <a:lnTo>
                    <a:pt x="0" y="11920"/>
                  </a:lnTo>
                  <a:cubicBezTo>
                    <a:pt x="0" y="17298"/>
                    <a:pt x="307" y="21600"/>
                    <a:pt x="698" y="21600"/>
                  </a:cubicBezTo>
                  <a:lnTo>
                    <a:pt x="20902" y="21600"/>
                  </a:lnTo>
                  <a:cubicBezTo>
                    <a:pt x="21293" y="21600"/>
                    <a:pt x="21600" y="17298"/>
                    <a:pt x="21600" y="11920"/>
                  </a:cubicBezTo>
                  <a:lnTo>
                    <a:pt x="21600" y="10755"/>
                  </a:lnTo>
                  <a:cubicBezTo>
                    <a:pt x="21600" y="5378"/>
                    <a:pt x="21293" y="0"/>
                    <a:pt x="20902" y="0"/>
                  </a:cubicBezTo>
                  <a:close/>
                </a:path>
              </a:pathLst>
            </a:custGeom>
            <a:solidFill>
              <a:srgbClr val="1C44B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3" name="Google Shape;3612;p77"/>
            <p:cNvSpPr/>
            <p:nvPr/>
          </p:nvSpPr>
          <p:spPr>
            <a:xfrm>
              <a:off x="2968242" y="1955246"/>
              <a:ext cx="44952" cy="72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16999" y="565"/>
                    <a:pt x="9165" y="1412"/>
                  </a:cubicBezTo>
                  <a:cubicBezTo>
                    <a:pt x="5514" y="7953"/>
                    <a:pt x="2282" y="14776"/>
                    <a:pt x="0" y="21600"/>
                  </a:cubicBezTo>
                  <a:lnTo>
                    <a:pt x="14223" y="21035"/>
                  </a:lnTo>
                  <a:lnTo>
                    <a:pt x="17911" y="1903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291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4" name="Google Shape;3613;p77"/>
            <p:cNvSpPr/>
            <p:nvPr/>
          </p:nvSpPr>
          <p:spPr>
            <a:xfrm>
              <a:off x="2952890" y="1747660"/>
              <a:ext cx="286006" cy="581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67" y="0"/>
                  </a:moveTo>
                  <a:cubicBezTo>
                    <a:pt x="14667" y="0"/>
                    <a:pt x="9754" y="602"/>
                    <a:pt x="8021" y="1881"/>
                  </a:cubicBezTo>
                  <a:cubicBezTo>
                    <a:pt x="4554" y="4440"/>
                    <a:pt x="2672" y="8169"/>
                    <a:pt x="1590" y="11648"/>
                  </a:cubicBezTo>
                  <a:cubicBezTo>
                    <a:pt x="1375" y="12500"/>
                    <a:pt x="1159" y="13352"/>
                    <a:pt x="1010" y="14169"/>
                  </a:cubicBezTo>
                  <a:cubicBezTo>
                    <a:pt x="215" y="17971"/>
                    <a:pt x="293" y="21024"/>
                    <a:pt x="0" y="21274"/>
                  </a:cubicBezTo>
                  <a:cubicBezTo>
                    <a:pt x="0" y="21274"/>
                    <a:pt x="634" y="21600"/>
                    <a:pt x="2964" y="21600"/>
                  </a:cubicBezTo>
                  <a:cubicBezTo>
                    <a:pt x="4232" y="21600"/>
                    <a:pt x="6007" y="21503"/>
                    <a:pt x="8451" y="21203"/>
                  </a:cubicBezTo>
                  <a:cubicBezTo>
                    <a:pt x="13645" y="20598"/>
                    <a:pt x="17010" y="20128"/>
                    <a:pt x="19407" y="20128"/>
                  </a:cubicBezTo>
                  <a:cubicBezTo>
                    <a:pt x="20243" y="20128"/>
                    <a:pt x="20966" y="20187"/>
                    <a:pt x="21600" y="20313"/>
                  </a:cubicBezTo>
                  <a:cubicBezTo>
                    <a:pt x="21600" y="20313"/>
                    <a:pt x="18857" y="15521"/>
                    <a:pt x="18642" y="13852"/>
                  </a:cubicBezTo>
                  <a:cubicBezTo>
                    <a:pt x="18420" y="12180"/>
                    <a:pt x="20010" y="9303"/>
                    <a:pt x="20010" y="6426"/>
                  </a:cubicBezTo>
                  <a:cubicBezTo>
                    <a:pt x="20010" y="3550"/>
                    <a:pt x="17410" y="1598"/>
                    <a:pt x="1466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5" name="Google Shape;3614;p77"/>
            <p:cNvSpPr/>
            <p:nvPr/>
          </p:nvSpPr>
          <p:spPr>
            <a:xfrm>
              <a:off x="2966266" y="1829412"/>
              <a:ext cx="179935" cy="30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1" h="21600" extrusionOk="0">
                  <a:moveTo>
                    <a:pt x="18591" y="0"/>
                  </a:moveTo>
                  <a:cubicBezTo>
                    <a:pt x="17340" y="0"/>
                    <a:pt x="16146" y="379"/>
                    <a:pt x="16146" y="379"/>
                  </a:cubicBezTo>
                  <a:cubicBezTo>
                    <a:pt x="16146" y="379"/>
                    <a:pt x="12732" y="651"/>
                    <a:pt x="9441" y="6811"/>
                  </a:cubicBezTo>
                  <a:cubicBezTo>
                    <a:pt x="7504" y="10299"/>
                    <a:pt x="6366" y="12971"/>
                    <a:pt x="5576" y="14613"/>
                  </a:cubicBezTo>
                  <a:cubicBezTo>
                    <a:pt x="5116" y="15774"/>
                    <a:pt x="3301" y="16595"/>
                    <a:pt x="1364" y="16663"/>
                  </a:cubicBezTo>
                  <a:lnTo>
                    <a:pt x="912" y="16663"/>
                  </a:lnTo>
                  <a:cubicBezTo>
                    <a:pt x="574" y="18305"/>
                    <a:pt x="235" y="19947"/>
                    <a:pt x="0" y="21521"/>
                  </a:cubicBezTo>
                  <a:cubicBezTo>
                    <a:pt x="1175" y="21577"/>
                    <a:pt x="2360" y="21600"/>
                    <a:pt x="3564" y="21600"/>
                  </a:cubicBezTo>
                  <a:cubicBezTo>
                    <a:pt x="5501" y="21600"/>
                    <a:pt x="7466" y="21538"/>
                    <a:pt x="9441" y="21453"/>
                  </a:cubicBezTo>
                  <a:cubicBezTo>
                    <a:pt x="15798" y="20977"/>
                    <a:pt x="21600" y="5373"/>
                    <a:pt x="21374" y="2089"/>
                  </a:cubicBezTo>
                  <a:cubicBezTo>
                    <a:pt x="21252" y="408"/>
                    <a:pt x="19898" y="0"/>
                    <a:pt x="18591" y="0"/>
                  </a:cubicBezTo>
                  <a:close/>
                </a:path>
              </a:pathLst>
            </a:custGeom>
            <a:solidFill>
              <a:srgbClr val="F291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6" name="Google Shape;3615;p77"/>
            <p:cNvSpPr/>
            <p:nvPr/>
          </p:nvSpPr>
          <p:spPr>
            <a:xfrm>
              <a:off x="3151849" y="2319686"/>
              <a:ext cx="66002" cy="99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32" y="0"/>
                  </a:moveTo>
                  <a:lnTo>
                    <a:pt x="1891" y="4141"/>
                  </a:lnTo>
                  <a:cubicBezTo>
                    <a:pt x="958" y="7063"/>
                    <a:pt x="311" y="9760"/>
                    <a:pt x="0" y="12664"/>
                  </a:cubicBezTo>
                  <a:cubicBezTo>
                    <a:pt x="311" y="13077"/>
                    <a:pt x="5335" y="21600"/>
                    <a:pt x="5335" y="21600"/>
                  </a:cubicBezTo>
                  <a:cubicBezTo>
                    <a:pt x="5335" y="21600"/>
                    <a:pt x="15669" y="19108"/>
                    <a:pt x="21600" y="7475"/>
                  </a:cubicBezTo>
                  <a:lnTo>
                    <a:pt x="15332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7" name="Google Shape;3616;p77"/>
            <p:cNvSpPr/>
            <p:nvPr/>
          </p:nvSpPr>
          <p:spPr>
            <a:xfrm>
              <a:off x="2673496" y="2041508"/>
              <a:ext cx="122352" cy="44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6" h="21600" extrusionOk="0">
                  <a:moveTo>
                    <a:pt x="325" y="0"/>
                  </a:moveTo>
                  <a:cubicBezTo>
                    <a:pt x="72" y="0"/>
                    <a:pt x="-48" y="538"/>
                    <a:pt x="19" y="1768"/>
                  </a:cubicBezTo>
                  <a:cubicBezTo>
                    <a:pt x="817" y="8263"/>
                    <a:pt x="2587" y="14298"/>
                    <a:pt x="4836" y="17103"/>
                  </a:cubicBezTo>
                  <a:cubicBezTo>
                    <a:pt x="6447" y="18948"/>
                    <a:pt x="8217" y="20332"/>
                    <a:pt x="10146" y="21254"/>
                  </a:cubicBezTo>
                  <a:cubicBezTo>
                    <a:pt x="10466" y="21485"/>
                    <a:pt x="10799" y="21600"/>
                    <a:pt x="11118" y="21600"/>
                  </a:cubicBezTo>
                  <a:cubicBezTo>
                    <a:pt x="11437" y="21600"/>
                    <a:pt x="11757" y="21485"/>
                    <a:pt x="12076" y="21254"/>
                  </a:cubicBezTo>
                  <a:cubicBezTo>
                    <a:pt x="13527" y="20332"/>
                    <a:pt x="15137" y="19870"/>
                    <a:pt x="16588" y="19870"/>
                  </a:cubicBezTo>
                  <a:lnTo>
                    <a:pt x="18837" y="19870"/>
                  </a:lnTo>
                  <a:cubicBezTo>
                    <a:pt x="19170" y="19909"/>
                    <a:pt x="19436" y="19947"/>
                    <a:pt x="19662" y="19947"/>
                  </a:cubicBezTo>
                  <a:cubicBezTo>
                    <a:pt x="21552" y="19947"/>
                    <a:pt x="20128" y="18333"/>
                    <a:pt x="18837" y="17103"/>
                  </a:cubicBezTo>
                  <a:lnTo>
                    <a:pt x="18358" y="5919"/>
                  </a:lnTo>
                  <a:cubicBezTo>
                    <a:pt x="16588" y="6880"/>
                    <a:pt x="14818" y="6880"/>
                    <a:pt x="13207" y="6880"/>
                  </a:cubicBezTo>
                  <a:cubicBezTo>
                    <a:pt x="11437" y="6419"/>
                    <a:pt x="9508" y="3613"/>
                    <a:pt x="7099" y="2229"/>
                  </a:cubicBezTo>
                  <a:cubicBezTo>
                    <a:pt x="6686" y="1999"/>
                    <a:pt x="6327" y="1883"/>
                    <a:pt x="6021" y="1883"/>
                  </a:cubicBezTo>
                  <a:cubicBezTo>
                    <a:pt x="4543" y="1883"/>
                    <a:pt x="4251" y="4305"/>
                    <a:pt x="4517" y="5458"/>
                  </a:cubicBezTo>
                  <a:cubicBezTo>
                    <a:pt x="5009" y="7341"/>
                    <a:pt x="7738" y="8263"/>
                    <a:pt x="7738" y="8263"/>
                  </a:cubicBezTo>
                  <a:cubicBezTo>
                    <a:pt x="7738" y="8263"/>
                    <a:pt x="8057" y="9647"/>
                    <a:pt x="6606" y="9647"/>
                  </a:cubicBezTo>
                  <a:lnTo>
                    <a:pt x="5169" y="9647"/>
                  </a:lnTo>
                  <a:cubicBezTo>
                    <a:pt x="4517" y="8725"/>
                    <a:pt x="3878" y="8263"/>
                    <a:pt x="3399" y="6880"/>
                  </a:cubicBezTo>
                  <a:lnTo>
                    <a:pt x="2427" y="4535"/>
                  </a:lnTo>
                  <a:cubicBezTo>
                    <a:pt x="1522" y="1614"/>
                    <a:pt x="737" y="0"/>
                    <a:pt x="325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8" name="Google Shape;3617;p77"/>
            <p:cNvSpPr/>
            <p:nvPr/>
          </p:nvSpPr>
          <p:spPr>
            <a:xfrm>
              <a:off x="2768256" y="1815167"/>
              <a:ext cx="377043" cy="297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4" h="21600" extrusionOk="0">
                  <a:moveTo>
                    <a:pt x="19656" y="0"/>
                  </a:moveTo>
                  <a:cubicBezTo>
                    <a:pt x="19142" y="0"/>
                    <a:pt x="18715" y="166"/>
                    <a:pt x="18715" y="166"/>
                  </a:cubicBezTo>
                  <a:cubicBezTo>
                    <a:pt x="18715" y="166"/>
                    <a:pt x="17086" y="373"/>
                    <a:pt x="15506" y="6685"/>
                  </a:cubicBezTo>
                  <a:cubicBezTo>
                    <a:pt x="14637" y="10157"/>
                    <a:pt x="14038" y="12860"/>
                    <a:pt x="13710" y="14524"/>
                  </a:cubicBezTo>
                  <a:cubicBezTo>
                    <a:pt x="13440" y="15701"/>
                    <a:pt x="12625" y="16607"/>
                    <a:pt x="11644" y="16607"/>
                  </a:cubicBezTo>
                  <a:lnTo>
                    <a:pt x="113" y="17021"/>
                  </a:lnTo>
                  <a:lnTo>
                    <a:pt x="0" y="19936"/>
                  </a:lnTo>
                  <a:cubicBezTo>
                    <a:pt x="0" y="19936"/>
                    <a:pt x="4519" y="20561"/>
                    <a:pt x="7674" y="21112"/>
                  </a:cubicBezTo>
                  <a:cubicBezTo>
                    <a:pt x="9353" y="21434"/>
                    <a:pt x="11077" y="21600"/>
                    <a:pt x="12805" y="21600"/>
                  </a:cubicBezTo>
                  <a:cubicBezTo>
                    <a:pt x="13710" y="21600"/>
                    <a:pt x="14610" y="21554"/>
                    <a:pt x="15506" y="21462"/>
                  </a:cubicBezTo>
                  <a:cubicBezTo>
                    <a:pt x="18553" y="20974"/>
                    <a:pt x="21600" y="3701"/>
                    <a:pt x="21438" y="1968"/>
                  </a:cubicBezTo>
                  <a:cubicBezTo>
                    <a:pt x="21307" y="339"/>
                    <a:pt x="20389" y="0"/>
                    <a:pt x="1965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69" name="Google Shape;3618;p77"/>
            <p:cNvSpPr/>
            <p:nvPr/>
          </p:nvSpPr>
          <p:spPr>
            <a:xfrm>
              <a:off x="2962442" y="1546721"/>
              <a:ext cx="185231" cy="204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0" h="21600" extrusionOk="0">
                  <a:moveTo>
                    <a:pt x="14849" y="0"/>
                  </a:moveTo>
                  <a:cubicBezTo>
                    <a:pt x="14021" y="0"/>
                    <a:pt x="5207" y="1521"/>
                    <a:pt x="4899" y="1621"/>
                  </a:cubicBezTo>
                  <a:cubicBezTo>
                    <a:pt x="3199" y="3334"/>
                    <a:pt x="1596" y="5055"/>
                    <a:pt x="108" y="6969"/>
                  </a:cubicBezTo>
                  <a:cubicBezTo>
                    <a:pt x="108" y="6969"/>
                    <a:pt x="-420" y="8080"/>
                    <a:pt x="857" y="9902"/>
                  </a:cubicBezTo>
                  <a:cubicBezTo>
                    <a:pt x="962" y="10102"/>
                    <a:pt x="1491" y="10403"/>
                    <a:pt x="1491" y="10612"/>
                  </a:cubicBezTo>
                  <a:cubicBezTo>
                    <a:pt x="1702" y="11314"/>
                    <a:pt x="1702" y="12124"/>
                    <a:pt x="1491" y="12826"/>
                  </a:cubicBezTo>
                  <a:cubicBezTo>
                    <a:pt x="2345" y="15960"/>
                    <a:pt x="3833" y="18893"/>
                    <a:pt x="6070" y="21316"/>
                  </a:cubicBezTo>
                  <a:cubicBezTo>
                    <a:pt x="6545" y="21508"/>
                    <a:pt x="7126" y="21600"/>
                    <a:pt x="7760" y="21600"/>
                  </a:cubicBezTo>
                  <a:cubicBezTo>
                    <a:pt x="10103" y="21600"/>
                    <a:pt x="13343" y="20422"/>
                    <a:pt x="16178" y="18993"/>
                  </a:cubicBezTo>
                  <a:cubicBezTo>
                    <a:pt x="16927" y="18993"/>
                    <a:pt x="21180" y="16871"/>
                    <a:pt x="20546" y="11214"/>
                  </a:cubicBezTo>
                  <a:cubicBezTo>
                    <a:pt x="19903" y="6969"/>
                    <a:pt x="17887" y="3133"/>
                    <a:pt x="14902" y="0"/>
                  </a:cubicBezTo>
                  <a:cubicBezTo>
                    <a:pt x="14893" y="0"/>
                    <a:pt x="14875" y="0"/>
                    <a:pt x="14849" y="0"/>
                  </a:cubicBezTo>
                  <a:close/>
                </a:path>
              </a:pathLst>
            </a:custGeom>
            <a:solidFill>
              <a:srgbClr val="FFD1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0" name="Google Shape;3619;p77"/>
            <p:cNvSpPr/>
            <p:nvPr/>
          </p:nvSpPr>
          <p:spPr>
            <a:xfrm>
              <a:off x="2891716" y="1476762"/>
              <a:ext cx="277585" cy="224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0" h="21600" extrusionOk="0">
                  <a:moveTo>
                    <a:pt x="12488" y="0"/>
                  </a:moveTo>
                  <a:cubicBezTo>
                    <a:pt x="9641" y="0"/>
                    <a:pt x="6819" y="3001"/>
                    <a:pt x="5964" y="3502"/>
                  </a:cubicBezTo>
                  <a:cubicBezTo>
                    <a:pt x="4008" y="4703"/>
                    <a:pt x="1950" y="5349"/>
                    <a:pt x="710" y="5349"/>
                  </a:cubicBezTo>
                  <a:cubicBezTo>
                    <a:pt x="427" y="5349"/>
                    <a:pt x="187" y="5318"/>
                    <a:pt x="0" y="5250"/>
                  </a:cubicBezTo>
                  <a:cubicBezTo>
                    <a:pt x="385" y="11495"/>
                    <a:pt x="2732" y="13281"/>
                    <a:pt x="5194" y="13281"/>
                  </a:cubicBezTo>
                  <a:cubicBezTo>
                    <a:pt x="7800" y="13281"/>
                    <a:pt x="10526" y="11290"/>
                    <a:pt x="11200" y="10485"/>
                  </a:cubicBezTo>
                  <a:cubicBezTo>
                    <a:pt x="11778" y="9831"/>
                    <a:pt x="12169" y="9467"/>
                    <a:pt x="12428" y="9467"/>
                  </a:cubicBezTo>
                  <a:cubicBezTo>
                    <a:pt x="12789" y="9467"/>
                    <a:pt x="12903" y="10166"/>
                    <a:pt x="12946" y="11769"/>
                  </a:cubicBezTo>
                  <a:cubicBezTo>
                    <a:pt x="12801" y="13243"/>
                    <a:pt x="13529" y="14618"/>
                    <a:pt x="14691" y="14982"/>
                  </a:cubicBezTo>
                  <a:cubicBezTo>
                    <a:pt x="13596" y="13524"/>
                    <a:pt x="14643" y="11419"/>
                    <a:pt x="15991" y="11419"/>
                  </a:cubicBezTo>
                  <a:cubicBezTo>
                    <a:pt x="16256" y="11419"/>
                    <a:pt x="16526" y="11495"/>
                    <a:pt x="16803" y="11678"/>
                  </a:cubicBezTo>
                  <a:cubicBezTo>
                    <a:pt x="19494" y="14800"/>
                    <a:pt x="16948" y="17186"/>
                    <a:pt x="17092" y="18379"/>
                  </a:cubicBezTo>
                  <a:cubicBezTo>
                    <a:pt x="17345" y="20430"/>
                    <a:pt x="17700" y="21600"/>
                    <a:pt x="18392" y="21600"/>
                  </a:cubicBezTo>
                  <a:cubicBezTo>
                    <a:pt x="18507" y="21600"/>
                    <a:pt x="18633" y="21570"/>
                    <a:pt x="18765" y="21501"/>
                  </a:cubicBezTo>
                  <a:cubicBezTo>
                    <a:pt x="20150" y="20772"/>
                    <a:pt x="21600" y="13790"/>
                    <a:pt x="20950" y="8828"/>
                  </a:cubicBezTo>
                  <a:cubicBezTo>
                    <a:pt x="20354" y="4331"/>
                    <a:pt x="18320" y="2249"/>
                    <a:pt x="16641" y="2249"/>
                  </a:cubicBezTo>
                  <a:cubicBezTo>
                    <a:pt x="16472" y="2249"/>
                    <a:pt x="16310" y="2272"/>
                    <a:pt x="16147" y="2310"/>
                  </a:cubicBezTo>
                  <a:cubicBezTo>
                    <a:pt x="15040" y="600"/>
                    <a:pt x="13764" y="0"/>
                    <a:pt x="1248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1" name="Google Shape;3620;p77"/>
            <p:cNvSpPr/>
            <p:nvPr/>
          </p:nvSpPr>
          <p:spPr>
            <a:xfrm>
              <a:off x="3061708" y="1691152"/>
              <a:ext cx="87290" cy="88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71" h="21600" extrusionOk="0">
                  <a:moveTo>
                    <a:pt x="5186" y="0"/>
                  </a:moveTo>
                  <a:cubicBezTo>
                    <a:pt x="1237" y="0"/>
                    <a:pt x="-1529" y="1358"/>
                    <a:pt x="928" y="6113"/>
                  </a:cubicBezTo>
                  <a:cubicBezTo>
                    <a:pt x="6660" y="17369"/>
                    <a:pt x="4021" y="21600"/>
                    <a:pt x="4021" y="21600"/>
                  </a:cubicBezTo>
                  <a:cubicBezTo>
                    <a:pt x="4021" y="21600"/>
                    <a:pt x="15012" y="20649"/>
                    <a:pt x="20071" y="14322"/>
                  </a:cubicBezTo>
                  <a:cubicBezTo>
                    <a:pt x="16777" y="11508"/>
                    <a:pt x="17651" y="2348"/>
                    <a:pt x="17651" y="2348"/>
                  </a:cubicBezTo>
                  <a:cubicBezTo>
                    <a:pt x="17651" y="2348"/>
                    <a:pt x="10390" y="0"/>
                    <a:pt x="5186" y="0"/>
                  </a:cubicBezTo>
                  <a:close/>
                </a:path>
              </a:pathLst>
            </a:custGeom>
            <a:solidFill>
              <a:srgbClr val="FFD1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2" name="Google Shape;3621;p77"/>
            <p:cNvSpPr/>
            <p:nvPr/>
          </p:nvSpPr>
          <p:spPr>
            <a:xfrm>
              <a:off x="3072471" y="1737133"/>
              <a:ext cx="80325" cy="47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0"/>
                  </a:moveTo>
                  <a:cubicBezTo>
                    <a:pt x="12598" y="2146"/>
                    <a:pt x="0" y="9513"/>
                    <a:pt x="0" y="9513"/>
                  </a:cubicBezTo>
                  <a:cubicBezTo>
                    <a:pt x="0" y="13375"/>
                    <a:pt x="0" y="17273"/>
                    <a:pt x="0" y="21600"/>
                  </a:cubicBezTo>
                  <a:cubicBezTo>
                    <a:pt x="7470" y="18560"/>
                    <a:pt x="14918" y="14269"/>
                    <a:pt x="21600" y="8189"/>
                  </a:cubicBezTo>
                  <a:cubicBezTo>
                    <a:pt x="21089" y="5185"/>
                    <a:pt x="20068" y="2146"/>
                    <a:pt x="18514" y="0"/>
                  </a:cubicBezTo>
                  <a:close/>
                </a:path>
              </a:pathLst>
            </a:custGeom>
            <a:solidFill>
              <a:srgbClr val="F9B2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3" name="Google Shape;3622;p77"/>
            <p:cNvSpPr/>
            <p:nvPr/>
          </p:nvSpPr>
          <p:spPr>
            <a:xfrm>
              <a:off x="2972352" y="1660606"/>
              <a:ext cx="24539" cy="47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6" h="21600" extrusionOk="0">
                  <a:moveTo>
                    <a:pt x="4351" y="0"/>
                  </a:moveTo>
                  <a:cubicBezTo>
                    <a:pt x="4351" y="0"/>
                    <a:pt x="-1784" y="15686"/>
                    <a:pt x="517" y="19617"/>
                  </a:cubicBezTo>
                  <a:cubicBezTo>
                    <a:pt x="1539" y="21167"/>
                    <a:pt x="5501" y="21600"/>
                    <a:pt x="9527" y="21600"/>
                  </a:cubicBezTo>
                  <a:cubicBezTo>
                    <a:pt x="14576" y="21600"/>
                    <a:pt x="19816" y="20915"/>
                    <a:pt x="19816" y="20915"/>
                  </a:cubicBezTo>
                  <a:lnTo>
                    <a:pt x="4351" y="0"/>
                  </a:lnTo>
                  <a:close/>
                </a:path>
              </a:pathLst>
            </a:custGeom>
            <a:solidFill>
              <a:srgbClr val="FFD1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4" name="Google Shape;3623;p77"/>
            <p:cNvSpPr/>
            <p:nvPr/>
          </p:nvSpPr>
          <p:spPr>
            <a:xfrm>
              <a:off x="2677403" y="914468"/>
              <a:ext cx="1085695" cy="520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6" y="0"/>
                  </a:moveTo>
                  <a:cubicBezTo>
                    <a:pt x="305" y="0"/>
                    <a:pt x="0" y="634"/>
                    <a:pt x="0" y="1390"/>
                  </a:cubicBezTo>
                  <a:lnTo>
                    <a:pt x="0" y="20210"/>
                  </a:lnTo>
                  <a:cubicBezTo>
                    <a:pt x="0" y="21005"/>
                    <a:pt x="305" y="21600"/>
                    <a:pt x="666" y="21600"/>
                  </a:cubicBezTo>
                  <a:lnTo>
                    <a:pt x="20953" y="21600"/>
                  </a:lnTo>
                  <a:cubicBezTo>
                    <a:pt x="21313" y="21600"/>
                    <a:pt x="21600" y="21005"/>
                    <a:pt x="21600" y="20210"/>
                  </a:cubicBezTo>
                  <a:lnTo>
                    <a:pt x="21600" y="1390"/>
                  </a:lnTo>
                  <a:cubicBezTo>
                    <a:pt x="21600" y="634"/>
                    <a:pt x="21313" y="0"/>
                    <a:pt x="2095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5" name="Google Shape;3624;p77"/>
            <p:cNvSpPr/>
            <p:nvPr/>
          </p:nvSpPr>
          <p:spPr>
            <a:xfrm>
              <a:off x="2653501" y="890568"/>
              <a:ext cx="1086645" cy="52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5" y="0"/>
                  </a:moveTo>
                  <a:cubicBezTo>
                    <a:pt x="304" y="0"/>
                    <a:pt x="0" y="634"/>
                    <a:pt x="0" y="1390"/>
                  </a:cubicBezTo>
                  <a:lnTo>
                    <a:pt x="0" y="20250"/>
                  </a:lnTo>
                  <a:cubicBezTo>
                    <a:pt x="0" y="21005"/>
                    <a:pt x="304" y="21600"/>
                    <a:pt x="665" y="21600"/>
                  </a:cubicBezTo>
                  <a:lnTo>
                    <a:pt x="20935" y="21600"/>
                  </a:lnTo>
                  <a:cubicBezTo>
                    <a:pt x="21295" y="21600"/>
                    <a:pt x="21600" y="21005"/>
                    <a:pt x="21600" y="20250"/>
                  </a:cubicBezTo>
                  <a:lnTo>
                    <a:pt x="21600" y="1390"/>
                  </a:lnTo>
                  <a:cubicBezTo>
                    <a:pt x="21600" y="634"/>
                    <a:pt x="21295" y="0"/>
                    <a:pt x="2093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6" name="Google Shape;3625;p77"/>
            <p:cNvSpPr/>
            <p:nvPr/>
          </p:nvSpPr>
          <p:spPr>
            <a:xfrm>
              <a:off x="2653501" y="890568"/>
              <a:ext cx="1086645" cy="99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5" y="0"/>
                  </a:moveTo>
                  <a:cubicBezTo>
                    <a:pt x="304" y="0"/>
                    <a:pt x="0" y="3316"/>
                    <a:pt x="0" y="7269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7269"/>
                  </a:lnTo>
                  <a:cubicBezTo>
                    <a:pt x="21600" y="3316"/>
                    <a:pt x="21295" y="0"/>
                    <a:pt x="209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7" name="Google Shape;3626;p77"/>
            <p:cNvSpPr/>
            <p:nvPr/>
          </p:nvSpPr>
          <p:spPr>
            <a:xfrm>
              <a:off x="2694656" y="1037136"/>
              <a:ext cx="1002440" cy="320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9" y="0"/>
                  </a:moveTo>
                  <a:cubicBezTo>
                    <a:pt x="19516" y="0"/>
                    <a:pt x="17917" y="1260"/>
                    <a:pt x="16488" y="7794"/>
                  </a:cubicBezTo>
                  <a:cubicBezTo>
                    <a:pt x="15853" y="10736"/>
                    <a:pt x="15333" y="11809"/>
                    <a:pt x="14851" y="11809"/>
                  </a:cubicBezTo>
                  <a:cubicBezTo>
                    <a:pt x="13574" y="11809"/>
                    <a:pt x="12556" y="4287"/>
                    <a:pt x="10386" y="3726"/>
                  </a:cubicBezTo>
                  <a:cubicBezTo>
                    <a:pt x="10308" y="3705"/>
                    <a:pt x="10233" y="3694"/>
                    <a:pt x="10158" y="3694"/>
                  </a:cubicBezTo>
                  <a:cubicBezTo>
                    <a:pt x="7779" y="3694"/>
                    <a:pt x="7401" y="14596"/>
                    <a:pt x="5711" y="14596"/>
                  </a:cubicBezTo>
                  <a:cubicBezTo>
                    <a:pt x="5438" y="14596"/>
                    <a:pt x="5134" y="14318"/>
                    <a:pt x="4781" y="13667"/>
                  </a:cubicBezTo>
                  <a:cubicBezTo>
                    <a:pt x="3683" y="11633"/>
                    <a:pt x="2834" y="10821"/>
                    <a:pt x="2154" y="10821"/>
                  </a:cubicBezTo>
                  <a:cubicBezTo>
                    <a:pt x="1149" y="10821"/>
                    <a:pt x="515" y="12594"/>
                    <a:pt x="0" y="14825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502"/>
                  </a:lnTo>
                  <a:cubicBezTo>
                    <a:pt x="21600" y="502"/>
                    <a:pt x="21184" y="0"/>
                    <a:pt x="2053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8" name="Google Shape;3627;p77"/>
            <p:cNvSpPr/>
            <p:nvPr/>
          </p:nvSpPr>
          <p:spPr>
            <a:xfrm>
              <a:off x="2694656" y="1042677"/>
              <a:ext cx="197055" cy="13376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79" name="Google Shape;3628;p77"/>
            <p:cNvSpPr/>
            <p:nvPr/>
          </p:nvSpPr>
          <p:spPr>
            <a:xfrm>
              <a:off x="2694656" y="1066576"/>
              <a:ext cx="333805" cy="1337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0" name="Google Shape;3629;p77"/>
            <p:cNvSpPr/>
            <p:nvPr/>
          </p:nvSpPr>
          <p:spPr>
            <a:xfrm>
              <a:off x="2694656" y="1090478"/>
              <a:ext cx="250550" cy="1337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1" name="Google Shape;3630;p77"/>
            <p:cNvSpPr/>
            <p:nvPr/>
          </p:nvSpPr>
          <p:spPr>
            <a:xfrm>
              <a:off x="2694656" y="1114378"/>
              <a:ext cx="302228" cy="13377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2" name="Google Shape;3631;p77"/>
            <p:cNvSpPr/>
            <p:nvPr/>
          </p:nvSpPr>
          <p:spPr>
            <a:xfrm>
              <a:off x="2694656" y="1138278"/>
              <a:ext cx="197055" cy="13455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3" name="Google Shape;3632;p77"/>
            <p:cNvSpPr/>
            <p:nvPr/>
          </p:nvSpPr>
          <p:spPr>
            <a:xfrm>
              <a:off x="617928" y="753735"/>
              <a:ext cx="606435" cy="210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669" y="12960"/>
                    <a:pt x="5998" y="21600"/>
                    <a:pt x="10801" y="21600"/>
                  </a:cubicBezTo>
                  <a:cubicBezTo>
                    <a:pt x="15605" y="21600"/>
                    <a:pt x="19931" y="12960"/>
                    <a:pt x="2160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4" name="Google Shape;3633;p77"/>
            <p:cNvSpPr/>
            <p:nvPr/>
          </p:nvSpPr>
          <p:spPr>
            <a:xfrm>
              <a:off x="565077" y="433294"/>
              <a:ext cx="323581" cy="288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2" h="21600" extrusionOk="0">
                  <a:moveTo>
                    <a:pt x="3668" y="0"/>
                  </a:moveTo>
                  <a:cubicBezTo>
                    <a:pt x="-46" y="6295"/>
                    <a:pt x="-1018" y="14376"/>
                    <a:pt x="1111" y="21600"/>
                  </a:cubicBezTo>
                  <a:lnTo>
                    <a:pt x="20582" y="1380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5" name="Google Shape;3634;p77"/>
            <p:cNvSpPr/>
            <p:nvPr/>
          </p:nvSpPr>
          <p:spPr>
            <a:xfrm>
              <a:off x="934569" y="264014"/>
              <a:ext cx="324136" cy="542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38" h="21600" extrusionOk="0">
                  <a:moveTo>
                    <a:pt x="0" y="0"/>
                  </a:moveTo>
                  <a:lnTo>
                    <a:pt x="0" y="12876"/>
                  </a:lnTo>
                  <a:lnTo>
                    <a:pt x="12007" y="21600"/>
                  </a:lnTo>
                  <a:cubicBezTo>
                    <a:pt x="21600" y="13333"/>
                    <a:pt x="14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6" name="Google Shape;3635;p77"/>
            <p:cNvSpPr/>
            <p:nvPr/>
          </p:nvSpPr>
          <p:spPr>
            <a:xfrm>
              <a:off x="622756" y="294641"/>
              <a:ext cx="265904" cy="322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69" y="0"/>
                  </a:moveTo>
                  <a:cubicBezTo>
                    <a:pt x="12831" y="0"/>
                    <a:pt x="4924" y="3511"/>
                    <a:pt x="0" y="9291"/>
                  </a:cubicBezTo>
                  <a:lnTo>
                    <a:pt x="21600" y="21600"/>
                  </a:lnTo>
                  <a:lnTo>
                    <a:pt x="21600" y="0"/>
                  </a:lnTo>
                  <a:cubicBezTo>
                    <a:pt x="21523" y="0"/>
                    <a:pt x="21446" y="0"/>
                    <a:pt x="2136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7" name="Google Shape;3636;p77"/>
            <p:cNvSpPr/>
            <p:nvPr/>
          </p:nvSpPr>
          <p:spPr>
            <a:xfrm>
              <a:off x="828363" y="616979"/>
              <a:ext cx="297481" cy="323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79" y="0"/>
                  </a:moveTo>
                  <a:lnTo>
                    <a:pt x="0" y="21214"/>
                  </a:lnTo>
                  <a:cubicBezTo>
                    <a:pt x="1471" y="21473"/>
                    <a:pt x="2948" y="21600"/>
                    <a:pt x="4413" y="21600"/>
                  </a:cubicBezTo>
                  <a:cubicBezTo>
                    <a:pt x="10895" y="21600"/>
                    <a:pt x="17124" y="19115"/>
                    <a:pt x="21600" y="14633"/>
                  </a:cubicBezTo>
                  <a:lnTo>
                    <a:pt x="4379" y="0"/>
                  </a:lnTo>
                  <a:close/>
                </a:path>
              </a:pathLst>
            </a:custGeom>
            <a:solidFill>
              <a:srgbClr val="8FCE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8" name="Google Shape;3637;p77"/>
            <p:cNvSpPr/>
            <p:nvPr/>
          </p:nvSpPr>
          <p:spPr>
            <a:xfrm>
              <a:off x="583502" y="616979"/>
              <a:ext cx="305156" cy="317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7159"/>
                  </a:lnTo>
                  <a:cubicBezTo>
                    <a:pt x="2644" y="14640"/>
                    <a:pt x="9276" y="20168"/>
                    <a:pt x="17332" y="2160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89" name="Google Shape;3638;p77"/>
            <p:cNvSpPr/>
            <p:nvPr/>
          </p:nvSpPr>
          <p:spPr>
            <a:xfrm>
              <a:off x="278338" y="1457768"/>
              <a:ext cx="473484" cy="221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0" y="0"/>
                  </a:moveTo>
                  <a:cubicBezTo>
                    <a:pt x="437" y="0"/>
                    <a:pt x="0" y="932"/>
                    <a:pt x="0" y="2142"/>
                  </a:cubicBezTo>
                  <a:lnTo>
                    <a:pt x="0" y="15368"/>
                  </a:lnTo>
                  <a:cubicBezTo>
                    <a:pt x="0" y="16485"/>
                    <a:pt x="437" y="17417"/>
                    <a:pt x="960" y="17417"/>
                  </a:cubicBezTo>
                  <a:lnTo>
                    <a:pt x="17239" y="17417"/>
                  </a:lnTo>
                  <a:cubicBezTo>
                    <a:pt x="17325" y="18811"/>
                    <a:pt x="17806" y="21600"/>
                    <a:pt x="20163" y="21600"/>
                  </a:cubicBezTo>
                  <a:cubicBezTo>
                    <a:pt x="20163" y="21600"/>
                    <a:pt x="19203" y="21230"/>
                    <a:pt x="18983" y="17417"/>
                  </a:cubicBezTo>
                  <a:lnTo>
                    <a:pt x="20640" y="17417"/>
                  </a:lnTo>
                  <a:cubicBezTo>
                    <a:pt x="21167" y="17417"/>
                    <a:pt x="21600" y="16485"/>
                    <a:pt x="21600" y="15368"/>
                  </a:cubicBezTo>
                  <a:lnTo>
                    <a:pt x="21600" y="2142"/>
                  </a:lnTo>
                  <a:cubicBezTo>
                    <a:pt x="21600" y="932"/>
                    <a:pt x="21167" y="0"/>
                    <a:pt x="2059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0" name="Google Shape;3639;p77"/>
            <p:cNvSpPr/>
            <p:nvPr/>
          </p:nvSpPr>
          <p:spPr>
            <a:xfrm>
              <a:off x="269789" y="1447243"/>
              <a:ext cx="474434" cy="221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2" y="0"/>
                  </a:moveTo>
                  <a:cubicBezTo>
                    <a:pt x="436" y="0"/>
                    <a:pt x="0" y="932"/>
                    <a:pt x="0" y="2141"/>
                  </a:cubicBezTo>
                  <a:lnTo>
                    <a:pt x="0" y="15363"/>
                  </a:lnTo>
                  <a:cubicBezTo>
                    <a:pt x="0" y="16479"/>
                    <a:pt x="436" y="17411"/>
                    <a:pt x="1002" y="17411"/>
                  </a:cubicBezTo>
                  <a:lnTo>
                    <a:pt x="17244" y="17411"/>
                  </a:lnTo>
                  <a:cubicBezTo>
                    <a:pt x="17330" y="18897"/>
                    <a:pt x="17766" y="21600"/>
                    <a:pt x="20162" y="21600"/>
                  </a:cubicBezTo>
                  <a:cubicBezTo>
                    <a:pt x="20162" y="21600"/>
                    <a:pt x="19161" y="21223"/>
                    <a:pt x="18984" y="17411"/>
                  </a:cubicBezTo>
                  <a:lnTo>
                    <a:pt x="20598" y="17411"/>
                  </a:lnTo>
                  <a:cubicBezTo>
                    <a:pt x="21164" y="17411"/>
                    <a:pt x="21600" y="16479"/>
                    <a:pt x="21600" y="15363"/>
                  </a:cubicBezTo>
                  <a:lnTo>
                    <a:pt x="21600" y="2141"/>
                  </a:lnTo>
                  <a:cubicBezTo>
                    <a:pt x="21600" y="932"/>
                    <a:pt x="21121" y="0"/>
                    <a:pt x="20598" y="0"/>
                  </a:cubicBezTo>
                  <a:close/>
                </a:path>
              </a:pathLst>
            </a:custGeom>
            <a:solidFill>
              <a:srgbClr val="EBFA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1" name="Google Shape;3640;p77"/>
            <p:cNvSpPr/>
            <p:nvPr/>
          </p:nvSpPr>
          <p:spPr>
            <a:xfrm>
              <a:off x="284113" y="1464496"/>
              <a:ext cx="441907" cy="18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9" y="0"/>
                  </a:moveTo>
                  <a:cubicBezTo>
                    <a:pt x="139" y="0"/>
                    <a:pt x="0" y="3381"/>
                    <a:pt x="0" y="7983"/>
                  </a:cubicBezTo>
                  <a:lnTo>
                    <a:pt x="0" y="13617"/>
                  </a:lnTo>
                  <a:cubicBezTo>
                    <a:pt x="0" y="18125"/>
                    <a:pt x="139" y="21600"/>
                    <a:pt x="329" y="21600"/>
                  </a:cubicBezTo>
                  <a:lnTo>
                    <a:pt x="21271" y="21600"/>
                  </a:lnTo>
                  <a:cubicBezTo>
                    <a:pt x="21461" y="21600"/>
                    <a:pt x="21600" y="18125"/>
                    <a:pt x="21600" y="13617"/>
                  </a:cubicBezTo>
                  <a:lnTo>
                    <a:pt x="21600" y="7983"/>
                  </a:lnTo>
                  <a:cubicBezTo>
                    <a:pt x="21600" y="3381"/>
                    <a:pt x="21461" y="0"/>
                    <a:pt x="2127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2" name="Google Shape;3641;p77"/>
            <p:cNvSpPr/>
            <p:nvPr/>
          </p:nvSpPr>
          <p:spPr>
            <a:xfrm>
              <a:off x="284113" y="1495124"/>
              <a:ext cx="441907" cy="18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9" y="0"/>
                  </a:moveTo>
                  <a:cubicBezTo>
                    <a:pt x="139" y="0"/>
                    <a:pt x="0" y="3396"/>
                    <a:pt x="0" y="7923"/>
                  </a:cubicBezTo>
                  <a:lnTo>
                    <a:pt x="0" y="13677"/>
                  </a:lnTo>
                  <a:cubicBezTo>
                    <a:pt x="0" y="18204"/>
                    <a:pt x="139" y="21600"/>
                    <a:pt x="329" y="21600"/>
                  </a:cubicBezTo>
                  <a:lnTo>
                    <a:pt x="21271" y="21600"/>
                  </a:lnTo>
                  <a:cubicBezTo>
                    <a:pt x="21461" y="21600"/>
                    <a:pt x="21600" y="18204"/>
                    <a:pt x="21600" y="13677"/>
                  </a:cubicBezTo>
                  <a:lnTo>
                    <a:pt x="21600" y="7923"/>
                  </a:lnTo>
                  <a:cubicBezTo>
                    <a:pt x="21600" y="3396"/>
                    <a:pt x="21461" y="0"/>
                    <a:pt x="2127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3" name="Google Shape;3642;p77"/>
            <p:cNvSpPr/>
            <p:nvPr/>
          </p:nvSpPr>
          <p:spPr>
            <a:xfrm>
              <a:off x="284113" y="1525749"/>
              <a:ext cx="441907" cy="19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9" y="0"/>
                  </a:moveTo>
                  <a:cubicBezTo>
                    <a:pt x="139" y="0"/>
                    <a:pt x="0" y="4302"/>
                    <a:pt x="0" y="7529"/>
                  </a:cubicBezTo>
                  <a:lnTo>
                    <a:pt x="0" y="14071"/>
                  </a:lnTo>
                  <a:cubicBezTo>
                    <a:pt x="0" y="18373"/>
                    <a:pt x="139" y="21600"/>
                    <a:pt x="329" y="21600"/>
                  </a:cubicBezTo>
                  <a:lnTo>
                    <a:pt x="21271" y="21600"/>
                  </a:lnTo>
                  <a:cubicBezTo>
                    <a:pt x="21461" y="21600"/>
                    <a:pt x="21600" y="18373"/>
                    <a:pt x="21600" y="14071"/>
                  </a:cubicBezTo>
                  <a:lnTo>
                    <a:pt x="21600" y="7529"/>
                  </a:lnTo>
                  <a:cubicBezTo>
                    <a:pt x="21600" y="4302"/>
                    <a:pt x="21461" y="0"/>
                    <a:pt x="2127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4" name="Google Shape;3643;p77"/>
            <p:cNvSpPr/>
            <p:nvPr/>
          </p:nvSpPr>
          <p:spPr>
            <a:xfrm>
              <a:off x="284113" y="1557247"/>
              <a:ext cx="441907" cy="18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9" y="0"/>
                  </a:moveTo>
                  <a:cubicBezTo>
                    <a:pt x="139" y="0"/>
                    <a:pt x="0" y="3475"/>
                    <a:pt x="0" y="7983"/>
                  </a:cubicBezTo>
                  <a:lnTo>
                    <a:pt x="0" y="13617"/>
                  </a:lnTo>
                  <a:cubicBezTo>
                    <a:pt x="0" y="18219"/>
                    <a:pt x="139" y="21600"/>
                    <a:pt x="329" y="21600"/>
                  </a:cubicBezTo>
                  <a:lnTo>
                    <a:pt x="21271" y="21600"/>
                  </a:lnTo>
                  <a:cubicBezTo>
                    <a:pt x="21461" y="21600"/>
                    <a:pt x="21600" y="18219"/>
                    <a:pt x="21600" y="13617"/>
                  </a:cubicBezTo>
                  <a:lnTo>
                    <a:pt x="21600" y="7983"/>
                  </a:lnTo>
                  <a:cubicBezTo>
                    <a:pt x="21600" y="3475"/>
                    <a:pt x="21461" y="0"/>
                    <a:pt x="2127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5" name="Google Shape;3644;p77"/>
            <p:cNvSpPr/>
            <p:nvPr/>
          </p:nvSpPr>
          <p:spPr>
            <a:xfrm>
              <a:off x="284113" y="1588825"/>
              <a:ext cx="441907" cy="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9" y="0"/>
                  </a:moveTo>
                  <a:cubicBezTo>
                    <a:pt x="139" y="0"/>
                    <a:pt x="0" y="3381"/>
                    <a:pt x="0" y="6856"/>
                  </a:cubicBezTo>
                  <a:lnTo>
                    <a:pt x="0" y="13617"/>
                  </a:lnTo>
                  <a:cubicBezTo>
                    <a:pt x="0" y="18219"/>
                    <a:pt x="139" y="21600"/>
                    <a:pt x="329" y="21600"/>
                  </a:cubicBezTo>
                  <a:lnTo>
                    <a:pt x="21271" y="21600"/>
                  </a:lnTo>
                  <a:cubicBezTo>
                    <a:pt x="21461" y="21600"/>
                    <a:pt x="21600" y="18219"/>
                    <a:pt x="21600" y="13617"/>
                  </a:cubicBezTo>
                  <a:lnTo>
                    <a:pt x="21600" y="6856"/>
                  </a:lnTo>
                  <a:cubicBezTo>
                    <a:pt x="21600" y="3381"/>
                    <a:pt x="21461" y="0"/>
                    <a:pt x="2127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6" name="Google Shape;3645;p77"/>
            <p:cNvSpPr/>
            <p:nvPr/>
          </p:nvSpPr>
          <p:spPr>
            <a:xfrm>
              <a:off x="3212154" y="1525749"/>
              <a:ext cx="473484" cy="221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4" y="0"/>
                  </a:moveTo>
                  <a:cubicBezTo>
                    <a:pt x="437" y="0"/>
                    <a:pt x="0" y="924"/>
                    <a:pt x="0" y="2041"/>
                  </a:cubicBezTo>
                  <a:lnTo>
                    <a:pt x="0" y="15360"/>
                  </a:lnTo>
                  <a:cubicBezTo>
                    <a:pt x="0" y="16477"/>
                    <a:pt x="437" y="17409"/>
                    <a:pt x="1004" y="17409"/>
                  </a:cubicBezTo>
                  <a:lnTo>
                    <a:pt x="2617" y="17409"/>
                  </a:lnTo>
                  <a:cubicBezTo>
                    <a:pt x="2397" y="21223"/>
                    <a:pt x="1440" y="21600"/>
                    <a:pt x="1440" y="21600"/>
                  </a:cubicBezTo>
                  <a:cubicBezTo>
                    <a:pt x="3794" y="21600"/>
                    <a:pt x="4275" y="18804"/>
                    <a:pt x="4361" y="17409"/>
                  </a:cubicBezTo>
                  <a:lnTo>
                    <a:pt x="20640" y="17409"/>
                  </a:lnTo>
                  <a:cubicBezTo>
                    <a:pt x="21163" y="17409"/>
                    <a:pt x="21600" y="16477"/>
                    <a:pt x="21600" y="15360"/>
                  </a:cubicBezTo>
                  <a:lnTo>
                    <a:pt x="21600" y="2041"/>
                  </a:lnTo>
                  <a:cubicBezTo>
                    <a:pt x="21600" y="924"/>
                    <a:pt x="21163" y="0"/>
                    <a:pt x="2064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7" name="Google Shape;3646;p77"/>
            <p:cNvSpPr/>
            <p:nvPr/>
          </p:nvSpPr>
          <p:spPr>
            <a:xfrm>
              <a:off x="3220643" y="1515224"/>
              <a:ext cx="473544" cy="220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9" h="21600" extrusionOk="0">
                  <a:moveTo>
                    <a:pt x="961" y="0"/>
                  </a:moveTo>
                  <a:cubicBezTo>
                    <a:pt x="438" y="0"/>
                    <a:pt x="-41" y="928"/>
                    <a:pt x="2" y="2050"/>
                  </a:cubicBezTo>
                  <a:lnTo>
                    <a:pt x="2" y="15334"/>
                  </a:lnTo>
                  <a:cubicBezTo>
                    <a:pt x="2" y="16548"/>
                    <a:pt x="438" y="17484"/>
                    <a:pt x="961" y="17484"/>
                  </a:cubicBezTo>
                  <a:lnTo>
                    <a:pt x="2575" y="17484"/>
                  </a:lnTo>
                  <a:cubicBezTo>
                    <a:pt x="2398" y="21221"/>
                    <a:pt x="1397" y="21600"/>
                    <a:pt x="1397" y="21600"/>
                  </a:cubicBezTo>
                  <a:cubicBezTo>
                    <a:pt x="3793" y="21600"/>
                    <a:pt x="4229" y="18885"/>
                    <a:pt x="4315" y="17484"/>
                  </a:cubicBezTo>
                  <a:lnTo>
                    <a:pt x="20557" y="17484"/>
                  </a:lnTo>
                  <a:cubicBezTo>
                    <a:pt x="21127" y="17484"/>
                    <a:pt x="21559" y="16548"/>
                    <a:pt x="21559" y="15334"/>
                  </a:cubicBezTo>
                  <a:lnTo>
                    <a:pt x="21559" y="2050"/>
                  </a:lnTo>
                  <a:cubicBezTo>
                    <a:pt x="21559" y="928"/>
                    <a:pt x="21127" y="0"/>
                    <a:pt x="20557" y="0"/>
                  </a:cubicBezTo>
                  <a:close/>
                </a:path>
              </a:pathLst>
            </a:custGeom>
            <a:solidFill>
              <a:srgbClr val="EBFA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8" name="Google Shape;3647;p77"/>
            <p:cNvSpPr/>
            <p:nvPr/>
          </p:nvSpPr>
          <p:spPr>
            <a:xfrm>
              <a:off x="3544069" y="1534298"/>
              <a:ext cx="135801" cy="140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3" y="0"/>
                  </a:moveTo>
                  <a:cubicBezTo>
                    <a:pt x="604" y="0"/>
                    <a:pt x="0" y="596"/>
                    <a:pt x="0" y="1471"/>
                  </a:cubicBezTo>
                  <a:lnTo>
                    <a:pt x="0" y="19983"/>
                  </a:lnTo>
                  <a:cubicBezTo>
                    <a:pt x="0" y="20871"/>
                    <a:pt x="604" y="21600"/>
                    <a:pt x="1523" y="21600"/>
                  </a:cubicBezTo>
                  <a:lnTo>
                    <a:pt x="19926" y="21600"/>
                  </a:lnTo>
                  <a:cubicBezTo>
                    <a:pt x="20845" y="21600"/>
                    <a:pt x="21600" y="20871"/>
                    <a:pt x="21600" y="19983"/>
                  </a:cubicBezTo>
                  <a:lnTo>
                    <a:pt x="21600" y="1471"/>
                  </a:lnTo>
                  <a:cubicBezTo>
                    <a:pt x="21600" y="596"/>
                    <a:pt x="20845" y="0"/>
                    <a:pt x="1992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99" name="Google Shape;3648;p77"/>
            <p:cNvSpPr/>
            <p:nvPr/>
          </p:nvSpPr>
          <p:spPr>
            <a:xfrm>
              <a:off x="3238903" y="1534298"/>
              <a:ext cx="286006" cy="17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6" y="0"/>
                  </a:moveTo>
                  <a:cubicBezTo>
                    <a:pt x="215" y="0"/>
                    <a:pt x="0" y="2378"/>
                    <a:pt x="0" y="6044"/>
                  </a:cubicBezTo>
                  <a:lnTo>
                    <a:pt x="0" y="15556"/>
                  </a:lnTo>
                  <a:cubicBezTo>
                    <a:pt x="0" y="19222"/>
                    <a:pt x="215" y="21600"/>
                    <a:pt x="436" y="21600"/>
                  </a:cubicBezTo>
                  <a:lnTo>
                    <a:pt x="21241" y="21600"/>
                  </a:lnTo>
                  <a:cubicBezTo>
                    <a:pt x="21457" y="21600"/>
                    <a:pt x="21600" y="19222"/>
                    <a:pt x="21600" y="15556"/>
                  </a:cubicBezTo>
                  <a:lnTo>
                    <a:pt x="21600" y="6044"/>
                  </a:lnTo>
                  <a:cubicBezTo>
                    <a:pt x="21600" y="2378"/>
                    <a:pt x="21457" y="0"/>
                    <a:pt x="2124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0" name="Google Shape;3649;p77"/>
            <p:cNvSpPr/>
            <p:nvPr/>
          </p:nvSpPr>
          <p:spPr>
            <a:xfrm>
              <a:off x="3302057" y="1564925"/>
              <a:ext cx="222853" cy="17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8" y="0"/>
                  </a:moveTo>
                  <a:cubicBezTo>
                    <a:pt x="184" y="0"/>
                    <a:pt x="0" y="2378"/>
                    <a:pt x="0" y="4756"/>
                  </a:cubicBezTo>
                  <a:lnTo>
                    <a:pt x="0" y="15556"/>
                  </a:lnTo>
                  <a:cubicBezTo>
                    <a:pt x="0" y="19123"/>
                    <a:pt x="184" y="21600"/>
                    <a:pt x="368" y="21600"/>
                  </a:cubicBezTo>
                  <a:lnTo>
                    <a:pt x="21232" y="21600"/>
                  </a:lnTo>
                  <a:cubicBezTo>
                    <a:pt x="21416" y="21600"/>
                    <a:pt x="21600" y="19123"/>
                    <a:pt x="21600" y="15556"/>
                  </a:cubicBezTo>
                  <a:lnTo>
                    <a:pt x="21600" y="4756"/>
                  </a:lnTo>
                  <a:cubicBezTo>
                    <a:pt x="21600" y="2378"/>
                    <a:pt x="21416" y="0"/>
                    <a:pt x="2123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1" name="Google Shape;3650;p77"/>
            <p:cNvSpPr/>
            <p:nvPr/>
          </p:nvSpPr>
          <p:spPr>
            <a:xfrm>
              <a:off x="3238903" y="1595552"/>
              <a:ext cx="286006" cy="17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6" y="0"/>
                  </a:moveTo>
                  <a:cubicBezTo>
                    <a:pt x="215" y="0"/>
                    <a:pt x="0" y="2389"/>
                    <a:pt x="0" y="5972"/>
                  </a:cubicBezTo>
                  <a:lnTo>
                    <a:pt x="0" y="15628"/>
                  </a:lnTo>
                  <a:cubicBezTo>
                    <a:pt x="0" y="19211"/>
                    <a:pt x="215" y="21600"/>
                    <a:pt x="436" y="21600"/>
                  </a:cubicBezTo>
                  <a:lnTo>
                    <a:pt x="21241" y="21600"/>
                  </a:lnTo>
                  <a:cubicBezTo>
                    <a:pt x="21457" y="21600"/>
                    <a:pt x="21600" y="19211"/>
                    <a:pt x="21600" y="15628"/>
                  </a:cubicBezTo>
                  <a:lnTo>
                    <a:pt x="21600" y="5972"/>
                  </a:lnTo>
                  <a:cubicBezTo>
                    <a:pt x="21600" y="2389"/>
                    <a:pt x="21457" y="0"/>
                    <a:pt x="2124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2" name="Google Shape;3651;p77"/>
            <p:cNvSpPr/>
            <p:nvPr/>
          </p:nvSpPr>
          <p:spPr>
            <a:xfrm>
              <a:off x="3262805" y="1626180"/>
              <a:ext cx="262107" cy="17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8" y="0"/>
                  </a:moveTo>
                  <a:cubicBezTo>
                    <a:pt x="157" y="0"/>
                    <a:pt x="0" y="2389"/>
                    <a:pt x="0" y="5972"/>
                  </a:cubicBezTo>
                  <a:lnTo>
                    <a:pt x="0" y="15628"/>
                  </a:lnTo>
                  <a:cubicBezTo>
                    <a:pt x="0" y="19211"/>
                    <a:pt x="157" y="21600"/>
                    <a:pt x="398" y="21600"/>
                  </a:cubicBezTo>
                  <a:lnTo>
                    <a:pt x="21209" y="21600"/>
                  </a:lnTo>
                  <a:cubicBezTo>
                    <a:pt x="21443" y="21600"/>
                    <a:pt x="21600" y="19211"/>
                    <a:pt x="21600" y="15628"/>
                  </a:cubicBezTo>
                  <a:lnTo>
                    <a:pt x="21600" y="5972"/>
                  </a:lnTo>
                  <a:cubicBezTo>
                    <a:pt x="21600" y="2389"/>
                    <a:pt x="21443" y="0"/>
                    <a:pt x="2120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3" name="Google Shape;3652;p77"/>
            <p:cNvSpPr/>
            <p:nvPr/>
          </p:nvSpPr>
          <p:spPr>
            <a:xfrm>
              <a:off x="3415863" y="1656728"/>
              <a:ext cx="109054" cy="18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4" y="0"/>
                  </a:moveTo>
                  <a:cubicBezTo>
                    <a:pt x="188" y="0"/>
                    <a:pt x="0" y="2348"/>
                    <a:pt x="0" y="3475"/>
                  </a:cubicBezTo>
                  <a:lnTo>
                    <a:pt x="0" y="17092"/>
                  </a:lnTo>
                  <a:cubicBezTo>
                    <a:pt x="0" y="19346"/>
                    <a:pt x="188" y="21600"/>
                    <a:pt x="564" y="21600"/>
                  </a:cubicBezTo>
                  <a:lnTo>
                    <a:pt x="21036" y="21600"/>
                  </a:lnTo>
                  <a:cubicBezTo>
                    <a:pt x="21412" y="21600"/>
                    <a:pt x="21600" y="19346"/>
                    <a:pt x="21600" y="17092"/>
                  </a:cubicBezTo>
                  <a:lnTo>
                    <a:pt x="21600" y="3475"/>
                  </a:lnTo>
                  <a:cubicBezTo>
                    <a:pt x="21600" y="2348"/>
                    <a:pt x="21412" y="0"/>
                    <a:pt x="2103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4" name="Google Shape;3653;p77"/>
            <p:cNvSpPr/>
            <p:nvPr/>
          </p:nvSpPr>
          <p:spPr>
            <a:xfrm>
              <a:off x="1998298" y="621729"/>
              <a:ext cx="434294" cy="132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6" h="21600" extrusionOk="0">
                  <a:moveTo>
                    <a:pt x="13440" y="0"/>
                  </a:moveTo>
                  <a:lnTo>
                    <a:pt x="9904" y="2357"/>
                  </a:lnTo>
                  <a:cubicBezTo>
                    <a:pt x="2736" y="6268"/>
                    <a:pt x="753" y="14879"/>
                    <a:pt x="234" y="19101"/>
                  </a:cubicBezTo>
                  <a:cubicBezTo>
                    <a:pt x="94" y="19878"/>
                    <a:pt x="47" y="20823"/>
                    <a:pt x="0" y="21600"/>
                  </a:cubicBezTo>
                  <a:lnTo>
                    <a:pt x="21413" y="21600"/>
                  </a:lnTo>
                  <a:cubicBezTo>
                    <a:pt x="21600" y="0"/>
                    <a:pt x="13440" y="0"/>
                    <a:pt x="1344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5" name="Google Shape;3654;p77"/>
            <p:cNvSpPr/>
            <p:nvPr/>
          </p:nvSpPr>
          <p:spPr>
            <a:xfrm>
              <a:off x="1998298" y="736322"/>
              <a:ext cx="290755" cy="1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5" y="0"/>
                  </a:moveTo>
                  <a:cubicBezTo>
                    <a:pt x="1170" y="0"/>
                    <a:pt x="741" y="884"/>
                    <a:pt x="353" y="2651"/>
                  </a:cubicBezTo>
                  <a:cubicBezTo>
                    <a:pt x="141" y="8542"/>
                    <a:pt x="71" y="15709"/>
                    <a:pt x="0" y="21600"/>
                  </a:cubicBezTo>
                  <a:lnTo>
                    <a:pt x="21600" y="21600"/>
                  </a:lnTo>
                  <a:cubicBezTo>
                    <a:pt x="21600" y="21600"/>
                    <a:pt x="21030" y="8542"/>
                    <a:pt x="18261" y="8542"/>
                  </a:cubicBezTo>
                  <a:lnTo>
                    <a:pt x="4192" y="8542"/>
                  </a:lnTo>
                  <a:lnTo>
                    <a:pt x="2910" y="2651"/>
                  </a:lnTo>
                  <a:cubicBezTo>
                    <a:pt x="2487" y="884"/>
                    <a:pt x="2040" y="0"/>
                    <a:pt x="1605" y="0"/>
                  </a:cubicBezTo>
                  <a:close/>
                </a:path>
              </a:pathLst>
            </a:custGeom>
            <a:solidFill>
              <a:srgbClr val="F291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6" name="Google Shape;3655;p77"/>
            <p:cNvSpPr/>
            <p:nvPr/>
          </p:nvSpPr>
          <p:spPr>
            <a:xfrm>
              <a:off x="2181902" y="548128"/>
              <a:ext cx="94774" cy="123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7" h="21600" extrusionOk="0">
                  <a:moveTo>
                    <a:pt x="16152" y="0"/>
                  </a:moveTo>
                  <a:lnTo>
                    <a:pt x="0" y="13897"/>
                  </a:lnTo>
                  <a:cubicBezTo>
                    <a:pt x="1058" y="15241"/>
                    <a:pt x="1891" y="16737"/>
                    <a:pt x="2307" y="18247"/>
                  </a:cubicBezTo>
                  <a:cubicBezTo>
                    <a:pt x="2724" y="20256"/>
                    <a:pt x="5031" y="21600"/>
                    <a:pt x="7755" y="21600"/>
                  </a:cubicBezTo>
                  <a:cubicBezTo>
                    <a:pt x="21600" y="20935"/>
                    <a:pt x="20767" y="13897"/>
                    <a:pt x="20767" y="13897"/>
                  </a:cubicBezTo>
                  <a:cubicBezTo>
                    <a:pt x="17835" y="10377"/>
                    <a:pt x="16152" y="0"/>
                    <a:pt x="16152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7" name="Google Shape;3656;p77"/>
            <p:cNvSpPr/>
            <p:nvPr/>
          </p:nvSpPr>
          <p:spPr>
            <a:xfrm>
              <a:off x="2033618" y="436222"/>
              <a:ext cx="48727" cy="88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679" h="21600" extrusionOk="0">
                  <a:moveTo>
                    <a:pt x="9816" y="0"/>
                  </a:moveTo>
                  <a:lnTo>
                    <a:pt x="17" y="2331"/>
                  </a:lnTo>
                  <a:cubicBezTo>
                    <a:pt x="17" y="2331"/>
                    <a:pt x="-841" y="21600"/>
                    <a:pt x="9625" y="21600"/>
                  </a:cubicBezTo>
                  <a:cubicBezTo>
                    <a:pt x="9673" y="21600"/>
                    <a:pt x="9744" y="21600"/>
                    <a:pt x="9816" y="21600"/>
                  </a:cubicBezTo>
                  <a:cubicBezTo>
                    <a:pt x="20759" y="21114"/>
                    <a:pt x="9816" y="0"/>
                    <a:pt x="9816" y="0"/>
                  </a:cubicBezTo>
                  <a:close/>
                </a:path>
              </a:pathLst>
            </a:custGeom>
            <a:solidFill>
              <a:srgbClr val="2C1E5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8" name="Google Shape;3657;p77"/>
            <p:cNvSpPr/>
            <p:nvPr/>
          </p:nvSpPr>
          <p:spPr>
            <a:xfrm>
              <a:off x="2051197" y="433294"/>
              <a:ext cx="196467" cy="222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1600" extrusionOk="0">
                  <a:moveTo>
                    <a:pt x="10453" y="0"/>
                  </a:moveTo>
                  <a:cubicBezTo>
                    <a:pt x="10247" y="0"/>
                    <a:pt x="1105" y="1020"/>
                    <a:pt x="486" y="1948"/>
                  </a:cubicBezTo>
                  <a:cubicBezTo>
                    <a:pt x="-244" y="2875"/>
                    <a:pt x="65" y="5935"/>
                    <a:pt x="65" y="6211"/>
                  </a:cubicBezTo>
                  <a:cubicBezTo>
                    <a:pt x="280" y="8902"/>
                    <a:pt x="899" y="11494"/>
                    <a:pt x="1938" y="14093"/>
                  </a:cubicBezTo>
                  <a:lnTo>
                    <a:pt x="2145" y="14461"/>
                  </a:lnTo>
                  <a:cubicBezTo>
                    <a:pt x="3700" y="18073"/>
                    <a:pt x="6303" y="21408"/>
                    <a:pt x="10977" y="21600"/>
                  </a:cubicBezTo>
                  <a:lnTo>
                    <a:pt x="12223" y="21600"/>
                  </a:lnTo>
                  <a:cubicBezTo>
                    <a:pt x="15539" y="21224"/>
                    <a:pt x="20213" y="16593"/>
                    <a:pt x="21150" y="13258"/>
                  </a:cubicBezTo>
                  <a:cubicBezTo>
                    <a:pt x="21150" y="13165"/>
                    <a:pt x="21253" y="13073"/>
                    <a:pt x="21253" y="12882"/>
                  </a:cubicBezTo>
                  <a:cubicBezTo>
                    <a:pt x="21253" y="12790"/>
                    <a:pt x="21253" y="12698"/>
                    <a:pt x="21253" y="12606"/>
                  </a:cubicBezTo>
                  <a:cubicBezTo>
                    <a:pt x="21356" y="11586"/>
                    <a:pt x="21356" y="10658"/>
                    <a:pt x="21253" y="9638"/>
                  </a:cubicBezTo>
                  <a:cubicBezTo>
                    <a:pt x="20737" y="6579"/>
                    <a:pt x="20110" y="3527"/>
                    <a:pt x="19388" y="560"/>
                  </a:cubicBezTo>
                  <a:cubicBezTo>
                    <a:pt x="19388" y="560"/>
                    <a:pt x="10659" y="0"/>
                    <a:pt x="10453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09" name="Google Shape;3658;p77"/>
            <p:cNvSpPr/>
            <p:nvPr/>
          </p:nvSpPr>
          <p:spPr>
            <a:xfrm>
              <a:off x="2069999" y="531191"/>
              <a:ext cx="190001" cy="125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3" h="21600" extrusionOk="0">
                  <a:moveTo>
                    <a:pt x="20513" y="0"/>
                  </a:moveTo>
                  <a:cubicBezTo>
                    <a:pt x="19768" y="0"/>
                    <a:pt x="18995" y="217"/>
                    <a:pt x="18995" y="1099"/>
                  </a:cubicBezTo>
                  <a:cubicBezTo>
                    <a:pt x="18349" y="4545"/>
                    <a:pt x="17046" y="7815"/>
                    <a:pt x="15304" y="10447"/>
                  </a:cubicBezTo>
                  <a:lnTo>
                    <a:pt x="14873" y="10447"/>
                  </a:lnTo>
                  <a:cubicBezTo>
                    <a:pt x="14217" y="10284"/>
                    <a:pt x="12161" y="9457"/>
                    <a:pt x="11074" y="9131"/>
                  </a:cubicBezTo>
                  <a:cubicBezTo>
                    <a:pt x="10490" y="9023"/>
                    <a:pt x="9897" y="8968"/>
                    <a:pt x="9296" y="8968"/>
                  </a:cubicBezTo>
                  <a:cubicBezTo>
                    <a:pt x="8002" y="8968"/>
                    <a:pt x="6691" y="9226"/>
                    <a:pt x="5425" y="9782"/>
                  </a:cubicBezTo>
                  <a:cubicBezTo>
                    <a:pt x="2820" y="11356"/>
                    <a:pt x="3925" y="13242"/>
                    <a:pt x="3143" y="13242"/>
                  </a:cubicBezTo>
                  <a:cubicBezTo>
                    <a:pt x="3117" y="13242"/>
                    <a:pt x="3081" y="13242"/>
                    <a:pt x="3036" y="13229"/>
                  </a:cubicBezTo>
                  <a:cubicBezTo>
                    <a:pt x="1958" y="13066"/>
                    <a:pt x="0" y="8154"/>
                    <a:pt x="0" y="8154"/>
                  </a:cubicBezTo>
                  <a:lnTo>
                    <a:pt x="108" y="8806"/>
                  </a:lnTo>
                  <a:cubicBezTo>
                    <a:pt x="1697" y="15210"/>
                    <a:pt x="3601" y="21600"/>
                    <a:pt x="9134" y="21600"/>
                  </a:cubicBezTo>
                  <a:cubicBezTo>
                    <a:pt x="9269" y="21600"/>
                    <a:pt x="9412" y="21600"/>
                    <a:pt x="9556" y="21600"/>
                  </a:cubicBezTo>
                  <a:cubicBezTo>
                    <a:pt x="9879" y="21600"/>
                    <a:pt x="10311" y="21437"/>
                    <a:pt x="10751" y="21437"/>
                  </a:cubicBezTo>
                  <a:cubicBezTo>
                    <a:pt x="15960" y="20772"/>
                    <a:pt x="20738" y="11587"/>
                    <a:pt x="21384" y="5685"/>
                  </a:cubicBezTo>
                  <a:lnTo>
                    <a:pt x="21384" y="5196"/>
                  </a:lnTo>
                  <a:cubicBezTo>
                    <a:pt x="21600" y="3555"/>
                    <a:pt x="21600" y="1750"/>
                    <a:pt x="21492" y="109"/>
                  </a:cubicBezTo>
                  <a:cubicBezTo>
                    <a:pt x="21241" y="54"/>
                    <a:pt x="20881" y="0"/>
                    <a:pt x="2051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0" name="Google Shape;3659;p77"/>
            <p:cNvSpPr/>
            <p:nvPr/>
          </p:nvSpPr>
          <p:spPr>
            <a:xfrm>
              <a:off x="2015438" y="359616"/>
              <a:ext cx="243987" cy="198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6" h="21600" extrusionOk="0">
                  <a:moveTo>
                    <a:pt x="12279" y="0"/>
                  </a:moveTo>
                  <a:cubicBezTo>
                    <a:pt x="11258" y="0"/>
                    <a:pt x="10016" y="189"/>
                    <a:pt x="8512" y="732"/>
                  </a:cubicBezTo>
                  <a:cubicBezTo>
                    <a:pt x="7042" y="1266"/>
                    <a:pt x="5765" y="1455"/>
                    <a:pt x="4688" y="1455"/>
                  </a:cubicBezTo>
                  <a:cubicBezTo>
                    <a:pt x="2156" y="1455"/>
                    <a:pt x="762" y="405"/>
                    <a:pt x="603" y="405"/>
                  </a:cubicBezTo>
                  <a:cubicBezTo>
                    <a:pt x="589" y="405"/>
                    <a:pt x="589" y="413"/>
                    <a:pt x="589" y="422"/>
                  </a:cubicBezTo>
                  <a:cubicBezTo>
                    <a:pt x="3" y="2402"/>
                    <a:pt x="-163" y="4580"/>
                    <a:pt x="168" y="6663"/>
                  </a:cubicBezTo>
                  <a:cubicBezTo>
                    <a:pt x="168" y="6663"/>
                    <a:pt x="286" y="11269"/>
                    <a:pt x="5399" y="11269"/>
                  </a:cubicBezTo>
                  <a:cubicBezTo>
                    <a:pt x="6441" y="11269"/>
                    <a:pt x="7683" y="11080"/>
                    <a:pt x="9181" y="10615"/>
                  </a:cubicBezTo>
                  <a:cubicBezTo>
                    <a:pt x="10837" y="10124"/>
                    <a:pt x="12335" y="9668"/>
                    <a:pt x="13494" y="9668"/>
                  </a:cubicBezTo>
                  <a:cubicBezTo>
                    <a:pt x="14025" y="9668"/>
                    <a:pt x="14481" y="9763"/>
                    <a:pt x="14853" y="9995"/>
                  </a:cubicBezTo>
                  <a:cubicBezTo>
                    <a:pt x="16634" y="16865"/>
                    <a:pt x="16682" y="20205"/>
                    <a:pt x="17296" y="20205"/>
                  </a:cubicBezTo>
                  <a:cubicBezTo>
                    <a:pt x="17317" y="20205"/>
                    <a:pt x="17331" y="20197"/>
                    <a:pt x="17352" y="20188"/>
                  </a:cubicBezTo>
                  <a:cubicBezTo>
                    <a:pt x="18145" y="19895"/>
                    <a:pt x="16227" y="14523"/>
                    <a:pt x="18394" y="14523"/>
                  </a:cubicBezTo>
                  <a:cubicBezTo>
                    <a:pt x="18511" y="14523"/>
                    <a:pt x="18635" y="14541"/>
                    <a:pt x="18773" y="14575"/>
                  </a:cubicBezTo>
                  <a:cubicBezTo>
                    <a:pt x="20857" y="15092"/>
                    <a:pt x="18690" y="21548"/>
                    <a:pt x="18690" y="21548"/>
                  </a:cubicBezTo>
                  <a:cubicBezTo>
                    <a:pt x="18690" y="21548"/>
                    <a:pt x="19015" y="21600"/>
                    <a:pt x="19443" y="21600"/>
                  </a:cubicBezTo>
                  <a:cubicBezTo>
                    <a:pt x="20188" y="21600"/>
                    <a:pt x="21223" y="21428"/>
                    <a:pt x="21271" y="20507"/>
                  </a:cubicBezTo>
                  <a:cubicBezTo>
                    <a:pt x="21271" y="19568"/>
                    <a:pt x="21437" y="6973"/>
                    <a:pt x="19691" y="3960"/>
                  </a:cubicBezTo>
                  <a:cubicBezTo>
                    <a:pt x="18856" y="2299"/>
                    <a:pt x="17434" y="1257"/>
                    <a:pt x="15854" y="1154"/>
                  </a:cubicBezTo>
                  <a:cubicBezTo>
                    <a:pt x="15854" y="1154"/>
                    <a:pt x="14757" y="0"/>
                    <a:pt x="1227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1" name="Google Shape;3660;p77"/>
            <p:cNvSpPr/>
            <p:nvPr/>
          </p:nvSpPr>
          <p:spPr>
            <a:xfrm>
              <a:off x="2012870" y="1149752"/>
              <a:ext cx="134603" cy="125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5" h="21600" extrusionOk="0">
                  <a:moveTo>
                    <a:pt x="14917" y="0"/>
                  </a:moveTo>
                  <a:cubicBezTo>
                    <a:pt x="13856" y="1975"/>
                    <a:pt x="12630" y="3950"/>
                    <a:pt x="11102" y="5597"/>
                  </a:cubicBezTo>
                  <a:cubicBezTo>
                    <a:pt x="9877" y="6755"/>
                    <a:pt x="8361" y="7409"/>
                    <a:pt x="6681" y="7572"/>
                  </a:cubicBezTo>
                  <a:cubicBezTo>
                    <a:pt x="4849" y="8403"/>
                    <a:pt x="3169" y="9710"/>
                    <a:pt x="2096" y="11522"/>
                  </a:cubicBezTo>
                  <a:cubicBezTo>
                    <a:pt x="1527" y="12135"/>
                    <a:pt x="1805" y="12475"/>
                    <a:pt x="2487" y="12475"/>
                  </a:cubicBezTo>
                  <a:cubicBezTo>
                    <a:pt x="2714" y="12475"/>
                    <a:pt x="3005" y="12434"/>
                    <a:pt x="3321" y="12353"/>
                  </a:cubicBezTo>
                  <a:cubicBezTo>
                    <a:pt x="4698" y="12026"/>
                    <a:pt x="6529" y="10868"/>
                    <a:pt x="6984" y="10868"/>
                  </a:cubicBezTo>
                  <a:cubicBezTo>
                    <a:pt x="7590" y="10868"/>
                    <a:pt x="7590" y="11699"/>
                    <a:pt x="6984" y="13006"/>
                  </a:cubicBezTo>
                  <a:cubicBezTo>
                    <a:pt x="6213" y="14654"/>
                    <a:pt x="5152" y="16139"/>
                    <a:pt x="3927" y="17283"/>
                  </a:cubicBezTo>
                  <a:cubicBezTo>
                    <a:pt x="3018" y="18113"/>
                    <a:pt x="567" y="19598"/>
                    <a:pt x="112" y="20579"/>
                  </a:cubicBezTo>
                  <a:cubicBezTo>
                    <a:pt x="-115" y="21178"/>
                    <a:pt x="-14" y="21600"/>
                    <a:pt x="580" y="21600"/>
                  </a:cubicBezTo>
                  <a:cubicBezTo>
                    <a:pt x="807" y="21600"/>
                    <a:pt x="1110" y="21546"/>
                    <a:pt x="1489" y="21409"/>
                  </a:cubicBezTo>
                  <a:cubicBezTo>
                    <a:pt x="3018" y="20579"/>
                    <a:pt x="4533" y="19761"/>
                    <a:pt x="5910" y="18767"/>
                  </a:cubicBezTo>
                  <a:cubicBezTo>
                    <a:pt x="6529" y="18440"/>
                    <a:pt x="7136" y="17950"/>
                    <a:pt x="7590" y="17460"/>
                  </a:cubicBezTo>
                  <a:cubicBezTo>
                    <a:pt x="8487" y="17691"/>
                    <a:pt x="9460" y="17841"/>
                    <a:pt x="10394" y="17841"/>
                  </a:cubicBezTo>
                  <a:cubicBezTo>
                    <a:pt x="10748" y="17841"/>
                    <a:pt x="11077" y="17827"/>
                    <a:pt x="11405" y="17787"/>
                  </a:cubicBezTo>
                  <a:cubicBezTo>
                    <a:pt x="12176" y="17623"/>
                    <a:pt x="12630" y="17460"/>
                    <a:pt x="13237" y="16956"/>
                  </a:cubicBezTo>
                  <a:cubicBezTo>
                    <a:pt x="13388" y="16956"/>
                    <a:pt x="13704" y="16956"/>
                    <a:pt x="13856" y="16792"/>
                  </a:cubicBezTo>
                  <a:cubicBezTo>
                    <a:pt x="14917" y="16302"/>
                    <a:pt x="15687" y="11862"/>
                    <a:pt x="16293" y="10705"/>
                  </a:cubicBezTo>
                  <a:cubicBezTo>
                    <a:pt x="17822" y="8566"/>
                    <a:pt x="19653" y="6755"/>
                    <a:pt x="21485" y="4944"/>
                  </a:cubicBezTo>
                  <a:lnTo>
                    <a:pt x="14917" y="0"/>
                  </a:ln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2" name="Google Shape;3661;p77"/>
            <p:cNvSpPr/>
            <p:nvPr/>
          </p:nvSpPr>
          <p:spPr>
            <a:xfrm>
              <a:off x="2094848" y="710683"/>
              <a:ext cx="338632" cy="485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41" y="0"/>
                  </a:moveTo>
                  <a:lnTo>
                    <a:pt x="12388" y="1917"/>
                  </a:lnTo>
                  <a:cubicBezTo>
                    <a:pt x="12690" y="2005"/>
                    <a:pt x="12998" y="2174"/>
                    <a:pt x="13120" y="2428"/>
                  </a:cubicBezTo>
                  <a:cubicBezTo>
                    <a:pt x="13059" y="4987"/>
                    <a:pt x="12145" y="7457"/>
                    <a:pt x="10434" y="9713"/>
                  </a:cubicBezTo>
                  <a:cubicBezTo>
                    <a:pt x="10373" y="9797"/>
                    <a:pt x="10252" y="9885"/>
                    <a:pt x="10131" y="10012"/>
                  </a:cubicBezTo>
                  <a:cubicBezTo>
                    <a:pt x="5800" y="14400"/>
                    <a:pt x="0" y="20063"/>
                    <a:pt x="0" y="20063"/>
                  </a:cubicBezTo>
                  <a:lnTo>
                    <a:pt x="2443" y="21600"/>
                  </a:lnTo>
                  <a:cubicBezTo>
                    <a:pt x="2443" y="21600"/>
                    <a:pt x="6224" y="19256"/>
                    <a:pt x="9460" y="17167"/>
                  </a:cubicBezTo>
                  <a:cubicBezTo>
                    <a:pt x="12388" y="15295"/>
                    <a:pt x="16961" y="10566"/>
                    <a:pt x="17759" y="9713"/>
                  </a:cubicBezTo>
                  <a:lnTo>
                    <a:pt x="17880" y="9544"/>
                  </a:lnTo>
                  <a:cubicBezTo>
                    <a:pt x="20626" y="6604"/>
                    <a:pt x="21600" y="1917"/>
                    <a:pt x="21600" y="1917"/>
                  </a:cubicBezTo>
                  <a:lnTo>
                    <a:pt x="18061" y="257"/>
                  </a:lnTo>
                  <a:lnTo>
                    <a:pt x="16290" y="853"/>
                  </a:lnTo>
                  <a:cubicBezTo>
                    <a:pt x="15134" y="515"/>
                    <a:pt x="13241" y="0"/>
                    <a:pt x="1324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3" name="Google Shape;3662;p77"/>
            <p:cNvSpPr/>
            <p:nvPr/>
          </p:nvSpPr>
          <p:spPr>
            <a:xfrm>
              <a:off x="1954296" y="754684"/>
              <a:ext cx="123800" cy="34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8" h="21600" extrusionOk="0">
                  <a:moveTo>
                    <a:pt x="0" y="0"/>
                  </a:moveTo>
                  <a:cubicBezTo>
                    <a:pt x="4317" y="0"/>
                    <a:pt x="5981" y="6064"/>
                    <a:pt x="9638" y="6064"/>
                  </a:cubicBezTo>
                  <a:cubicBezTo>
                    <a:pt x="10133" y="6064"/>
                    <a:pt x="10628" y="6665"/>
                    <a:pt x="10958" y="7918"/>
                  </a:cubicBezTo>
                  <a:lnTo>
                    <a:pt x="11962" y="10324"/>
                  </a:lnTo>
                  <a:cubicBezTo>
                    <a:pt x="12292" y="11527"/>
                    <a:pt x="12622" y="13331"/>
                    <a:pt x="12952" y="13932"/>
                  </a:cubicBezTo>
                  <a:cubicBezTo>
                    <a:pt x="13625" y="16989"/>
                    <a:pt x="14285" y="18794"/>
                    <a:pt x="14780" y="18794"/>
                  </a:cubicBezTo>
                  <a:cubicBezTo>
                    <a:pt x="14877" y="18944"/>
                    <a:pt x="14973" y="19044"/>
                    <a:pt x="15083" y="19044"/>
                  </a:cubicBezTo>
                  <a:cubicBezTo>
                    <a:pt x="15372" y="19044"/>
                    <a:pt x="15702" y="18493"/>
                    <a:pt x="15949" y="17591"/>
                  </a:cubicBezTo>
                  <a:cubicBezTo>
                    <a:pt x="15949" y="17591"/>
                    <a:pt x="15949" y="16989"/>
                    <a:pt x="15949" y="16388"/>
                  </a:cubicBezTo>
                  <a:cubicBezTo>
                    <a:pt x="16609" y="18794"/>
                    <a:pt x="17104" y="20598"/>
                    <a:pt x="17613" y="20598"/>
                  </a:cubicBezTo>
                  <a:cubicBezTo>
                    <a:pt x="17709" y="20798"/>
                    <a:pt x="17819" y="20848"/>
                    <a:pt x="17929" y="20848"/>
                  </a:cubicBezTo>
                  <a:cubicBezTo>
                    <a:pt x="18204" y="20848"/>
                    <a:pt x="18493" y="20447"/>
                    <a:pt x="18603" y="19996"/>
                  </a:cubicBezTo>
                  <a:cubicBezTo>
                    <a:pt x="18933" y="20598"/>
                    <a:pt x="19276" y="21249"/>
                    <a:pt x="19606" y="21249"/>
                  </a:cubicBezTo>
                  <a:cubicBezTo>
                    <a:pt x="19744" y="21500"/>
                    <a:pt x="19881" y="21600"/>
                    <a:pt x="20033" y="21600"/>
                  </a:cubicBezTo>
                  <a:cubicBezTo>
                    <a:pt x="20239" y="21600"/>
                    <a:pt x="20473" y="21349"/>
                    <a:pt x="20761" y="20598"/>
                  </a:cubicBezTo>
                  <a:cubicBezTo>
                    <a:pt x="20761" y="20598"/>
                    <a:pt x="20926" y="19395"/>
                    <a:pt x="20596" y="18794"/>
                  </a:cubicBezTo>
                  <a:lnTo>
                    <a:pt x="20101" y="16388"/>
                  </a:lnTo>
                  <a:lnTo>
                    <a:pt x="20266" y="16388"/>
                  </a:lnTo>
                  <a:cubicBezTo>
                    <a:pt x="20761" y="16388"/>
                    <a:pt x="21105" y="15787"/>
                    <a:pt x="21435" y="15185"/>
                  </a:cubicBezTo>
                  <a:cubicBezTo>
                    <a:pt x="21435" y="15185"/>
                    <a:pt x="21600" y="13932"/>
                    <a:pt x="21435" y="13331"/>
                  </a:cubicBezTo>
                  <a:cubicBezTo>
                    <a:pt x="21105" y="12729"/>
                    <a:pt x="20101" y="7918"/>
                    <a:pt x="19276" y="4260"/>
                  </a:cubicBezTo>
                  <a:cubicBezTo>
                    <a:pt x="19111" y="3658"/>
                    <a:pt x="18768" y="2456"/>
                    <a:pt x="18603" y="1253"/>
                  </a:cubicBezTo>
                  <a:lnTo>
                    <a:pt x="18603" y="652"/>
                  </a:lnTo>
                  <a:cubicBezTo>
                    <a:pt x="18933" y="652"/>
                    <a:pt x="19441" y="652"/>
                    <a:pt x="19771" y="0"/>
                  </a:cubicBezTo>
                  <a:close/>
                </a:path>
              </a:pathLst>
            </a:custGeom>
            <a:solidFill>
              <a:srgbClr val="5FB0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4" name="Google Shape;3663;p77"/>
            <p:cNvSpPr/>
            <p:nvPr/>
          </p:nvSpPr>
          <p:spPr>
            <a:xfrm>
              <a:off x="1948519" y="739014"/>
              <a:ext cx="123799" cy="49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8" h="21600" extrusionOk="0">
                  <a:moveTo>
                    <a:pt x="11082" y="0"/>
                  </a:moveTo>
                  <a:cubicBezTo>
                    <a:pt x="5651" y="0"/>
                    <a:pt x="0" y="6799"/>
                    <a:pt x="0" y="6799"/>
                  </a:cubicBezTo>
                  <a:cubicBezTo>
                    <a:pt x="4317" y="6799"/>
                    <a:pt x="5981" y="10955"/>
                    <a:pt x="9638" y="10955"/>
                  </a:cubicBezTo>
                  <a:cubicBezTo>
                    <a:pt x="10133" y="10955"/>
                    <a:pt x="10642" y="11367"/>
                    <a:pt x="10972" y="12225"/>
                  </a:cubicBezTo>
                  <a:lnTo>
                    <a:pt x="11962" y="13873"/>
                  </a:lnTo>
                  <a:lnTo>
                    <a:pt x="12966" y="16346"/>
                  </a:lnTo>
                  <a:cubicBezTo>
                    <a:pt x="13295" y="18029"/>
                    <a:pt x="13955" y="19265"/>
                    <a:pt x="14794" y="19677"/>
                  </a:cubicBezTo>
                  <a:cubicBezTo>
                    <a:pt x="14877" y="19780"/>
                    <a:pt x="14987" y="19849"/>
                    <a:pt x="15083" y="19849"/>
                  </a:cubicBezTo>
                  <a:cubicBezTo>
                    <a:pt x="15372" y="19849"/>
                    <a:pt x="15715" y="19471"/>
                    <a:pt x="15949" y="18853"/>
                  </a:cubicBezTo>
                  <a:cubicBezTo>
                    <a:pt x="15949" y="18853"/>
                    <a:pt x="15949" y="18441"/>
                    <a:pt x="15949" y="18029"/>
                  </a:cubicBezTo>
                  <a:cubicBezTo>
                    <a:pt x="16623" y="19677"/>
                    <a:pt x="17118" y="20913"/>
                    <a:pt x="17613" y="20913"/>
                  </a:cubicBezTo>
                  <a:cubicBezTo>
                    <a:pt x="17709" y="21051"/>
                    <a:pt x="17819" y="21085"/>
                    <a:pt x="17943" y="21085"/>
                  </a:cubicBezTo>
                  <a:cubicBezTo>
                    <a:pt x="18218" y="21085"/>
                    <a:pt x="18493" y="20810"/>
                    <a:pt x="18616" y="20501"/>
                  </a:cubicBezTo>
                  <a:cubicBezTo>
                    <a:pt x="18946" y="20913"/>
                    <a:pt x="19276" y="21360"/>
                    <a:pt x="19606" y="21360"/>
                  </a:cubicBezTo>
                  <a:cubicBezTo>
                    <a:pt x="19744" y="21531"/>
                    <a:pt x="19881" y="21600"/>
                    <a:pt x="20033" y="21600"/>
                  </a:cubicBezTo>
                  <a:cubicBezTo>
                    <a:pt x="20253" y="21600"/>
                    <a:pt x="20486" y="21428"/>
                    <a:pt x="20775" y="20913"/>
                  </a:cubicBezTo>
                  <a:cubicBezTo>
                    <a:pt x="20775" y="20913"/>
                    <a:pt x="20775" y="19677"/>
                    <a:pt x="20775" y="19677"/>
                  </a:cubicBezTo>
                  <a:cubicBezTo>
                    <a:pt x="20610" y="19265"/>
                    <a:pt x="20445" y="18853"/>
                    <a:pt x="20115" y="18029"/>
                  </a:cubicBezTo>
                  <a:lnTo>
                    <a:pt x="20445" y="18029"/>
                  </a:lnTo>
                  <a:cubicBezTo>
                    <a:pt x="20775" y="18029"/>
                    <a:pt x="21105" y="17617"/>
                    <a:pt x="21435" y="17204"/>
                  </a:cubicBezTo>
                  <a:cubicBezTo>
                    <a:pt x="21435" y="17204"/>
                    <a:pt x="21600" y="16346"/>
                    <a:pt x="21435" y="15934"/>
                  </a:cubicBezTo>
                  <a:cubicBezTo>
                    <a:pt x="21105" y="15522"/>
                    <a:pt x="20115" y="12225"/>
                    <a:pt x="19276" y="10130"/>
                  </a:cubicBezTo>
                  <a:lnTo>
                    <a:pt x="18616" y="7658"/>
                  </a:lnTo>
                  <a:cubicBezTo>
                    <a:pt x="18946" y="7246"/>
                    <a:pt x="19441" y="7246"/>
                    <a:pt x="19771" y="6799"/>
                  </a:cubicBezTo>
                  <a:cubicBezTo>
                    <a:pt x="20280" y="6387"/>
                    <a:pt x="20775" y="3915"/>
                    <a:pt x="19111" y="3915"/>
                  </a:cubicBezTo>
                  <a:cubicBezTo>
                    <a:pt x="18108" y="3915"/>
                    <a:pt x="17283" y="3503"/>
                    <a:pt x="16458" y="3091"/>
                  </a:cubicBezTo>
                  <a:cubicBezTo>
                    <a:pt x="14863" y="824"/>
                    <a:pt x="12979" y="0"/>
                    <a:pt x="11082" y="0"/>
                  </a:cubicBezTo>
                  <a:close/>
                </a:path>
              </a:pathLst>
            </a:custGeom>
            <a:solidFill>
              <a:srgbClr val="FFE1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5" name="Google Shape;3664;p77"/>
            <p:cNvSpPr/>
            <p:nvPr/>
          </p:nvSpPr>
          <p:spPr>
            <a:xfrm>
              <a:off x="2044200" y="744101"/>
              <a:ext cx="2177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22" h="21600" extrusionOk="0">
                  <a:moveTo>
                    <a:pt x="16578" y="17540"/>
                  </a:moveTo>
                  <a:cubicBezTo>
                    <a:pt x="14102" y="19489"/>
                    <a:pt x="12451" y="19489"/>
                    <a:pt x="9975" y="21600"/>
                  </a:cubicBezTo>
                  <a:cubicBezTo>
                    <a:pt x="6604" y="13642"/>
                    <a:pt x="3302" y="7795"/>
                    <a:pt x="0" y="0"/>
                  </a:cubicBezTo>
                  <a:cubicBezTo>
                    <a:pt x="4127" y="1949"/>
                    <a:pt x="8324" y="3898"/>
                    <a:pt x="12451" y="3898"/>
                  </a:cubicBezTo>
                  <a:cubicBezTo>
                    <a:pt x="21600" y="3898"/>
                    <a:pt x="19124" y="15591"/>
                    <a:pt x="16578" y="17540"/>
                  </a:cubicBezTo>
                  <a:close/>
                </a:path>
              </a:pathLst>
            </a:custGeom>
            <a:solidFill>
              <a:srgbClr val="FBC98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6" name="Google Shape;3665;p77"/>
            <p:cNvSpPr/>
            <p:nvPr/>
          </p:nvSpPr>
          <p:spPr>
            <a:xfrm>
              <a:off x="3570818" y="3179627"/>
              <a:ext cx="392208" cy="4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44" y="0"/>
                  </a:moveTo>
                  <a:cubicBezTo>
                    <a:pt x="2319" y="1998"/>
                    <a:pt x="0" y="6035"/>
                    <a:pt x="0" y="10030"/>
                  </a:cubicBezTo>
                  <a:cubicBezTo>
                    <a:pt x="0" y="16606"/>
                    <a:pt x="4846" y="21600"/>
                    <a:pt x="10800" y="21600"/>
                  </a:cubicBezTo>
                  <a:cubicBezTo>
                    <a:pt x="16806" y="21600"/>
                    <a:pt x="21600" y="16606"/>
                    <a:pt x="21600" y="10030"/>
                  </a:cubicBezTo>
                  <a:cubicBezTo>
                    <a:pt x="21600" y="5535"/>
                    <a:pt x="19020" y="1498"/>
                    <a:pt x="15224" y="0"/>
                  </a:cubicBezTo>
                  <a:lnTo>
                    <a:pt x="15067" y="6534"/>
                  </a:lnTo>
                  <a:cubicBezTo>
                    <a:pt x="14962" y="9031"/>
                    <a:pt x="14753" y="10571"/>
                    <a:pt x="14435" y="11071"/>
                  </a:cubicBezTo>
                  <a:lnTo>
                    <a:pt x="6481" y="11071"/>
                  </a:lnTo>
                  <a:cubicBezTo>
                    <a:pt x="6219" y="10571"/>
                    <a:pt x="5954" y="9031"/>
                    <a:pt x="5901" y="6534"/>
                  </a:cubicBezTo>
                  <a:lnTo>
                    <a:pt x="5744" y="0"/>
                  </a:lnTo>
                  <a:close/>
                </a:path>
              </a:pathLst>
            </a:custGeom>
            <a:solidFill>
              <a:srgbClr val="FDE5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7" name="Google Shape;3666;p77"/>
            <p:cNvSpPr/>
            <p:nvPr/>
          </p:nvSpPr>
          <p:spPr>
            <a:xfrm>
              <a:off x="3432166" y="2759550"/>
              <a:ext cx="291916" cy="179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7" h="21600" extrusionOk="0">
                  <a:moveTo>
                    <a:pt x="5676" y="0"/>
                  </a:moveTo>
                  <a:cubicBezTo>
                    <a:pt x="604" y="0"/>
                    <a:pt x="0" y="9711"/>
                    <a:pt x="0" y="9711"/>
                  </a:cubicBezTo>
                  <a:cubicBezTo>
                    <a:pt x="0" y="9711"/>
                    <a:pt x="2368" y="7334"/>
                    <a:pt x="6105" y="7334"/>
                  </a:cubicBezTo>
                  <a:cubicBezTo>
                    <a:pt x="7701" y="7334"/>
                    <a:pt x="9552" y="7773"/>
                    <a:pt x="11572" y="9014"/>
                  </a:cubicBezTo>
                  <a:cubicBezTo>
                    <a:pt x="18304" y="13168"/>
                    <a:pt x="18797" y="21600"/>
                    <a:pt x="18797" y="21600"/>
                  </a:cubicBezTo>
                  <a:lnTo>
                    <a:pt x="21182" y="21485"/>
                  </a:lnTo>
                  <a:cubicBezTo>
                    <a:pt x="21321" y="20788"/>
                    <a:pt x="21321" y="20215"/>
                    <a:pt x="21391" y="19633"/>
                  </a:cubicBezTo>
                  <a:cubicBezTo>
                    <a:pt x="21600" y="14438"/>
                    <a:pt x="19638" y="13980"/>
                    <a:pt x="19638" y="13980"/>
                  </a:cubicBezTo>
                  <a:cubicBezTo>
                    <a:pt x="19638" y="13980"/>
                    <a:pt x="19987" y="7859"/>
                    <a:pt x="17886" y="4860"/>
                  </a:cubicBezTo>
                  <a:cubicBezTo>
                    <a:pt x="17201" y="3858"/>
                    <a:pt x="16481" y="3495"/>
                    <a:pt x="15802" y="3495"/>
                  </a:cubicBezTo>
                  <a:cubicBezTo>
                    <a:pt x="13980" y="3495"/>
                    <a:pt x="12413" y="6131"/>
                    <a:pt x="12413" y="6131"/>
                  </a:cubicBezTo>
                  <a:cubicBezTo>
                    <a:pt x="12413" y="6131"/>
                    <a:pt x="11363" y="477"/>
                    <a:pt x="6030" y="19"/>
                  </a:cubicBezTo>
                  <a:cubicBezTo>
                    <a:pt x="5908" y="0"/>
                    <a:pt x="5792" y="0"/>
                    <a:pt x="5676" y="0"/>
                  </a:cubicBezTo>
                  <a:close/>
                </a:path>
              </a:pathLst>
            </a:custGeom>
            <a:solidFill>
              <a:srgbClr val="61C5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8" name="Google Shape;3667;p77"/>
            <p:cNvSpPr/>
            <p:nvPr/>
          </p:nvSpPr>
          <p:spPr>
            <a:xfrm>
              <a:off x="3432166" y="2759578"/>
              <a:ext cx="291916" cy="178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7" h="21157" extrusionOk="0">
                  <a:moveTo>
                    <a:pt x="18797" y="21157"/>
                  </a:moveTo>
                  <a:cubicBezTo>
                    <a:pt x="18797" y="21157"/>
                    <a:pt x="18304" y="12897"/>
                    <a:pt x="11572" y="8828"/>
                  </a:cubicBezTo>
                  <a:cubicBezTo>
                    <a:pt x="4840" y="4758"/>
                    <a:pt x="0" y="9510"/>
                    <a:pt x="0" y="9510"/>
                  </a:cubicBezTo>
                  <a:cubicBezTo>
                    <a:pt x="0" y="9510"/>
                    <a:pt x="627" y="-443"/>
                    <a:pt x="6030" y="15"/>
                  </a:cubicBezTo>
                  <a:cubicBezTo>
                    <a:pt x="11363" y="464"/>
                    <a:pt x="12413" y="6002"/>
                    <a:pt x="12413" y="6002"/>
                  </a:cubicBezTo>
                  <a:cubicBezTo>
                    <a:pt x="12413" y="6002"/>
                    <a:pt x="15361" y="1138"/>
                    <a:pt x="17886" y="4758"/>
                  </a:cubicBezTo>
                  <a:cubicBezTo>
                    <a:pt x="19987" y="7696"/>
                    <a:pt x="19638" y="13692"/>
                    <a:pt x="19638" y="13692"/>
                  </a:cubicBezTo>
                  <a:cubicBezTo>
                    <a:pt x="19638" y="13692"/>
                    <a:pt x="21600" y="14141"/>
                    <a:pt x="21391" y="19230"/>
                  </a:cubicBezTo>
                  <a:cubicBezTo>
                    <a:pt x="21321" y="19801"/>
                    <a:pt x="21321" y="20362"/>
                    <a:pt x="21182" y="21045"/>
                  </a:cubicBezTo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19" name="Google Shape;3668;p77"/>
            <p:cNvSpPr/>
            <p:nvPr/>
          </p:nvSpPr>
          <p:spPr>
            <a:xfrm>
              <a:off x="3627247" y="2616227"/>
              <a:ext cx="117679" cy="321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12" y="0"/>
                  </a:moveTo>
                  <a:lnTo>
                    <a:pt x="0" y="255"/>
                  </a:lnTo>
                  <a:cubicBezTo>
                    <a:pt x="363" y="319"/>
                    <a:pt x="20554" y="6877"/>
                    <a:pt x="20728" y="21600"/>
                  </a:cubicBezTo>
                  <a:lnTo>
                    <a:pt x="21600" y="21600"/>
                  </a:lnTo>
                  <a:cubicBezTo>
                    <a:pt x="21426" y="6686"/>
                    <a:pt x="886" y="64"/>
                    <a:pt x="71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0" name="Google Shape;3669;p77"/>
            <p:cNvSpPr/>
            <p:nvPr/>
          </p:nvSpPr>
          <p:spPr>
            <a:xfrm>
              <a:off x="3591067" y="2584728"/>
              <a:ext cx="42905" cy="37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71" h="21600" extrusionOk="0">
                  <a:moveTo>
                    <a:pt x="7092" y="0"/>
                  </a:moveTo>
                  <a:cubicBezTo>
                    <a:pt x="1300" y="0"/>
                    <a:pt x="-3129" y="10732"/>
                    <a:pt x="2833" y="16891"/>
                  </a:cubicBezTo>
                  <a:cubicBezTo>
                    <a:pt x="6445" y="19970"/>
                    <a:pt x="10805" y="21600"/>
                    <a:pt x="15166" y="21600"/>
                  </a:cubicBezTo>
                  <a:cubicBezTo>
                    <a:pt x="16256" y="21600"/>
                    <a:pt x="17381" y="21509"/>
                    <a:pt x="18471" y="21283"/>
                  </a:cubicBezTo>
                  <a:cubicBezTo>
                    <a:pt x="18062" y="14174"/>
                    <a:pt x="15166" y="7064"/>
                    <a:pt x="11487" y="2128"/>
                  </a:cubicBezTo>
                  <a:cubicBezTo>
                    <a:pt x="10022" y="634"/>
                    <a:pt x="8523" y="0"/>
                    <a:pt x="709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1" name="Google Shape;3670;p77"/>
            <p:cNvSpPr/>
            <p:nvPr/>
          </p:nvSpPr>
          <p:spPr>
            <a:xfrm>
              <a:off x="3601315" y="2631343"/>
              <a:ext cx="42232" cy="3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02" h="21600" extrusionOk="0">
                  <a:moveTo>
                    <a:pt x="16352" y="0"/>
                  </a:moveTo>
                  <a:cubicBezTo>
                    <a:pt x="11290" y="0"/>
                    <a:pt x="6610" y="1685"/>
                    <a:pt x="2588" y="5455"/>
                  </a:cubicBezTo>
                  <a:cubicBezTo>
                    <a:pt x="-3098" y="11842"/>
                    <a:pt x="1548" y="21600"/>
                    <a:pt x="7269" y="21600"/>
                  </a:cubicBezTo>
                  <a:cubicBezTo>
                    <a:pt x="8759" y="21600"/>
                    <a:pt x="10320" y="20935"/>
                    <a:pt x="11776" y="19382"/>
                  </a:cubicBezTo>
                  <a:cubicBezTo>
                    <a:pt x="15555" y="14016"/>
                    <a:pt x="17670" y="7052"/>
                    <a:pt x="18502" y="89"/>
                  </a:cubicBezTo>
                  <a:cubicBezTo>
                    <a:pt x="17774" y="0"/>
                    <a:pt x="17046" y="0"/>
                    <a:pt x="1635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2" name="Google Shape;3671;p77"/>
            <p:cNvSpPr/>
            <p:nvPr/>
          </p:nvSpPr>
          <p:spPr>
            <a:xfrm>
              <a:off x="3642600" y="2594700"/>
              <a:ext cx="43078" cy="37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87" h="21600" extrusionOk="0">
                  <a:moveTo>
                    <a:pt x="11479" y="0"/>
                  </a:moveTo>
                  <a:cubicBezTo>
                    <a:pt x="10155" y="0"/>
                    <a:pt x="8762" y="595"/>
                    <a:pt x="7370" y="1922"/>
                  </a:cubicBezTo>
                  <a:cubicBezTo>
                    <a:pt x="3260" y="7459"/>
                    <a:pt x="815" y="14095"/>
                    <a:pt x="0" y="21280"/>
                  </a:cubicBezTo>
                  <a:cubicBezTo>
                    <a:pt x="1121" y="21508"/>
                    <a:pt x="2242" y="21600"/>
                    <a:pt x="3362" y="21600"/>
                  </a:cubicBezTo>
                  <a:cubicBezTo>
                    <a:pt x="7675" y="21600"/>
                    <a:pt x="12023" y="20044"/>
                    <a:pt x="15589" y="17390"/>
                  </a:cubicBezTo>
                  <a:cubicBezTo>
                    <a:pt x="21600" y="11075"/>
                    <a:pt x="17287" y="0"/>
                    <a:pt x="1147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3" name="Google Shape;3672;p77"/>
            <p:cNvSpPr/>
            <p:nvPr/>
          </p:nvSpPr>
          <p:spPr>
            <a:xfrm>
              <a:off x="3631632" y="2674791"/>
              <a:ext cx="44445" cy="36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62" h="21600" extrusionOk="0">
                  <a:moveTo>
                    <a:pt x="14674" y="0"/>
                  </a:moveTo>
                  <a:cubicBezTo>
                    <a:pt x="10687" y="0"/>
                    <a:pt x="6599" y="1268"/>
                    <a:pt x="2977" y="3803"/>
                  </a:cubicBezTo>
                  <a:cubicBezTo>
                    <a:pt x="-2938" y="9861"/>
                    <a:pt x="850" y="21600"/>
                    <a:pt x="6599" y="21600"/>
                  </a:cubicBezTo>
                  <a:cubicBezTo>
                    <a:pt x="7862" y="21600"/>
                    <a:pt x="9258" y="21037"/>
                    <a:pt x="10620" y="19722"/>
                  </a:cubicBezTo>
                  <a:cubicBezTo>
                    <a:pt x="14641" y="14603"/>
                    <a:pt x="17466" y="7795"/>
                    <a:pt x="18662" y="423"/>
                  </a:cubicBezTo>
                  <a:cubicBezTo>
                    <a:pt x="17366" y="141"/>
                    <a:pt x="16037" y="0"/>
                    <a:pt x="1467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4" name="Google Shape;3673;p77"/>
            <p:cNvSpPr/>
            <p:nvPr/>
          </p:nvSpPr>
          <p:spPr>
            <a:xfrm>
              <a:off x="3675127" y="2641630"/>
              <a:ext cx="47359" cy="36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13" h="21600" extrusionOk="0">
                  <a:moveTo>
                    <a:pt x="12246" y="0"/>
                  </a:moveTo>
                  <a:cubicBezTo>
                    <a:pt x="11077" y="0"/>
                    <a:pt x="9815" y="563"/>
                    <a:pt x="8554" y="1925"/>
                  </a:cubicBezTo>
                  <a:cubicBezTo>
                    <a:pt x="4462" y="6480"/>
                    <a:pt x="1477" y="13289"/>
                    <a:pt x="0" y="20661"/>
                  </a:cubicBezTo>
                  <a:cubicBezTo>
                    <a:pt x="1815" y="21318"/>
                    <a:pt x="3662" y="21600"/>
                    <a:pt x="5538" y="21600"/>
                  </a:cubicBezTo>
                  <a:cubicBezTo>
                    <a:pt x="8615" y="21600"/>
                    <a:pt x="11692" y="20755"/>
                    <a:pt x="14492" y="18970"/>
                  </a:cubicBezTo>
                  <a:cubicBezTo>
                    <a:pt x="21600" y="13758"/>
                    <a:pt x="17938" y="0"/>
                    <a:pt x="1224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5" name="Google Shape;3674;p77"/>
            <p:cNvSpPr/>
            <p:nvPr/>
          </p:nvSpPr>
          <p:spPr>
            <a:xfrm>
              <a:off x="3765588" y="2497596"/>
              <a:ext cx="119969" cy="440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81" h="21600" extrusionOk="0">
                  <a:moveTo>
                    <a:pt x="17449" y="0"/>
                  </a:moveTo>
                  <a:cubicBezTo>
                    <a:pt x="17305" y="47"/>
                    <a:pt x="-3419" y="7183"/>
                    <a:pt x="491" y="21600"/>
                  </a:cubicBezTo>
                  <a:lnTo>
                    <a:pt x="1510" y="21600"/>
                  </a:lnTo>
                  <a:cubicBezTo>
                    <a:pt x="-2256" y="7323"/>
                    <a:pt x="18037" y="280"/>
                    <a:pt x="18181" y="233"/>
                  </a:cubicBezTo>
                  <a:lnTo>
                    <a:pt x="17449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6" name="Google Shape;3675;p77"/>
            <p:cNvSpPr/>
            <p:nvPr/>
          </p:nvSpPr>
          <p:spPr>
            <a:xfrm>
              <a:off x="3877885" y="2452880"/>
              <a:ext cx="55020" cy="53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40" h="21600" extrusionOk="0">
                  <a:moveTo>
                    <a:pt x="11147" y="0"/>
                  </a:moveTo>
                  <a:cubicBezTo>
                    <a:pt x="9493" y="0"/>
                    <a:pt x="7733" y="769"/>
                    <a:pt x="6133" y="2596"/>
                  </a:cubicBezTo>
                  <a:cubicBezTo>
                    <a:pt x="2267" y="7627"/>
                    <a:pt x="320" y="14614"/>
                    <a:pt x="0" y="21600"/>
                  </a:cubicBezTo>
                  <a:cubicBezTo>
                    <a:pt x="5813" y="21600"/>
                    <a:pt x="11600" y="19261"/>
                    <a:pt x="16107" y="14998"/>
                  </a:cubicBezTo>
                  <a:cubicBezTo>
                    <a:pt x="21600" y="9005"/>
                    <a:pt x="16853" y="0"/>
                    <a:pt x="1114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7" name="Google Shape;3676;p77"/>
            <p:cNvSpPr/>
            <p:nvPr/>
          </p:nvSpPr>
          <p:spPr>
            <a:xfrm>
              <a:off x="3867360" y="2517696"/>
              <a:ext cx="58371" cy="49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40" h="21600" extrusionOk="0">
                  <a:moveTo>
                    <a:pt x="3675" y="0"/>
                  </a:moveTo>
                  <a:cubicBezTo>
                    <a:pt x="2450" y="0"/>
                    <a:pt x="1225" y="139"/>
                    <a:pt x="0" y="417"/>
                  </a:cubicBezTo>
                  <a:cubicBezTo>
                    <a:pt x="900" y="7965"/>
                    <a:pt x="3625" y="14713"/>
                    <a:pt x="7550" y="19757"/>
                  </a:cubicBezTo>
                  <a:cubicBezTo>
                    <a:pt x="8875" y="21043"/>
                    <a:pt x="10250" y="21600"/>
                    <a:pt x="11525" y="21600"/>
                  </a:cubicBezTo>
                  <a:cubicBezTo>
                    <a:pt x="17275" y="21600"/>
                    <a:pt x="21600" y="10365"/>
                    <a:pt x="15425" y="4174"/>
                  </a:cubicBezTo>
                  <a:cubicBezTo>
                    <a:pt x="11900" y="1600"/>
                    <a:pt x="7850" y="0"/>
                    <a:pt x="367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8" name="Google Shape;3677;p77"/>
            <p:cNvSpPr/>
            <p:nvPr/>
          </p:nvSpPr>
          <p:spPr>
            <a:xfrm>
              <a:off x="3807837" y="2473853"/>
              <a:ext cx="60469" cy="47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24" h="21600" extrusionOk="0">
                  <a:moveTo>
                    <a:pt x="6500" y="0"/>
                  </a:moveTo>
                  <a:cubicBezTo>
                    <a:pt x="779" y="0"/>
                    <a:pt x="-3076" y="12702"/>
                    <a:pt x="3300" y="18120"/>
                  </a:cubicBezTo>
                  <a:cubicBezTo>
                    <a:pt x="6427" y="20452"/>
                    <a:pt x="9942" y="21600"/>
                    <a:pt x="13409" y="21600"/>
                  </a:cubicBezTo>
                  <a:cubicBezTo>
                    <a:pt x="15154" y="21600"/>
                    <a:pt x="16876" y="21313"/>
                    <a:pt x="18524" y="20739"/>
                  </a:cubicBezTo>
                  <a:cubicBezTo>
                    <a:pt x="18524" y="20739"/>
                    <a:pt x="16197" y="6853"/>
                    <a:pt x="10039" y="1650"/>
                  </a:cubicBezTo>
                  <a:cubicBezTo>
                    <a:pt x="8827" y="502"/>
                    <a:pt x="7615" y="0"/>
                    <a:pt x="65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29" name="Google Shape;3678;p77"/>
            <p:cNvSpPr/>
            <p:nvPr/>
          </p:nvSpPr>
          <p:spPr>
            <a:xfrm>
              <a:off x="3829133" y="2578793"/>
              <a:ext cx="61056" cy="46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99" h="21600" extrusionOk="0">
                  <a:moveTo>
                    <a:pt x="6292" y="0"/>
                  </a:moveTo>
                  <a:cubicBezTo>
                    <a:pt x="4171" y="0"/>
                    <a:pt x="2049" y="437"/>
                    <a:pt x="0" y="1348"/>
                  </a:cubicBezTo>
                  <a:cubicBezTo>
                    <a:pt x="1446" y="8851"/>
                    <a:pt x="4653" y="15444"/>
                    <a:pt x="8727" y="20289"/>
                  </a:cubicBezTo>
                  <a:cubicBezTo>
                    <a:pt x="9908" y="21199"/>
                    <a:pt x="11017" y="21600"/>
                    <a:pt x="12078" y="21600"/>
                  </a:cubicBezTo>
                  <a:cubicBezTo>
                    <a:pt x="18104" y="21600"/>
                    <a:pt x="21600" y="8305"/>
                    <a:pt x="15139" y="2695"/>
                  </a:cubicBezTo>
                  <a:cubicBezTo>
                    <a:pt x="12246" y="874"/>
                    <a:pt x="9257" y="0"/>
                    <a:pt x="629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0" name="Google Shape;3679;p77"/>
            <p:cNvSpPr/>
            <p:nvPr/>
          </p:nvSpPr>
          <p:spPr>
            <a:xfrm>
              <a:off x="3768335" y="2541914"/>
              <a:ext cx="61747" cy="4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67" h="21600" extrusionOk="0">
                  <a:moveTo>
                    <a:pt x="6404" y="0"/>
                  </a:moveTo>
                  <a:cubicBezTo>
                    <a:pt x="342" y="0"/>
                    <a:pt x="-2833" y="14248"/>
                    <a:pt x="3349" y="19516"/>
                  </a:cubicBezTo>
                  <a:cubicBezTo>
                    <a:pt x="5826" y="20918"/>
                    <a:pt x="8448" y="21600"/>
                    <a:pt x="11070" y="21600"/>
                  </a:cubicBezTo>
                  <a:cubicBezTo>
                    <a:pt x="13668" y="21600"/>
                    <a:pt x="16289" y="20918"/>
                    <a:pt x="18767" y="19516"/>
                  </a:cubicBezTo>
                  <a:cubicBezTo>
                    <a:pt x="16722" y="11747"/>
                    <a:pt x="13523" y="5343"/>
                    <a:pt x="8881" y="758"/>
                  </a:cubicBezTo>
                  <a:cubicBezTo>
                    <a:pt x="8015" y="227"/>
                    <a:pt x="7197" y="0"/>
                    <a:pt x="640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1" name="Google Shape;3680;p77"/>
            <p:cNvSpPr/>
            <p:nvPr/>
          </p:nvSpPr>
          <p:spPr>
            <a:xfrm>
              <a:off x="3800406" y="2647567"/>
              <a:ext cx="63495" cy="45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95" h="21600" extrusionOk="0">
                  <a:moveTo>
                    <a:pt x="8505" y="0"/>
                  </a:moveTo>
                  <a:cubicBezTo>
                    <a:pt x="5616" y="0"/>
                    <a:pt x="2726" y="831"/>
                    <a:pt x="0" y="2379"/>
                  </a:cubicBezTo>
                  <a:cubicBezTo>
                    <a:pt x="1981" y="10120"/>
                    <a:pt x="5359" y="16540"/>
                    <a:pt x="9856" y="20618"/>
                  </a:cubicBezTo>
                  <a:cubicBezTo>
                    <a:pt x="10788" y="21298"/>
                    <a:pt x="11697" y="21600"/>
                    <a:pt x="12536" y="21600"/>
                  </a:cubicBezTo>
                  <a:cubicBezTo>
                    <a:pt x="18524" y="21600"/>
                    <a:pt x="21600" y="6269"/>
                    <a:pt x="14936" y="1473"/>
                  </a:cubicBezTo>
                  <a:cubicBezTo>
                    <a:pt x="12862" y="491"/>
                    <a:pt x="10695" y="0"/>
                    <a:pt x="850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2" name="Google Shape;3681;p77"/>
            <p:cNvSpPr/>
            <p:nvPr/>
          </p:nvSpPr>
          <p:spPr>
            <a:xfrm>
              <a:off x="3737346" y="2615672"/>
              <a:ext cx="64959" cy="44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01" h="21600" extrusionOk="0">
                  <a:moveTo>
                    <a:pt x="5974" y="0"/>
                  </a:moveTo>
                  <a:cubicBezTo>
                    <a:pt x="-211" y="0"/>
                    <a:pt x="-2799" y="16152"/>
                    <a:pt x="4141" y="20325"/>
                  </a:cubicBezTo>
                  <a:cubicBezTo>
                    <a:pt x="5951" y="21175"/>
                    <a:pt x="7783" y="21600"/>
                    <a:pt x="9593" y="21600"/>
                  </a:cubicBezTo>
                  <a:cubicBezTo>
                    <a:pt x="12731" y="21600"/>
                    <a:pt x="15823" y="20364"/>
                    <a:pt x="18801" y="18006"/>
                  </a:cubicBezTo>
                  <a:cubicBezTo>
                    <a:pt x="16602" y="10510"/>
                    <a:pt x="12983" y="4444"/>
                    <a:pt x="8287" y="734"/>
                  </a:cubicBezTo>
                  <a:cubicBezTo>
                    <a:pt x="7463" y="232"/>
                    <a:pt x="6707" y="0"/>
                    <a:pt x="597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3" name="Google Shape;3682;p77"/>
            <p:cNvSpPr/>
            <p:nvPr/>
          </p:nvSpPr>
          <p:spPr>
            <a:xfrm>
              <a:off x="3781255" y="2710878"/>
              <a:ext cx="66028" cy="43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70" h="21600" extrusionOk="0">
                  <a:moveTo>
                    <a:pt x="11027" y="0"/>
                  </a:moveTo>
                  <a:cubicBezTo>
                    <a:pt x="7185" y="0"/>
                    <a:pt x="3433" y="1906"/>
                    <a:pt x="0" y="5281"/>
                  </a:cubicBezTo>
                  <a:cubicBezTo>
                    <a:pt x="2751" y="12468"/>
                    <a:pt x="6594" y="18225"/>
                    <a:pt x="11277" y="21124"/>
                  </a:cubicBezTo>
                  <a:cubicBezTo>
                    <a:pt x="11937" y="21441"/>
                    <a:pt x="12551" y="21600"/>
                    <a:pt x="13142" y="21600"/>
                  </a:cubicBezTo>
                  <a:cubicBezTo>
                    <a:pt x="19667" y="21600"/>
                    <a:pt x="21600" y="3574"/>
                    <a:pt x="14301" y="476"/>
                  </a:cubicBezTo>
                  <a:cubicBezTo>
                    <a:pt x="13210" y="159"/>
                    <a:pt x="12119" y="0"/>
                    <a:pt x="1102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4" name="Google Shape;3683;p77"/>
            <p:cNvSpPr/>
            <p:nvPr/>
          </p:nvSpPr>
          <p:spPr>
            <a:xfrm>
              <a:off x="3716333" y="2692200"/>
              <a:ext cx="66898" cy="42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9" h="21600" extrusionOk="0">
                  <a:moveTo>
                    <a:pt x="5875" y="0"/>
                  </a:moveTo>
                  <a:cubicBezTo>
                    <a:pt x="-1076" y="0"/>
                    <a:pt x="-2521" y="19280"/>
                    <a:pt x="5153" y="21520"/>
                  </a:cubicBezTo>
                  <a:cubicBezTo>
                    <a:pt x="5559" y="21560"/>
                    <a:pt x="5988" y="21600"/>
                    <a:pt x="6394" y="21600"/>
                  </a:cubicBezTo>
                  <a:cubicBezTo>
                    <a:pt x="10886" y="21600"/>
                    <a:pt x="15310" y="19200"/>
                    <a:pt x="19079" y="14760"/>
                  </a:cubicBezTo>
                  <a:cubicBezTo>
                    <a:pt x="16077" y="7520"/>
                    <a:pt x="11969" y="2680"/>
                    <a:pt x="7342" y="240"/>
                  </a:cubicBezTo>
                  <a:cubicBezTo>
                    <a:pt x="6823" y="80"/>
                    <a:pt x="6349" y="0"/>
                    <a:pt x="587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5" name="Google Shape;3684;p77"/>
            <p:cNvSpPr/>
            <p:nvPr/>
          </p:nvSpPr>
          <p:spPr>
            <a:xfrm>
              <a:off x="3771756" y="2777753"/>
              <a:ext cx="68310" cy="43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3" h="21600" extrusionOk="0">
                  <a:moveTo>
                    <a:pt x="12359" y="0"/>
                  </a:moveTo>
                  <a:cubicBezTo>
                    <a:pt x="7782" y="0"/>
                    <a:pt x="3670" y="2383"/>
                    <a:pt x="0" y="7148"/>
                  </a:cubicBezTo>
                  <a:cubicBezTo>
                    <a:pt x="2918" y="13749"/>
                    <a:pt x="6942" y="18944"/>
                    <a:pt x="11740" y="21288"/>
                  </a:cubicBezTo>
                  <a:cubicBezTo>
                    <a:pt x="12292" y="21522"/>
                    <a:pt x="12801" y="21600"/>
                    <a:pt x="13287" y="21600"/>
                  </a:cubicBezTo>
                  <a:cubicBezTo>
                    <a:pt x="20273" y="21600"/>
                    <a:pt x="21600" y="937"/>
                    <a:pt x="13619" y="39"/>
                  </a:cubicBezTo>
                  <a:cubicBezTo>
                    <a:pt x="13199" y="0"/>
                    <a:pt x="12779" y="0"/>
                    <a:pt x="1235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6" name="Google Shape;3685;p77"/>
            <p:cNvSpPr/>
            <p:nvPr/>
          </p:nvSpPr>
          <p:spPr>
            <a:xfrm>
              <a:off x="3706627" y="2767227"/>
              <a:ext cx="67029" cy="43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18" h="21600" extrusionOk="0">
                  <a:moveTo>
                    <a:pt x="6089" y="0"/>
                  </a:moveTo>
                  <a:cubicBezTo>
                    <a:pt x="-1666" y="0"/>
                    <a:pt x="-2282" y="20213"/>
                    <a:pt x="5792" y="21600"/>
                  </a:cubicBezTo>
                  <a:cubicBezTo>
                    <a:pt x="10765" y="21124"/>
                    <a:pt x="15440" y="18271"/>
                    <a:pt x="19318" y="12524"/>
                  </a:cubicBezTo>
                  <a:cubicBezTo>
                    <a:pt x="19318" y="12524"/>
                    <a:pt x="13251" y="515"/>
                    <a:pt x="6636" y="40"/>
                  </a:cubicBezTo>
                  <a:cubicBezTo>
                    <a:pt x="6454" y="40"/>
                    <a:pt x="6271" y="0"/>
                    <a:pt x="608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7" name="Google Shape;3686;p77"/>
            <p:cNvSpPr/>
            <p:nvPr/>
          </p:nvSpPr>
          <p:spPr>
            <a:xfrm>
              <a:off x="3768828" y="2863858"/>
              <a:ext cx="65309" cy="42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64" h="21600" extrusionOk="0">
                  <a:moveTo>
                    <a:pt x="12706" y="0"/>
                  </a:moveTo>
                  <a:cubicBezTo>
                    <a:pt x="8155" y="0"/>
                    <a:pt x="3835" y="2427"/>
                    <a:pt x="0" y="7362"/>
                  </a:cubicBezTo>
                  <a:cubicBezTo>
                    <a:pt x="3073" y="14238"/>
                    <a:pt x="7277" y="19092"/>
                    <a:pt x="12290" y="21560"/>
                  </a:cubicBezTo>
                  <a:cubicBezTo>
                    <a:pt x="12475" y="21560"/>
                    <a:pt x="12660" y="21600"/>
                    <a:pt x="12844" y="21600"/>
                  </a:cubicBezTo>
                  <a:cubicBezTo>
                    <a:pt x="20191" y="21600"/>
                    <a:pt x="21600" y="2912"/>
                    <a:pt x="13976" y="40"/>
                  </a:cubicBezTo>
                  <a:cubicBezTo>
                    <a:pt x="13538" y="0"/>
                    <a:pt x="13122" y="0"/>
                    <a:pt x="1270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8" name="Google Shape;3687;p77"/>
            <p:cNvSpPr/>
            <p:nvPr/>
          </p:nvSpPr>
          <p:spPr>
            <a:xfrm>
              <a:off x="3703215" y="2853251"/>
              <a:ext cx="66563" cy="4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65" h="21600" extrusionOk="0">
                  <a:moveTo>
                    <a:pt x="6026" y="0"/>
                  </a:moveTo>
                  <a:cubicBezTo>
                    <a:pt x="-1556" y="0"/>
                    <a:pt x="-2335" y="20670"/>
                    <a:pt x="5705" y="21600"/>
                  </a:cubicBezTo>
                  <a:cubicBezTo>
                    <a:pt x="10698" y="21600"/>
                    <a:pt x="15669" y="18162"/>
                    <a:pt x="19265" y="12782"/>
                  </a:cubicBezTo>
                  <a:cubicBezTo>
                    <a:pt x="19265" y="12782"/>
                    <a:pt x="13470" y="566"/>
                    <a:pt x="6804" y="81"/>
                  </a:cubicBezTo>
                  <a:cubicBezTo>
                    <a:pt x="6552" y="40"/>
                    <a:pt x="6278" y="0"/>
                    <a:pt x="602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39" name="Google Shape;3688;p77"/>
            <p:cNvSpPr/>
            <p:nvPr/>
          </p:nvSpPr>
          <p:spPr>
            <a:xfrm>
              <a:off x="3800013" y="2595342"/>
              <a:ext cx="404761" cy="344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6" h="21424" extrusionOk="0">
                  <a:moveTo>
                    <a:pt x="481" y="21424"/>
                  </a:moveTo>
                  <a:cubicBezTo>
                    <a:pt x="481" y="21424"/>
                    <a:pt x="-1514" y="13331"/>
                    <a:pt x="2617" y="12081"/>
                  </a:cubicBezTo>
                  <a:cubicBezTo>
                    <a:pt x="2617" y="12081"/>
                    <a:pt x="2853" y="1311"/>
                    <a:pt x="8976" y="4048"/>
                  </a:cubicBezTo>
                  <a:cubicBezTo>
                    <a:pt x="8976" y="4048"/>
                    <a:pt x="9879" y="-176"/>
                    <a:pt x="13437" y="6"/>
                  </a:cubicBezTo>
                  <a:cubicBezTo>
                    <a:pt x="16999" y="183"/>
                    <a:pt x="16858" y="4466"/>
                    <a:pt x="16858" y="4466"/>
                  </a:cubicBezTo>
                  <a:cubicBezTo>
                    <a:pt x="16858" y="4466"/>
                    <a:pt x="20086" y="5121"/>
                    <a:pt x="20086" y="8512"/>
                  </a:cubicBezTo>
                  <a:cubicBezTo>
                    <a:pt x="20086" y="8512"/>
                    <a:pt x="4133" y="2861"/>
                    <a:pt x="2759" y="21365"/>
                  </a:cubicBezTo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40" name="Google Shape;3689;p77"/>
            <p:cNvSpPr/>
            <p:nvPr/>
          </p:nvSpPr>
          <p:spPr>
            <a:xfrm>
              <a:off x="3616989" y="2937615"/>
              <a:ext cx="287498" cy="263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5" h="21600" extrusionOk="0">
                  <a:moveTo>
                    <a:pt x="56" y="2352"/>
                  </a:moveTo>
                  <a:lnTo>
                    <a:pt x="4486" y="20892"/>
                  </a:lnTo>
                  <a:cubicBezTo>
                    <a:pt x="4555" y="21282"/>
                    <a:pt x="4911" y="21522"/>
                    <a:pt x="5330" y="21600"/>
                  </a:cubicBezTo>
                  <a:lnTo>
                    <a:pt x="15882" y="21600"/>
                  </a:lnTo>
                  <a:cubicBezTo>
                    <a:pt x="16307" y="21522"/>
                    <a:pt x="16587" y="21282"/>
                    <a:pt x="16726" y="20892"/>
                  </a:cubicBezTo>
                  <a:lnTo>
                    <a:pt x="21086" y="2352"/>
                  </a:lnTo>
                  <a:cubicBezTo>
                    <a:pt x="21371" y="1176"/>
                    <a:pt x="20597" y="0"/>
                    <a:pt x="19543" y="0"/>
                  </a:cubicBezTo>
                  <a:lnTo>
                    <a:pt x="1674" y="0"/>
                  </a:lnTo>
                  <a:cubicBezTo>
                    <a:pt x="615" y="0"/>
                    <a:pt x="-229" y="1176"/>
                    <a:pt x="56" y="2352"/>
                  </a:cubicBezTo>
                  <a:close/>
                </a:path>
              </a:pathLst>
            </a:custGeom>
            <a:noFill/>
            <a:ln w="3175" cap="flat">
              <a:solidFill>
                <a:schemeClr val="accent2"/>
              </a:solidFill>
              <a:prstDash val="solid"/>
              <a:miter lim="12086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41" name="Google Shape;3690;p77"/>
            <p:cNvSpPr/>
            <p:nvPr/>
          </p:nvSpPr>
          <p:spPr>
            <a:xfrm flipH="1">
              <a:off x="3805234" y="2965315"/>
              <a:ext cx="40123" cy="212408"/>
            </a:xfrm>
            <a:prstGeom prst="line">
              <a:avLst/>
            </a:prstGeom>
            <a:noFill/>
            <a:ln w="3175" cap="rnd">
              <a:solidFill>
                <a:schemeClr val="accent4"/>
              </a:solidFill>
              <a:prstDash val="solid"/>
              <a:miter lim="12086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64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19" rIns="45719" bIns="45719"/>
          <a:lstStyle>
            <a:lvl1pPr algn="r">
              <a:defRPr sz="1200"/>
            </a:lvl1pPr>
          </a:lstStyle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Investor Social Media by Slidesgo">
  <a:themeElements>
    <a:clrScheme name="Investor Social Media by Slidesgo">
      <a:dk1>
        <a:srgbClr val="07105C"/>
      </a:dk1>
      <a:lt1>
        <a:srgbClr val="FFFFFF"/>
      </a:lt1>
      <a:dk2>
        <a:srgbClr val="A7A7A7"/>
      </a:dk2>
      <a:lt2>
        <a:srgbClr val="535353"/>
      </a:lt2>
      <a:accent1>
        <a:srgbClr val="07105C"/>
      </a:accent1>
      <a:accent2>
        <a:srgbClr val="5664E1"/>
      </a:accent2>
      <a:accent3>
        <a:srgbClr val="1226DB"/>
      </a:accent3>
      <a:accent4>
        <a:srgbClr val="23295C"/>
      </a:accent4>
      <a:accent5>
        <a:srgbClr val="0E1DA8"/>
      </a:accent5>
      <a:accent6>
        <a:srgbClr val="FFB127"/>
      </a:accent6>
      <a:hlink>
        <a:srgbClr val="0000FF"/>
      </a:hlink>
      <a:folHlink>
        <a:srgbClr val="FF00FF"/>
      </a:folHlink>
    </a:clrScheme>
    <a:fontScheme name="Investor Social Media by Slidesgo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Investor Social Media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Investor Social Media by Slidesgo">
  <a:themeElements>
    <a:clrScheme name="Investor Social Media by Slidesg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7105C"/>
      </a:accent1>
      <a:accent2>
        <a:srgbClr val="5664E1"/>
      </a:accent2>
      <a:accent3>
        <a:srgbClr val="1226DB"/>
      </a:accent3>
      <a:accent4>
        <a:srgbClr val="23295C"/>
      </a:accent4>
      <a:accent5>
        <a:srgbClr val="0E1DA8"/>
      </a:accent5>
      <a:accent6>
        <a:srgbClr val="FFB127"/>
      </a:accent6>
      <a:hlink>
        <a:srgbClr val="0000FF"/>
      </a:hlink>
      <a:folHlink>
        <a:srgbClr val="FF00FF"/>
      </a:folHlink>
    </a:clrScheme>
    <a:fontScheme name="Investor Social Media by Slidesgo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Investor Social Media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On-screen Show (16:9)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Helvetica</vt:lpstr>
      <vt:lpstr>Montserrat</vt:lpstr>
      <vt:lpstr>Open Sans</vt:lpstr>
      <vt:lpstr>Times New Roman</vt:lpstr>
      <vt:lpstr>Times Roman</vt:lpstr>
      <vt:lpstr>Investor Social Media by Slidesgo</vt:lpstr>
      <vt:lpstr>Customer  Driven Strategy </vt:lpstr>
      <vt:lpstr>TABLE OF CONTENTS</vt:lpstr>
      <vt:lpstr>01 INTRODUCTION:</vt:lpstr>
      <vt:lpstr>02 MARKET STRATEGY:</vt:lpstr>
      <vt:lpstr>03 CUSTOMER ROLE</vt:lpstr>
      <vt:lpstr>04) 5 MAIN ELEMENTS  OF CUSTOMER MARKETING STRATEGY</vt:lpstr>
      <vt:lpstr>05 CONCLUSION</vt:lpstr>
      <vt:lpstr>REFERENCE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Customer  Driven Strategy </dc:title>
  <dc:creator>Fatoom</dc:creator>
  <cp:lastModifiedBy>user</cp:lastModifiedBy>
  <cp:revision>1</cp:revision>
  <dcterms:modified xsi:type="dcterms:W3CDTF">2021-05-23T09:48:27Z</dcterms:modified>
</cp:coreProperties>
</file>