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5143500" type="screen16x9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434343"/>
        </a:solidFill>
        <a:effectLst/>
        <a:uFillTx/>
        <a:latin typeface="+mn-lt"/>
        <a:ea typeface="+mn-ea"/>
        <a:cs typeface="+mn-cs"/>
        <a:sym typeface="Arial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434343"/>
        </a:solidFill>
        <a:effectLst/>
        <a:uFillTx/>
        <a:latin typeface="+mn-lt"/>
        <a:ea typeface="+mn-ea"/>
        <a:cs typeface="+mn-cs"/>
        <a:sym typeface="Arial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434343"/>
        </a:solidFill>
        <a:effectLst/>
        <a:uFillTx/>
        <a:latin typeface="+mn-lt"/>
        <a:ea typeface="+mn-ea"/>
        <a:cs typeface="+mn-cs"/>
        <a:sym typeface="Arial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434343"/>
        </a:solidFill>
        <a:effectLst/>
        <a:uFillTx/>
        <a:latin typeface="+mn-lt"/>
        <a:ea typeface="+mn-ea"/>
        <a:cs typeface="+mn-cs"/>
        <a:sym typeface="Arial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434343"/>
        </a:solidFill>
        <a:effectLst/>
        <a:uFillTx/>
        <a:latin typeface="+mn-lt"/>
        <a:ea typeface="+mn-ea"/>
        <a:cs typeface="+mn-cs"/>
        <a:sym typeface="Arial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434343"/>
        </a:solidFill>
        <a:effectLst/>
        <a:uFillTx/>
        <a:latin typeface="+mn-lt"/>
        <a:ea typeface="+mn-ea"/>
        <a:cs typeface="+mn-cs"/>
        <a:sym typeface="Arial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434343"/>
        </a:solidFill>
        <a:effectLst/>
        <a:uFillTx/>
        <a:latin typeface="+mn-lt"/>
        <a:ea typeface="+mn-ea"/>
        <a:cs typeface="+mn-cs"/>
        <a:sym typeface="Arial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434343"/>
        </a:solidFill>
        <a:effectLst/>
        <a:uFillTx/>
        <a:latin typeface="+mn-lt"/>
        <a:ea typeface="+mn-ea"/>
        <a:cs typeface="+mn-cs"/>
        <a:sym typeface="Arial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434343"/>
        </a:solidFill>
        <a:effectLst/>
        <a:uFillTx/>
        <a:latin typeface="+mn-lt"/>
        <a:ea typeface="+mn-ea"/>
        <a:cs typeface="+mn-cs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9525" cap="flat">
              <a:solidFill>
                <a:srgbClr val="000000"/>
              </a:solidFill>
              <a:prstDash val="solid"/>
              <a:round/>
            </a:ln>
          </a:left>
          <a:right>
            <a:ln w="9525" cap="flat">
              <a:solidFill>
                <a:srgbClr val="000000"/>
              </a:solidFill>
              <a:prstDash val="solid"/>
              <a:round/>
            </a:ln>
          </a:right>
          <a:top>
            <a:ln w="9525" cap="flat">
              <a:solidFill>
                <a:srgbClr val="000000"/>
              </a:solidFill>
              <a:prstDash val="solid"/>
              <a:round/>
            </a:ln>
          </a:top>
          <a:bottom>
            <a:ln w="9525" cap="flat">
              <a:solidFill>
                <a:srgbClr val="000000"/>
              </a:solidFill>
              <a:prstDash val="solid"/>
              <a:round/>
            </a:ln>
          </a:bottom>
          <a:insideH>
            <a:ln w="9525" cap="flat">
              <a:solidFill>
                <a:srgbClr val="000000"/>
              </a:solidFill>
              <a:prstDash val="solid"/>
              <a:round/>
            </a:ln>
          </a:insideH>
          <a:insideV>
            <a:ln w="9525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ff" i="off">
        <a:fontRef idx="minor">
          <a:srgbClr val="000000"/>
        </a:fontRef>
        <a:srgbClr val="000000"/>
      </a:tcTxStyle>
      <a:tcStyle>
        <a:tcBdr>
          <a:left>
            <a:ln w="9525" cap="flat">
              <a:solidFill>
                <a:srgbClr val="000000"/>
              </a:solidFill>
              <a:prstDash val="solid"/>
              <a:round/>
            </a:ln>
          </a:left>
          <a:right>
            <a:ln w="9525" cap="flat">
              <a:solidFill>
                <a:srgbClr val="000000"/>
              </a:solidFill>
              <a:prstDash val="solid"/>
              <a:round/>
            </a:ln>
          </a:right>
          <a:top>
            <a:ln w="9525" cap="flat">
              <a:solidFill>
                <a:srgbClr val="000000"/>
              </a:solidFill>
              <a:prstDash val="solid"/>
              <a:round/>
            </a:ln>
          </a:top>
          <a:bottom>
            <a:ln w="9525" cap="flat">
              <a:solidFill>
                <a:srgbClr val="000000"/>
              </a:solidFill>
              <a:prstDash val="solid"/>
              <a:round/>
            </a:ln>
          </a:bottom>
          <a:insideH>
            <a:ln w="9525" cap="flat">
              <a:solidFill>
                <a:srgbClr val="000000"/>
              </a:solidFill>
              <a:prstDash val="solid"/>
              <a:round/>
            </a:ln>
          </a:insideH>
          <a:insideV>
            <a:ln w="9525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9525" cap="flat">
              <a:solidFill>
                <a:srgbClr val="000000"/>
              </a:solidFill>
              <a:prstDash val="solid"/>
              <a:round/>
            </a:ln>
          </a:left>
          <a:right>
            <a:ln w="9525" cap="flat">
              <a:solidFill>
                <a:srgbClr val="000000"/>
              </a:solidFill>
              <a:prstDash val="solid"/>
              <a:round/>
            </a:ln>
          </a:right>
          <a:top>
            <a:ln w="9525" cap="flat">
              <a:solidFill>
                <a:srgbClr val="000000"/>
              </a:solidFill>
              <a:prstDash val="solid"/>
              <a:round/>
            </a:ln>
          </a:top>
          <a:bottom>
            <a:ln w="9525" cap="flat">
              <a:solidFill>
                <a:srgbClr val="000000"/>
              </a:solidFill>
              <a:prstDash val="solid"/>
              <a:round/>
            </a:ln>
          </a:bottom>
          <a:insideH>
            <a:ln w="9525" cap="flat">
              <a:solidFill>
                <a:srgbClr val="000000"/>
              </a:solidFill>
              <a:prstDash val="solid"/>
              <a:round/>
            </a:ln>
          </a:insideH>
          <a:insideV>
            <a:ln w="9525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ff" i="off">
        <a:fontRef idx="minor">
          <a:srgbClr val="000000"/>
        </a:fontRef>
        <a:srgbClr val="000000"/>
      </a:tcTxStyle>
      <a:tcStyle>
        <a:tcBdr>
          <a:left>
            <a:ln w="9525" cap="flat">
              <a:solidFill>
                <a:srgbClr val="000000"/>
              </a:solidFill>
              <a:prstDash val="solid"/>
              <a:round/>
            </a:ln>
          </a:left>
          <a:right>
            <a:ln w="9525" cap="flat">
              <a:solidFill>
                <a:srgbClr val="000000"/>
              </a:solidFill>
              <a:prstDash val="solid"/>
              <a:round/>
            </a:ln>
          </a:right>
          <a:top>
            <a:ln w="9525" cap="flat">
              <a:solidFill>
                <a:srgbClr val="000000"/>
              </a:solidFill>
              <a:prstDash val="solid"/>
              <a:round/>
            </a:ln>
          </a:top>
          <a:bottom>
            <a:ln w="9525" cap="flat">
              <a:solidFill>
                <a:srgbClr val="000000"/>
              </a:solidFill>
              <a:prstDash val="solid"/>
              <a:round/>
            </a:ln>
          </a:bottom>
          <a:insideH>
            <a:ln w="9525" cap="flat">
              <a:solidFill>
                <a:srgbClr val="000000"/>
              </a:solidFill>
              <a:prstDash val="solid"/>
              <a:round/>
            </a:ln>
          </a:insideH>
          <a:insideV>
            <a:ln w="9525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9525" cap="flat">
              <a:solidFill>
                <a:srgbClr val="9E9E9E"/>
              </a:solidFill>
              <a:prstDash val="solid"/>
              <a:round/>
            </a:ln>
          </a:left>
          <a:right>
            <a:ln w="9525" cap="flat">
              <a:solidFill>
                <a:srgbClr val="9E9E9E"/>
              </a:solidFill>
              <a:prstDash val="solid"/>
              <a:round/>
            </a:ln>
          </a:right>
          <a:top>
            <a:ln w="9525" cap="flat">
              <a:solidFill>
                <a:srgbClr val="9E9E9E"/>
              </a:solidFill>
              <a:prstDash val="solid"/>
              <a:round/>
            </a:ln>
          </a:top>
          <a:bottom>
            <a:ln w="9525" cap="flat">
              <a:solidFill>
                <a:srgbClr val="9E9E9E"/>
              </a:solidFill>
              <a:prstDash val="solid"/>
              <a:round/>
            </a:ln>
          </a:bottom>
          <a:insideH>
            <a:ln w="9525" cap="flat">
              <a:solidFill>
                <a:srgbClr val="9E9E9E"/>
              </a:solidFill>
              <a:prstDash val="solid"/>
              <a:round/>
            </a:ln>
          </a:insideH>
          <a:insideV>
            <a:ln w="9525" cap="flat">
              <a:solidFill>
                <a:srgbClr val="9E9E9E"/>
              </a:solidFill>
              <a:prstDash val="solid"/>
              <a:round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ff" i="off">
        <a:fontRef idx="minor">
          <a:srgbClr val="000000"/>
        </a:fontRef>
        <a:srgbClr val="000000"/>
      </a:tcTxStyle>
      <a:tcStyle>
        <a:tcBdr>
          <a:left>
            <a:ln w="9525" cap="flat">
              <a:solidFill>
                <a:srgbClr val="9E9E9E"/>
              </a:solidFill>
              <a:prstDash val="solid"/>
              <a:round/>
            </a:ln>
          </a:left>
          <a:right>
            <a:ln w="9525" cap="flat">
              <a:solidFill>
                <a:srgbClr val="9E9E9E"/>
              </a:solidFill>
              <a:prstDash val="solid"/>
              <a:round/>
            </a:ln>
          </a:right>
          <a:top>
            <a:ln w="9525" cap="flat">
              <a:solidFill>
                <a:srgbClr val="9E9E9E"/>
              </a:solidFill>
              <a:prstDash val="solid"/>
              <a:round/>
            </a:ln>
          </a:top>
          <a:bottom>
            <a:ln w="9525" cap="flat">
              <a:solidFill>
                <a:srgbClr val="9E9E9E"/>
              </a:solidFill>
              <a:prstDash val="solid"/>
              <a:round/>
            </a:ln>
          </a:bottom>
          <a:insideH>
            <a:ln w="9525" cap="flat">
              <a:solidFill>
                <a:srgbClr val="9E9E9E"/>
              </a:solidFill>
              <a:prstDash val="solid"/>
              <a:round/>
            </a:ln>
          </a:insideH>
          <a:insideV>
            <a:ln w="9525" cap="flat">
              <a:solidFill>
                <a:srgbClr val="9E9E9E"/>
              </a:solidFill>
              <a:prstDash val="solid"/>
              <a:round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9525" cap="flat">
              <a:solidFill>
                <a:srgbClr val="9E9E9E"/>
              </a:solidFill>
              <a:prstDash val="solid"/>
              <a:round/>
            </a:ln>
          </a:left>
          <a:right>
            <a:ln w="9525" cap="flat">
              <a:solidFill>
                <a:srgbClr val="9E9E9E"/>
              </a:solidFill>
              <a:prstDash val="solid"/>
              <a:round/>
            </a:ln>
          </a:right>
          <a:top>
            <a:ln w="9525" cap="flat">
              <a:solidFill>
                <a:srgbClr val="9E9E9E"/>
              </a:solidFill>
              <a:prstDash val="solid"/>
              <a:round/>
            </a:ln>
          </a:top>
          <a:bottom>
            <a:ln w="9525" cap="flat">
              <a:solidFill>
                <a:srgbClr val="9E9E9E"/>
              </a:solidFill>
              <a:prstDash val="solid"/>
              <a:round/>
            </a:ln>
          </a:bottom>
          <a:insideH>
            <a:ln w="9525" cap="flat">
              <a:solidFill>
                <a:srgbClr val="9E9E9E"/>
              </a:solidFill>
              <a:prstDash val="solid"/>
              <a:round/>
            </a:ln>
          </a:insideH>
          <a:insideV>
            <a:ln w="9525" cap="flat">
              <a:solidFill>
                <a:srgbClr val="9E9E9E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ff" i="off">
        <a:fontRef idx="minor">
          <a:srgbClr val="000000"/>
        </a:fontRef>
        <a:srgbClr val="000000"/>
      </a:tcTxStyle>
      <a:tcStyle>
        <a:tcBdr>
          <a:left>
            <a:ln w="9525" cap="flat">
              <a:solidFill>
                <a:srgbClr val="9E9E9E"/>
              </a:solidFill>
              <a:prstDash val="solid"/>
              <a:round/>
            </a:ln>
          </a:left>
          <a:right>
            <a:ln w="9525" cap="flat">
              <a:solidFill>
                <a:srgbClr val="9E9E9E"/>
              </a:solidFill>
              <a:prstDash val="solid"/>
              <a:round/>
            </a:ln>
          </a:right>
          <a:top>
            <a:ln w="9525" cap="flat">
              <a:solidFill>
                <a:srgbClr val="9E9E9E"/>
              </a:solidFill>
              <a:prstDash val="solid"/>
              <a:round/>
            </a:ln>
          </a:top>
          <a:bottom>
            <a:ln w="9525" cap="flat">
              <a:solidFill>
                <a:srgbClr val="9E9E9E"/>
              </a:solidFill>
              <a:prstDash val="solid"/>
              <a:round/>
            </a:ln>
          </a:bottom>
          <a:insideH>
            <a:ln w="9525" cap="flat">
              <a:solidFill>
                <a:srgbClr val="9E9E9E"/>
              </a:solidFill>
              <a:prstDash val="solid"/>
              <a:round/>
            </a:ln>
          </a:insideH>
          <a:insideV>
            <a:ln w="9525" cap="flat">
              <a:solidFill>
                <a:srgbClr val="9E9E9E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EEE7283C-3CF3-47DC-8721-378D4A62B228}" styleName="">
    <a:tblBg/>
    <a:wholeTbl>
      <a:tcTxStyle b="off" i="off">
        <a:fontRef idx="minor">
          <a:srgbClr val="434343"/>
        </a:fontRef>
        <a:srgbClr val="434343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FDECA"/>
          </a:solidFill>
        </a:fill>
      </a:tcStyle>
    </a:wholeTbl>
    <a:band2H>
      <a:tcTxStyle/>
      <a:tcStyle>
        <a:tcBdr/>
        <a:fill>
          <a:solidFill>
            <a:srgbClr val="FFEF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434343"/>
        </a:fontRef>
        <a:srgbClr val="434343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9D8D6"/>
          </a:solidFill>
        </a:fill>
      </a:tcStyle>
    </a:wholeTbl>
    <a:band2H>
      <a:tcTxStyle/>
      <a:tcStyle>
        <a:tcBdr/>
        <a:fill>
          <a:solidFill>
            <a:srgbClr val="EDECEC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434343"/>
        </a:fontRef>
        <a:srgbClr val="434343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1D8E2"/>
          </a:solidFill>
        </a:fill>
      </a:tcStyle>
    </a:wholeTbl>
    <a:band2H>
      <a:tcTxStyle/>
      <a:tcStyle>
        <a:tcBdr/>
        <a:fill>
          <a:solidFill>
            <a:srgbClr val="E9EDF1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434343"/>
        </a:fontRef>
        <a:srgbClr val="434343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E8E8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434343"/>
        </a:fontRef>
        <a:srgbClr val="434343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434343"/>
              </a:solidFill>
              <a:prstDash val="solid"/>
              <a:round/>
            </a:ln>
          </a:top>
          <a:bottom>
            <a:ln w="25400" cap="flat">
              <a:solidFill>
                <a:srgbClr val="434343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434343"/>
              </a:solidFill>
              <a:prstDash val="solid"/>
              <a:round/>
            </a:ln>
          </a:top>
          <a:bottom>
            <a:ln w="25400" cap="flat">
              <a:solidFill>
                <a:srgbClr val="434343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8" d="100"/>
          <a:sy n="88" d="100"/>
        </p:scale>
        <p:origin x="8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06" name="Shape 10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59152931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defRPr sz="1400">
        <a:latin typeface="+mn-lt"/>
        <a:ea typeface="+mn-ea"/>
        <a:cs typeface="+mn-cs"/>
        <a:sym typeface="Arial"/>
      </a:defRPr>
    </a:lvl1pPr>
    <a:lvl2pPr indent="228600" latinLnBrk="0">
      <a:defRPr sz="1400">
        <a:latin typeface="+mn-lt"/>
        <a:ea typeface="+mn-ea"/>
        <a:cs typeface="+mn-cs"/>
        <a:sym typeface="Arial"/>
      </a:defRPr>
    </a:lvl2pPr>
    <a:lvl3pPr indent="457200" latinLnBrk="0">
      <a:defRPr sz="1400">
        <a:latin typeface="+mn-lt"/>
        <a:ea typeface="+mn-ea"/>
        <a:cs typeface="+mn-cs"/>
        <a:sym typeface="Arial"/>
      </a:defRPr>
    </a:lvl3pPr>
    <a:lvl4pPr indent="685800" latinLnBrk="0">
      <a:defRPr sz="1400">
        <a:latin typeface="+mn-lt"/>
        <a:ea typeface="+mn-ea"/>
        <a:cs typeface="+mn-cs"/>
        <a:sym typeface="Arial"/>
      </a:defRPr>
    </a:lvl4pPr>
    <a:lvl5pPr indent="914400" latinLnBrk="0">
      <a:defRPr sz="1400">
        <a:latin typeface="+mn-lt"/>
        <a:ea typeface="+mn-ea"/>
        <a:cs typeface="+mn-cs"/>
        <a:sym typeface="Arial"/>
      </a:defRPr>
    </a:lvl5pPr>
    <a:lvl6pPr indent="1143000" latinLnBrk="0">
      <a:defRPr sz="1400">
        <a:latin typeface="+mn-lt"/>
        <a:ea typeface="+mn-ea"/>
        <a:cs typeface="+mn-cs"/>
        <a:sym typeface="Arial"/>
      </a:defRPr>
    </a:lvl6pPr>
    <a:lvl7pPr indent="1371600" latinLnBrk="0">
      <a:defRPr sz="1400">
        <a:latin typeface="+mn-lt"/>
        <a:ea typeface="+mn-ea"/>
        <a:cs typeface="+mn-cs"/>
        <a:sym typeface="Arial"/>
      </a:defRPr>
    </a:lvl7pPr>
    <a:lvl8pPr indent="1600200" latinLnBrk="0">
      <a:defRPr sz="1400">
        <a:latin typeface="+mn-lt"/>
        <a:ea typeface="+mn-ea"/>
        <a:cs typeface="+mn-cs"/>
        <a:sym typeface="Arial"/>
      </a:defRPr>
    </a:lvl8pPr>
    <a:lvl9pPr indent="1828800" latinLnBrk="0">
      <a:defRPr sz="1400">
        <a:latin typeface="+mn-lt"/>
        <a:ea typeface="+mn-ea"/>
        <a:cs typeface="+mn-cs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0;p2"/>
          <p:cNvSpPr/>
          <p:nvPr/>
        </p:nvSpPr>
        <p:spPr>
          <a:xfrm>
            <a:off x="818062" y="805650"/>
            <a:ext cx="7507877" cy="35322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710" y="0"/>
                </a:moveTo>
                <a:lnTo>
                  <a:pt x="0" y="0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47"/>
                </a:lnTo>
                <a:lnTo>
                  <a:pt x="12890" y="47"/>
                </a:lnTo>
              </a:path>
            </a:pathLst>
          </a:custGeom>
          <a:ln w="152400">
            <a:solidFill>
              <a:srgbClr val="FFFFFF"/>
            </a:solidFill>
            <a:miter lim="8000"/>
          </a:ln>
        </p:spPr>
        <p:txBody>
          <a:bodyPr lIns="0" tIns="0" rIns="0" bIns="0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13" name="Title Text"/>
          <p:cNvSpPr txBox="1">
            <a:spLocks noGrp="1"/>
          </p:cNvSpPr>
          <p:nvPr>
            <p:ph type="title"/>
          </p:nvPr>
        </p:nvSpPr>
        <p:spPr>
          <a:xfrm>
            <a:off x="2296349" y="1991849"/>
            <a:ext cx="4551302" cy="115980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000">
                <a:solidFill>
                  <a:srgbClr val="434343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486400" y="4612337"/>
            <a:ext cx="2133600" cy="30985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_1">
    <p:bg>
      <p:bgPr>
        <a:solidFill>
          <a:srgbClr val="4343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52;p11"/>
          <p:cNvSpPr/>
          <p:nvPr/>
        </p:nvSpPr>
        <p:spPr>
          <a:xfrm>
            <a:off x="558124" y="550424"/>
            <a:ext cx="8028200" cy="40426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019" y="4"/>
                </a:moveTo>
                <a:lnTo>
                  <a:pt x="0" y="0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  <a:lnTo>
                  <a:pt x="12657" y="4"/>
                </a:lnTo>
              </a:path>
            </a:pathLst>
          </a:custGeom>
          <a:ln w="76200">
            <a:solidFill>
              <a:srgbClr val="FFFFFF"/>
            </a:solidFill>
            <a:miter lim="8000"/>
          </a:ln>
        </p:spPr>
        <p:txBody>
          <a:bodyPr lIns="0" tIns="0" rIns="0" bIns="0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9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_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13;p3"/>
          <p:cNvSpPr/>
          <p:nvPr/>
        </p:nvSpPr>
        <p:spPr>
          <a:xfrm>
            <a:off x="818062" y="805650"/>
            <a:ext cx="7507877" cy="35322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710" y="0"/>
                </a:moveTo>
                <a:lnTo>
                  <a:pt x="0" y="0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47"/>
                </a:lnTo>
                <a:lnTo>
                  <a:pt x="12890" y="47"/>
                </a:lnTo>
              </a:path>
            </a:pathLst>
          </a:custGeom>
          <a:ln w="76200">
            <a:solidFill>
              <a:srgbClr val="FFFFFF"/>
            </a:solidFill>
            <a:miter lim="8000"/>
          </a:ln>
        </p:spPr>
        <p:txBody>
          <a:bodyPr lIns="0" tIns="0" rIns="0" bIns="0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22" name="Title Text"/>
          <p:cNvSpPr txBox="1">
            <a:spLocks noGrp="1"/>
          </p:cNvSpPr>
          <p:nvPr>
            <p:ph type="title"/>
          </p:nvPr>
        </p:nvSpPr>
        <p:spPr>
          <a:xfrm>
            <a:off x="1933200" y="2189999"/>
            <a:ext cx="5277600" cy="447601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0">
                <a:solidFill>
                  <a:srgbClr val="434343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2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85800" y="2505900"/>
            <a:ext cx="7772400" cy="447601"/>
          </a:xfrm>
          <a:prstGeom prst="rect">
            <a:avLst/>
          </a:prstGeom>
        </p:spPr>
        <p:txBody>
          <a:bodyPr>
            <a:normAutofit/>
          </a:bodyPr>
          <a:lstStyle>
            <a:lvl1pPr marL="381000" indent="-304800" algn="ctr">
              <a:spcBef>
                <a:spcPts val="0"/>
              </a:spcBef>
              <a:buClrTx/>
              <a:buSzTx/>
              <a:buFontTx/>
              <a:buNone/>
              <a:defRPr sz="1800">
                <a:solidFill>
                  <a:srgbClr val="FFFFFF"/>
                </a:solidFill>
              </a:defRPr>
            </a:lvl1pPr>
            <a:lvl2pPr marL="381000" indent="190500" algn="ctr">
              <a:spcBef>
                <a:spcPts val="0"/>
              </a:spcBef>
              <a:buClrTx/>
              <a:buSzTx/>
              <a:buFontTx/>
              <a:buNone/>
              <a:defRPr sz="1800">
                <a:solidFill>
                  <a:srgbClr val="FFFFFF"/>
                </a:solidFill>
              </a:defRPr>
            </a:lvl2pPr>
            <a:lvl3pPr marL="381000" indent="609600" algn="ctr">
              <a:spcBef>
                <a:spcPts val="0"/>
              </a:spcBef>
              <a:buClrTx/>
              <a:buSzTx/>
              <a:buFontTx/>
              <a:buNone/>
              <a:defRPr sz="1800">
                <a:solidFill>
                  <a:srgbClr val="FFFFFF"/>
                </a:solidFill>
              </a:defRPr>
            </a:lvl3pPr>
            <a:lvl4pPr marL="381000" indent="1104900" algn="ctr">
              <a:spcBef>
                <a:spcPts val="0"/>
              </a:spcBef>
              <a:buClrTx/>
              <a:buSzTx/>
              <a:buFontTx/>
              <a:buNone/>
              <a:defRPr sz="1800">
                <a:solidFill>
                  <a:srgbClr val="FFFFFF"/>
                </a:solidFill>
              </a:defRPr>
            </a:lvl4pPr>
            <a:lvl5pPr marL="381000" indent="1562100" algn="ctr">
              <a:spcBef>
                <a:spcPts val="0"/>
              </a:spcBef>
              <a:buClrTx/>
              <a:buSzTx/>
              <a:buFontTx/>
              <a:buNone/>
              <a:defRPr sz="180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7594" y="4585674"/>
            <a:ext cx="308562" cy="30985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_1_1">
    <p:bg>
      <p:bgPr>
        <a:solidFill>
          <a:srgbClr val="4343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18;p4"/>
          <p:cNvSpPr/>
          <p:nvPr/>
        </p:nvSpPr>
        <p:spPr>
          <a:xfrm>
            <a:off x="818062" y="805650"/>
            <a:ext cx="7507877" cy="35322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710" y="0"/>
                </a:moveTo>
                <a:lnTo>
                  <a:pt x="0" y="0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47"/>
                </a:lnTo>
                <a:lnTo>
                  <a:pt x="12890" y="47"/>
                </a:lnTo>
              </a:path>
            </a:pathLst>
          </a:custGeom>
          <a:ln w="76200">
            <a:solidFill>
              <a:schemeClr val="accent1"/>
            </a:solidFill>
            <a:miter lim="8000"/>
          </a:ln>
        </p:spPr>
        <p:txBody>
          <a:bodyPr lIns="0" tIns="0" rIns="0" bIns="0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3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2037600" y="2161800"/>
            <a:ext cx="5068800" cy="819900"/>
          </a:xfrm>
          <a:prstGeom prst="rect">
            <a:avLst/>
          </a:prstGeom>
        </p:spPr>
        <p:txBody>
          <a:bodyPr anchor="ctr">
            <a:normAutofit/>
          </a:bodyPr>
          <a:lstStyle>
            <a:lvl1pPr indent="-342900" algn="ctr">
              <a:buSzPts val="1800"/>
              <a:defRPr sz="1800" i="1">
                <a:solidFill>
                  <a:srgbClr val="CCCCCC"/>
                </a:solidFill>
              </a:defRPr>
            </a:lvl1pPr>
            <a:lvl2pPr marL="914400" indent="-342900" algn="ctr">
              <a:buSzPts val="1800"/>
              <a:defRPr sz="1800" i="1">
                <a:solidFill>
                  <a:srgbClr val="CCCCCC"/>
                </a:solidFill>
              </a:defRPr>
            </a:lvl2pPr>
            <a:lvl3pPr marL="1371600" indent="-342900" algn="ctr">
              <a:buSzPts val="1800"/>
              <a:defRPr sz="1800" i="1">
                <a:solidFill>
                  <a:srgbClr val="CCCCCC"/>
                </a:solidFill>
              </a:defRPr>
            </a:lvl3pPr>
            <a:lvl4pPr marL="1828800" indent="-342900" algn="ctr">
              <a:buSzPts val="1800"/>
              <a:defRPr sz="1800" i="1">
                <a:solidFill>
                  <a:srgbClr val="CCCCCC"/>
                </a:solidFill>
              </a:defRPr>
            </a:lvl4pPr>
            <a:lvl5pPr marL="2286000" indent="-342900" algn="ctr">
              <a:buSzPts val="1800"/>
              <a:defRPr sz="1800" i="1">
                <a:solidFill>
                  <a:srgbClr val="CCCCCC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7594" y="4585674"/>
            <a:ext cx="308562" cy="30985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_AND_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23;p5"/>
          <p:cNvSpPr/>
          <p:nvPr/>
        </p:nvSpPr>
        <p:spPr>
          <a:xfrm>
            <a:off x="259950" y="274274"/>
            <a:ext cx="8624126" cy="45949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142" y="4"/>
                </a:moveTo>
                <a:lnTo>
                  <a:pt x="0" y="0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  <a:lnTo>
                  <a:pt x="14496" y="0"/>
                </a:lnTo>
              </a:path>
            </a:pathLst>
          </a:custGeom>
          <a:ln w="76200">
            <a:solidFill>
              <a:schemeClr val="accent1"/>
            </a:solidFill>
            <a:miter lim="8000"/>
          </a:ln>
        </p:spPr>
        <p:txBody>
          <a:bodyPr lIns="0" tIns="0" rIns="0" bIns="0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41" name="Title Text"/>
          <p:cNvSpPr txBox="1">
            <a:spLocks noGrp="1"/>
          </p:cNvSpPr>
          <p:nvPr>
            <p:ph type="title"/>
          </p:nvPr>
        </p:nvSpPr>
        <p:spPr>
          <a:xfrm>
            <a:off x="3241650" y="99104"/>
            <a:ext cx="2660700" cy="360302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42" name="Body Level One…"/>
          <p:cNvSpPr txBox="1">
            <a:spLocks noGrp="1"/>
          </p:cNvSpPr>
          <p:nvPr>
            <p:ph type="body" idx="1"/>
          </p:nvPr>
        </p:nvSpPr>
        <p:spPr>
          <a:xfrm>
            <a:off x="916649" y="950850"/>
            <a:ext cx="7310702" cy="3241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buSzPts val="2400"/>
              <a:defRPr sz="2400"/>
            </a:lvl1pPr>
            <a:lvl2pPr marL="914400" indent="-381000">
              <a:buSzPts val="2400"/>
              <a:defRPr sz="2400"/>
            </a:lvl2pPr>
            <a:lvl3pPr marL="1371600" indent="-381000">
              <a:buSzPts val="2400"/>
              <a:defRPr sz="2400"/>
            </a:lvl3pPr>
            <a:lvl4pPr marL="1828800" indent="-381000">
              <a:buSzPts val="2400"/>
              <a:defRPr sz="2400"/>
            </a:lvl4pPr>
            <a:lvl5pPr marL="2286000" indent="-381000">
              <a:buSzPts val="2400"/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7594" y="4851399"/>
            <a:ext cx="308562" cy="30985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_AND_TWO_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28;p6"/>
          <p:cNvSpPr/>
          <p:nvPr/>
        </p:nvSpPr>
        <p:spPr>
          <a:xfrm>
            <a:off x="259950" y="274274"/>
            <a:ext cx="8624126" cy="45949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142" y="4"/>
                </a:moveTo>
                <a:lnTo>
                  <a:pt x="0" y="0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  <a:lnTo>
                  <a:pt x="14496" y="0"/>
                </a:lnTo>
              </a:path>
            </a:pathLst>
          </a:custGeom>
          <a:ln w="76200">
            <a:solidFill>
              <a:schemeClr val="accent1"/>
            </a:solidFill>
            <a:miter lim="8000"/>
          </a:ln>
        </p:spPr>
        <p:txBody>
          <a:bodyPr lIns="0" tIns="0" rIns="0" bIns="0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51" name="Title Text"/>
          <p:cNvSpPr txBox="1">
            <a:spLocks noGrp="1"/>
          </p:cNvSpPr>
          <p:nvPr>
            <p:ph type="title"/>
          </p:nvPr>
        </p:nvSpPr>
        <p:spPr>
          <a:xfrm>
            <a:off x="3241650" y="99104"/>
            <a:ext cx="2660700" cy="360302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52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840975" y="956003"/>
            <a:ext cx="3621900" cy="2965501"/>
          </a:xfrm>
          <a:prstGeom prst="rect">
            <a:avLst/>
          </a:prstGeom>
        </p:spPr>
        <p:txBody>
          <a:bodyPr>
            <a:normAutofit/>
          </a:bodyPr>
          <a:lstStyle>
            <a:lvl1pPr indent="-355600">
              <a:buSzPts val="2000"/>
              <a:defRPr sz="2000"/>
            </a:lvl1pPr>
            <a:lvl2pPr marL="914400" indent="-355600">
              <a:buSzPts val="2000"/>
              <a:defRPr sz="2000"/>
            </a:lvl2pPr>
            <a:lvl3pPr marL="1371600" indent="-355600">
              <a:buSzPts val="2000"/>
              <a:defRPr sz="2000"/>
            </a:lvl3pPr>
            <a:lvl4pPr marL="1828800" indent="-355600">
              <a:buSzPts val="2000"/>
              <a:defRPr sz="2000"/>
            </a:lvl4pPr>
            <a:lvl5pPr marL="2286000" indent="-355600">
              <a:buSzPts val="2000"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3" name="Google Shape;31;p6"/>
          <p:cNvSpPr txBox="1">
            <a:spLocks noGrp="1"/>
          </p:cNvSpPr>
          <p:nvPr>
            <p:ph type="body" sz="half" idx="21"/>
          </p:nvPr>
        </p:nvSpPr>
        <p:spPr>
          <a:xfrm>
            <a:off x="4681052" y="956003"/>
            <a:ext cx="3621901" cy="2965501"/>
          </a:xfrm>
          <a:prstGeom prst="rect">
            <a:avLst/>
          </a:prstGeom>
        </p:spPr>
        <p:txBody>
          <a:bodyPr>
            <a:normAutofit/>
          </a:bodyPr>
          <a:lstStyle/>
          <a:p>
            <a:pPr indent="-355600">
              <a:buSzPts val="2000"/>
              <a:defRPr sz="2000"/>
            </a:pPr>
            <a:endParaRPr/>
          </a:p>
        </p:txBody>
      </p:sp>
      <p:sp>
        <p:nvSpPr>
          <p:cNvPr id="5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7594" y="4851399"/>
            <a:ext cx="308562" cy="30985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_AND_TWO_COLUMNS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34;p7"/>
          <p:cNvSpPr/>
          <p:nvPr/>
        </p:nvSpPr>
        <p:spPr>
          <a:xfrm>
            <a:off x="259950" y="274274"/>
            <a:ext cx="8624126" cy="45949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142" y="4"/>
                </a:moveTo>
                <a:lnTo>
                  <a:pt x="0" y="0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  <a:lnTo>
                  <a:pt x="14496" y="0"/>
                </a:lnTo>
              </a:path>
            </a:pathLst>
          </a:custGeom>
          <a:ln w="76200">
            <a:solidFill>
              <a:schemeClr val="accent1"/>
            </a:solidFill>
            <a:miter lim="8000"/>
          </a:ln>
        </p:spPr>
        <p:txBody>
          <a:bodyPr lIns="0" tIns="0" rIns="0" bIns="0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62" name="Title Text"/>
          <p:cNvSpPr txBox="1">
            <a:spLocks noGrp="1"/>
          </p:cNvSpPr>
          <p:nvPr>
            <p:ph type="title"/>
          </p:nvPr>
        </p:nvSpPr>
        <p:spPr>
          <a:xfrm>
            <a:off x="3241650" y="99104"/>
            <a:ext cx="2660700" cy="360302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6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53900" y="971550"/>
            <a:ext cx="2440501" cy="3241501"/>
          </a:xfrm>
          <a:prstGeom prst="rect">
            <a:avLst/>
          </a:prstGeom>
        </p:spPr>
        <p:txBody>
          <a:bodyPr>
            <a:normAutofit/>
          </a:bodyPr>
          <a:lstStyle>
            <a:lvl1pPr indent="-342900">
              <a:buSzPts val="1800"/>
              <a:defRPr sz="1800"/>
            </a:lvl1pPr>
            <a:lvl2pPr marL="914400" indent="-342900">
              <a:buSzPts val="1800"/>
              <a:defRPr sz="1800"/>
            </a:lvl2pPr>
            <a:lvl3pPr marL="1371600" indent="-342900">
              <a:buSzPts val="1800"/>
              <a:defRPr sz="1800"/>
            </a:lvl3pPr>
            <a:lvl4pPr marL="1828800" indent="-342900">
              <a:buSzPts val="1800"/>
              <a:defRPr sz="1800"/>
            </a:lvl4pPr>
            <a:lvl5pPr marL="2286000" indent="-342900">
              <a:buSzPts val="1800"/>
              <a:defRPr sz="1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4" name="Google Shape;37;p7"/>
          <p:cNvSpPr txBox="1">
            <a:spLocks noGrp="1"/>
          </p:cNvSpPr>
          <p:nvPr>
            <p:ph type="body" sz="quarter" idx="21"/>
          </p:nvPr>
        </p:nvSpPr>
        <p:spPr>
          <a:xfrm>
            <a:off x="3319595" y="971549"/>
            <a:ext cx="2440501" cy="3241502"/>
          </a:xfrm>
          <a:prstGeom prst="rect">
            <a:avLst/>
          </a:prstGeom>
        </p:spPr>
        <p:txBody>
          <a:bodyPr>
            <a:normAutofit/>
          </a:bodyPr>
          <a:lstStyle/>
          <a:p>
            <a:pPr indent="-342900">
              <a:buSzPts val="1800"/>
              <a:defRPr sz="1800"/>
            </a:pPr>
            <a:endParaRPr/>
          </a:p>
        </p:txBody>
      </p:sp>
      <p:sp>
        <p:nvSpPr>
          <p:cNvPr id="65" name="Google Shape;38;p7"/>
          <p:cNvSpPr txBox="1">
            <a:spLocks noGrp="1"/>
          </p:cNvSpPr>
          <p:nvPr>
            <p:ph type="body" sz="quarter" idx="22"/>
          </p:nvPr>
        </p:nvSpPr>
        <p:spPr>
          <a:xfrm>
            <a:off x="5885291" y="971549"/>
            <a:ext cx="2440501" cy="3241502"/>
          </a:xfrm>
          <a:prstGeom prst="rect">
            <a:avLst/>
          </a:prstGeom>
        </p:spPr>
        <p:txBody>
          <a:bodyPr>
            <a:normAutofit/>
          </a:bodyPr>
          <a:lstStyle/>
          <a:p>
            <a:pPr indent="-342900">
              <a:buSzPts val="1800"/>
              <a:defRPr sz="1800"/>
            </a:pPr>
            <a:endParaRPr/>
          </a:p>
        </p:txBody>
      </p:sp>
      <p:sp>
        <p:nvSpPr>
          <p:cNvPr id="6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7594" y="4851399"/>
            <a:ext cx="308562" cy="30985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itle Text"/>
          <p:cNvSpPr txBox="1">
            <a:spLocks noGrp="1"/>
          </p:cNvSpPr>
          <p:nvPr>
            <p:ph type="title"/>
          </p:nvPr>
        </p:nvSpPr>
        <p:spPr>
          <a:xfrm>
            <a:off x="3241650" y="99104"/>
            <a:ext cx="2660700" cy="360302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74" name="Google Shape;42;p8"/>
          <p:cNvSpPr/>
          <p:nvPr/>
        </p:nvSpPr>
        <p:spPr>
          <a:xfrm>
            <a:off x="259950" y="274274"/>
            <a:ext cx="8624126" cy="45949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142" y="4"/>
                </a:moveTo>
                <a:lnTo>
                  <a:pt x="0" y="0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  <a:lnTo>
                  <a:pt x="14496" y="0"/>
                </a:lnTo>
              </a:path>
            </a:pathLst>
          </a:custGeom>
          <a:ln w="76200">
            <a:solidFill>
              <a:schemeClr val="accent1"/>
            </a:solidFill>
            <a:miter lim="8000"/>
          </a:ln>
        </p:spPr>
        <p:txBody>
          <a:bodyPr lIns="0" tIns="0" rIns="0" bIns="0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7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7594" y="4851399"/>
            <a:ext cx="308562" cy="30985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APTION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45;p9"/>
          <p:cNvSpPr/>
          <p:nvPr/>
        </p:nvSpPr>
        <p:spPr>
          <a:xfrm rot="10800000" flipH="1">
            <a:off x="259950" y="274275"/>
            <a:ext cx="8624126" cy="45949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142" y="4"/>
                </a:moveTo>
                <a:lnTo>
                  <a:pt x="0" y="0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  <a:lnTo>
                  <a:pt x="14496" y="0"/>
                </a:lnTo>
              </a:path>
            </a:pathLst>
          </a:custGeom>
          <a:ln w="76200">
            <a:solidFill>
              <a:schemeClr val="accent1"/>
            </a:solidFill>
            <a:miter lim="8000"/>
          </a:ln>
        </p:spPr>
        <p:txBody>
          <a:bodyPr lIns="0" tIns="0" rIns="0" bIns="0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8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3104100" y="4513081"/>
            <a:ext cx="2935801" cy="519601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0" algn="ctr">
              <a:spcBef>
                <a:spcPts val="300"/>
              </a:spcBef>
              <a:buClrTx/>
              <a:buSzTx/>
              <a:buFontTx/>
              <a:buNone/>
              <a:defRPr sz="1200" i="1">
                <a:solidFill>
                  <a:srgbClr val="999999"/>
                </a:solidFill>
              </a:defRPr>
            </a:lvl1pPr>
            <a:lvl2pPr marL="742950" indent="-171450" algn="ctr">
              <a:spcBef>
                <a:spcPts val="300"/>
              </a:spcBef>
              <a:buClrTx/>
              <a:buSzPts val="1200"/>
              <a:buFontTx/>
              <a:defRPr sz="1200" i="1">
                <a:solidFill>
                  <a:srgbClr val="999999"/>
                </a:solidFill>
              </a:defRPr>
            </a:lvl2pPr>
            <a:lvl3pPr marL="1181100" indent="-190500" algn="ctr">
              <a:spcBef>
                <a:spcPts val="300"/>
              </a:spcBef>
              <a:buClrTx/>
              <a:buSzPts val="1200"/>
              <a:buFontTx/>
              <a:defRPr sz="1200" i="1">
                <a:solidFill>
                  <a:srgbClr val="999999"/>
                </a:solidFill>
              </a:defRPr>
            </a:lvl3pPr>
            <a:lvl4pPr marL="1714500" indent="-228600" algn="ctr">
              <a:spcBef>
                <a:spcPts val="300"/>
              </a:spcBef>
              <a:buClrTx/>
              <a:buSzPts val="1200"/>
              <a:buFontTx/>
              <a:defRPr sz="1200" i="1">
                <a:solidFill>
                  <a:srgbClr val="999999"/>
                </a:solidFill>
              </a:defRPr>
            </a:lvl4pPr>
            <a:lvl5pPr marL="2171700" indent="-228600" algn="ctr">
              <a:spcBef>
                <a:spcPts val="300"/>
              </a:spcBef>
              <a:buClrTx/>
              <a:buSzPts val="1200"/>
              <a:buFontTx/>
              <a:defRPr sz="1200" i="1">
                <a:solidFill>
                  <a:srgbClr val="999999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7594" y="4851399"/>
            <a:ext cx="308562" cy="30985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49;p10"/>
          <p:cNvSpPr/>
          <p:nvPr/>
        </p:nvSpPr>
        <p:spPr>
          <a:xfrm>
            <a:off x="558124" y="550424"/>
            <a:ext cx="8028200" cy="40426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019" y="4"/>
                </a:moveTo>
                <a:lnTo>
                  <a:pt x="0" y="0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  <a:lnTo>
                  <a:pt x="12657" y="4"/>
                </a:lnTo>
              </a:path>
            </a:pathLst>
          </a:custGeom>
          <a:ln w="76200">
            <a:solidFill>
              <a:schemeClr val="accent1"/>
            </a:solidFill>
            <a:miter lim="8000"/>
          </a:ln>
        </p:spPr>
        <p:txBody>
          <a:bodyPr lIns="0" tIns="0" rIns="0" bIns="0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7594" y="4713374"/>
            <a:ext cx="308562" cy="309851"/>
          </a:xfrm>
          <a:prstGeom prst="rect">
            <a:avLst/>
          </a:prstGeom>
          <a:ln w="12700">
            <a:miter lim="400000"/>
          </a:ln>
        </p:spPr>
        <p:txBody>
          <a:bodyPr wrap="none" lIns="91424" tIns="91424" rIns="91424" bIns="91424" anchor="ctr">
            <a:spAutoFit/>
          </a:bodyPr>
          <a:lstStyle>
            <a:lvl1pPr algn="ctr">
              <a:defRPr sz="800" b="1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4" name="Title Text"/>
          <p:cNvSpPr txBox="1">
            <a:spLocks noGrp="1"/>
          </p:cNvSpPr>
          <p:nvPr>
            <p:ph type="title"/>
          </p:nvPr>
        </p:nvSpPr>
        <p:spPr>
          <a:xfrm>
            <a:off x="457200" y="69056"/>
            <a:ext cx="8229600" cy="11310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/>
          <a:lstStyle/>
          <a:p>
            <a:r>
              <a:t>Title Text</a:t>
            </a:r>
          </a:p>
        </p:txBody>
      </p:sp>
      <p:sp>
        <p:nvSpPr>
          <p:cNvPr id="5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9433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24" tIns="91424" rIns="91424" bIns="91424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ransition spd="med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1" i="0" u="none" strike="noStrike" cap="none" spc="0" baseline="0">
          <a:solidFill>
            <a:srgbClr val="999999"/>
          </a:solidFill>
          <a:uFillTx/>
          <a:latin typeface="Montserrat"/>
          <a:ea typeface="Montserrat"/>
          <a:cs typeface="Montserrat"/>
          <a:sym typeface="Montserrat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1" i="0" u="none" strike="noStrike" cap="none" spc="0" baseline="0">
          <a:solidFill>
            <a:srgbClr val="999999"/>
          </a:solidFill>
          <a:uFillTx/>
          <a:latin typeface="Montserrat"/>
          <a:ea typeface="Montserrat"/>
          <a:cs typeface="Montserrat"/>
          <a:sym typeface="Montserrat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1" i="0" u="none" strike="noStrike" cap="none" spc="0" baseline="0">
          <a:solidFill>
            <a:srgbClr val="999999"/>
          </a:solidFill>
          <a:uFillTx/>
          <a:latin typeface="Montserrat"/>
          <a:ea typeface="Montserrat"/>
          <a:cs typeface="Montserrat"/>
          <a:sym typeface="Montserrat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1" i="0" u="none" strike="noStrike" cap="none" spc="0" baseline="0">
          <a:solidFill>
            <a:srgbClr val="999999"/>
          </a:solidFill>
          <a:uFillTx/>
          <a:latin typeface="Montserrat"/>
          <a:ea typeface="Montserrat"/>
          <a:cs typeface="Montserrat"/>
          <a:sym typeface="Montserrat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1" i="0" u="none" strike="noStrike" cap="none" spc="0" baseline="0">
          <a:solidFill>
            <a:srgbClr val="999999"/>
          </a:solidFill>
          <a:uFillTx/>
          <a:latin typeface="Montserrat"/>
          <a:ea typeface="Montserrat"/>
          <a:cs typeface="Montserrat"/>
          <a:sym typeface="Montserrat"/>
        </a:defRPr>
      </a:lvl5pPr>
      <a:lvl6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1" i="0" u="none" strike="noStrike" cap="none" spc="0" baseline="0">
          <a:solidFill>
            <a:srgbClr val="999999"/>
          </a:solidFill>
          <a:uFillTx/>
          <a:latin typeface="Montserrat"/>
          <a:ea typeface="Montserrat"/>
          <a:cs typeface="Montserrat"/>
          <a:sym typeface="Montserrat"/>
        </a:defRPr>
      </a:lvl6pPr>
      <a:lvl7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1" i="0" u="none" strike="noStrike" cap="none" spc="0" baseline="0">
          <a:solidFill>
            <a:srgbClr val="999999"/>
          </a:solidFill>
          <a:uFillTx/>
          <a:latin typeface="Montserrat"/>
          <a:ea typeface="Montserrat"/>
          <a:cs typeface="Montserrat"/>
          <a:sym typeface="Montserrat"/>
        </a:defRPr>
      </a:lvl7pPr>
      <a:lvl8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1" i="0" u="none" strike="noStrike" cap="none" spc="0" baseline="0">
          <a:solidFill>
            <a:srgbClr val="999999"/>
          </a:solidFill>
          <a:uFillTx/>
          <a:latin typeface="Montserrat"/>
          <a:ea typeface="Montserrat"/>
          <a:cs typeface="Montserrat"/>
          <a:sym typeface="Montserrat"/>
        </a:defRPr>
      </a:lvl8pPr>
      <a:lvl9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1" i="0" u="none" strike="noStrike" cap="none" spc="0" baseline="0">
          <a:solidFill>
            <a:srgbClr val="999999"/>
          </a:solidFill>
          <a:uFillTx/>
          <a:latin typeface="Montserrat"/>
          <a:ea typeface="Montserrat"/>
          <a:cs typeface="Montserrat"/>
          <a:sym typeface="Montserrat"/>
        </a:defRPr>
      </a:lvl9pPr>
    </p:titleStyle>
    <p:bodyStyle>
      <a:lvl1pPr marL="457200" marR="0" indent="-381000" algn="l" defTabSz="914400" rtl="0" latinLnBrk="0">
        <a:lnSpc>
          <a:spcPct val="100000"/>
        </a:lnSpc>
        <a:spcBef>
          <a:spcPts val="600"/>
        </a:spcBef>
        <a:spcAft>
          <a:spcPts val="0"/>
        </a:spcAft>
        <a:buClr>
          <a:srgbClr val="999999"/>
        </a:buClr>
        <a:buSzPts val="3000"/>
        <a:buFont typeface="Helvetica"/>
        <a:buChar char="⊡"/>
        <a:tabLst/>
        <a:defRPr sz="3000" b="0" i="0" u="none" strike="noStrike" cap="none" spc="0" baseline="0">
          <a:solidFill>
            <a:srgbClr val="434343"/>
          </a:solidFill>
          <a:uFillTx/>
          <a:latin typeface="Droid Serif"/>
          <a:ea typeface="Droid Serif"/>
          <a:cs typeface="Droid Serif"/>
          <a:sym typeface="Droid Serif"/>
        </a:defRPr>
      </a:lvl1pPr>
      <a:lvl2pPr marL="1000125" marR="0" indent="-428625" algn="l" defTabSz="914400" rtl="0" latinLnBrk="0">
        <a:lnSpc>
          <a:spcPct val="100000"/>
        </a:lnSpc>
        <a:spcBef>
          <a:spcPts val="600"/>
        </a:spcBef>
        <a:spcAft>
          <a:spcPts val="0"/>
        </a:spcAft>
        <a:buClr>
          <a:srgbClr val="999999"/>
        </a:buClr>
        <a:buSzPts val="3000"/>
        <a:buFont typeface="Helvetica"/>
        <a:buChar char="□"/>
        <a:tabLst/>
        <a:defRPr sz="3000" b="0" i="0" u="none" strike="noStrike" cap="none" spc="0" baseline="0">
          <a:solidFill>
            <a:srgbClr val="434343"/>
          </a:solidFill>
          <a:uFillTx/>
          <a:latin typeface="Droid Serif"/>
          <a:ea typeface="Droid Serif"/>
          <a:cs typeface="Droid Serif"/>
          <a:sym typeface="Droid Serif"/>
        </a:defRPr>
      </a:lvl2pPr>
      <a:lvl3pPr marL="1466850" marR="0" indent="-476250" algn="l" defTabSz="914400" rtl="0" latinLnBrk="0">
        <a:lnSpc>
          <a:spcPct val="100000"/>
        </a:lnSpc>
        <a:spcBef>
          <a:spcPts val="600"/>
        </a:spcBef>
        <a:spcAft>
          <a:spcPts val="0"/>
        </a:spcAft>
        <a:buClr>
          <a:srgbClr val="999999"/>
        </a:buClr>
        <a:buSzPts val="3000"/>
        <a:buFont typeface="Helvetica"/>
        <a:buChar char="■"/>
        <a:tabLst/>
        <a:defRPr sz="3000" b="0" i="0" u="none" strike="noStrike" cap="none" spc="0" baseline="0">
          <a:solidFill>
            <a:srgbClr val="434343"/>
          </a:solidFill>
          <a:uFillTx/>
          <a:latin typeface="Droid Serif"/>
          <a:ea typeface="Droid Serif"/>
          <a:cs typeface="Droid Serif"/>
          <a:sym typeface="Droid Serif"/>
        </a:defRPr>
      </a:lvl3pPr>
      <a:lvl4pPr marL="2057400" marR="0" indent="-571500" algn="l" defTabSz="914400" rtl="0" latinLnBrk="0">
        <a:lnSpc>
          <a:spcPct val="100000"/>
        </a:lnSpc>
        <a:spcBef>
          <a:spcPts val="600"/>
        </a:spcBef>
        <a:spcAft>
          <a:spcPts val="0"/>
        </a:spcAft>
        <a:buClr>
          <a:srgbClr val="999999"/>
        </a:buClr>
        <a:buSzPts val="3000"/>
        <a:buFont typeface="Helvetica"/>
        <a:buChar char="●"/>
        <a:tabLst/>
        <a:defRPr sz="3000" b="0" i="0" u="none" strike="noStrike" cap="none" spc="0" baseline="0">
          <a:solidFill>
            <a:srgbClr val="434343"/>
          </a:solidFill>
          <a:uFillTx/>
          <a:latin typeface="Droid Serif"/>
          <a:ea typeface="Droid Serif"/>
          <a:cs typeface="Droid Serif"/>
          <a:sym typeface="Droid Serif"/>
        </a:defRPr>
      </a:lvl4pPr>
      <a:lvl5pPr marL="2514600" marR="0" indent="-571500" algn="l" defTabSz="914400" rtl="0" latinLnBrk="0">
        <a:lnSpc>
          <a:spcPct val="100000"/>
        </a:lnSpc>
        <a:spcBef>
          <a:spcPts val="600"/>
        </a:spcBef>
        <a:spcAft>
          <a:spcPts val="0"/>
        </a:spcAft>
        <a:buClr>
          <a:srgbClr val="999999"/>
        </a:buClr>
        <a:buSzPts val="3000"/>
        <a:buFont typeface="Helvetica"/>
        <a:buChar char="○"/>
        <a:tabLst/>
        <a:defRPr sz="3000" b="0" i="0" u="none" strike="noStrike" cap="none" spc="0" baseline="0">
          <a:solidFill>
            <a:srgbClr val="434343"/>
          </a:solidFill>
          <a:uFillTx/>
          <a:latin typeface="Droid Serif"/>
          <a:ea typeface="Droid Serif"/>
          <a:cs typeface="Droid Serif"/>
          <a:sym typeface="Droid Serif"/>
        </a:defRPr>
      </a:lvl5pPr>
      <a:lvl6pPr marL="2971800" marR="0" indent="-571500" algn="l" defTabSz="914400" rtl="0" latinLnBrk="0">
        <a:lnSpc>
          <a:spcPct val="100000"/>
        </a:lnSpc>
        <a:spcBef>
          <a:spcPts val="600"/>
        </a:spcBef>
        <a:spcAft>
          <a:spcPts val="0"/>
        </a:spcAft>
        <a:buClr>
          <a:srgbClr val="999999"/>
        </a:buClr>
        <a:buSzPts val="3000"/>
        <a:buFont typeface="Helvetica"/>
        <a:buChar char="■"/>
        <a:tabLst/>
        <a:defRPr sz="3000" b="0" i="0" u="none" strike="noStrike" cap="none" spc="0" baseline="0">
          <a:solidFill>
            <a:srgbClr val="434343"/>
          </a:solidFill>
          <a:uFillTx/>
          <a:latin typeface="Droid Serif"/>
          <a:ea typeface="Droid Serif"/>
          <a:cs typeface="Droid Serif"/>
          <a:sym typeface="Droid Serif"/>
        </a:defRPr>
      </a:lvl6pPr>
      <a:lvl7pPr marL="3429000" marR="0" indent="-571500" algn="l" defTabSz="914400" rtl="0" latinLnBrk="0">
        <a:lnSpc>
          <a:spcPct val="100000"/>
        </a:lnSpc>
        <a:spcBef>
          <a:spcPts val="600"/>
        </a:spcBef>
        <a:spcAft>
          <a:spcPts val="0"/>
        </a:spcAft>
        <a:buClr>
          <a:srgbClr val="999999"/>
        </a:buClr>
        <a:buSzPts val="3000"/>
        <a:buFont typeface="Helvetica"/>
        <a:buChar char="●"/>
        <a:tabLst/>
        <a:defRPr sz="3000" b="0" i="0" u="none" strike="noStrike" cap="none" spc="0" baseline="0">
          <a:solidFill>
            <a:srgbClr val="434343"/>
          </a:solidFill>
          <a:uFillTx/>
          <a:latin typeface="Droid Serif"/>
          <a:ea typeface="Droid Serif"/>
          <a:cs typeface="Droid Serif"/>
          <a:sym typeface="Droid Serif"/>
        </a:defRPr>
      </a:lvl7pPr>
      <a:lvl8pPr marL="3886200" marR="0" indent="-571500" algn="l" defTabSz="914400" rtl="0" latinLnBrk="0">
        <a:lnSpc>
          <a:spcPct val="100000"/>
        </a:lnSpc>
        <a:spcBef>
          <a:spcPts val="600"/>
        </a:spcBef>
        <a:spcAft>
          <a:spcPts val="0"/>
        </a:spcAft>
        <a:buClr>
          <a:srgbClr val="999999"/>
        </a:buClr>
        <a:buSzPts val="3000"/>
        <a:buFont typeface="Helvetica"/>
        <a:buChar char="○"/>
        <a:tabLst/>
        <a:defRPr sz="3000" b="0" i="0" u="none" strike="noStrike" cap="none" spc="0" baseline="0">
          <a:solidFill>
            <a:srgbClr val="434343"/>
          </a:solidFill>
          <a:uFillTx/>
          <a:latin typeface="Droid Serif"/>
          <a:ea typeface="Droid Serif"/>
          <a:cs typeface="Droid Serif"/>
          <a:sym typeface="Droid Serif"/>
        </a:defRPr>
      </a:lvl8pPr>
      <a:lvl9pPr marL="4343400" marR="0" indent="-571500" algn="l" defTabSz="914400" rtl="0" latinLnBrk="0">
        <a:lnSpc>
          <a:spcPct val="100000"/>
        </a:lnSpc>
        <a:spcBef>
          <a:spcPts val="600"/>
        </a:spcBef>
        <a:spcAft>
          <a:spcPts val="0"/>
        </a:spcAft>
        <a:buClr>
          <a:srgbClr val="999999"/>
        </a:buClr>
        <a:buSzPts val="3000"/>
        <a:buFont typeface="Helvetica"/>
        <a:buChar char="■"/>
        <a:tabLst/>
        <a:defRPr sz="3000" b="0" i="0" u="none" strike="noStrike" cap="none" spc="0" baseline="0">
          <a:solidFill>
            <a:srgbClr val="434343"/>
          </a:solidFill>
          <a:uFillTx/>
          <a:latin typeface="Droid Serif"/>
          <a:ea typeface="Droid Serif"/>
          <a:cs typeface="Droid Serif"/>
          <a:sym typeface="Droid Serif"/>
        </a:defRPr>
      </a:lvl9pPr>
    </p:bodyStyle>
    <p:other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5pPr>
      <a:lvl6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6pPr>
      <a:lvl7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7pPr>
      <a:lvl8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8pPr>
      <a:lvl9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mailto:aisha_2869@limu.edu.ly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58;p12"/>
          <p:cNvSpPr txBox="1">
            <a:spLocks noGrp="1"/>
          </p:cNvSpPr>
          <p:nvPr>
            <p:ph type="title"/>
          </p:nvPr>
        </p:nvSpPr>
        <p:spPr>
          <a:xfrm>
            <a:off x="2402257" y="2193050"/>
            <a:ext cx="4551301" cy="1159801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Guide to: Effective Management</a:t>
            </a:r>
            <a:endParaRPr lang="en-US" dirty="0"/>
          </a:p>
        </p:txBody>
      </p:sp>
      <p:sp>
        <p:nvSpPr>
          <p:cNvPr id="109" name="Google Shape;59;p12"/>
          <p:cNvSpPr/>
          <p:nvPr/>
        </p:nvSpPr>
        <p:spPr>
          <a:xfrm>
            <a:off x="4255144" y="512098"/>
            <a:ext cx="633762" cy="5765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247" y="0"/>
                </a:moveTo>
                <a:lnTo>
                  <a:pt x="9694" y="37"/>
                </a:lnTo>
                <a:lnTo>
                  <a:pt x="9140" y="108"/>
                </a:lnTo>
                <a:lnTo>
                  <a:pt x="8621" y="180"/>
                </a:lnTo>
                <a:lnTo>
                  <a:pt x="8100" y="287"/>
                </a:lnTo>
                <a:lnTo>
                  <a:pt x="7579" y="429"/>
                </a:lnTo>
                <a:lnTo>
                  <a:pt x="7092" y="609"/>
                </a:lnTo>
                <a:lnTo>
                  <a:pt x="6603" y="788"/>
                </a:lnTo>
                <a:lnTo>
                  <a:pt x="6115" y="966"/>
                </a:lnTo>
                <a:lnTo>
                  <a:pt x="5660" y="1217"/>
                </a:lnTo>
                <a:lnTo>
                  <a:pt x="5204" y="1431"/>
                </a:lnTo>
                <a:lnTo>
                  <a:pt x="4749" y="1718"/>
                </a:lnTo>
                <a:lnTo>
                  <a:pt x="4326" y="2003"/>
                </a:lnTo>
                <a:lnTo>
                  <a:pt x="3936" y="2289"/>
                </a:lnTo>
                <a:lnTo>
                  <a:pt x="3156" y="2933"/>
                </a:lnTo>
                <a:lnTo>
                  <a:pt x="2797" y="3290"/>
                </a:lnTo>
                <a:lnTo>
                  <a:pt x="2472" y="3649"/>
                </a:lnTo>
                <a:lnTo>
                  <a:pt x="2146" y="4041"/>
                </a:lnTo>
                <a:lnTo>
                  <a:pt x="1854" y="4435"/>
                </a:lnTo>
                <a:lnTo>
                  <a:pt x="1561" y="4829"/>
                </a:lnTo>
                <a:lnTo>
                  <a:pt x="1300" y="5258"/>
                </a:lnTo>
                <a:lnTo>
                  <a:pt x="1074" y="5687"/>
                </a:lnTo>
                <a:lnTo>
                  <a:pt x="846" y="6151"/>
                </a:lnTo>
                <a:lnTo>
                  <a:pt x="650" y="6617"/>
                </a:lnTo>
                <a:lnTo>
                  <a:pt x="488" y="7081"/>
                </a:lnTo>
                <a:lnTo>
                  <a:pt x="325" y="7547"/>
                </a:lnTo>
                <a:lnTo>
                  <a:pt x="228" y="8047"/>
                </a:lnTo>
                <a:lnTo>
                  <a:pt x="129" y="8548"/>
                </a:lnTo>
                <a:lnTo>
                  <a:pt x="64" y="9047"/>
                </a:lnTo>
                <a:lnTo>
                  <a:pt x="0" y="9548"/>
                </a:lnTo>
                <a:lnTo>
                  <a:pt x="0" y="10621"/>
                </a:lnTo>
                <a:lnTo>
                  <a:pt x="64" y="11194"/>
                </a:lnTo>
                <a:lnTo>
                  <a:pt x="129" y="11730"/>
                </a:lnTo>
                <a:lnTo>
                  <a:pt x="260" y="12231"/>
                </a:lnTo>
                <a:lnTo>
                  <a:pt x="390" y="12766"/>
                </a:lnTo>
                <a:lnTo>
                  <a:pt x="553" y="13267"/>
                </a:lnTo>
                <a:lnTo>
                  <a:pt x="747" y="13768"/>
                </a:lnTo>
                <a:lnTo>
                  <a:pt x="975" y="14269"/>
                </a:lnTo>
                <a:lnTo>
                  <a:pt x="1203" y="14734"/>
                </a:lnTo>
                <a:lnTo>
                  <a:pt x="1464" y="15163"/>
                </a:lnTo>
                <a:lnTo>
                  <a:pt x="1789" y="15627"/>
                </a:lnTo>
                <a:lnTo>
                  <a:pt x="2082" y="16057"/>
                </a:lnTo>
                <a:lnTo>
                  <a:pt x="2439" y="16450"/>
                </a:lnTo>
                <a:lnTo>
                  <a:pt x="2797" y="16844"/>
                </a:lnTo>
                <a:lnTo>
                  <a:pt x="3188" y="17237"/>
                </a:lnTo>
                <a:lnTo>
                  <a:pt x="3578" y="17595"/>
                </a:lnTo>
                <a:lnTo>
                  <a:pt x="3318" y="18131"/>
                </a:lnTo>
                <a:lnTo>
                  <a:pt x="3025" y="18667"/>
                </a:lnTo>
                <a:lnTo>
                  <a:pt x="2700" y="19240"/>
                </a:lnTo>
                <a:lnTo>
                  <a:pt x="2276" y="19776"/>
                </a:lnTo>
                <a:lnTo>
                  <a:pt x="1821" y="20313"/>
                </a:lnTo>
                <a:lnTo>
                  <a:pt x="1561" y="20563"/>
                </a:lnTo>
                <a:lnTo>
                  <a:pt x="1268" y="20777"/>
                </a:lnTo>
                <a:lnTo>
                  <a:pt x="975" y="20992"/>
                </a:lnTo>
                <a:lnTo>
                  <a:pt x="682" y="21206"/>
                </a:lnTo>
                <a:lnTo>
                  <a:pt x="357" y="21350"/>
                </a:lnTo>
                <a:lnTo>
                  <a:pt x="0" y="21528"/>
                </a:lnTo>
                <a:lnTo>
                  <a:pt x="163" y="21528"/>
                </a:lnTo>
                <a:lnTo>
                  <a:pt x="650" y="21600"/>
                </a:lnTo>
                <a:lnTo>
                  <a:pt x="1821" y="21600"/>
                </a:lnTo>
                <a:lnTo>
                  <a:pt x="2276" y="21565"/>
                </a:lnTo>
                <a:lnTo>
                  <a:pt x="2797" y="21457"/>
                </a:lnTo>
                <a:lnTo>
                  <a:pt x="3318" y="21350"/>
                </a:lnTo>
                <a:lnTo>
                  <a:pt x="3871" y="21171"/>
                </a:lnTo>
                <a:lnTo>
                  <a:pt x="4424" y="20956"/>
                </a:lnTo>
                <a:lnTo>
                  <a:pt x="5010" y="20670"/>
                </a:lnTo>
                <a:lnTo>
                  <a:pt x="5563" y="20313"/>
                </a:lnTo>
                <a:lnTo>
                  <a:pt x="6115" y="19919"/>
                </a:lnTo>
                <a:lnTo>
                  <a:pt x="6636" y="19383"/>
                </a:lnTo>
                <a:lnTo>
                  <a:pt x="7124" y="19562"/>
                </a:lnTo>
                <a:lnTo>
                  <a:pt x="7612" y="19740"/>
                </a:lnTo>
                <a:lnTo>
                  <a:pt x="8132" y="19847"/>
                </a:lnTo>
                <a:lnTo>
                  <a:pt x="8653" y="19954"/>
                </a:lnTo>
                <a:lnTo>
                  <a:pt x="9174" y="20063"/>
                </a:lnTo>
                <a:lnTo>
                  <a:pt x="9694" y="20134"/>
                </a:lnTo>
                <a:lnTo>
                  <a:pt x="10247" y="20169"/>
                </a:lnTo>
                <a:lnTo>
                  <a:pt x="11353" y="20169"/>
                </a:lnTo>
                <a:lnTo>
                  <a:pt x="11906" y="20134"/>
                </a:lnTo>
                <a:lnTo>
                  <a:pt x="12460" y="20063"/>
                </a:lnTo>
                <a:lnTo>
                  <a:pt x="12979" y="19954"/>
                </a:lnTo>
                <a:lnTo>
                  <a:pt x="13500" y="19847"/>
                </a:lnTo>
                <a:lnTo>
                  <a:pt x="14021" y="19705"/>
                </a:lnTo>
                <a:lnTo>
                  <a:pt x="14508" y="19562"/>
                </a:lnTo>
                <a:lnTo>
                  <a:pt x="14997" y="19383"/>
                </a:lnTo>
                <a:lnTo>
                  <a:pt x="15485" y="19168"/>
                </a:lnTo>
                <a:lnTo>
                  <a:pt x="15940" y="18954"/>
                </a:lnTo>
                <a:lnTo>
                  <a:pt x="16851" y="18453"/>
                </a:lnTo>
                <a:lnTo>
                  <a:pt x="17274" y="18166"/>
                </a:lnTo>
                <a:lnTo>
                  <a:pt x="17664" y="17881"/>
                </a:lnTo>
                <a:lnTo>
                  <a:pt x="18054" y="17559"/>
                </a:lnTo>
                <a:lnTo>
                  <a:pt x="18444" y="17202"/>
                </a:lnTo>
                <a:lnTo>
                  <a:pt x="18803" y="16879"/>
                </a:lnTo>
                <a:lnTo>
                  <a:pt x="19128" y="16486"/>
                </a:lnTo>
                <a:lnTo>
                  <a:pt x="19454" y="16128"/>
                </a:lnTo>
                <a:lnTo>
                  <a:pt x="19746" y="15736"/>
                </a:lnTo>
                <a:lnTo>
                  <a:pt x="20039" y="15305"/>
                </a:lnTo>
                <a:lnTo>
                  <a:pt x="20300" y="14876"/>
                </a:lnTo>
                <a:lnTo>
                  <a:pt x="20528" y="14447"/>
                </a:lnTo>
                <a:lnTo>
                  <a:pt x="20754" y="14018"/>
                </a:lnTo>
                <a:lnTo>
                  <a:pt x="20950" y="13554"/>
                </a:lnTo>
                <a:lnTo>
                  <a:pt x="21112" y="13089"/>
                </a:lnTo>
                <a:lnTo>
                  <a:pt x="21275" y="12588"/>
                </a:lnTo>
                <a:lnTo>
                  <a:pt x="21374" y="12124"/>
                </a:lnTo>
                <a:lnTo>
                  <a:pt x="21471" y="11623"/>
                </a:lnTo>
                <a:lnTo>
                  <a:pt x="21536" y="11122"/>
                </a:lnTo>
                <a:lnTo>
                  <a:pt x="21600" y="10586"/>
                </a:lnTo>
                <a:lnTo>
                  <a:pt x="21600" y="9548"/>
                </a:lnTo>
                <a:lnTo>
                  <a:pt x="21536" y="9047"/>
                </a:lnTo>
                <a:lnTo>
                  <a:pt x="21471" y="8548"/>
                </a:lnTo>
                <a:lnTo>
                  <a:pt x="21374" y="8047"/>
                </a:lnTo>
                <a:lnTo>
                  <a:pt x="21275" y="7547"/>
                </a:lnTo>
                <a:lnTo>
                  <a:pt x="21112" y="7081"/>
                </a:lnTo>
                <a:lnTo>
                  <a:pt x="20950" y="6617"/>
                </a:lnTo>
                <a:lnTo>
                  <a:pt x="20754" y="6151"/>
                </a:lnTo>
                <a:lnTo>
                  <a:pt x="20528" y="5687"/>
                </a:lnTo>
                <a:lnTo>
                  <a:pt x="20300" y="5258"/>
                </a:lnTo>
                <a:lnTo>
                  <a:pt x="20039" y="4829"/>
                </a:lnTo>
                <a:lnTo>
                  <a:pt x="19746" y="4435"/>
                </a:lnTo>
                <a:lnTo>
                  <a:pt x="19454" y="4041"/>
                </a:lnTo>
                <a:lnTo>
                  <a:pt x="19128" y="3649"/>
                </a:lnTo>
                <a:lnTo>
                  <a:pt x="18803" y="3290"/>
                </a:lnTo>
                <a:lnTo>
                  <a:pt x="18444" y="2933"/>
                </a:lnTo>
                <a:lnTo>
                  <a:pt x="17664" y="2289"/>
                </a:lnTo>
                <a:lnTo>
                  <a:pt x="17274" y="2003"/>
                </a:lnTo>
                <a:lnTo>
                  <a:pt x="16851" y="1718"/>
                </a:lnTo>
                <a:lnTo>
                  <a:pt x="16396" y="1431"/>
                </a:lnTo>
                <a:lnTo>
                  <a:pt x="15940" y="1217"/>
                </a:lnTo>
                <a:lnTo>
                  <a:pt x="15485" y="966"/>
                </a:lnTo>
                <a:lnTo>
                  <a:pt x="14997" y="788"/>
                </a:lnTo>
                <a:lnTo>
                  <a:pt x="14508" y="609"/>
                </a:lnTo>
                <a:lnTo>
                  <a:pt x="14021" y="429"/>
                </a:lnTo>
                <a:lnTo>
                  <a:pt x="13500" y="287"/>
                </a:lnTo>
                <a:lnTo>
                  <a:pt x="12979" y="180"/>
                </a:lnTo>
                <a:lnTo>
                  <a:pt x="12460" y="108"/>
                </a:lnTo>
                <a:lnTo>
                  <a:pt x="11906" y="37"/>
                </a:lnTo>
                <a:lnTo>
                  <a:pt x="11353" y="0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0" name="Aisha Elshaare…"/>
          <p:cNvSpPr txBox="1"/>
          <p:nvPr/>
        </p:nvSpPr>
        <p:spPr>
          <a:xfrm>
            <a:off x="3683828" y="4635020"/>
            <a:ext cx="1988160" cy="4149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/>
          <a:p>
            <a:pPr algn="ctr">
              <a:defRPr sz="1000"/>
            </a:pPr>
            <a:r>
              <a:rPr>
                <a:solidFill>
                  <a:srgbClr val="FFFFFF"/>
                </a:solidFill>
              </a:rPr>
              <a:t>Aisha</a:t>
            </a:r>
            <a:r>
              <a:t> </a:t>
            </a:r>
            <a:r>
              <a:rPr>
                <a:solidFill>
                  <a:srgbClr val="FFFFFF"/>
                </a:solidFill>
              </a:rPr>
              <a:t>Elshaare</a:t>
            </a:r>
          </a:p>
          <a:p>
            <a:pPr algn="ctr">
              <a:defRPr sz="1000">
                <a:solidFill>
                  <a:srgbClr val="FFFFFF"/>
                </a:solidFill>
              </a:defRPr>
            </a:pPr>
            <a:r>
              <a:t>2869</a:t>
            </a:r>
          </a:p>
          <a:p>
            <a:pPr algn="ctr">
              <a:defRPr sz="1000"/>
            </a:pPr>
            <a:r>
              <a:rPr u="sng">
                <a:uFill>
                  <a:solidFill>
                    <a:srgbClr val="434343"/>
                  </a:solidFill>
                </a:uFill>
                <a:hlinkClick r:id="rId2"/>
              </a:rPr>
              <a:t>aisha_2869@limu.edu.ly</a:t>
            </a:r>
          </a:p>
        </p:txBody>
      </p:sp>
      <p:sp>
        <p:nvSpPr>
          <p:cNvPr id="111" name="14th apr 2021"/>
          <p:cNvSpPr txBox="1"/>
          <p:nvPr/>
        </p:nvSpPr>
        <p:spPr>
          <a:xfrm>
            <a:off x="8285193" y="4963813"/>
            <a:ext cx="796529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000"/>
            </a:lvl1pPr>
          </a:lstStyle>
          <a:p>
            <a:r>
              <a:t>14th apr 2021</a:t>
            </a:r>
          </a:p>
        </p:txBody>
      </p:sp>
      <p:sp>
        <p:nvSpPr>
          <p:cNvPr id="112" name="LIBYAN INTERNATIONAL UNIVERSITY…"/>
          <p:cNvSpPr txBox="1"/>
          <p:nvPr/>
        </p:nvSpPr>
        <p:spPr>
          <a:xfrm>
            <a:off x="3078781" y="1207054"/>
            <a:ext cx="3441762" cy="4924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defRPr sz="1100"/>
            </a:pPr>
            <a:r>
              <a:rPr lang="en-US" sz="1600" dirty="0" smtClean="0"/>
              <a:t>Libyan international Medical university</a:t>
            </a:r>
          </a:p>
          <a:p>
            <a:pPr algn="ctr">
              <a:defRPr sz="1100"/>
            </a:pPr>
            <a:r>
              <a:rPr lang="en-US" sz="1600" dirty="0" smtClean="0"/>
              <a:t>Faculty of business administration</a:t>
            </a:r>
            <a:endParaRPr lang="en-US" sz="1600" dirty="0"/>
          </a:p>
        </p:txBody>
      </p:sp>
      <p:pic>
        <p:nvPicPr>
          <p:cNvPr id="113" name="118764626_3569911879694216_3368222571889850823_n.png" descr="118764626_3569911879694216_3368222571889850823_n.png"/>
          <p:cNvPicPr>
            <a:picLocks noChangeAspect="1"/>
          </p:cNvPicPr>
          <p:nvPr/>
        </p:nvPicPr>
        <p:blipFill>
          <a:blip r:embed="rId3">
            <a:extLst/>
          </a:blip>
          <a:srcRect l="6013" t="3856" r="4165" b="4159"/>
          <a:stretch>
            <a:fillRect/>
          </a:stretch>
        </p:blipFill>
        <p:spPr>
          <a:xfrm>
            <a:off x="6997119" y="971085"/>
            <a:ext cx="1132413" cy="11596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91" h="21598" extrusionOk="0">
                <a:moveTo>
                  <a:pt x="10444" y="0"/>
                </a:moveTo>
                <a:cubicBezTo>
                  <a:pt x="9869" y="0"/>
                  <a:pt x="9631" y="90"/>
                  <a:pt x="8757" y="628"/>
                </a:cubicBezTo>
                <a:lnTo>
                  <a:pt x="8037" y="1072"/>
                </a:lnTo>
                <a:lnTo>
                  <a:pt x="7228" y="1020"/>
                </a:lnTo>
                <a:cubicBezTo>
                  <a:pt x="5767" y="923"/>
                  <a:pt x="5414" y="1091"/>
                  <a:pt x="4536" y="2299"/>
                </a:cubicBezTo>
                <a:lnTo>
                  <a:pt x="3974" y="3075"/>
                </a:lnTo>
                <a:lnTo>
                  <a:pt x="3224" y="3370"/>
                </a:lnTo>
                <a:cubicBezTo>
                  <a:pt x="2393" y="3703"/>
                  <a:pt x="1990" y="3994"/>
                  <a:pt x="1770" y="4420"/>
                </a:cubicBezTo>
                <a:cubicBezTo>
                  <a:pt x="1639" y="4673"/>
                  <a:pt x="1332" y="5999"/>
                  <a:pt x="1328" y="6327"/>
                </a:cubicBezTo>
                <a:cubicBezTo>
                  <a:pt x="1326" y="6412"/>
                  <a:pt x="1077" y="6811"/>
                  <a:pt x="765" y="7236"/>
                </a:cubicBezTo>
                <a:cubicBezTo>
                  <a:pt x="-138" y="8468"/>
                  <a:pt x="-190" y="8826"/>
                  <a:pt x="338" y="10148"/>
                </a:cubicBezTo>
                <a:cubicBezTo>
                  <a:pt x="519" y="10600"/>
                  <a:pt x="668" y="11019"/>
                  <a:pt x="668" y="11080"/>
                </a:cubicBezTo>
                <a:cubicBezTo>
                  <a:pt x="668" y="11140"/>
                  <a:pt x="558" y="11460"/>
                  <a:pt x="428" y="11789"/>
                </a:cubicBezTo>
                <a:cubicBezTo>
                  <a:pt x="245" y="12253"/>
                  <a:pt x="191" y="12509"/>
                  <a:pt x="166" y="12935"/>
                </a:cubicBezTo>
                <a:cubicBezTo>
                  <a:pt x="124" y="13642"/>
                  <a:pt x="206" y="13850"/>
                  <a:pt x="938" y="14761"/>
                </a:cubicBezTo>
                <a:lnTo>
                  <a:pt x="1493" y="15448"/>
                </a:lnTo>
                <a:lnTo>
                  <a:pt x="1710" y="16350"/>
                </a:lnTo>
                <a:cubicBezTo>
                  <a:pt x="2045" y="17772"/>
                  <a:pt x="2294" y="18056"/>
                  <a:pt x="3599" y="18478"/>
                </a:cubicBezTo>
                <a:lnTo>
                  <a:pt x="4356" y="18722"/>
                </a:lnTo>
                <a:lnTo>
                  <a:pt x="4844" y="19417"/>
                </a:lnTo>
                <a:cubicBezTo>
                  <a:pt x="5405" y="20217"/>
                  <a:pt x="5627" y="20452"/>
                  <a:pt x="6006" y="20651"/>
                </a:cubicBezTo>
                <a:cubicBezTo>
                  <a:pt x="6256" y="20783"/>
                  <a:pt x="6372" y="20795"/>
                  <a:pt x="7460" y="20799"/>
                </a:cubicBezTo>
                <a:lnTo>
                  <a:pt x="8637" y="20807"/>
                </a:lnTo>
                <a:lnTo>
                  <a:pt x="9492" y="21206"/>
                </a:lnTo>
                <a:cubicBezTo>
                  <a:pt x="10290" y="21579"/>
                  <a:pt x="10374" y="21600"/>
                  <a:pt x="10804" y="21598"/>
                </a:cubicBezTo>
                <a:cubicBezTo>
                  <a:pt x="11403" y="21594"/>
                  <a:pt x="11605" y="21522"/>
                  <a:pt x="12476" y="20962"/>
                </a:cubicBezTo>
                <a:lnTo>
                  <a:pt x="13203" y="20489"/>
                </a:lnTo>
                <a:lnTo>
                  <a:pt x="14177" y="20541"/>
                </a:lnTo>
                <a:cubicBezTo>
                  <a:pt x="15681" y="20612"/>
                  <a:pt x="15943" y="20486"/>
                  <a:pt x="16824" y="19277"/>
                </a:cubicBezTo>
                <a:lnTo>
                  <a:pt x="17364" y="18530"/>
                </a:lnTo>
                <a:lnTo>
                  <a:pt x="18233" y="18109"/>
                </a:lnTo>
                <a:cubicBezTo>
                  <a:pt x="18710" y="17876"/>
                  <a:pt x="19175" y="17619"/>
                  <a:pt x="19268" y="17532"/>
                </a:cubicBezTo>
                <a:cubicBezTo>
                  <a:pt x="19619" y="17207"/>
                  <a:pt x="19813" y="16658"/>
                  <a:pt x="19898" y="15788"/>
                </a:cubicBezTo>
                <a:lnTo>
                  <a:pt x="19980" y="14990"/>
                </a:lnTo>
                <a:lnTo>
                  <a:pt x="20535" y="14273"/>
                </a:lnTo>
                <a:cubicBezTo>
                  <a:pt x="21250" y="13342"/>
                  <a:pt x="21345" y="13138"/>
                  <a:pt x="21382" y="12580"/>
                </a:cubicBezTo>
                <a:cubicBezTo>
                  <a:pt x="21410" y="12157"/>
                  <a:pt x="21388" y="12068"/>
                  <a:pt x="21075" y="11257"/>
                </a:cubicBezTo>
                <a:lnTo>
                  <a:pt x="20745" y="10392"/>
                </a:lnTo>
                <a:lnTo>
                  <a:pt x="21045" y="9483"/>
                </a:lnTo>
                <a:cubicBezTo>
                  <a:pt x="21306" y="8695"/>
                  <a:pt x="21342" y="8518"/>
                  <a:pt x="21315" y="8182"/>
                </a:cubicBezTo>
                <a:cubicBezTo>
                  <a:pt x="21271" y="7641"/>
                  <a:pt x="21085" y="7295"/>
                  <a:pt x="20415" y="6512"/>
                </a:cubicBezTo>
                <a:lnTo>
                  <a:pt x="19830" y="5832"/>
                </a:lnTo>
                <a:lnTo>
                  <a:pt x="19628" y="5063"/>
                </a:lnTo>
                <a:cubicBezTo>
                  <a:pt x="19380" y="4153"/>
                  <a:pt x="19198" y="3780"/>
                  <a:pt x="18871" y="3496"/>
                </a:cubicBezTo>
                <a:cubicBezTo>
                  <a:pt x="18574" y="3239"/>
                  <a:pt x="18285" y="3117"/>
                  <a:pt x="17431" y="2883"/>
                </a:cubicBezTo>
                <a:cubicBezTo>
                  <a:pt x="17070" y="2783"/>
                  <a:pt x="16732" y="2672"/>
                  <a:pt x="16681" y="2631"/>
                </a:cubicBezTo>
                <a:cubicBezTo>
                  <a:pt x="16631" y="2591"/>
                  <a:pt x="16373" y="2272"/>
                  <a:pt x="16104" y="1922"/>
                </a:cubicBezTo>
                <a:cubicBezTo>
                  <a:pt x="15311" y="889"/>
                  <a:pt x="14899" y="712"/>
                  <a:pt x="13555" y="843"/>
                </a:cubicBezTo>
                <a:lnTo>
                  <a:pt x="12768" y="924"/>
                </a:lnTo>
                <a:lnTo>
                  <a:pt x="11831" y="458"/>
                </a:lnTo>
                <a:cubicBezTo>
                  <a:pt x="10943" y="24"/>
                  <a:pt x="10862" y="0"/>
                  <a:pt x="10444" y="0"/>
                </a:cubicBezTo>
                <a:close/>
              </a:path>
            </a:pathLst>
          </a:custGeom>
          <a:ln w="12700">
            <a:miter lim="400000"/>
          </a:ln>
        </p:spPr>
      </p:pic>
      <p:pic>
        <p:nvPicPr>
          <p:cNvPr id="114" name="limu-logo.jpg" descr="limu-logo.jpg"/>
          <p:cNvPicPr>
            <a:picLocks noChangeAspect="1"/>
          </p:cNvPicPr>
          <p:nvPr/>
        </p:nvPicPr>
        <p:blipFill>
          <a:blip r:embed="rId4">
            <a:extLst/>
          </a:blip>
          <a:srcRect l="1258" t="6886" r="806" b="11156"/>
          <a:stretch>
            <a:fillRect/>
          </a:stretch>
        </p:blipFill>
        <p:spPr>
          <a:xfrm>
            <a:off x="1011078" y="1027248"/>
            <a:ext cx="1755379" cy="10473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089" y="0"/>
                </a:moveTo>
                <a:cubicBezTo>
                  <a:pt x="10089" y="44"/>
                  <a:pt x="10226" y="496"/>
                  <a:pt x="10705" y="1973"/>
                </a:cubicBezTo>
                <a:cubicBezTo>
                  <a:pt x="10849" y="2419"/>
                  <a:pt x="11067" y="3096"/>
                  <a:pt x="11188" y="3479"/>
                </a:cubicBezTo>
                <a:cubicBezTo>
                  <a:pt x="11309" y="3861"/>
                  <a:pt x="11451" y="4289"/>
                  <a:pt x="11501" y="4428"/>
                </a:cubicBezTo>
                <a:lnTo>
                  <a:pt x="11589" y="4682"/>
                </a:lnTo>
                <a:lnTo>
                  <a:pt x="11345" y="4845"/>
                </a:lnTo>
                <a:cubicBezTo>
                  <a:pt x="10375" y="5509"/>
                  <a:pt x="9196" y="6716"/>
                  <a:pt x="8566" y="7694"/>
                </a:cubicBezTo>
                <a:cubicBezTo>
                  <a:pt x="7693" y="9047"/>
                  <a:pt x="7421" y="10275"/>
                  <a:pt x="7770" y="11271"/>
                </a:cubicBezTo>
                <a:cubicBezTo>
                  <a:pt x="8384" y="13027"/>
                  <a:pt x="11479" y="13688"/>
                  <a:pt x="13620" y="12515"/>
                </a:cubicBezTo>
                <a:cubicBezTo>
                  <a:pt x="13816" y="12407"/>
                  <a:pt x="13997" y="12334"/>
                  <a:pt x="14021" y="12359"/>
                </a:cubicBezTo>
                <a:cubicBezTo>
                  <a:pt x="14099" y="12440"/>
                  <a:pt x="14721" y="14448"/>
                  <a:pt x="14685" y="14504"/>
                </a:cubicBezTo>
                <a:cubicBezTo>
                  <a:pt x="14666" y="14534"/>
                  <a:pt x="12375" y="14579"/>
                  <a:pt x="9596" y="14610"/>
                </a:cubicBezTo>
                <a:lnTo>
                  <a:pt x="4547" y="14667"/>
                </a:lnTo>
                <a:lnTo>
                  <a:pt x="4068" y="15371"/>
                </a:lnTo>
                <a:lnTo>
                  <a:pt x="3589" y="16075"/>
                </a:lnTo>
                <a:lnTo>
                  <a:pt x="10085" y="16100"/>
                </a:lnTo>
                <a:cubicBezTo>
                  <a:pt x="13656" y="16111"/>
                  <a:pt x="16588" y="16102"/>
                  <a:pt x="16599" y="16083"/>
                </a:cubicBezTo>
                <a:cubicBezTo>
                  <a:pt x="16618" y="16052"/>
                  <a:pt x="16343" y="15365"/>
                  <a:pt x="15237" y="12662"/>
                </a:cubicBezTo>
                <a:lnTo>
                  <a:pt x="14851" y="11713"/>
                </a:lnTo>
                <a:lnTo>
                  <a:pt x="15159" y="11459"/>
                </a:lnTo>
                <a:cubicBezTo>
                  <a:pt x="15449" y="11221"/>
                  <a:pt x="15471" y="11212"/>
                  <a:pt x="15520" y="11344"/>
                </a:cubicBezTo>
                <a:cubicBezTo>
                  <a:pt x="15580" y="11506"/>
                  <a:pt x="16731" y="14517"/>
                  <a:pt x="17395" y="16247"/>
                </a:cubicBezTo>
                <a:cubicBezTo>
                  <a:pt x="17643" y="16893"/>
                  <a:pt x="17834" y="17443"/>
                  <a:pt x="17820" y="17467"/>
                </a:cubicBezTo>
                <a:cubicBezTo>
                  <a:pt x="17806" y="17491"/>
                  <a:pt x="14404" y="17508"/>
                  <a:pt x="10260" y="17508"/>
                </a:cubicBezTo>
                <a:lnTo>
                  <a:pt x="2725" y="17508"/>
                </a:lnTo>
                <a:lnTo>
                  <a:pt x="2549" y="17761"/>
                </a:lnTo>
                <a:cubicBezTo>
                  <a:pt x="2046" y="18485"/>
                  <a:pt x="0" y="21548"/>
                  <a:pt x="0" y="21575"/>
                </a:cubicBezTo>
                <a:cubicBezTo>
                  <a:pt x="0" y="21593"/>
                  <a:pt x="4858" y="21600"/>
                  <a:pt x="10798" y="21600"/>
                </a:cubicBezTo>
                <a:lnTo>
                  <a:pt x="21600" y="21600"/>
                </a:lnTo>
                <a:lnTo>
                  <a:pt x="21121" y="20659"/>
                </a:lnTo>
                <a:cubicBezTo>
                  <a:pt x="20348" y="19125"/>
                  <a:pt x="20189" y="18808"/>
                  <a:pt x="19056" y="16542"/>
                </a:cubicBezTo>
                <a:cubicBezTo>
                  <a:pt x="18460" y="15351"/>
                  <a:pt x="17560" y="13559"/>
                  <a:pt x="17058" y="12564"/>
                </a:cubicBezTo>
                <a:cubicBezTo>
                  <a:pt x="16557" y="11568"/>
                  <a:pt x="16150" y="10736"/>
                  <a:pt x="16150" y="10706"/>
                </a:cubicBezTo>
                <a:cubicBezTo>
                  <a:pt x="16150" y="10676"/>
                  <a:pt x="16337" y="10449"/>
                  <a:pt x="16565" y="10207"/>
                </a:cubicBezTo>
                <a:cubicBezTo>
                  <a:pt x="16793" y="9964"/>
                  <a:pt x="16980" y="9749"/>
                  <a:pt x="16980" y="9732"/>
                </a:cubicBezTo>
                <a:cubicBezTo>
                  <a:pt x="16980" y="9714"/>
                  <a:pt x="16862" y="9795"/>
                  <a:pt x="16716" y="9904"/>
                </a:cubicBezTo>
                <a:cubicBezTo>
                  <a:pt x="16571" y="10012"/>
                  <a:pt x="16348" y="10173"/>
                  <a:pt x="16223" y="10264"/>
                </a:cubicBezTo>
                <a:lnTo>
                  <a:pt x="15994" y="10428"/>
                </a:lnTo>
                <a:lnTo>
                  <a:pt x="15774" y="10010"/>
                </a:lnTo>
                <a:cubicBezTo>
                  <a:pt x="15655" y="9778"/>
                  <a:pt x="14978" y="8421"/>
                  <a:pt x="14265" y="6998"/>
                </a:cubicBezTo>
                <a:cubicBezTo>
                  <a:pt x="13217" y="4907"/>
                  <a:pt x="12977" y="4393"/>
                  <a:pt x="13024" y="4313"/>
                </a:cubicBezTo>
                <a:cubicBezTo>
                  <a:pt x="13057" y="4259"/>
                  <a:pt x="13228" y="4131"/>
                  <a:pt x="13405" y="4027"/>
                </a:cubicBezTo>
                <a:cubicBezTo>
                  <a:pt x="13784" y="3805"/>
                  <a:pt x="13720" y="3779"/>
                  <a:pt x="13195" y="3945"/>
                </a:cubicBezTo>
                <a:cubicBezTo>
                  <a:pt x="12816" y="4066"/>
                  <a:pt x="12817" y="4066"/>
                  <a:pt x="12697" y="3888"/>
                </a:cubicBezTo>
                <a:cubicBezTo>
                  <a:pt x="12631" y="3790"/>
                  <a:pt x="12604" y="3771"/>
                  <a:pt x="12639" y="3847"/>
                </a:cubicBezTo>
                <a:cubicBezTo>
                  <a:pt x="12725" y="4035"/>
                  <a:pt x="12680" y="4095"/>
                  <a:pt x="12268" y="4313"/>
                </a:cubicBezTo>
                <a:lnTo>
                  <a:pt x="11916" y="4502"/>
                </a:lnTo>
                <a:lnTo>
                  <a:pt x="11618" y="3757"/>
                </a:lnTo>
                <a:cubicBezTo>
                  <a:pt x="10882" y="1915"/>
                  <a:pt x="10132" y="71"/>
                  <a:pt x="10089" y="0"/>
                </a:cubicBezTo>
                <a:close/>
                <a:moveTo>
                  <a:pt x="12795" y="4477"/>
                </a:moveTo>
                <a:cubicBezTo>
                  <a:pt x="12830" y="4490"/>
                  <a:pt x="12852" y="4549"/>
                  <a:pt x="12902" y="4657"/>
                </a:cubicBezTo>
                <a:cubicBezTo>
                  <a:pt x="12958" y="4778"/>
                  <a:pt x="13286" y="5599"/>
                  <a:pt x="13625" y="6491"/>
                </a:cubicBezTo>
                <a:cubicBezTo>
                  <a:pt x="13965" y="7383"/>
                  <a:pt x="14472" y="8714"/>
                  <a:pt x="14753" y="9445"/>
                </a:cubicBezTo>
                <a:cubicBezTo>
                  <a:pt x="15122" y="10403"/>
                  <a:pt x="15251" y="10792"/>
                  <a:pt x="15212" y="10845"/>
                </a:cubicBezTo>
                <a:cubicBezTo>
                  <a:pt x="15183" y="10885"/>
                  <a:pt x="15047" y="10976"/>
                  <a:pt x="14914" y="11041"/>
                </a:cubicBezTo>
                <a:lnTo>
                  <a:pt x="14675" y="11156"/>
                </a:lnTo>
                <a:lnTo>
                  <a:pt x="14587" y="10951"/>
                </a:lnTo>
                <a:cubicBezTo>
                  <a:pt x="14539" y="10837"/>
                  <a:pt x="14317" y="10293"/>
                  <a:pt x="14094" y="9740"/>
                </a:cubicBezTo>
                <a:cubicBezTo>
                  <a:pt x="13415" y="8060"/>
                  <a:pt x="12826" y="6614"/>
                  <a:pt x="12468" y="5738"/>
                </a:cubicBezTo>
                <a:lnTo>
                  <a:pt x="12131" y="4903"/>
                </a:lnTo>
                <a:lnTo>
                  <a:pt x="12292" y="4788"/>
                </a:lnTo>
                <a:cubicBezTo>
                  <a:pt x="12382" y="4725"/>
                  <a:pt x="12534" y="4625"/>
                  <a:pt x="12629" y="4559"/>
                </a:cubicBezTo>
                <a:cubicBezTo>
                  <a:pt x="12715" y="4499"/>
                  <a:pt x="12760" y="4465"/>
                  <a:pt x="12795" y="4477"/>
                </a:cubicBezTo>
                <a:close/>
                <a:moveTo>
                  <a:pt x="11711" y="5214"/>
                </a:moveTo>
                <a:lnTo>
                  <a:pt x="11921" y="5852"/>
                </a:lnTo>
                <a:cubicBezTo>
                  <a:pt x="13230" y="9897"/>
                  <a:pt x="13691" y="11367"/>
                  <a:pt x="13664" y="11410"/>
                </a:cubicBezTo>
                <a:cubicBezTo>
                  <a:pt x="13647" y="11438"/>
                  <a:pt x="13364" y="11486"/>
                  <a:pt x="13034" y="11508"/>
                </a:cubicBezTo>
                <a:cubicBezTo>
                  <a:pt x="11483" y="11610"/>
                  <a:pt x="10296" y="10968"/>
                  <a:pt x="9889" y="9806"/>
                </a:cubicBezTo>
                <a:cubicBezTo>
                  <a:pt x="9777" y="9483"/>
                  <a:pt x="9759" y="9350"/>
                  <a:pt x="9762" y="8848"/>
                </a:cubicBezTo>
                <a:cubicBezTo>
                  <a:pt x="9765" y="8383"/>
                  <a:pt x="9792" y="8184"/>
                  <a:pt x="9894" y="7825"/>
                </a:cubicBezTo>
                <a:cubicBezTo>
                  <a:pt x="10121" y="7026"/>
                  <a:pt x="10670" y="6195"/>
                  <a:pt x="11452" y="5459"/>
                </a:cubicBezTo>
                <a:lnTo>
                  <a:pt x="11711" y="5214"/>
                </a:lnTo>
                <a:close/>
              </a:path>
            </a:pathLst>
          </a:cu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10</a:t>
            </a:fld>
            <a:endParaRPr/>
          </a:p>
        </p:txBody>
      </p:sp>
      <p:sp>
        <p:nvSpPr>
          <p:cNvPr id="166" name="THANKS :p"/>
          <p:cNvSpPr txBox="1"/>
          <p:nvPr/>
        </p:nvSpPr>
        <p:spPr>
          <a:xfrm>
            <a:off x="2995668" y="2213836"/>
            <a:ext cx="3294361" cy="71582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5000"/>
            </a:lvl1pPr>
          </a:lstStyle>
          <a:p>
            <a:r>
              <a:t>THANKS :p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 thruBlk="1"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95;p17"/>
          <p:cNvSpPr txBox="1">
            <a:spLocks noGrp="1"/>
          </p:cNvSpPr>
          <p:nvPr>
            <p:ph type="title"/>
          </p:nvPr>
        </p:nvSpPr>
        <p:spPr>
          <a:xfrm>
            <a:off x="3087956" y="99104"/>
            <a:ext cx="2968088" cy="48455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</a:lstStyle>
          <a:p>
            <a:r>
              <a:t>CONTENT</a:t>
            </a:r>
          </a:p>
        </p:txBody>
      </p:sp>
      <p:sp>
        <p:nvSpPr>
          <p:cNvPr id="117" name="Google Shape;96;p17"/>
          <p:cNvSpPr txBox="1">
            <a:spLocks noGrp="1"/>
          </p:cNvSpPr>
          <p:nvPr>
            <p:ph type="body" idx="1"/>
          </p:nvPr>
        </p:nvSpPr>
        <p:spPr>
          <a:xfrm>
            <a:off x="916649" y="1047149"/>
            <a:ext cx="7310702" cy="3049202"/>
          </a:xfrm>
          <a:prstGeom prst="rect">
            <a:avLst/>
          </a:prstGeom>
        </p:spPr>
        <p:txBody>
          <a:bodyPr/>
          <a:lstStyle/>
          <a:p>
            <a:r>
              <a:t>INTRODUCTION</a:t>
            </a:r>
          </a:p>
          <a:p>
            <a:r>
              <a:t>EFFECTIVENESS AND EFFICIENCY </a:t>
            </a:r>
          </a:p>
          <a:p>
            <a:r>
              <a:t>MANAGING: SCIENCE OR ART?</a:t>
            </a:r>
          </a:p>
          <a:p>
            <a:r>
              <a:t>CONCLUSION</a:t>
            </a:r>
          </a:p>
          <a:p>
            <a:r>
              <a:t>REFERENCES</a:t>
            </a:r>
          </a:p>
        </p:txBody>
      </p:sp>
      <p:sp>
        <p:nvSpPr>
          <p:cNvPr id="118" name="Google Shape;97;p17"/>
          <p:cNvSpPr txBox="1">
            <a:spLocks noGrp="1"/>
          </p:cNvSpPr>
          <p:nvPr>
            <p:ph type="sldNum" sz="quarter" idx="2"/>
          </p:nvPr>
        </p:nvSpPr>
        <p:spPr>
          <a:xfrm>
            <a:off x="4445847" y="4851399"/>
            <a:ext cx="252056" cy="30985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2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 thruBlk="1"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81;p15"/>
          <p:cNvSpPr txBox="1">
            <a:spLocks noGrp="1"/>
          </p:cNvSpPr>
          <p:nvPr>
            <p:ph type="title"/>
          </p:nvPr>
        </p:nvSpPr>
        <p:spPr>
          <a:xfrm>
            <a:off x="1933200" y="940319"/>
            <a:ext cx="5277600" cy="447601"/>
          </a:xfrm>
          <a:prstGeom prst="rect">
            <a:avLst/>
          </a:prstGeom>
        </p:spPr>
        <p:txBody>
          <a:bodyPr/>
          <a:lstStyle/>
          <a:p>
            <a:r>
              <a:t>INTRO</a:t>
            </a:r>
          </a:p>
        </p:txBody>
      </p:sp>
      <p:sp>
        <p:nvSpPr>
          <p:cNvPr id="121" name="Google Shape;83;p15"/>
          <p:cNvSpPr txBox="1"/>
          <p:nvPr/>
        </p:nvSpPr>
        <p:spPr>
          <a:xfrm>
            <a:off x="3858674" y="528406"/>
            <a:ext cx="1426501" cy="5511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24" tIns="91424" rIns="91424" bIns="91424">
            <a:spAutoFit/>
          </a:bodyPr>
          <a:lstStyle>
            <a:lvl1pPr algn="ctr">
              <a:defRPr sz="2400" b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</a:lstStyle>
          <a:p>
            <a:r>
              <a:t>1</a:t>
            </a:r>
          </a:p>
        </p:txBody>
      </p:sp>
      <p:sp>
        <p:nvSpPr>
          <p:cNvPr id="122" name="Google Shape;84;p15"/>
          <p:cNvSpPr txBox="1">
            <a:spLocks noGrp="1"/>
          </p:cNvSpPr>
          <p:nvPr>
            <p:ph type="sldNum" sz="quarter" idx="2"/>
          </p:nvPr>
        </p:nvSpPr>
        <p:spPr>
          <a:xfrm>
            <a:off x="4445847" y="4585674"/>
            <a:ext cx="252056" cy="30985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3</a:t>
            </a:fld>
            <a:endParaRPr/>
          </a:p>
        </p:txBody>
      </p:sp>
      <p:sp>
        <p:nvSpPr>
          <p:cNvPr id="123" name="Google Shape;82;p15"/>
          <p:cNvSpPr txBox="1">
            <a:spLocks noGrp="1"/>
          </p:cNvSpPr>
          <p:nvPr>
            <p:ph type="body" sz="quarter" idx="1"/>
          </p:nvPr>
        </p:nvSpPr>
        <p:spPr>
          <a:xfrm>
            <a:off x="1704436" y="2093811"/>
            <a:ext cx="5735128" cy="955878"/>
          </a:xfrm>
          <a:prstGeom prst="rect">
            <a:avLst/>
          </a:prstGeom>
        </p:spPr>
        <p:txBody>
          <a:bodyPr/>
          <a:lstStyle>
            <a:lvl1pPr marL="0" indent="0">
              <a:defRPr sz="2300"/>
            </a:lvl1pPr>
          </a:lstStyle>
          <a:p>
            <a:r>
              <a:t>The aim of managers is to make profit, right?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 thruBlk="1"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02;p18"/>
          <p:cNvSpPr txBox="1">
            <a:spLocks noGrp="1"/>
          </p:cNvSpPr>
          <p:nvPr>
            <p:ph type="title" idx="4294967295"/>
          </p:nvPr>
        </p:nvSpPr>
        <p:spPr>
          <a:xfrm>
            <a:off x="1603799" y="1803598"/>
            <a:ext cx="5936401" cy="115980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800">
                <a:solidFill>
                  <a:schemeClr val="accent1"/>
                </a:solidFill>
              </a:defRPr>
            </a:lvl1pPr>
          </a:lstStyle>
          <a:p>
            <a:r>
              <a:t>PRODUCTIVITY</a:t>
            </a:r>
          </a:p>
        </p:txBody>
      </p:sp>
      <p:sp>
        <p:nvSpPr>
          <p:cNvPr id="126" name="Google Shape;103;p18"/>
          <p:cNvSpPr txBox="1">
            <a:spLocks noGrp="1"/>
          </p:cNvSpPr>
          <p:nvPr>
            <p:ph type="body" sz="quarter" idx="4294967295"/>
          </p:nvPr>
        </p:nvSpPr>
        <p:spPr>
          <a:xfrm>
            <a:off x="1603799" y="2905360"/>
            <a:ext cx="5936401" cy="78480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  <a:defRPr sz="1800">
                <a:solidFill>
                  <a:srgbClr val="CCCCCC"/>
                </a:solidFill>
              </a:defRPr>
            </a:lvl1pPr>
          </a:lstStyle>
          <a:p>
            <a:r>
              <a:t>Is the output and input ratio considering time period and quality.</a:t>
            </a:r>
          </a:p>
        </p:txBody>
      </p:sp>
      <p:grpSp>
        <p:nvGrpSpPr>
          <p:cNvPr id="132" name="Google Shape;104;p18"/>
          <p:cNvGrpSpPr/>
          <p:nvPr/>
        </p:nvGrpSpPr>
        <p:grpSpPr>
          <a:xfrm>
            <a:off x="4233552" y="499065"/>
            <a:ext cx="676899" cy="1103665"/>
            <a:chOff x="0" y="0"/>
            <a:chExt cx="676897" cy="1103663"/>
          </a:xfrm>
        </p:grpSpPr>
        <p:sp>
          <p:nvSpPr>
            <p:cNvPr id="127" name="Google Shape;105;p18"/>
            <p:cNvSpPr/>
            <p:nvPr/>
          </p:nvSpPr>
          <p:spPr>
            <a:xfrm>
              <a:off x="203739" y="933611"/>
              <a:ext cx="269486" cy="59378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28" name="Google Shape;106;p18"/>
            <p:cNvSpPr/>
            <p:nvPr/>
          </p:nvSpPr>
          <p:spPr>
            <a:xfrm>
              <a:off x="203739" y="842181"/>
              <a:ext cx="269486" cy="59378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29" name="Google Shape;107;p18"/>
            <p:cNvSpPr/>
            <p:nvPr/>
          </p:nvSpPr>
          <p:spPr>
            <a:xfrm>
              <a:off x="203739" y="1025041"/>
              <a:ext cx="269486" cy="786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3086"/>
                  </a:lnTo>
                  <a:lnTo>
                    <a:pt x="126" y="5738"/>
                  </a:lnTo>
                  <a:lnTo>
                    <a:pt x="511" y="8373"/>
                  </a:lnTo>
                  <a:lnTo>
                    <a:pt x="1027" y="10574"/>
                  </a:lnTo>
                  <a:lnTo>
                    <a:pt x="1800" y="11910"/>
                  </a:lnTo>
                  <a:lnTo>
                    <a:pt x="9897" y="21149"/>
                  </a:lnTo>
                  <a:lnTo>
                    <a:pt x="10797" y="21600"/>
                  </a:lnTo>
                  <a:lnTo>
                    <a:pt x="11698" y="21149"/>
                  </a:lnTo>
                  <a:lnTo>
                    <a:pt x="19800" y="11910"/>
                  </a:lnTo>
                  <a:lnTo>
                    <a:pt x="20568" y="10574"/>
                  </a:lnTo>
                  <a:lnTo>
                    <a:pt x="21084" y="8373"/>
                  </a:lnTo>
                  <a:lnTo>
                    <a:pt x="21468" y="5738"/>
                  </a:lnTo>
                  <a:lnTo>
                    <a:pt x="21600" y="3086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30" name="Google Shape;108;p18"/>
            <p:cNvSpPr/>
            <p:nvPr/>
          </p:nvSpPr>
          <p:spPr>
            <a:xfrm>
              <a:off x="213328" y="388183"/>
              <a:ext cx="250242" cy="4218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5261" y="2795"/>
                  </a:lnTo>
                  <a:lnTo>
                    <a:pt x="4847" y="2956"/>
                  </a:lnTo>
                  <a:lnTo>
                    <a:pt x="4433" y="3040"/>
                  </a:lnTo>
                  <a:lnTo>
                    <a:pt x="3878" y="2956"/>
                  </a:lnTo>
                  <a:lnTo>
                    <a:pt x="3464" y="2795"/>
                  </a:lnTo>
                  <a:lnTo>
                    <a:pt x="0" y="1069"/>
                  </a:lnTo>
                  <a:lnTo>
                    <a:pt x="7478" y="21600"/>
                  </a:lnTo>
                  <a:lnTo>
                    <a:pt x="14122" y="21600"/>
                  </a:lnTo>
                  <a:lnTo>
                    <a:pt x="21600" y="1069"/>
                  </a:lnTo>
                  <a:lnTo>
                    <a:pt x="18142" y="2795"/>
                  </a:lnTo>
                  <a:lnTo>
                    <a:pt x="17722" y="2956"/>
                  </a:lnTo>
                  <a:lnTo>
                    <a:pt x="17172" y="3040"/>
                  </a:lnTo>
                  <a:lnTo>
                    <a:pt x="16753" y="2956"/>
                  </a:lnTo>
                  <a:lnTo>
                    <a:pt x="16339" y="2795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31" name="Google Shape;109;p18"/>
            <p:cNvSpPr/>
            <p:nvPr/>
          </p:nvSpPr>
          <p:spPr>
            <a:xfrm>
              <a:off x="0" y="0"/>
              <a:ext cx="676898" cy="8100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9675" y="42"/>
                  </a:lnTo>
                  <a:lnTo>
                    <a:pt x="8650" y="170"/>
                  </a:lnTo>
                  <a:lnTo>
                    <a:pt x="7574" y="427"/>
                  </a:lnTo>
                  <a:lnTo>
                    <a:pt x="6602" y="727"/>
                  </a:lnTo>
                  <a:lnTo>
                    <a:pt x="5682" y="1112"/>
                  </a:lnTo>
                  <a:lnTo>
                    <a:pt x="4760" y="1539"/>
                  </a:lnTo>
                  <a:lnTo>
                    <a:pt x="3940" y="2053"/>
                  </a:lnTo>
                  <a:lnTo>
                    <a:pt x="3173" y="2652"/>
                  </a:lnTo>
                  <a:lnTo>
                    <a:pt x="2509" y="3293"/>
                  </a:lnTo>
                  <a:lnTo>
                    <a:pt x="1842" y="3977"/>
                  </a:lnTo>
                  <a:lnTo>
                    <a:pt x="1331" y="4704"/>
                  </a:lnTo>
                  <a:lnTo>
                    <a:pt x="870" y="5517"/>
                  </a:lnTo>
                  <a:lnTo>
                    <a:pt x="511" y="6330"/>
                  </a:lnTo>
                  <a:lnTo>
                    <a:pt x="256" y="7186"/>
                  </a:lnTo>
                  <a:lnTo>
                    <a:pt x="103" y="8084"/>
                  </a:lnTo>
                  <a:lnTo>
                    <a:pt x="0" y="9025"/>
                  </a:lnTo>
                  <a:lnTo>
                    <a:pt x="50" y="9496"/>
                  </a:lnTo>
                  <a:lnTo>
                    <a:pt x="103" y="9965"/>
                  </a:lnTo>
                  <a:lnTo>
                    <a:pt x="256" y="10864"/>
                  </a:lnTo>
                  <a:lnTo>
                    <a:pt x="511" y="11720"/>
                  </a:lnTo>
                  <a:lnTo>
                    <a:pt x="870" y="12489"/>
                  </a:lnTo>
                  <a:lnTo>
                    <a:pt x="1331" y="13260"/>
                  </a:lnTo>
                  <a:lnTo>
                    <a:pt x="1792" y="13945"/>
                  </a:lnTo>
                  <a:lnTo>
                    <a:pt x="2303" y="14628"/>
                  </a:lnTo>
                  <a:lnTo>
                    <a:pt x="2867" y="15312"/>
                  </a:lnTo>
                  <a:lnTo>
                    <a:pt x="3993" y="16682"/>
                  </a:lnTo>
                  <a:lnTo>
                    <a:pt x="5015" y="18136"/>
                  </a:lnTo>
                  <a:lnTo>
                    <a:pt x="5476" y="18906"/>
                  </a:lnTo>
                  <a:lnTo>
                    <a:pt x="5887" y="19761"/>
                  </a:lnTo>
                  <a:lnTo>
                    <a:pt x="6244" y="20659"/>
                  </a:lnTo>
                  <a:lnTo>
                    <a:pt x="6501" y="21600"/>
                  </a:lnTo>
                  <a:lnTo>
                    <a:pt x="8547" y="21600"/>
                  </a:lnTo>
                  <a:lnTo>
                    <a:pt x="6807" y="14885"/>
                  </a:lnTo>
                  <a:lnTo>
                    <a:pt x="5579" y="9880"/>
                  </a:lnTo>
                  <a:lnTo>
                    <a:pt x="5579" y="9666"/>
                  </a:lnTo>
                  <a:lnTo>
                    <a:pt x="5682" y="9496"/>
                  </a:lnTo>
                  <a:lnTo>
                    <a:pt x="5835" y="9410"/>
                  </a:lnTo>
                  <a:lnTo>
                    <a:pt x="6040" y="9366"/>
                  </a:lnTo>
                  <a:lnTo>
                    <a:pt x="6193" y="9366"/>
                  </a:lnTo>
                  <a:lnTo>
                    <a:pt x="6399" y="9452"/>
                  </a:lnTo>
                  <a:lnTo>
                    <a:pt x="8446" y="10950"/>
                  </a:lnTo>
                  <a:lnTo>
                    <a:pt x="10442" y="9452"/>
                  </a:lnTo>
                  <a:lnTo>
                    <a:pt x="10647" y="9366"/>
                  </a:lnTo>
                  <a:lnTo>
                    <a:pt x="10953" y="9366"/>
                  </a:lnTo>
                  <a:lnTo>
                    <a:pt x="11158" y="9452"/>
                  </a:lnTo>
                  <a:lnTo>
                    <a:pt x="13156" y="10950"/>
                  </a:lnTo>
                  <a:lnTo>
                    <a:pt x="15201" y="9452"/>
                  </a:lnTo>
                  <a:lnTo>
                    <a:pt x="15407" y="9366"/>
                  </a:lnTo>
                  <a:lnTo>
                    <a:pt x="15560" y="9366"/>
                  </a:lnTo>
                  <a:lnTo>
                    <a:pt x="15765" y="9410"/>
                  </a:lnTo>
                  <a:lnTo>
                    <a:pt x="15918" y="9496"/>
                  </a:lnTo>
                  <a:lnTo>
                    <a:pt x="16021" y="9666"/>
                  </a:lnTo>
                  <a:lnTo>
                    <a:pt x="16021" y="9880"/>
                  </a:lnTo>
                  <a:lnTo>
                    <a:pt x="14793" y="14885"/>
                  </a:lnTo>
                  <a:lnTo>
                    <a:pt x="13053" y="21600"/>
                  </a:lnTo>
                  <a:lnTo>
                    <a:pt x="15101" y="21600"/>
                  </a:lnTo>
                  <a:lnTo>
                    <a:pt x="15356" y="20659"/>
                  </a:lnTo>
                  <a:lnTo>
                    <a:pt x="15715" y="19761"/>
                  </a:lnTo>
                  <a:lnTo>
                    <a:pt x="16124" y="18906"/>
                  </a:lnTo>
                  <a:lnTo>
                    <a:pt x="16585" y="18136"/>
                  </a:lnTo>
                  <a:lnTo>
                    <a:pt x="17607" y="16682"/>
                  </a:lnTo>
                  <a:lnTo>
                    <a:pt x="18735" y="15312"/>
                  </a:lnTo>
                  <a:lnTo>
                    <a:pt x="19297" y="14628"/>
                  </a:lnTo>
                  <a:lnTo>
                    <a:pt x="19810" y="13945"/>
                  </a:lnTo>
                  <a:lnTo>
                    <a:pt x="20269" y="13260"/>
                  </a:lnTo>
                  <a:lnTo>
                    <a:pt x="20730" y="12489"/>
                  </a:lnTo>
                  <a:lnTo>
                    <a:pt x="21089" y="11720"/>
                  </a:lnTo>
                  <a:lnTo>
                    <a:pt x="21344" y="10864"/>
                  </a:lnTo>
                  <a:lnTo>
                    <a:pt x="21499" y="9965"/>
                  </a:lnTo>
                  <a:lnTo>
                    <a:pt x="21550" y="9496"/>
                  </a:lnTo>
                  <a:lnTo>
                    <a:pt x="21600" y="9025"/>
                  </a:lnTo>
                  <a:lnTo>
                    <a:pt x="21499" y="8084"/>
                  </a:lnTo>
                  <a:lnTo>
                    <a:pt x="21344" y="7186"/>
                  </a:lnTo>
                  <a:lnTo>
                    <a:pt x="21089" y="6330"/>
                  </a:lnTo>
                  <a:lnTo>
                    <a:pt x="20730" y="5517"/>
                  </a:lnTo>
                  <a:lnTo>
                    <a:pt x="20269" y="4704"/>
                  </a:lnTo>
                  <a:lnTo>
                    <a:pt x="19758" y="3977"/>
                  </a:lnTo>
                  <a:lnTo>
                    <a:pt x="19093" y="3293"/>
                  </a:lnTo>
                  <a:lnTo>
                    <a:pt x="18427" y="2652"/>
                  </a:lnTo>
                  <a:lnTo>
                    <a:pt x="17660" y="2053"/>
                  </a:lnTo>
                  <a:lnTo>
                    <a:pt x="16840" y="1539"/>
                  </a:lnTo>
                  <a:lnTo>
                    <a:pt x="15918" y="1112"/>
                  </a:lnTo>
                  <a:lnTo>
                    <a:pt x="14998" y="727"/>
                  </a:lnTo>
                  <a:lnTo>
                    <a:pt x="14026" y="427"/>
                  </a:lnTo>
                  <a:lnTo>
                    <a:pt x="12950" y="170"/>
                  </a:lnTo>
                  <a:lnTo>
                    <a:pt x="11925" y="42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133" name="Google Shape;110;p18"/>
          <p:cNvSpPr txBox="1">
            <a:spLocks noGrp="1"/>
          </p:cNvSpPr>
          <p:nvPr>
            <p:ph type="sldNum" sz="quarter" idx="2"/>
          </p:nvPr>
        </p:nvSpPr>
        <p:spPr>
          <a:xfrm>
            <a:off x="4445847" y="4713374"/>
            <a:ext cx="252056" cy="30985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4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 thruBlk="1"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15;p19"/>
          <p:cNvSpPr txBox="1">
            <a:spLocks noGrp="1"/>
          </p:cNvSpPr>
          <p:nvPr>
            <p:ph type="body" sz="half" idx="1"/>
          </p:nvPr>
        </p:nvSpPr>
        <p:spPr>
          <a:xfrm>
            <a:off x="840974" y="1184603"/>
            <a:ext cx="3621901" cy="2965501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  <a:defRPr sz="1800" b="1">
                <a:latin typeface="Montserrat"/>
                <a:ea typeface="Montserrat"/>
                <a:cs typeface="Montserrat"/>
                <a:sym typeface="Montserrat"/>
              </a:defRPr>
            </a:pPr>
            <a:r>
              <a:t>EFFECTIVENESS</a:t>
            </a:r>
          </a:p>
          <a:p>
            <a:pPr marL="0" indent="0">
              <a:buSzTx/>
              <a:buNone/>
              <a:defRPr sz="2700"/>
            </a:pPr>
            <a:r>
              <a:rPr sz="2500">
                <a:latin typeface="Montserrat"/>
                <a:ea typeface="Montserrat"/>
                <a:cs typeface="Montserrat"/>
                <a:sym typeface="Montserrat"/>
              </a:rPr>
              <a:t>Is the achievement of objectives</a:t>
            </a:r>
          </a:p>
        </p:txBody>
      </p:sp>
      <p:sp>
        <p:nvSpPr>
          <p:cNvPr id="136" name="Google Shape;116;p19"/>
          <p:cNvSpPr txBox="1">
            <a:spLocks noGrp="1"/>
          </p:cNvSpPr>
          <p:nvPr>
            <p:ph type="title"/>
          </p:nvPr>
        </p:nvSpPr>
        <p:spPr>
          <a:xfrm>
            <a:off x="3241650" y="99104"/>
            <a:ext cx="2660700" cy="360301"/>
          </a:xfrm>
          <a:prstGeom prst="rect">
            <a:avLst/>
          </a:prstGeom>
        </p:spPr>
        <p:txBody>
          <a:bodyPr>
            <a:normAutofit fontScale="90000"/>
          </a:bodyPr>
          <a:lstStyle>
            <a:lvl1pPr defTabSz="777240">
              <a:defRPr sz="2380"/>
            </a:lvl1pPr>
          </a:lstStyle>
          <a:p>
            <a:r>
              <a:t>2</a:t>
            </a:r>
          </a:p>
        </p:txBody>
      </p:sp>
      <p:sp>
        <p:nvSpPr>
          <p:cNvPr id="137" name="Google Shape;117;p19"/>
          <p:cNvSpPr txBox="1">
            <a:spLocks noGrp="1"/>
          </p:cNvSpPr>
          <p:nvPr>
            <p:ph type="body" idx="21"/>
          </p:nvPr>
        </p:nvSpPr>
        <p:spPr>
          <a:xfrm>
            <a:off x="4681052" y="1184603"/>
            <a:ext cx="3621901" cy="29655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pPr marL="0" indent="0">
              <a:buSzTx/>
              <a:buNone/>
              <a:defRPr sz="1800" b="1">
                <a:latin typeface="Montserrat"/>
                <a:ea typeface="Montserrat"/>
                <a:cs typeface="Montserrat"/>
                <a:sym typeface="Montserrat"/>
              </a:defRPr>
            </a:pPr>
            <a:r>
              <a:t>EFFICIENCY</a:t>
            </a:r>
            <a:endParaRPr>
              <a:latin typeface="Droid Serif"/>
              <a:ea typeface="Droid Serif"/>
              <a:cs typeface="Droid Serif"/>
              <a:sym typeface="Droid Serif"/>
            </a:endParaRPr>
          </a:p>
          <a:p>
            <a:pPr marL="0" indent="0">
              <a:buSzTx/>
              <a:buNone/>
              <a:defRPr sz="2000"/>
            </a:pPr>
            <a:r>
              <a:rPr sz="2300"/>
              <a:t>Is the achievement of the ends with the least amount of resources</a:t>
            </a:r>
            <a:r>
              <a:rPr b="1"/>
              <a:t> </a:t>
            </a:r>
          </a:p>
        </p:txBody>
      </p:sp>
      <p:sp>
        <p:nvSpPr>
          <p:cNvPr id="138" name="Google Shape;118;p19"/>
          <p:cNvSpPr txBox="1">
            <a:spLocks noGrp="1"/>
          </p:cNvSpPr>
          <p:nvPr>
            <p:ph type="sldNum" sz="quarter" idx="2"/>
          </p:nvPr>
        </p:nvSpPr>
        <p:spPr>
          <a:xfrm>
            <a:off x="4445847" y="4851399"/>
            <a:ext cx="252056" cy="30985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5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 thruBlk="1"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2" name="Google Shape;148;p23"/>
          <p:cNvGrpSpPr/>
          <p:nvPr/>
        </p:nvGrpSpPr>
        <p:grpSpPr>
          <a:xfrm>
            <a:off x="3357200" y="1720250"/>
            <a:ext cx="2429601" cy="1394550"/>
            <a:chOff x="0" y="0"/>
            <a:chExt cx="2429599" cy="1394549"/>
          </a:xfrm>
        </p:grpSpPr>
        <p:sp>
          <p:nvSpPr>
            <p:cNvPr id="140" name="Shape"/>
            <p:cNvSpPr/>
            <p:nvPr/>
          </p:nvSpPr>
          <p:spPr>
            <a:xfrm>
              <a:off x="0" y="0"/>
              <a:ext cx="2429601" cy="13945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800"/>
                  </a:moveTo>
                  <a:lnTo>
                    <a:pt x="4320" y="0"/>
                  </a:lnTo>
                  <a:lnTo>
                    <a:pt x="17280" y="0"/>
                  </a:lnTo>
                  <a:lnTo>
                    <a:pt x="21600" y="10800"/>
                  </a:lnTo>
                  <a:lnTo>
                    <a:pt x="17280" y="21600"/>
                  </a:lnTo>
                  <a:lnTo>
                    <a:pt x="4320" y="21600"/>
                  </a:lnTo>
                  <a:close/>
                </a:path>
              </a:pathLst>
            </a:custGeom>
            <a:noFill/>
            <a:ln w="76200" cap="flat">
              <a:solidFill>
                <a:srgbClr val="434343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b="1">
                  <a:latin typeface="Droid Serif"/>
                  <a:ea typeface="Droid Serif"/>
                  <a:cs typeface="Droid Serif"/>
                  <a:sym typeface="Droid Serif"/>
                </a:defRPr>
              </a:pPr>
              <a:endParaRPr/>
            </a:p>
          </p:txBody>
        </p:sp>
        <p:sp>
          <p:nvSpPr>
            <p:cNvPr id="141" name="PRODUCTIVITY"/>
            <p:cNvSpPr txBox="1"/>
            <p:nvPr/>
          </p:nvSpPr>
          <p:spPr>
            <a:xfrm>
              <a:off x="225923" y="491549"/>
              <a:ext cx="1977754" cy="41145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24" tIns="91424" rIns="91424" bIns="91424" numCol="1" anchor="ctr">
              <a:spAutoFit/>
            </a:bodyPr>
            <a:lstStyle>
              <a:lvl1pPr algn="ctr">
                <a:defRPr sz="1500" b="1">
                  <a:latin typeface="Droid Serif"/>
                  <a:ea typeface="Droid Serif"/>
                  <a:cs typeface="Droid Serif"/>
                  <a:sym typeface="Droid Serif"/>
                </a:defRPr>
              </a:lvl1pPr>
            </a:lstStyle>
            <a:p>
              <a:r>
                <a:t>PRODUCTIVITY</a:t>
              </a:r>
            </a:p>
          </p:txBody>
        </p:sp>
      </p:grpSp>
      <p:grpSp>
        <p:nvGrpSpPr>
          <p:cNvPr id="145" name="Google Shape;149;p23"/>
          <p:cNvGrpSpPr/>
          <p:nvPr/>
        </p:nvGrpSpPr>
        <p:grpSpPr>
          <a:xfrm>
            <a:off x="1376000" y="1720250"/>
            <a:ext cx="2429601" cy="1394550"/>
            <a:chOff x="0" y="0"/>
            <a:chExt cx="2429599" cy="1394549"/>
          </a:xfrm>
        </p:grpSpPr>
        <p:sp>
          <p:nvSpPr>
            <p:cNvPr id="143" name="Shape"/>
            <p:cNvSpPr/>
            <p:nvPr/>
          </p:nvSpPr>
          <p:spPr>
            <a:xfrm>
              <a:off x="0" y="0"/>
              <a:ext cx="2429601" cy="13945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800"/>
                  </a:moveTo>
                  <a:lnTo>
                    <a:pt x="4320" y="0"/>
                  </a:lnTo>
                  <a:lnTo>
                    <a:pt x="17280" y="0"/>
                  </a:lnTo>
                  <a:lnTo>
                    <a:pt x="21600" y="10800"/>
                  </a:lnTo>
                  <a:lnTo>
                    <a:pt x="17280" y="21600"/>
                  </a:lnTo>
                  <a:lnTo>
                    <a:pt x="4320" y="21600"/>
                  </a:lnTo>
                  <a:close/>
                </a:path>
              </a:pathLst>
            </a:custGeom>
            <a:noFill/>
            <a:ln w="76200" cap="flat">
              <a:solidFill>
                <a:srgbClr val="D9D9D9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>
                  <a:solidFill>
                    <a:srgbClr val="999999"/>
                  </a:solidFill>
                  <a:latin typeface="Droid Serif"/>
                  <a:ea typeface="Droid Serif"/>
                  <a:cs typeface="Droid Serif"/>
                  <a:sym typeface="Droid Serif"/>
                </a:defRPr>
              </a:pPr>
              <a:endParaRPr/>
            </a:p>
          </p:txBody>
        </p:sp>
        <p:sp>
          <p:nvSpPr>
            <p:cNvPr id="144" name="EFFECTIVENESS"/>
            <p:cNvSpPr txBox="1"/>
            <p:nvPr/>
          </p:nvSpPr>
          <p:spPr>
            <a:xfrm>
              <a:off x="203405" y="491550"/>
              <a:ext cx="1778950" cy="41145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24" tIns="91424" rIns="91424" bIns="91424" numCol="1" anchor="ctr">
              <a:spAutoFit/>
            </a:bodyPr>
            <a:lstStyle>
              <a:lvl1pPr algn="ctr">
                <a:defRPr sz="1500">
                  <a:solidFill>
                    <a:srgbClr val="999999"/>
                  </a:solidFill>
                  <a:latin typeface="Droid Serif"/>
                  <a:ea typeface="Droid Serif"/>
                  <a:cs typeface="Droid Serif"/>
                  <a:sym typeface="Droid Serif"/>
                </a:defRPr>
              </a:lvl1pPr>
            </a:lstStyle>
            <a:p>
              <a:r>
                <a:t>EFFECTIVENESS</a:t>
              </a:r>
            </a:p>
          </p:txBody>
        </p:sp>
      </p:grpSp>
      <p:grpSp>
        <p:nvGrpSpPr>
          <p:cNvPr id="148" name="Google Shape;150;p23"/>
          <p:cNvGrpSpPr/>
          <p:nvPr/>
        </p:nvGrpSpPr>
        <p:grpSpPr>
          <a:xfrm>
            <a:off x="5338400" y="1720250"/>
            <a:ext cx="2429601" cy="1394550"/>
            <a:chOff x="0" y="0"/>
            <a:chExt cx="2429599" cy="1394549"/>
          </a:xfrm>
        </p:grpSpPr>
        <p:sp>
          <p:nvSpPr>
            <p:cNvPr id="146" name="Shape"/>
            <p:cNvSpPr/>
            <p:nvPr/>
          </p:nvSpPr>
          <p:spPr>
            <a:xfrm>
              <a:off x="0" y="0"/>
              <a:ext cx="2429601" cy="13945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800"/>
                  </a:moveTo>
                  <a:lnTo>
                    <a:pt x="4320" y="0"/>
                  </a:lnTo>
                  <a:lnTo>
                    <a:pt x="17280" y="0"/>
                  </a:lnTo>
                  <a:lnTo>
                    <a:pt x="21600" y="10800"/>
                  </a:lnTo>
                  <a:lnTo>
                    <a:pt x="17280" y="21600"/>
                  </a:lnTo>
                  <a:lnTo>
                    <a:pt x="4320" y="21600"/>
                  </a:lnTo>
                  <a:close/>
                </a:path>
              </a:pathLst>
            </a:custGeom>
            <a:noFill/>
            <a:ln w="76200" cap="flat">
              <a:solidFill>
                <a:srgbClr val="D9D9D9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>
                  <a:solidFill>
                    <a:srgbClr val="999999"/>
                  </a:solidFill>
                  <a:latin typeface="Droid Serif"/>
                  <a:ea typeface="Droid Serif"/>
                  <a:cs typeface="Droid Serif"/>
                  <a:sym typeface="Droid Serif"/>
                </a:defRPr>
              </a:pPr>
              <a:endParaRPr/>
            </a:p>
          </p:txBody>
        </p:sp>
        <p:sp>
          <p:nvSpPr>
            <p:cNvPr id="147" name="EFFICIENCY"/>
            <p:cNvSpPr txBox="1"/>
            <p:nvPr/>
          </p:nvSpPr>
          <p:spPr>
            <a:xfrm>
              <a:off x="524019" y="466149"/>
              <a:ext cx="1729594" cy="46225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24" tIns="91424" rIns="91424" bIns="91424" numCol="1" anchor="ctr">
              <a:spAutoFit/>
            </a:bodyPr>
            <a:lstStyle>
              <a:lvl1pPr algn="ctr">
                <a:defRPr sz="1800">
                  <a:solidFill>
                    <a:srgbClr val="999999"/>
                  </a:solidFill>
                  <a:latin typeface="Droid Serif"/>
                  <a:ea typeface="Droid Serif"/>
                  <a:cs typeface="Droid Serif"/>
                  <a:sym typeface="Droid Serif"/>
                </a:defRPr>
              </a:lvl1pPr>
            </a:lstStyle>
            <a:p>
              <a:r>
                <a:t>EFFICIENCY</a:t>
              </a:r>
            </a:p>
          </p:txBody>
        </p:sp>
      </p:grpSp>
      <p:sp>
        <p:nvSpPr>
          <p:cNvPr id="149" name="Google Shape;151;p23"/>
          <p:cNvSpPr txBox="1">
            <a:spLocks noGrp="1"/>
          </p:cNvSpPr>
          <p:nvPr>
            <p:ph type="sldNum" sz="quarter" idx="2"/>
          </p:nvPr>
        </p:nvSpPr>
        <p:spPr>
          <a:xfrm>
            <a:off x="4445847" y="4851399"/>
            <a:ext cx="252056" cy="30985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6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 thruBlk="1"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81;p15"/>
          <p:cNvSpPr txBox="1">
            <a:spLocks noGrp="1"/>
          </p:cNvSpPr>
          <p:nvPr>
            <p:ph type="title"/>
          </p:nvPr>
        </p:nvSpPr>
        <p:spPr>
          <a:xfrm>
            <a:off x="1933200" y="1016519"/>
            <a:ext cx="5277600" cy="447601"/>
          </a:xfrm>
          <a:prstGeom prst="rect">
            <a:avLst/>
          </a:prstGeom>
        </p:spPr>
        <p:txBody>
          <a:bodyPr/>
          <a:lstStyle/>
          <a:p>
            <a:r>
              <a:t>MANAGEMENT: SCIENCE OR ART?</a:t>
            </a:r>
          </a:p>
        </p:txBody>
      </p:sp>
      <p:sp>
        <p:nvSpPr>
          <p:cNvPr id="152" name="Google Shape;83;p15"/>
          <p:cNvSpPr txBox="1"/>
          <p:nvPr/>
        </p:nvSpPr>
        <p:spPr>
          <a:xfrm>
            <a:off x="3858674" y="528406"/>
            <a:ext cx="1426501" cy="5511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24" tIns="91424" rIns="91424" bIns="91424">
            <a:spAutoFit/>
          </a:bodyPr>
          <a:lstStyle>
            <a:lvl1pPr algn="ctr">
              <a:defRPr sz="2400" b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</a:lstStyle>
          <a:p>
            <a:r>
              <a:t>3</a:t>
            </a:r>
          </a:p>
        </p:txBody>
      </p:sp>
      <p:sp>
        <p:nvSpPr>
          <p:cNvPr id="153" name="Google Shape;84;p15"/>
          <p:cNvSpPr txBox="1">
            <a:spLocks noGrp="1"/>
          </p:cNvSpPr>
          <p:nvPr>
            <p:ph type="sldNum" sz="quarter" idx="2"/>
          </p:nvPr>
        </p:nvSpPr>
        <p:spPr>
          <a:xfrm>
            <a:off x="4445847" y="4585674"/>
            <a:ext cx="252056" cy="30985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7</a:t>
            </a:fld>
            <a:endParaRPr/>
          </a:p>
        </p:txBody>
      </p:sp>
      <p:sp>
        <p:nvSpPr>
          <p:cNvPr id="154" name="Google Shape;82;p15"/>
          <p:cNvSpPr txBox="1">
            <a:spLocks noGrp="1"/>
          </p:cNvSpPr>
          <p:nvPr>
            <p:ph type="body" sz="half" idx="1"/>
          </p:nvPr>
        </p:nvSpPr>
        <p:spPr>
          <a:xfrm>
            <a:off x="1137088" y="2053547"/>
            <a:ext cx="6869824" cy="1558138"/>
          </a:xfrm>
          <a:prstGeom prst="rect">
            <a:avLst/>
          </a:prstGeom>
        </p:spPr>
        <p:txBody>
          <a:bodyPr/>
          <a:lstStyle/>
          <a:p>
            <a:pPr marL="0" indent="0">
              <a:defRPr sz="2500"/>
            </a:pPr>
            <a:r>
              <a:t>Managing in practice is art;</a:t>
            </a:r>
          </a:p>
          <a:p>
            <a:pPr marL="0" indent="0">
              <a:defRPr sz="2500"/>
            </a:pPr>
            <a:r>
              <a:t> the organized knowledge underlying the</a:t>
            </a:r>
          </a:p>
          <a:p>
            <a:pPr marL="0" indent="0">
              <a:defRPr sz="2500"/>
            </a:pPr>
            <a:r>
              <a:t> practice is a science.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 thruBlk="1"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89;p16"/>
          <p:cNvSpPr txBox="1">
            <a:spLocks noGrp="1"/>
          </p:cNvSpPr>
          <p:nvPr>
            <p:ph type="body" sz="half" idx="1"/>
          </p:nvPr>
        </p:nvSpPr>
        <p:spPr>
          <a:xfrm>
            <a:off x="1922045" y="1840468"/>
            <a:ext cx="5299910" cy="1837543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2400"/>
            </a:lvl1pPr>
          </a:lstStyle>
          <a:p>
            <a:r>
              <a:t>Managers don’t only focus on profit but also the productivity.</a:t>
            </a:r>
          </a:p>
        </p:txBody>
      </p:sp>
      <p:sp>
        <p:nvSpPr>
          <p:cNvPr id="157" name="Google Shape;90;p16"/>
          <p:cNvSpPr txBox="1">
            <a:spLocks noGrp="1"/>
          </p:cNvSpPr>
          <p:nvPr>
            <p:ph type="sldNum" sz="quarter" idx="2"/>
          </p:nvPr>
        </p:nvSpPr>
        <p:spPr>
          <a:xfrm>
            <a:off x="4445847" y="4585674"/>
            <a:ext cx="252056" cy="30985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8</a:t>
            </a:fld>
            <a:endParaRPr/>
          </a:p>
        </p:txBody>
      </p:sp>
      <p:sp>
        <p:nvSpPr>
          <p:cNvPr id="158" name="CONCLUSION"/>
          <p:cNvSpPr txBox="1"/>
          <p:nvPr/>
        </p:nvSpPr>
        <p:spPr>
          <a:xfrm>
            <a:off x="3445485" y="968750"/>
            <a:ext cx="2253030" cy="3456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>
            <a:lvl1pPr>
              <a:defRPr sz="2400" b="1">
                <a:solidFill>
                  <a:schemeClr val="accent1"/>
                </a:solidFill>
              </a:defRPr>
            </a:lvl1pPr>
          </a:lstStyle>
          <a:p>
            <a:r>
              <a:t>CONCLUSION</a:t>
            </a:r>
          </a:p>
        </p:txBody>
      </p:sp>
      <p:sp>
        <p:nvSpPr>
          <p:cNvPr id="159" name="3"/>
          <p:cNvSpPr txBox="1"/>
          <p:nvPr/>
        </p:nvSpPr>
        <p:spPr>
          <a:xfrm>
            <a:off x="4472954" y="549906"/>
            <a:ext cx="1198179" cy="3828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>
            <a:lvl1pPr>
              <a:defRPr sz="2600">
                <a:solidFill>
                  <a:srgbClr val="FFFFFF"/>
                </a:solidFill>
              </a:defRPr>
            </a:lvl1pPr>
          </a:lstStyle>
          <a:p>
            <a:r>
              <a:t>3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 thruBlk="1"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432;p36"/>
          <p:cNvSpPr txBox="1">
            <a:spLocks noGrp="1"/>
          </p:cNvSpPr>
          <p:nvPr>
            <p:ph type="title" idx="4294967295"/>
          </p:nvPr>
        </p:nvSpPr>
        <p:spPr>
          <a:xfrm>
            <a:off x="3913025" y="323392"/>
            <a:ext cx="1317901" cy="453002"/>
          </a:xfrm>
          <a:prstGeom prst="rect">
            <a:avLst/>
          </a:prstGeom>
        </p:spPr>
        <p:txBody>
          <a:bodyPr>
            <a:normAutofit/>
          </a:bodyPr>
          <a:lstStyle>
            <a:lvl1pPr defTabSz="850391">
              <a:defRPr sz="1674"/>
            </a:lvl1pPr>
          </a:lstStyle>
          <a:p>
            <a:r>
              <a:t>REFERENCE</a:t>
            </a:r>
          </a:p>
        </p:txBody>
      </p:sp>
      <p:sp>
        <p:nvSpPr>
          <p:cNvPr id="162" name="Google Shape;433;p36"/>
          <p:cNvSpPr txBox="1">
            <a:spLocks noGrp="1"/>
          </p:cNvSpPr>
          <p:nvPr>
            <p:ph type="body" sz="half" idx="4294967295"/>
          </p:nvPr>
        </p:nvSpPr>
        <p:spPr>
          <a:xfrm>
            <a:off x="1104486" y="1614707"/>
            <a:ext cx="6935028" cy="191407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480000" indent="-480000" algn="ctr" defTabSz="457200">
              <a:spcBef>
                <a:spcPts val="1200"/>
              </a:spcBef>
              <a:buClrTx/>
              <a:buSzTx/>
              <a:buFontTx/>
              <a:buNone/>
              <a:defRPr sz="1800" i="1">
                <a:solidFill>
                  <a:srgbClr val="000000"/>
                </a:solidFill>
                <a:latin typeface="Times Roman"/>
                <a:ea typeface="Times Roman"/>
                <a:cs typeface="Times Roman"/>
                <a:sym typeface="Times Roman"/>
              </a:defRPr>
            </a:pPr>
            <a:r>
              <a:rPr i="0"/>
              <a:t>Koontz, H., &amp; Weihrich, H. (2015). </a:t>
            </a:r>
            <a:r>
              <a:t>Essentials of management: An international, innovation, and leadership perspective</a:t>
            </a:r>
            <a:r>
              <a:rPr i="0"/>
              <a:t>. New Delhi: McGraw-Hill Education (India) Private Limited.</a:t>
            </a:r>
          </a:p>
        </p:txBody>
      </p:sp>
      <p:sp>
        <p:nvSpPr>
          <p:cNvPr id="163" name="Google Shape;435;p36"/>
          <p:cNvSpPr txBox="1">
            <a:spLocks noGrp="1"/>
          </p:cNvSpPr>
          <p:nvPr>
            <p:ph type="sldNum" sz="quarter" idx="2"/>
          </p:nvPr>
        </p:nvSpPr>
        <p:spPr>
          <a:xfrm>
            <a:off x="4445847" y="4713374"/>
            <a:ext cx="252056" cy="30985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9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 thruBlk="1"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Perdita template">
  <a:themeElements>
    <a:clrScheme name="Perdita template">
      <a:dk1>
        <a:srgbClr val="434343"/>
      </a:dk1>
      <a:lt1>
        <a:srgbClr val="FF9E00"/>
      </a:lt1>
      <a:dk2>
        <a:srgbClr val="A7A7A7"/>
      </a:dk2>
      <a:lt2>
        <a:srgbClr val="535353"/>
      </a:lt2>
      <a:accent1>
        <a:srgbClr val="FF9E00"/>
      </a:accent1>
      <a:accent2>
        <a:srgbClr val="FF6F00"/>
      </a:accent2>
      <a:accent3>
        <a:srgbClr val="8A827D"/>
      </a:accent3>
      <a:accent4>
        <a:srgbClr val="443F3D"/>
      </a:accent4>
      <a:accent5>
        <a:srgbClr val="A0BEDA"/>
      </a:accent5>
      <a:accent6>
        <a:srgbClr val="5E86AC"/>
      </a:accent6>
      <a:hlink>
        <a:srgbClr val="0000FF"/>
      </a:hlink>
      <a:folHlink>
        <a:srgbClr val="FF00FF"/>
      </a:folHlink>
    </a:clrScheme>
    <a:fontScheme name="Perdita template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Perdita templa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>
            <a:ln>
              <a:noFill/>
            </a:ln>
            <a:solidFill>
              <a:srgbClr val="434343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>
            <a:ln>
              <a:noFill/>
            </a:ln>
            <a:solidFill>
              <a:srgbClr val="434343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Perdita template">
  <a:themeElements>
    <a:clrScheme name="Perdita templa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F9E00"/>
      </a:accent1>
      <a:accent2>
        <a:srgbClr val="FF6F00"/>
      </a:accent2>
      <a:accent3>
        <a:srgbClr val="8A827D"/>
      </a:accent3>
      <a:accent4>
        <a:srgbClr val="443F3D"/>
      </a:accent4>
      <a:accent5>
        <a:srgbClr val="A0BEDA"/>
      </a:accent5>
      <a:accent6>
        <a:srgbClr val="5E86AC"/>
      </a:accent6>
      <a:hlink>
        <a:srgbClr val="0000FF"/>
      </a:hlink>
      <a:folHlink>
        <a:srgbClr val="FF00FF"/>
      </a:folHlink>
    </a:clrScheme>
    <a:fontScheme name="Perdita template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Perdita templa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>
            <a:ln>
              <a:noFill/>
            </a:ln>
            <a:solidFill>
              <a:srgbClr val="434343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>
            <a:ln>
              <a:noFill/>
            </a:ln>
            <a:solidFill>
              <a:srgbClr val="434343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169</Words>
  <Application>Microsoft Office PowerPoint</Application>
  <PresentationFormat>On-screen Show (16:9)</PresentationFormat>
  <Paragraphs>46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Droid Serif</vt:lpstr>
      <vt:lpstr>Helvetica</vt:lpstr>
      <vt:lpstr>Montserrat</vt:lpstr>
      <vt:lpstr>Times Roman</vt:lpstr>
      <vt:lpstr>Perdita template</vt:lpstr>
      <vt:lpstr>Guide to: Effective Management</vt:lpstr>
      <vt:lpstr>CONTENT</vt:lpstr>
      <vt:lpstr>INTRO</vt:lpstr>
      <vt:lpstr>PRODUCTIVITY</vt:lpstr>
      <vt:lpstr>2</vt:lpstr>
      <vt:lpstr>PowerPoint Presentation</vt:lpstr>
      <vt:lpstr>MANAGEMENT: SCIENCE OR ART?</vt:lpstr>
      <vt:lpstr>PowerPoint Presentation</vt:lpstr>
      <vt:lpstr>REFERENCE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Guide to: Effective Management</dc:title>
  <dc:creator>Fatoom</dc:creator>
  <cp:lastModifiedBy>user</cp:lastModifiedBy>
  <cp:revision>1</cp:revision>
  <dcterms:modified xsi:type="dcterms:W3CDTF">2021-05-23T09:50:37Z</dcterms:modified>
</cp:coreProperties>
</file>