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7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1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37402D-17DC-4F34-B649-6BEFE25FD202}" type="datetimeFigureOut">
              <a:rPr lang="ar-SA" smtClean="0"/>
              <a:t>12/10/1442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0A7A088-FF8F-4EE1-8D12-C72ACA7265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1466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A088-FF8F-4EE1-8D12-C72ACA7265D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615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467B-D1B8-4A4E-8339-083B6E5FA5E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1016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8E173-6C39-46FC-8C8E-7E4541E3D0F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64289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4E456-EF24-4289-BD3C-231908ABB1CA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38350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A140-404F-4EB2-B22F-F7BA56B31BC4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4119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970D4-0B5D-42A7-AC72-2B7C95A12C4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70346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C518-FFB0-4DB0-95CA-222DAD6675D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8259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6D96-33CD-43DC-B44A-242521336A4F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8039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0E6A-F408-4A85-9E2A-37B33DD876E9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06514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296AA-4FCB-4F99-8C56-96B69D265C59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9269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6446-EB22-4E62-97DC-61D805239F06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5843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0911-DAF9-46BD-AB7D-F16427A5D83F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1575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4D3F-484D-470F-ABF6-0612EE3B39BC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9734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C7FD-F88B-47F7-8184-B012BED8EBA1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4005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35DB-E2E8-4AA8-B202-84B99A86DD6C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884962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49D-971F-4142-8639-442FED8379F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2313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90A0-2251-4667-8C3F-7473C0E23D2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6317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23BA-3E75-4B1D-815F-B55AEAB8CCB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33729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7B54D7-013C-4629-83B5-89F572C44B81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60F80C3-463D-48DF-A4BE-CFFC29A64AD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34635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8031" y="2787016"/>
            <a:ext cx="12241335" cy="3080084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The Processes Driving Globalization</a:t>
            </a:r>
          </a:p>
          <a:p>
            <a:pPr algn="ctr"/>
            <a:r>
              <a:rPr lang="en-US" sz="4000" b="1" dirty="0" smtClean="0"/>
              <a:t>The benefits of Becoming Global for a Business Enterprises</a:t>
            </a:r>
            <a:endParaRPr lang="en-US" sz="4000" b="1" dirty="0" smtClean="0">
              <a:latin typeface="Arial Narrow" panose="020B0606020202030204" pitchFamily="34" charset="0"/>
            </a:endParaRPr>
          </a:p>
          <a:p>
            <a:pPr algn="l"/>
            <a:r>
              <a:rPr lang="en-US" sz="3200" b="1" dirty="0" smtClean="0">
                <a:latin typeface="Arial Narrow" panose="020B0606020202030204" pitchFamily="34" charset="0"/>
                <a:cs typeface="Andalus" panose="02020603050405020304" pitchFamily="18" charset="-78"/>
              </a:rPr>
              <a:t>Mohamed Jamal </a:t>
            </a:r>
            <a:r>
              <a:rPr lang="en-US" sz="3200" b="1" dirty="0" err="1" smtClean="0">
                <a:latin typeface="Arial Narrow" panose="020B0606020202030204" pitchFamily="34" charset="0"/>
                <a:cs typeface="Andalus" panose="02020603050405020304" pitchFamily="18" charset="-78"/>
              </a:rPr>
              <a:t>Elghirani</a:t>
            </a:r>
            <a:r>
              <a:rPr lang="en-US" sz="3200" b="1" dirty="0" smtClean="0">
                <a:latin typeface="Arial Narrow" panose="020B0606020202030204" pitchFamily="34" charset="0"/>
                <a:cs typeface="Andalus" panose="02020603050405020304" pitchFamily="18" charset="-78"/>
              </a:rPr>
              <a:t> </a:t>
            </a:r>
          </a:p>
          <a:p>
            <a:pPr algn="l"/>
            <a:r>
              <a:rPr lang="en-US" sz="3200" b="1" dirty="0" smtClean="0">
                <a:latin typeface="Arial Narrow" panose="020B0606020202030204" pitchFamily="34" charset="0"/>
                <a:cs typeface="Andalus" panose="02020603050405020304" pitchFamily="18" charset="-78"/>
              </a:rPr>
              <a:t>2857</a:t>
            </a:r>
            <a:endParaRPr lang="en-US" sz="3200" b="1" dirty="0">
              <a:latin typeface="Arial Narrow" panose="020B0606020202030204" pitchFamily="34" charset="0"/>
              <a:cs typeface="Andalus" panose="02020603050405020304" pitchFamily="18" charset="-78"/>
            </a:endParaRPr>
          </a:p>
          <a:p>
            <a:pPr algn="l"/>
            <a:r>
              <a:rPr lang="en-US" sz="3200" b="1" dirty="0" smtClean="0">
                <a:latin typeface="Arial Narrow" panose="020B0606020202030204" pitchFamily="34" charset="0"/>
                <a:cs typeface="Andalus" panose="02020603050405020304" pitchFamily="18" charset="-78"/>
              </a:rPr>
              <a:t>MOHAMMED_2857@LIMU.EDU.LY</a:t>
            </a:r>
            <a:endParaRPr lang="ar-SA" sz="3200" b="1" dirty="0" smtClean="0">
              <a:latin typeface="Arial Narrow" panose="020B0606020202030204" pitchFamily="34" charset="0"/>
              <a:cs typeface="Andalus" panose="02020603050405020304" pitchFamily="18" charset="-78"/>
            </a:endParaRPr>
          </a:p>
          <a:p>
            <a:pPr algn="ctr"/>
            <a:endParaRPr lang="ar-LY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17420" cy="2540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045" y="-5776"/>
            <a:ext cx="2258290" cy="2634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xmlns:lc="http://schemas.openxmlformats.org/drawingml/2006/lockedCanvas" id="{05FFE9AD-D041-9C49-B368-0D9D25711E94}"/>
              </a:ext>
            </a:extLst>
          </p:cNvPr>
          <p:cNvSpPr/>
          <p:nvPr/>
        </p:nvSpPr>
        <p:spPr>
          <a:xfrm>
            <a:off x="2571026" y="793291"/>
            <a:ext cx="7058413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LY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68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CONTENT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4000" dirty="0" smtClean="0"/>
              <a:t>Introduction</a:t>
            </a:r>
          </a:p>
          <a:p>
            <a:pPr marL="0" indent="0" algn="l">
              <a:buNone/>
            </a:pPr>
            <a:r>
              <a:rPr lang="en-US" sz="4000" dirty="0" smtClean="0"/>
              <a:t>More information</a:t>
            </a:r>
          </a:p>
          <a:p>
            <a:pPr marL="0" indent="0" algn="l">
              <a:buNone/>
            </a:pPr>
            <a:r>
              <a:rPr lang="en-US" sz="4000" dirty="0" smtClean="0"/>
              <a:t>Conclusion</a:t>
            </a:r>
          </a:p>
          <a:p>
            <a:pPr marL="0" indent="0" algn="l">
              <a:buNone/>
            </a:pPr>
            <a:r>
              <a:rPr lang="en-US" sz="4000" dirty="0" smtClean="0"/>
              <a:t>Question </a:t>
            </a:r>
          </a:p>
          <a:p>
            <a:pPr marL="0" indent="0" algn="l">
              <a:buNone/>
            </a:pPr>
            <a:r>
              <a:rPr lang="en-US" sz="4000" dirty="0"/>
              <a:t>R</a:t>
            </a:r>
            <a:r>
              <a:rPr lang="en-US" sz="4000" dirty="0" smtClean="0"/>
              <a:t>eference</a:t>
            </a:r>
            <a:endParaRPr lang="ar-LY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9030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INTRODUCTION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 smtClean="0"/>
              <a:t>Globalization means the speedup of movements and exchanges all over the planet</a:t>
            </a:r>
            <a:endParaRPr lang="ar-LY" sz="3200" dirty="0"/>
          </a:p>
        </p:txBody>
      </p:sp>
      <p:pic>
        <p:nvPicPr>
          <p:cNvPr id="1026" name="Picture 2" descr="Computer Icons Symbol Intellectual property, introduction, text, logo png | 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285" y="115084"/>
            <a:ext cx="3313944" cy="325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26399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b="1" u="sng" dirty="0" smtClean="0"/>
              <a:t>The Process of Globalization</a:t>
            </a:r>
            <a:endParaRPr lang="ar-LY" sz="4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dirty="0"/>
              <a:t>Is the process whereby national </a:t>
            </a:r>
            <a:r>
              <a:rPr lang="en-US" sz="3600" dirty="0" smtClean="0"/>
              <a:t>economic </a:t>
            </a:r>
            <a:r>
              <a:rPr lang="en-US" sz="3600" dirty="0"/>
              <a:t>and business system are be coming deeply interlinked with each other </a:t>
            </a:r>
          </a:p>
          <a:p>
            <a:pPr marL="0" indent="0" algn="l">
              <a:buNone/>
            </a:pPr>
            <a:endParaRPr lang="ar-LY" sz="3200" dirty="0"/>
          </a:p>
        </p:txBody>
      </p:sp>
      <p:pic>
        <p:nvPicPr>
          <p:cNvPr id="2050" name="Picture 2" descr="Protocols Of Introduction/ Business Card Exchange / - Logo Seminar Proposal  - Free Transparent PNG Clipart Images 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842" y="4174499"/>
            <a:ext cx="4251158" cy="268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16736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b="1" u="sng" dirty="0" smtClean="0"/>
              <a:t>The benefits of going global</a:t>
            </a:r>
            <a:endParaRPr lang="ar-LY" sz="4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dirty="0" smtClean="0"/>
              <a:t>Learning a new culture </a:t>
            </a:r>
            <a:endParaRPr lang="ar-SA" sz="3600" dirty="0" smtClean="0"/>
          </a:p>
          <a:p>
            <a:pPr marL="0" indent="0" algn="l">
              <a:buNone/>
            </a:pPr>
            <a:r>
              <a:rPr lang="en-US" sz="3600" dirty="0" smtClean="0"/>
              <a:t>Exposure to foreign investment </a:t>
            </a:r>
          </a:p>
          <a:p>
            <a:pPr marL="0" indent="0" algn="l">
              <a:buNone/>
            </a:pPr>
            <a:r>
              <a:rPr lang="en-US" sz="3600" dirty="0" smtClean="0"/>
              <a:t>Improving your company’s reputation  </a:t>
            </a:r>
            <a:endParaRPr lang="ar-LY" sz="3600" dirty="0"/>
          </a:p>
        </p:txBody>
      </p:sp>
      <p:pic>
        <p:nvPicPr>
          <p:cNvPr id="3074" name="Picture 2" descr="Self Introduction Line - Self Introduction Icon , Free Transparent Clipart  - ClipartK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022" y="685801"/>
            <a:ext cx="2974977" cy="321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43864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CONCLUDING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dirty="0" smtClean="0"/>
              <a:t>In the end without globalization the would be a closed system </a:t>
            </a:r>
            <a:endParaRPr lang="ar-LY" sz="3600" dirty="0"/>
          </a:p>
        </p:txBody>
      </p:sp>
      <p:pic>
        <p:nvPicPr>
          <p:cNvPr id="4098" name="Picture 2" descr="50 quotes to enhance your presentations | BrightCarb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812" y="192504"/>
            <a:ext cx="5149514" cy="276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7502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9749" y="377749"/>
            <a:ext cx="10018713" cy="1752599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QUESTION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3200" dirty="0" smtClean="0"/>
              <a:t>Why do people use globalization?</a:t>
            </a:r>
          </a:p>
          <a:p>
            <a:pPr marL="0" indent="0">
              <a:buNone/>
            </a:pPr>
            <a:endParaRPr lang="ar-LY" dirty="0"/>
          </a:p>
        </p:txBody>
      </p:sp>
      <p:sp>
        <p:nvSpPr>
          <p:cNvPr id="4" name="AutoShape 2" descr="Conclusion Slides PowerPoint | SketchBubble"/>
          <p:cNvSpPr>
            <a:spLocks noChangeAspect="1" noChangeArrowheads="1"/>
          </p:cNvSpPr>
          <p:nvPr/>
        </p:nvSpPr>
        <p:spPr bwMode="auto">
          <a:xfrm>
            <a:off x="9131133" y="213359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5" name="AutoShape 4" descr="Conclusion Slides PowerPoint | SketchBubble"/>
          <p:cNvSpPr>
            <a:spLocks noChangeAspect="1" noChangeArrowheads="1"/>
          </p:cNvSpPr>
          <p:nvPr/>
        </p:nvSpPr>
        <p:spPr bwMode="auto">
          <a:xfrm>
            <a:off x="155575" y="-144463"/>
            <a:ext cx="2274804" cy="2274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5126" name="Picture 6" descr="Stop Ending Your Speeches With 'Any Questions' and End With This Instead |  Inc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116" y="377749"/>
            <a:ext cx="4343567" cy="278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46226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REFERENCE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Ringing in the Changes at Dell, ” New Zealand Mana </a:t>
            </a:r>
            <a:r>
              <a:rPr lang="en-US" b="1" dirty="0" err="1"/>
              <a:t>gement</a:t>
            </a:r>
            <a:r>
              <a:rPr lang="en-US" b="1" dirty="0"/>
              <a:t>, </a:t>
            </a:r>
            <a:r>
              <a:rPr lang="en-US" b="1" dirty="0" smtClean="0"/>
              <a:t>October </a:t>
            </a:r>
            <a:r>
              <a:rPr lang="en-US" b="1" dirty="0"/>
              <a:t>2004, p. 11; “On the Record: Kevin Rollins,” San Francisco Chronicle, July 18, 2004, p. J1; L.M. Fisher, “How Dell Got Soul,” </a:t>
            </a:r>
            <a:r>
              <a:rPr lang="en-US" b="1" dirty="0" err="1"/>
              <a:t>strategy+business</a:t>
            </a:r>
            <a:r>
              <a:rPr lang="en-US" b="1" dirty="0"/>
              <a:t> 2004, pp. 1–14; A. Schatz, “Dell Reboots Morale of Its Workers,” Austin American-Statesman, February 16, 2004, p. E1</a:t>
            </a:r>
            <a:endParaRPr lang="ar-LY" b="1" dirty="0"/>
          </a:p>
        </p:txBody>
      </p:sp>
      <p:pic>
        <p:nvPicPr>
          <p:cNvPr id="7170" name="Picture 2" descr="The Moral Case For Fossil Fuels - Character Reference Logo Image Png,  Transparent Png - vh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2" y="192505"/>
            <a:ext cx="3393072" cy="223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63892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Thanks Logos"/>
          <p:cNvSpPr>
            <a:spLocks noChangeAspect="1" noChangeArrowheads="1"/>
          </p:cNvSpPr>
          <p:nvPr/>
        </p:nvSpPr>
        <p:spPr bwMode="auto">
          <a:xfrm>
            <a:off x="1347960" y="336884"/>
            <a:ext cx="10418923" cy="1041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sp>
        <p:nvSpPr>
          <p:cNvPr id="11" name="AutoShape 16" descr="Thank You Logo Stock Illustrations – 4,235 Thank You Logo Stock  Illustrations, Vectors &amp; Clipart - Dreamstime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6162" name="Picture 18" descr="A Round of Thanks - Thank You Card Template | Greetings Isla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F80C3-463D-48DF-A4BE-CFFC29A64AD7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194644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خداعي">
  <a:themeElements>
    <a:clrScheme name="خداعي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خداعي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خداع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TM03457496[[fn=خداعي]]</Template>
  <TotalTime>184</TotalTime>
  <Words>190</Words>
  <Application>Microsoft Office PowerPoint</Application>
  <PresentationFormat>Widescreen</PresentationFormat>
  <Paragraphs>35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Andalus</vt:lpstr>
      <vt:lpstr>Arial</vt:lpstr>
      <vt:lpstr>Arial Narrow</vt:lpstr>
      <vt:lpstr>Calibri</vt:lpstr>
      <vt:lpstr>Corbel</vt:lpstr>
      <vt:lpstr>Tahoma</vt:lpstr>
      <vt:lpstr>Times New Roman</vt:lpstr>
      <vt:lpstr>خداعي</vt:lpstr>
      <vt:lpstr>PowerPoint Presentation</vt:lpstr>
      <vt:lpstr>CONTENT</vt:lpstr>
      <vt:lpstr>INTRODUCTION</vt:lpstr>
      <vt:lpstr>The Process of Globalization</vt:lpstr>
      <vt:lpstr>The benefits of going global</vt:lpstr>
      <vt:lpstr>CONCLUDING</vt:lpstr>
      <vt:lpstr>QUESTION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ADMINSTRATION</dc:title>
  <dc:creator>PIXEL-PC</dc:creator>
  <cp:lastModifiedBy>user</cp:lastModifiedBy>
  <cp:revision>15</cp:revision>
  <dcterms:created xsi:type="dcterms:W3CDTF">2021-04-19T20:34:21Z</dcterms:created>
  <dcterms:modified xsi:type="dcterms:W3CDTF">2021-05-23T09:39:30Z</dcterms:modified>
</cp:coreProperties>
</file>