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0" r:id="rId4"/>
    <p:sldId id="262" r:id="rId5"/>
    <p:sldId id="268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7865EA-7497-4E6A-9F8F-D1EE2AC82F69}" type="datetimeFigureOut">
              <a:rPr lang="ar-SA" smtClean="0"/>
              <a:t>12/10/1442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C01411-62C0-480E-BE41-BFE2C372307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913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01411-62C0-480E-BE41-BFE2C372307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0699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01411-62C0-480E-BE41-BFE2C372307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634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74AD-33F4-4673-A279-C8B2A23E8901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22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354A-289C-4116-9C74-6358A557FEF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9500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FB37-BFF4-4B11-8972-06F716139A8B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681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A7D9-68B8-410A-9E4F-AB970C477E89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8620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0F55E-3CE7-400C-968A-5C94920A4DA5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16455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B4B5-61F9-494C-B5CF-2CA8610D4A8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9017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04FC-E6F6-4720-BD07-C610AA6E759D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46355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08D8-8CF9-472D-9F89-38A91AD2561A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0184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E76-A1FD-4FDA-BDE4-0863ABCF7143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569405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08B38-4E94-4C5F-894D-FF7E2B2E1BBE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9986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32195-D181-4740-81AF-072061FF9953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76868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32AE-4618-443F-9F21-7FAB328B897B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29390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5375-7F76-46B5-9BDE-89DC04D726C9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80310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63F0-F7E2-4B2C-8E58-13B1B36897D7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3340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651-40DF-4B02-BBCD-F3A59DECED60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2438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9DFA-BF44-476B-A463-57FD700FC001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7829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FBA3-77AA-43AF-952F-37F8774C9E2B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6166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19C263-3593-4044-9B95-8C107B8147C1}" type="datetime8">
              <a:rPr lang="ar-LY" smtClean="0"/>
              <a:t>23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195272-4536-44DA-BF57-6B63CCBD1DB8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52731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4212" y="3192279"/>
            <a:ext cx="10928668" cy="2598921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Usefulness </a:t>
            </a:r>
            <a:r>
              <a:rPr lang="en-US" sz="5400" b="1" dirty="0" smtClean="0">
                <a:solidFill>
                  <a:schemeClr val="bg1"/>
                </a:solidFill>
              </a:rPr>
              <a:t>&amp; </a:t>
            </a:r>
            <a:r>
              <a:rPr lang="en-US" sz="5400" b="1" dirty="0" smtClean="0">
                <a:solidFill>
                  <a:schemeClr val="bg1"/>
                </a:solidFill>
              </a:rPr>
              <a:t>Hazards </a:t>
            </a:r>
            <a:r>
              <a:rPr lang="en-US" sz="5400" b="1" dirty="0" smtClean="0">
                <a:solidFill>
                  <a:schemeClr val="bg1"/>
                </a:solidFill>
              </a:rPr>
              <a:t>of </a:t>
            </a:r>
            <a:r>
              <a:rPr lang="en-US" sz="5400" b="1" dirty="0" smtClean="0">
                <a:solidFill>
                  <a:schemeClr val="bg1"/>
                </a:solidFill>
              </a:rPr>
              <a:t>Email </a:t>
            </a:r>
            <a:r>
              <a:rPr lang="en-US" sz="5400" b="1" dirty="0" smtClean="0">
                <a:solidFill>
                  <a:schemeClr val="bg1"/>
                </a:solidFill>
              </a:rPr>
              <a:t>in </a:t>
            </a:r>
            <a:r>
              <a:rPr lang="en-US" sz="5400" b="1" dirty="0" smtClean="0">
                <a:solidFill>
                  <a:schemeClr val="bg1"/>
                </a:solidFill>
              </a:rPr>
              <a:t>Business Communication</a:t>
            </a:r>
            <a:endParaRPr lang="en-US" sz="5400" b="1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Mohamed </a:t>
            </a:r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Jamal </a:t>
            </a:r>
            <a:r>
              <a:rPr lang="en-US" sz="28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E</a:t>
            </a:r>
            <a:r>
              <a:rPr lang="en-US" sz="28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lghirani</a:t>
            </a:r>
            <a:endParaRPr lang="en-US" sz="28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2857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Mohammed_2857@limu.edu.ly</a:t>
            </a:r>
            <a:endParaRPr lang="ar-LY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17420" cy="254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710" y="0"/>
            <a:ext cx="2258290" cy="2634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5FFE9AD-D041-9C49-B368-0D9D25711E94}"/>
              </a:ext>
            </a:extLst>
          </p:cNvPr>
          <p:cNvSpPr/>
          <p:nvPr/>
        </p:nvSpPr>
        <p:spPr>
          <a:xfrm>
            <a:off x="2738679" y="578856"/>
            <a:ext cx="7058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Libyan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Medical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b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</a:t>
            </a:r>
            <a:r>
              <a:rPr lang="en-US" altLang="en-US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</a:t>
            </a:r>
            <a:r>
              <a:rPr lang="en-US" altLang="en-US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Administration</a:t>
            </a:r>
            <a:endParaRPr lang="en-US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91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2" y="0"/>
            <a:ext cx="8534401" cy="1023960"/>
          </a:xfrm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chemeClr val="bg1"/>
                </a:solidFill>
              </a:rPr>
              <a:t>content</a:t>
            </a:r>
            <a:endParaRPr lang="ar-LY" sz="6000" b="1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4213" y="1280160"/>
            <a:ext cx="8534400" cy="471424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Bahnschrift Light Condensed" panose="020B0502040204020203" pitchFamily="34" charset="0"/>
                <a:cs typeface="Aldhabi" panose="01000000000000000000" pitchFamily="2" charset="-78"/>
              </a:rPr>
              <a:t>Introduction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Bahnschrift Light Condensed" panose="020B0502040204020203" pitchFamily="34" charset="0"/>
                <a:cs typeface="Aldhabi" panose="01000000000000000000" pitchFamily="2" charset="-78"/>
              </a:rPr>
              <a:t>More information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Bahnschrift Light Condensed" panose="020B0502040204020203" pitchFamily="34" charset="0"/>
                <a:cs typeface="Aldhabi" panose="01000000000000000000" pitchFamily="2" charset="-78"/>
              </a:rPr>
              <a:t>Concluding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Bahnschrift Light Condensed" panose="020B0502040204020203" pitchFamily="34" charset="0"/>
                <a:cs typeface="Aldhabi" panose="01000000000000000000" pitchFamily="2" charset="-78"/>
              </a:rPr>
              <a:t>Question 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Bahnschrift Light Condensed" panose="020B0502040204020203" pitchFamily="34" charset="0"/>
                <a:cs typeface="Aldhabi" panose="01000000000000000000" pitchFamily="2" charset="-78"/>
              </a:rPr>
              <a:t>reference</a:t>
            </a:r>
            <a:endParaRPr lang="ar-LY" sz="4800" dirty="0">
              <a:solidFill>
                <a:schemeClr val="tx1"/>
              </a:solidFill>
              <a:latin typeface="Bahnschrift Light Condensed" panose="020B0502040204020203" pitchFamily="34" charset="0"/>
              <a:cs typeface="Aldhabi" panose="01000000000000000000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380" y="2745400"/>
            <a:ext cx="3505200" cy="3505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2782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2" y="205740"/>
            <a:ext cx="8534401" cy="662940"/>
          </a:xfrm>
        </p:spPr>
        <p:txBody>
          <a:bodyPr>
            <a:noAutofit/>
          </a:bodyPr>
          <a:lstStyle/>
          <a:p>
            <a:r>
              <a:rPr lang="en-US" sz="4800" b="1" u="sng" dirty="0" smtClean="0">
                <a:solidFill>
                  <a:schemeClr val="bg1"/>
                </a:solidFill>
              </a:rPr>
              <a:t>introduction</a:t>
            </a:r>
            <a:endParaRPr lang="ar-LY" sz="4800" b="1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4212" y="868680"/>
            <a:ext cx="11340147" cy="555498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b="1" dirty="0" smtClean="0">
                <a:solidFill>
                  <a:schemeClr val="tx1"/>
                </a:solidFill>
              </a:rPr>
              <a:t>Email is an important method of business communication that so fast, cheap and easily replicated.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Using email can greatly benefit businesses as it provides efficient and effective ways to transmit all kinds of electronic date</a:t>
            </a:r>
            <a:r>
              <a:rPr lang="en-US" sz="2800" b="1" dirty="0" smtClean="0"/>
              <a:t>.</a:t>
            </a:r>
            <a:endParaRPr lang="ar-LY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4723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3" y="0"/>
            <a:ext cx="8534401" cy="45719"/>
          </a:xfrm>
        </p:spPr>
        <p:txBody>
          <a:bodyPr>
            <a:normAutofit fontScale="90000"/>
          </a:bodyPr>
          <a:lstStyle/>
          <a:p>
            <a:endParaRPr lang="ar-LY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75753" y="205740"/>
            <a:ext cx="8534400" cy="5948681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Advantages of using email</a:t>
            </a:r>
            <a:endParaRPr lang="ar-SA" sz="3600" u="sng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algn="ctr"/>
            <a:endParaRPr lang="ar-SA" sz="3600" u="sng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</a:rPr>
              <a:t>Cheap</a:t>
            </a:r>
            <a:endParaRPr lang="en-US" sz="4800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</a:rPr>
              <a:t>Fast</a:t>
            </a:r>
          </a:p>
          <a:p>
            <a:r>
              <a:rPr lang="en-US" sz="4800" dirty="0" smtClean="0">
                <a:solidFill>
                  <a:schemeClr val="tx1">
                    <a:lumMod val="95000"/>
                  </a:schemeClr>
                </a:solidFill>
              </a:rPr>
              <a:t>Convenient </a:t>
            </a:r>
          </a:p>
          <a:p>
            <a:endParaRPr lang="ar-LY" sz="4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693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2" y="246380"/>
            <a:ext cx="8534401" cy="1056640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>
                <a:solidFill>
                  <a:schemeClr val="bg1"/>
                </a:solidFill>
              </a:rPr>
              <a:t>Disadvantages of using email</a:t>
            </a:r>
            <a:endParaRPr lang="ar-LY" sz="4000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4213" y="1645920"/>
            <a:ext cx="8534400" cy="434848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Spam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Viruses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Sending email by mistake </a:t>
            </a:r>
          </a:p>
          <a:p>
            <a:endParaRPr lang="ar-LY" sz="4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554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3" y="0"/>
            <a:ext cx="8534401" cy="1348740"/>
          </a:xfrm>
        </p:spPr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chemeClr val="bg1"/>
                </a:solidFill>
              </a:rPr>
              <a:t>concluding</a:t>
            </a:r>
            <a:endParaRPr lang="ar-LY" sz="5400" b="1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4213" y="2075180"/>
            <a:ext cx="11134407" cy="464566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I</a:t>
            </a:r>
            <a:r>
              <a:rPr lang="en-US" sz="3200" dirty="0" smtClean="0">
                <a:solidFill>
                  <a:schemeClr val="tx1"/>
                </a:solidFill>
              </a:rPr>
              <a:t>n the end email has a many disadvantages but all of </a:t>
            </a:r>
            <a:r>
              <a:rPr lang="en-US" sz="2800" dirty="0">
                <a:solidFill>
                  <a:schemeClr val="tx1"/>
                </a:solidFill>
              </a:rPr>
              <a:t>people</a:t>
            </a:r>
            <a:r>
              <a:rPr lang="en-US" sz="3200" dirty="0" smtClean="0">
                <a:solidFill>
                  <a:schemeClr val="tx1"/>
                </a:solidFill>
              </a:rPr>
              <a:t> use it </a:t>
            </a:r>
            <a:endParaRPr lang="ar-LY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0556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5924" y="365760"/>
            <a:ext cx="8534401" cy="1042080"/>
          </a:xfrm>
        </p:spPr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chemeClr val="bg1"/>
                </a:solidFill>
              </a:rPr>
              <a:t>question</a:t>
            </a:r>
            <a:endParaRPr lang="ar-LY" sz="5400" b="1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75944" y="1828800"/>
            <a:ext cx="11248707" cy="320548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Do you think email is dangerous or security in business ? </a:t>
            </a:r>
            <a:r>
              <a:rPr lang="en-US" sz="3200" dirty="0" smtClean="0">
                <a:solidFill>
                  <a:schemeClr val="tx1"/>
                </a:solidFill>
              </a:rPr>
              <a:t>why?</a:t>
            </a:r>
            <a:endParaRPr lang="ar-LY" sz="3200" dirty="0">
              <a:solidFill>
                <a:schemeClr val="tx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0"/>
            <a:ext cx="3302000" cy="355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999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4212" y="0"/>
            <a:ext cx="8534401" cy="1143000"/>
          </a:xfrm>
        </p:spPr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chemeClr val="bg1"/>
                </a:solidFill>
              </a:rPr>
              <a:t>reference</a:t>
            </a:r>
            <a:endParaRPr lang="ar-LY" sz="5400" b="1" u="sng" dirty="0">
              <a:solidFill>
                <a:schemeClr val="bg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4213" y="1485900"/>
            <a:ext cx="8534400" cy="4508500"/>
          </a:xfrm>
        </p:spPr>
        <p:txBody>
          <a:bodyPr/>
          <a:lstStyle/>
          <a:p>
            <a:r>
              <a:rPr lang="en-US" b="1" i="1" dirty="0">
                <a:solidFill>
                  <a:schemeClr val="tx1"/>
                </a:solidFill>
              </a:rPr>
              <a:t>E.D. Cook et al., “Outsourcing Tax Returns Raises Legal and Ethical Concerns,” Practical Tax Strategies , vol. 75 (August 2005), pp. 68–74; J .F. Reeves, “CPAs and Foreign Outsourcing,” The Practical Accountant , June 2004, p. 23; R.A. Davis, “Outsourcing Sparks Returns,” Accounting Technology , vol. 21 (January 2005), pp. 37–43</a:t>
            </a:r>
            <a:endParaRPr lang="ar-LY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01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732280"/>
            <a:ext cx="12534900" cy="2281600"/>
          </a:xfrm>
        </p:spPr>
        <p:txBody>
          <a:bodyPr>
            <a:noAutofit/>
          </a:bodyPr>
          <a:lstStyle/>
          <a:p>
            <a:pPr algn="ctr"/>
            <a:r>
              <a:rPr lang="en-US" sz="19900" dirty="0" smtClean="0">
                <a:latin typeface="Freestyle Script" panose="030804020302050B0404" pitchFamily="66" charset="0"/>
              </a:rPr>
              <a:t>Thank you</a:t>
            </a:r>
            <a:endParaRPr lang="ar-LY" sz="19900" dirty="0">
              <a:latin typeface="Freestyle Script" panose="030804020302050B0404" pitchFamily="66" charset="0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5272-4536-44DA-BF57-6B63CCBD1DB8}" type="slidenum">
              <a:rPr lang="ar-LY" smtClean="0"/>
              <a:t>9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5660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شريحة">
  <a:themeElements>
    <a:clrScheme name="أخضر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شريح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شريح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168</TotalTime>
  <Words>199</Words>
  <Application>Microsoft Office PowerPoint</Application>
  <PresentationFormat>Widescreen</PresentationFormat>
  <Paragraphs>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Aldhabi</vt:lpstr>
      <vt:lpstr>Arial</vt:lpstr>
      <vt:lpstr>Arial Narrow</vt:lpstr>
      <vt:lpstr>Bahnschrift Light Condensed</vt:lpstr>
      <vt:lpstr>Calibri</vt:lpstr>
      <vt:lpstr>Century Gothic</vt:lpstr>
      <vt:lpstr>Freestyle Script</vt:lpstr>
      <vt:lpstr>Tahoma</vt:lpstr>
      <vt:lpstr>Times New Roman</vt:lpstr>
      <vt:lpstr>Wingdings 3</vt:lpstr>
      <vt:lpstr>شريحة</vt:lpstr>
      <vt:lpstr>PowerPoint Presentation</vt:lpstr>
      <vt:lpstr>content</vt:lpstr>
      <vt:lpstr>introduction</vt:lpstr>
      <vt:lpstr>PowerPoint Presentation</vt:lpstr>
      <vt:lpstr>Disadvantages of using email</vt:lpstr>
      <vt:lpstr>concluding</vt:lpstr>
      <vt:lpstr>question</vt:lpstr>
      <vt:lpstr>reference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international university faculty of business administration</dc:title>
  <dc:creator>PIXEL-PC</dc:creator>
  <cp:lastModifiedBy>user</cp:lastModifiedBy>
  <cp:revision>15</cp:revision>
  <dcterms:created xsi:type="dcterms:W3CDTF">2021-04-13T18:01:21Z</dcterms:created>
  <dcterms:modified xsi:type="dcterms:W3CDTF">2021-05-23T09:14:17Z</dcterms:modified>
</cp:coreProperties>
</file>