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2D2E27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2D2E27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2D2E27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2D2E27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2D2E27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2D2E27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2D2E27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2D2E27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2D2E27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2D2E27"/>
        </a:fontRef>
        <a:srgbClr val="2D2E27"/>
      </a:tcTxStyle>
      <a:tcStyle>
        <a:tcBdr>
          <a:left>
            <a:ln w="12700" cap="flat">
              <a:solidFill>
                <a:srgbClr val="0D072E"/>
              </a:solidFill>
              <a:prstDash val="solid"/>
              <a:round/>
            </a:ln>
          </a:left>
          <a:right>
            <a:ln w="12700" cap="flat">
              <a:solidFill>
                <a:srgbClr val="0D072E"/>
              </a:solidFill>
              <a:prstDash val="solid"/>
              <a:round/>
            </a:ln>
          </a:right>
          <a:top>
            <a:ln w="12700" cap="flat">
              <a:solidFill>
                <a:srgbClr val="0D072E"/>
              </a:solidFill>
              <a:prstDash val="solid"/>
              <a:round/>
            </a:ln>
          </a:top>
          <a:bottom>
            <a:ln w="12700" cap="flat">
              <a:solidFill>
                <a:srgbClr val="0D072E"/>
              </a:solidFill>
              <a:prstDash val="solid"/>
              <a:round/>
            </a:ln>
          </a:bottom>
          <a:insideH>
            <a:ln w="12700" cap="flat">
              <a:solidFill>
                <a:srgbClr val="0D072E"/>
              </a:solidFill>
              <a:prstDash val="solid"/>
              <a:round/>
            </a:ln>
          </a:insideH>
          <a:insideV>
            <a:ln w="12700" cap="flat">
              <a:solidFill>
                <a:srgbClr val="0D072E"/>
              </a:solidFill>
              <a:prstDash val="solid"/>
              <a:round/>
            </a:ln>
          </a:insideV>
        </a:tcBdr>
        <a:fill>
          <a:solidFill>
            <a:srgbClr val="E5FAEA"/>
          </a:solidFill>
        </a:fill>
      </a:tcStyle>
    </a:wholeTbl>
    <a:band2H>
      <a:tcTxStyle/>
      <a:tcStyle>
        <a:tcBdr/>
        <a:fill>
          <a:solidFill>
            <a:srgbClr val="F2FCF5"/>
          </a:solidFill>
        </a:fill>
      </a:tcStyle>
    </a:band2H>
    <a:firstCol>
      <a:tcTxStyle b="on" i="off">
        <a:fontRef idx="major">
          <a:srgbClr val="0D072E"/>
        </a:fontRef>
        <a:srgbClr val="0D072E"/>
      </a:tcTxStyle>
      <a:tcStyle>
        <a:tcBdr>
          <a:left>
            <a:ln w="12700" cap="flat">
              <a:solidFill>
                <a:srgbClr val="0D072E"/>
              </a:solidFill>
              <a:prstDash val="solid"/>
              <a:round/>
            </a:ln>
          </a:left>
          <a:right>
            <a:ln w="12700" cap="flat">
              <a:solidFill>
                <a:srgbClr val="0D072E"/>
              </a:solidFill>
              <a:prstDash val="solid"/>
              <a:round/>
            </a:ln>
          </a:right>
          <a:top>
            <a:ln w="12700" cap="flat">
              <a:solidFill>
                <a:srgbClr val="0D072E"/>
              </a:solidFill>
              <a:prstDash val="solid"/>
              <a:round/>
            </a:ln>
          </a:top>
          <a:bottom>
            <a:ln w="12700" cap="flat">
              <a:solidFill>
                <a:srgbClr val="0D072E"/>
              </a:solidFill>
              <a:prstDash val="solid"/>
              <a:round/>
            </a:ln>
          </a:bottom>
          <a:insideH>
            <a:ln w="12700" cap="flat">
              <a:solidFill>
                <a:srgbClr val="0D072E"/>
              </a:solidFill>
              <a:prstDash val="solid"/>
              <a:round/>
            </a:ln>
          </a:insideH>
          <a:insideV>
            <a:ln w="12700" cap="flat">
              <a:solidFill>
                <a:srgbClr val="0D072E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D072E"/>
        </a:fontRef>
        <a:srgbClr val="0D072E"/>
      </a:tcTxStyle>
      <a:tcStyle>
        <a:tcBdr>
          <a:left>
            <a:ln w="12700" cap="flat">
              <a:solidFill>
                <a:srgbClr val="0D072E"/>
              </a:solidFill>
              <a:prstDash val="solid"/>
              <a:round/>
            </a:ln>
          </a:left>
          <a:right>
            <a:ln w="12700" cap="flat">
              <a:solidFill>
                <a:srgbClr val="0D072E"/>
              </a:solidFill>
              <a:prstDash val="solid"/>
              <a:round/>
            </a:ln>
          </a:right>
          <a:top>
            <a:ln w="38100" cap="flat">
              <a:solidFill>
                <a:srgbClr val="0D072E"/>
              </a:solidFill>
              <a:prstDash val="solid"/>
              <a:round/>
            </a:ln>
          </a:top>
          <a:bottom>
            <a:ln w="12700" cap="flat">
              <a:solidFill>
                <a:srgbClr val="0D072E"/>
              </a:solidFill>
              <a:prstDash val="solid"/>
              <a:round/>
            </a:ln>
          </a:bottom>
          <a:insideH>
            <a:ln w="12700" cap="flat">
              <a:solidFill>
                <a:srgbClr val="0D072E"/>
              </a:solidFill>
              <a:prstDash val="solid"/>
              <a:round/>
            </a:ln>
          </a:insideH>
          <a:insideV>
            <a:ln w="12700" cap="flat">
              <a:solidFill>
                <a:srgbClr val="0D072E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0D072E"/>
        </a:fontRef>
        <a:srgbClr val="0D072E"/>
      </a:tcTxStyle>
      <a:tcStyle>
        <a:tcBdr>
          <a:left>
            <a:ln w="12700" cap="flat">
              <a:solidFill>
                <a:srgbClr val="0D072E"/>
              </a:solidFill>
              <a:prstDash val="solid"/>
              <a:round/>
            </a:ln>
          </a:left>
          <a:right>
            <a:ln w="12700" cap="flat">
              <a:solidFill>
                <a:srgbClr val="0D072E"/>
              </a:solidFill>
              <a:prstDash val="solid"/>
              <a:round/>
            </a:ln>
          </a:right>
          <a:top>
            <a:ln w="12700" cap="flat">
              <a:solidFill>
                <a:srgbClr val="0D072E"/>
              </a:solidFill>
              <a:prstDash val="solid"/>
              <a:round/>
            </a:ln>
          </a:top>
          <a:bottom>
            <a:ln w="38100" cap="flat">
              <a:solidFill>
                <a:srgbClr val="0D072E"/>
              </a:solidFill>
              <a:prstDash val="solid"/>
              <a:round/>
            </a:ln>
          </a:bottom>
          <a:insideH>
            <a:ln w="12700" cap="flat">
              <a:solidFill>
                <a:srgbClr val="0D072E"/>
              </a:solidFill>
              <a:prstDash val="solid"/>
              <a:round/>
            </a:ln>
          </a:insideH>
          <a:insideV>
            <a:ln w="12700" cap="flat">
              <a:solidFill>
                <a:srgbClr val="0D072E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2D2E27"/>
        </a:fontRef>
        <a:srgbClr val="2D2E27"/>
      </a:tcTxStyle>
      <a:tcStyle>
        <a:tcBdr>
          <a:left>
            <a:ln w="12700" cap="flat">
              <a:solidFill>
                <a:srgbClr val="0D072E"/>
              </a:solidFill>
              <a:prstDash val="solid"/>
              <a:round/>
            </a:ln>
          </a:left>
          <a:right>
            <a:ln w="12700" cap="flat">
              <a:solidFill>
                <a:srgbClr val="0D072E"/>
              </a:solidFill>
              <a:prstDash val="solid"/>
              <a:round/>
            </a:ln>
          </a:right>
          <a:top>
            <a:ln w="12700" cap="flat">
              <a:solidFill>
                <a:srgbClr val="0D072E"/>
              </a:solidFill>
              <a:prstDash val="solid"/>
              <a:round/>
            </a:ln>
          </a:top>
          <a:bottom>
            <a:ln w="12700" cap="flat">
              <a:solidFill>
                <a:srgbClr val="0D072E"/>
              </a:solidFill>
              <a:prstDash val="solid"/>
              <a:round/>
            </a:ln>
          </a:bottom>
          <a:insideH>
            <a:ln w="12700" cap="flat">
              <a:solidFill>
                <a:srgbClr val="0D072E"/>
              </a:solidFill>
              <a:prstDash val="solid"/>
              <a:round/>
            </a:ln>
          </a:insideH>
          <a:insideV>
            <a:ln w="12700" cap="flat">
              <a:solidFill>
                <a:srgbClr val="0D072E"/>
              </a:solidFill>
              <a:prstDash val="solid"/>
              <a:round/>
            </a:ln>
          </a:insideV>
        </a:tcBdr>
        <a:fill>
          <a:solidFill>
            <a:srgbClr val="D9DBF9"/>
          </a:solidFill>
        </a:fill>
      </a:tcStyle>
    </a:wholeTbl>
    <a:band2H>
      <a:tcTxStyle/>
      <a:tcStyle>
        <a:tcBdr/>
        <a:fill>
          <a:solidFill>
            <a:srgbClr val="EDEEFC"/>
          </a:solidFill>
        </a:fill>
      </a:tcStyle>
    </a:band2H>
    <a:firstCol>
      <a:tcTxStyle b="on" i="off">
        <a:fontRef idx="major">
          <a:srgbClr val="0D072E"/>
        </a:fontRef>
        <a:srgbClr val="0D072E"/>
      </a:tcTxStyle>
      <a:tcStyle>
        <a:tcBdr>
          <a:left>
            <a:ln w="12700" cap="flat">
              <a:solidFill>
                <a:srgbClr val="0D072E"/>
              </a:solidFill>
              <a:prstDash val="solid"/>
              <a:round/>
            </a:ln>
          </a:left>
          <a:right>
            <a:ln w="12700" cap="flat">
              <a:solidFill>
                <a:srgbClr val="0D072E"/>
              </a:solidFill>
              <a:prstDash val="solid"/>
              <a:round/>
            </a:ln>
          </a:right>
          <a:top>
            <a:ln w="12700" cap="flat">
              <a:solidFill>
                <a:srgbClr val="0D072E"/>
              </a:solidFill>
              <a:prstDash val="solid"/>
              <a:round/>
            </a:ln>
          </a:top>
          <a:bottom>
            <a:ln w="12700" cap="flat">
              <a:solidFill>
                <a:srgbClr val="0D072E"/>
              </a:solidFill>
              <a:prstDash val="solid"/>
              <a:round/>
            </a:ln>
          </a:bottom>
          <a:insideH>
            <a:ln w="12700" cap="flat">
              <a:solidFill>
                <a:srgbClr val="0D072E"/>
              </a:solidFill>
              <a:prstDash val="solid"/>
              <a:round/>
            </a:ln>
          </a:insideH>
          <a:insideV>
            <a:ln w="12700" cap="flat">
              <a:solidFill>
                <a:srgbClr val="0D072E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0D072E"/>
        </a:fontRef>
        <a:srgbClr val="0D072E"/>
      </a:tcTxStyle>
      <a:tcStyle>
        <a:tcBdr>
          <a:left>
            <a:ln w="12700" cap="flat">
              <a:solidFill>
                <a:srgbClr val="0D072E"/>
              </a:solidFill>
              <a:prstDash val="solid"/>
              <a:round/>
            </a:ln>
          </a:left>
          <a:right>
            <a:ln w="12700" cap="flat">
              <a:solidFill>
                <a:srgbClr val="0D072E"/>
              </a:solidFill>
              <a:prstDash val="solid"/>
              <a:round/>
            </a:ln>
          </a:right>
          <a:top>
            <a:ln w="38100" cap="flat">
              <a:solidFill>
                <a:srgbClr val="0D072E"/>
              </a:solidFill>
              <a:prstDash val="solid"/>
              <a:round/>
            </a:ln>
          </a:top>
          <a:bottom>
            <a:ln w="12700" cap="flat">
              <a:solidFill>
                <a:srgbClr val="0D072E"/>
              </a:solidFill>
              <a:prstDash val="solid"/>
              <a:round/>
            </a:ln>
          </a:bottom>
          <a:insideH>
            <a:ln w="12700" cap="flat">
              <a:solidFill>
                <a:srgbClr val="0D072E"/>
              </a:solidFill>
              <a:prstDash val="solid"/>
              <a:round/>
            </a:ln>
          </a:insideH>
          <a:insideV>
            <a:ln w="12700" cap="flat">
              <a:solidFill>
                <a:srgbClr val="0D072E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0D072E"/>
        </a:fontRef>
        <a:srgbClr val="0D072E"/>
      </a:tcTxStyle>
      <a:tcStyle>
        <a:tcBdr>
          <a:left>
            <a:ln w="12700" cap="flat">
              <a:solidFill>
                <a:srgbClr val="0D072E"/>
              </a:solidFill>
              <a:prstDash val="solid"/>
              <a:round/>
            </a:ln>
          </a:left>
          <a:right>
            <a:ln w="12700" cap="flat">
              <a:solidFill>
                <a:srgbClr val="0D072E"/>
              </a:solidFill>
              <a:prstDash val="solid"/>
              <a:round/>
            </a:ln>
          </a:right>
          <a:top>
            <a:ln w="12700" cap="flat">
              <a:solidFill>
                <a:srgbClr val="0D072E"/>
              </a:solidFill>
              <a:prstDash val="solid"/>
              <a:round/>
            </a:ln>
          </a:top>
          <a:bottom>
            <a:ln w="38100" cap="flat">
              <a:solidFill>
                <a:srgbClr val="0D072E"/>
              </a:solidFill>
              <a:prstDash val="solid"/>
              <a:round/>
            </a:ln>
          </a:bottom>
          <a:insideH>
            <a:ln w="12700" cap="flat">
              <a:solidFill>
                <a:srgbClr val="0D072E"/>
              </a:solidFill>
              <a:prstDash val="solid"/>
              <a:round/>
            </a:ln>
          </a:insideH>
          <a:insideV>
            <a:ln w="12700" cap="flat">
              <a:solidFill>
                <a:srgbClr val="0D072E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2D2E27"/>
        </a:fontRef>
        <a:srgbClr val="2D2E27"/>
      </a:tcTxStyle>
      <a:tcStyle>
        <a:tcBdr>
          <a:left>
            <a:ln w="12700" cap="flat">
              <a:solidFill>
                <a:srgbClr val="0D072E"/>
              </a:solidFill>
              <a:prstDash val="solid"/>
              <a:round/>
            </a:ln>
          </a:left>
          <a:right>
            <a:ln w="12700" cap="flat">
              <a:solidFill>
                <a:srgbClr val="0D072E"/>
              </a:solidFill>
              <a:prstDash val="solid"/>
              <a:round/>
            </a:ln>
          </a:right>
          <a:top>
            <a:ln w="12700" cap="flat">
              <a:solidFill>
                <a:srgbClr val="0D072E"/>
              </a:solidFill>
              <a:prstDash val="solid"/>
              <a:round/>
            </a:ln>
          </a:top>
          <a:bottom>
            <a:ln w="12700" cap="flat">
              <a:solidFill>
                <a:srgbClr val="0D072E"/>
              </a:solidFill>
              <a:prstDash val="solid"/>
              <a:round/>
            </a:ln>
          </a:bottom>
          <a:insideH>
            <a:ln w="12700" cap="flat">
              <a:solidFill>
                <a:srgbClr val="0D072E"/>
              </a:solidFill>
              <a:prstDash val="solid"/>
              <a:round/>
            </a:ln>
          </a:insideH>
          <a:insideV>
            <a:ln w="12700" cap="flat">
              <a:solidFill>
                <a:srgbClr val="0D072E"/>
              </a:solidFill>
              <a:prstDash val="solid"/>
              <a:round/>
            </a:ln>
          </a:insideV>
        </a:tcBdr>
        <a:fill>
          <a:solidFill>
            <a:srgbClr val="CDCED8"/>
          </a:solidFill>
        </a:fill>
      </a:tcStyle>
    </a:wholeTbl>
    <a:band2H>
      <a:tcTxStyle/>
      <a:tcStyle>
        <a:tcBdr/>
        <a:fill>
          <a:solidFill>
            <a:srgbClr val="E8E8ED"/>
          </a:solidFill>
        </a:fill>
      </a:tcStyle>
    </a:band2H>
    <a:firstCol>
      <a:tcTxStyle b="on" i="off">
        <a:fontRef idx="major">
          <a:srgbClr val="0D072E"/>
        </a:fontRef>
        <a:srgbClr val="0D072E"/>
      </a:tcTxStyle>
      <a:tcStyle>
        <a:tcBdr>
          <a:left>
            <a:ln w="12700" cap="flat">
              <a:solidFill>
                <a:srgbClr val="0D072E"/>
              </a:solidFill>
              <a:prstDash val="solid"/>
              <a:round/>
            </a:ln>
          </a:left>
          <a:right>
            <a:ln w="12700" cap="flat">
              <a:solidFill>
                <a:srgbClr val="0D072E"/>
              </a:solidFill>
              <a:prstDash val="solid"/>
              <a:round/>
            </a:ln>
          </a:right>
          <a:top>
            <a:ln w="12700" cap="flat">
              <a:solidFill>
                <a:srgbClr val="0D072E"/>
              </a:solidFill>
              <a:prstDash val="solid"/>
              <a:round/>
            </a:ln>
          </a:top>
          <a:bottom>
            <a:ln w="12700" cap="flat">
              <a:solidFill>
                <a:srgbClr val="0D072E"/>
              </a:solidFill>
              <a:prstDash val="solid"/>
              <a:round/>
            </a:ln>
          </a:bottom>
          <a:insideH>
            <a:ln w="12700" cap="flat">
              <a:solidFill>
                <a:srgbClr val="0D072E"/>
              </a:solidFill>
              <a:prstDash val="solid"/>
              <a:round/>
            </a:ln>
          </a:insideH>
          <a:insideV>
            <a:ln w="12700" cap="flat">
              <a:solidFill>
                <a:srgbClr val="0D072E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0D072E"/>
        </a:fontRef>
        <a:srgbClr val="0D072E"/>
      </a:tcTxStyle>
      <a:tcStyle>
        <a:tcBdr>
          <a:left>
            <a:ln w="12700" cap="flat">
              <a:solidFill>
                <a:srgbClr val="0D072E"/>
              </a:solidFill>
              <a:prstDash val="solid"/>
              <a:round/>
            </a:ln>
          </a:left>
          <a:right>
            <a:ln w="12700" cap="flat">
              <a:solidFill>
                <a:srgbClr val="0D072E"/>
              </a:solidFill>
              <a:prstDash val="solid"/>
              <a:round/>
            </a:ln>
          </a:right>
          <a:top>
            <a:ln w="38100" cap="flat">
              <a:solidFill>
                <a:srgbClr val="0D072E"/>
              </a:solidFill>
              <a:prstDash val="solid"/>
              <a:round/>
            </a:ln>
          </a:top>
          <a:bottom>
            <a:ln w="12700" cap="flat">
              <a:solidFill>
                <a:srgbClr val="0D072E"/>
              </a:solidFill>
              <a:prstDash val="solid"/>
              <a:round/>
            </a:ln>
          </a:bottom>
          <a:insideH>
            <a:ln w="12700" cap="flat">
              <a:solidFill>
                <a:srgbClr val="0D072E"/>
              </a:solidFill>
              <a:prstDash val="solid"/>
              <a:round/>
            </a:ln>
          </a:insideH>
          <a:insideV>
            <a:ln w="12700" cap="flat">
              <a:solidFill>
                <a:srgbClr val="0D072E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0D072E"/>
        </a:fontRef>
        <a:srgbClr val="0D072E"/>
      </a:tcTxStyle>
      <a:tcStyle>
        <a:tcBdr>
          <a:left>
            <a:ln w="12700" cap="flat">
              <a:solidFill>
                <a:srgbClr val="0D072E"/>
              </a:solidFill>
              <a:prstDash val="solid"/>
              <a:round/>
            </a:ln>
          </a:left>
          <a:right>
            <a:ln w="12700" cap="flat">
              <a:solidFill>
                <a:srgbClr val="0D072E"/>
              </a:solidFill>
              <a:prstDash val="solid"/>
              <a:round/>
            </a:ln>
          </a:right>
          <a:top>
            <a:ln w="12700" cap="flat">
              <a:solidFill>
                <a:srgbClr val="0D072E"/>
              </a:solidFill>
              <a:prstDash val="solid"/>
              <a:round/>
            </a:ln>
          </a:top>
          <a:bottom>
            <a:ln w="38100" cap="flat">
              <a:solidFill>
                <a:srgbClr val="0D072E"/>
              </a:solidFill>
              <a:prstDash val="solid"/>
              <a:round/>
            </a:ln>
          </a:bottom>
          <a:insideH>
            <a:ln w="12700" cap="flat">
              <a:solidFill>
                <a:srgbClr val="0D072E"/>
              </a:solidFill>
              <a:prstDash val="solid"/>
              <a:round/>
            </a:ln>
          </a:insideH>
          <a:insideV>
            <a:ln w="12700" cap="flat">
              <a:solidFill>
                <a:srgbClr val="0D072E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2D2E27"/>
        </a:fontRef>
        <a:srgbClr val="2D2E2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/>
      <a:tcStyle>
        <a:tcBdr/>
        <a:fill>
          <a:solidFill>
            <a:srgbClr val="0D072E"/>
          </a:solidFill>
        </a:fill>
      </a:tcStyle>
    </a:band2H>
    <a:firstCol>
      <a:tcTxStyle b="on" i="off">
        <a:fontRef idx="major">
          <a:srgbClr val="0D072E"/>
        </a:fontRef>
        <a:srgbClr val="0D072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2D2E27"/>
        </a:fontRef>
        <a:srgbClr val="2D2E2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D2E27"/>
              </a:solidFill>
              <a:prstDash val="solid"/>
              <a:round/>
            </a:ln>
          </a:top>
          <a:bottom>
            <a:ln w="25400" cap="flat">
              <a:solidFill>
                <a:srgbClr val="2D2E27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D072E"/>
          </a:solidFill>
        </a:fill>
      </a:tcStyle>
    </a:lastRow>
    <a:firstRow>
      <a:tcTxStyle b="on" i="off">
        <a:fontRef idx="major">
          <a:srgbClr val="0D072E"/>
        </a:fontRef>
        <a:srgbClr val="0D072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D2E27"/>
              </a:solidFill>
              <a:prstDash val="solid"/>
              <a:round/>
            </a:ln>
          </a:top>
          <a:bottom>
            <a:ln w="25400" cap="flat">
              <a:solidFill>
                <a:srgbClr val="2D2E27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2D2E27"/>
        </a:fontRef>
        <a:srgbClr val="2D2E27"/>
      </a:tcTxStyle>
      <a:tcStyle>
        <a:tcBdr>
          <a:left>
            <a:ln w="12700" cap="flat">
              <a:solidFill>
                <a:srgbClr val="0D072E"/>
              </a:solidFill>
              <a:prstDash val="solid"/>
              <a:round/>
            </a:ln>
          </a:left>
          <a:right>
            <a:ln w="12700" cap="flat">
              <a:solidFill>
                <a:srgbClr val="0D072E"/>
              </a:solidFill>
              <a:prstDash val="solid"/>
              <a:round/>
            </a:ln>
          </a:right>
          <a:top>
            <a:ln w="12700" cap="flat">
              <a:solidFill>
                <a:srgbClr val="0D072E"/>
              </a:solidFill>
              <a:prstDash val="solid"/>
              <a:round/>
            </a:ln>
          </a:top>
          <a:bottom>
            <a:ln w="12700" cap="flat">
              <a:solidFill>
                <a:srgbClr val="0D072E"/>
              </a:solidFill>
              <a:prstDash val="solid"/>
              <a:round/>
            </a:ln>
          </a:bottom>
          <a:insideH>
            <a:ln w="12700" cap="flat">
              <a:solidFill>
                <a:srgbClr val="0D072E"/>
              </a:solidFill>
              <a:prstDash val="solid"/>
              <a:round/>
            </a:ln>
          </a:insideH>
          <a:insideV>
            <a:ln w="12700" cap="flat">
              <a:solidFill>
                <a:srgbClr val="0D072E"/>
              </a:solidFill>
              <a:prstDash val="solid"/>
              <a:round/>
            </a:ln>
          </a:insideV>
        </a:tcBdr>
        <a:fill>
          <a:solidFill>
            <a:srgbClr val="CCCCCB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rgbClr val="0D072E"/>
        </a:fontRef>
        <a:srgbClr val="0D072E"/>
      </a:tcTxStyle>
      <a:tcStyle>
        <a:tcBdr>
          <a:left>
            <a:ln w="12700" cap="flat">
              <a:solidFill>
                <a:srgbClr val="0D072E"/>
              </a:solidFill>
              <a:prstDash val="solid"/>
              <a:round/>
            </a:ln>
          </a:left>
          <a:right>
            <a:ln w="12700" cap="flat">
              <a:solidFill>
                <a:srgbClr val="0D072E"/>
              </a:solidFill>
              <a:prstDash val="solid"/>
              <a:round/>
            </a:ln>
          </a:right>
          <a:top>
            <a:ln w="12700" cap="flat">
              <a:solidFill>
                <a:srgbClr val="0D072E"/>
              </a:solidFill>
              <a:prstDash val="solid"/>
              <a:round/>
            </a:ln>
          </a:top>
          <a:bottom>
            <a:ln w="12700" cap="flat">
              <a:solidFill>
                <a:srgbClr val="0D072E"/>
              </a:solidFill>
              <a:prstDash val="solid"/>
              <a:round/>
            </a:ln>
          </a:bottom>
          <a:insideH>
            <a:ln w="12700" cap="flat">
              <a:solidFill>
                <a:srgbClr val="0D072E"/>
              </a:solidFill>
              <a:prstDash val="solid"/>
              <a:round/>
            </a:ln>
          </a:insideH>
          <a:insideV>
            <a:ln w="12700" cap="flat">
              <a:solidFill>
                <a:srgbClr val="0D072E"/>
              </a:solidFill>
              <a:prstDash val="solid"/>
              <a:round/>
            </a:ln>
          </a:insideV>
        </a:tcBdr>
        <a:fill>
          <a:solidFill>
            <a:srgbClr val="2D2E27"/>
          </a:solidFill>
        </a:fill>
      </a:tcStyle>
    </a:firstCol>
    <a:lastRow>
      <a:tcTxStyle b="on" i="off">
        <a:fontRef idx="major">
          <a:srgbClr val="0D072E"/>
        </a:fontRef>
        <a:srgbClr val="0D072E"/>
      </a:tcTxStyle>
      <a:tcStyle>
        <a:tcBdr>
          <a:left>
            <a:ln w="12700" cap="flat">
              <a:solidFill>
                <a:srgbClr val="0D072E"/>
              </a:solidFill>
              <a:prstDash val="solid"/>
              <a:round/>
            </a:ln>
          </a:left>
          <a:right>
            <a:ln w="12700" cap="flat">
              <a:solidFill>
                <a:srgbClr val="0D072E"/>
              </a:solidFill>
              <a:prstDash val="solid"/>
              <a:round/>
            </a:ln>
          </a:right>
          <a:top>
            <a:ln w="38100" cap="flat">
              <a:solidFill>
                <a:srgbClr val="0D072E"/>
              </a:solidFill>
              <a:prstDash val="solid"/>
              <a:round/>
            </a:ln>
          </a:top>
          <a:bottom>
            <a:ln w="12700" cap="flat">
              <a:solidFill>
                <a:srgbClr val="0D072E"/>
              </a:solidFill>
              <a:prstDash val="solid"/>
              <a:round/>
            </a:ln>
          </a:bottom>
          <a:insideH>
            <a:ln w="12700" cap="flat">
              <a:solidFill>
                <a:srgbClr val="0D072E"/>
              </a:solidFill>
              <a:prstDash val="solid"/>
              <a:round/>
            </a:ln>
          </a:insideH>
          <a:insideV>
            <a:ln w="12700" cap="flat">
              <a:solidFill>
                <a:srgbClr val="0D072E"/>
              </a:solidFill>
              <a:prstDash val="solid"/>
              <a:round/>
            </a:ln>
          </a:insideV>
        </a:tcBdr>
        <a:fill>
          <a:solidFill>
            <a:srgbClr val="2D2E27"/>
          </a:solidFill>
        </a:fill>
      </a:tcStyle>
    </a:lastRow>
    <a:firstRow>
      <a:tcTxStyle b="on" i="off">
        <a:fontRef idx="major">
          <a:srgbClr val="0D072E"/>
        </a:fontRef>
        <a:srgbClr val="0D072E"/>
      </a:tcTxStyle>
      <a:tcStyle>
        <a:tcBdr>
          <a:left>
            <a:ln w="12700" cap="flat">
              <a:solidFill>
                <a:srgbClr val="0D072E"/>
              </a:solidFill>
              <a:prstDash val="solid"/>
              <a:round/>
            </a:ln>
          </a:left>
          <a:right>
            <a:ln w="12700" cap="flat">
              <a:solidFill>
                <a:srgbClr val="0D072E"/>
              </a:solidFill>
              <a:prstDash val="solid"/>
              <a:round/>
            </a:ln>
          </a:right>
          <a:top>
            <a:ln w="12700" cap="flat">
              <a:solidFill>
                <a:srgbClr val="0D072E"/>
              </a:solidFill>
              <a:prstDash val="solid"/>
              <a:round/>
            </a:ln>
          </a:top>
          <a:bottom>
            <a:ln w="38100" cap="flat">
              <a:solidFill>
                <a:srgbClr val="0D072E"/>
              </a:solidFill>
              <a:prstDash val="solid"/>
              <a:round/>
            </a:ln>
          </a:bottom>
          <a:insideH>
            <a:ln w="12700" cap="flat">
              <a:solidFill>
                <a:srgbClr val="0D072E"/>
              </a:solidFill>
              <a:prstDash val="solid"/>
              <a:round/>
            </a:ln>
          </a:insideH>
          <a:insideV>
            <a:ln w="12700" cap="flat">
              <a:solidFill>
                <a:srgbClr val="0D072E"/>
              </a:solidFill>
              <a:prstDash val="solid"/>
              <a:round/>
            </a:ln>
          </a:insideV>
        </a:tcBdr>
        <a:fill>
          <a:solidFill>
            <a:srgbClr val="2D2E27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2D2E27"/>
        </a:fontRef>
        <a:srgbClr val="2D2E27"/>
      </a:tcTxStyle>
      <a:tcStyle>
        <a:tcBdr>
          <a:left>
            <a:ln w="12700" cap="flat">
              <a:solidFill>
                <a:srgbClr val="2D2E27"/>
              </a:solidFill>
              <a:prstDash val="solid"/>
              <a:round/>
            </a:ln>
          </a:left>
          <a:right>
            <a:ln w="12700" cap="flat">
              <a:solidFill>
                <a:srgbClr val="2D2E27"/>
              </a:solidFill>
              <a:prstDash val="solid"/>
              <a:round/>
            </a:ln>
          </a:right>
          <a:top>
            <a:ln w="12700" cap="flat">
              <a:solidFill>
                <a:srgbClr val="2D2E27"/>
              </a:solidFill>
              <a:prstDash val="solid"/>
              <a:round/>
            </a:ln>
          </a:top>
          <a:bottom>
            <a:ln w="12700" cap="flat">
              <a:solidFill>
                <a:srgbClr val="2D2E27"/>
              </a:solidFill>
              <a:prstDash val="solid"/>
              <a:round/>
            </a:ln>
          </a:bottom>
          <a:insideH>
            <a:ln w="12700" cap="flat">
              <a:solidFill>
                <a:srgbClr val="2D2E27"/>
              </a:solidFill>
              <a:prstDash val="solid"/>
              <a:round/>
            </a:ln>
          </a:insideH>
          <a:insideV>
            <a:ln w="12700" cap="flat">
              <a:solidFill>
                <a:srgbClr val="2D2E27"/>
              </a:solidFill>
              <a:prstDash val="solid"/>
              <a:round/>
            </a:ln>
          </a:insideV>
        </a:tcBdr>
        <a:fill>
          <a:solidFill>
            <a:srgbClr val="2D2E27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2D2E27"/>
        </a:fontRef>
        <a:srgbClr val="2D2E27"/>
      </a:tcTxStyle>
      <a:tcStyle>
        <a:tcBdr>
          <a:left>
            <a:ln w="12700" cap="flat">
              <a:solidFill>
                <a:srgbClr val="2D2E27"/>
              </a:solidFill>
              <a:prstDash val="solid"/>
              <a:round/>
            </a:ln>
          </a:left>
          <a:right>
            <a:ln w="12700" cap="flat">
              <a:solidFill>
                <a:srgbClr val="2D2E27"/>
              </a:solidFill>
              <a:prstDash val="solid"/>
              <a:round/>
            </a:ln>
          </a:right>
          <a:top>
            <a:ln w="12700" cap="flat">
              <a:solidFill>
                <a:srgbClr val="2D2E27"/>
              </a:solidFill>
              <a:prstDash val="solid"/>
              <a:round/>
            </a:ln>
          </a:top>
          <a:bottom>
            <a:ln w="12700" cap="flat">
              <a:solidFill>
                <a:srgbClr val="2D2E27"/>
              </a:solidFill>
              <a:prstDash val="solid"/>
              <a:round/>
            </a:ln>
          </a:bottom>
          <a:insideH>
            <a:ln w="12700" cap="flat">
              <a:solidFill>
                <a:srgbClr val="2D2E27"/>
              </a:solidFill>
              <a:prstDash val="solid"/>
              <a:round/>
            </a:ln>
          </a:insideH>
          <a:insideV>
            <a:ln w="12700" cap="flat">
              <a:solidFill>
                <a:srgbClr val="2D2E27"/>
              </a:solidFill>
              <a:prstDash val="solid"/>
              <a:round/>
            </a:ln>
          </a:insideV>
        </a:tcBdr>
        <a:fill>
          <a:solidFill>
            <a:srgbClr val="2D2E27">
              <a:alpha val="20000"/>
            </a:srgbClr>
          </a:solidFill>
        </a:fill>
      </a:tcStyle>
    </a:firstCol>
    <a:lastRow>
      <a:tcTxStyle b="on" i="off">
        <a:fontRef idx="major">
          <a:srgbClr val="2D2E27"/>
        </a:fontRef>
        <a:srgbClr val="2D2E27"/>
      </a:tcTxStyle>
      <a:tcStyle>
        <a:tcBdr>
          <a:left>
            <a:ln w="12700" cap="flat">
              <a:solidFill>
                <a:srgbClr val="2D2E27"/>
              </a:solidFill>
              <a:prstDash val="solid"/>
              <a:round/>
            </a:ln>
          </a:left>
          <a:right>
            <a:ln w="12700" cap="flat">
              <a:solidFill>
                <a:srgbClr val="2D2E27"/>
              </a:solidFill>
              <a:prstDash val="solid"/>
              <a:round/>
            </a:ln>
          </a:right>
          <a:top>
            <a:ln w="50800" cap="flat">
              <a:solidFill>
                <a:srgbClr val="2D2E27"/>
              </a:solidFill>
              <a:prstDash val="solid"/>
              <a:round/>
            </a:ln>
          </a:top>
          <a:bottom>
            <a:ln w="12700" cap="flat">
              <a:solidFill>
                <a:srgbClr val="2D2E27"/>
              </a:solidFill>
              <a:prstDash val="solid"/>
              <a:round/>
            </a:ln>
          </a:bottom>
          <a:insideH>
            <a:ln w="12700" cap="flat">
              <a:solidFill>
                <a:srgbClr val="2D2E27"/>
              </a:solidFill>
              <a:prstDash val="solid"/>
              <a:round/>
            </a:ln>
          </a:insideH>
          <a:insideV>
            <a:ln w="12700" cap="flat">
              <a:solidFill>
                <a:srgbClr val="2D2E27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2D2E27"/>
        </a:fontRef>
        <a:srgbClr val="2D2E27"/>
      </a:tcTxStyle>
      <a:tcStyle>
        <a:tcBdr>
          <a:left>
            <a:ln w="12700" cap="flat">
              <a:solidFill>
                <a:srgbClr val="2D2E27"/>
              </a:solidFill>
              <a:prstDash val="solid"/>
              <a:round/>
            </a:ln>
          </a:left>
          <a:right>
            <a:ln w="12700" cap="flat">
              <a:solidFill>
                <a:srgbClr val="2D2E27"/>
              </a:solidFill>
              <a:prstDash val="solid"/>
              <a:round/>
            </a:ln>
          </a:right>
          <a:top>
            <a:ln w="12700" cap="flat">
              <a:solidFill>
                <a:srgbClr val="2D2E27"/>
              </a:solidFill>
              <a:prstDash val="solid"/>
              <a:round/>
            </a:ln>
          </a:top>
          <a:bottom>
            <a:ln w="25400" cap="flat">
              <a:solidFill>
                <a:srgbClr val="2D2E27"/>
              </a:solidFill>
              <a:prstDash val="solid"/>
              <a:round/>
            </a:ln>
          </a:bottom>
          <a:insideH>
            <a:ln w="12700" cap="flat">
              <a:solidFill>
                <a:srgbClr val="2D2E27"/>
              </a:solidFill>
              <a:prstDash val="solid"/>
              <a:round/>
            </a:ln>
          </a:insideH>
          <a:insideV>
            <a:ln w="12700" cap="flat">
              <a:solidFill>
                <a:srgbClr val="2D2E27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Shape 50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08" name="Shape 50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083792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9;p2"/>
          <p:cNvGrpSpPr/>
          <p:nvPr/>
        </p:nvGrpSpPr>
        <p:grpSpPr>
          <a:xfrm>
            <a:off x="1511924" y="-490202"/>
            <a:ext cx="3366004" cy="750605"/>
            <a:chOff x="0" y="0"/>
            <a:chExt cx="3366003" cy="750603"/>
          </a:xfrm>
        </p:grpSpPr>
        <p:grpSp>
          <p:nvGrpSpPr>
            <p:cNvPr id="15" name="Google Shape;10;p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13" name="Google Shape;11;p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4" name="Google Shape;12;p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16" name="Google Shape;13;p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25, 2021 - 12H</a:t>
              </a:r>
            </a:p>
          </p:txBody>
        </p:sp>
        <p:sp>
          <p:nvSpPr>
            <p:cNvPr id="17" name="Google Shape;14;p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24" name="Google Shape;15;p2"/>
          <p:cNvGrpSpPr/>
          <p:nvPr/>
        </p:nvGrpSpPr>
        <p:grpSpPr>
          <a:xfrm>
            <a:off x="825749" y="-53601"/>
            <a:ext cx="3366004" cy="750605"/>
            <a:chOff x="0" y="0"/>
            <a:chExt cx="3366003" cy="750603"/>
          </a:xfrm>
        </p:grpSpPr>
        <p:grpSp>
          <p:nvGrpSpPr>
            <p:cNvPr id="21" name="Google Shape;16;p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19" name="Google Shape;17;p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20" name="Google Shape;18;p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22" name="Google Shape;19;p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JULY 11, 2021 - 11H</a:t>
              </a:r>
            </a:p>
          </p:txBody>
        </p:sp>
        <p:sp>
          <p:nvSpPr>
            <p:cNvPr id="23" name="Google Shape;20;p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30" name="Google Shape;21;p2"/>
          <p:cNvGrpSpPr/>
          <p:nvPr/>
        </p:nvGrpSpPr>
        <p:grpSpPr>
          <a:xfrm>
            <a:off x="139574" y="382999"/>
            <a:ext cx="3366004" cy="750605"/>
            <a:chOff x="0" y="0"/>
            <a:chExt cx="3366003" cy="750603"/>
          </a:xfrm>
        </p:grpSpPr>
        <p:grpSp>
          <p:nvGrpSpPr>
            <p:cNvPr id="27" name="Google Shape;22;p2"/>
            <p:cNvGrpSpPr/>
            <p:nvPr/>
          </p:nvGrpSpPr>
          <p:grpSpPr>
            <a:xfrm>
              <a:off x="0" y="0"/>
              <a:ext cx="3366004" cy="750604"/>
              <a:chOff x="0" y="0"/>
              <a:chExt cx="3366003" cy="750603"/>
            </a:xfrm>
          </p:grpSpPr>
          <p:sp>
            <p:nvSpPr>
              <p:cNvPr id="25" name="Google Shape;23;p2"/>
              <p:cNvSpPr/>
              <p:nvPr/>
            </p:nvSpPr>
            <p:spPr>
              <a:xfrm>
                <a:off x="0" y="0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26" name="Google Shape;24;p2"/>
              <p:cNvSpPr/>
              <p:nvPr/>
            </p:nvSpPr>
            <p:spPr>
              <a:xfrm>
                <a:off x="3047715" y="173713"/>
                <a:ext cx="178627" cy="1786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28" name="Google Shape;25;p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AUGUST 8, 2021 - 16H</a:t>
              </a:r>
            </a:p>
          </p:txBody>
        </p:sp>
        <p:sp>
          <p:nvSpPr>
            <p:cNvPr id="29" name="Google Shape;26;p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36" name="Google Shape;27;p2"/>
          <p:cNvGrpSpPr/>
          <p:nvPr/>
        </p:nvGrpSpPr>
        <p:grpSpPr>
          <a:xfrm>
            <a:off x="6268775" y="3438049"/>
            <a:ext cx="3366004" cy="750604"/>
            <a:chOff x="0" y="0"/>
            <a:chExt cx="3366003" cy="750603"/>
          </a:xfrm>
        </p:grpSpPr>
        <p:grpSp>
          <p:nvGrpSpPr>
            <p:cNvPr id="33" name="Google Shape;28;p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31" name="Google Shape;29;p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32" name="Google Shape;30;p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34" name="Google Shape;31;p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15, 2021 - 18H</a:t>
              </a:r>
            </a:p>
          </p:txBody>
        </p:sp>
        <p:sp>
          <p:nvSpPr>
            <p:cNvPr id="35" name="Google Shape;32;p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42" name="Google Shape;33;p2"/>
          <p:cNvGrpSpPr/>
          <p:nvPr/>
        </p:nvGrpSpPr>
        <p:grpSpPr>
          <a:xfrm>
            <a:off x="5582599" y="3874649"/>
            <a:ext cx="3366004" cy="750604"/>
            <a:chOff x="0" y="0"/>
            <a:chExt cx="3366003" cy="750603"/>
          </a:xfrm>
        </p:grpSpPr>
        <p:grpSp>
          <p:nvGrpSpPr>
            <p:cNvPr id="39" name="Google Shape;34;p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37" name="Google Shape;35;p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38" name="Google Shape;36;p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40" name="Google Shape;37;p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15, 2021 - 15H</a:t>
              </a:r>
            </a:p>
          </p:txBody>
        </p:sp>
        <p:sp>
          <p:nvSpPr>
            <p:cNvPr id="41" name="Google Shape;38;p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48" name="Google Shape;39;p2"/>
          <p:cNvGrpSpPr/>
          <p:nvPr/>
        </p:nvGrpSpPr>
        <p:grpSpPr>
          <a:xfrm>
            <a:off x="4896425" y="4311250"/>
            <a:ext cx="3366004" cy="750604"/>
            <a:chOff x="0" y="0"/>
            <a:chExt cx="3366003" cy="750603"/>
          </a:xfrm>
        </p:grpSpPr>
        <p:grpSp>
          <p:nvGrpSpPr>
            <p:cNvPr id="45" name="Google Shape;40;p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43" name="Google Shape;41;p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4" name="Google Shape;42;p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46" name="Google Shape;43;p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15, 2021 - 15H</a:t>
              </a:r>
            </a:p>
          </p:txBody>
        </p:sp>
        <p:sp>
          <p:nvSpPr>
            <p:cNvPr id="47" name="Google Shape;44;p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54" name="Google Shape;45;p2"/>
          <p:cNvGrpSpPr/>
          <p:nvPr/>
        </p:nvGrpSpPr>
        <p:grpSpPr>
          <a:xfrm>
            <a:off x="4210248" y="4747850"/>
            <a:ext cx="3366004" cy="750604"/>
            <a:chOff x="0" y="0"/>
            <a:chExt cx="3366003" cy="750603"/>
          </a:xfrm>
        </p:grpSpPr>
        <p:grpSp>
          <p:nvGrpSpPr>
            <p:cNvPr id="51" name="Google Shape;46;p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49" name="Google Shape;47;p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0" name="Google Shape;48;p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52" name="Google Shape;49;p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MARCH 22, 2021 - 15H</a:t>
              </a:r>
            </a:p>
          </p:txBody>
        </p:sp>
        <p:sp>
          <p:nvSpPr>
            <p:cNvPr id="53" name="Google Shape;50;p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60" name="Google Shape;51;p2"/>
          <p:cNvGrpSpPr/>
          <p:nvPr/>
        </p:nvGrpSpPr>
        <p:grpSpPr>
          <a:xfrm>
            <a:off x="-546601" y="819598"/>
            <a:ext cx="3366004" cy="750605"/>
            <a:chOff x="0" y="0"/>
            <a:chExt cx="3366003" cy="750603"/>
          </a:xfrm>
        </p:grpSpPr>
        <p:grpSp>
          <p:nvGrpSpPr>
            <p:cNvPr id="57" name="Google Shape;52;p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55" name="Google Shape;53;p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6" name="Google Shape;54;p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58" name="Google Shape;55;p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APRIL 15, 2021 - 15H</a:t>
              </a:r>
            </a:p>
          </p:txBody>
        </p:sp>
        <p:sp>
          <p:nvSpPr>
            <p:cNvPr id="59" name="Google Shape;56;p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66" name="Google Shape;57;p2"/>
          <p:cNvGrpSpPr/>
          <p:nvPr/>
        </p:nvGrpSpPr>
        <p:grpSpPr>
          <a:xfrm>
            <a:off x="6881600" y="-310551"/>
            <a:ext cx="3366004" cy="750605"/>
            <a:chOff x="0" y="0"/>
            <a:chExt cx="3366003" cy="750603"/>
          </a:xfrm>
        </p:grpSpPr>
        <p:grpSp>
          <p:nvGrpSpPr>
            <p:cNvPr id="63" name="Google Shape;58;p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61" name="Google Shape;59;p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2" name="Google Shape;60;p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64" name="Google Shape;61;p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15, 2021 - 18H</a:t>
              </a:r>
            </a:p>
          </p:txBody>
        </p:sp>
        <p:sp>
          <p:nvSpPr>
            <p:cNvPr id="65" name="Google Shape;62;p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72" name="Google Shape;63;p2"/>
          <p:cNvGrpSpPr/>
          <p:nvPr/>
        </p:nvGrpSpPr>
        <p:grpSpPr>
          <a:xfrm>
            <a:off x="6195424" y="126049"/>
            <a:ext cx="3366004" cy="750605"/>
            <a:chOff x="0" y="0"/>
            <a:chExt cx="3366003" cy="750603"/>
          </a:xfrm>
        </p:grpSpPr>
        <p:grpSp>
          <p:nvGrpSpPr>
            <p:cNvPr id="69" name="Google Shape;64;p2"/>
            <p:cNvGrpSpPr/>
            <p:nvPr/>
          </p:nvGrpSpPr>
          <p:grpSpPr>
            <a:xfrm>
              <a:off x="0" y="0"/>
              <a:ext cx="3366004" cy="750604"/>
              <a:chOff x="0" y="0"/>
              <a:chExt cx="3366003" cy="750603"/>
            </a:xfrm>
          </p:grpSpPr>
          <p:sp>
            <p:nvSpPr>
              <p:cNvPr id="67" name="Google Shape;65;p2"/>
              <p:cNvSpPr/>
              <p:nvPr/>
            </p:nvSpPr>
            <p:spPr>
              <a:xfrm>
                <a:off x="0" y="0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8" name="Google Shape;66;p2"/>
              <p:cNvSpPr/>
              <p:nvPr/>
            </p:nvSpPr>
            <p:spPr>
              <a:xfrm>
                <a:off x="3047715" y="173713"/>
                <a:ext cx="178627" cy="1786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70" name="Google Shape;67;p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15, 2021 - 15H</a:t>
              </a:r>
            </a:p>
          </p:txBody>
        </p:sp>
        <p:sp>
          <p:nvSpPr>
            <p:cNvPr id="71" name="Google Shape;68;p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78" name="Google Shape;69;p2"/>
          <p:cNvGrpSpPr/>
          <p:nvPr/>
        </p:nvGrpSpPr>
        <p:grpSpPr>
          <a:xfrm>
            <a:off x="5509250" y="562649"/>
            <a:ext cx="3366004" cy="750605"/>
            <a:chOff x="0" y="0"/>
            <a:chExt cx="3366003" cy="750603"/>
          </a:xfrm>
        </p:grpSpPr>
        <p:grpSp>
          <p:nvGrpSpPr>
            <p:cNvPr id="75" name="Google Shape;70;p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73" name="Google Shape;71;p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74" name="Google Shape;72;p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76" name="Google Shape;73;p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15, 2021 - 15H</a:t>
              </a:r>
            </a:p>
          </p:txBody>
        </p:sp>
        <p:sp>
          <p:nvSpPr>
            <p:cNvPr id="77" name="Google Shape;74;p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sp>
        <p:nvSpPr>
          <p:cNvPr id="79" name="Google Shape;75;p2"/>
          <p:cNvSpPr/>
          <p:nvPr/>
        </p:nvSpPr>
        <p:spPr>
          <a:xfrm>
            <a:off x="726850" y="683250"/>
            <a:ext cx="7697100" cy="3777001"/>
          </a:xfrm>
          <a:prstGeom prst="roundRect">
            <a:avLst>
              <a:gd name="adj" fmla="val 5742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0" name="Google Shape;76;p2"/>
          <p:cNvSpPr/>
          <p:nvPr/>
        </p:nvSpPr>
        <p:spPr>
          <a:xfrm>
            <a:off x="720000" y="1064389"/>
            <a:ext cx="7697101" cy="2"/>
          </a:xfrm>
          <a:prstGeom prst="line">
            <a:avLst/>
          </a:prstGeom>
          <a:ln w="28575">
            <a:solidFill>
              <a:srgbClr val="2D2E27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81" name="Google Shape;77;p2"/>
          <p:cNvSpPr/>
          <p:nvPr/>
        </p:nvSpPr>
        <p:spPr>
          <a:xfrm>
            <a:off x="7368795" y="816719"/>
            <a:ext cx="140403" cy="140403"/>
          </a:xfrm>
          <a:prstGeom prst="ellipse">
            <a:avLst/>
          </a:prstGeom>
          <a:solidFill>
            <a:srgbClr val="FFB09C"/>
          </a:solidFill>
          <a:ln w="28575">
            <a:solidFill>
              <a:srgbClr val="2D2E27"/>
            </a:solidFill>
          </a:ln>
          <a:effectLst>
            <a:outerShdw dist="19050" dir="270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2" name="Google Shape;78;p2"/>
          <p:cNvSpPr/>
          <p:nvPr/>
        </p:nvSpPr>
        <p:spPr>
          <a:xfrm>
            <a:off x="7666042" y="816719"/>
            <a:ext cx="140403" cy="140403"/>
          </a:xfrm>
          <a:prstGeom prst="ellipse">
            <a:avLst/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19050" dir="270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3" name="Google Shape;79;p2"/>
          <p:cNvSpPr/>
          <p:nvPr/>
        </p:nvSpPr>
        <p:spPr>
          <a:xfrm>
            <a:off x="7963292" y="816719"/>
            <a:ext cx="140403" cy="140403"/>
          </a:xfrm>
          <a:prstGeom prst="ellipse">
            <a:avLst/>
          </a:prstGeom>
          <a:solidFill>
            <a:srgbClr val="91F1AD"/>
          </a:solidFill>
          <a:ln w="28575">
            <a:solidFill>
              <a:srgbClr val="2D2E27"/>
            </a:solidFill>
          </a:ln>
          <a:effectLst>
            <a:outerShdw dist="19050" dir="270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xfrm>
            <a:off x="987375" y="1563512"/>
            <a:ext cx="7169402" cy="1699501"/>
          </a:xfrm>
          <a:prstGeom prst="rect">
            <a:avLst/>
          </a:prstGeom>
        </p:spPr>
        <p:txBody>
          <a:bodyPr anchor="b"/>
          <a:lstStyle>
            <a:lvl1pPr algn="ctr"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8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69075" y="3240600"/>
            <a:ext cx="5405700" cy="480602"/>
          </a:xfrm>
          <a:prstGeom prst="rect">
            <a:avLst/>
          </a:prstGeom>
        </p:spPr>
        <p:txBody>
          <a:bodyPr/>
          <a:lstStyle>
            <a:lvl1pPr marL="203200" indent="-76200" algn="ctr">
              <a:buClrTx/>
              <a:buSzTx/>
              <a:buNone/>
              <a:defRPr sz="1600"/>
            </a:lvl1pPr>
            <a:lvl2pPr marL="203200" indent="127000" algn="ctr">
              <a:buClrTx/>
              <a:buSzTx/>
              <a:buNone/>
              <a:defRPr sz="1600"/>
            </a:lvl2pPr>
            <a:lvl3pPr marL="203200" indent="127000" algn="ctr">
              <a:buClrTx/>
              <a:buSzTx/>
              <a:buNone/>
              <a:defRPr sz="1600"/>
            </a:lvl3pPr>
            <a:lvl4pPr marL="203200" indent="127000" algn="ctr">
              <a:buClrTx/>
              <a:buSzTx/>
              <a:buNone/>
              <a:defRPr sz="1600"/>
            </a:lvl4pPr>
            <a:lvl5pPr marL="203200" indent="127000" algn="ctr">
              <a:buClrTx/>
              <a:buSz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_NUMB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8" name="Google Shape;200;p11"/>
          <p:cNvGrpSpPr/>
          <p:nvPr/>
        </p:nvGrpSpPr>
        <p:grpSpPr>
          <a:xfrm>
            <a:off x="247197" y="332348"/>
            <a:ext cx="8649605" cy="4478704"/>
            <a:chOff x="-1" y="0"/>
            <a:chExt cx="8649604" cy="4478702"/>
          </a:xfrm>
        </p:grpSpPr>
        <p:sp>
          <p:nvSpPr>
            <p:cNvPr id="252" name="Google Shape;201;p11"/>
            <p:cNvSpPr/>
            <p:nvPr/>
          </p:nvSpPr>
          <p:spPr>
            <a:xfrm>
              <a:off x="0" y="-1"/>
              <a:ext cx="8649603" cy="4478704"/>
            </a:xfrm>
            <a:prstGeom prst="roundRect">
              <a:avLst>
                <a:gd name="adj" fmla="val 3336"/>
              </a:avLst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76200" dir="312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257" name="Google Shape;202;p11"/>
            <p:cNvGrpSpPr/>
            <p:nvPr/>
          </p:nvGrpSpPr>
          <p:grpSpPr>
            <a:xfrm>
              <a:off x="-2" y="141017"/>
              <a:ext cx="8642706" cy="247685"/>
              <a:chOff x="0" y="0"/>
              <a:chExt cx="8642705" cy="247684"/>
            </a:xfrm>
          </p:grpSpPr>
          <p:sp>
            <p:nvSpPr>
              <p:cNvPr id="253" name="Google Shape;203;p11"/>
              <p:cNvSpPr/>
              <p:nvPr/>
            </p:nvSpPr>
            <p:spPr>
              <a:xfrm>
                <a:off x="-1" y="247682"/>
                <a:ext cx="8642706" cy="2"/>
              </a:xfrm>
              <a:prstGeom prst="line">
                <a:avLst/>
              </a:prstGeom>
              <a:noFill/>
              <a:ln w="28575" cap="flat">
                <a:solidFill>
                  <a:srgbClr val="2D2E27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54" name="Google Shape;204;p11"/>
              <p:cNvSpPr/>
              <p:nvPr/>
            </p:nvSpPr>
            <p:spPr>
              <a:xfrm>
                <a:off x="7594446" y="-1"/>
                <a:ext cx="140403" cy="140402"/>
              </a:xfrm>
              <a:prstGeom prst="ellipse">
                <a:avLst/>
              </a:prstGeom>
              <a:solidFill>
                <a:srgbClr val="FFB09C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19050" dir="270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255" name="Google Shape;205;p11"/>
              <p:cNvSpPr/>
              <p:nvPr/>
            </p:nvSpPr>
            <p:spPr>
              <a:xfrm>
                <a:off x="7891696" y="-1"/>
                <a:ext cx="140403" cy="140402"/>
              </a:xfrm>
              <a:prstGeom prst="ellipse">
                <a:avLst/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19050" dir="270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256" name="Google Shape;206;p11"/>
              <p:cNvSpPr/>
              <p:nvPr/>
            </p:nvSpPr>
            <p:spPr>
              <a:xfrm>
                <a:off x="8188945" y="-1"/>
                <a:ext cx="140403" cy="140402"/>
              </a:xfrm>
              <a:prstGeom prst="ellipse">
                <a:avLst/>
              </a:prstGeom>
              <a:solidFill>
                <a:schemeClr val="accent5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19050" dir="270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259" name="xx%"/>
          <p:cNvSpPr txBox="1">
            <a:spLocks noGrp="1"/>
          </p:cNvSpPr>
          <p:nvPr>
            <p:ph type="title" hasCustomPrompt="1"/>
          </p:nvPr>
        </p:nvSpPr>
        <p:spPr>
          <a:xfrm>
            <a:off x="719998" y="1635424"/>
            <a:ext cx="4772404" cy="1534802"/>
          </a:xfrm>
          <a:prstGeom prst="rect">
            <a:avLst/>
          </a:prstGeom>
        </p:spPr>
        <p:txBody>
          <a:bodyPr anchor="ctr"/>
          <a:lstStyle>
            <a:lvl1pPr algn="ctr">
              <a:defRPr sz="8000"/>
            </a:lvl1pPr>
          </a:lstStyle>
          <a:p>
            <a:r>
              <a:t>xx%</a:t>
            </a:r>
          </a:p>
        </p:txBody>
      </p:sp>
      <p:sp>
        <p:nvSpPr>
          <p:cNvPr id="2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458600" y="3170223"/>
            <a:ext cx="3295202" cy="426902"/>
          </a:xfrm>
          <a:prstGeom prst="rect">
            <a:avLst/>
          </a:prstGeom>
        </p:spPr>
        <p:txBody>
          <a:bodyPr/>
          <a:lstStyle>
            <a:lvl1pPr marL="203200" indent="-76200" algn="ctr">
              <a:buClrTx/>
              <a:buSzTx/>
              <a:buNone/>
              <a:defRPr sz="1600"/>
            </a:lvl1pPr>
            <a:lvl2pPr marL="203200" indent="127000" algn="ctr">
              <a:buClrTx/>
              <a:buSzTx/>
              <a:buNone/>
              <a:defRPr sz="1600"/>
            </a:lvl2pPr>
            <a:lvl3pPr marL="203200" indent="127000" algn="ctr">
              <a:buClrTx/>
              <a:buSzTx/>
              <a:buNone/>
              <a:defRPr sz="1600"/>
            </a:lvl3pPr>
            <a:lvl4pPr marL="203200" indent="127000" algn="ctr">
              <a:buClrTx/>
              <a:buSzTx/>
              <a:buNone/>
              <a:defRPr sz="1600"/>
            </a:lvl4pPr>
            <a:lvl5pPr marL="203200" indent="127000" algn="ctr">
              <a:buClrTx/>
              <a:buSz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ONLY_1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11;p13"/>
          <p:cNvSpPr/>
          <p:nvPr/>
        </p:nvSpPr>
        <p:spPr>
          <a:xfrm>
            <a:off x="247200" y="332348"/>
            <a:ext cx="8649600" cy="798902"/>
          </a:xfrm>
          <a:prstGeom prst="roundRect">
            <a:avLst>
              <a:gd name="adj" fmla="val 18597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281" name="Google Shape;212;p13"/>
          <p:cNvGrpSpPr/>
          <p:nvPr/>
        </p:nvGrpSpPr>
        <p:grpSpPr>
          <a:xfrm>
            <a:off x="247197" y="1328450"/>
            <a:ext cx="8649605" cy="3482701"/>
            <a:chOff x="-1" y="0"/>
            <a:chExt cx="8649603" cy="3482700"/>
          </a:xfrm>
        </p:grpSpPr>
        <p:sp>
          <p:nvSpPr>
            <p:cNvPr id="276" name="Google Shape;213;p13"/>
            <p:cNvSpPr/>
            <p:nvPr/>
          </p:nvSpPr>
          <p:spPr>
            <a:xfrm>
              <a:off x="0" y="0"/>
              <a:ext cx="8649603" cy="3482701"/>
            </a:xfrm>
            <a:prstGeom prst="roundRect">
              <a:avLst>
                <a:gd name="adj" fmla="val 3972"/>
              </a:avLst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76200" dir="312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77" name="Google Shape;214;p13"/>
            <p:cNvSpPr/>
            <p:nvPr/>
          </p:nvSpPr>
          <p:spPr>
            <a:xfrm>
              <a:off x="-2" y="381150"/>
              <a:ext cx="8642704" cy="2"/>
            </a:xfrm>
            <a:prstGeom prst="line">
              <a:avLst/>
            </a:prstGeom>
            <a:noFill/>
            <a:ln w="28575" cap="flat">
              <a:solidFill>
                <a:srgbClr val="2D2E27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278" name="Google Shape;215;p13"/>
            <p:cNvSpPr/>
            <p:nvPr/>
          </p:nvSpPr>
          <p:spPr>
            <a:xfrm>
              <a:off x="7594446" y="133469"/>
              <a:ext cx="140403" cy="140403"/>
            </a:xfrm>
            <a:prstGeom prst="ellipse">
              <a:avLst/>
            </a:prstGeom>
            <a:solidFill>
              <a:srgbClr val="FFB09C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79" name="Google Shape;216;p13"/>
            <p:cNvSpPr/>
            <p:nvPr/>
          </p:nvSpPr>
          <p:spPr>
            <a:xfrm>
              <a:off x="7891694" y="133469"/>
              <a:ext cx="140403" cy="140403"/>
            </a:xfrm>
            <a:prstGeom prst="ellipse">
              <a:avLst/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80" name="Google Shape;217;p13"/>
            <p:cNvSpPr/>
            <p:nvPr/>
          </p:nvSpPr>
          <p:spPr>
            <a:xfrm>
              <a:off x="8188944" y="133469"/>
              <a:ext cx="140403" cy="140403"/>
            </a:xfrm>
            <a:prstGeom prst="ellipse">
              <a:avLst/>
            </a:prstGeom>
            <a:solidFill>
              <a:schemeClr val="accent5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282" name="Google Shape;218;p13"/>
          <p:cNvSpPr/>
          <p:nvPr/>
        </p:nvSpPr>
        <p:spPr>
          <a:xfrm>
            <a:off x="8334688" y="642488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8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10400" y="2590200"/>
            <a:ext cx="2503802" cy="572702"/>
          </a:xfrm>
          <a:prstGeom prst="rect">
            <a:avLst/>
          </a:prstGeom>
        </p:spPr>
        <p:txBody>
          <a:bodyPr/>
          <a:lstStyle>
            <a:lvl1pPr marL="203200" indent="-76200">
              <a:buClrTx/>
              <a:buSzTx/>
              <a:buNone/>
              <a:defRPr sz="1600"/>
            </a:lvl1pPr>
            <a:lvl2pPr marL="203200" indent="127000">
              <a:buClrTx/>
              <a:buSzTx/>
              <a:buNone/>
              <a:defRPr sz="1600"/>
            </a:lvl2pPr>
            <a:lvl3pPr marL="203200" indent="127000">
              <a:buClrTx/>
              <a:buSzTx/>
              <a:buNone/>
              <a:defRPr sz="1600"/>
            </a:lvl3pPr>
            <a:lvl4pPr marL="203200" indent="127000">
              <a:buClrTx/>
              <a:buSzTx/>
              <a:buNone/>
              <a:defRPr sz="1600"/>
            </a:lvl4pPr>
            <a:lvl5pPr marL="203200" indent="127000">
              <a:buClrTx/>
              <a:buSz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8" name="Google Shape;233;p14"/>
          <p:cNvGrpSpPr/>
          <p:nvPr/>
        </p:nvGrpSpPr>
        <p:grpSpPr>
          <a:xfrm>
            <a:off x="247197" y="332348"/>
            <a:ext cx="8649605" cy="4478704"/>
            <a:chOff x="-1" y="0"/>
            <a:chExt cx="8649604" cy="4478702"/>
          </a:xfrm>
        </p:grpSpPr>
        <p:sp>
          <p:nvSpPr>
            <p:cNvPr id="292" name="Google Shape;234;p14"/>
            <p:cNvSpPr/>
            <p:nvPr/>
          </p:nvSpPr>
          <p:spPr>
            <a:xfrm>
              <a:off x="0" y="-1"/>
              <a:ext cx="8649603" cy="4478704"/>
            </a:xfrm>
            <a:prstGeom prst="roundRect">
              <a:avLst>
                <a:gd name="adj" fmla="val 3336"/>
              </a:avLst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76200" dir="312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297" name="Google Shape;235;p14"/>
            <p:cNvGrpSpPr/>
            <p:nvPr/>
          </p:nvGrpSpPr>
          <p:grpSpPr>
            <a:xfrm>
              <a:off x="-2" y="141017"/>
              <a:ext cx="8642706" cy="247685"/>
              <a:chOff x="0" y="0"/>
              <a:chExt cx="8642705" cy="247684"/>
            </a:xfrm>
          </p:grpSpPr>
          <p:sp>
            <p:nvSpPr>
              <p:cNvPr id="293" name="Google Shape;236;p14"/>
              <p:cNvSpPr/>
              <p:nvPr/>
            </p:nvSpPr>
            <p:spPr>
              <a:xfrm>
                <a:off x="-1" y="247682"/>
                <a:ext cx="8642706" cy="2"/>
              </a:xfrm>
              <a:prstGeom prst="line">
                <a:avLst/>
              </a:prstGeom>
              <a:noFill/>
              <a:ln w="28575" cap="flat">
                <a:solidFill>
                  <a:srgbClr val="2D2E27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94" name="Google Shape;237;p14"/>
              <p:cNvSpPr/>
              <p:nvPr/>
            </p:nvSpPr>
            <p:spPr>
              <a:xfrm>
                <a:off x="7594446" y="-1"/>
                <a:ext cx="140403" cy="140402"/>
              </a:xfrm>
              <a:prstGeom prst="ellipse">
                <a:avLst/>
              </a:prstGeom>
              <a:solidFill>
                <a:srgbClr val="FFB09C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19050" dir="270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295" name="Google Shape;238;p14"/>
              <p:cNvSpPr/>
              <p:nvPr/>
            </p:nvSpPr>
            <p:spPr>
              <a:xfrm>
                <a:off x="7891696" y="-1"/>
                <a:ext cx="140403" cy="140402"/>
              </a:xfrm>
              <a:prstGeom prst="ellipse">
                <a:avLst/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19050" dir="270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296" name="Google Shape;239;p14"/>
              <p:cNvSpPr/>
              <p:nvPr/>
            </p:nvSpPr>
            <p:spPr>
              <a:xfrm>
                <a:off x="8188945" y="-1"/>
                <a:ext cx="140403" cy="140402"/>
              </a:xfrm>
              <a:prstGeom prst="ellipse">
                <a:avLst/>
              </a:prstGeom>
              <a:solidFill>
                <a:schemeClr val="accent5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19050" dir="270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29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024800" y="1430250"/>
            <a:ext cx="5388002" cy="1911900"/>
          </a:xfrm>
          <a:prstGeom prst="rect">
            <a:avLst/>
          </a:prstGeom>
        </p:spPr>
        <p:txBody>
          <a:bodyPr/>
          <a:lstStyle>
            <a:lvl1pPr marL="203200" indent="-76200">
              <a:buClrTx/>
              <a:buSzTx/>
              <a:buNone/>
              <a:defRPr sz="2800"/>
            </a:lvl1pPr>
            <a:lvl2pPr marL="203200" indent="127000">
              <a:buClrTx/>
              <a:buSzTx/>
              <a:buNone/>
              <a:defRPr sz="2800"/>
            </a:lvl2pPr>
            <a:lvl3pPr marL="203200" indent="127000">
              <a:buClrTx/>
              <a:buSzTx/>
              <a:buNone/>
              <a:defRPr sz="2800"/>
            </a:lvl3pPr>
            <a:lvl4pPr marL="203200" indent="127000">
              <a:buClrTx/>
              <a:buSzTx/>
              <a:buNone/>
              <a:defRPr sz="2800"/>
            </a:lvl4pPr>
            <a:lvl5pPr marL="203200" indent="127000">
              <a:buClrTx/>
              <a:buSzTx/>
              <a:buNone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ONLY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243;p15"/>
          <p:cNvSpPr/>
          <p:nvPr/>
        </p:nvSpPr>
        <p:spPr>
          <a:xfrm>
            <a:off x="247200" y="332348"/>
            <a:ext cx="8649600" cy="798902"/>
          </a:xfrm>
          <a:prstGeom prst="roundRect">
            <a:avLst>
              <a:gd name="adj" fmla="val 18597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08" name="Google Shape;244;p15"/>
          <p:cNvSpPr/>
          <p:nvPr/>
        </p:nvSpPr>
        <p:spPr>
          <a:xfrm>
            <a:off x="247200" y="1328450"/>
            <a:ext cx="8649600" cy="3482700"/>
          </a:xfrm>
          <a:prstGeom prst="roundRect">
            <a:avLst>
              <a:gd name="adj" fmla="val 3972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0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0" name="Google Shape;246;p15"/>
          <p:cNvSpPr/>
          <p:nvPr/>
        </p:nvSpPr>
        <p:spPr>
          <a:xfrm>
            <a:off x="8334688" y="642488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11" name="Google Shape;247;p15"/>
          <p:cNvSpPr/>
          <p:nvPr/>
        </p:nvSpPr>
        <p:spPr>
          <a:xfrm>
            <a:off x="8334688" y="1543562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ONLY_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249;p16"/>
          <p:cNvSpPr/>
          <p:nvPr/>
        </p:nvSpPr>
        <p:spPr>
          <a:xfrm>
            <a:off x="247200" y="1328450"/>
            <a:ext cx="8649600" cy="3482700"/>
          </a:xfrm>
          <a:prstGeom prst="roundRect">
            <a:avLst>
              <a:gd name="adj" fmla="val 3972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20" name="Google Shape;250;p16"/>
          <p:cNvSpPr/>
          <p:nvPr/>
        </p:nvSpPr>
        <p:spPr>
          <a:xfrm>
            <a:off x="8334688" y="1543562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21" name="Google Shape;251;p16"/>
          <p:cNvSpPr/>
          <p:nvPr/>
        </p:nvSpPr>
        <p:spPr>
          <a:xfrm>
            <a:off x="247200" y="332348"/>
            <a:ext cx="8649600" cy="798902"/>
          </a:xfrm>
          <a:prstGeom prst="roundRect">
            <a:avLst>
              <a:gd name="adj" fmla="val 18597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2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3" name="Google Shape;253;p16"/>
          <p:cNvSpPr/>
          <p:nvPr/>
        </p:nvSpPr>
        <p:spPr>
          <a:xfrm>
            <a:off x="8334688" y="642488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2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19998" y="3919975"/>
            <a:ext cx="2503803" cy="572702"/>
          </a:xfrm>
          <a:prstGeom prst="rect">
            <a:avLst/>
          </a:prstGeom>
        </p:spPr>
        <p:txBody>
          <a:bodyPr anchor="b"/>
          <a:lstStyle>
            <a:lvl1pPr marL="203200" indent="-76200" algn="ctr">
              <a:buClrTx/>
              <a:buSzTx/>
              <a:buNone/>
              <a:defRPr sz="1600"/>
            </a:lvl1pPr>
            <a:lvl2pPr marL="203200" indent="127000" algn="ctr">
              <a:buClrTx/>
              <a:buSzTx/>
              <a:buNone/>
              <a:defRPr sz="1600"/>
            </a:lvl2pPr>
            <a:lvl3pPr marL="203200" indent="127000" algn="ctr">
              <a:buClrTx/>
              <a:buSzTx/>
              <a:buNone/>
              <a:defRPr sz="1600"/>
            </a:lvl3pPr>
            <a:lvl4pPr marL="203200" indent="127000" algn="ctr">
              <a:buClrTx/>
              <a:buSzTx/>
              <a:buNone/>
              <a:defRPr sz="1600"/>
            </a:lvl4pPr>
            <a:lvl5pPr marL="203200" indent="127000" algn="ctr">
              <a:buClrTx/>
              <a:buSz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ONLY_1_1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261;p17"/>
          <p:cNvSpPr/>
          <p:nvPr/>
        </p:nvSpPr>
        <p:spPr>
          <a:xfrm>
            <a:off x="247200" y="1328450"/>
            <a:ext cx="8649600" cy="3482700"/>
          </a:xfrm>
          <a:prstGeom prst="roundRect">
            <a:avLst>
              <a:gd name="adj" fmla="val 3972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33" name="Google Shape;262;p17"/>
          <p:cNvSpPr/>
          <p:nvPr/>
        </p:nvSpPr>
        <p:spPr>
          <a:xfrm>
            <a:off x="8334688" y="1543562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34" name="Google Shape;263;p17"/>
          <p:cNvSpPr/>
          <p:nvPr/>
        </p:nvSpPr>
        <p:spPr>
          <a:xfrm>
            <a:off x="247200" y="332348"/>
            <a:ext cx="8649600" cy="798902"/>
          </a:xfrm>
          <a:prstGeom prst="roundRect">
            <a:avLst>
              <a:gd name="adj" fmla="val 18597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35" name="Google Shape;264;p17"/>
          <p:cNvSpPr/>
          <p:nvPr/>
        </p:nvSpPr>
        <p:spPr>
          <a:xfrm>
            <a:off x="8334688" y="642488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3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3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19998" y="4118273"/>
            <a:ext cx="2503803" cy="572703"/>
          </a:xfrm>
          <a:prstGeom prst="rect">
            <a:avLst/>
          </a:prstGeom>
        </p:spPr>
        <p:txBody>
          <a:bodyPr/>
          <a:lstStyle>
            <a:lvl1pPr marL="203200" indent="-76200" algn="ctr">
              <a:buClrTx/>
              <a:buSzTx/>
              <a:buNone/>
              <a:defRPr sz="1600"/>
            </a:lvl1pPr>
            <a:lvl2pPr marL="203200" indent="127000" algn="ctr">
              <a:buClrTx/>
              <a:buSzTx/>
              <a:buNone/>
              <a:defRPr sz="1600"/>
            </a:lvl2pPr>
            <a:lvl3pPr marL="203200" indent="127000" algn="ctr">
              <a:buClrTx/>
              <a:buSzTx/>
              <a:buNone/>
              <a:defRPr sz="1600"/>
            </a:lvl3pPr>
            <a:lvl4pPr marL="203200" indent="127000" algn="ctr">
              <a:buClrTx/>
              <a:buSzTx/>
              <a:buNone/>
              <a:defRPr sz="1600"/>
            </a:lvl4pPr>
            <a:lvl5pPr marL="203200" indent="127000" algn="ctr">
              <a:buClrTx/>
              <a:buSz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AND_TWO_COLUMNS_1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279;p18"/>
          <p:cNvSpPr/>
          <p:nvPr/>
        </p:nvSpPr>
        <p:spPr>
          <a:xfrm>
            <a:off x="247200" y="1328450"/>
            <a:ext cx="8649600" cy="3482700"/>
          </a:xfrm>
          <a:prstGeom prst="roundRect">
            <a:avLst>
              <a:gd name="adj" fmla="val 3972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46" name="Google Shape;280;p18"/>
          <p:cNvSpPr/>
          <p:nvPr/>
        </p:nvSpPr>
        <p:spPr>
          <a:xfrm>
            <a:off x="8334688" y="1543562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47" name="Google Shape;281;p18"/>
          <p:cNvSpPr/>
          <p:nvPr/>
        </p:nvSpPr>
        <p:spPr>
          <a:xfrm>
            <a:off x="247200" y="332348"/>
            <a:ext cx="8649600" cy="798902"/>
          </a:xfrm>
          <a:prstGeom prst="roundRect">
            <a:avLst>
              <a:gd name="adj" fmla="val 18597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48" name="Google Shape;282;p18"/>
          <p:cNvSpPr/>
          <p:nvPr/>
        </p:nvSpPr>
        <p:spPr>
          <a:xfrm>
            <a:off x="8334688" y="642488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4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5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19998" y="2347298"/>
            <a:ext cx="2373903" cy="616202"/>
          </a:xfrm>
          <a:prstGeom prst="rect">
            <a:avLst/>
          </a:prstGeom>
        </p:spPr>
        <p:txBody>
          <a:bodyPr/>
          <a:lstStyle>
            <a:lvl1pPr marL="203200" indent="-76200" algn="r">
              <a:buClrTx/>
              <a:buSzTx/>
              <a:buNone/>
              <a:defRPr sz="1600"/>
            </a:lvl1pPr>
            <a:lvl2pPr marL="203200" indent="127000" algn="r">
              <a:buClrTx/>
              <a:buSzTx/>
              <a:buNone/>
              <a:defRPr sz="1600"/>
            </a:lvl2pPr>
            <a:lvl3pPr marL="203200" indent="127000" algn="r">
              <a:buClrTx/>
              <a:buSzTx/>
              <a:buNone/>
              <a:defRPr sz="1600"/>
            </a:lvl3pPr>
            <a:lvl4pPr marL="203200" indent="127000" algn="r">
              <a:buClrTx/>
              <a:buSzTx/>
              <a:buNone/>
              <a:defRPr sz="1600"/>
            </a:lvl4pPr>
            <a:lvl5pPr marL="203200" indent="127000" algn="r">
              <a:buClrTx/>
              <a:buSz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ONLY_2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3" name="Google Shape;293;p19"/>
          <p:cNvGrpSpPr/>
          <p:nvPr/>
        </p:nvGrpSpPr>
        <p:grpSpPr>
          <a:xfrm>
            <a:off x="247197" y="1328450"/>
            <a:ext cx="8649605" cy="3482701"/>
            <a:chOff x="-1" y="0"/>
            <a:chExt cx="8649603" cy="3482700"/>
          </a:xfrm>
        </p:grpSpPr>
        <p:sp>
          <p:nvSpPr>
            <p:cNvPr id="358" name="Google Shape;294;p19"/>
            <p:cNvSpPr/>
            <p:nvPr/>
          </p:nvSpPr>
          <p:spPr>
            <a:xfrm>
              <a:off x="0" y="0"/>
              <a:ext cx="8649603" cy="3482701"/>
            </a:xfrm>
            <a:prstGeom prst="roundRect">
              <a:avLst>
                <a:gd name="adj" fmla="val 3972"/>
              </a:avLst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76200" dir="312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59" name="Google Shape;295;p19"/>
            <p:cNvSpPr/>
            <p:nvPr/>
          </p:nvSpPr>
          <p:spPr>
            <a:xfrm>
              <a:off x="8188944" y="133469"/>
              <a:ext cx="140403" cy="140403"/>
            </a:xfrm>
            <a:prstGeom prst="ellipse">
              <a:avLst/>
            </a:prstGeom>
            <a:solidFill>
              <a:schemeClr val="accent5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0" name="Google Shape;296;p19"/>
            <p:cNvSpPr/>
            <p:nvPr/>
          </p:nvSpPr>
          <p:spPr>
            <a:xfrm>
              <a:off x="7891694" y="133469"/>
              <a:ext cx="140403" cy="140403"/>
            </a:xfrm>
            <a:prstGeom prst="ellipse">
              <a:avLst/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1" name="Google Shape;297;p19"/>
            <p:cNvSpPr/>
            <p:nvPr/>
          </p:nvSpPr>
          <p:spPr>
            <a:xfrm>
              <a:off x="7594446" y="133469"/>
              <a:ext cx="140403" cy="140403"/>
            </a:xfrm>
            <a:prstGeom prst="ellipse">
              <a:avLst/>
            </a:prstGeom>
            <a:solidFill>
              <a:srgbClr val="FFB09C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62" name="Google Shape;298;p19"/>
            <p:cNvSpPr/>
            <p:nvPr/>
          </p:nvSpPr>
          <p:spPr>
            <a:xfrm>
              <a:off x="-2" y="381150"/>
              <a:ext cx="8642704" cy="2"/>
            </a:xfrm>
            <a:prstGeom prst="line">
              <a:avLst/>
            </a:prstGeom>
            <a:noFill/>
            <a:ln w="28575" cap="flat">
              <a:solidFill>
                <a:srgbClr val="2D2E27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364" name="Google Shape;299;p19"/>
          <p:cNvSpPr/>
          <p:nvPr/>
        </p:nvSpPr>
        <p:spPr>
          <a:xfrm>
            <a:off x="247200" y="332348"/>
            <a:ext cx="8649600" cy="798902"/>
          </a:xfrm>
          <a:prstGeom prst="roundRect">
            <a:avLst>
              <a:gd name="adj" fmla="val 18597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6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66" name="Google Shape;301;p19"/>
          <p:cNvSpPr/>
          <p:nvPr/>
        </p:nvSpPr>
        <p:spPr>
          <a:xfrm>
            <a:off x="8334688" y="642488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19998" y="3919975"/>
            <a:ext cx="2503803" cy="572702"/>
          </a:xfrm>
          <a:prstGeom prst="rect">
            <a:avLst/>
          </a:prstGeom>
        </p:spPr>
        <p:txBody>
          <a:bodyPr anchor="b"/>
          <a:lstStyle>
            <a:lvl1pPr marL="203200" indent="-76200" algn="ctr">
              <a:buClrTx/>
              <a:buSzTx/>
              <a:buNone/>
              <a:defRPr sz="1600"/>
            </a:lvl1pPr>
            <a:lvl2pPr marL="203200" indent="127000" algn="ctr">
              <a:buClrTx/>
              <a:buSzTx/>
              <a:buNone/>
              <a:defRPr sz="1600"/>
            </a:lvl2pPr>
            <a:lvl3pPr marL="203200" indent="127000" algn="ctr">
              <a:buClrTx/>
              <a:buSzTx/>
              <a:buNone/>
              <a:defRPr sz="1600"/>
            </a:lvl3pPr>
            <a:lvl4pPr marL="203200" indent="127000" algn="ctr">
              <a:buClrTx/>
              <a:buSzTx/>
              <a:buNone/>
              <a:defRPr sz="1600"/>
            </a:lvl4pPr>
            <a:lvl5pPr marL="203200" indent="127000" algn="ctr">
              <a:buClrTx/>
              <a:buSz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_NUMBER_1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1" name="Google Shape;312;p20"/>
          <p:cNvGrpSpPr/>
          <p:nvPr/>
        </p:nvGrpSpPr>
        <p:grpSpPr>
          <a:xfrm>
            <a:off x="247197" y="332348"/>
            <a:ext cx="8649605" cy="4478704"/>
            <a:chOff x="-1" y="0"/>
            <a:chExt cx="8649604" cy="4478702"/>
          </a:xfrm>
        </p:grpSpPr>
        <p:sp>
          <p:nvSpPr>
            <p:cNvPr id="375" name="Google Shape;313;p20"/>
            <p:cNvSpPr/>
            <p:nvPr/>
          </p:nvSpPr>
          <p:spPr>
            <a:xfrm>
              <a:off x="0" y="-1"/>
              <a:ext cx="8649603" cy="4478704"/>
            </a:xfrm>
            <a:prstGeom prst="roundRect">
              <a:avLst>
                <a:gd name="adj" fmla="val 3336"/>
              </a:avLst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76200" dir="312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380" name="Google Shape;314;p20"/>
            <p:cNvGrpSpPr/>
            <p:nvPr/>
          </p:nvGrpSpPr>
          <p:grpSpPr>
            <a:xfrm>
              <a:off x="-2" y="141017"/>
              <a:ext cx="8642706" cy="247685"/>
              <a:chOff x="0" y="0"/>
              <a:chExt cx="8642705" cy="247684"/>
            </a:xfrm>
          </p:grpSpPr>
          <p:sp>
            <p:nvSpPr>
              <p:cNvPr id="376" name="Google Shape;315;p20"/>
              <p:cNvSpPr/>
              <p:nvPr/>
            </p:nvSpPr>
            <p:spPr>
              <a:xfrm>
                <a:off x="-1" y="247682"/>
                <a:ext cx="8642706" cy="2"/>
              </a:xfrm>
              <a:prstGeom prst="line">
                <a:avLst/>
              </a:prstGeom>
              <a:noFill/>
              <a:ln w="28575" cap="flat">
                <a:solidFill>
                  <a:srgbClr val="2D2E27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77" name="Google Shape;316;p20"/>
              <p:cNvSpPr/>
              <p:nvPr/>
            </p:nvSpPr>
            <p:spPr>
              <a:xfrm>
                <a:off x="7594446" y="-1"/>
                <a:ext cx="140403" cy="140402"/>
              </a:xfrm>
              <a:prstGeom prst="ellipse">
                <a:avLst/>
              </a:prstGeom>
              <a:solidFill>
                <a:srgbClr val="FFB09C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19050" dir="270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378" name="Google Shape;317;p20"/>
              <p:cNvSpPr/>
              <p:nvPr/>
            </p:nvSpPr>
            <p:spPr>
              <a:xfrm>
                <a:off x="7891696" y="-1"/>
                <a:ext cx="140403" cy="140402"/>
              </a:xfrm>
              <a:prstGeom prst="ellipse">
                <a:avLst/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19050" dir="270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379" name="Google Shape;318;p20"/>
              <p:cNvSpPr/>
              <p:nvPr/>
            </p:nvSpPr>
            <p:spPr>
              <a:xfrm>
                <a:off x="8188945" y="-1"/>
                <a:ext cx="140403" cy="140402"/>
              </a:xfrm>
              <a:prstGeom prst="ellipse">
                <a:avLst/>
              </a:prstGeom>
              <a:solidFill>
                <a:schemeClr val="accent5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19050" dir="270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38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656200" y="2050413"/>
            <a:ext cx="3849600" cy="487502"/>
          </a:xfrm>
          <a:prstGeom prst="rect">
            <a:avLst/>
          </a:prstGeom>
        </p:spPr>
        <p:txBody>
          <a:bodyPr/>
          <a:lstStyle>
            <a:lvl1pPr marL="203200" indent="-76200">
              <a:buClrTx/>
              <a:buSzTx/>
              <a:buNone/>
              <a:defRPr sz="1600"/>
            </a:lvl1pPr>
            <a:lvl2pPr marL="203200" indent="127000">
              <a:buClrTx/>
              <a:buSzTx/>
              <a:buNone/>
              <a:defRPr sz="1600"/>
            </a:lvl2pPr>
            <a:lvl3pPr marL="203200" indent="127000">
              <a:buClrTx/>
              <a:buSzTx/>
              <a:buNone/>
              <a:defRPr sz="1600"/>
            </a:lvl3pPr>
            <a:lvl4pPr marL="203200" indent="127000">
              <a:buClrTx/>
              <a:buSzTx/>
              <a:buNone/>
              <a:defRPr sz="1600"/>
            </a:lvl4pPr>
            <a:lvl5pPr marL="203200" indent="127000">
              <a:buClrTx/>
              <a:buSz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83;p3"/>
          <p:cNvGrpSpPr/>
          <p:nvPr/>
        </p:nvGrpSpPr>
        <p:grpSpPr>
          <a:xfrm>
            <a:off x="1511924" y="1981498"/>
            <a:ext cx="3366004" cy="750605"/>
            <a:chOff x="0" y="0"/>
            <a:chExt cx="3366003" cy="750603"/>
          </a:xfrm>
        </p:grpSpPr>
        <p:grpSp>
          <p:nvGrpSpPr>
            <p:cNvPr id="95" name="Google Shape;84;p3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93" name="Google Shape;85;p3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4" name="Google Shape;86;p3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96" name="Google Shape;87;p3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25, 2021 - 12H</a:t>
              </a:r>
            </a:p>
          </p:txBody>
        </p:sp>
        <p:sp>
          <p:nvSpPr>
            <p:cNvPr id="97" name="Google Shape;88;p3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104" name="Google Shape;89;p3"/>
          <p:cNvGrpSpPr/>
          <p:nvPr/>
        </p:nvGrpSpPr>
        <p:grpSpPr>
          <a:xfrm>
            <a:off x="825749" y="2418100"/>
            <a:ext cx="3366004" cy="750604"/>
            <a:chOff x="0" y="0"/>
            <a:chExt cx="3366003" cy="750603"/>
          </a:xfrm>
        </p:grpSpPr>
        <p:grpSp>
          <p:nvGrpSpPr>
            <p:cNvPr id="101" name="Google Shape;90;p3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99" name="Google Shape;91;p3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" name="Google Shape;92;p3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102" name="Google Shape;93;p3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JULY 11, 2021 - 11H</a:t>
              </a:r>
            </a:p>
          </p:txBody>
        </p:sp>
        <p:sp>
          <p:nvSpPr>
            <p:cNvPr id="103" name="Google Shape;94;p3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110" name="Google Shape;95;p3"/>
          <p:cNvGrpSpPr/>
          <p:nvPr/>
        </p:nvGrpSpPr>
        <p:grpSpPr>
          <a:xfrm>
            <a:off x="139574" y="2854698"/>
            <a:ext cx="3366004" cy="750605"/>
            <a:chOff x="0" y="0"/>
            <a:chExt cx="3366003" cy="750603"/>
          </a:xfrm>
        </p:grpSpPr>
        <p:grpSp>
          <p:nvGrpSpPr>
            <p:cNvPr id="107" name="Google Shape;96;p3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105" name="Google Shape;97;p3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" name="Google Shape;98;p3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108" name="Google Shape;99;p3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AUGUST 8, 2021 - 16H</a:t>
              </a:r>
            </a:p>
          </p:txBody>
        </p:sp>
        <p:sp>
          <p:nvSpPr>
            <p:cNvPr id="109" name="Google Shape;100;p3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116" name="Google Shape;101;p3"/>
          <p:cNvGrpSpPr/>
          <p:nvPr/>
        </p:nvGrpSpPr>
        <p:grpSpPr>
          <a:xfrm>
            <a:off x="6268775" y="1067098"/>
            <a:ext cx="3366004" cy="750605"/>
            <a:chOff x="0" y="0"/>
            <a:chExt cx="3366003" cy="750603"/>
          </a:xfrm>
        </p:grpSpPr>
        <p:grpSp>
          <p:nvGrpSpPr>
            <p:cNvPr id="113" name="Google Shape;102;p3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111" name="Google Shape;103;p3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2" name="Google Shape;104;p3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114" name="Google Shape;105;p3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15, 2021 - 18H</a:t>
              </a:r>
            </a:p>
          </p:txBody>
        </p:sp>
        <p:sp>
          <p:nvSpPr>
            <p:cNvPr id="115" name="Google Shape;106;p3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122" name="Google Shape;107;p3"/>
          <p:cNvGrpSpPr/>
          <p:nvPr/>
        </p:nvGrpSpPr>
        <p:grpSpPr>
          <a:xfrm>
            <a:off x="5582599" y="1503698"/>
            <a:ext cx="3366004" cy="750605"/>
            <a:chOff x="0" y="0"/>
            <a:chExt cx="3366003" cy="750603"/>
          </a:xfrm>
        </p:grpSpPr>
        <p:grpSp>
          <p:nvGrpSpPr>
            <p:cNvPr id="119" name="Google Shape;108;p3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117" name="Google Shape;109;p3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8" name="Google Shape;110;p3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120" name="Google Shape;111;p3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15, 2021 - 15H</a:t>
              </a:r>
            </a:p>
          </p:txBody>
        </p:sp>
        <p:sp>
          <p:nvSpPr>
            <p:cNvPr id="121" name="Google Shape;112;p3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128" name="Google Shape;113;p3"/>
          <p:cNvGrpSpPr/>
          <p:nvPr/>
        </p:nvGrpSpPr>
        <p:grpSpPr>
          <a:xfrm>
            <a:off x="4896425" y="1940298"/>
            <a:ext cx="3366004" cy="750605"/>
            <a:chOff x="0" y="0"/>
            <a:chExt cx="3366003" cy="750603"/>
          </a:xfrm>
        </p:grpSpPr>
        <p:grpSp>
          <p:nvGrpSpPr>
            <p:cNvPr id="125" name="Google Shape;114;p3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123" name="Google Shape;115;p3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4" name="Google Shape;116;p3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126" name="Google Shape;117;p3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15, 2021 - 15H</a:t>
              </a:r>
            </a:p>
          </p:txBody>
        </p:sp>
        <p:sp>
          <p:nvSpPr>
            <p:cNvPr id="127" name="Google Shape;118;p3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134" name="Google Shape;119;p3"/>
          <p:cNvGrpSpPr/>
          <p:nvPr/>
        </p:nvGrpSpPr>
        <p:grpSpPr>
          <a:xfrm>
            <a:off x="4210248" y="2376900"/>
            <a:ext cx="3366004" cy="750604"/>
            <a:chOff x="0" y="0"/>
            <a:chExt cx="3366003" cy="750603"/>
          </a:xfrm>
        </p:grpSpPr>
        <p:grpSp>
          <p:nvGrpSpPr>
            <p:cNvPr id="131" name="Google Shape;120;p3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129" name="Google Shape;121;p3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0" name="Google Shape;122;p3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132" name="Google Shape;123;p3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MARCH 22, 2021 - 15H</a:t>
              </a:r>
            </a:p>
          </p:txBody>
        </p:sp>
        <p:sp>
          <p:nvSpPr>
            <p:cNvPr id="133" name="Google Shape;124;p3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140" name="Google Shape;125;p3"/>
          <p:cNvGrpSpPr/>
          <p:nvPr/>
        </p:nvGrpSpPr>
        <p:grpSpPr>
          <a:xfrm>
            <a:off x="-546601" y="3291299"/>
            <a:ext cx="3366004" cy="750604"/>
            <a:chOff x="0" y="0"/>
            <a:chExt cx="3366003" cy="750603"/>
          </a:xfrm>
        </p:grpSpPr>
        <p:grpSp>
          <p:nvGrpSpPr>
            <p:cNvPr id="137" name="Google Shape;126;p3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135" name="Google Shape;127;p3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36" name="Google Shape;128;p3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138" name="Google Shape;129;p3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APRIL 15, 2021 - 15H</a:t>
              </a:r>
            </a:p>
          </p:txBody>
        </p:sp>
        <p:sp>
          <p:nvSpPr>
            <p:cNvPr id="139" name="Google Shape;130;p3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146" name="Google Shape;131;p3"/>
          <p:cNvGrpSpPr/>
          <p:nvPr/>
        </p:nvGrpSpPr>
        <p:grpSpPr>
          <a:xfrm>
            <a:off x="2046899" y="557249"/>
            <a:ext cx="5050202" cy="4029002"/>
            <a:chOff x="0" y="0"/>
            <a:chExt cx="5050201" cy="4029001"/>
          </a:xfrm>
        </p:grpSpPr>
        <p:sp>
          <p:nvSpPr>
            <p:cNvPr id="141" name="Google Shape;132;p3"/>
            <p:cNvSpPr/>
            <p:nvPr/>
          </p:nvSpPr>
          <p:spPr>
            <a:xfrm>
              <a:off x="-1" y="0"/>
              <a:ext cx="5050202" cy="4029002"/>
            </a:xfrm>
            <a:prstGeom prst="roundRect">
              <a:avLst>
                <a:gd name="adj" fmla="val 3972"/>
              </a:avLst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76200" dir="312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" name="Google Shape;133;p3"/>
            <p:cNvSpPr/>
            <p:nvPr/>
          </p:nvSpPr>
          <p:spPr>
            <a:xfrm>
              <a:off x="4589641" y="133469"/>
              <a:ext cx="140403" cy="140403"/>
            </a:xfrm>
            <a:prstGeom prst="ellipse">
              <a:avLst/>
            </a:prstGeom>
            <a:solidFill>
              <a:schemeClr val="accent5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" name="Google Shape;134;p3"/>
            <p:cNvSpPr/>
            <p:nvPr/>
          </p:nvSpPr>
          <p:spPr>
            <a:xfrm>
              <a:off x="4292393" y="133469"/>
              <a:ext cx="140403" cy="140403"/>
            </a:xfrm>
            <a:prstGeom prst="ellipse">
              <a:avLst/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4" name="Google Shape;135;p3"/>
            <p:cNvSpPr/>
            <p:nvPr/>
          </p:nvSpPr>
          <p:spPr>
            <a:xfrm>
              <a:off x="3995144" y="133469"/>
              <a:ext cx="140403" cy="140403"/>
            </a:xfrm>
            <a:prstGeom prst="ellipse">
              <a:avLst/>
            </a:prstGeom>
            <a:solidFill>
              <a:srgbClr val="FFB09C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5" name="Google Shape;136;p3"/>
            <p:cNvSpPr/>
            <p:nvPr/>
          </p:nvSpPr>
          <p:spPr>
            <a:xfrm>
              <a:off x="-1" y="381150"/>
              <a:ext cx="5043302" cy="2"/>
            </a:xfrm>
            <a:prstGeom prst="line">
              <a:avLst/>
            </a:prstGeom>
            <a:noFill/>
            <a:ln w="28575" cap="flat">
              <a:solidFill>
                <a:srgbClr val="2D2E27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47" name="Title Text"/>
          <p:cNvSpPr txBox="1">
            <a:spLocks noGrp="1"/>
          </p:cNvSpPr>
          <p:nvPr>
            <p:ph type="title"/>
          </p:nvPr>
        </p:nvSpPr>
        <p:spPr>
          <a:xfrm>
            <a:off x="3013673" y="2578060"/>
            <a:ext cx="3116704" cy="841802"/>
          </a:xfrm>
          <a:prstGeom prst="rect">
            <a:avLst/>
          </a:prstGeom>
        </p:spPr>
        <p:txBody>
          <a:bodyPr anchor="ctr"/>
          <a:lstStyle>
            <a:lvl1pPr algn="ctr">
              <a:defRPr sz="3600"/>
            </a:lvl1pPr>
          </a:lstStyle>
          <a:p>
            <a:r>
              <a:t>Title Text</a:t>
            </a:r>
          </a:p>
        </p:txBody>
      </p:sp>
      <p:sp>
        <p:nvSpPr>
          <p:cNvPr id="1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131323" y="3452583"/>
            <a:ext cx="2897103" cy="566403"/>
          </a:xfrm>
          <a:prstGeom prst="rect">
            <a:avLst/>
          </a:prstGeom>
        </p:spPr>
        <p:txBody>
          <a:bodyPr/>
          <a:lstStyle>
            <a:lvl1pPr marL="203200" indent="-76200" algn="ctr">
              <a:buClrTx/>
              <a:buSzTx/>
              <a:buNone/>
              <a:defRPr sz="1600"/>
            </a:lvl1pPr>
            <a:lvl2pPr marL="203200" indent="127000" algn="ctr">
              <a:buClrTx/>
              <a:buSzTx/>
              <a:buNone/>
              <a:defRPr sz="1600"/>
            </a:lvl2pPr>
            <a:lvl3pPr marL="203200" indent="127000" algn="ctr">
              <a:buClrTx/>
              <a:buSzTx/>
              <a:buNone/>
              <a:defRPr sz="1600"/>
            </a:lvl3pPr>
            <a:lvl4pPr marL="203200" indent="127000" algn="ctr">
              <a:buClrTx/>
              <a:buSzTx/>
              <a:buNone/>
              <a:defRPr sz="1600"/>
            </a:lvl4pPr>
            <a:lvl5pPr marL="203200" indent="127000" algn="ctr">
              <a:buClrTx/>
              <a:buSz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ONLY_3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5" name="Google Shape;324;p21"/>
          <p:cNvGrpSpPr/>
          <p:nvPr/>
        </p:nvGrpSpPr>
        <p:grpSpPr>
          <a:xfrm>
            <a:off x="247197" y="1328450"/>
            <a:ext cx="8649605" cy="3482701"/>
            <a:chOff x="-1" y="0"/>
            <a:chExt cx="8649603" cy="3482700"/>
          </a:xfrm>
        </p:grpSpPr>
        <p:sp>
          <p:nvSpPr>
            <p:cNvPr id="390" name="Google Shape;325;p21"/>
            <p:cNvSpPr/>
            <p:nvPr/>
          </p:nvSpPr>
          <p:spPr>
            <a:xfrm>
              <a:off x="0" y="0"/>
              <a:ext cx="8649603" cy="3482701"/>
            </a:xfrm>
            <a:prstGeom prst="roundRect">
              <a:avLst>
                <a:gd name="adj" fmla="val 3972"/>
              </a:avLst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76200" dir="312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1" name="Google Shape;326;p21"/>
            <p:cNvSpPr/>
            <p:nvPr/>
          </p:nvSpPr>
          <p:spPr>
            <a:xfrm>
              <a:off x="8188944" y="133469"/>
              <a:ext cx="140403" cy="140403"/>
            </a:xfrm>
            <a:prstGeom prst="ellipse">
              <a:avLst/>
            </a:prstGeom>
            <a:solidFill>
              <a:schemeClr val="accent5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2" name="Google Shape;327;p21"/>
            <p:cNvSpPr/>
            <p:nvPr/>
          </p:nvSpPr>
          <p:spPr>
            <a:xfrm>
              <a:off x="7891694" y="133469"/>
              <a:ext cx="140403" cy="140403"/>
            </a:xfrm>
            <a:prstGeom prst="ellipse">
              <a:avLst/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3" name="Google Shape;328;p21"/>
            <p:cNvSpPr/>
            <p:nvPr/>
          </p:nvSpPr>
          <p:spPr>
            <a:xfrm>
              <a:off x="7594446" y="133469"/>
              <a:ext cx="140403" cy="140403"/>
            </a:xfrm>
            <a:prstGeom prst="ellipse">
              <a:avLst/>
            </a:prstGeom>
            <a:solidFill>
              <a:srgbClr val="FFB09C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4" name="Google Shape;329;p21"/>
            <p:cNvSpPr/>
            <p:nvPr/>
          </p:nvSpPr>
          <p:spPr>
            <a:xfrm>
              <a:off x="-2" y="381150"/>
              <a:ext cx="8642704" cy="2"/>
            </a:xfrm>
            <a:prstGeom prst="line">
              <a:avLst/>
            </a:prstGeom>
            <a:noFill/>
            <a:ln w="28575" cap="flat">
              <a:solidFill>
                <a:srgbClr val="2D2E27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396" name="Google Shape;330;p21"/>
          <p:cNvSpPr/>
          <p:nvPr/>
        </p:nvSpPr>
        <p:spPr>
          <a:xfrm>
            <a:off x="247200" y="332348"/>
            <a:ext cx="8649600" cy="798902"/>
          </a:xfrm>
          <a:prstGeom prst="roundRect">
            <a:avLst>
              <a:gd name="adj" fmla="val 18597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9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8" name="Google Shape;332;p21"/>
          <p:cNvSpPr/>
          <p:nvPr/>
        </p:nvSpPr>
        <p:spPr>
          <a:xfrm>
            <a:off x="8334688" y="642488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9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185500" y="1951750"/>
            <a:ext cx="3127202" cy="2617200"/>
          </a:xfrm>
          <a:prstGeom prst="rect">
            <a:avLst/>
          </a:prstGeom>
        </p:spPr>
        <p:txBody>
          <a:bodyPr/>
          <a:lstStyle>
            <a:lvl1pPr marL="203200" indent="-76200">
              <a:buClrTx/>
              <a:buSzTx/>
              <a:buNone/>
              <a:defRPr sz="1600"/>
            </a:lvl1pPr>
            <a:lvl2pPr marL="203200" indent="127000">
              <a:buClrTx/>
              <a:buSzTx/>
              <a:buNone/>
              <a:defRPr sz="1600"/>
            </a:lvl2pPr>
            <a:lvl3pPr marL="203200" indent="127000">
              <a:buClrTx/>
              <a:buSzTx/>
              <a:buNone/>
              <a:defRPr sz="1600"/>
            </a:lvl3pPr>
            <a:lvl4pPr marL="203200" indent="127000">
              <a:buClrTx/>
              <a:buSzTx/>
              <a:buNone/>
              <a:defRPr sz="1600"/>
            </a:lvl4pPr>
            <a:lvl5pPr marL="203200" indent="127000">
              <a:buClrTx/>
              <a:buSz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1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2" name="Google Shape;335;p22"/>
          <p:cNvGrpSpPr/>
          <p:nvPr/>
        </p:nvGrpSpPr>
        <p:grpSpPr>
          <a:xfrm>
            <a:off x="6268775" y="-490202"/>
            <a:ext cx="3366004" cy="750605"/>
            <a:chOff x="0" y="0"/>
            <a:chExt cx="3366003" cy="750603"/>
          </a:xfrm>
        </p:grpSpPr>
        <p:grpSp>
          <p:nvGrpSpPr>
            <p:cNvPr id="409" name="Google Shape;336;p2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407" name="Google Shape;337;p2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08" name="Google Shape;338;p2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410" name="Google Shape;339;p2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15, 2021 - 18H</a:t>
              </a:r>
            </a:p>
          </p:txBody>
        </p:sp>
        <p:sp>
          <p:nvSpPr>
            <p:cNvPr id="411" name="Google Shape;340;p2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418" name="Google Shape;341;p22"/>
          <p:cNvGrpSpPr/>
          <p:nvPr/>
        </p:nvGrpSpPr>
        <p:grpSpPr>
          <a:xfrm>
            <a:off x="5582599" y="-53601"/>
            <a:ext cx="3366004" cy="750605"/>
            <a:chOff x="0" y="0"/>
            <a:chExt cx="3366003" cy="750603"/>
          </a:xfrm>
        </p:grpSpPr>
        <p:grpSp>
          <p:nvGrpSpPr>
            <p:cNvPr id="415" name="Google Shape;342;p2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413" name="Google Shape;343;p2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14" name="Google Shape;344;p2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416" name="Google Shape;345;p2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15, 2021 - 15H</a:t>
              </a:r>
            </a:p>
          </p:txBody>
        </p:sp>
        <p:sp>
          <p:nvSpPr>
            <p:cNvPr id="417" name="Google Shape;346;p2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424" name="Google Shape;347;p22"/>
          <p:cNvGrpSpPr/>
          <p:nvPr/>
        </p:nvGrpSpPr>
        <p:grpSpPr>
          <a:xfrm>
            <a:off x="4896425" y="382999"/>
            <a:ext cx="3366004" cy="750605"/>
            <a:chOff x="0" y="0"/>
            <a:chExt cx="3366003" cy="750603"/>
          </a:xfrm>
        </p:grpSpPr>
        <p:grpSp>
          <p:nvGrpSpPr>
            <p:cNvPr id="421" name="Google Shape;348;p22"/>
            <p:cNvGrpSpPr/>
            <p:nvPr/>
          </p:nvGrpSpPr>
          <p:grpSpPr>
            <a:xfrm>
              <a:off x="0" y="0"/>
              <a:ext cx="3366004" cy="750604"/>
              <a:chOff x="0" y="0"/>
              <a:chExt cx="3366003" cy="750603"/>
            </a:xfrm>
          </p:grpSpPr>
          <p:sp>
            <p:nvSpPr>
              <p:cNvPr id="419" name="Google Shape;349;p22"/>
              <p:cNvSpPr/>
              <p:nvPr/>
            </p:nvSpPr>
            <p:spPr>
              <a:xfrm>
                <a:off x="0" y="0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20" name="Google Shape;350;p22"/>
              <p:cNvSpPr/>
              <p:nvPr/>
            </p:nvSpPr>
            <p:spPr>
              <a:xfrm>
                <a:off x="3047715" y="173713"/>
                <a:ext cx="178627" cy="1786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422" name="Google Shape;351;p2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15, 2021 - 15H</a:t>
              </a:r>
            </a:p>
          </p:txBody>
        </p:sp>
        <p:sp>
          <p:nvSpPr>
            <p:cNvPr id="423" name="Google Shape;352;p2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430" name="Google Shape;353;p22"/>
          <p:cNvGrpSpPr/>
          <p:nvPr/>
        </p:nvGrpSpPr>
        <p:grpSpPr>
          <a:xfrm>
            <a:off x="4210248" y="819598"/>
            <a:ext cx="3366004" cy="750605"/>
            <a:chOff x="0" y="0"/>
            <a:chExt cx="3366003" cy="750603"/>
          </a:xfrm>
        </p:grpSpPr>
        <p:grpSp>
          <p:nvGrpSpPr>
            <p:cNvPr id="427" name="Google Shape;354;p2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425" name="Google Shape;355;p2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26" name="Google Shape;356;p2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428" name="Google Shape;357;p2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MARCH 22, 2021 - 15H</a:t>
              </a:r>
            </a:p>
          </p:txBody>
        </p:sp>
        <p:sp>
          <p:nvSpPr>
            <p:cNvPr id="429" name="Google Shape;358;p2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436" name="Google Shape;359;p22"/>
          <p:cNvGrpSpPr/>
          <p:nvPr/>
        </p:nvGrpSpPr>
        <p:grpSpPr>
          <a:xfrm>
            <a:off x="1511924" y="3818099"/>
            <a:ext cx="3366004" cy="750604"/>
            <a:chOff x="0" y="0"/>
            <a:chExt cx="3366003" cy="750603"/>
          </a:xfrm>
        </p:grpSpPr>
        <p:grpSp>
          <p:nvGrpSpPr>
            <p:cNvPr id="433" name="Google Shape;360;p2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431" name="Google Shape;361;p2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32" name="Google Shape;362;p2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434" name="Google Shape;363;p2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25, 2021 - 12H</a:t>
              </a:r>
            </a:p>
          </p:txBody>
        </p:sp>
        <p:sp>
          <p:nvSpPr>
            <p:cNvPr id="435" name="Google Shape;364;p2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442" name="Google Shape;365;p22"/>
          <p:cNvGrpSpPr/>
          <p:nvPr/>
        </p:nvGrpSpPr>
        <p:grpSpPr>
          <a:xfrm>
            <a:off x="825749" y="4254698"/>
            <a:ext cx="3366004" cy="750605"/>
            <a:chOff x="0" y="0"/>
            <a:chExt cx="3366003" cy="750603"/>
          </a:xfrm>
        </p:grpSpPr>
        <p:grpSp>
          <p:nvGrpSpPr>
            <p:cNvPr id="439" name="Google Shape;366;p22"/>
            <p:cNvGrpSpPr/>
            <p:nvPr/>
          </p:nvGrpSpPr>
          <p:grpSpPr>
            <a:xfrm>
              <a:off x="0" y="0"/>
              <a:ext cx="3366004" cy="750604"/>
              <a:chOff x="0" y="0"/>
              <a:chExt cx="3366003" cy="750603"/>
            </a:xfrm>
          </p:grpSpPr>
          <p:sp>
            <p:nvSpPr>
              <p:cNvPr id="437" name="Google Shape;367;p22"/>
              <p:cNvSpPr/>
              <p:nvPr/>
            </p:nvSpPr>
            <p:spPr>
              <a:xfrm>
                <a:off x="0" y="0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38" name="Google Shape;368;p22"/>
              <p:cNvSpPr/>
              <p:nvPr/>
            </p:nvSpPr>
            <p:spPr>
              <a:xfrm>
                <a:off x="3047715" y="173713"/>
                <a:ext cx="178627" cy="1786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440" name="Google Shape;369;p2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JULY 11, 2021 - 11H</a:t>
              </a:r>
            </a:p>
          </p:txBody>
        </p:sp>
        <p:sp>
          <p:nvSpPr>
            <p:cNvPr id="441" name="Google Shape;370;p2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448" name="Google Shape;371;p22"/>
          <p:cNvGrpSpPr/>
          <p:nvPr/>
        </p:nvGrpSpPr>
        <p:grpSpPr>
          <a:xfrm>
            <a:off x="139574" y="4691300"/>
            <a:ext cx="3366004" cy="750604"/>
            <a:chOff x="0" y="0"/>
            <a:chExt cx="3366003" cy="750603"/>
          </a:xfrm>
        </p:grpSpPr>
        <p:grpSp>
          <p:nvGrpSpPr>
            <p:cNvPr id="445" name="Google Shape;372;p2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443" name="Google Shape;373;p2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44" name="Google Shape;374;p2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446" name="Google Shape;375;p2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AUGUST 8, 2021 - 16H</a:t>
              </a:r>
            </a:p>
          </p:txBody>
        </p:sp>
        <p:sp>
          <p:nvSpPr>
            <p:cNvPr id="447" name="Google Shape;376;p2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454" name="Google Shape;377;p22"/>
          <p:cNvGrpSpPr/>
          <p:nvPr/>
        </p:nvGrpSpPr>
        <p:grpSpPr>
          <a:xfrm>
            <a:off x="-546601" y="5127900"/>
            <a:ext cx="3366004" cy="750604"/>
            <a:chOff x="0" y="0"/>
            <a:chExt cx="3366003" cy="750603"/>
          </a:xfrm>
        </p:grpSpPr>
        <p:grpSp>
          <p:nvGrpSpPr>
            <p:cNvPr id="451" name="Google Shape;378;p2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449" name="Google Shape;379;p2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50" name="Google Shape;380;p2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452" name="Google Shape;381;p2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APRIL 15, 2021 - 15H</a:t>
              </a:r>
            </a:p>
          </p:txBody>
        </p:sp>
        <p:sp>
          <p:nvSpPr>
            <p:cNvPr id="453" name="Google Shape;382;p2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460" name="Google Shape;383;p22"/>
          <p:cNvGrpSpPr/>
          <p:nvPr/>
        </p:nvGrpSpPr>
        <p:grpSpPr>
          <a:xfrm>
            <a:off x="6881600" y="3997750"/>
            <a:ext cx="3366004" cy="750604"/>
            <a:chOff x="0" y="0"/>
            <a:chExt cx="3366003" cy="750603"/>
          </a:xfrm>
        </p:grpSpPr>
        <p:grpSp>
          <p:nvGrpSpPr>
            <p:cNvPr id="457" name="Google Shape;384;p2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455" name="Google Shape;385;p2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56" name="Google Shape;386;p2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458" name="Google Shape;387;p2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15, 2021 - 18H</a:t>
              </a:r>
            </a:p>
          </p:txBody>
        </p:sp>
        <p:sp>
          <p:nvSpPr>
            <p:cNvPr id="459" name="Google Shape;388;p2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466" name="Google Shape;389;p22"/>
          <p:cNvGrpSpPr/>
          <p:nvPr/>
        </p:nvGrpSpPr>
        <p:grpSpPr>
          <a:xfrm>
            <a:off x="6195424" y="4434349"/>
            <a:ext cx="3366004" cy="750604"/>
            <a:chOff x="0" y="0"/>
            <a:chExt cx="3366003" cy="750603"/>
          </a:xfrm>
        </p:grpSpPr>
        <p:grpSp>
          <p:nvGrpSpPr>
            <p:cNvPr id="463" name="Google Shape;390;p2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461" name="Google Shape;391;p2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62" name="Google Shape;392;p2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464" name="Google Shape;393;p2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15, 2021 - 15H</a:t>
              </a:r>
            </a:p>
          </p:txBody>
        </p:sp>
        <p:sp>
          <p:nvSpPr>
            <p:cNvPr id="465" name="Google Shape;394;p2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grpSp>
        <p:nvGrpSpPr>
          <p:cNvPr id="472" name="Google Shape;395;p22"/>
          <p:cNvGrpSpPr/>
          <p:nvPr/>
        </p:nvGrpSpPr>
        <p:grpSpPr>
          <a:xfrm>
            <a:off x="5509250" y="4870948"/>
            <a:ext cx="3366004" cy="750604"/>
            <a:chOff x="0" y="0"/>
            <a:chExt cx="3366003" cy="750603"/>
          </a:xfrm>
        </p:grpSpPr>
        <p:grpSp>
          <p:nvGrpSpPr>
            <p:cNvPr id="469" name="Google Shape;396;p22"/>
            <p:cNvGrpSpPr/>
            <p:nvPr/>
          </p:nvGrpSpPr>
          <p:grpSpPr>
            <a:xfrm>
              <a:off x="0" y="-1"/>
              <a:ext cx="3366004" cy="750605"/>
              <a:chOff x="0" y="0"/>
              <a:chExt cx="3366003" cy="750603"/>
            </a:xfrm>
          </p:grpSpPr>
          <p:sp>
            <p:nvSpPr>
              <p:cNvPr id="467" name="Google Shape;397;p22"/>
              <p:cNvSpPr/>
              <p:nvPr/>
            </p:nvSpPr>
            <p:spPr>
              <a:xfrm>
                <a:off x="0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68" name="Google Shape;398;p22"/>
              <p:cNvSpPr/>
              <p:nvPr/>
            </p:nvSpPr>
            <p:spPr>
              <a:xfrm>
                <a:off x="3047715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470" name="Google Shape;399;p22"/>
            <p:cNvSpPr txBox="1"/>
            <p:nvPr/>
          </p:nvSpPr>
          <p:spPr>
            <a:xfrm>
              <a:off x="159749" y="57300"/>
              <a:ext cx="2761203" cy="411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500">
                  <a:latin typeface="Rubik Light"/>
                  <a:ea typeface="Rubik Light"/>
                  <a:cs typeface="Rubik Light"/>
                  <a:sym typeface="Rubik Light"/>
                </a:defRPr>
              </a:lvl1pPr>
            </a:lstStyle>
            <a:p>
              <a:r>
                <a:t>JUNE 15, 2021 - 15H</a:t>
              </a:r>
            </a:p>
          </p:txBody>
        </p:sp>
        <p:sp>
          <p:nvSpPr>
            <p:cNvPr id="471" name="Google Shape;400;p22"/>
            <p:cNvSpPr txBox="1"/>
            <p:nvPr/>
          </p:nvSpPr>
          <p:spPr>
            <a:xfrm>
              <a:off x="159749" y="346749"/>
              <a:ext cx="2761203" cy="347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1100">
                  <a:latin typeface="Inter"/>
                  <a:ea typeface="Inter"/>
                  <a:cs typeface="Inter"/>
                  <a:sym typeface="Inter"/>
                </a:defRPr>
              </a:lvl1pPr>
            </a:lstStyle>
            <a:p>
              <a:r>
                <a:t>Meeting with Company A</a:t>
              </a:r>
            </a:p>
          </p:txBody>
        </p:sp>
      </p:grpSp>
      <p:sp>
        <p:nvSpPr>
          <p:cNvPr id="473" name="Google Shape;401;p22"/>
          <p:cNvSpPr/>
          <p:nvPr/>
        </p:nvSpPr>
        <p:spPr>
          <a:xfrm>
            <a:off x="726850" y="683250"/>
            <a:ext cx="7697100" cy="3777001"/>
          </a:xfrm>
          <a:prstGeom prst="roundRect">
            <a:avLst>
              <a:gd name="adj" fmla="val 5742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74" name="Google Shape;402;p22"/>
          <p:cNvSpPr/>
          <p:nvPr/>
        </p:nvSpPr>
        <p:spPr>
          <a:xfrm>
            <a:off x="720000" y="1064389"/>
            <a:ext cx="7697101" cy="2"/>
          </a:xfrm>
          <a:prstGeom prst="line">
            <a:avLst/>
          </a:prstGeom>
          <a:ln w="28575">
            <a:solidFill>
              <a:srgbClr val="2D2E27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75" name="Google Shape;403;p22"/>
          <p:cNvSpPr/>
          <p:nvPr/>
        </p:nvSpPr>
        <p:spPr>
          <a:xfrm>
            <a:off x="7368795" y="816719"/>
            <a:ext cx="140403" cy="140403"/>
          </a:xfrm>
          <a:prstGeom prst="ellipse">
            <a:avLst/>
          </a:prstGeom>
          <a:solidFill>
            <a:srgbClr val="FFB09C"/>
          </a:solidFill>
          <a:ln w="28575">
            <a:solidFill>
              <a:srgbClr val="2D2E27"/>
            </a:solidFill>
          </a:ln>
          <a:effectLst>
            <a:outerShdw dist="19050" dir="270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76" name="Google Shape;404;p22"/>
          <p:cNvSpPr/>
          <p:nvPr/>
        </p:nvSpPr>
        <p:spPr>
          <a:xfrm>
            <a:off x="7666042" y="816719"/>
            <a:ext cx="140403" cy="140403"/>
          </a:xfrm>
          <a:prstGeom prst="ellipse">
            <a:avLst/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19050" dir="270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77" name="Google Shape;405;p22"/>
          <p:cNvSpPr/>
          <p:nvPr/>
        </p:nvSpPr>
        <p:spPr>
          <a:xfrm>
            <a:off x="7963292" y="816719"/>
            <a:ext cx="140403" cy="140403"/>
          </a:xfrm>
          <a:prstGeom prst="ellipse">
            <a:avLst/>
          </a:prstGeom>
          <a:solidFill>
            <a:srgbClr val="91F1AD"/>
          </a:solidFill>
          <a:ln w="28575">
            <a:solidFill>
              <a:srgbClr val="2D2E27"/>
            </a:solidFill>
          </a:ln>
          <a:effectLst>
            <a:outerShdw dist="19050" dir="270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78" name="Title Text"/>
          <p:cNvSpPr txBox="1">
            <a:spLocks noGrp="1"/>
          </p:cNvSpPr>
          <p:nvPr>
            <p:ph type="title"/>
          </p:nvPr>
        </p:nvSpPr>
        <p:spPr>
          <a:xfrm>
            <a:off x="2059675" y="1206799"/>
            <a:ext cx="5024700" cy="862802"/>
          </a:xfrm>
          <a:prstGeom prst="rect">
            <a:avLst/>
          </a:prstGeom>
        </p:spPr>
        <p:txBody>
          <a:bodyPr anchor="ctr"/>
          <a:lstStyle>
            <a:lvl1pPr algn="ctr">
              <a:defRPr sz="5500"/>
            </a:lvl1pPr>
          </a:lstStyle>
          <a:p>
            <a:r>
              <a:t>Title Text</a:t>
            </a:r>
          </a:p>
        </p:txBody>
      </p:sp>
      <p:sp>
        <p:nvSpPr>
          <p:cNvPr id="47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059475" y="1984474"/>
            <a:ext cx="5025000" cy="480602"/>
          </a:xfrm>
          <a:prstGeom prst="rect">
            <a:avLst/>
          </a:prstGeom>
        </p:spPr>
        <p:txBody>
          <a:bodyPr/>
          <a:lstStyle>
            <a:lvl1pPr marL="203200" indent="-76200" algn="ctr">
              <a:buClrTx/>
              <a:buSzTx/>
              <a:buNone/>
              <a:defRPr sz="1600">
                <a:latin typeface="Rubik Light"/>
                <a:ea typeface="Rubik Light"/>
                <a:cs typeface="Rubik Light"/>
                <a:sym typeface="Rubik Light"/>
              </a:defRPr>
            </a:lvl1pPr>
            <a:lvl2pPr marL="203200" indent="127000" algn="ctr">
              <a:buClrTx/>
              <a:buSzTx/>
              <a:buNone/>
              <a:defRPr sz="1600">
                <a:latin typeface="Rubik Light"/>
                <a:ea typeface="Rubik Light"/>
                <a:cs typeface="Rubik Light"/>
                <a:sym typeface="Rubik Light"/>
              </a:defRPr>
            </a:lvl2pPr>
            <a:lvl3pPr marL="203200" indent="127000" algn="ctr">
              <a:buClrTx/>
              <a:buSzTx/>
              <a:buNone/>
              <a:defRPr sz="1600">
                <a:latin typeface="Rubik Light"/>
                <a:ea typeface="Rubik Light"/>
                <a:cs typeface="Rubik Light"/>
                <a:sym typeface="Rubik Light"/>
              </a:defRPr>
            </a:lvl3pPr>
            <a:lvl4pPr marL="203200" indent="127000" algn="ctr">
              <a:buClrTx/>
              <a:buSzTx/>
              <a:buNone/>
              <a:defRPr sz="1600">
                <a:latin typeface="Rubik Light"/>
                <a:ea typeface="Rubik Light"/>
                <a:cs typeface="Rubik Light"/>
                <a:sym typeface="Rubik Light"/>
              </a:defRPr>
            </a:lvl4pPr>
            <a:lvl5pPr marL="203200" indent="127000" algn="ctr">
              <a:buClrTx/>
              <a:buSzTx/>
              <a:buNone/>
              <a:defRPr sz="1600">
                <a:latin typeface="Rubik Light"/>
                <a:ea typeface="Rubik Light"/>
                <a:cs typeface="Rubik Light"/>
                <a:sym typeface="Rubik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ONLY_2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ONLY_2_1_1_1_1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0E2A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0" name="Google Shape;146;p5"/>
          <p:cNvGrpSpPr/>
          <p:nvPr/>
        </p:nvGrpSpPr>
        <p:grpSpPr>
          <a:xfrm>
            <a:off x="247197" y="1328450"/>
            <a:ext cx="8649605" cy="3482701"/>
            <a:chOff x="-1" y="0"/>
            <a:chExt cx="8649603" cy="3482700"/>
          </a:xfrm>
        </p:grpSpPr>
        <p:sp>
          <p:nvSpPr>
            <p:cNvPr id="165" name="Google Shape;147;p5"/>
            <p:cNvSpPr/>
            <p:nvPr/>
          </p:nvSpPr>
          <p:spPr>
            <a:xfrm>
              <a:off x="0" y="0"/>
              <a:ext cx="8649603" cy="3482701"/>
            </a:xfrm>
            <a:prstGeom prst="roundRect">
              <a:avLst>
                <a:gd name="adj" fmla="val 3972"/>
              </a:avLst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76200" dir="312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6" name="Google Shape;148;p5"/>
            <p:cNvSpPr/>
            <p:nvPr/>
          </p:nvSpPr>
          <p:spPr>
            <a:xfrm>
              <a:off x="8188944" y="133469"/>
              <a:ext cx="140403" cy="140403"/>
            </a:xfrm>
            <a:prstGeom prst="ellipse">
              <a:avLst/>
            </a:prstGeom>
            <a:solidFill>
              <a:schemeClr val="accent5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7" name="Google Shape;149;p5"/>
            <p:cNvSpPr/>
            <p:nvPr/>
          </p:nvSpPr>
          <p:spPr>
            <a:xfrm>
              <a:off x="7891694" y="133469"/>
              <a:ext cx="140403" cy="140403"/>
            </a:xfrm>
            <a:prstGeom prst="ellipse">
              <a:avLst/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8" name="Google Shape;150;p5"/>
            <p:cNvSpPr/>
            <p:nvPr/>
          </p:nvSpPr>
          <p:spPr>
            <a:xfrm>
              <a:off x="7594446" y="133469"/>
              <a:ext cx="140403" cy="140403"/>
            </a:xfrm>
            <a:prstGeom prst="ellipse">
              <a:avLst/>
            </a:prstGeom>
            <a:solidFill>
              <a:srgbClr val="FFB09C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9" name="Google Shape;151;p5"/>
            <p:cNvSpPr/>
            <p:nvPr/>
          </p:nvSpPr>
          <p:spPr>
            <a:xfrm>
              <a:off x="-2" y="381150"/>
              <a:ext cx="8642704" cy="2"/>
            </a:xfrm>
            <a:prstGeom prst="line">
              <a:avLst/>
            </a:prstGeom>
            <a:noFill/>
            <a:ln w="28575" cap="flat">
              <a:solidFill>
                <a:srgbClr val="2D2E27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71" name="Google Shape;152;p5"/>
          <p:cNvSpPr/>
          <p:nvPr/>
        </p:nvSpPr>
        <p:spPr>
          <a:xfrm>
            <a:off x="247200" y="332348"/>
            <a:ext cx="8649600" cy="798902"/>
          </a:xfrm>
          <a:prstGeom prst="roundRect">
            <a:avLst>
              <a:gd name="adj" fmla="val 18597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72" name="Google Shape;153;p5"/>
          <p:cNvSpPr/>
          <p:nvPr/>
        </p:nvSpPr>
        <p:spPr>
          <a:xfrm>
            <a:off x="8334688" y="642488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7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30200" y="3534774"/>
            <a:ext cx="2769600" cy="850202"/>
          </a:xfrm>
          <a:prstGeom prst="rect">
            <a:avLst/>
          </a:prstGeom>
        </p:spPr>
        <p:txBody>
          <a:bodyPr/>
          <a:lstStyle>
            <a:lvl1pPr marL="203200" indent="-76200" algn="ctr">
              <a:buClrTx/>
              <a:buSzTx/>
              <a:buNone/>
              <a:defRPr sz="1600"/>
            </a:lvl1pPr>
            <a:lvl2pPr marL="203200" indent="127000" algn="ctr">
              <a:buClrTx/>
              <a:buSzTx/>
              <a:buNone/>
              <a:defRPr sz="1600"/>
            </a:lvl2pPr>
            <a:lvl3pPr marL="203200" indent="127000" algn="ctr">
              <a:buClrTx/>
              <a:buSzTx/>
              <a:buNone/>
              <a:defRPr sz="1600"/>
            </a:lvl3pPr>
            <a:lvl4pPr marL="203200" indent="127000" algn="ctr">
              <a:buClrTx/>
              <a:buSzTx/>
              <a:buNone/>
              <a:defRPr sz="1600"/>
            </a:lvl4pPr>
            <a:lvl5pPr marL="203200" indent="127000" algn="ctr">
              <a:buClrTx/>
              <a:buSz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ONLY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60;p6"/>
          <p:cNvSpPr/>
          <p:nvPr/>
        </p:nvSpPr>
        <p:spPr>
          <a:xfrm>
            <a:off x="247200" y="332348"/>
            <a:ext cx="8649600" cy="798902"/>
          </a:xfrm>
          <a:prstGeom prst="roundRect">
            <a:avLst>
              <a:gd name="adj" fmla="val 18597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83" name="Google Shape;161;p6"/>
          <p:cNvSpPr/>
          <p:nvPr/>
        </p:nvSpPr>
        <p:spPr>
          <a:xfrm>
            <a:off x="247200" y="1328450"/>
            <a:ext cx="8649600" cy="3482700"/>
          </a:xfrm>
          <a:prstGeom prst="roundRect">
            <a:avLst>
              <a:gd name="adj" fmla="val 3972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8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5" name="Google Shape;163;p6"/>
          <p:cNvSpPr/>
          <p:nvPr/>
        </p:nvSpPr>
        <p:spPr>
          <a:xfrm>
            <a:off x="8334688" y="642488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86" name="Google Shape;164;p6"/>
          <p:cNvSpPr/>
          <p:nvPr/>
        </p:nvSpPr>
        <p:spPr>
          <a:xfrm>
            <a:off x="8334688" y="1543562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NE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66;p7"/>
          <p:cNvSpPr/>
          <p:nvPr/>
        </p:nvSpPr>
        <p:spPr>
          <a:xfrm>
            <a:off x="247200" y="332348"/>
            <a:ext cx="8649600" cy="798902"/>
          </a:xfrm>
          <a:prstGeom prst="roundRect">
            <a:avLst>
              <a:gd name="adj" fmla="val 18597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95" name="Google Shape;167;p7"/>
          <p:cNvSpPr/>
          <p:nvPr/>
        </p:nvSpPr>
        <p:spPr>
          <a:xfrm>
            <a:off x="247200" y="1328450"/>
            <a:ext cx="8649600" cy="3482700"/>
          </a:xfrm>
          <a:prstGeom prst="roundRect">
            <a:avLst>
              <a:gd name="adj" fmla="val 3972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9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08050" y="1542875"/>
            <a:ext cx="4055701" cy="3026400"/>
          </a:xfrm>
          <a:prstGeom prst="rect">
            <a:avLst/>
          </a:prstGeom>
        </p:spPr>
        <p:txBody>
          <a:bodyPr/>
          <a:lstStyle>
            <a:lvl1pPr indent="-330200">
              <a:buClr>
                <a:srgbClr val="F2E4D0"/>
              </a:buClr>
              <a:buSzPts val="1600"/>
              <a:buFont typeface="Helvetica"/>
              <a:buChar char="●"/>
              <a:defRPr sz="1600"/>
            </a:lvl1pPr>
            <a:lvl2pPr marL="1024465" indent="-440266">
              <a:buClr>
                <a:srgbClr val="F2E4D0"/>
              </a:buClr>
              <a:buSzPts val="1600"/>
              <a:buFont typeface="Helvetica"/>
              <a:buChar char="○"/>
              <a:defRPr sz="1600"/>
            </a:lvl2pPr>
            <a:lvl3pPr marL="1481665" indent="-440265">
              <a:buClr>
                <a:srgbClr val="F2E4D0"/>
              </a:buClr>
              <a:buSzPts val="1600"/>
              <a:buFont typeface="Helvetica"/>
              <a:buChar char="■"/>
              <a:defRPr sz="1600"/>
            </a:lvl3pPr>
            <a:lvl4pPr marL="1938865" indent="-440265">
              <a:buClr>
                <a:srgbClr val="F2E4D0"/>
              </a:buClr>
              <a:buSzPts val="1600"/>
              <a:buFont typeface="Helvetica"/>
              <a:buChar char="●"/>
              <a:defRPr sz="1600"/>
            </a:lvl4pPr>
            <a:lvl5pPr marL="2396065" indent="-440265">
              <a:buClr>
                <a:srgbClr val="F2E4D0"/>
              </a:buClr>
              <a:buSzPts val="1600"/>
              <a:buFont typeface="Helvetica"/>
              <a:buChar char="○"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98" name="Google Shape;170;p7"/>
          <p:cNvSpPr/>
          <p:nvPr/>
        </p:nvSpPr>
        <p:spPr>
          <a:xfrm>
            <a:off x="8334688" y="642488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99" name="Google Shape;171;p7"/>
          <p:cNvSpPr/>
          <p:nvPr/>
        </p:nvSpPr>
        <p:spPr>
          <a:xfrm>
            <a:off x="8334688" y="1543562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MAIN_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3" name="Google Shape;173;p8"/>
          <p:cNvGrpSpPr/>
          <p:nvPr/>
        </p:nvGrpSpPr>
        <p:grpSpPr>
          <a:xfrm>
            <a:off x="247197" y="332348"/>
            <a:ext cx="8649605" cy="4478704"/>
            <a:chOff x="-1" y="0"/>
            <a:chExt cx="8649604" cy="4478702"/>
          </a:xfrm>
        </p:grpSpPr>
        <p:sp>
          <p:nvSpPr>
            <p:cNvPr id="207" name="Google Shape;174;p8"/>
            <p:cNvSpPr/>
            <p:nvPr/>
          </p:nvSpPr>
          <p:spPr>
            <a:xfrm>
              <a:off x="0" y="-1"/>
              <a:ext cx="8649603" cy="4478704"/>
            </a:xfrm>
            <a:prstGeom prst="roundRect">
              <a:avLst>
                <a:gd name="adj" fmla="val 3336"/>
              </a:avLst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76200" dir="312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212" name="Google Shape;175;p8"/>
            <p:cNvGrpSpPr/>
            <p:nvPr/>
          </p:nvGrpSpPr>
          <p:grpSpPr>
            <a:xfrm>
              <a:off x="-2" y="141017"/>
              <a:ext cx="8642706" cy="247685"/>
              <a:chOff x="0" y="0"/>
              <a:chExt cx="8642705" cy="247684"/>
            </a:xfrm>
          </p:grpSpPr>
          <p:sp>
            <p:nvSpPr>
              <p:cNvPr id="208" name="Google Shape;176;p8"/>
              <p:cNvSpPr/>
              <p:nvPr/>
            </p:nvSpPr>
            <p:spPr>
              <a:xfrm>
                <a:off x="-1" y="247682"/>
                <a:ext cx="8642706" cy="2"/>
              </a:xfrm>
              <a:prstGeom prst="line">
                <a:avLst/>
              </a:prstGeom>
              <a:noFill/>
              <a:ln w="28575" cap="flat">
                <a:solidFill>
                  <a:srgbClr val="2D2E27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09" name="Google Shape;177;p8"/>
              <p:cNvSpPr/>
              <p:nvPr/>
            </p:nvSpPr>
            <p:spPr>
              <a:xfrm>
                <a:off x="7594446" y="-1"/>
                <a:ext cx="140403" cy="140402"/>
              </a:xfrm>
              <a:prstGeom prst="ellipse">
                <a:avLst/>
              </a:prstGeom>
              <a:solidFill>
                <a:srgbClr val="FFB09C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19050" dir="270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210" name="Google Shape;178;p8"/>
              <p:cNvSpPr/>
              <p:nvPr/>
            </p:nvSpPr>
            <p:spPr>
              <a:xfrm>
                <a:off x="7891696" y="-1"/>
                <a:ext cx="140403" cy="140402"/>
              </a:xfrm>
              <a:prstGeom prst="ellipse">
                <a:avLst/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19050" dir="270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211" name="Google Shape;179;p8"/>
              <p:cNvSpPr/>
              <p:nvPr/>
            </p:nvSpPr>
            <p:spPr>
              <a:xfrm>
                <a:off x="8188945" y="-1"/>
                <a:ext cx="140403" cy="140402"/>
              </a:xfrm>
              <a:prstGeom prst="ellipse">
                <a:avLst/>
              </a:prstGeom>
              <a:solidFill>
                <a:schemeClr val="accent5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19050" dir="270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214" name="Title Text"/>
          <p:cNvSpPr txBox="1">
            <a:spLocks noGrp="1"/>
          </p:cNvSpPr>
          <p:nvPr>
            <p:ph type="title"/>
          </p:nvPr>
        </p:nvSpPr>
        <p:spPr>
          <a:xfrm>
            <a:off x="1761550" y="1571737"/>
            <a:ext cx="5620800" cy="1596002"/>
          </a:xfrm>
          <a:prstGeom prst="rect">
            <a:avLst/>
          </a:prstGeom>
        </p:spPr>
        <p:txBody>
          <a:bodyPr anchor="ctr"/>
          <a:lstStyle>
            <a:lvl1pPr algn="ctr">
              <a:defRPr sz="6600"/>
            </a:lvl1pPr>
          </a:lstStyle>
          <a:p>
            <a:r>
              <a:t>Title Text</a:t>
            </a:r>
          </a:p>
        </p:txBody>
      </p:sp>
      <p:sp>
        <p:nvSpPr>
          <p:cNvPr id="2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_TITLE_AND_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8" name="Google Shape;182;p9"/>
          <p:cNvGrpSpPr/>
          <p:nvPr/>
        </p:nvGrpSpPr>
        <p:grpSpPr>
          <a:xfrm>
            <a:off x="247197" y="332348"/>
            <a:ext cx="8649605" cy="4478704"/>
            <a:chOff x="-1" y="0"/>
            <a:chExt cx="8649604" cy="4478702"/>
          </a:xfrm>
        </p:grpSpPr>
        <p:sp>
          <p:nvSpPr>
            <p:cNvPr id="222" name="Google Shape;183;p9"/>
            <p:cNvSpPr/>
            <p:nvPr/>
          </p:nvSpPr>
          <p:spPr>
            <a:xfrm>
              <a:off x="0" y="-1"/>
              <a:ext cx="8649603" cy="4478704"/>
            </a:xfrm>
            <a:prstGeom prst="roundRect">
              <a:avLst>
                <a:gd name="adj" fmla="val 3336"/>
              </a:avLst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76200" dir="312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227" name="Google Shape;184;p9"/>
            <p:cNvGrpSpPr/>
            <p:nvPr/>
          </p:nvGrpSpPr>
          <p:grpSpPr>
            <a:xfrm>
              <a:off x="-2" y="141017"/>
              <a:ext cx="8642706" cy="247685"/>
              <a:chOff x="0" y="0"/>
              <a:chExt cx="8642705" cy="247684"/>
            </a:xfrm>
          </p:grpSpPr>
          <p:sp>
            <p:nvSpPr>
              <p:cNvPr id="223" name="Google Shape;185;p9"/>
              <p:cNvSpPr/>
              <p:nvPr/>
            </p:nvSpPr>
            <p:spPr>
              <a:xfrm>
                <a:off x="-1" y="247682"/>
                <a:ext cx="8642706" cy="2"/>
              </a:xfrm>
              <a:prstGeom prst="line">
                <a:avLst/>
              </a:prstGeom>
              <a:noFill/>
              <a:ln w="28575" cap="flat">
                <a:solidFill>
                  <a:srgbClr val="2D2E27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24" name="Google Shape;186;p9"/>
              <p:cNvSpPr/>
              <p:nvPr/>
            </p:nvSpPr>
            <p:spPr>
              <a:xfrm>
                <a:off x="7594446" y="-1"/>
                <a:ext cx="140403" cy="140402"/>
              </a:xfrm>
              <a:prstGeom prst="ellipse">
                <a:avLst/>
              </a:prstGeom>
              <a:solidFill>
                <a:srgbClr val="FFB09C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19050" dir="270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225" name="Google Shape;187;p9"/>
              <p:cNvSpPr/>
              <p:nvPr/>
            </p:nvSpPr>
            <p:spPr>
              <a:xfrm>
                <a:off x="7891696" y="-1"/>
                <a:ext cx="140403" cy="140402"/>
              </a:xfrm>
              <a:prstGeom prst="ellipse">
                <a:avLst/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19050" dir="270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226" name="Google Shape;188;p9"/>
              <p:cNvSpPr/>
              <p:nvPr/>
            </p:nvSpPr>
            <p:spPr>
              <a:xfrm>
                <a:off x="8188945" y="-1"/>
                <a:ext cx="140403" cy="140402"/>
              </a:xfrm>
              <a:prstGeom prst="ellipse">
                <a:avLst/>
              </a:prstGeom>
              <a:solidFill>
                <a:schemeClr val="accent5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19050" dir="270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229" name="Title Text"/>
          <p:cNvSpPr txBox="1">
            <a:spLocks noGrp="1"/>
          </p:cNvSpPr>
          <p:nvPr>
            <p:ph type="title"/>
          </p:nvPr>
        </p:nvSpPr>
        <p:spPr>
          <a:xfrm>
            <a:off x="4378800" y="1267199"/>
            <a:ext cx="3633002" cy="1482302"/>
          </a:xfrm>
          <a:prstGeom prst="rect">
            <a:avLst/>
          </a:prstGeom>
        </p:spPr>
        <p:txBody>
          <a:bodyPr anchor="b"/>
          <a:lstStyle>
            <a:lvl1pPr>
              <a:defRPr sz="4200"/>
            </a:lvl1pPr>
          </a:lstStyle>
          <a:p>
            <a:r>
              <a:t>Title Text</a:t>
            </a:r>
          </a:p>
        </p:txBody>
      </p:sp>
      <p:sp>
        <p:nvSpPr>
          <p:cNvPr id="2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378800" y="3155725"/>
            <a:ext cx="4045202" cy="899702"/>
          </a:xfrm>
          <a:prstGeom prst="rect">
            <a:avLst/>
          </a:prstGeom>
        </p:spPr>
        <p:txBody>
          <a:bodyPr/>
          <a:lstStyle>
            <a:lvl1pPr marL="203200" indent="-76200">
              <a:buClrTx/>
              <a:buSzTx/>
              <a:buNone/>
              <a:defRPr sz="1600"/>
            </a:lvl1pPr>
            <a:lvl2pPr marL="203200" indent="127000">
              <a:buClrTx/>
              <a:buSzTx/>
              <a:buNone/>
              <a:defRPr sz="1600"/>
            </a:lvl2pPr>
            <a:lvl3pPr marL="203200" indent="127000">
              <a:buClrTx/>
              <a:buSzTx/>
              <a:buNone/>
              <a:defRPr sz="1600"/>
            </a:lvl3pPr>
            <a:lvl4pPr marL="203200" indent="127000">
              <a:buClrTx/>
              <a:buSzTx/>
              <a:buNone/>
              <a:defRPr sz="1600"/>
            </a:lvl4pPr>
            <a:lvl5pPr marL="203200" indent="127000">
              <a:buClrTx/>
              <a:buSz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" name="Google Shape;192;p10"/>
          <p:cNvGrpSpPr/>
          <p:nvPr/>
        </p:nvGrpSpPr>
        <p:grpSpPr>
          <a:xfrm>
            <a:off x="580473" y="2717973"/>
            <a:ext cx="5050204" cy="1980605"/>
            <a:chOff x="0" y="0"/>
            <a:chExt cx="5050202" cy="1980603"/>
          </a:xfrm>
        </p:grpSpPr>
        <p:sp>
          <p:nvSpPr>
            <p:cNvPr id="238" name="Google Shape;193;p10"/>
            <p:cNvSpPr/>
            <p:nvPr/>
          </p:nvSpPr>
          <p:spPr>
            <a:xfrm>
              <a:off x="0" y="-1"/>
              <a:ext cx="5050202" cy="1980605"/>
            </a:xfrm>
            <a:prstGeom prst="roundRect">
              <a:avLst>
                <a:gd name="adj" fmla="val 3972"/>
              </a:avLst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76200" dir="312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39" name="Google Shape;194;p10"/>
            <p:cNvSpPr/>
            <p:nvPr/>
          </p:nvSpPr>
          <p:spPr>
            <a:xfrm>
              <a:off x="4589642" y="133468"/>
              <a:ext cx="140403" cy="140403"/>
            </a:xfrm>
            <a:prstGeom prst="ellipse">
              <a:avLst/>
            </a:prstGeom>
            <a:solidFill>
              <a:schemeClr val="accent5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0" name="Google Shape;195;p10"/>
            <p:cNvSpPr/>
            <p:nvPr/>
          </p:nvSpPr>
          <p:spPr>
            <a:xfrm>
              <a:off x="4292394" y="133468"/>
              <a:ext cx="140403" cy="140403"/>
            </a:xfrm>
            <a:prstGeom prst="ellipse">
              <a:avLst/>
            </a:prstGeom>
            <a:solidFill>
              <a:srgbClr val="FCF4E6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1" name="Google Shape;196;p10"/>
            <p:cNvSpPr/>
            <p:nvPr/>
          </p:nvSpPr>
          <p:spPr>
            <a:xfrm>
              <a:off x="3995145" y="133468"/>
              <a:ext cx="140403" cy="140403"/>
            </a:xfrm>
            <a:prstGeom prst="ellipse">
              <a:avLst/>
            </a:prstGeom>
            <a:solidFill>
              <a:srgbClr val="FFB09C"/>
            </a:solidFill>
            <a:ln w="28575" cap="flat">
              <a:solidFill>
                <a:srgbClr val="2D2E27"/>
              </a:solidFill>
              <a:prstDash val="solid"/>
              <a:round/>
            </a:ln>
            <a:effectLst>
              <a:outerShdw dist="19050" dir="2700000" rotWithShape="0">
                <a:srgbClr val="2D2E27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242" name="Google Shape;197;p10"/>
            <p:cNvSpPr/>
            <p:nvPr/>
          </p:nvSpPr>
          <p:spPr>
            <a:xfrm>
              <a:off x="-1" y="381150"/>
              <a:ext cx="5043304" cy="2"/>
            </a:xfrm>
            <a:prstGeom prst="line">
              <a:avLst/>
            </a:prstGeom>
            <a:noFill/>
            <a:ln w="28575" cap="flat">
              <a:solidFill>
                <a:srgbClr val="2D2E27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4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6198" y="3481425"/>
            <a:ext cx="4590003" cy="840602"/>
          </a:xfrm>
          <a:prstGeom prst="rect">
            <a:avLst/>
          </a:prstGeom>
        </p:spPr>
        <p:txBody>
          <a:bodyPr/>
          <a:lstStyle>
            <a:lvl1pPr marL="0" indent="228600" algn="ctr">
              <a:buClrTx/>
              <a:buSzTx/>
              <a:buNone/>
              <a:defRPr sz="2900">
                <a:latin typeface="Rubik Light"/>
                <a:ea typeface="Rubik Light"/>
                <a:cs typeface="Rubik Light"/>
                <a:sym typeface="Rubik Light"/>
              </a:defRPr>
            </a:lvl1pPr>
            <a:lvl2pPr marL="1182687" indent="-598487" algn="ctr">
              <a:buClrTx/>
              <a:buSzPts val="2900"/>
              <a:buChar char="○"/>
              <a:defRPr sz="2900">
                <a:latin typeface="Rubik Light"/>
                <a:ea typeface="Rubik Light"/>
                <a:cs typeface="Rubik Light"/>
                <a:sym typeface="Rubik Light"/>
              </a:defRPr>
            </a:lvl2pPr>
            <a:lvl3pPr marL="1639886" indent="-598487" algn="ctr">
              <a:buClrTx/>
              <a:buSzPts val="2900"/>
              <a:buChar char="■"/>
              <a:defRPr sz="2900">
                <a:latin typeface="Rubik Light"/>
                <a:ea typeface="Rubik Light"/>
                <a:cs typeface="Rubik Light"/>
                <a:sym typeface="Rubik Light"/>
              </a:defRPr>
            </a:lvl3pPr>
            <a:lvl4pPr marL="2097086" indent="-598487" algn="ctr">
              <a:buClrTx/>
              <a:buSzPts val="2900"/>
              <a:buChar char="●"/>
              <a:defRPr sz="2900">
                <a:latin typeface="Rubik Light"/>
                <a:ea typeface="Rubik Light"/>
                <a:cs typeface="Rubik Light"/>
                <a:sym typeface="Rubik Light"/>
              </a:defRPr>
            </a:lvl4pPr>
            <a:lvl5pPr marL="2554286" indent="-598486" algn="ctr">
              <a:buClrTx/>
              <a:buSzPts val="2900"/>
              <a:buChar char="○"/>
              <a:defRPr sz="2900">
                <a:latin typeface="Rubik Light"/>
                <a:ea typeface="Rubik Light"/>
                <a:cs typeface="Rubik Light"/>
                <a:sym typeface="Rubik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1;p4"/>
          <p:cNvSpPr/>
          <p:nvPr/>
        </p:nvSpPr>
        <p:spPr>
          <a:xfrm>
            <a:off x="247200" y="332348"/>
            <a:ext cx="8649600" cy="4478703"/>
          </a:xfrm>
          <a:prstGeom prst="roundRect">
            <a:avLst>
              <a:gd name="adj" fmla="val 3336"/>
            </a:avLst>
          </a:prstGeom>
          <a:solidFill>
            <a:srgbClr val="FCF4E6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" name="Google Shape;143;p4"/>
          <p:cNvSpPr/>
          <p:nvPr/>
        </p:nvSpPr>
        <p:spPr>
          <a:xfrm>
            <a:off x="8334688" y="642488"/>
            <a:ext cx="178626" cy="178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719998" y="1152475"/>
            <a:ext cx="7704003" cy="341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719998" y="445025"/>
            <a:ext cx="7704003" cy="57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79546" y="4635136"/>
            <a:ext cx="273654" cy="264253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rgbClr val="2D2E27"/>
          </a:solidFill>
          <a:uFillTx/>
          <a:latin typeface="Rubik Light"/>
          <a:ea typeface="Rubik Light"/>
          <a:cs typeface="Rubik Light"/>
          <a:sym typeface="Rubik Light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rgbClr val="2D2E27"/>
          </a:solidFill>
          <a:uFillTx/>
          <a:latin typeface="Rubik Light"/>
          <a:ea typeface="Rubik Light"/>
          <a:cs typeface="Rubik Light"/>
          <a:sym typeface="Rubik Light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rgbClr val="2D2E27"/>
          </a:solidFill>
          <a:uFillTx/>
          <a:latin typeface="Rubik Light"/>
          <a:ea typeface="Rubik Light"/>
          <a:cs typeface="Rubik Light"/>
          <a:sym typeface="Rubik Light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rgbClr val="2D2E27"/>
          </a:solidFill>
          <a:uFillTx/>
          <a:latin typeface="Rubik Light"/>
          <a:ea typeface="Rubik Light"/>
          <a:cs typeface="Rubik Light"/>
          <a:sym typeface="Rubik Light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rgbClr val="2D2E27"/>
          </a:solidFill>
          <a:uFillTx/>
          <a:latin typeface="Rubik Light"/>
          <a:ea typeface="Rubik Light"/>
          <a:cs typeface="Rubik Light"/>
          <a:sym typeface="Rubik Light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rgbClr val="2D2E27"/>
          </a:solidFill>
          <a:uFillTx/>
          <a:latin typeface="Rubik Light"/>
          <a:ea typeface="Rubik Light"/>
          <a:cs typeface="Rubik Light"/>
          <a:sym typeface="Rubik Light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rgbClr val="2D2E27"/>
          </a:solidFill>
          <a:uFillTx/>
          <a:latin typeface="Rubik Light"/>
          <a:ea typeface="Rubik Light"/>
          <a:cs typeface="Rubik Light"/>
          <a:sym typeface="Rubik Light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rgbClr val="2D2E27"/>
          </a:solidFill>
          <a:uFillTx/>
          <a:latin typeface="Rubik Light"/>
          <a:ea typeface="Rubik Light"/>
          <a:cs typeface="Rubik Light"/>
          <a:sym typeface="Rubik Light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rgbClr val="2D2E27"/>
          </a:solidFill>
          <a:uFillTx/>
          <a:latin typeface="Rubik Light"/>
          <a:ea typeface="Rubik Light"/>
          <a:cs typeface="Rubik Light"/>
          <a:sym typeface="Rubik Light"/>
        </a:defRPr>
      </a:lvl9pPr>
    </p:titleStyle>
    <p:bodyStyle>
      <a:lvl1pPr marL="457200" marR="0" indent="-304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434343"/>
        </a:buClr>
        <a:buSzPts val="1200"/>
        <a:buFontTx/>
        <a:buAutoNum type="arabicPeriod"/>
        <a:tabLst/>
        <a:defRPr sz="1200" b="0" i="0" u="none" strike="noStrike" cap="none" spc="0" baseline="0">
          <a:solidFill>
            <a:srgbClr val="2D2E27"/>
          </a:solidFill>
          <a:uFillTx/>
          <a:latin typeface="Inter"/>
          <a:ea typeface="Inter"/>
          <a:cs typeface="Inter"/>
          <a:sym typeface="Inter"/>
        </a:defRPr>
      </a:lvl1pPr>
      <a:lvl2pPr marL="914400" marR="0" indent="-304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434343"/>
        </a:buClr>
        <a:buSzPts val="1200"/>
        <a:buFontTx/>
        <a:buAutoNum type="alphaLcPeriod"/>
        <a:tabLst/>
        <a:defRPr sz="1200" b="0" i="0" u="none" strike="noStrike" cap="none" spc="0" baseline="0">
          <a:solidFill>
            <a:srgbClr val="2D2E27"/>
          </a:solidFill>
          <a:uFillTx/>
          <a:latin typeface="Inter"/>
          <a:ea typeface="Inter"/>
          <a:cs typeface="Inter"/>
          <a:sym typeface="Inter"/>
        </a:defRPr>
      </a:lvl2pPr>
      <a:lvl3pPr marL="1371600" marR="0" indent="-304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434343"/>
        </a:buClr>
        <a:buSzPts val="1200"/>
        <a:buFontTx/>
        <a:buAutoNum type="romanLcPeriod"/>
        <a:tabLst/>
        <a:defRPr sz="1200" b="0" i="0" u="none" strike="noStrike" cap="none" spc="0" baseline="0">
          <a:solidFill>
            <a:srgbClr val="2D2E27"/>
          </a:solidFill>
          <a:uFillTx/>
          <a:latin typeface="Inter"/>
          <a:ea typeface="Inter"/>
          <a:cs typeface="Inter"/>
          <a:sym typeface="Inter"/>
        </a:defRPr>
      </a:lvl3pPr>
      <a:lvl4pPr marL="1828800" marR="0" indent="-304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434343"/>
        </a:buClr>
        <a:buSzPts val="1200"/>
        <a:buFontTx/>
        <a:buAutoNum type="arabicPeriod"/>
        <a:tabLst/>
        <a:defRPr sz="1200" b="0" i="0" u="none" strike="noStrike" cap="none" spc="0" baseline="0">
          <a:solidFill>
            <a:srgbClr val="2D2E27"/>
          </a:solidFill>
          <a:uFillTx/>
          <a:latin typeface="Inter"/>
          <a:ea typeface="Inter"/>
          <a:cs typeface="Inter"/>
          <a:sym typeface="Inter"/>
        </a:defRPr>
      </a:lvl4pPr>
      <a:lvl5pPr marL="2286000" marR="0" indent="-304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434343"/>
        </a:buClr>
        <a:buSzPts val="1200"/>
        <a:buFontTx/>
        <a:buAutoNum type="alphaLcPeriod"/>
        <a:tabLst/>
        <a:defRPr sz="1200" b="0" i="0" u="none" strike="noStrike" cap="none" spc="0" baseline="0">
          <a:solidFill>
            <a:srgbClr val="2D2E27"/>
          </a:solidFill>
          <a:uFillTx/>
          <a:latin typeface="Inter"/>
          <a:ea typeface="Inter"/>
          <a:cs typeface="Inter"/>
          <a:sym typeface="Inter"/>
        </a:defRPr>
      </a:lvl5pPr>
      <a:lvl6pPr marL="2743200" marR="0" indent="-304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434343"/>
        </a:buClr>
        <a:buSzPts val="1200"/>
        <a:buFontTx/>
        <a:buAutoNum type="romanLcPeriod"/>
        <a:tabLst/>
        <a:defRPr sz="1200" b="0" i="0" u="none" strike="noStrike" cap="none" spc="0" baseline="0">
          <a:solidFill>
            <a:srgbClr val="2D2E27"/>
          </a:solidFill>
          <a:uFillTx/>
          <a:latin typeface="Inter"/>
          <a:ea typeface="Inter"/>
          <a:cs typeface="Inter"/>
          <a:sym typeface="Inter"/>
        </a:defRPr>
      </a:lvl6pPr>
      <a:lvl7pPr marL="3200400" marR="0" indent="-304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434343"/>
        </a:buClr>
        <a:buSzPts val="1200"/>
        <a:buFontTx/>
        <a:buAutoNum type="arabicPeriod"/>
        <a:tabLst/>
        <a:defRPr sz="1200" b="0" i="0" u="none" strike="noStrike" cap="none" spc="0" baseline="0">
          <a:solidFill>
            <a:srgbClr val="2D2E27"/>
          </a:solidFill>
          <a:uFillTx/>
          <a:latin typeface="Inter"/>
          <a:ea typeface="Inter"/>
          <a:cs typeface="Inter"/>
          <a:sym typeface="Inter"/>
        </a:defRPr>
      </a:lvl7pPr>
      <a:lvl8pPr marL="3657600" marR="0" indent="-304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434343"/>
        </a:buClr>
        <a:buSzPts val="1200"/>
        <a:buFontTx/>
        <a:buAutoNum type="alphaLcPeriod"/>
        <a:tabLst/>
        <a:defRPr sz="1200" b="0" i="0" u="none" strike="noStrike" cap="none" spc="0" baseline="0">
          <a:solidFill>
            <a:srgbClr val="2D2E27"/>
          </a:solidFill>
          <a:uFillTx/>
          <a:latin typeface="Inter"/>
          <a:ea typeface="Inter"/>
          <a:cs typeface="Inter"/>
          <a:sym typeface="Inter"/>
        </a:defRPr>
      </a:lvl8pPr>
      <a:lvl9pPr marL="4114800" marR="0" indent="-304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434343"/>
        </a:buClr>
        <a:buSzPts val="1200"/>
        <a:buFontTx/>
        <a:buAutoNum type="romanLcPeriod"/>
        <a:tabLst/>
        <a:defRPr sz="1200" b="0" i="0" u="none" strike="noStrike" cap="none" spc="0" baseline="0">
          <a:solidFill>
            <a:srgbClr val="2D2E27"/>
          </a:solidFill>
          <a:uFillTx/>
          <a:latin typeface="Inter"/>
          <a:ea typeface="Inter"/>
          <a:cs typeface="Inter"/>
          <a:sym typeface="Inter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mailto:aisha_2869@limu.edu.l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420;p27"/>
          <p:cNvSpPr txBox="1">
            <a:spLocks noGrp="1"/>
          </p:cNvSpPr>
          <p:nvPr>
            <p:ph type="ctrTitle"/>
          </p:nvPr>
        </p:nvSpPr>
        <p:spPr>
          <a:xfrm>
            <a:off x="987299" y="1654375"/>
            <a:ext cx="7169402" cy="1699500"/>
          </a:xfrm>
          <a:prstGeom prst="rect">
            <a:avLst/>
          </a:prstGeom>
        </p:spPr>
        <p:txBody>
          <a:bodyPr/>
          <a:lstStyle>
            <a:lvl1pPr>
              <a:defRPr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rPr dirty="0"/>
              <a:t>GLOBALIZATION</a:t>
            </a:r>
          </a:p>
        </p:txBody>
      </p:sp>
      <p:sp>
        <p:nvSpPr>
          <p:cNvPr id="511" name="Google Shape;421;p27"/>
          <p:cNvSpPr txBox="1">
            <a:spLocks noGrp="1"/>
          </p:cNvSpPr>
          <p:nvPr>
            <p:ph type="subTitle" sz="quarter" idx="1"/>
          </p:nvPr>
        </p:nvSpPr>
        <p:spPr>
          <a:xfrm>
            <a:off x="3767902" y="3733036"/>
            <a:ext cx="2336755" cy="750602"/>
          </a:xfrm>
          <a:prstGeom prst="rect">
            <a:avLst/>
          </a:prstGeom>
        </p:spPr>
        <p:txBody>
          <a:bodyPr/>
          <a:lstStyle/>
          <a:p>
            <a:pPr marL="0" indent="0" defTabSz="530351">
              <a:defRPr sz="1200"/>
            </a:pPr>
            <a:r>
              <a:t>Aisha Elshaare</a:t>
            </a:r>
          </a:p>
          <a:p>
            <a:pPr marL="0" indent="0" defTabSz="530351">
              <a:defRPr sz="1200"/>
            </a:pPr>
            <a:r>
              <a:t>2869</a:t>
            </a:r>
          </a:p>
          <a:p>
            <a:pPr marL="0" indent="0" defTabSz="530351">
              <a:defRPr sz="1200" u="sng">
                <a:uFill>
                  <a:solidFill>
                    <a:srgbClr val="2D2E27"/>
                  </a:solidFill>
                </a:uFill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aisha_2869@limu.edu.ly</a:t>
            </a:r>
          </a:p>
        </p:txBody>
      </p:sp>
      <p:sp>
        <p:nvSpPr>
          <p:cNvPr id="512" name="Google Shape;422;p27"/>
          <p:cNvSpPr txBox="1"/>
          <p:nvPr/>
        </p:nvSpPr>
        <p:spPr>
          <a:xfrm>
            <a:off x="895250" y="687549"/>
            <a:ext cx="3619800" cy="398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spAutoFit/>
          </a:bodyPr>
          <a:lstStyle>
            <a:lvl1pPr>
              <a:defRPr>
                <a:latin typeface="Rubik Light"/>
                <a:ea typeface="Rubik Light"/>
                <a:cs typeface="Rubik Light"/>
                <a:sym typeface="Rubik Light"/>
              </a:defRPr>
            </a:lvl1pPr>
          </a:lstStyle>
          <a:p>
            <a:r>
              <a:t>// FEBRUARY 2021</a:t>
            </a:r>
          </a:p>
        </p:txBody>
      </p:sp>
      <p:grpSp>
        <p:nvGrpSpPr>
          <p:cNvPr id="517" name="Google Shape;423;p27"/>
          <p:cNvGrpSpPr/>
          <p:nvPr/>
        </p:nvGrpSpPr>
        <p:grpSpPr>
          <a:xfrm>
            <a:off x="490749" y="3845200"/>
            <a:ext cx="3677528" cy="750604"/>
            <a:chOff x="0" y="0"/>
            <a:chExt cx="3677527" cy="750603"/>
          </a:xfrm>
        </p:grpSpPr>
        <p:grpSp>
          <p:nvGrpSpPr>
            <p:cNvPr id="515" name="Google Shape;424;p27"/>
            <p:cNvGrpSpPr/>
            <p:nvPr/>
          </p:nvGrpSpPr>
          <p:grpSpPr>
            <a:xfrm>
              <a:off x="0" y="0"/>
              <a:ext cx="3366003" cy="750604"/>
              <a:chOff x="0" y="0"/>
              <a:chExt cx="3366002" cy="750603"/>
            </a:xfrm>
          </p:grpSpPr>
          <p:sp>
            <p:nvSpPr>
              <p:cNvPr id="513" name="Google Shape;425;p27"/>
              <p:cNvSpPr/>
              <p:nvPr/>
            </p:nvSpPr>
            <p:spPr>
              <a:xfrm>
                <a:off x="-1" y="-1"/>
                <a:ext cx="3366004" cy="750605"/>
              </a:xfrm>
              <a:prstGeom prst="roundRect">
                <a:avLst>
                  <a:gd name="adj" fmla="val 5742"/>
                </a:avLst>
              </a:prstGeom>
              <a:solidFill>
                <a:srgbClr val="FCF4E6"/>
              </a:solidFill>
              <a:ln w="28575" cap="flat">
                <a:solidFill>
                  <a:srgbClr val="2D2E27"/>
                </a:solidFill>
                <a:prstDash val="solid"/>
                <a:round/>
              </a:ln>
              <a:effectLst>
                <a:outerShdw dist="76200" dir="3120000" rotWithShape="0">
                  <a:srgbClr val="2D2E27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14" name="Google Shape;426;p27"/>
              <p:cNvSpPr/>
              <p:nvPr/>
            </p:nvSpPr>
            <p:spPr>
              <a:xfrm>
                <a:off x="3047714" y="173713"/>
                <a:ext cx="178627" cy="178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5237"/>
                    </a:moveTo>
                    <a:lnTo>
                      <a:pt x="5237" y="0"/>
                    </a:lnTo>
                    <a:lnTo>
                      <a:pt x="10800" y="5563"/>
                    </a:lnTo>
                    <a:lnTo>
                      <a:pt x="16363" y="0"/>
                    </a:lnTo>
                    <a:lnTo>
                      <a:pt x="21600" y="5237"/>
                    </a:lnTo>
                    <a:lnTo>
                      <a:pt x="16037" y="10800"/>
                    </a:lnTo>
                    <a:lnTo>
                      <a:pt x="21600" y="16363"/>
                    </a:lnTo>
                    <a:lnTo>
                      <a:pt x="16363" y="21600"/>
                    </a:lnTo>
                    <a:lnTo>
                      <a:pt x="10800" y="16037"/>
                    </a:lnTo>
                    <a:lnTo>
                      <a:pt x="5237" y="21600"/>
                    </a:lnTo>
                    <a:lnTo>
                      <a:pt x="0" y="16363"/>
                    </a:lnTo>
                    <a:lnTo>
                      <a:pt x="5563" y="10800"/>
                    </a:lnTo>
                    <a:close/>
                  </a:path>
                </a:pathLst>
              </a:custGeom>
              <a:solidFill>
                <a:srgbClr val="2D2E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516" name="Google Shape;427;p27"/>
            <p:cNvSpPr/>
            <p:nvPr/>
          </p:nvSpPr>
          <p:spPr>
            <a:xfrm>
              <a:off x="118674" y="99825"/>
              <a:ext cx="3558854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3" tIns="91423" rIns="91423" bIns="91423" numCol="1" anchor="ctr">
              <a:spAutoFit/>
            </a:bodyPr>
            <a:lstStyle>
              <a:lvl1pPr>
                <a:defRPr sz="2000">
                  <a:latin typeface="Baloo Bhaina Regular"/>
                  <a:ea typeface="Baloo Bhaina Regular"/>
                  <a:cs typeface="Baloo Bhaina Regular"/>
                  <a:sym typeface="Baloo Bhaina Regular"/>
                </a:defRPr>
              </a:lvl1pPr>
            </a:lstStyle>
            <a:p>
              <a:r>
                <a:t>21st, Apr, 2021</a:t>
              </a:r>
            </a:p>
          </p:txBody>
        </p:sp>
      </p:grpSp>
      <p:pic>
        <p:nvPicPr>
          <p:cNvPr id="518" name="118764626_3569911879694216_3368222571889850823_n.png" descr="118764626_3569911879694216_3368222571889850823_n.png"/>
          <p:cNvPicPr>
            <a:picLocks noChangeAspect="1"/>
          </p:cNvPicPr>
          <p:nvPr/>
        </p:nvPicPr>
        <p:blipFill>
          <a:blip r:embed="rId3">
            <a:extLst/>
          </a:blip>
          <a:srcRect l="5911" t="3659" r="4008" b="3990"/>
          <a:stretch>
            <a:fillRect/>
          </a:stretch>
        </p:blipFill>
        <p:spPr>
          <a:xfrm>
            <a:off x="6642659" y="1157370"/>
            <a:ext cx="926743" cy="9500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6" h="21538" extrusionOk="0">
                <a:moveTo>
                  <a:pt x="10729" y="26"/>
                </a:moveTo>
                <a:cubicBezTo>
                  <a:pt x="10107" y="-61"/>
                  <a:pt x="9773" y="46"/>
                  <a:pt x="8702" y="701"/>
                </a:cubicBezTo>
                <a:cubicBezTo>
                  <a:pt x="8097" y="1071"/>
                  <a:pt x="8053" y="1091"/>
                  <a:pt x="7891" y="1070"/>
                </a:cubicBezTo>
                <a:cubicBezTo>
                  <a:pt x="7796" y="1058"/>
                  <a:pt x="7393" y="1040"/>
                  <a:pt x="6997" y="1025"/>
                </a:cubicBezTo>
                <a:cubicBezTo>
                  <a:pt x="6381" y="1002"/>
                  <a:pt x="6241" y="1010"/>
                  <a:pt x="6030" y="1070"/>
                </a:cubicBezTo>
                <a:cubicBezTo>
                  <a:pt x="5409" y="1246"/>
                  <a:pt x="5170" y="1459"/>
                  <a:pt x="4463" y="2447"/>
                </a:cubicBezTo>
                <a:lnTo>
                  <a:pt x="4002" y="3094"/>
                </a:lnTo>
                <a:lnTo>
                  <a:pt x="3265" y="3373"/>
                </a:lnTo>
                <a:cubicBezTo>
                  <a:pt x="2427" y="3701"/>
                  <a:pt x="2312" y="3771"/>
                  <a:pt x="2049" y="4057"/>
                </a:cubicBezTo>
                <a:cubicBezTo>
                  <a:pt x="1675" y="4463"/>
                  <a:pt x="1566" y="4808"/>
                  <a:pt x="1303" y="6459"/>
                </a:cubicBezTo>
                <a:cubicBezTo>
                  <a:pt x="1295" y="6507"/>
                  <a:pt x="1075" y="6826"/>
                  <a:pt x="814" y="7170"/>
                </a:cubicBezTo>
                <a:cubicBezTo>
                  <a:pt x="554" y="7513"/>
                  <a:pt x="294" y="7880"/>
                  <a:pt x="234" y="7980"/>
                </a:cubicBezTo>
                <a:cubicBezTo>
                  <a:pt x="62" y="8265"/>
                  <a:pt x="-20" y="8627"/>
                  <a:pt x="4" y="9032"/>
                </a:cubicBezTo>
                <a:cubicBezTo>
                  <a:pt x="22" y="9353"/>
                  <a:pt x="58" y="9450"/>
                  <a:pt x="372" y="10211"/>
                </a:cubicBezTo>
                <a:lnTo>
                  <a:pt x="713" y="11029"/>
                </a:lnTo>
                <a:lnTo>
                  <a:pt x="427" y="11785"/>
                </a:lnTo>
                <a:cubicBezTo>
                  <a:pt x="175" y="12459"/>
                  <a:pt x="149" y="12566"/>
                  <a:pt x="133" y="12901"/>
                </a:cubicBezTo>
                <a:cubicBezTo>
                  <a:pt x="118" y="13199"/>
                  <a:pt x="128" y="13327"/>
                  <a:pt x="197" y="13549"/>
                </a:cubicBezTo>
                <a:cubicBezTo>
                  <a:pt x="306" y="13897"/>
                  <a:pt x="424" y="14068"/>
                  <a:pt x="1017" y="14790"/>
                </a:cubicBezTo>
                <a:lnTo>
                  <a:pt x="1496" y="15375"/>
                </a:lnTo>
                <a:lnTo>
                  <a:pt x="1699" y="16230"/>
                </a:lnTo>
                <a:cubicBezTo>
                  <a:pt x="2063" y="17744"/>
                  <a:pt x="2266" y="17970"/>
                  <a:pt x="3643" y="18425"/>
                </a:cubicBezTo>
                <a:lnTo>
                  <a:pt x="4389" y="18668"/>
                </a:lnTo>
                <a:lnTo>
                  <a:pt x="4850" y="19324"/>
                </a:lnTo>
                <a:cubicBezTo>
                  <a:pt x="5475" y="20199"/>
                  <a:pt x="5534" y="20264"/>
                  <a:pt x="5818" y="20449"/>
                </a:cubicBezTo>
                <a:cubicBezTo>
                  <a:pt x="6308" y="20769"/>
                  <a:pt x="6668" y="20816"/>
                  <a:pt x="7946" y="20728"/>
                </a:cubicBezTo>
                <a:lnTo>
                  <a:pt x="8563" y="20683"/>
                </a:lnTo>
                <a:lnTo>
                  <a:pt x="9264" y="21016"/>
                </a:lnTo>
                <a:cubicBezTo>
                  <a:pt x="9651" y="21198"/>
                  <a:pt x="10092" y="21387"/>
                  <a:pt x="10240" y="21439"/>
                </a:cubicBezTo>
                <a:cubicBezTo>
                  <a:pt x="10443" y="21510"/>
                  <a:pt x="10597" y="21537"/>
                  <a:pt x="10867" y="21538"/>
                </a:cubicBezTo>
                <a:cubicBezTo>
                  <a:pt x="11423" y="21539"/>
                  <a:pt x="11642" y="21456"/>
                  <a:pt x="12535" y="20890"/>
                </a:cubicBezTo>
                <a:lnTo>
                  <a:pt x="13309" y="20395"/>
                </a:lnTo>
                <a:lnTo>
                  <a:pt x="14147" y="20467"/>
                </a:lnTo>
                <a:cubicBezTo>
                  <a:pt x="15098" y="20542"/>
                  <a:pt x="15339" y="20515"/>
                  <a:pt x="15769" y="20323"/>
                </a:cubicBezTo>
                <a:cubicBezTo>
                  <a:pt x="15908" y="20261"/>
                  <a:pt x="16121" y="20130"/>
                  <a:pt x="16239" y="20026"/>
                </a:cubicBezTo>
                <a:cubicBezTo>
                  <a:pt x="16419" y="19867"/>
                  <a:pt x="16890" y="19259"/>
                  <a:pt x="17344" y="18605"/>
                </a:cubicBezTo>
                <a:cubicBezTo>
                  <a:pt x="17444" y="18462"/>
                  <a:pt x="17554" y="18398"/>
                  <a:pt x="18238" y="18083"/>
                </a:cubicBezTo>
                <a:cubicBezTo>
                  <a:pt x="19130" y="17672"/>
                  <a:pt x="19373" y="17513"/>
                  <a:pt x="19611" y="17165"/>
                </a:cubicBezTo>
                <a:cubicBezTo>
                  <a:pt x="19844" y="16824"/>
                  <a:pt x="19931" y="16502"/>
                  <a:pt x="20026" y="15636"/>
                </a:cubicBezTo>
                <a:lnTo>
                  <a:pt x="20100" y="14898"/>
                </a:lnTo>
                <a:lnTo>
                  <a:pt x="20588" y="14277"/>
                </a:lnTo>
                <a:cubicBezTo>
                  <a:pt x="20857" y="13937"/>
                  <a:pt x="21138" y="13563"/>
                  <a:pt x="21214" y="13441"/>
                </a:cubicBezTo>
                <a:cubicBezTo>
                  <a:pt x="21483" y="13009"/>
                  <a:pt x="21580" y="12475"/>
                  <a:pt x="21472" y="12019"/>
                </a:cubicBezTo>
                <a:cubicBezTo>
                  <a:pt x="21449" y="11919"/>
                  <a:pt x="21303" y="11504"/>
                  <a:pt x="21141" y="11092"/>
                </a:cubicBezTo>
                <a:lnTo>
                  <a:pt x="20846" y="10346"/>
                </a:lnTo>
                <a:lnTo>
                  <a:pt x="21131" y="9536"/>
                </a:lnTo>
                <a:cubicBezTo>
                  <a:pt x="21416" y="8731"/>
                  <a:pt x="21418" y="8716"/>
                  <a:pt x="21417" y="8294"/>
                </a:cubicBezTo>
                <a:cubicBezTo>
                  <a:pt x="21416" y="7623"/>
                  <a:pt x="21330" y="7455"/>
                  <a:pt x="20514" y="6495"/>
                </a:cubicBezTo>
                <a:cubicBezTo>
                  <a:pt x="20287" y="6228"/>
                  <a:pt x="20067" y="5980"/>
                  <a:pt x="20026" y="5946"/>
                </a:cubicBezTo>
                <a:cubicBezTo>
                  <a:pt x="19978" y="5907"/>
                  <a:pt x="19869" y="5610"/>
                  <a:pt x="19731" y="5101"/>
                </a:cubicBezTo>
                <a:cubicBezTo>
                  <a:pt x="19475" y="4161"/>
                  <a:pt x="19353" y="3891"/>
                  <a:pt x="19049" y="3589"/>
                </a:cubicBezTo>
                <a:cubicBezTo>
                  <a:pt x="18751" y="3293"/>
                  <a:pt x="18407" y="3136"/>
                  <a:pt x="17501" y="2887"/>
                </a:cubicBezTo>
                <a:lnTo>
                  <a:pt x="16782" y="2689"/>
                </a:lnTo>
                <a:lnTo>
                  <a:pt x="16248" y="2024"/>
                </a:lnTo>
                <a:cubicBezTo>
                  <a:pt x="15684" y="1316"/>
                  <a:pt x="15554" y="1190"/>
                  <a:pt x="15179" y="1007"/>
                </a:cubicBezTo>
                <a:cubicBezTo>
                  <a:pt x="14765" y="805"/>
                  <a:pt x="14460" y="777"/>
                  <a:pt x="13567" y="872"/>
                </a:cubicBezTo>
                <a:cubicBezTo>
                  <a:pt x="12938" y="939"/>
                  <a:pt x="12779" y="949"/>
                  <a:pt x="12728" y="908"/>
                </a:cubicBezTo>
                <a:cubicBezTo>
                  <a:pt x="12694" y="880"/>
                  <a:pt x="12299" y="674"/>
                  <a:pt x="11853" y="458"/>
                </a:cubicBezTo>
                <a:cubicBezTo>
                  <a:pt x="11161" y="124"/>
                  <a:pt x="11002" y="65"/>
                  <a:pt x="10729" y="26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519" name="limu-logo.jpg" descr="limu-logo.jpg"/>
          <p:cNvPicPr>
            <a:picLocks noChangeAspect="1"/>
          </p:cNvPicPr>
          <p:nvPr/>
        </p:nvPicPr>
        <p:blipFill>
          <a:blip r:embed="rId4">
            <a:extLst/>
          </a:blip>
          <a:srcRect l="780" t="2185" r="669" b="10940"/>
          <a:stretch>
            <a:fillRect/>
          </a:stretch>
        </p:blipFill>
        <p:spPr>
          <a:xfrm>
            <a:off x="1555299" y="1081288"/>
            <a:ext cx="1397398" cy="8782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4" h="21600" extrusionOk="0">
                <a:moveTo>
                  <a:pt x="9690" y="0"/>
                </a:moveTo>
                <a:cubicBezTo>
                  <a:pt x="9670" y="0"/>
                  <a:pt x="9728" y="236"/>
                  <a:pt x="9782" y="361"/>
                </a:cubicBezTo>
                <a:cubicBezTo>
                  <a:pt x="9810" y="426"/>
                  <a:pt x="9863" y="571"/>
                  <a:pt x="9899" y="683"/>
                </a:cubicBezTo>
                <a:cubicBezTo>
                  <a:pt x="9934" y="795"/>
                  <a:pt x="10002" y="988"/>
                  <a:pt x="10046" y="1113"/>
                </a:cubicBezTo>
                <a:cubicBezTo>
                  <a:pt x="10089" y="1237"/>
                  <a:pt x="10194" y="1561"/>
                  <a:pt x="10285" y="1835"/>
                </a:cubicBezTo>
                <a:cubicBezTo>
                  <a:pt x="10375" y="2109"/>
                  <a:pt x="10472" y="2393"/>
                  <a:pt x="10500" y="2469"/>
                </a:cubicBezTo>
                <a:cubicBezTo>
                  <a:pt x="10527" y="2546"/>
                  <a:pt x="10683" y="2994"/>
                  <a:pt x="10843" y="3465"/>
                </a:cubicBezTo>
                <a:cubicBezTo>
                  <a:pt x="11003" y="3936"/>
                  <a:pt x="11170" y="4441"/>
                  <a:pt x="11217" y="4578"/>
                </a:cubicBezTo>
                <a:cubicBezTo>
                  <a:pt x="11264" y="4715"/>
                  <a:pt x="11362" y="4987"/>
                  <a:pt x="11432" y="5193"/>
                </a:cubicBezTo>
                <a:lnTo>
                  <a:pt x="11561" y="5573"/>
                </a:lnTo>
                <a:lnTo>
                  <a:pt x="11475" y="5622"/>
                </a:lnTo>
                <a:cubicBezTo>
                  <a:pt x="10980" y="5920"/>
                  <a:pt x="10268" y="6488"/>
                  <a:pt x="9745" y="7008"/>
                </a:cubicBezTo>
                <a:cubicBezTo>
                  <a:pt x="8221" y="8523"/>
                  <a:pt x="7433" y="10196"/>
                  <a:pt x="7666" y="11430"/>
                </a:cubicBezTo>
                <a:cubicBezTo>
                  <a:pt x="7853" y="12416"/>
                  <a:pt x="8751" y="13188"/>
                  <a:pt x="10064" y="13479"/>
                </a:cubicBezTo>
                <a:cubicBezTo>
                  <a:pt x="10507" y="13578"/>
                  <a:pt x="11459" y="13611"/>
                  <a:pt x="11922" y="13548"/>
                </a:cubicBezTo>
                <a:cubicBezTo>
                  <a:pt x="12617" y="13452"/>
                  <a:pt x="13439" y="13188"/>
                  <a:pt x="13836" y="12933"/>
                </a:cubicBezTo>
                <a:lnTo>
                  <a:pt x="14001" y="12825"/>
                </a:lnTo>
                <a:lnTo>
                  <a:pt x="14038" y="12923"/>
                </a:lnTo>
                <a:cubicBezTo>
                  <a:pt x="14152" y="13219"/>
                  <a:pt x="14425" y="14019"/>
                  <a:pt x="14425" y="14055"/>
                </a:cubicBezTo>
                <a:cubicBezTo>
                  <a:pt x="14425" y="14078"/>
                  <a:pt x="14452" y="14145"/>
                  <a:pt x="14480" y="14211"/>
                </a:cubicBezTo>
                <a:cubicBezTo>
                  <a:pt x="14596" y="14483"/>
                  <a:pt x="14670" y="14759"/>
                  <a:pt x="14639" y="14807"/>
                </a:cubicBezTo>
                <a:cubicBezTo>
                  <a:pt x="14619" y="14840"/>
                  <a:pt x="13052" y="14865"/>
                  <a:pt x="9616" y="14885"/>
                </a:cubicBezTo>
                <a:lnTo>
                  <a:pt x="4630" y="14914"/>
                </a:lnTo>
                <a:lnTo>
                  <a:pt x="4367" y="15285"/>
                </a:lnTo>
                <a:cubicBezTo>
                  <a:pt x="4221" y="15486"/>
                  <a:pt x="3973" y="15825"/>
                  <a:pt x="3821" y="16037"/>
                </a:cubicBezTo>
                <a:lnTo>
                  <a:pt x="3545" y="16417"/>
                </a:lnTo>
                <a:lnTo>
                  <a:pt x="9236" y="16446"/>
                </a:lnTo>
                <a:cubicBezTo>
                  <a:pt x="12366" y="16465"/>
                  <a:pt x="15332" y="16482"/>
                  <a:pt x="15829" y="16476"/>
                </a:cubicBezTo>
                <a:lnTo>
                  <a:pt x="16731" y="16466"/>
                </a:lnTo>
                <a:lnTo>
                  <a:pt x="16516" y="15968"/>
                </a:lnTo>
                <a:cubicBezTo>
                  <a:pt x="16398" y="15694"/>
                  <a:pt x="16179" y="15168"/>
                  <a:pt x="16025" y="14807"/>
                </a:cubicBezTo>
                <a:cubicBezTo>
                  <a:pt x="15872" y="14446"/>
                  <a:pt x="15555" y="13716"/>
                  <a:pt x="15326" y="13186"/>
                </a:cubicBezTo>
                <a:lnTo>
                  <a:pt x="14915" y="12230"/>
                </a:lnTo>
                <a:lnTo>
                  <a:pt x="15191" y="12025"/>
                </a:lnTo>
                <a:cubicBezTo>
                  <a:pt x="15425" y="11851"/>
                  <a:pt x="15467" y="11832"/>
                  <a:pt x="15492" y="11888"/>
                </a:cubicBezTo>
                <a:cubicBezTo>
                  <a:pt x="15508" y="11925"/>
                  <a:pt x="15615" y="12178"/>
                  <a:pt x="15725" y="12454"/>
                </a:cubicBezTo>
                <a:cubicBezTo>
                  <a:pt x="15834" y="12731"/>
                  <a:pt x="16042" y="13259"/>
                  <a:pt x="16191" y="13626"/>
                </a:cubicBezTo>
                <a:cubicBezTo>
                  <a:pt x="16340" y="13992"/>
                  <a:pt x="16641" y="14733"/>
                  <a:pt x="16859" y="15275"/>
                </a:cubicBezTo>
                <a:cubicBezTo>
                  <a:pt x="17078" y="15818"/>
                  <a:pt x="17329" y="16444"/>
                  <a:pt x="17418" y="16661"/>
                </a:cubicBezTo>
                <a:cubicBezTo>
                  <a:pt x="17740" y="17452"/>
                  <a:pt x="17791" y="17573"/>
                  <a:pt x="17773" y="17618"/>
                </a:cubicBezTo>
                <a:cubicBezTo>
                  <a:pt x="17762" y="17648"/>
                  <a:pt x="15235" y="17667"/>
                  <a:pt x="10260" y="17667"/>
                </a:cubicBezTo>
                <a:lnTo>
                  <a:pt x="2766" y="17667"/>
                </a:lnTo>
                <a:lnTo>
                  <a:pt x="2582" y="17920"/>
                </a:lnTo>
                <a:cubicBezTo>
                  <a:pt x="2481" y="18064"/>
                  <a:pt x="2243" y="18408"/>
                  <a:pt x="2048" y="18682"/>
                </a:cubicBezTo>
                <a:cubicBezTo>
                  <a:pt x="1854" y="18955"/>
                  <a:pt x="1688" y="19194"/>
                  <a:pt x="1680" y="19209"/>
                </a:cubicBezTo>
                <a:cubicBezTo>
                  <a:pt x="1673" y="19224"/>
                  <a:pt x="1571" y="19362"/>
                  <a:pt x="1454" y="19521"/>
                </a:cubicBezTo>
                <a:cubicBezTo>
                  <a:pt x="1336" y="19680"/>
                  <a:pt x="1224" y="19835"/>
                  <a:pt x="1208" y="19863"/>
                </a:cubicBezTo>
                <a:cubicBezTo>
                  <a:pt x="1193" y="19890"/>
                  <a:pt x="914" y="20285"/>
                  <a:pt x="589" y="20741"/>
                </a:cubicBezTo>
                <a:cubicBezTo>
                  <a:pt x="264" y="21197"/>
                  <a:pt x="0" y="21582"/>
                  <a:pt x="0" y="21590"/>
                </a:cubicBezTo>
                <a:cubicBezTo>
                  <a:pt x="0" y="21599"/>
                  <a:pt x="4859" y="21600"/>
                  <a:pt x="10800" y="21600"/>
                </a:cubicBezTo>
                <a:cubicBezTo>
                  <a:pt x="17585" y="21600"/>
                  <a:pt x="21600" y="21588"/>
                  <a:pt x="21594" y="21561"/>
                </a:cubicBezTo>
                <a:cubicBezTo>
                  <a:pt x="21586" y="21524"/>
                  <a:pt x="20364" y="19207"/>
                  <a:pt x="18767" y="16193"/>
                </a:cubicBezTo>
                <a:cubicBezTo>
                  <a:pt x="18501" y="15691"/>
                  <a:pt x="18040" y="14808"/>
                  <a:pt x="17743" y="14241"/>
                </a:cubicBezTo>
                <a:cubicBezTo>
                  <a:pt x="17445" y="13673"/>
                  <a:pt x="17111" y="13047"/>
                  <a:pt x="17000" y="12845"/>
                </a:cubicBezTo>
                <a:cubicBezTo>
                  <a:pt x="16740" y="12366"/>
                  <a:pt x="16244" y="11426"/>
                  <a:pt x="16197" y="11322"/>
                </a:cubicBezTo>
                <a:cubicBezTo>
                  <a:pt x="16164" y="11249"/>
                  <a:pt x="16181" y="11229"/>
                  <a:pt x="16350" y="11078"/>
                </a:cubicBezTo>
                <a:cubicBezTo>
                  <a:pt x="16680" y="10785"/>
                  <a:pt x="17211" y="10164"/>
                  <a:pt x="17178" y="10112"/>
                </a:cubicBezTo>
                <a:cubicBezTo>
                  <a:pt x="17172" y="10102"/>
                  <a:pt x="17062" y="10170"/>
                  <a:pt x="16939" y="10268"/>
                </a:cubicBezTo>
                <a:cubicBezTo>
                  <a:pt x="16739" y="10428"/>
                  <a:pt x="16534" y="10586"/>
                  <a:pt x="16130" y="10863"/>
                </a:cubicBezTo>
                <a:lnTo>
                  <a:pt x="16001" y="10951"/>
                </a:lnTo>
                <a:lnTo>
                  <a:pt x="15817" y="10610"/>
                </a:lnTo>
                <a:cubicBezTo>
                  <a:pt x="15717" y="10421"/>
                  <a:pt x="15561" y="10122"/>
                  <a:pt x="15467" y="9946"/>
                </a:cubicBezTo>
                <a:cubicBezTo>
                  <a:pt x="15304" y="9641"/>
                  <a:pt x="14588" y="8279"/>
                  <a:pt x="14051" y="7252"/>
                </a:cubicBezTo>
                <a:cubicBezTo>
                  <a:pt x="13912" y="6988"/>
                  <a:pt x="13766" y="6718"/>
                  <a:pt x="13732" y="6657"/>
                </a:cubicBezTo>
                <a:cubicBezTo>
                  <a:pt x="13425" y="6100"/>
                  <a:pt x="13010" y="5277"/>
                  <a:pt x="13020" y="5251"/>
                </a:cubicBezTo>
                <a:cubicBezTo>
                  <a:pt x="13027" y="5233"/>
                  <a:pt x="13064" y="5206"/>
                  <a:pt x="13100" y="5193"/>
                </a:cubicBezTo>
                <a:cubicBezTo>
                  <a:pt x="13135" y="5179"/>
                  <a:pt x="13365" y="5059"/>
                  <a:pt x="13615" y="4919"/>
                </a:cubicBezTo>
                <a:lnTo>
                  <a:pt x="14069" y="4666"/>
                </a:lnTo>
                <a:lnTo>
                  <a:pt x="13860" y="4695"/>
                </a:lnTo>
                <a:cubicBezTo>
                  <a:pt x="13681" y="4718"/>
                  <a:pt x="13423" y="4776"/>
                  <a:pt x="12904" y="4919"/>
                </a:cubicBezTo>
                <a:cubicBezTo>
                  <a:pt x="12824" y="4941"/>
                  <a:pt x="12802" y="4913"/>
                  <a:pt x="12579" y="4490"/>
                </a:cubicBezTo>
                <a:cubicBezTo>
                  <a:pt x="12447" y="4239"/>
                  <a:pt x="12338" y="4031"/>
                  <a:pt x="12333" y="4031"/>
                </a:cubicBezTo>
                <a:cubicBezTo>
                  <a:pt x="12325" y="4031"/>
                  <a:pt x="12522" y="4561"/>
                  <a:pt x="12652" y="4880"/>
                </a:cubicBezTo>
                <a:cubicBezTo>
                  <a:pt x="12700" y="4997"/>
                  <a:pt x="12699" y="4995"/>
                  <a:pt x="12481" y="5085"/>
                </a:cubicBezTo>
                <a:cubicBezTo>
                  <a:pt x="12387" y="5124"/>
                  <a:pt x="12233" y="5202"/>
                  <a:pt x="12143" y="5251"/>
                </a:cubicBezTo>
                <a:lnTo>
                  <a:pt x="11984" y="5339"/>
                </a:lnTo>
                <a:lnTo>
                  <a:pt x="11855" y="5056"/>
                </a:lnTo>
                <a:cubicBezTo>
                  <a:pt x="11786" y="4902"/>
                  <a:pt x="11610" y="4480"/>
                  <a:pt x="11456" y="4119"/>
                </a:cubicBezTo>
                <a:cubicBezTo>
                  <a:pt x="11303" y="3758"/>
                  <a:pt x="11068" y="3222"/>
                  <a:pt x="10941" y="2928"/>
                </a:cubicBezTo>
                <a:cubicBezTo>
                  <a:pt x="10815" y="2635"/>
                  <a:pt x="10671" y="2283"/>
                  <a:pt x="10616" y="2147"/>
                </a:cubicBezTo>
                <a:cubicBezTo>
                  <a:pt x="10561" y="2011"/>
                  <a:pt x="10362" y="1552"/>
                  <a:pt x="10175" y="1122"/>
                </a:cubicBezTo>
                <a:cubicBezTo>
                  <a:pt x="9987" y="693"/>
                  <a:pt x="9800" y="270"/>
                  <a:pt x="9764" y="176"/>
                </a:cubicBezTo>
                <a:cubicBezTo>
                  <a:pt x="9728" y="82"/>
                  <a:pt x="9697" y="0"/>
                  <a:pt x="9690" y="0"/>
                </a:cubicBezTo>
                <a:close/>
                <a:moveTo>
                  <a:pt x="14136" y="4636"/>
                </a:moveTo>
                <a:cubicBezTo>
                  <a:pt x="14117" y="4649"/>
                  <a:pt x="14134" y="4656"/>
                  <a:pt x="14173" y="4656"/>
                </a:cubicBezTo>
                <a:cubicBezTo>
                  <a:pt x="14212" y="4656"/>
                  <a:pt x="14223" y="4649"/>
                  <a:pt x="14204" y="4636"/>
                </a:cubicBezTo>
                <a:cubicBezTo>
                  <a:pt x="14184" y="4624"/>
                  <a:pt x="14156" y="4624"/>
                  <a:pt x="14136" y="4636"/>
                </a:cubicBezTo>
                <a:close/>
                <a:moveTo>
                  <a:pt x="12842" y="5349"/>
                </a:moveTo>
                <a:cubicBezTo>
                  <a:pt x="12851" y="5349"/>
                  <a:pt x="12940" y="5552"/>
                  <a:pt x="13333" y="6520"/>
                </a:cubicBezTo>
                <a:cubicBezTo>
                  <a:pt x="13432" y="6765"/>
                  <a:pt x="14152" y="8552"/>
                  <a:pt x="14725" y="9975"/>
                </a:cubicBezTo>
                <a:cubicBezTo>
                  <a:pt x="14803" y="10169"/>
                  <a:pt x="14961" y="10556"/>
                  <a:pt x="15075" y="10834"/>
                </a:cubicBezTo>
                <a:cubicBezTo>
                  <a:pt x="15199" y="11138"/>
                  <a:pt x="15274" y="11356"/>
                  <a:pt x="15259" y="11381"/>
                </a:cubicBezTo>
                <a:cubicBezTo>
                  <a:pt x="15244" y="11403"/>
                  <a:pt x="15118" y="11484"/>
                  <a:pt x="14983" y="11556"/>
                </a:cubicBezTo>
                <a:cubicBezTo>
                  <a:pt x="14847" y="11629"/>
                  <a:pt x="14720" y="11683"/>
                  <a:pt x="14701" y="11683"/>
                </a:cubicBezTo>
                <a:cubicBezTo>
                  <a:pt x="14671" y="11683"/>
                  <a:pt x="14551" y="11434"/>
                  <a:pt x="14382" y="11010"/>
                </a:cubicBezTo>
                <a:cubicBezTo>
                  <a:pt x="14344" y="10915"/>
                  <a:pt x="12619" y="6880"/>
                  <a:pt x="12358" y="6276"/>
                </a:cubicBezTo>
                <a:lnTo>
                  <a:pt x="12155" y="5798"/>
                </a:lnTo>
                <a:lnTo>
                  <a:pt x="12290" y="5700"/>
                </a:lnTo>
                <a:cubicBezTo>
                  <a:pt x="12437" y="5595"/>
                  <a:pt x="12827" y="5349"/>
                  <a:pt x="12842" y="5349"/>
                </a:cubicBezTo>
                <a:close/>
                <a:moveTo>
                  <a:pt x="11751" y="6139"/>
                </a:moveTo>
                <a:cubicBezTo>
                  <a:pt x="11773" y="6177"/>
                  <a:pt x="12338" y="7823"/>
                  <a:pt x="12664" y="8804"/>
                </a:cubicBezTo>
                <a:cubicBezTo>
                  <a:pt x="12747" y="9053"/>
                  <a:pt x="12834" y="9325"/>
                  <a:pt x="12861" y="9399"/>
                </a:cubicBezTo>
                <a:cubicBezTo>
                  <a:pt x="12888" y="9474"/>
                  <a:pt x="12978" y="9729"/>
                  <a:pt x="13057" y="9965"/>
                </a:cubicBezTo>
                <a:cubicBezTo>
                  <a:pt x="13136" y="10202"/>
                  <a:pt x="13315" y="10726"/>
                  <a:pt x="13456" y="11137"/>
                </a:cubicBezTo>
                <a:cubicBezTo>
                  <a:pt x="13596" y="11548"/>
                  <a:pt x="13701" y="11907"/>
                  <a:pt x="13689" y="11927"/>
                </a:cubicBezTo>
                <a:cubicBezTo>
                  <a:pt x="13677" y="11947"/>
                  <a:pt x="13513" y="11982"/>
                  <a:pt x="13327" y="12005"/>
                </a:cubicBezTo>
                <a:cubicBezTo>
                  <a:pt x="12054" y="12162"/>
                  <a:pt x="10880" y="11784"/>
                  <a:pt x="10279" y="11029"/>
                </a:cubicBezTo>
                <a:cubicBezTo>
                  <a:pt x="10089" y="10790"/>
                  <a:pt x="9984" y="10593"/>
                  <a:pt x="9880" y="10268"/>
                </a:cubicBezTo>
                <a:cubicBezTo>
                  <a:pt x="9811" y="10053"/>
                  <a:pt x="9806" y="9987"/>
                  <a:pt x="9807" y="9536"/>
                </a:cubicBezTo>
                <a:cubicBezTo>
                  <a:pt x="9807" y="8987"/>
                  <a:pt x="9855" y="8734"/>
                  <a:pt x="10052" y="8209"/>
                </a:cubicBezTo>
                <a:cubicBezTo>
                  <a:pt x="10176" y="7876"/>
                  <a:pt x="10545" y="7291"/>
                  <a:pt x="10831" y="6969"/>
                </a:cubicBezTo>
                <a:cubicBezTo>
                  <a:pt x="11148" y="6612"/>
                  <a:pt x="11722" y="6091"/>
                  <a:pt x="11751" y="6139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520" name="Google Shape;421;p27"/>
          <p:cNvSpPr txBox="1"/>
          <p:nvPr/>
        </p:nvSpPr>
        <p:spPr>
          <a:xfrm>
            <a:off x="2921130" y="1252126"/>
            <a:ext cx="3619801" cy="750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/>
          <a:p>
            <a:pPr algn="ctr" defTabSz="530351">
              <a:defRPr sz="900">
                <a:latin typeface="Inter"/>
                <a:ea typeface="Inter"/>
                <a:cs typeface="Inter"/>
                <a:sym typeface="Inter"/>
              </a:defRPr>
            </a:pPr>
            <a:r>
              <a:rPr dirty="0"/>
              <a:t>LIBYAN INTERNATIONAL </a:t>
            </a:r>
            <a:r>
              <a:rPr lang="en-US" dirty="0" smtClean="0"/>
              <a:t>Medical </a:t>
            </a:r>
            <a:r>
              <a:rPr dirty="0" smtClean="0"/>
              <a:t>UNIVERSITY</a:t>
            </a:r>
            <a:endParaRPr dirty="0"/>
          </a:p>
          <a:p>
            <a:pPr algn="ctr" defTabSz="530351">
              <a:defRPr sz="900">
                <a:latin typeface="Inter"/>
                <a:ea typeface="Inter"/>
                <a:cs typeface="Inter"/>
                <a:sym typeface="Inter"/>
              </a:defRPr>
            </a:pPr>
            <a:r>
              <a:rPr dirty="0"/>
              <a:t>FACULTY OF BUSINESS ADMINISTRATION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2286;p53"/>
          <p:cNvSpPr txBox="1">
            <a:spLocks noGrp="1"/>
          </p:cNvSpPr>
          <p:nvPr>
            <p:ph type="title"/>
          </p:nvPr>
        </p:nvSpPr>
        <p:spPr>
          <a:xfrm>
            <a:off x="396461" y="466641"/>
            <a:ext cx="8351078" cy="2330861"/>
          </a:xfrm>
          <a:prstGeom prst="rect">
            <a:avLst/>
          </a:prstGeom>
        </p:spPr>
        <p:txBody>
          <a:bodyPr/>
          <a:lstStyle>
            <a:lvl1pPr>
              <a:defRPr sz="42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04 REFERENCE:</a:t>
            </a:r>
          </a:p>
        </p:txBody>
      </p:sp>
      <p:sp>
        <p:nvSpPr>
          <p:cNvPr id="657" name="Google Shape;2287;p53"/>
          <p:cNvSpPr txBox="1">
            <a:spLocks noGrp="1"/>
          </p:cNvSpPr>
          <p:nvPr>
            <p:ph type="body" sz="half" idx="1"/>
          </p:nvPr>
        </p:nvSpPr>
        <p:spPr>
          <a:xfrm>
            <a:off x="719998" y="1435951"/>
            <a:ext cx="4449726" cy="3132925"/>
          </a:xfrm>
          <a:prstGeom prst="rect">
            <a:avLst/>
          </a:prstGeom>
        </p:spPr>
        <p:txBody>
          <a:bodyPr/>
          <a:lstStyle/>
          <a:p>
            <a:pPr marL="480000" indent="-480000" defTabSz="457200">
              <a:spcBef>
                <a:spcPts val="1200"/>
              </a:spcBef>
              <a:buSzTx/>
              <a:buNone/>
              <a:defRPr sz="17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t>Hill, C., W.L, &amp; Mcshane, S., L. (n.d.). Principles of management. In </a:t>
            </a:r>
            <a:r>
              <a:rPr i="1"/>
              <a:t>Principles of Management</a:t>
            </a:r>
            <a:r>
              <a:t> (pp. 56-58).</a:t>
            </a:r>
          </a:p>
        </p:txBody>
      </p:sp>
      <p:sp>
        <p:nvSpPr>
          <p:cNvPr id="658" name="Google Shape;2288;p53"/>
          <p:cNvSpPr/>
          <p:nvPr/>
        </p:nvSpPr>
        <p:spPr>
          <a:xfrm>
            <a:off x="5869549" y="1487350"/>
            <a:ext cx="2277302" cy="2734200"/>
          </a:xfrm>
          <a:prstGeom prst="roundRect">
            <a:avLst>
              <a:gd name="adj" fmla="val 7424"/>
            </a:avLst>
          </a:prstGeom>
          <a:ln w="28575">
            <a:solidFill>
              <a:srgbClr val="2D2E27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664" name="Google Shape;2289;p53"/>
          <p:cNvGrpSpPr/>
          <p:nvPr/>
        </p:nvGrpSpPr>
        <p:grpSpPr>
          <a:xfrm>
            <a:off x="6687039" y="2466962"/>
            <a:ext cx="642865" cy="787088"/>
            <a:chOff x="0" y="-1"/>
            <a:chExt cx="642863" cy="787087"/>
          </a:xfrm>
        </p:grpSpPr>
        <p:sp>
          <p:nvSpPr>
            <p:cNvPr id="659" name="Google Shape;2290;p53"/>
            <p:cNvSpPr/>
            <p:nvPr/>
          </p:nvSpPr>
          <p:spPr>
            <a:xfrm>
              <a:off x="0" y="-2"/>
              <a:ext cx="642864" cy="3013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23" y="8372"/>
                  </a:moveTo>
                  <a:lnTo>
                    <a:pt x="6923" y="11690"/>
                  </a:lnTo>
                  <a:lnTo>
                    <a:pt x="5389" y="11690"/>
                  </a:lnTo>
                  <a:lnTo>
                    <a:pt x="5389" y="8372"/>
                  </a:lnTo>
                  <a:close/>
                  <a:moveTo>
                    <a:pt x="10801" y="0"/>
                  </a:moveTo>
                  <a:cubicBezTo>
                    <a:pt x="5075" y="0"/>
                    <a:pt x="406" y="9619"/>
                    <a:pt x="0" y="21600"/>
                  </a:cubicBezTo>
                  <a:lnTo>
                    <a:pt x="5457" y="21600"/>
                  </a:lnTo>
                  <a:cubicBezTo>
                    <a:pt x="5842" y="16021"/>
                    <a:pt x="8072" y="11690"/>
                    <a:pt x="10801" y="11690"/>
                  </a:cubicBezTo>
                  <a:cubicBezTo>
                    <a:pt x="13528" y="11690"/>
                    <a:pt x="15762" y="16021"/>
                    <a:pt x="16144" y="21600"/>
                  </a:cubicBezTo>
                  <a:lnTo>
                    <a:pt x="21600" y="21600"/>
                  </a:lnTo>
                  <a:cubicBezTo>
                    <a:pt x="21217" y="9619"/>
                    <a:pt x="16527" y="0"/>
                    <a:pt x="10801" y="0"/>
                  </a:cubicBez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0" name="Google Shape;2291;p53"/>
            <p:cNvSpPr/>
            <p:nvPr/>
          </p:nvSpPr>
          <p:spPr>
            <a:xfrm>
              <a:off x="298636" y="301303"/>
              <a:ext cx="46300" cy="46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47" y="0"/>
                  </a:moveTo>
                  <a:cubicBezTo>
                    <a:pt x="4698" y="0"/>
                    <a:pt x="0" y="5010"/>
                    <a:pt x="0" y="10965"/>
                  </a:cubicBezTo>
                  <a:cubicBezTo>
                    <a:pt x="0" y="16921"/>
                    <a:pt x="4698" y="21600"/>
                    <a:pt x="10647" y="21600"/>
                  </a:cubicBezTo>
                  <a:cubicBezTo>
                    <a:pt x="16595" y="21600"/>
                    <a:pt x="21600" y="16921"/>
                    <a:pt x="21600" y="10965"/>
                  </a:cubicBezTo>
                  <a:cubicBezTo>
                    <a:pt x="21600" y="5010"/>
                    <a:pt x="16595" y="0"/>
                    <a:pt x="10647" y="0"/>
                  </a:cubicBez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1" name="Google Shape;2292;p53"/>
            <p:cNvSpPr/>
            <p:nvPr/>
          </p:nvSpPr>
          <p:spPr>
            <a:xfrm>
              <a:off x="0" y="347549"/>
              <a:ext cx="642864" cy="299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06" y="12081"/>
                    <a:pt x="5075" y="21600"/>
                    <a:pt x="10801" y="21600"/>
                  </a:cubicBezTo>
                  <a:cubicBezTo>
                    <a:pt x="16527" y="21600"/>
                    <a:pt x="21217" y="12081"/>
                    <a:pt x="21600" y="0"/>
                  </a:cubicBezTo>
                  <a:lnTo>
                    <a:pt x="16144" y="0"/>
                  </a:lnTo>
                  <a:cubicBezTo>
                    <a:pt x="15762" y="5607"/>
                    <a:pt x="13528" y="9953"/>
                    <a:pt x="10801" y="9953"/>
                  </a:cubicBezTo>
                  <a:cubicBezTo>
                    <a:pt x="8072" y="9953"/>
                    <a:pt x="5842" y="5607"/>
                    <a:pt x="5457" y="0"/>
                  </a:cubicBez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2" name="Google Shape;2293;p53"/>
            <p:cNvSpPr/>
            <p:nvPr/>
          </p:nvSpPr>
          <p:spPr>
            <a:xfrm>
              <a:off x="206040" y="209370"/>
              <a:ext cx="230835" cy="230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345"/>
                  </a:moveTo>
                  <a:cubicBezTo>
                    <a:pt x="14375" y="4345"/>
                    <a:pt x="17263" y="7241"/>
                    <a:pt x="17263" y="10831"/>
                  </a:cubicBezTo>
                  <a:cubicBezTo>
                    <a:pt x="17263" y="14354"/>
                    <a:pt x="14375" y="17317"/>
                    <a:pt x="10800" y="17317"/>
                  </a:cubicBezTo>
                  <a:cubicBezTo>
                    <a:pt x="7221" y="17317"/>
                    <a:pt x="4332" y="14354"/>
                    <a:pt x="4332" y="10831"/>
                  </a:cubicBezTo>
                  <a:cubicBezTo>
                    <a:pt x="4332" y="7241"/>
                    <a:pt x="7221" y="4345"/>
                    <a:pt x="10800" y="4345"/>
                  </a:cubicBezTo>
                  <a:close/>
                  <a:moveTo>
                    <a:pt x="10800" y="0"/>
                  </a:moveTo>
                  <a:cubicBezTo>
                    <a:pt x="4834" y="0"/>
                    <a:pt x="0" y="4848"/>
                    <a:pt x="0" y="10831"/>
                  </a:cubicBezTo>
                  <a:cubicBezTo>
                    <a:pt x="0" y="16747"/>
                    <a:pt x="4834" y="21600"/>
                    <a:pt x="10800" y="21600"/>
                  </a:cubicBezTo>
                  <a:cubicBezTo>
                    <a:pt x="16761" y="21600"/>
                    <a:pt x="21600" y="16747"/>
                    <a:pt x="21600" y="10831"/>
                  </a:cubicBezTo>
                  <a:cubicBezTo>
                    <a:pt x="21600" y="4848"/>
                    <a:pt x="16761" y="0"/>
                    <a:pt x="10800" y="0"/>
                  </a:cubicBez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3" name="Google Shape;2294;p53"/>
            <p:cNvSpPr/>
            <p:nvPr/>
          </p:nvSpPr>
          <p:spPr>
            <a:xfrm>
              <a:off x="114102" y="673039"/>
              <a:ext cx="414662" cy="1140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81" y="0"/>
                  </a:moveTo>
                  <a:lnTo>
                    <a:pt x="2865" y="12832"/>
                  </a:lnTo>
                  <a:lnTo>
                    <a:pt x="0" y="12832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2832"/>
                  </a:lnTo>
                  <a:lnTo>
                    <a:pt x="18772" y="12832"/>
                  </a:lnTo>
                  <a:lnTo>
                    <a:pt x="17024" y="0"/>
                  </a:lnTo>
                  <a:cubicBezTo>
                    <a:pt x="15066" y="2405"/>
                    <a:pt x="13002" y="3814"/>
                    <a:pt x="10801" y="3814"/>
                  </a:cubicBezTo>
                  <a:cubicBezTo>
                    <a:pt x="8635" y="3814"/>
                    <a:pt x="6537" y="2405"/>
                    <a:pt x="4581" y="0"/>
                  </a:cubicBez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66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628876" y="4907811"/>
            <a:ext cx="273655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In a market based economy, most businesses are …….. owned."/>
          <p:cNvSpPr txBox="1">
            <a:spLocks noGrp="1"/>
          </p:cNvSpPr>
          <p:nvPr>
            <p:ph type="body" sz="quarter" idx="1"/>
          </p:nvPr>
        </p:nvSpPr>
        <p:spPr>
          <a:xfrm>
            <a:off x="810573" y="3410334"/>
            <a:ext cx="4590003" cy="840602"/>
          </a:xfrm>
          <a:prstGeom prst="rect">
            <a:avLst/>
          </a:prstGeom>
        </p:spPr>
        <p:txBody>
          <a:bodyPr/>
          <a:lstStyle>
            <a:lvl1pPr marL="388620" indent="-280670" algn="l" defTabSz="777240">
              <a:spcBef>
                <a:spcPts val="800"/>
              </a:spcBef>
              <a:buClr>
                <a:srgbClr val="2D2E27"/>
              </a:buClr>
              <a:buSzPts val="2000"/>
              <a:buFont typeface="Helvetica"/>
              <a:buChar char="●"/>
              <a:defRPr sz="2040">
                <a:latin typeface="Bebas AR Bold"/>
                <a:ea typeface="Bebas AR Bold"/>
                <a:cs typeface="Bebas AR Bold"/>
                <a:sym typeface="Bebas AR Bold"/>
              </a:defRPr>
            </a:lvl1pPr>
          </a:lstStyle>
          <a:p>
            <a:r>
              <a:t>In a market based economy, most businesses are …….. owned.</a:t>
            </a:r>
          </a:p>
        </p:txBody>
      </p:sp>
      <p:sp>
        <p:nvSpPr>
          <p:cNvPr id="668" name="QUESTION.."/>
          <p:cNvSpPr txBox="1"/>
          <p:nvPr/>
        </p:nvSpPr>
        <p:spPr>
          <a:xfrm>
            <a:off x="-842278" y="1982232"/>
            <a:ext cx="5459698" cy="1370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>
            <a:lvl1pPr indent="228600" algn="ctr">
              <a:defRPr sz="42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QUESTION..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1314;p50"/>
          <p:cNvSpPr txBox="1">
            <a:spLocks noGrp="1"/>
          </p:cNvSpPr>
          <p:nvPr>
            <p:ph type="body" sz="quarter" idx="1"/>
          </p:nvPr>
        </p:nvSpPr>
        <p:spPr>
          <a:xfrm>
            <a:off x="1600140" y="2202775"/>
            <a:ext cx="5943720" cy="1364428"/>
          </a:xfrm>
          <a:prstGeom prst="rect">
            <a:avLst/>
          </a:prstGeom>
        </p:spPr>
        <p:txBody>
          <a:bodyPr/>
          <a:lstStyle>
            <a:lvl1pPr marL="0" indent="0">
              <a:defRPr sz="27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DO YOU HAVE ANY QUESTIONS?</a:t>
            </a:r>
          </a:p>
        </p:txBody>
      </p:sp>
      <p:sp>
        <p:nvSpPr>
          <p:cNvPr id="671" name="Google Shape;1315;p50"/>
          <p:cNvSpPr txBox="1">
            <a:spLocks noGrp="1"/>
          </p:cNvSpPr>
          <p:nvPr>
            <p:ph type="title"/>
          </p:nvPr>
        </p:nvSpPr>
        <p:spPr>
          <a:xfrm>
            <a:off x="1526395" y="1377336"/>
            <a:ext cx="6091210" cy="1881564"/>
          </a:xfrm>
          <a:prstGeom prst="rect">
            <a:avLst/>
          </a:prstGeom>
        </p:spPr>
        <p:txBody>
          <a:bodyPr/>
          <a:lstStyle>
            <a:lvl1pPr>
              <a:defRPr sz="66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THANKS!</a:t>
            </a:r>
          </a:p>
        </p:txBody>
      </p:sp>
      <p:sp>
        <p:nvSpPr>
          <p:cNvPr id="672" name="Google Shape;1318;p50"/>
          <p:cNvSpPr txBox="1"/>
          <p:nvPr/>
        </p:nvSpPr>
        <p:spPr>
          <a:xfrm>
            <a:off x="872399" y="682874"/>
            <a:ext cx="4210203" cy="398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spAutoFit/>
          </a:bodyPr>
          <a:lstStyle>
            <a:lvl1pPr>
              <a:defRPr>
                <a:latin typeface="Rubik Light"/>
                <a:ea typeface="Rubik Light"/>
                <a:cs typeface="Rubik Light"/>
                <a:sym typeface="Rubik Light"/>
              </a:defRPr>
            </a:lvl1pPr>
          </a:lstStyle>
          <a:p>
            <a:r>
              <a:t>// THIS IS THE NAME OF THE PROJECT</a:t>
            </a:r>
          </a:p>
        </p:txBody>
      </p:sp>
      <p:grpSp>
        <p:nvGrpSpPr>
          <p:cNvPr id="821" name="Google Shape;1640;p51"/>
          <p:cNvGrpSpPr/>
          <p:nvPr/>
        </p:nvGrpSpPr>
        <p:grpSpPr>
          <a:xfrm>
            <a:off x="3656737" y="3168944"/>
            <a:ext cx="1830526" cy="1212385"/>
            <a:chOff x="0" y="0"/>
            <a:chExt cx="1830525" cy="1212383"/>
          </a:xfrm>
        </p:grpSpPr>
        <p:sp>
          <p:nvSpPr>
            <p:cNvPr id="673" name="Google Shape;1641;p51"/>
            <p:cNvSpPr/>
            <p:nvPr/>
          </p:nvSpPr>
          <p:spPr>
            <a:xfrm>
              <a:off x="912782" y="27534"/>
              <a:ext cx="13008" cy="13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68" y="0"/>
                    <a:pt x="0" y="4732"/>
                    <a:pt x="0" y="10800"/>
                  </a:cubicBezTo>
                  <a:cubicBezTo>
                    <a:pt x="0" y="16399"/>
                    <a:pt x="4768" y="21600"/>
                    <a:pt x="10800" y="21600"/>
                  </a:cubicBezTo>
                  <a:cubicBezTo>
                    <a:pt x="16868" y="21600"/>
                    <a:pt x="21600" y="16399"/>
                    <a:pt x="21600" y="10800"/>
                  </a:cubicBezTo>
                  <a:cubicBezTo>
                    <a:pt x="21600" y="4732"/>
                    <a:pt x="16868" y="0"/>
                    <a:pt x="1080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4" name="Google Shape;1642;p51"/>
            <p:cNvSpPr/>
            <p:nvPr/>
          </p:nvSpPr>
          <p:spPr>
            <a:xfrm>
              <a:off x="92500" y="-1"/>
              <a:ext cx="1645525" cy="10741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53" y="429"/>
                  </a:moveTo>
                  <a:cubicBezTo>
                    <a:pt x="10945" y="429"/>
                    <a:pt x="11017" y="544"/>
                    <a:pt x="11017" y="684"/>
                  </a:cubicBezTo>
                  <a:cubicBezTo>
                    <a:pt x="11017" y="820"/>
                    <a:pt x="10945" y="935"/>
                    <a:pt x="10853" y="935"/>
                  </a:cubicBezTo>
                  <a:cubicBezTo>
                    <a:pt x="10761" y="935"/>
                    <a:pt x="10686" y="820"/>
                    <a:pt x="10686" y="684"/>
                  </a:cubicBezTo>
                  <a:cubicBezTo>
                    <a:pt x="10686" y="544"/>
                    <a:pt x="10761" y="429"/>
                    <a:pt x="10853" y="429"/>
                  </a:cubicBezTo>
                  <a:close/>
                  <a:moveTo>
                    <a:pt x="20403" y="1327"/>
                  </a:moveTo>
                  <a:lnTo>
                    <a:pt x="20403" y="20879"/>
                  </a:lnTo>
                  <a:lnTo>
                    <a:pt x="1310" y="20879"/>
                  </a:lnTo>
                  <a:lnTo>
                    <a:pt x="1310" y="20821"/>
                  </a:lnTo>
                  <a:lnTo>
                    <a:pt x="1197" y="20821"/>
                  </a:lnTo>
                  <a:lnTo>
                    <a:pt x="1197" y="3109"/>
                  </a:lnTo>
                  <a:lnTo>
                    <a:pt x="1310" y="3109"/>
                  </a:lnTo>
                  <a:lnTo>
                    <a:pt x="1310" y="1327"/>
                  </a:lnTo>
                  <a:close/>
                  <a:moveTo>
                    <a:pt x="703" y="0"/>
                  </a:moveTo>
                  <a:cubicBezTo>
                    <a:pt x="317" y="0"/>
                    <a:pt x="0" y="481"/>
                    <a:pt x="0" y="1076"/>
                  </a:cubicBezTo>
                  <a:lnTo>
                    <a:pt x="0" y="21600"/>
                  </a:lnTo>
                  <a:lnTo>
                    <a:pt x="9117" y="21600"/>
                  </a:lnTo>
                  <a:lnTo>
                    <a:pt x="9117" y="21490"/>
                  </a:lnTo>
                  <a:cubicBezTo>
                    <a:pt x="9117" y="21454"/>
                    <a:pt x="9137" y="21428"/>
                    <a:pt x="9158" y="21428"/>
                  </a:cubicBezTo>
                  <a:cubicBezTo>
                    <a:pt x="9182" y="21428"/>
                    <a:pt x="9199" y="21454"/>
                    <a:pt x="9199" y="21490"/>
                  </a:cubicBezTo>
                  <a:lnTo>
                    <a:pt x="9199" y="21600"/>
                  </a:lnTo>
                  <a:lnTo>
                    <a:pt x="12405" y="21600"/>
                  </a:lnTo>
                  <a:lnTo>
                    <a:pt x="12405" y="21490"/>
                  </a:lnTo>
                  <a:cubicBezTo>
                    <a:pt x="12405" y="21454"/>
                    <a:pt x="12422" y="21428"/>
                    <a:pt x="12442" y="21428"/>
                  </a:cubicBezTo>
                  <a:cubicBezTo>
                    <a:pt x="12466" y="21428"/>
                    <a:pt x="12483" y="21454"/>
                    <a:pt x="12483" y="21490"/>
                  </a:cubicBezTo>
                  <a:lnTo>
                    <a:pt x="12483" y="21600"/>
                  </a:lnTo>
                  <a:lnTo>
                    <a:pt x="21600" y="21600"/>
                  </a:lnTo>
                  <a:lnTo>
                    <a:pt x="21600" y="1076"/>
                  </a:lnTo>
                  <a:cubicBezTo>
                    <a:pt x="21600" y="481"/>
                    <a:pt x="21286" y="0"/>
                    <a:pt x="20897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accent4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5" name="Google Shape;1643;p51"/>
            <p:cNvSpPr/>
            <p:nvPr/>
          </p:nvSpPr>
          <p:spPr>
            <a:xfrm>
              <a:off x="181642" y="154595"/>
              <a:ext cx="12701" cy="880834"/>
            </a:xfrm>
            <a:prstGeom prst="rect">
              <a:avLst/>
            </a:prstGeom>
            <a:solidFill>
              <a:schemeClr val="accent4"/>
            </a:solidFill>
            <a:ln w="9525" cap="flat">
              <a:solidFill>
                <a:schemeClr val="accent4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6" name="Google Shape;1644;p51"/>
            <p:cNvSpPr/>
            <p:nvPr/>
          </p:nvSpPr>
          <p:spPr>
            <a:xfrm>
              <a:off x="906562" y="21314"/>
              <a:ext cx="25209" cy="25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03" y="5335"/>
                  </a:moveTo>
                  <a:cubicBezTo>
                    <a:pt x="14033" y="5335"/>
                    <a:pt x="16475" y="7778"/>
                    <a:pt x="16475" y="10912"/>
                  </a:cubicBezTo>
                  <a:cubicBezTo>
                    <a:pt x="16475" y="13803"/>
                    <a:pt x="14033" y="16489"/>
                    <a:pt x="10903" y="16489"/>
                  </a:cubicBezTo>
                  <a:cubicBezTo>
                    <a:pt x="7790" y="16489"/>
                    <a:pt x="5330" y="13803"/>
                    <a:pt x="5330" y="10912"/>
                  </a:cubicBezTo>
                  <a:cubicBezTo>
                    <a:pt x="5330" y="7778"/>
                    <a:pt x="7790" y="5335"/>
                    <a:pt x="10903" y="5335"/>
                  </a:cubicBezTo>
                  <a:close/>
                  <a:moveTo>
                    <a:pt x="10903" y="0"/>
                  </a:moveTo>
                  <a:cubicBezTo>
                    <a:pt x="4883" y="0"/>
                    <a:pt x="0" y="4906"/>
                    <a:pt x="0" y="10912"/>
                  </a:cubicBezTo>
                  <a:cubicBezTo>
                    <a:pt x="0" y="16694"/>
                    <a:pt x="4883" y="21600"/>
                    <a:pt x="10903" y="21600"/>
                  </a:cubicBezTo>
                  <a:cubicBezTo>
                    <a:pt x="16904" y="21600"/>
                    <a:pt x="21600" y="16694"/>
                    <a:pt x="21600" y="10912"/>
                  </a:cubicBezTo>
                  <a:cubicBezTo>
                    <a:pt x="21600" y="4906"/>
                    <a:pt x="16904" y="0"/>
                    <a:pt x="10903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7" name="Google Shape;1645;p51"/>
            <p:cNvSpPr/>
            <p:nvPr/>
          </p:nvSpPr>
          <p:spPr>
            <a:xfrm>
              <a:off x="-1" y="1115966"/>
              <a:ext cx="1830526" cy="96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8803"/>
                  </a:lnTo>
                  <a:cubicBezTo>
                    <a:pt x="0" y="20319"/>
                    <a:pt x="67" y="21600"/>
                    <a:pt x="147" y="21600"/>
                  </a:cubicBezTo>
                  <a:lnTo>
                    <a:pt x="21456" y="21600"/>
                  </a:lnTo>
                  <a:cubicBezTo>
                    <a:pt x="21536" y="21600"/>
                    <a:pt x="21600" y="20319"/>
                    <a:pt x="21600" y="18803"/>
                  </a:cubicBezTo>
                  <a:lnTo>
                    <a:pt x="21600" y="0"/>
                  </a:lnTo>
                  <a:cubicBezTo>
                    <a:pt x="21600" y="1457"/>
                    <a:pt x="21539" y="2621"/>
                    <a:pt x="21462" y="2621"/>
                  </a:cubicBezTo>
                  <a:lnTo>
                    <a:pt x="141" y="2621"/>
                  </a:lnTo>
                  <a:cubicBezTo>
                    <a:pt x="64" y="2621"/>
                    <a:pt x="0" y="145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rgbClr val="FFB09C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8" name="Google Shape;1646;p51"/>
            <p:cNvSpPr/>
            <p:nvPr/>
          </p:nvSpPr>
          <p:spPr>
            <a:xfrm>
              <a:off x="1738023" y="1074142"/>
              <a:ext cx="92502" cy="40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808"/>
                  </a:lnTo>
                  <a:lnTo>
                    <a:pt x="12981" y="1808"/>
                  </a:lnTo>
                  <a:cubicBezTo>
                    <a:pt x="17715" y="1808"/>
                    <a:pt x="21600" y="10730"/>
                    <a:pt x="21600" y="21600"/>
                  </a:cubicBezTo>
                  <a:lnTo>
                    <a:pt x="21600" y="18952"/>
                  </a:lnTo>
                  <a:cubicBezTo>
                    <a:pt x="21600" y="8502"/>
                    <a:pt x="17898" y="0"/>
                    <a:pt x="13347" y="0"/>
                  </a:cubicBezTo>
                  <a:close/>
                </a:path>
              </a:pathLst>
            </a:custGeom>
            <a:solidFill>
              <a:srgbClr val="FFB09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9" name="Google Shape;1647;p51"/>
            <p:cNvSpPr/>
            <p:nvPr/>
          </p:nvSpPr>
          <p:spPr>
            <a:xfrm>
              <a:off x="0" y="1074142"/>
              <a:ext cx="92502" cy="40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53" y="0"/>
                  </a:moveTo>
                  <a:cubicBezTo>
                    <a:pt x="3702" y="0"/>
                    <a:pt x="0" y="8502"/>
                    <a:pt x="0" y="18952"/>
                  </a:cubicBezTo>
                  <a:lnTo>
                    <a:pt x="0" y="21600"/>
                  </a:lnTo>
                  <a:cubicBezTo>
                    <a:pt x="0" y="10730"/>
                    <a:pt x="3885" y="1808"/>
                    <a:pt x="8619" y="1808"/>
                  </a:cubicBezTo>
                  <a:lnTo>
                    <a:pt x="21600" y="180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B09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0" name="Google Shape;1648;p51"/>
            <p:cNvSpPr/>
            <p:nvPr/>
          </p:nvSpPr>
          <p:spPr>
            <a:xfrm>
              <a:off x="793269" y="1069478"/>
              <a:ext cx="244248" cy="12701"/>
            </a:xfrm>
            <a:prstGeom prst="rect">
              <a:avLst/>
            </a:prstGeom>
            <a:solidFill>
              <a:srgbClr val="FFB09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1" name="Google Shape;1649;p51"/>
            <p:cNvSpPr/>
            <p:nvPr/>
          </p:nvSpPr>
          <p:spPr>
            <a:xfrm>
              <a:off x="1043496" y="1069478"/>
              <a:ext cx="694529" cy="12701"/>
            </a:xfrm>
            <a:prstGeom prst="rect">
              <a:avLst/>
            </a:prstGeom>
            <a:solidFill>
              <a:srgbClr val="FFB09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2" name="Google Shape;1650;p51"/>
            <p:cNvSpPr/>
            <p:nvPr/>
          </p:nvSpPr>
          <p:spPr>
            <a:xfrm>
              <a:off x="92500" y="1069478"/>
              <a:ext cx="694528" cy="12701"/>
            </a:xfrm>
            <a:prstGeom prst="rect">
              <a:avLst/>
            </a:prstGeom>
            <a:solidFill>
              <a:srgbClr val="FFB09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3" name="Google Shape;1651;p51"/>
            <p:cNvSpPr/>
            <p:nvPr/>
          </p:nvSpPr>
          <p:spPr>
            <a:xfrm>
              <a:off x="793269" y="1081950"/>
              <a:ext cx="244248" cy="28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8363"/>
                  </a:lnTo>
                  <a:cubicBezTo>
                    <a:pt x="0" y="15764"/>
                    <a:pt x="689" y="21600"/>
                    <a:pt x="1562" y="21600"/>
                  </a:cubicBezTo>
                  <a:lnTo>
                    <a:pt x="20152" y="21600"/>
                  </a:lnTo>
                  <a:cubicBezTo>
                    <a:pt x="20956" y="21600"/>
                    <a:pt x="21600" y="16155"/>
                    <a:pt x="21600" y="9537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B09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4" name="Google Shape;1652;p51"/>
            <p:cNvSpPr/>
            <p:nvPr/>
          </p:nvSpPr>
          <p:spPr>
            <a:xfrm>
              <a:off x="-1" y="1077513"/>
              <a:ext cx="1830526" cy="50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6" y="0"/>
                  </a:moveTo>
                  <a:cubicBezTo>
                    <a:pt x="196" y="0"/>
                    <a:pt x="0" y="7166"/>
                    <a:pt x="0" y="15896"/>
                  </a:cubicBezTo>
                  <a:lnTo>
                    <a:pt x="0" y="16561"/>
                  </a:lnTo>
                  <a:cubicBezTo>
                    <a:pt x="0" y="19361"/>
                    <a:pt x="64" y="21600"/>
                    <a:pt x="141" y="21600"/>
                  </a:cubicBezTo>
                  <a:lnTo>
                    <a:pt x="21462" y="21600"/>
                  </a:lnTo>
                  <a:cubicBezTo>
                    <a:pt x="21539" y="21600"/>
                    <a:pt x="21600" y="19361"/>
                    <a:pt x="21600" y="16561"/>
                  </a:cubicBezTo>
                  <a:lnTo>
                    <a:pt x="21600" y="15896"/>
                  </a:lnTo>
                  <a:cubicBezTo>
                    <a:pt x="21600" y="7166"/>
                    <a:pt x="21404" y="0"/>
                    <a:pt x="21164" y="0"/>
                  </a:cubicBezTo>
                  <a:lnTo>
                    <a:pt x="20509" y="0"/>
                  </a:lnTo>
                  <a:lnTo>
                    <a:pt x="20509" y="1911"/>
                  </a:lnTo>
                  <a:lnTo>
                    <a:pt x="12313" y="1911"/>
                  </a:lnTo>
                  <a:lnTo>
                    <a:pt x="12313" y="7390"/>
                  </a:lnTo>
                  <a:cubicBezTo>
                    <a:pt x="12313" y="12655"/>
                    <a:pt x="12197" y="17010"/>
                    <a:pt x="12049" y="17010"/>
                  </a:cubicBezTo>
                  <a:lnTo>
                    <a:pt x="9569" y="17010"/>
                  </a:lnTo>
                  <a:cubicBezTo>
                    <a:pt x="9413" y="17010"/>
                    <a:pt x="9287" y="12430"/>
                    <a:pt x="9287" y="6716"/>
                  </a:cubicBezTo>
                  <a:lnTo>
                    <a:pt x="9287" y="1911"/>
                  </a:lnTo>
                  <a:lnTo>
                    <a:pt x="1091" y="1911"/>
                  </a:lnTo>
                  <a:lnTo>
                    <a:pt x="1091" y="0"/>
                  </a:lnTo>
                  <a:close/>
                </a:path>
              </a:pathLst>
            </a:custGeom>
            <a:solidFill>
              <a:srgbClr val="FFB09C"/>
            </a:solidFill>
            <a:ln w="9525" cap="flat">
              <a:solidFill>
                <a:srgbClr val="FFB09C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5" name="Google Shape;1653;p51"/>
            <p:cNvSpPr/>
            <p:nvPr/>
          </p:nvSpPr>
          <p:spPr>
            <a:xfrm>
              <a:off x="92500" y="1073382"/>
              <a:ext cx="694528" cy="12701"/>
            </a:xfrm>
            <a:prstGeom prst="rect">
              <a:avLst/>
            </a:prstGeom>
            <a:solidFill>
              <a:srgbClr val="FFB09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6" name="Google Shape;1654;p51"/>
            <p:cNvSpPr/>
            <p:nvPr/>
          </p:nvSpPr>
          <p:spPr>
            <a:xfrm>
              <a:off x="1043496" y="1073382"/>
              <a:ext cx="694529" cy="12701"/>
            </a:xfrm>
            <a:prstGeom prst="rect">
              <a:avLst/>
            </a:prstGeom>
            <a:solidFill>
              <a:srgbClr val="FFB09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7" name="Google Shape;1655;p51"/>
            <p:cNvSpPr/>
            <p:nvPr/>
          </p:nvSpPr>
          <p:spPr>
            <a:xfrm>
              <a:off x="793269" y="1073382"/>
              <a:ext cx="244248" cy="12701"/>
            </a:xfrm>
            <a:prstGeom prst="rect">
              <a:avLst/>
            </a:prstGeom>
            <a:solidFill>
              <a:srgbClr val="FFB09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8" name="Google Shape;1656;p51"/>
            <p:cNvSpPr/>
            <p:nvPr/>
          </p:nvSpPr>
          <p:spPr>
            <a:xfrm>
              <a:off x="1034157" y="106350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68" y="0"/>
                  </a:moveTo>
                  <a:cubicBezTo>
                    <a:pt x="4713" y="0"/>
                    <a:pt x="0" y="3289"/>
                    <a:pt x="0" y="7840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7840"/>
                  </a:lnTo>
                  <a:cubicBezTo>
                    <a:pt x="21600" y="3289"/>
                    <a:pt x="16887" y="0"/>
                    <a:pt x="10368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9" name="Google Shape;1657;p51"/>
            <p:cNvSpPr/>
            <p:nvPr/>
          </p:nvSpPr>
          <p:spPr>
            <a:xfrm>
              <a:off x="783798" y="106350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62" y="0"/>
                  </a:moveTo>
                  <a:cubicBezTo>
                    <a:pt x="5419" y="0"/>
                    <a:pt x="0" y="3289"/>
                    <a:pt x="0" y="7840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7840"/>
                  </a:lnTo>
                  <a:cubicBezTo>
                    <a:pt x="21600" y="3289"/>
                    <a:pt x="17160" y="0"/>
                    <a:pt x="10762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0" name="Google Shape;1658;p51"/>
            <p:cNvSpPr/>
            <p:nvPr/>
          </p:nvSpPr>
          <p:spPr>
            <a:xfrm>
              <a:off x="783798" y="1069478"/>
              <a:ext cx="12701" cy="12701"/>
            </a:xfrm>
            <a:prstGeom prst="rect">
              <a:avLst/>
            </a:pr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1" name="Google Shape;1659;p51"/>
            <p:cNvSpPr/>
            <p:nvPr/>
          </p:nvSpPr>
          <p:spPr>
            <a:xfrm>
              <a:off x="1034157" y="1069478"/>
              <a:ext cx="12701" cy="12701"/>
            </a:xfrm>
            <a:prstGeom prst="rect">
              <a:avLst/>
            </a:pr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2" name="Google Shape;1660;p51"/>
            <p:cNvSpPr/>
            <p:nvPr/>
          </p:nvSpPr>
          <p:spPr>
            <a:xfrm>
              <a:off x="787026" y="1081950"/>
              <a:ext cx="256472" cy="35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6874"/>
                  </a:lnTo>
                  <a:cubicBezTo>
                    <a:pt x="0" y="15048"/>
                    <a:pt x="898" y="21600"/>
                    <a:pt x="2013" y="21600"/>
                  </a:cubicBezTo>
                  <a:lnTo>
                    <a:pt x="19717" y="21600"/>
                  </a:lnTo>
                  <a:cubicBezTo>
                    <a:pt x="20768" y="21600"/>
                    <a:pt x="21600" y="15369"/>
                    <a:pt x="21600" y="7839"/>
                  </a:cubicBezTo>
                  <a:lnTo>
                    <a:pt x="21600" y="0"/>
                  </a:lnTo>
                  <a:lnTo>
                    <a:pt x="21096" y="0"/>
                  </a:lnTo>
                  <a:lnTo>
                    <a:pt x="21096" y="7839"/>
                  </a:lnTo>
                  <a:cubicBezTo>
                    <a:pt x="21096" y="13279"/>
                    <a:pt x="20483" y="17754"/>
                    <a:pt x="19717" y="17754"/>
                  </a:cubicBezTo>
                  <a:lnTo>
                    <a:pt x="2013" y="17754"/>
                  </a:lnTo>
                  <a:cubicBezTo>
                    <a:pt x="1181" y="17754"/>
                    <a:pt x="526" y="12957"/>
                    <a:pt x="526" y="6874"/>
                  </a:cubicBezTo>
                  <a:lnTo>
                    <a:pt x="526" y="0"/>
                  </a:ln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3" name="Google Shape;1661;p51"/>
            <p:cNvSpPr/>
            <p:nvPr/>
          </p:nvSpPr>
          <p:spPr>
            <a:xfrm>
              <a:off x="783798" y="1073382"/>
              <a:ext cx="12701" cy="12701"/>
            </a:xfrm>
            <a:prstGeom prst="rect">
              <a:avLst/>
            </a:pr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4" name="Google Shape;1662;p51"/>
            <p:cNvSpPr/>
            <p:nvPr/>
          </p:nvSpPr>
          <p:spPr>
            <a:xfrm>
              <a:off x="1034157" y="1073382"/>
              <a:ext cx="12701" cy="12701"/>
            </a:xfrm>
            <a:prstGeom prst="rect">
              <a:avLst/>
            </a:pr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5" name="Google Shape;1663;p51"/>
            <p:cNvSpPr/>
            <p:nvPr/>
          </p:nvSpPr>
          <p:spPr>
            <a:xfrm>
              <a:off x="192287" y="157988"/>
              <a:ext cx="695550" cy="877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41" y="6531"/>
                  </a:moveTo>
                  <a:cubicBezTo>
                    <a:pt x="3339" y="6531"/>
                    <a:pt x="3347" y="6536"/>
                    <a:pt x="3364" y="6543"/>
                  </a:cubicBezTo>
                  <a:cubicBezTo>
                    <a:pt x="3358" y="6538"/>
                    <a:pt x="3351" y="6533"/>
                    <a:pt x="3341" y="6531"/>
                  </a:cubicBezTo>
                  <a:close/>
                  <a:moveTo>
                    <a:pt x="0" y="0"/>
                  </a:moveTo>
                  <a:lnTo>
                    <a:pt x="0" y="21600"/>
                  </a:lnTo>
                  <a:lnTo>
                    <a:pt x="6084" y="21600"/>
                  </a:lnTo>
                  <a:lnTo>
                    <a:pt x="5664" y="19144"/>
                  </a:lnTo>
                  <a:lnTo>
                    <a:pt x="3550" y="19144"/>
                  </a:lnTo>
                  <a:lnTo>
                    <a:pt x="3550" y="11289"/>
                  </a:lnTo>
                  <a:cubicBezTo>
                    <a:pt x="2889" y="10880"/>
                    <a:pt x="2065" y="10298"/>
                    <a:pt x="2017" y="9971"/>
                  </a:cubicBezTo>
                  <a:cubicBezTo>
                    <a:pt x="2001" y="9953"/>
                    <a:pt x="1985" y="9940"/>
                    <a:pt x="1969" y="9920"/>
                  </a:cubicBezTo>
                  <a:cubicBezTo>
                    <a:pt x="1831" y="9895"/>
                    <a:pt x="1695" y="9863"/>
                    <a:pt x="1557" y="9825"/>
                  </a:cubicBezTo>
                  <a:cubicBezTo>
                    <a:pt x="1444" y="9786"/>
                    <a:pt x="1323" y="9741"/>
                    <a:pt x="1234" y="9664"/>
                  </a:cubicBezTo>
                  <a:cubicBezTo>
                    <a:pt x="944" y="9415"/>
                    <a:pt x="1307" y="9006"/>
                    <a:pt x="1541" y="8814"/>
                  </a:cubicBezTo>
                  <a:cubicBezTo>
                    <a:pt x="1597" y="8769"/>
                    <a:pt x="1662" y="8724"/>
                    <a:pt x="1726" y="8686"/>
                  </a:cubicBezTo>
                  <a:cubicBezTo>
                    <a:pt x="1678" y="8660"/>
                    <a:pt x="1630" y="8635"/>
                    <a:pt x="1589" y="8602"/>
                  </a:cubicBezTo>
                  <a:cubicBezTo>
                    <a:pt x="1275" y="8334"/>
                    <a:pt x="1638" y="7919"/>
                    <a:pt x="1872" y="7726"/>
                  </a:cubicBezTo>
                  <a:cubicBezTo>
                    <a:pt x="1992" y="7624"/>
                    <a:pt x="2146" y="7528"/>
                    <a:pt x="2323" y="7522"/>
                  </a:cubicBezTo>
                  <a:cubicBezTo>
                    <a:pt x="2336" y="7521"/>
                    <a:pt x="2347" y="7520"/>
                    <a:pt x="2359" y="7520"/>
                  </a:cubicBezTo>
                  <a:cubicBezTo>
                    <a:pt x="2412" y="7520"/>
                    <a:pt x="2465" y="7532"/>
                    <a:pt x="2517" y="7548"/>
                  </a:cubicBezTo>
                  <a:lnTo>
                    <a:pt x="2525" y="7548"/>
                  </a:lnTo>
                  <a:lnTo>
                    <a:pt x="2477" y="7509"/>
                  </a:lnTo>
                  <a:cubicBezTo>
                    <a:pt x="2186" y="7260"/>
                    <a:pt x="2517" y="6882"/>
                    <a:pt x="2735" y="6696"/>
                  </a:cubicBezTo>
                  <a:cubicBezTo>
                    <a:pt x="2848" y="6601"/>
                    <a:pt x="2985" y="6511"/>
                    <a:pt x="3154" y="6505"/>
                  </a:cubicBezTo>
                  <a:cubicBezTo>
                    <a:pt x="3219" y="6505"/>
                    <a:pt x="3276" y="6511"/>
                    <a:pt x="3332" y="6530"/>
                  </a:cubicBezTo>
                  <a:cubicBezTo>
                    <a:pt x="3335" y="6530"/>
                    <a:pt x="3339" y="6530"/>
                    <a:pt x="3341" y="6531"/>
                  </a:cubicBezTo>
                  <a:cubicBezTo>
                    <a:pt x="3341" y="6531"/>
                    <a:pt x="3341" y="6531"/>
                    <a:pt x="3342" y="6531"/>
                  </a:cubicBezTo>
                  <a:cubicBezTo>
                    <a:pt x="3344" y="6531"/>
                    <a:pt x="3354" y="6535"/>
                    <a:pt x="3373" y="6543"/>
                  </a:cubicBezTo>
                  <a:cubicBezTo>
                    <a:pt x="3429" y="6563"/>
                    <a:pt x="3493" y="6581"/>
                    <a:pt x="3550" y="6607"/>
                  </a:cubicBezTo>
                  <a:lnTo>
                    <a:pt x="3550" y="5923"/>
                  </a:lnTo>
                  <a:lnTo>
                    <a:pt x="2654" y="4995"/>
                  </a:lnTo>
                  <a:cubicBezTo>
                    <a:pt x="2469" y="4797"/>
                    <a:pt x="2437" y="4541"/>
                    <a:pt x="2573" y="4324"/>
                  </a:cubicBezTo>
                  <a:lnTo>
                    <a:pt x="2727" y="4081"/>
                  </a:lnTo>
                  <a:cubicBezTo>
                    <a:pt x="2780" y="3989"/>
                    <a:pt x="2893" y="3941"/>
                    <a:pt x="3006" y="3941"/>
                  </a:cubicBezTo>
                  <a:cubicBezTo>
                    <a:pt x="3083" y="3941"/>
                    <a:pt x="3160" y="3964"/>
                    <a:pt x="3219" y="4010"/>
                  </a:cubicBezTo>
                  <a:lnTo>
                    <a:pt x="3550" y="4278"/>
                  </a:lnTo>
                  <a:lnTo>
                    <a:pt x="3550" y="2302"/>
                  </a:lnTo>
                  <a:lnTo>
                    <a:pt x="19131" y="2302"/>
                  </a:lnTo>
                  <a:cubicBezTo>
                    <a:pt x="19841" y="1318"/>
                    <a:pt x="20680" y="556"/>
                    <a:pt x="21600" y="0"/>
                  </a:cubicBezTo>
                  <a:close/>
                </a:path>
              </a:pathLst>
            </a:custGeom>
            <a:solidFill>
              <a:srgbClr val="FCF4E6"/>
            </a:solidFill>
            <a:ln w="9525" cap="flat">
              <a:solidFill>
                <a:srgbClr val="FCF4E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6" name="Google Shape;1664;p51"/>
            <p:cNvSpPr/>
            <p:nvPr/>
          </p:nvSpPr>
          <p:spPr>
            <a:xfrm>
              <a:off x="192287" y="157988"/>
              <a:ext cx="1454542" cy="880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92" y="0"/>
                  </a:moveTo>
                  <a:lnTo>
                    <a:pt x="21592" y="21530"/>
                  </a:lnTo>
                  <a:lnTo>
                    <a:pt x="0" y="2153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7" name="Google Shape;1665;p51"/>
            <p:cNvSpPr/>
            <p:nvPr/>
          </p:nvSpPr>
          <p:spPr>
            <a:xfrm>
              <a:off x="295826" y="41809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078" y="3240"/>
                    <a:pt x="9214" y="9000"/>
                    <a:pt x="15256" y="15120"/>
                  </a:cubicBezTo>
                  <a:cubicBezTo>
                    <a:pt x="8912" y="6840"/>
                    <a:pt x="4834" y="3600"/>
                    <a:pt x="1964" y="0"/>
                  </a:cubicBezTo>
                  <a:close/>
                  <a:moveTo>
                    <a:pt x="15256" y="15120"/>
                  </a:moveTo>
                  <a:cubicBezTo>
                    <a:pt x="16615" y="16920"/>
                    <a:pt x="18277" y="19080"/>
                    <a:pt x="19938" y="21600"/>
                  </a:cubicBezTo>
                  <a:lnTo>
                    <a:pt x="21600" y="21600"/>
                  </a:lnTo>
                  <a:cubicBezTo>
                    <a:pt x="19485" y="19440"/>
                    <a:pt x="17220" y="17280"/>
                    <a:pt x="15256" y="15120"/>
                  </a:cubicBezTo>
                  <a:close/>
                </a:path>
              </a:pathLst>
            </a:custGeom>
            <a:solidFill>
              <a:srgbClr val="FCF4E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8" name="Google Shape;1666;p51"/>
            <p:cNvSpPr/>
            <p:nvPr/>
          </p:nvSpPr>
          <p:spPr>
            <a:xfrm>
              <a:off x="1208749" y="157988"/>
              <a:ext cx="434187" cy="877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801" y="230"/>
                    <a:pt x="1591" y="498"/>
                    <a:pt x="2326" y="787"/>
                  </a:cubicBezTo>
                  <a:cubicBezTo>
                    <a:pt x="3452" y="1221"/>
                    <a:pt x="4343" y="1733"/>
                    <a:pt x="5028" y="2302"/>
                  </a:cubicBezTo>
                  <a:lnTo>
                    <a:pt x="17903" y="2302"/>
                  </a:lnTo>
                  <a:lnTo>
                    <a:pt x="17903" y="19144"/>
                  </a:lnTo>
                  <a:lnTo>
                    <a:pt x="12460" y="19144"/>
                  </a:lnTo>
                  <a:cubicBezTo>
                    <a:pt x="12434" y="19169"/>
                    <a:pt x="12408" y="19201"/>
                    <a:pt x="12384" y="19233"/>
                  </a:cubicBezTo>
                  <a:lnTo>
                    <a:pt x="16481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CF4E6"/>
            </a:solidFill>
            <a:ln w="9525" cap="flat">
              <a:solidFill>
                <a:srgbClr val="FCF4E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9" name="Google Shape;1667;p51"/>
            <p:cNvSpPr/>
            <p:nvPr/>
          </p:nvSpPr>
          <p:spPr>
            <a:xfrm>
              <a:off x="1313190" y="251511"/>
              <a:ext cx="258799" cy="684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9" h="21600" extrusionOk="0">
                  <a:moveTo>
                    <a:pt x="0" y="0"/>
                  </a:moveTo>
                  <a:cubicBezTo>
                    <a:pt x="1455" y="944"/>
                    <a:pt x="2374" y="2010"/>
                    <a:pt x="2866" y="3151"/>
                  </a:cubicBezTo>
                  <a:cubicBezTo>
                    <a:pt x="3038" y="3552"/>
                    <a:pt x="3186" y="3979"/>
                    <a:pt x="3786" y="4315"/>
                  </a:cubicBezTo>
                  <a:cubicBezTo>
                    <a:pt x="4897" y="4939"/>
                    <a:pt x="6480" y="4922"/>
                    <a:pt x="8170" y="5070"/>
                  </a:cubicBezTo>
                  <a:cubicBezTo>
                    <a:pt x="9453" y="5185"/>
                    <a:pt x="10670" y="5365"/>
                    <a:pt x="11848" y="5595"/>
                  </a:cubicBezTo>
                  <a:cubicBezTo>
                    <a:pt x="12233" y="5677"/>
                    <a:pt x="12596" y="5759"/>
                    <a:pt x="12981" y="5849"/>
                  </a:cubicBezTo>
                  <a:cubicBezTo>
                    <a:pt x="15868" y="6538"/>
                    <a:pt x="18199" y="7572"/>
                    <a:pt x="19438" y="8795"/>
                  </a:cubicBezTo>
                  <a:cubicBezTo>
                    <a:pt x="21600" y="10936"/>
                    <a:pt x="20231" y="13536"/>
                    <a:pt x="16081" y="15185"/>
                  </a:cubicBezTo>
                  <a:cubicBezTo>
                    <a:pt x="14841" y="15685"/>
                    <a:pt x="13302" y="16145"/>
                    <a:pt x="12960" y="16825"/>
                  </a:cubicBezTo>
                  <a:cubicBezTo>
                    <a:pt x="12680" y="17367"/>
                    <a:pt x="13302" y="17908"/>
                    <a:pt x="13473" y="18442"/>
                  </a:cubicBezTo>
                  <a:cubicBezTo>
                    <a:pt x="13643" y="19049"/>
                    <a:pt x="13559" y="19672"/>
                    <a:pt x="13280" y="20279"/>
                  </a:cubicBezTo>
                  <a:cubicBezTo>
                    <a:pt x="13065" y="20731"/>
                    <a:pt x="12723" y="21174"/>
                    <a:pt x="12296" y="21600"/>
                  </a:cubicBezTo>
                  <a:lnTo>
                    <a:pt x="21299" y="21600"/>
                  </a:lnTo>
                  <a:lnTo>
                    <a:pt x="21299" y="0"/>
                  </a:lnTo>
                  <a:close/>
                </a:path>
              </a:pathLst>
            </a:custGeom>
            <a:solidFill>
              <a:srgbClr val="DFE0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0" name="Google Shape;1668;p51"/>
            <p:cNvSpPr/>
            <p:nvPr/>
          </p:nvSpPr>
          <p:spPr>
            <a:xfrm>
              <a:off x="306602" y="251511"/>
              <a:ext cx="501741" cy="648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674"/>
                  </a:lnTo>
                  <a:lnTo>
                    <a:pt x="6588" y="7893"/>
                  </a:lnTo>
                  <a:lnTo>
                    <a:pt x="6477" y="7866"/>
                  </a:lnTo>
                  <a:lnTo>
                    <a:pt x="6779" y="8048"/>
                  </a:lnTo>
                  <a:cubicBezTo>
                    <a:pt x="8042" y="9181"/>
                    <a:pt x="8401" y="10489"/>
                    <a:pt x="8401" y="10489"/>
                  </a:cubicBezTo>
                  <a:lnTo>
                    <a:pt x="9217" y="12600"/>
                  </a:lnTo>
                  <a:lnTo>
                    <a:pt x="11096" y="20787"/>
                  </a:lnTo>
                  <a:lnTo>
                    <a:pt x="11521" y="21600"/>
                  </a:lnTo>
                  <a:cubicBezTo>
                    <a:pt x="12830" y="20389"/>
                    <a:pt x="14497" y="19410"/>
                    <a:pt x="16387" y="18779"/>
                  </a:cubicBezTo>
                  <a:cubicBezTo>
                    <a:pt x="13938" y="17204"/>
                    <a:pt x="12428" y="15023"/>
                    <a:pt x="12449" y="12608"/>
                  </a:cubicBezTo>
                  <a:cubicBezTo>
                    <a:pt x="12472" y="10783"/>
                    <a:pt x="13378" y="9095"/>
                    <a:pt x="14900" y="7720"/>
                  </a:cubicBezTo>
                  <a:cubicBezTo>
                    <a:pt x="15236" y="7356"/>
                    <a:pt x="15560" y="7027"/>
                    <a:pt x="15862" y="6741"/>
                  </a:cubicBezTo>
                  <a:cubicBezTo>
                    <a:pt x="16914" y="5729"/>
                    <a:pt x="19430" y="4189"/>
                    <a:pt x="19911" y="3020"/>
                  </a:cubicBezTo>
                  <a:cubicBezTo>
                    <a:pt x="20381" y="1878"/>
                    <a:pt x="20951" y="874"/>
                    <a:pt x="21600" y="0"/>
                  </a:cubicBezTo>
                  <a:close/>
                </a:path>
              </a:pathLst>
            </a:custGeom>
            <a:solidFill>
              <a:srgbClr val="DFE0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1" name="Google Shape;1669;p51"/>
            <p:cNvSpPr/>
            <p:nvPr/>
          </p:nvSpPr>
          <p:spPr>
            <a:xfrm>
              <a:off x="306602" y="398581"/>
              <a:ext cx="32235" cy="42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4091"/>
                  </a:lnTo>
                  <a:cubicBezTo>
                    <a:pt x="5393" y="16197"/>
                    <a:pt x="14794" y="19494"/>
                    <a:pt x="20726" y="21468"/>
                  </a:cubicBezTo>
                  <a:cubicBezTo>
                    <a:pt x="21061" y="21468"/>
                    <a:pt x="21411" y="21600"/>
                    <a:pt x="21600" y="21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FE0FC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2" name="Google Shape;1670;p51"/>
            <p:cNvSpPr/>
            <p:nvPr/>
          </p:nvSpPr>
          <p:spPr>
            <a:xfrm>
              <a:off x="306602" y="616576"/>
              <a:ext cx="68078" cy="319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3105" y="8161"/>
                  </a:lnTo>
                  <a:lnTo>
                    <a:pt x="8247" y="1337"/>
                  </a:lnTo>
                  <a:cubicBezTo>
                    <a:pt x="8247" y="1337"/>
                    <a:pt x="4534" y="774"/>
                    <a:pt x="0" y="0"/>
                  </a:cubicBezTo>
                  <a:close/>
                </a:path>
              </a:pathLst>
            </a:custGeom>
            <a:solidFill>
              <a:srgbClr val="DFE0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3" name="Google Shape;1671;p51"/>
            <p:cNvSpPr/>
            <p:nvPr/>
          </p:nvSpPr>
          <p:spPr>
            <a:xfrm>
              <a:off x="192287" y="59779"/>
              <a:ext cx="1454542" cy="12701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4" name="Google Shape;1672;p51"/>
            <p:cNvSpPr/>
            <p:nvPr/>
          </p:nvSpPr>
          <p:spPr>
            <a:xfrm>
              <a:off x="192287" y="149942"/>
              <a:ext cx="699987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463" y="21600"/>
                  </a:lnTo>
                  <a:cubicBezTo>
                    <a:pt x="21511" y="13154"/>
                    <a:pt x="21560" y="6646"/>
                    <a:pt x="2160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5" name="Google Shape;1673;p51"/>
            <p:cNvSpPr/>
            <p:nvPr/>
          </p:nvSpPr>
          <p:spPr>
            <a:xfrm>
              <a:off x="1548346" y="107572"/>
              <a:ext cx="12747" cy="12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42" y="0"/>
                  </a:moveTo>
                  <a:cubicBezTo>
                    <a:pt x="4866" y="0"/>
                    <a:pt x="0" y="4837"/>
                    <a:pt x="0" y="11003"/>
                  </a:cubicBezTo>
                  <a:cubicBezTo>
                    <a:pt x="0" y="16763"/>
                    <a:pt x="4866" y="21600"/>
                    <a:pt x="10542" y="21600"/>
                  </a:cubicBezTo>
                  <a:cubicBezTo>
                    <a:pt x="16734" y="21600"/>
                    <a:pt x="21600" y="16763"/>
                    <a:pt x="21600" y="11003"/>
                  </a:cubicBezTo>
                  <a:cubicBezTo>
                    <a:pt x="21600" y="4837"/>
                    <a:pt x="16734" y="0"/>
                    <a:pt x="10542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6" name="Google Shape;1674;p51"/>
            <p:cNvSpPr/>
            <p:nvPr/>
          </p:nvSpPr>
          <p:spPr>
            <a:xfrm>
              <a:off x="192287" y="66248"/>
              <a:ext cx="1454542" cy="91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55" y="8260"/>
                  </a:moveTo>
                  <a:cubicBezTo>
                    <a:pt x="19655" y="8260"/>
                    <a:pt x="19740" y="9607"/>
                    <a:pt x="19740" y="11256"/>
                  </a:cubicBezTo>
                  <a:cubicBezTo>
                    <a:pt x="19740" y="12848"/>
                    <a:pt x="19655" y="14195"/>
                    <a:pt x="19555" y="14195"/>
                  </a:cubicBezTo>
                  <a:cubicBezTo>
                    <a:pt x="19451" y="14195"/>
                    <a:pt x="19370" y="12848"/>
                    <a:pt x="19370" y="11256"/>
                  </a:cubicBezTo>
                  <a:cubicBezTo>
                    <a:pt x="19370" y="9607"/>
                    <a:pt x="19451" y="8260"/>
                    <a:pt x="19555" y="8260"/>
                  </a:cubicBezTo>
                  <a:close/>
                  <a:moveTo>
                    <a:pt x="20230" y="8260"/>
                  </a:moveTo>
                  <a:cubicBezTo>
                    <a:pt x="20334" y="8260"/>
                    <a:pt x="20419" y="9607"/>
                    <a:pt x="20419" y="11256"/>
                  </a:cubicBezTo>
                  <a:cubicBezTo>
                    <a:pt x="20419" y="12848"/>
                    <a:pt x="20334" y="14195"/>
                    <a:pt x="20230" y="14195"/>
                  </a:cubicBezTo>
                  <a:cubicBezTo>
                    <a:pt x="20130" y="14195"/>
                    <a:pt x="20045" y="12848"/>
                    <a:pt x="20045" y="11256"/>
                  </a:cubicBezTo>
                  <a:cubicBezTo>
                    <a:pt x="20045" y="9607"/>
                    <a:pt x="20130" y="8260"/>
                    <a:pt x="20230" y="8260"/>
                  </a:cubicBezTo>
                  <a:close/>
                  <a:moveTo>
                    <a:pt x="20851" y="8260"/>
                  </a:moveTo>
                  <a:cubicBezTo>
                    <a:pt x="20952" y="8260"/>
                    <a:pt x="21037" y="9607"/>
                    <a:pt x="21037" y="11256"/>
                  </a:cubicBezTo>
                  <a:cubicBezTo>
                    <a:pt x="21037" y="12848"/>
                    <a:pt x="20952" y="14195"/>
                    <a:pt x="20851" y="14195"/>
                  </a:cubicBezTo>
                  <a:cubicBezTo>
                    <a:pt x="20747" y="14195"/>
                    <a:pt x="20662" y="12848"/>
                    <a:pt x="20662" y="11256"/>
                  </a:cubicBezTo>
                  <a:cubicBezTo>
                    <a:pt x="20662" y="9607"/>
                    <a:pt x="20747" y="8260"/>
                    <a:pt x="20851" y="8260"/>
                  </a:cubicBezTo>
                  <a:close/>
                  <a:moveTo>
                    <a:pt x="0" y="0"/>
                  </a:moveTo>
                  <a:lnTo>
                    <a:pt x="0" y="20801"/>
                  </a:lnTo>
                  <a:lnTo>
                    <a:pt x="21592" y="20801"/>
                  </a:lnTo>
                  <a:lnTo>
                    <a:pt x="21592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7" name="Google Shape;1675;p51"/>
            <p:cNvSpPr/>
            <p:nvPr/>
          </p:nvSpPr>
          <p:spPr>
            <a:xfrm>
              <a:off x="1589909" y="107572"/>
              <a:ext cx="12747" cy="12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21" y="0"/>
                  </a:moveTo>
                  <a:cubicBezTo>
                    <a:pt x="4866" y="0"/>
                    <a:pt x="0" y="4837"/>
                    <a:pt x="0" y="11003"/>
                  </a:cubicBezTo>
                  <a:cubicBezTo>
                    <a:pt x="0" y="16763"/>
                    <a:pt x="4866" y="21600"/>
                    <a:pt x="11021" y="21600"/>
                  </a:cubicBezTo>
                  <a:cubicBezTo>
                    <a:pt x="16734" y="21600"/>
                    <a:pt x="21600" y="16763"/>
                    <a:pt x="21600" y="11003"/>
                  </a:cubicBezTo>
                  <a:cubicBezTo>
                    <a:pt x="21600" y="4837"/>
                    <a:pt x="16734" y="0"/>
                    <a:pt x="1102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8" name="Google Shape;1676;p51"/>
            <p:cNvSpPr/>
            <p:nvPr/>
          </p:nvSpPr>
          <p:spPr>
            <a:xfrm>
              <a:off x="1206139" y="149942"/>
              <a:ext cx="44016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02" y="6646"/>
                    <a:pt x="191" y="13154"/>
                    <a:pt x="294" y="21600"/>
                  </a:cubicBez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9" name="Google Shape;1677;p51"/>
            <p:cNvSpPr/>
            <p:nvPr/>
          </p:nvSpPr>
          <p:spPr>
            <a:xfrm>
              <a:off x="1502606" y="107572"/>
              <a:ext cx="12748" cy="12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21" y="0"/>
                  </a:moveTo>
                  <a:cubicBezTo>
                    <a:pt x="4866" y="0"/>
                    <a:pt x="0" y="4837"/>
                    <a:pt x="0" y="11003"/>
                  </a:cubicBezTo>
                  <a:cubicBezTo>
                    <a:pt x="0" y="16763"/>
                    <a:pt x="4866" y="21600"/>
                    <a:pt x="11021" y="21600"/>
                  </a:cubicBezTo>
                  <a:cubicBezTo>
                    <a:pt x="16734" y="21600"/>
                    <a:pt x="21600" y="16763"/>
                    <a:pt x="21600" y="11003"/>
                  </a:cubicBezTo>
                  <a:cubicBezTo>
                    <a:pt x="21600" y="4837"/>
                    <a:pt x="16734" y="0"/>
                    <a:pt x="1102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0" name="Google Shape;1678;p51"/>
            <p:cNvSpPr/>
            <p:nvPr/>
          </p:nvSpPr>
          <p:spPr>
            <a:xfrm>
              <a:off x="1496647" y="101330"/>
              <a:ext cx="24949" cy="25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1" y="5349"/>
                  </a:moveTo>
                  <a:cubicBezTo>
                    <a:pt x="13710" y="5349"/>
                    <a:pt x="16195" y="7790"/>
                    <a:pt x="16195" y="10903"/>
                  </a:cubicBezTo>
                  <a:cubicBezTo>
                    <a:pt x="16195" y="13810"/>
                    <a:pt x="13710" y="16251"/>
                    <a:pt x="10791" y="16251"/>
                  </a:cubicBezTo>
                  <a:cubicBezTo>
                    <a:pt x="7646" y="16251"/>
                    <a:pt x="5160" y="13810"/>
                    <a:pt x="5160" y="10903"/>
                  </a:cubicBezTo>
                  <a:cubicBezTo>
                    <a:pt x="5160" y="7790"/>
                    <a:pt x="7646" y="5349"/>
                    <a:pt x="10791" y="5349"/>
                  </a:cubicBezTo>
                  <a:close/>
                  <a:moveTo>
                    <a:pt x="10791" y="0"/>
                  </a:moveTo>
                  <a:cubicBezTo>
                    <a:pt x="4708" y="0"/>
                    <a:pt x="0" y="4901"/>
                    <a:pt x="0" y="10903"/>
                  </a:cubicBezTo>
                  <a:cubicBezTo>
                    <a:pt x="0" y="16699"/>
                    <a:pt x="4708" y="21600"/>
                    <a:pt x="10791" y="21600"/>
                  </a:cubicBezTo>
                  <a:cubicBezTo>
                    <a:pt x="16647" y="21600"/>
                    <a:pt x="21600" y="16699"/>
                    <a:pt x="21600" y="10903"/>
                  </a:cubicBezTo>
                  <a:cubicBezTo>
                    <a:pt x="21600" y="4901"/>
                    <a:pt x="16647" y="0"/>
                    <a:pt x="10791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1" name="Google Shape;1679;p51"/>
            <p:cNvSpPr/>
            <p:nvPr/>
          </p:nvSpPr>
          <p:spPr>
            <a:xfrm>
              <a:off x="1542103" y="101330"/>
              <a:ext cx="25210" cy="25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9" y="5349"/>
                  </a:moveTo>
                  <a:cubicBezTo>
                    <a:pt x="13810" y="5349"/>
                    <a:pt x="16270" y="7790"/>
                    <a:pt x="16270" y="10903"/>
                  </a:cubicBezTo>
                  <a:cubicBezTo>
                    <a:pt x="16270" y="13810"/>
                    <a:pt x="13810" y="16251"/>
                    <a:pt x="10679" y="16251"/>
                  </a:cubicBezTo>
                  <a:cubicBezTo>
                    <a:pt x="7809" y="16251"/>
                    <a:pt x="5349" y="13810"/>
                    <a:pt x="5349" y="10903"/>
                  </a:cubicBezTo>
                  <a:cubicBezTo>
                    <a:pt x="5349" y="7790"/>
                    <a:pt x="7809" y="5349"/>
                    <a:pt x="10679" y="5349"/>
                  </a:cubicBezTo>
                  <a:close/>
                  <a:moveTo>
                    <a:pt x="10679" y="0"/>
                  </a:moveTo>
                  <a:cubicBezTo>
                    <a:pt x="4901" y="0"/>
                    <a:pt x="0" y="4901"/>
                    <a:pt x="0" y="10903"/>
                  </a:cubicBezTo>
                  <a:cubicBezTo>
                    <a:pt x="0" y="16699"/>
                    <a:pt x="4901" y="21600"/>
                    <a:pt x="10679" y="21600"/>
                  </a:cubicBezTo>
                  <a:cubicBezTo>
                    <a:pt x="16699" y="21600"/>
                    <a:pt x="21600" y="16699"/>
                    <a:pt x="21600" y="10903"/>
                  </a:cubicBezTo>
                  <a:cubicBezTo>
                    <a:pt x="21600" y="4901"/>
                    <a:pt x="16699" y="0"/>
                    <a:pt x="10679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2" name="Google Shape;1680;p51"/>
            <p:cNvSpPr/>
            <p:nvPr/>
          </p:nvSpPr>
          <p:spPr>
            <a:xfrm>
              <a:off x="1583667" y="101330"/>
              <a:ext cx="25231" cy="25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2" y="5349"/>
                  </a:moveTo>
                  <a:cubicBezTo>
                    <a:pt x="13798" y="5349"/>
                    <a:pt x="16256" y="7790"/>
                    <a:pt x="16256" y="10903"/>
                  </a:cubicBezTo>
                  <a:cubicBezTo>
                    <a:pt x="16256" y="13810"/>
                    <a:pt x="13798" y="16251"/>
                    <a:pt x="10912" y="16251"/>
                  </a:cubicBezTo>
                  <a:cubicBezTo>
                    <a:pt x="7802" y="16251"/>
                    <a:pt x="5344" y="13810"/>
                    <a:pt x="5344" y="10903"/>
                  </a:cubicBezTo>
                  <a:cubicBezTo>
                    <a:pt x="5344" y="7790"/>
                    <a:pt x="7802" y="5349"/>
                    <a:pt x="10912" y="5349"/>
                  </a:cubicBezTo>
                  <a:close/>
                  <a:moveTo>
                    <a:pt x="10912" y="0"/>
                  </a:moveTo>
                  <a:cubicBezTo>
                    <a:pt x="4897" y="0"/>
                    <a:pt x="0" y="4901"/>
                    <a:pt x="0" y="10903"/>
                  </a:cubicBezTo>
                  <a:cubicBezTo>
                    <a:pt x="0" y="16699"/>
                    <a:pt x="4897" y="21600"/>
                    <a:pt x="10912" y="21600"/>
                  </a:cubicBezTo>
                  <a:cubicBezTo>
                    <a:pt x="16703" y="21600"/>
                    <a:pt x="21600" y="16699"/>
                    <a:pt x="21600" y="10903"/>
                  </a:cubicBezTo>
                  <a:cubicBezTo>
                    <a:pt x="21600" y="4901"/>
                    <a:pt x="16703" y="0"/>
                    <a:pt x="10912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3" name="Google Shape;1681;p51"/>
            <p:cNvSpPr/>
            <p:nvPr/>
          </p:nvSpPr>
          <p:spPr>
            <a:xfrm>
              <a:off x="257231" y="563050"/>
              <a:ext cx="49373" cy="53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85" y="5354"/>
                    <a:pt x="12284" y="14886"/>
                    <a:pt x="21600" y="21600"/>
                  </a:cubicBezTo>
                  <a:lnTo>
                    <a:pt x="21600" y="9549"/>
                  </a:lnTo>
                  <a:cubicBezTo>
                    <a:pt x="10010" y="8391"/>
                    <a:pt x="3521" y="4301"/>
                    <a:pt x="0" y="0"/>
                  </a:cubicBezTo>
                  <a:close/>
                </a:path>
              </a:pathLst>
            </a:custGeom>
            <a:solidFill>
              <a:srgbClr val="E8A39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4" name="Google Shape;1682;p51"/>
            <p:cNvSpPr/>
            <p:nvPr/>
          </p:nvSpPr>
          <p:spPr>
            <a:xfrm>
              <a:off x="374678" y="935641"/>
              <a:ext cx="173824" cy="99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681" y="21600"/>
                  </a:lnTo>
                  <a:lnTo>
                    <a:pt x="16662" y="21600"/>
                  </a:lnTo>
                  <a:cubicBezTo>
                    <a:pt x="17597" y="13785"/>
                    <a:pt x="19276" y="6525"/>
                    <a:pt x="21600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5" name="Google Shape;1683;p51"/>
            <p:cNvSpPr/>
            <p:nvPr/>
          </p:nvSpPr>
          <p:spPr>
            <a:xfrm>
              <a:off x="272453" y="318086"/>
              <a:ext cx="34151" cy="80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8" h="21600" extrusionOk="0">
                  <a:moveTo>
                    <a:pt x="10014" y="0"/>
                  </a:moveTo>
                  <a:cubicBezTo>
                    <a:pt x="7825" y="0"/>
                    <a:pt x="5636" y="525"/>
                    <a:pt x="4614" y="1523"/>
                  </a:cubicBezTo>
                  <a:lnTo>
                    <a:pt x="1626" y="4173"/>
                  </a:lnTo>
                  <a:cubicBezTo>
                    <a:pt x="-1022" y="6542"/>
                    <a:pt x="-393" y="9332"/>
                    <a:pt x="3198" y="11486"/>
                  </a:cubicBezTo>
                  <a:lnTo>
                    <a:pt x="20578" y="21600"/>
                  </a:lnTo>
                  <a:lnTo>
                    <a:pt x="20578" y="3677"/>
                  </a:lnTo>
                  <a:lnTo>
                    <a:pt x="14156" y="753"/>
                  </a:lnTo>
                  <a:cubicBezTo>
                    <a:pt x="13015" y="245"/>
                    <a:pt x="11508" y="0"/>
                    <a:pt x="10014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6" name="Google Shape;1684;p51"/>
            <p:cNvSpPr/>
            <p:nvPr/>
          </p:nvSpPr>
          <p:spPr>
            <a:xfrm>
              <a:off x="306602" y="331788"/>
              <a:ext cx="267629" cy="6038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389"/>
                  </a:lnTo>
                  <a:lnTo>
                    <a:pt x="2601" y="3913"/>
                  </a:lnTo>
                  <a:cubicBezTo>
                    <a:pt x="3230" y="3969"/>
                    <a:pt x="3879" y="4081"/>
                    <a:pt x="4573" y="4257"/>
                  </a:cubicBezTo>
                  <a:cubicBezTo>
                    <a:pt x="4573" y="4257"/>
                    <a:pt x="4634" y="4294"/>
                    <a:pt x="4740" y="4350"/>
                  </a:cubicBezTo>
                  <a:cubicBezTo>
                    <a:pt x="4908" y="4387"/>
                    <a:pt x="5075" y="4416"/>
                    <a:pt x="5222" y="4462"/>
                  </a:cubicBezTo>
                  <a:cubicBezTo>
                    <a:pt x="5705" y="4583"/>
                    <a:pt x="5724" y="4732"/>
                    <a:pt x="5579" y="4870"/>
                  </a:cubicBezTo>
                  <a:cubicBezTo>
                    <a:pt x="6102" y="5223"/>
                    <a:pt x="6732" y="5698"/>
                    <a:pt x="7194" y="6190"/>
                  </a:cubicBezTo>
                  <a:cubicBezTo>
                    <a:pt x="6460" y="6581"/>
                    <a:pt x="6125" y="7101"/>
                    <a:pt x="6312" y="7641"/>
                  </a:cubicBezTo>
                  <a:cubicBezTo>
                    <a:pt x="6397" y="7928"/>
                    <a:pt x="6606" y="8189"/>
                    <a:pt x="6899" y="8412"/>
                  </a:cubicBezTo>
                  <a:cubicBezTo>
                    <a:pt x="6270" y="8710"/>
                    <a:pt x="5243" y="8933"/>
                    <a:pt x="3671" y="9044"/>
                  </a:cubicBezTo>
                  <a:cubicBezTo>
                    <a:pt x="2702" y="9111"/>
                    <a:pt x="1843" y="9138"/>
                    <a:pt x="1088" y="9138"/>
                  </a:cubicBezTo>
                  <a:cubicBezTo>
                    <a:pt x="699" y="9138"/>
                    <a:pt x="335" y="9131"/>
                    <a:pt x="0" y="9119"/>
                  </a:cubicBezTo>
                  <a:lnTo>
                    <a:pt x="0" y="10187"/>
                  </a:lnTo>
                  <a:cubicBezTo>
                    <a:pt x="1153" y="10596"/>
                    <a:pt x="2098" y="10893"/>
                    <a:pt x="2098" y="10893"/>
                  </a:cubicBezTo>
                  <a:lnTo>
                    <a:pt x="3333" y="14499"/>
                  </a:lnTo>
                  <a:lnTo>
                    <a:pt x="5494" y="21600"/>
                  </a:lnTo>
                  <a:lnTo>
                    <a:pt x="19523" y="21600"/>
                  </a:lnTo>
                  <a:cubicBezTo>
                    <a:pt x="20154" y="21154"/>
                    <a:pt x="20845" y="20726"/>
                    <a:pt x="21600" y="20327"/>
                  </a:cubicBezTo>
                  <a:lnTo>
                    <a:pt x="20803" y="19454"/>
                  </a:lnTo>
                  <a:lnTo>
                    <a:pt x="17280" y="10662"/>
                  </a:lnTo>
                  <a:lnTo>
                    <a:pt x="15749" y="8394"/>
                  </a:lnTo>
                  <a:cubicBezTo>
                    <a:pt x="15749" y="8394"/>
                    <a:pt x="15077" y="6989"/>
                    <a:pt x="12709" y="5773"/>
                  </a:cubicBezTo>
                  <a:lnTo>
                    <a:pt x="12142" y="5577"/>
                  </a:lnTo>
                  <a:lnTo>
                    <a:pt x="12351" y="56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7" name="Google Shape;1685;p51"/>
            <p:cNvSpPr/>
            <p:nvPr/>
          </p:nvSpPr>
          <p:spPr>
            <a:xfrm>
              <a:off x="250109" y="555657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7301" y="8325"/>
                    <a:pt x="14603" y="13725"/>
                    <a:pt x="21600" y="21600"/>
                  </a:cubicBezTo>
                  <a:cubicBezTo>
                    <a:pt x="17949" y="13725"/>
                    <a:pt x="17949" y="8325"/>
                    <a:pt x="17949" y="2925"/>
                  </a:cubicBezTo>
                  <a:cubicBezTo>
                    <a:pt x="14603" y="2925"/>
                    <a:pt x="7301" y="2925"/>
                    <a:pt x="0" y="0"/>
                  </a:cubicBezTo>
                  <a:close/>
                </a:path>
              </a:pathLst>
            </a:custGeom>
            <a:solidFill>
              <a:srgbClr val="E383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8" name="Google Shape;1686;p51"/>
            <p:cNvSpPr/>
            <p:nvPr/>
          </p:nvSpPr>
          <p:spPr>
            <a:xfrm>
              <a:off x="332094" y="4349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086" y="7200"/>
                    <a:pt x="9257" y="7200"/>
                    <a:pt x="12086" y="14400"/>
                  </a:cubicBezTo>
                  <a:cubicBezTo>
                    <a:pt x="15429" y="14400"/>
                    <a:pt x="18257" y="21600"/>
                    <a:pt x="21600" y="21600"/>
                  </a:cubicBezTo>
                  <a:lnTo>
                    <a:pt x="15429" y="7200"/>
                  </a:lnTo>
                  <a:cubicBezTo>
                    <a:pt x="12086" y="7200"/>
                    <a:pt x="5914" y="0"/>
                    <a:pt x="0" y="0"/>
                  </a:cubicBezTo>
                  <a:close/>
                </a:path>
              </a:pathLst>
            </a:custGeom>
            <a:solidFill>
              <a:srgbClr val="E383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9" name="Google Shape;1687;p51"/>
            <p:cNvSpPr/>
            <p:nvPr/>
          </p:nvSpPr>
          <p:spPr>
            <a:xfrm>
              <a:off x="256970" y="561245"/>
              <a:ext cx="49634" cy="25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43"/>
                    <a:pt x="0" y="885"/>
                    <a:pt x="114" y="1531"/>
                  </a:cubicBezTo>
                  <a:cubicBezTo>
                    <a:pt x="3616" y="10569"/>
                    <a:pt x="10071" y="19165"/>
                    <a:pt x="21600" y="21600"/>
                  </a:cubicBezTo>
                  <a:lnTo>
                    <a:pt x="21600" y="6604"/>
                  </a:lnTo>
                  <a:cubicBezTo>
                    <a:pt x="21089" y="6714"/>
                    <a:pt x="20606" y="6770"/>
                    <a:pt x="20142" y="6770"/>
                  </a:cubicBezTo>
                  <a:cubicBezTo>
                    <a:pt x="19679" y="6770"/>
                    <a:pt x="19224" y="6714"/>
                    <a:pt x="18770" y="6604"/>
                  </a:cubicBezTo>
                  <a:cubicBezTo>
                    <a:pt x="14596" y="6161"/>
                    <a:pt x="10526" y="3523"/>
                    <a:pt x="6455" y="2416"/>
                  </a:cubicBezTo>
                  <a:cubicBezTo>
                    <a:pt x="4297" y="1752"/>
                    <a:pt x="2158" y="1088"/>
                    <a:pt x="0" y="0"/>
                  </a:cubicBezTo>
                  <a:close/>
                </a:path>
              </a:pathLst>
            </a:custGeom>
            <a:solidFill>
              <a:srgbClr val="E383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0" name="Google Shape;1688;p51"/>
            <p:cNvSpPr/>
            <p:nvPr/>
          </p:nvSpPr>
          <p:spPr>
            <a:xfrm>
              <a:off x="289463" y="469790"/>
              <a:ext cx="1714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853" y="6947"/>
                    <a:pt x="14418" y="14653"/>
                    <a:pt x="21600" y="21600"/>
                  </a:cubicBezTo>
                  <a:lnTo>
                    <a:pt x="21600" y="11150"/>
                  </a:lnTo>
                  <a:cubicBezTo>
                    <a:pt x="14062" y="8348"/>
                    <a:pt x="6853" y="4904"/>
                    <a:pt x="0" y="0"/>
                  </a:cubicBezTo>
                  <a:close/>
                </a:path>
              </a:pathLst>
            </a:custGeom>
            <a:solidFill>
              <a:srgbClr val="E38371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1" name="Google Shape;1689;p51"/>
            <p:cNvSpPr/>
            <p:nvPr/>
          </p:nvSpPr>
          <p:spPr>
            <a:xfrm>
              <a:off x="299861" y="52110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7800" y="11270"/>
                    <a:pt x="14400" y="11270"/>
                    <a:pt x="21600" y="21600"/>
                  </a:cubicBezTo>
                  <a:lnTo>
                    <a:pt x="21600" y="11270"/>
                  </a:lnTo>
                  <a:cubicBezTo>
                    <a:pt x="14400" y="11270"/>
                    <a:pt x="7800" y="11270"/>
                    <a:pt x="0" y="0"/>
                  </a:cubicBezTo>
                  <a:close/>
                </a:path>
              </a:pathLst>
            </a:custGeom>
            <a:solidFill>
              <a:srgbClr val="E38371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2" name="Google Shape;1690;p51"/>
            <p:cNvSpPr/>
            <p:nvPr/>
          </p:nvSpPr>
          <p:spPr>
            <a:xfrm>
              <a:off x="306602" y="467940"/>
              <a:ext cx="89131" cy="1193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751" y="0"/>
                  </a:moveTo>
                  <a:cubicBezTo>
                    <a:pt x="16435" y="567"/>
                    <a:pt x="15744" y="1087"/>
                    <a:pt x="14990" y="1508"/>
                  </a:cubicBezTo>
                  <a:cubicBezTo>
                    <a:pt x="13351" y="2425"/>
                    <a:pt x="11206" y="2784"/>
                    <a:pt x="9076" y="2784"/>
                  </a:cubicBezTo>
                  <a:cubicBezTo>
                    <a:pt x="8586" y="2784"/>
                    <a:pt x="8101" y="2764"/>
                    <a:pt x="7616" y="2729"/>
                  </a:cubicBezTo>
                  <a:cubicBezTo>
                    <a:pt x="5418" y="2543"/>
                    <a:pt x="3210" y="1977"/>
                    <a:pt x="1007" y="1650"/>
                  </a:cubicBezTo>
                  <a:cubicBezTo>
                    <a:pt x="633" y="1650"/>
                    <a:pt x="316" y="1555"/>
                    <a:pt x="0" y="1508"/>
                  </a:cubicBezTo>
                  <a:lnTo>
                    <a:pt x="0" y="2213"/>
                  </a:lnTo>
                  <a:cubicBezTo>
                    <a:pt x="759" y="2449"/>
                    <a:pt x="1513" y="2729"/>
                    <a:pt x="2077" y="2918"/>
                  </a:cubicBezTo>
                  <a:cubicBezTo>
                    <a:pt x="3463" y="3390"/>
                    <a:pt x="4849" y="3906"/>
                    <a:pt x="6235" y="4378"/>
                  </a:cubicBezTo>
                  <a:cubicBezTo>
                    <a:pt x="7685" y="4847"/>
                    <a:pt x="9319" y="5268"/>
                    <a:pt x="10705" y="5835"/>
                  </a:cubicBezTo>
                  <a:cubicBezTo>
                    <a:pt x="13351" y="7012"/>
                    <a:pt x="11649" y="8753"/>
                    <a:pt x="9951" y="9690"/>
                  </a:cubicBezTo>
                  <a:cubicBezTo>
                    <a:pt x="8180" y="10674"/>
                    <a:pt x="5924" y="11080"/>
                    <a:pt x="3674" y="11080"/>
                  </a:cubicBezTo>
                  <a:cubicBezTo>
                    <a:pt x="3120" y="11080"/>
                    <a:pt x="2562" y="11056"/>
                    <a:pt x="2019" y="11009"/>
                  </a:cubicBezTo>
                  <a:cubicBezTo>
                    <a:pt x="1323" y="10961"/>
                    <a:pt x="633" y="10871"/>
                    <a:pt x="0" y="10776"/>
                  </a:cubicBezTo>
                  <a:lnTo>
                    <a:pt x="0" y="10820"/>
                  </a:lnTo>
                  <a:cubicBezTo>
                    <a:pt x="886" y="11103"/>
                    <a:pt x="1824" y="11434"/>
                    <a:pt x="2772" y="11761"/>
                  </a:cubicBezTo>
                  <a:cubicBezTo>
                    <a:pt x="4159" y="12186"/>
                    <a:pt x="5671" y="12513"/>
                    <a:pt x="6989" y="13080"/>
                  </a:cubicBezTo>
                  <a:cubicBezTo>
                    <a:pt x="9509" y="14111"/>
                    <a:pt x="7811" y="15855"/>
                    <a:pt x="6109" y="16840"/>
                  </a:cubicBezTo>
                  <a:cubicBezTo>
                    <a:pt x="4343" y="17832"/>
                    <a:pt x="2145" y="18253"/>
                    <a:pt x="0" y="18301"/>
                  </a:cubicBezTo>
                  <a:lnTo>
                    <a:pt x="0" y="21502"/>
                  </a:lnTo>
                  <a:cubicBezTo>
                    <a:pt x="1007" y="21565"/>
                    <a:pt x="2098" y="21600"/>
                    <a:pt x="3268" y="21600"/>
                  </a:cubicBezTo>
                  <a:cubicBezTo>
                    <a:pt x="5534" y="21600"/>
                    <a:pt x="8112" y="21462"/>
                    <a:pt x="11021" y="21124"/>
                  </a:cubicBezTo>
                  <a:cubicBezTo>
                    <a:pt x="15744" y="20561"/>
                    <a:pt x="18828" y="19431"/>
                    <a:pt x="20714" y="17927"/>
                  </a:cubicBezTo>
                  <a:cubicBezTo>
                    <a:pt x="19834" y="16797"/>
                    <a:pt x="19207" y="15478"/>
                    <a:pt x="18954" y="14021"/>
                  </a:cubicBezTo>
                  <a:cubicBezTo>
                    <a:pt x="18390" y="11292"/>
                    <a:pt x="19397" y="8658"/>
                    <a:pt x="21600" y="6682"/>
                  </a:cubicBezTo>
                  <a:cubicBezTo>
                    <a:pt x="20214" y="4189"/>
                    <a:pt x="18322" y="1788"/>
                    <a:pt x="16751" y="0"/>
                  </a:cubicBezTo>
                  <a:close/>
                </a:path>
              </a:pathLst>
            </a:custGeom>
            <a:solidFill>
              <a:srgbClr val="E383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3" name="Google Shape;1691;p51"/>
            <p:cNvSpPr/>
            <p:nvPr/>
          </p:nvSpPr>
          <p:spPr>
            <a:xfrm>
              <a:off x="338835" y="440939"/>
              <a:ext cx="26493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426" y="924"/>
                  </a:lnTo>
                  <a:cubicBezTo>
                    <a:pt x="4664" y="5044"/>
                    <a:pt x="8672" y="9202"/>
                    <a:pt x="12715" y="13322"/>
                  </a:cubicBezTo>
                  <a:cubicBezTo>
                    <a:pt x="15446" y="16556"/>
                    <a:pt x="18638" y="18866"/>
                    <a:pt x="21600" y="21600"/>
                  </a:cubicBezTo>
                  <a:cubicBezTo>
                    <a:pt x="20536" y="18866"/>
                    <a:pt x="19915" y="17018"/>
                    <a:pt x="19915" y="17018"/>
                  </a:cubicBezTo>
                  <a:cubicBezTo>
                    <a:pt x="12910" y="8278"/>
                    <a:pt x="6349" y="2772"/>
                    <a:pt x="0" y="0"/>
                  </a:cubicBezTo>
                  <a:close/>
                </a:path>
              </a:pathLst>
            </a:custGeom>
            <a:solidFill>
              <a:srgbClr val="E383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4" name="Google Shape;1692;p51"/>
            <p:cNvSpPr/>
            <p:nvPr/>
          </p:nvSpPr>
          <p:spPr>
            <a:xfrm>
              <a:off x="239513" y="463481"/>
              <a:ext cx="38512" cy="47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10" h="21600" extrusionOk="0">
                  <a:moveTo>
                    <a:pt x="13891" y="0"/>
                  </a:moveTo>
                  <a:cubicBezTo>
                    <a:pt x="13701" y="0"/>
                    <a:pt x="13523" y="10"/>
                    <a:pt x="13334" y="30"/>
                  </a:cubicBezTo>
                  <a:cubicBezTo>
                    <a:pt x="10580" y="139"/>
                    <a:pt x="8183" y="1925"/>
                    <a:pt x="6302" y="3820"/>
                  </a:cubicBezTo>
                  <a:cubicBezTo>
                    <a:pt x="2665" y="7382"/>
                    <a:pt x="-2990" y="15081"/>
                    <a:pt x="1908" y="20052"/>
                  </a:cubicBezTo>
                  <a:cubicBezTo>
                    <a:pt x="2539" y="20657"/>
                    <a:pt x="3296" y="21124"/>
                    <a:pt x="4042" y="21600"/>
                  </a:cubicBezTo>
                  <a:cubicBezTo>
                    <a:pt x="5166" y="20767"/>
                    <a:pt x="6428" y="20290"/>
                    <a:pt x="7815" y="20052"/>
                  </a:cubicBezTo>
                  <a:cubicBezTo>
                    <a:pt x="10191" y="14367"/>
                    <a:pt x="13712" y="7610"/>
                    <a:pt x="18610" y="1806"/>
                  </a:cubicBezTo>
                  <a:cubicBezTo>
                    <a:pt x="17864" y="1449"/>
                    <a:pt x="17107" y="972"/>
                    <a:pt x="16476" y="506"/>
                  </a:cubicBezTo>
                  <a:lnTo>
                    <a:pt x="16350" y="506"/>
                  </a:lnTo>
                  <a:cubicBezTo>
                    <a:pt x="15530" y="208"/>
                    <a:pt x="14710" y="0"/>
                    <a:pt x="13891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5" name="Google Shape;1693;p51"/>
            <p:cNvSpPr/>
            <p:nvPr/>
          </p:nvSpPr>
          <p:spPr>
            <a:xfrm>
              <a:off x="255686" y="467440"/>
              <a:ext cx="29865" cy="42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57" y="0"/>
                  </a:moveTo>
                  <a:cubicBezTo>
                    <a:pt x="8826" y="6450"/>
                    <a:pt x="3555" y="13959"/>
                    <a:pt x="0" y="20277"/>
                  </a:cubicBezTo>
                  <a:lnTo>
                    <a:pt x="551" y="20277"/>
                  </a:lnTo>
                  <a:cubicBezTo>
                    <a:pt x="960" y="20244"/>
                    <a:pt x="1337" y="20233"/>
                    <a:pt x="1731" y="20233"/>
                  </a:cubicBezTo>
                  <a:cubicBezTo>
                    <a:pt x="2769" y="20233"/>
                    <a:pt x="3776" y="20354"/>
                    <a:pt x="4877" y="20542"/>
                  </a:cubicBezTo>
                  <a:cubicBezTo>
                    <a:pt x="5066" y="20685"/>
                    <a:pt x="5254" y="20806"/>
                    <a:pt x="5632" y="20806"/>
                  </a:cubicBezTo>
                  <a:cubicBezTo>
                    <a:pt x="6560" y="21071"/>
                    <a:pt x="7315" y="21203"/>
                    <a:pt x="8071" y="21600"/>
                  </a:cubicBezTo>
                  <a:cubicBezTo>
                    <a:pt x="8448" y="20420"/>
                    <a:pt x="8637" y="19362"/>
                    <a:pt x="9014" y="18050"/>
                  </a:cubicBezTo>
                  <a:cubicBezTo>
                    <a:pt x="9958" y="13573"/>
                    <a:pt x="11453" y="9085"/>
                    <a:pt x="15402" y="5524"/>
                  </a:cubicBezTo>
                  <a:cubicBezTo>
                    <a:pt x="17085" y="3947"/>
                    <a:pt x="19162" y="2624"/>
                    <a:pt x="21600" y="1577"/>
                  </a:cubicBezTo>
                  <a:cubicBezTo>
                    <a:pt x="20672" y="1444"/>
                    <a:pt x="19917" y="1191"/>
                    <a:pt x="19162" y="1047"/>
                  </a:cubicBezTo>
                  <a:cubicBezTo>
                    <a:pt x="18045" y="662"/>
                    <a:pt x="17085" y="397"/>
                    <a:pt x="16157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6" name="Google Shape;1694;p51"/>
            <p:cNvSpPr/>
            <p:nvPr/>
          </p:nvSpPr>
          <p:spPr>
            <a:xfrm>
              <a:off x="258689" y="502914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600" y="3900"/>
                    <a:pt x="12450" y="10800"/>
                    <a:pt x="21600" y="21600"/>
                  </a:cubicBezTo>
                  <a:cubicBezTo>
                    <a:pt x="21600" y="18000"/>
                    <a:pt x="19650" y="18000"/>
                    <a:pt x="19650" y="18000"/>
                  </a:cubicBezTo>
                  <a:cubicBezTo>
                    <a:pt x="10800" y="10800"/>
                    <a:pt x="5400" y="3900"/>
                    <a:pt x="0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7" name="Google Shape;1695;p51"/>
            <p:cNvSpPr/>
            <p:nvPr/>
          </p:nvSpPr>
          <p:spPr>
            <a:xfrm>
              <a:off x="266844" y="470550"/>
              <a:ext cx="39760" cy="56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162" y="0"/>
                  </a:moveTo>
                  <a:cubicBezTo>
                    <a:pt x="8330" y="784"/>
                    <a:pt x="6771" y="1775"/>
                    <a:pt x="5506" y="2955"/>
                  </a:cubicBezTo>
                  <a:cubicBezTo>
                    <a:pt x="2540" y="5621"/>
                    <a:pt x="1418" y="8980"/>
                    <a:pt x="709" y="12331"/>
                  </a:cubicBezTo>
                  <a:cubicBezTo>
                    <a:pt x="425" y="13313"/>
                    <a:pt x="284" y="14106"/>
                    <a:pt x="0" y="14989"/>
                  </a:cubicBezTo>
                  <a:cubicBezTo>
                    <a:pt x="425" y="15088"/>
                    <a:pt x="851" y="15286"/>
                    <a:pt x="1418" y="15484"/>
                  </a:cubicBezTo>
                  <a:cubicBezTo>
                    <a:pt x="6074" y="16961"/>
                    <a:pt x="14262" y="19520"/>
                    <a:pt x="19060" y="20907"/>
                  </a:cubicBezTo>
                  <a:lnTo>
                    <a:pt x="21175" y="21493"/>
                  </a:lnTo>
                  <a:cubicBezTo>
                    <a:pt x="21316" y="21600"/>
                    <a:pt x="21458" y="21600"/>
                    <a:pt x="21600" y="21600"/>
                  </a:cubicBezTo>
                  <a:lnTo>
                    <a:pt x="21600" y="3648"/>
                  </a:lnTo>
                  <a:cubicBezTo>
                    <a:pt x="18504" y="2666"/>
                    <a:pt x="15243" y="1576"/>
                    <a:pt x="12289" y="594"/>
                  </a:cubicBezTo>
                  <a:lnTo>
                    <a:pt x="10162" y="0"/>
                  </a:ln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8" name="Google Shape;1696;p51"/>
            <p:cNvSpPr/>
            <p:nvPr/>
          </p:nvSpPr>
          <p:spPr>
            <a:xfrm>
              <a:off x="306602" y="480163"/>
              <a:ext cx="49835" cy="48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39" h="21600" extrusionOk="0">
                  <a:moveTo>
                    <a:pt x="0" y="0"/>
                  </a:moveTo>
                  <a:lnTo>
                    <a:pt x="0" y="20861"/>
                  </a:lnTo>
                  <a:cubicBezTo>
                    <a:pt x="1023" y="21092"/>
                    <a:pt x="2140" y="21312"/>
                    <a:pt x="3266" y="21427"/>
                  </a:cubicBezTo>
                  <a:cubicBezTo>
                    <a:pt x="4144" y="21542"/>
                    <a:pt x="5048" y="21600"/>
                    <a:pt x="5944" y="21600"/>
                  </a:cubicBezTo>
                  <a:cubicBezTo>
                    <a:pt x="9585" y="21600"/>
                    <a:pt x="13235" y="20612"/>
                    <a:pt x="16100" y="18214"/>
                  </a:cubicBezTo>
                  <a:cubicBezTo>
                    <a:pt x="18846" y="15931"/>
                    <a:pt x="21600" y="11692"/>
                    <a:pt x="17319" y="8824"/>
                  </a:cubicBezTo>
                  <a:cubicBezTo>
                    <a:pt x="15077" y="7443"/>
                    <a:pt x="12433" y="6417"/>
                    <a:pt x="10088" y="5275"/>
                  </a:cubicBezTo>
                  <a:cubicBezTo>
                    <a:pt x="7845" y="4124"/>
                    <a:pt x="5603" y="2868"/>
                    <a:pt x="3360" y="1717"/>
                  </a:cubicBezTo>
                  <a:cubicBezTo>
                    <a:pt x="2447" y="1256"/>
                    <a:pt x="1228" y="575"/>
                    <a:pt x="0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9" name="Google Shape;1697;p51"/>
            <p:cNvSpPr/>
            <p:nvPr/>
          </p:nvSpPr>
          <p:spPr>
            <a:xfrm>
              <a:off x="294042" y="4171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53" h="21600" extrusionOk="0">
                  <a:moveTo>
                    <a:pt x="471" y="0"/>
                  </a:moveTo>
                  <a:cubicBezTo>
                    <a:pt x="-1647" y="0"/>
                    <a:pt x="3435" y="8452"/>
                    <a:pt x="14447" y="21600"/>
                  </a:cubicBezTo>
                  <a:lnTo>
                    <a:pt x="19953" y="21600"/>
                  </a:lnTo>
                  <a:cubicBezTo>
                    <a:pt x="8094" y="6574"/>
                    <a:pt x="1741" y="0"/>
                    <a:pt x="471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0" name="Google Shape;1698;p51"/>
            <p:cNvSpPr/>
            <p:nvPr/>
          </p:nvSpPr>
          <p:spPr>
            <a:xfrm>
              <a:off x="298817" y="419516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436" y="3955"/>
                    <a:pt x="7200" y="7910"/>
                    <a:pt x="11455" y="11256"/>
                  </a:cubicBezTo>
                  <a:cubicBezTo>
                    <a:pt x="7855" y="7606"/>
                    <a:pt x="4255" y="3651"/>
                    <a:pt x="0" y="0"/>
                  </a:cubicBezTo>
                  <a:close/>
                  <a:moveTo>
                    <a:pt x="11455" y="11256"/>
                  </a:moveTo>
                  <a:cubicBezTo>
                    <a:pt x="14727" y="14907"/>
                    <a:pt x="18000" y="18254"/>
                    <a:pt x="21600" y="21600"/>
                  </a:cubicBezTo>
                  <a:lnTo>
                    <a:pt x="21600" y="17949"/>
                  </a:lnTo>
                  <a:cubicBezTo>
                    <a:pt x="18164" y="16428"/>
                    <a:pt x="14727" y="13994"/>
                    <a:pt x="11455" y="11256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1" name="Google Shape;1699;p51"/>
            <p:cNvSpPr/>
            <p:nvPr/>
          </p:nvSpPr>
          <p:spPr>
            <a:xfrm>
              <a:off x="269847" y="459393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3343"/>
                  </a:lnTo>
                  <a:cubicBezTo>
                    <a:pt x="1650" y="4114"/>
                    <a:pt x="3300" y="5143"/>
                    <a:pt x="5100" y="6171"/>
                  </a:cubicBezTo>
                  <a:cubicBezTo>
                    <a:pt x="3000" y="4114"/>
                    <a:pt x="1200" y="2057"/>
                    <a:pt x="0" y="0"/>
                  </a:cubicBezTo>
                  <a:close/>
                  <a:moveTo>
                    <a:pt x="5100" y="6171"/>
                  </a:moveTo>
                  <a:cubicBezTo>
                    <a:pt x="9450" y="10543"/>
                    <a:pt x="15600" y="15429"/>
                    <a:pt x="21600" y="21600"/>
                  </a:cubicBezTo>
                  <a:cubicBezTo>
                    <a:pt x="21600" y="18514"/>
                    <a:pt x="21600" y="18514"/>
                    <a:pt x="19800" y="18514"/>
                  </a:cubicBezTo>
                  <a:cubicBezTo>
                    <a:pt x="13500" y="12086"/>
                    <a:pt x="9150" y="8743"/>
                    <a:pt x="5100" y="6171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2" name="Google Shape;1700;p51"/>
            <p:cNvSpPr/>
            <p:nvPr/>
          </p:nvSpPr>
          <p:spPr>
            <a:xfrm>
              <a:off x="268373" y="422222"/>
              <a:ext cx="38231" cy="4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05" h="21600" extrusionOk="0">
                  <a:moveTo>
                    <a:pt x="12536" y="0"/>
                  </a:moveTo>
                  <a:cubicBezTo>
                    <a:pt x="9861" y="127"/>
                    <a:pt x="7689" y="1903"/>
                    <a:pt x="5892" y="3785"/>
                  </a:cubicBezTo>
                  <a:cubicBezTo>
                    <a:pt x="2447" y="7454"/>
                    <a:pt x="-2795" y="14907"/>
                    <a:pt x="1805" y="19834"/>
                  </a:cubicBezTo>
                  <a:lnTo>
                    <a:pt x="2576" y="20596"/>
                  </a:lnTo>
                  <a:cubicBezTo>
                    <a:pt x="2629" y="20596"/>
                    <a:pt x="2683" y="20617"/>
                    <a:pt x="2747" y="20638"/>
                  </a:cubicBezTo>
                  <a:cubicBezTo>
                    <a:pt x="2822" y="20691"/>
                    <a:pt x="2939" y="20754"/>
                    <a:pt x="3078" y="20849"/>
                  </a:cubicBezTo>
                  <a:lnTo>
                    <a:pt x="5004" y="21600"/>
                  </a:lnTo>
                  <a:cubicBezTo>
                    <a:pt x="8845" y="16927"/>
                    <a:pt x="13306" y="13015"/>
                    <a:pt x="18805" y="10604"/>
                  </a:cubicBezTo>
                  <a:lnTo>
                    <a:pt x="18805" y="2146"/>
                  </a:lnTo>
                  <a:cubicBezTo>
                    <a:pt x="18302" y="1903"/>
                    <a:pt x="17906" y="1649"/>
                    <a:pt x="17393" y="1396"/>
                  </a:cubicBezTo>
                  <a:cubicBezTo>
                    <a:pt x="16762" y="1142"/>
                    <a:pt x="16248" y="888"/>
                    <a:pt x="15863" y="761"/>
                  </a:cubicBezTo>
                  <a:cubicBezTo>
                    <a:pt x="15745" y="634"/>
                    <a:pt x="15606" y="507"/>
                    <a:pt x="15349" y="507"/>
                  </a:cubicBezTo>
                  <a:cubicBezTo>
                    <a:pt x="14461" y="127"/>
                    <a:pt x="13563" y="0"/>
                    <a:pt x="12536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3" name="Google Shape;1701;p51"/>
            <p:cNvSpPr/>
            <p:nvPr/>
          </p:nvSpPr>
          <p:spPr>
            <a:xfrm>
              <a:off x="297403" y="418733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896" y="2178"/>
                    <a:pt x="4864" y="4175"/>
                    <a:pt x="9811" y="10891"/>
                  </a:cubicBezTo>
                  <a:lnTo>
                    <a:pt x="10718" y="10891"/>
                  </a:lnTo>
                  <a:cubicBezTo>
                    <a:pt x="13768" y="15247"/>
                    <a:pt x="17725" y="19603"/>
                    <a:pt x="21600" y="21600"/>
                  </a:cubicBezTo>
                  <a:cubicBezTo>
                    <a:pt x="14675" y="12887"/>
                    <a:pt x="6843" y="6534"/>
                    <a:pt x="0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4" name="Google Shape;1702;p51"/>
            <p:cNvSpPr/>
            <p:nvPr/>
          </p:nvSpPr>
          <p:spPr>
            <a:xfrm>
              <a:off x="300774" y="42041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7200"/>
                  </a:lnTo>
                  <a:cubicBezTo>
                    <a:pt x="5400" y="7200"/>
                    <a:pt x="15750" y="14400"/>
                    <a:pt x="21600" y="21600"/>
                  </a:cubicBezTo>
                  <a:cubicBezTo>
                    <a:pt x="15750" y="14400"/>
                    <a:pt x="5400" y="7200"/>
                    <a:pt x="0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5" name="Google Shape;1703;p51"/>
            <p:cNvSpPr/>
            <p:nvPr/>
          </p:nvSpPr>
          <p:spPr>
            <a:xfrm>
              <a:off x="306602" y="426377"/>
              <a:ext cx="30930" cy="17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82" y="319"/>
                    <a:pt x="532" y="638"/>
                    <a:pt x="729" y="958"/>
                  </a:cubicBezTo>
                  <a:cubicBezTo>
                    <a:pt x="532" y="638"/>
                    <a:pt x="182" y="319"/>
                    <a:pt x="0" y="319"/>
                  </a:cubicBezTo>
                  <a:lnTo>
                    <a:pt x="0" y="21600"/>
                  </a:lnTo>
                  <a:cubicBezTo>
                    <a:pt x="4329" y="18381"/>
                    <a:pt x="8992" y="16599"/>
                    <a:pt x="14096" y="16599"/>
                  </a:cubicBezTo>
                  <a:cubicBezTo>
                    <a:pt x="16496" y="16599"/>
                    <a:pt x="18987" y="16998"/>
                    <a:pt x="21600" y="17796"/>
                  </a:cubicBezTo>
                  <a:cubicBezTo>
                    <a:pt x="15418" y="13034"/>
                    <a:pt x="5620" y="5081"/>
                    <a:pt x="0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6" name="Google Shape;1705;p51"/>
            <p:cNvSpPr/>
            <p:nvPr/>
          </p:nvSpPr>
          <p:spPr>
            <a:xfrm>
              <a:off x="364668" y="453389"/>
              <a:ext cx="12701" cy="14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51" h="21600" extrusionOk="0">
                  <a:moveTo>
                    <a:pt x="0" y="0"/>
                  </a:moveTo>
                  <a:cubicBezTo>
                    <a:pt x="3696" y="4262"/>
                    <a:pt x="10588" y="11978"/>
                    <a:pt x="18404" y="21600"/>
                  </a:cubicBezTo>
                  <a:cubicBezTo>
                    <a:pt x="21600" y="15853"/>
                    <a:pt x="21176" y="9686"/>
                    <a:pt x="10588" y="4649"/>
                  </a:cubicBezTo>
                  <a:cubicBezTo>
                    <a:pt x="7354" y="2744"/>
                    <a:pt x="3696" y="1550"/>
                    <a:pt x="0" y="0"/>
                  </a:cubicBezTo>
                  <a:close/>
                </a:path>
              </a:pathLst>
            </a:custGeom>
            <a:solidFill>
              <a:srgbClr val="E8A39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7" name="Google Shape;1706;p51"/>
            <p:cNvSpPr/>
            <p:nvPr/>
          </p:nvSpPr>
          <p:spPr>
            <a:xfrm>
              <a:off x="278545" y="444037"/>
              <a:ext cx="28059" cy="26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2993" y="4080"/>
                    <a:pt x="6011" y="10702"/>
                    <a:pt x="0" y="18611"/>
                  </a:cubicBezTo>
                  <a:cubicBezTo>
                    <a:pt x="586" y="19041"/>
                    <a:pt x="1206" y="19256"/>
                    <a:pt x="1792" y="19667"/>
                  </a:cubicBezTo>
                  <a:cubicBezTo>
                    <a:pt x="2796" y="20329"/>
                    <a:pt x="4203" y="20956"/>
                    <a:pt x="5609" y="21600"/>
                  </a:cubicBezTo>
                  <a:cubicBezTo>
                    <a:pt x="10197" y="18397"/>
                    <a:pt x="15790" y="16482"/>
                    <a:pt x="21399" y="15193"/>
                  </a:cubicBezTo>
                  <a:lnTo>
                    <a:pt x="21600" y="1497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8" name="Google Shape;1707;p51"/>
            <p:cNvSpPr/>
            <p:nvPr/>
          </p:nvSpPr>
          <p:spPr>
            <a:xfrm>
              <a:off x="306602" y="439948"/>
              <a:ext cx="41826" cy="22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24" y="0"/>
                  </a:moveTo>
                  <a:cubicBezTo>
                    <a:pt x="6650" y="0"/>
                    <a:pt x="3201" y="1412"/>
                    <a:pt x="0" y="3962"/>
                  </a:cubicBezTo>
                  <a:lnTo>
                    <a:pt x="0" y="21600"/>
                  </a:lnTo>
                  <a:cubicBezTo>
                    <a:pt x="6841" y="18839"/>
                    <a:pt x="14759" y="18334"/>
                    <a:pt x="21600" y="13297"/>
                  </a:cubicBezTo>
                  <a:lnTo>
                    <a:pt x="16916" y="1707"/>
                  </a:lnTo>
                  <a:cubicBezTo>
                    <a:pt x="16770" y="1707"/>
                    <a:pt x="16646" y="1454"/>
                    <a:pt x="16500" y="1454"/>
                  </a:cubicBezTo>
                  <a:cubicBezTo>
                    <a:pt x="16377" y="1201"/>
                    <a:pt x="16107" y="1201"/>
                    <a:pt x="15973" y="948"/>
                  </a:cubicBezTo>
                  <a:cubicBezTo>
                    <a:pt x="14041" y="316"/>
                    <a:pt x="12198" y="0"/>
                    <a:pt x="10424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9" name="Google Shape;1708;p51"/>
            <p:cNvSpPr/>
            <p:nvPr/>
          </p:nvSpPr>
          <p:spPr>
            <a:xfrm>
              <a:off x="285831" y="462241"/>
              <a:ext cx="20773" cy="1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329" y="402"/>
                  </a:lnTo>
                  <a:cubicBezTo>
                    <a:pt x="13752" y="2813"/>
                    <a:pt x="6197" y="6396"/>
                    <a:pt x="0" y="12391"/>
                  </a:cubicBezTo>
                  <a:cubicBezTo>
                    <a:pt x="1063" y="13194"/>
                    <a:pt x="2420" y="14400"/>
                    <a:pt x="3777" y="15204"/>
                  </a:cubicBezTo>
                  <a:cubicBezTo>
                    <a:pt x="9432" y="18017"/>
                    <a:pt x="15380" y="19993"/>
                    <a:pt x="21600" y="2160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0" name="Google Shape;1709;p51"/>
            <p:cNvSpPr/>
            <p:nvPr/>
          </p:nvSpPr>
          <p:spPr>
            <a:xfrm>
              <a:off x="306602" y="441710"/>
              <a:ext cx="69122" cy="41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236" y="0"/>
                  </a:moveTo>
                  <a:lnTo>
                    <a:pt x="13070" y="6210"/>
                  </a:lnTo>
                  <a:cubicBezTo>
                    <a:pt x="8931" y="8909"/>
                    <a:pt x="4139" y="9180"/>
                    <a:pt x="0" y="10659"/>
                  </a:cubicBezTo>
                  <a:lnTo>
                    <a:pt x="0" y="17942"/>
                  </a:lnTo>
                  <a:cubicBezTo>
                    <a:pt x="408" y="18077"/>
                    <a:pt x="816" y="18348"/>
                    <a:pt x="1298" y="18348"/>
                  </a:cubicBezTo>
                  <a:cubicBezTo>
                    <a:pt x="4139" y="19285"/>
                    <a:pt x="6987" y="20911"/>
                    <a:pt x="9821" y="21442"/>
                  </a:cubicBezTo>
                  <a:cubicBezTo>
                    <a:pt x="10447" y="21544"/>
                    <a:pt x="11072" y="21600"/>
                    <a:pt x="11704" y="21600"/>
                  </a:cubicBezTo>
                  <a:cubicBezTo>
                    <a:pt x="14450" y="21600"/>
                    <a:pt x="17216" y="20573"/>
                    <a:pt x="19330" y="17942"/>
                  </a:cubicBezTo>
                  <a:cubicBezTo>
                    <a:pt x="20302" y="16734"/>
                    <a:pt x="21192" y="15243"/>
                    <a:pt x="21600" y="13617"/>
                  </a:cubicBezTo>
                  <a:cubicBezTo>
                    <a:pt x="20220" y="10252"/>
                    <a:pt x="19004" y="7554"/>
                    <a:pt x="18351" y="6063"/>
                  </a:cubicBezTo>
                  <a:cubicBezTo>
                    <a:pt x="17216" y="5262"/>
                    <a:pt x="15993" y="4584"/>
                    <a:pt x="14946" y="3636"/>
                  </a:cubicBezTo>
                  <a:cubicBezTo>
                    <a:pt x="13396" y="2428"/>
                    <a:pt x="11860" y="1208"/>
                    <a:pt x="10236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1" name="Google Shape;1710;p51"/>
            <p:cNvSpPr/>
            <p:nvPr/>
          </p:nvSpPr>
          <p:spPr>
            <a:xfrm>
              <a:off x="270238" y="459665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0560" y="8848"/>
                  </a:lnTo>
                  <a:cubicBezTo>
                    <a:pt x="6360" y="4424"/>
                    <a:pt x="3240" y="2082"/>
                    <a:pt x="0" y="0"/>
                  </a:cubicBezTo>
                  <a:close/>
                  <a:moveTo>
                    <a:pt x="10560" y="8848"/>
                  </a:moveTo>
                  <a:cubicBezTo>
                    <a:pt x="12120" y="10670"/>
                    <a:pt x="13920" y="12752"/>
                    <a:pt x="15840" y="15354"/>
                  </a:cubicBezTo>
                  <a:cubicBezTo>
                    <a:pt x="17280" y="15354"/>
                    <a:pt x="17280" y="15354"/>
                    <a:pt x="17280" y="18477"/>
                  </a:cubicBezTo>
                  <a:cubicBezTo>
                    <a:pt x="18720" y="18477"/>
                    <a:pt x="20160" y="18477"/>
                    <a:pt x="21600" y="21600"/>
                  </a:cubicBezTo>
                  <a:lnTo>
                    <a:pt x="21600" y="18477"/>
                  </a:lnTo>
                  <a:lnTo>
                    <a:pt x="10560" y="8848"/>
                  </a:ln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2" name="Google Shape;1711;p51"/>
            <p:cNvSpPr/>
            <p:nvPr/>
          </p:nvSpPr>
          <p:spPr>
            <a:xfrm>
              <a:off x="269727" y="459665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09" y="7750"/>
                    <a:pt x="12560" y="15664"/>
                    <a:pt x="19316" y="21600"/>
                  </a:cubicBezTo>
                  <a:cubicBezTo>
                    <a:pt x="19316" y="19621"/>
                    <a:pt x="20458" y="17643"/>
                    <a:pt x="21600" y="17643"/>
                  </a:cubicBezTo>
                  <a:cubicBezTo>
                    <a:pt x="20458" y="15664"/>
                    <a:pt x="19316" y="15664"/>
                    <a:pt x="18174" y="15664"/>
                  </a:cubicBezTo>
                  <a:cubicBezTo>
                    <a:pt x="12560" y="9728"/>
                    <a:pt x="6756" y="5771"/>
                    <a:pt x="4472" y="1814"/>
                  </a:cubicBezTo>
                  <a:cubicBezTo>
                    <a:pt x="2284" y="1814"/>
                    <a:pt x="1142" y="0"/>
                    <a:pt x="0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745" name="Google Shape;1712;p51"/>
            <p:cNvGrpSpPr/>
            <p:nvPr/>
          </p:nvGrpSpPr>
          <p:grpSpPr>
            <a:xfrm>
              <a:off x="271804" y="460438"/>
              <a:ext cx="12701" cy="12701"/>
              <a:chOff x="0" y="0"/>
              <a:chExt cx="12700" cy="12699"/>
            </a:xfrm>
          </p:grpSpPr>
          <p:sp>
            <p:nvSpPr>
              <p:cNvPr id="743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7200" y="0"/>
                      <a:pt x="14400" y="0"/>
                      <a:pt x="21600" y="21600"/>
                    </a:cubicBezTo>
                  </a:path>
                </a:pathLst>
              </a:custGeom>
              <a:noFill/>
              <a:ln w="9525" cap="flat">
                <a:solidFill>
                  <a:srgbClr val="E8A39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744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14400" y="0"/>
                      <a:pt x="7200" y="0"/>
                      <a:pt x="0" y="0"/>
                    </a:cubicBezTo>
                  </a:path>
                </a:pathLst>
              </a:custGeom>
              <a:noFill/>
              <a:ln w="9525" cap="flat">
                <a:solidFill>
                  <a:srgbClr val="E8A39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746" name="Google Shape;1713;p51"/>
            <p:cNvSpPr/>
            <p:nvPr/>
          </p:nvSpPr>
          <p:spPr>
            <a:xfrm>
              <a:off x="267798" y="458436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94" h="21600" extrusionOk="0">
                  <a:moveTo>
                    <a:pt x="173" y="0"/>
                  </a:moveTo>
                  <a:cubicBezTo>
                    <a:pt x="-1206" y="0"/>
                    <a:pt x="5688" y="6480"/>
                    <a:pt x="20394" y="21600"/>
                  </a:cubicBezTo>
                  <a:lnTo>
                    <a:pt x="20394" y="12240"/>
                  </a:lnTo>
                  <a:cubicBezTo>
                    <a:pt x="8445" y="4320"/>
                    <a:pt x="1551" y="0"/>
                    <a:pt x="173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7" name="Google Shape;1714;p51"/>
            <p:cNvSpPr/>
            <p:nvPr/>
          </p:nvSpPr>
          <p:spPr>
            <a:xfrm>
              <a:off x="273881" y="46148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79" y="257"/>
                    <a:pt x="697" y="514"/>
                    <a:pt x="1115" y="771"/>
                  </a:cubicBezTo>
                  <a:cubicBezTo>
                    <a:pt x="697" y="514"/>
                    <a:pt x="418" y="257"/>
                    <a:pt x="0" y="0"/>
                  </a:cubicBezTo>
                  <a:close/>
                  <a:moveTo>
                    <a:pt x="1115" y="771"/>
                  </a:moveTo>
                  <a:cubicBezTo>
                    <a:pt x="7525" y="6686"/>
                    <a:pt x="15329" y="12600"/>
                    <a:pt x="21600" y="21600"/>
                  </a:cubicBezTo>
                  <a:cubicBezTo>
                    <a:pt x="19928" y="18257"/>
                    <a:pt x="16723" y="15429"/>
                    <a:pt x="14911" y="12086"/>
                  </a:cubicBezTo>
                  <a:cubicBezTo>
                    <a:pt x="8919" y="6686"/>
                    <a:pt x="4320" y="3600"/>
                    <a:pt x="1115" y="771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8" name="Google Shape;1715;p51"/>
            <p:cNvSpPr/>
            <p:nvPr/>
          </p:nvSpPr>
          <p:spPr>
            <a:xfrm>
              <a:off x="275578" y="462384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4" y="0"/>
                  </a:moveTo>
                  <a:cubicBezTo>
                    <a:pt x="722" y="0"/>
                    <a:pt x="0" y="1552"/>
                    <a:pt x="0" y="3104"/>
                  </a:cubicBezTo>
                  <a:cubicBezTo>
                    <a:pt x="3550" y="7760"/>
                    <a:pt x="7220" y="10865"/>
                    <a:pt x="11492" y="15392"/>
                  </a:cubicBezTo>
                  <a:cubicBezTo>
                    <a:pt x="14380" y="17073"/>
                    <a:pt x="17268" y="20048"/>
                    <a:pt x="20818" y="21600"/>
                  </a:cubicBezTo>
                  <a:lnTo>
                    <a:pt x="21600" y="20048"/>
                  </a:lnTo>
                  <a:cubicBezTo>
                    <a:pt x="16546" y="15392"/>
                    <a:pt x="11492" y="10865"/>
                    <a:pt x="7882" y="6079"/>
                  </a:cubicBezTo>
                  <a:cubicBezTo>
                    <a:pt x="8664" y="7760"/>
                    <a:pt x="10048" y="9183"/>
                    <a:pt x="10770" y="10865"/>
                  </a:cubicBezTo>
                  <a:cubicBezTo>
                    <a:pt x="7882" y="6079"/>
                    <a:pt x="4332" y="3104"/>
                    <a:pt x="1444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9" name="Google Shape;1716;p51"/>
            <p:cNvSpPr/>
            <p:nvPr/>
          </p:nvSpPr>
          <p:spPr>
            <a:xfrm>
              <a:off x="273359" y="4609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4393"/>
                  </a:lnTo>
                  <a:cubicBezTo>
                    <a:pt x="4845" y="8786"/>
                    <a:pt x="11910" y="13180"/>
                    <a:pt x="21600" y="21600"/>
                  </a:cubicBezTo>
                  <a:cubicBezTo>
                    <a:pt x="14535" y="13180"/>
                    <a:pt x="7065" y="8786"/>
                    <a:pt x="0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0" name="Google Shape;1717;p51"/>
            <p:cNvSpPr/>
            <p:nvPr/>
          </p:nvSpPr>
          <p:spPr>
            <a:xfrm>
              <a:off x="281156" y="464853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60" y="0"/>
                  </a:moveTo>
                  <a:lnTo>
                    <a:pt x="0" y="3086"/>
                  </a:lnTo>
                  <a:lnTo>
                    <a:pt x="21360" y="21343"/>
                  </a:lnTo>
                  <a:cubicBezTo>
                    <a:pt x="14160" y="15171"/>
                    <a:pt x="7200" y="6171"/>
                    <a:pt x="1560" y="0"/>
                  </a:cubicBezTo>
                  <a:close/>
                  <a:moveTo>
                    <a:pt x="21360" y="21343"/>
                  </a:moveTo>
                  <a:cubicBezTo>
                    <a:pt x="21480" y="21343"/>
                    <a:pt x="21480" y="21343"/>
                    <a:pt x="21600" y="21600"/>
                  </a:cubicBezTo>
                  <a:lnTo>
                    <a:pt x="21360" y="21343"/>
                  </a:ln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1" name="Google Shape;1718;p51"/>
            <p:cNvSpPr/>
            <p:nvPr/>
          </p:nvSpPr>
          <p:spPr>
            <a:xfrm>
              <a:off x="228554" y="510830"/>
              <a:ext cx="27134" cy="50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51" h="21600" extrusionOk="0">
                  <a:moveTo>
                    <a:pt x="12643" y="0"/>
                  </a:moveTo>
                  <a:cubicBezTo>
                    <a:pt x="11291" y="675"/>
                    <a:pt x="9925" y="1452"/>
                    <a:pt x="8730" y="2240"/>
                  </a:cubicBezTo>
                  <a:cubicBezTo>
                    <a:pt x="3806" y="5594"/>
                    <a:pt x="-3849" y="12763"/>
                    <a:pt x="2270" y="17121"/>
                  </a:cubicBezTo>
                  <a:cubicBezTo>
                    <a:pt x="4148" y="18470"/>
                    <a:pt x="6695" y="19257"/>
                    <a:pt x="9071" y="19932"/>
                  </a:cubicBezTo>
                  <a:cubicBezTo>
                    <a:pt x="11974" y="20597"/>
                    <a:pt x="14848" y="21160"/>
                    <a:pt x="17751" y="21600"/>
                  </a:cubicBezTo>
                  <a:cubicBezTo>
                    <a:pt x="11789" y="15781"/>
                    <a:pt x="12130" y="9849"/>
                    <a:pt x="12130" y="9849"/>
                  </a:cubicBezTo>
                  <a:cubicBezTo>
                    <a:pt x="12130" y="9849"/>
                    <a:pt x="13326" y="6269"/>
                    <a:pt x="16214" y="1228"/>
                  </a:cubicBezTo>
                  <a:cubicBezTo>
                    <a:pt x="15033" y="900"/>
                    <a:pt x="13838" y="450"/>
                    <a:pt x="12643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2" name="Google Shape;1719;p51"/>
            <p:cNvSpPr/>
            <p:nvPr/>
          </p:nvSpPr>
          <p:spPr>
            <a:xfrm>
              <a:off x="247090" y="513679"/>
              <a:ext cx="18190" cy="47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3" h="21600" extrusionOk="0">
                  <a:moveTo>
                    <a:pt x="7214" y="0"/>
                  </a:moveTo>
                  <a:cubicBezTo>
                    <a:pt x="2116" y="5314"/>
                    <a:pt x="6" y="9086"/>
                    <a:pt x="6" y="9086"/>
                  </a:cubicBezTo>
                  <a:cubicBezTo>
                    <a:pt x="6" y="9086"/>
                    <a:pt x="-597" y="15338"/>
                    <a:pt x="9927" y="21472"/>
                  </a:cubicBezTo>
                  <a:cubicBezTo>
                    <a:pt x="10530" y="21600"/>
                    <a:pt x="11132" y="21600"/>
                    <a:pt x="11409" y="21600"/>
                  </a:cubicBezTo>
                  <a:cubicBezTo>
                    <a:pt x="12313" y="13106"/>
                    <a:pt x="16809" y="8622"/>
                    <a:pt x="21003" y="1886"/>
                  </a:cubicBezTo>
                  <a:cubicBezTo>
                    <a:pt x="16809" y="1412"/>
                    <a:pt x="12614" y="948"/>
                    <a:pt x="8721" y="237"/>
                  </a:cubicBezTo>
                  <a:cubicBezTo>
                    <a:pt x="8118" y="119"/>
                    <a:pt x="7516" y="119"/>
                    <a:pt x="7214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3" name="Google Shape;1720;p51"/>
            <p:cNvSpPr/>
            <p:nvPr/>
          </p:nvSpPr>
          <p:spPr>
            <a:xfrm>
              <a:off x="256970" y="517833"/>
              <a:ext cx="49634" cy="513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16" y="0"/>
                  </a:moveTo>
                  <a:cubicBezTo>
                    <a:pt x="2035" y="6234"/>
                    <a:pt x="341" y="10384"/>
                    <a:pt x="0" y="18245"/>
                  </a:cubicBezTo>
                  <a:cubicBezTo>
                    <a:pt x="2158" y="18785"/>
                    <a:pt x="4297" y="19114"/>
                    <a:pt x="6455" y="19443"/>
                  </a:cubicBezTo>
                  <a:cubicBezTo>
                    <a:pt x="10526" y="19991"/>
                    <a:pt x="14596" y="21298"/>
                    <a:pt x="18770" y="21518"/>
                  </a:cubicBezTo>
                  <a:cubicBezTo>
                    <a:pt x="19224" y="21573"/>
                    <a:pt x="19679" y="21600"/>
                    <a:pt x="20142" y="21600"/>
                  </a:cubicBezTo>
                  <a:cubicBezTo>
                    <a:pt x="20606" y="21600"/>
                    <a:pt x="21089" y="21573"/>
                    <a:pt x="21600" y="21518"/>
                  </a:cubicBezTo>
                  <a:lnTo>
                    <a:pt x="21600" y="4150"/>
                  </a:lnTo>
                  <a:cubicBezTo>
                    <a:pt x="21486" y="4049"/>
                    <a:pt x="21373" y="4049"/>
                    <a:pt x="21259" y="3931"/>
                  </a:cubicBezTo>
                  <a:cubicBezTo>
                    <a:pt x="18211" y="3391"/>
                    <a:pt x="15268" y="2514"/>
                    <a:pt x="12333" y="1965"/>
                  </a:cubicBezTo>
                  <a:cubicBezTo>
                    <a:pt x="9390" y="1527"/>
                    <a:pt x="6455" y="878"/>
                    <a:pt x="3616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4" name="Google Shape;1721;p51"/>
            <p:cNvSpPr/>
            <p:nvPr/>
          </p:nvSpPr>
          <p:spPr>
            <a:xfrm>
              <a:off x="306602" y="527707"/>
              <a:ext cx="34116" cy="41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81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4873" y="21464"/>
                    <a:pt x="9866" y="20247"/>
                    <a:pt x="13877" y="17382"/>
                  </a:cubicBezTo>
                  <a:cubicBezTo>
                    <a:pt x="17745" y="14540"/>
                    <a:pt x="21600" y="9504"/>
                    <a:pt x="15877" y="6525"/>
                  </a:cubicBezTo>
                  <a:cubicBezTo>
                    <a:pt x="12883" y="4888"/>
                    <a:pt x="9447" y="3945"/>
                    <a:pt x="6298" y="2717"/>
                  </a:cubicBezTo>
                  <a:cubicBezTo>
                    <a:pt x="4143" y="1773"/>
                    <a:pt x="2012" y="819"/>
                    <a:pt x="0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5" name="Google Shape;1722;p51"/>
            <p:cNvSpPr/>
            <p:nvPr/>
          </p:nvSpPr>
          <p:spPr>
            <a:xfrm>
              <a:off x="245433" y="50420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3658" y="1806"/>
                    <a:pt x="6438" y="5419"/>
                    <a:pt x="0" y="11741"/>
                  </a:cubicBezTo>
                  <a:cubicBezTo>
                    <a:pt x="5054" y="15353"/>
                    <a:pt x="10108" y="18966"/>
                    <a:pt x="15102" y="2160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6" name="Google Shape;1724;p51"/>
            <p:cNvSpPr/>
            <p:nvPr/>
          </p:nvSpPr>
          <p:spPr>
            <a:xfrm>
              <a:off x="253338" y="506242"/>
              <a:ext cx="1350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83" y="0"/>
                  </a:moveTo>
                  <a:cubicBezTo>
                    <a:pt x="6713" y="0"/>
                    <a:pt x="5878" y="45"/>
                    <a:pt x="4974" y="179"/>
                  </a:cubicBezTo>
                  <a:lnTo>
                    <a:pt x="3757" y="179"/>
                  </a:lnTo>
                  <a:lnTo>
                    <a:pt x="0" y="13041"/>
                  </a:lnTo>
                  <a:cubicBezTo>
                    <a:pt x="417" y="13578"/>
                    <a:pt x="1252" y="13578"/>
                    <a:pt x="2087" y="14116"/>
                  </a:cubicBezTo>
                  <a:cubicBezTo>
                    <a:pt x="7478" y="17343"/>
                    <a:pt x="13287" y="19449"/>
                    <a:pt x="19096" y="21600"/>
                  </a:cubicBezTo>
                  <a:cubicBezTo>
                    <a:pt x="19930" y="16805"/>
                    <a:pt x="20765" y="11472"/>
                    <a:pt x="21600" y="5557"/>
                  </a:cubicBezTo>
                  <a:lnTo>
                    <a:pt x="21217" y="5557"/>
                  </a:lnTo>
                  <a:cubicBezTo>
                    <a:pt x="19096" y="3944"/>
                    <a:pt x="17043" y="2913"/>
                    <a:pt x="16209" y="2330"/>
                  </a:cubicBezTo>
                  <a:cubicBezTo>
                    <a:pt x="15374" y="2330"/>
                    <a:pt x="14957" y="1837"/>
                    <a:pt x="14539" y="1255"/>
                  </a:cubicBezTo>
                  <a:cubicBezTo>
                    <a:pt x="12104" y="493"/>
                    <a:pt x="9878" y="0"/>
                    <a:pt x="7583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7" name="Google Shape;1725;p51"/>
            <p:cNvSpPr/>
            <p:nvPr/>
          </p:nvSpPr>
          <p:spPr>
            <a:xfrm>
              <a:off x="256634" y="501935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0" h="16200" extrusionOk="0">
                  <a:moveTo>
                    <a:pt x="16200" y="16200"/>
                  </a:moveTo>
                  <a:cubicBezTo>
                    <a:pt x="-5400" y="-5400"/>
                    <a:pt x="-5400" y="-5400"/>
                    <a:pt x="16200" y="1620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8" name="Google Shape;1726;p51"/>
            <p:cNvSpPr/>
            <p:nvPr/>
          </p:nvSpPr>
          <p:spPr>
            <a:xfrm>
              <a:off x="258809" y="502914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836" y="600"/>
                    <a:pt x="1533" y="1200"/>
                    <a:pt x="2230" y="1800"/>
                  </a:cubicBezTo>
                  <a:cubicBezTo>
                    <a:pt x="1533" y="1200"/>
                    <a:pt x="697" y="600"/>
                    <a:pt x="0" y="0"/>
                  </a:cubicBezTo>
                  <a:close/>
                  <a:moveTo>
                    <a:pt x="2230" y="1800"/>
                  </a:moveTo>
                  <a:cubicBezTo>
                    <a:pt x="6550" y="6000"/>
                    <a:pt x="11288" y="12000"/>
                    <a:pt x="18255" y="18000"/>
                  </a:cubicBezTo>
                  <a:cubicBezTo>
                    <a:pt x="18255" y="18000"/>
                    <a:pt x="20067" y="18000"/>
                    <a:pt x="20067" y="21600"/>
                  </a:cubicBezTo>
                  <a:lnTo>
                    <a:pt x="21600" y="21600"/>
                  </a:lnTo>
                  <a:cubicBezTo>
                    <a:pt x="15608" y="12000"/>
                    <a:pt x="9476" y="7800"/>
                    <a:pt x="2230" y="180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761" name="Google Shape;1727;p51"/>
            <p:cNvGrpSpPr/>
            <p:nvPr/>
          </p:nvGrpSpPr>
          <p:grpSpPr>
            <a:xfrm>
              <a:off x="261800" y="504350"/>
              <a:ext cx="12701" cy="12701"/>
              <a:chOff x="0" y="0"/>
              <a:chExt cx="12700" cy="12700"/>
            </a:xfrm>
          </p:grpSpPr>
          <p:sp>
            <p:nvSpPr>
              <p:cNvPr id="759" name="Line"/>
              <p:cNvSpPr/>
              <p:nvPr/>
            </p:nvSpPr>
            <p:spPr>
              <a:xfrm>
                <a:off x="0" y="0"/>
                <a:ext cx="12700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6480" y="4320"/>
                      <a:pt x="12960" y="12960"/>
                      <a:pt x="21600" y="21600"/>
                    </a:cubicBezTo>
                  </a:path>
                </a:pathLst>
              </a:custGeom>
              <a:noFill/>
              <a:ln w="9525" cap="flat">
                <a:solidFill>
                  <a:srgbClr val="E8A39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760" name="Line"/>
              <p:cNvSpPr/>
              <p:nvPr/>
            </p:nvSpPr>
            <p:spPr>
              <a:xfrm>
                <a:off x="0" y="0"/>
                <a:ext cx="12700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12960" y="12960"/>
                      <a:pt x="6480" y="4320"/>
                      <a:pt x="0" y="0"/>
                    </a:cubicBezTo>
                  </a:path>
                </a:pathLst>
              </a:custGeom>
              <a:noFill/>
              <a:ln w="9525" cap="flat">
                <a:solidFill>
                  <a:srgbClr val="E8A39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762" name="Google Shape;1728;p51"/>
            <p:cNvSpPr/>
            <p:nvPr/>
          </p:nvSpPr>
          <p:spPr>
            <a:xfrm>
              <a:off x="265278" y="510047"/>
              <a:ext cx="40543" cy="17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4" y="0"/>
                  </a:moveTo>
                  <a:cubicBezTo>
                    <a:pt x="556" y="3618"/>
                    <a:pt x="278" y="6880"/>
                    <a:pt x="0" y="9813"/>
                  </a:cubicBezTo>
                  <a:cubicBezTo>
                    <a:pt x="3476" y="12445"/>
                    <a:pt x="7069" y="14391"/>
                    <a:pt x="10673" y="15707"/>
                  </a:cubicBezTo>
                  <a:cubicBezTo>
                    <a:pt x="14265" y="17351"/>
                    <a:pt x="17869" y="19983"/>
                    <a:pt x="21600" y="21600"/>
                  </a:cubicBezTo>
                  <a:lnTo>
                    <a:pt x="19526" y="19654"/>
                  </a:lnTo>
                  <a:cubicBezTo>
                    <a:pt x="14995" y="15213"/>
                    <a:pt x="7358" y="7154"/>
                    <a:pt x="2723" y="2193"/>
                  </a:cubicBezTo>
                  <a:cubicBezTo>
                    <a:pt x="2735" y="2220"/>
                    <a:pt x="2758" y="2248"/>
                    <a:pt x="2770" y="2303"/>
                  </a:cubicBezTo>
                  <a:cubicBezTo>
                    <a:pt x="2746" y="2248"/>
                    <a:pt x="2712" y="2193"/>
                    <a:pt x="2677" y="2138"/>
                  </a:cubicBezTo>
                  <a:cubicBezTo>
                    <a:pt x="2688" y="2165"/>
                    <a:pt x="2712" y="2165"/>
                    <a:pt x="2723" y="2193"/>
                  </a:cubicBezTo>
                  <a:cubicBezTo>
                    <a:pt x="2654" y="2056"/>
                    <a:pt x="2573" y="1919"/>
                    <a:pt x="2480" y="1837"/>
                  </a:cubicBezTo>
                  <a:cubicBezTo>
                    <a:pt x="2549" y="1919"/>
                    <a:pt x="2619" y="2028"/>
                    <a:pt x="2677" y="2138"/>
                  </a:cubicBezTo>
                  <a:cubicBezTo>
                    <a:pt x="2526" y="1974"/>
                    <a:pt x="2364" y="1809"/>
                    <a:pt x="2225" y="1645"/>
                  </a:cubicBezTo>
                  <a:cubicBezTo>
                    <a:pt x="2283" y="1645"/>
                    <a:pt x="2387" y="1727"/>
                    <a:pt x="2480" y="1837"/>
                  </a:cubicBezTo>
                  <a:cubicBezTo>
                    <a:pt x="1993" y="1096"/>
                    <a:pt x="1414" y="548"/>
                    <a:pt x="834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3" name="Google Shape;1729;p51"/>
            <p:cNvSpPr/>
            <p:nvPr/>
          </p:nvSpPr>
          <p:spPr>
            <a:xfrm>
              <a:off x="262310" y="50461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905" y="771"/>
                    <a:pt x="1811" y="1286"/>
                    <a:pt x="2716" y="2057"/>
                  </a:cubicBezTo>
                  <a:cubicBezTo>
                    <a:pt x="1811" y="1286"/>
                    <a:pt x="905" y="514"/>
                    <a:pt x="0" y="0"/>
                  </a:cubicBezTo>
                  <a:close/>
                  <a:moveTo>
                    <a:pt x="2716" y="2057"/>
                  </a:moveTo>
                  <a:cubicBezTo>
                    <a:pt x="6467" y="5400"/>
                    <a:pt x="10477" y="10543"/>
                    <a:pt x="15521" y="15429"/>
                  </a:cubicBezTo>
                  <a:cubicBezTo>
                    <a:pt x="16168" y="15429"/>
                    <a:pt x="17332" y="16200"/>
                    <a:pt x="18366" y="17229"/>
                  </a:cubicBezTo>
                  <a:cubicBezTo>
                    <a:pt x="13581" y="11057"/>
                    <a:pt x="8278" y="6429"/>
                    <a:pt x="2716" y="2057"/>
                  </a:cubicBezTo>
                  <a:close/>
                  <a:moveTo>
                    <a:pt x="18366" y="17229"/>
                  </a:moveTo>
                  <a:cubicBezTo>
                    <a:pt x="19531" y="18514"/>
                    <a:pt x="20565" y="20057"/>
                    <a:pt x="21600" y="21600"/>
                  </a:cubicBezTo>
                  <a:cubicBezTo>
                    <a:pt x="20824" y="19800"/>
                    <a:pt x="19660" y="18257"/>
                    <a:pt x="18366" y="17229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4" name="Google Shape;1730;p51"/>
            <p:cNvSpPr/>
            <p:nvPr/>
          </p:nvSpPr>
          <p:spPr>
            <a:xfrm>
              <a:off x="808341" y="157988"/>
              <a:ext cx="504851" cy="93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01" y="0"/>
                  </a:moveTo>
                  <a:cubicBezTo>
                    <a:pt x="2134" y="5219"/>
                    <a:pt x="978" y="12362"/>
                    <a:pt x="0" y="21600"/>
                  </a:cubicBezTo>
                  <a:lnTo>
                    <a:pt x="21600" y="21600"/>
                  </a:lnTo>
                  <a:cubicBezTo>
                    <a:pt x="21011" y="16260"/>
                    <a:pt x="20244" y="11458"/>
                    <a:pt x="19276" y="7379"/>
                  </a:cubicBezTo>
                  <a:cubicBezTo>
                    <a:pt x="18644" y="4677"/>
                    <a:pt x="17964" y="2160"/>
                    <a:pt x="17276" y="0"/>
                  </a:cubicBezTo>
                  <a:close/>
                </a:path>
              </a:pathLst>
            </a:custGeom>
            <a:solidFill>
              <a:srgbClr val="2D2E27"/>
            </a:solidFill>
            <a:ln w="9525" cap="flat">
              <a:solidFill>
                <a:srgbClr val="2D2E2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5" name="Google Shape;1731;p51"/>
            <p:cNvSpPr/>
            <p:nvPr/>
          </p:nvSpPr>
          <p:spPr>
            <a:xfrm>
              <a:off x="1453900" y="93111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4467" y="21600"/>
                  </a:lnTo>
                  <a:cubicBezTo>
                    <a:pt x="16778" y="13886"/>
                    <a:pt x="19189" y="6171"/>
                    <a:pt x="21600" y="0"/>
                  </a:cubicBez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6" name="Google Shape;1732;p51"/>
            <p:cNvSpPr/>
            <p:nvPr/>
          </p:nvSpPr>
          <p:spPr>
            <a:xfrm>
              <a:off x="595773" y="251511"/>
              <a:ext cx="965933" cy="684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2" h="21600" extrusionOk="0">
                  <a:moveTo>
                    <a:pt x="4683" y="0"/>
                  </a:moveTo>
                  <a:cubicBezTo>
                    <a:pt x="4351" y="829"/>
                    <a:pt x="4059" y="1780"/>
                    <a:pt x="3819" y="2863"/>
                  </a:cubicBezTo>
                  <a:cubicBezTo>
                    <a:pt x="3572" y="3971"/>
                    <a:pt x="2285" y="5431"/>
                    <a:pt x="1747" y="6390"/>
                  </a:cubicBezTo>
                  <a:cubicBezTo>
                    <a:pt x="1592" y="6662"/>
                    <a:pt x="1426" y="6973"/>
                    <a:pt x="1254" y="7318"/>
                  </a:cubicBezTo>
                  <a:cubicBezTo>
                    <a:pt x="475" y="8622"/>
                    <a:pt x="12" y="10222"/>
                    <a:pt x="0" y="11953"/>
                  </a:cubicBezTo>
                  <a:cubicBezTo>
                    <a:pt x="-11" y="14242"/>
                    <a:pt x="762" y="16309"/>
                    <a:pt x="2016" y="17803"/>
                  </a:cubicBezTo>
                  <a:cubicBezTo>
                    <a:pt x="2805" y="17310"/>
                    <a:pt x="3670" y="17031"/>
                    <a:pt x="4574" y="17006"/>
                  </a:cubicBezTo>
                  <a:lnTo>
                    <a:pt x="7408" y="17006"/>
                  </a:lnTo>
                  <a:lnTo>
                    <a:pt x="7380" y="14980"/>
                  </a:lnTo>
                  <a:cubicBezTo>
                    <a:pt x="7362" y="14964"/>
                    <a:pt x="7351" y="14947"/>
                    <a:pt x="7334" y="14931"/>
                  </a:cubicBezTo>
                  <a:cubicBezTo>
                    <a:pt x="7323" y="14914"/>
                    <a:pt x="7311" y="14898"/>
                    <a:pt x="7300" y="14890"/>
                  </a:cubicBezTo>
                  <a:cubicBezTo>
                    <a:pt x="7236" y="14808"/>
                    <a:pt x="7174" y="14734"/>
                    <a:pt x="7117" y="14652"/>
                  </a:cubicBezTo>
                  <a:cubicBezTo>
                    <a:pt x="7099" y="14636"/>
                    <a:pt x="7087" y="14611"/>
                    <a:pt x="7071" y="14594"/>
                  </a:cubicBezTo>
                  <a:cubicBezTo>
                    <a:pt x="7013" y="14512"/>
                    <a:pt x="6956" y="14430"/>
                    <a:pt x="6904" y="14348"/>
                  </a:cubicBezTo>
                  <a:cubicBezTo>
                    <a:pt x="6893" y="14324"/>
                    <a:pt x="6881" y="14307"/>
                    <a:pt x="6870" y="14291"/>
                  </a:cubicBezTo>
                  <a:cubicBezTo>
                    <a:pt x="6739" y="14078"/>
                    <a:pt x="6618" y="13856"/>
                    <a:pt x="6509" y="13619"/>
                  </a:cubicBezTo>
                  <a:cubicBezTo>
                    <a:pt x="6504" y="13610"/>
                    <a:pt x="6498" y="13602"/>
                    <a:pt x="6492" y="13586"/>
                  </a:cubicBezTo>
                  <a:cubicBezTo>
                    <a:pt x="6446" y="13487"/>
                    <a:pt x="6401" y="13380"/>
                    <a:pt x="6361" y="13274"/>
                  </a:cubicBezTo>
                  <a:lnTo>
                    <a:pt x="6326" y="13176"/>
                  </a:lnTo>
                  <a:cubicBezTo>
                    <a:pt x="6292" y="13085"/>
                    <a:pt x="6258" y="12995"/>
                    <a:pt x="6229" y="12904"/>
                  </a:cubicBezTo>
                  <a:cubicBezTo>
                    <a:pt x="6217" y="12864"/>
                    <a:pt x="6200" y="12831"/>
                    <a:pt x="6189" y="12790"/>
                  </a:cubicBezTo>
                  <a:cubicBezTo>
                    <a:pt x="6160" y="12700"/>
                    <a:pt x="6137" y="12609"/>
                    <a:pt x="6109" y="12510"/>
                  </a:cubicBezTo>
                  <a:cubicBezTo>
                    <a:pt x="6103" y="12478"/>
                    <a:pt x="6092" y="12437"/>
                    <a:pt x="6080" y="12404"/>
                  </a:cubicBezTo>
                  <a:cubicBezTo>
                    <a:pt x="6051" y="12281"/>
                    <a:pt x="6023" y="12158"/>
                    <a:pt x="6000" y="12035"/>
                  </a:cubicBezTo>
                  <a:cubicBezTo>
                    <a:pt x="5994" y="12027"/>
                    <a:pt x="5994" y="12019"/>
                    <a:pt x="5994" y="12010"/>
                  </a:cubicBezTo>
                  <a:cubicBezTo>
                    <a:pt x="5966" y="11879"/>
                    <a:pt x="5943" y="11740"/>
                    <a:pt x="5926" y="11600"/>
                  </a:cubicBezTo>
                  <a:cubicBezTo>
                    <a:pt x="5920" y="11567"/>
                    <a:pt x="5914" y="11534"/>
                    <a:pt x="5908" y="11493"/>
                  </a:cubicBezTo>
                  <a:cubicBezTo>
                    <a:pt x="5897" y="11395"/>
                    <a:pt x="5886" y="11296"/>
                    <a:pt x="5874" y="11190"/>
                  </a:cubicBezTo>
                  <a:cubicBezTo>
                    <a:pt x="5874" y="11141"/>
                    <a:pt x="5868" y="11092"/>
                    <a:pt x="5863" y="11043"/>
                  </a:cubicBezTo>
                  <a:cubicBezTo>
                    <a:pt x="5857" y="10952"/>
                    <a:pt x="5851" y="10862"/>
                    <a:pt x="5851" y="10763"/>
                  </a:cubicBezTo>
                  <a:cubicBezTo>
                    <a:pt x="5845" y="10715"/>
                    <a:pt x="5845" y="10665"/>
                    <a:pt x="5845" y="10616"/>
                  </a:cubicBezTo>
                  <a:cubicBezTo>
                    <a:pt x="5840" y="10517"/>
                    <a:pt x="5840" y="10419"/>
                    <a:pt x="5845" y="10320"/>
                  </a:cubicBezTo>
                  <a:lnTo>
                    <a:pt x="5845" y="10181"/>
                  </a:lnTo>
                  <a:cubicBezTo>
                    <a:pt x="5851" y="10042"/>
                    <a:pt x="5857" y="9894"/>
                    <a:pt x="5868" y="9754"/>
                  </a:cubicBezTo>
                  <a:lnTo>
                    <a:pt x="5943" y="8860"/>
                  </a:lnTo>
                  <a:lnTo>
                    <a:pt x="5805" y="8835"/>
                  </a:lnTo>
                  <a:cubicBezTo>
                    <a:pt x="5095" y="8729"/>
                    <a:pt x="4574" y="7810"/>
                    <a:pt x="4649" y="6785"/>
                  </a:cubicBezTo>
                  <a:lnTo>
                    <a:pt x="4660" y="6678"/>
                  </a:lnTo>
                  <a:cubicBezTo>
                    <a:pt x="4730" y="5719"/>
                    <a:pt x="5296" y="5011"/>
                    <a:pt x="5949" y="5011"/>
                  </a:cubicBezTo>
                  <a:cubicBezTo>
                    <a:pt x="5994" y="5011"/>
                    <a:pt x="6040" y="5014"/>
                    <a:pt x="6086" y="5021"/>
                  </a:cubicBezTo>
                  <a:lnTo>
                    <a:pt x="6269" y="5045"/>
                  </a:lnTo>
                  <a:lnTo>
                    <a:pt x="6389" y="3610"/>
                  </a:lnTo>
                  <a:lnTo>
                    <a:pt x="7271" y="3929"/>
                  </a:lnTo>
                  <a:cubicBezTo>
                    <a:pt x="7581" y="4041"/>
                    <a:pt x="7893" y="4094"/>
                    <a:pt x="8203" y="4094"/>
                  </a:cubicBezTo>
                  <a:cubicBezTo>
                    <a:pt x="9792" y="4094"/>
                    <a:pt x="11305" y="2693"/>
                    <a:pt x="12028" y="517"/>
                  </a:cubicBezTo>
                  <a:cubicBezTo>
                    <a:pt x="12017" y="919"/>
                    <a:pt x="12051" y="1353"/>
                    <a:pt x="12166" y="1805"/>
                  </a:cubicBezTo>
                  <a:cubicBezTo>
                    <a:pt x="12486" y="3126"/>
                    <a:pt x="14129" y="4496"/>
                    <a:pt x="14284" y="6194"/>
                  </a:cubicBezTo>
                  <a:lnTo>
                    <a:pt x="14278" y="6268"/>
                  </a:lnTo>
                  <a:lnTo>
                    <a:pt x="14289" y="6268"/>
                  </a:lnTo>
                  <a:cubicBezTo>
                    <a:pt x="14296" y="6317"/>
                    <a:pt x="14296" y="6366"/>
                    <a:pt x="14296" y="6423"/>
                  </a:cubicBezTo>
                  <a:cubicBezTo>
                    <a:pt x="14296" y="6423"/>
                    <a:pt x="14330" y="6374"/>
                    <a:pt x="14381" y="6276"/>
                  </a:cubicBezTo>
                  <a:lnTo>
                    <a:pt x="14633" y="6317"/>
                  </a:lnTo>
                  <a:cubicBezTo>
                    <a:pt x="15349" y="6423"/>
                    <a:pt x="15864" y="7342"/>
                    <a:pt x="15789" y="8368"/>
                  </a:cubicBezTo>
                  <a:lnTo>
                    <a:pt x="15784" y="8475"/>
                  </a:lnTo>
                  <a:cubicBezTo>
                    <a:pt x="15714" y="9434"/>
                    <a:pt x="15149" y="10142"/>
                    <a:pt x="14490" y="10142"/>
                  </a:cubicBezTo>
                  <a:cubicBezTo>
                    <a:pt x="14445" y="10142"/>
                    <a:pt x="14399" y="10138"/>
                    <a:pt x="14353" y="10132"/>
                  </a:cubicBezTo>
                  <a:lnTo>
                    <a:pt x="13957" y="10075"/>
                  </a:lnTo>
                  <a:lnTo>
                    <a:pt x="13866" y="11132"/>
                  </a:lnTo>
                  <a:cubicBezTo>
                    <a:pt x="13860" y="11247"/>
                    <a:pt x="13849" y="11354"/>
                    <a:pt x="13831" y="11460"/>
                  </a:cubicBezTo>
                  <a:cubicBezTo>
                    <a:pt x="13831" y="11502"/>
                    <a:pt x="13826" y="11534"/>
                    <a:pt x="13820" y="11567"/>
                  </a:cubicBezTo>
                  <a:lnTo>
                    <a:pt x="13786" y="11788"/>
                  </a:lnTo>
                  <a:cubicBezTo>
                    <a:pt x="13780" y="11830"/>
                    <a:pt x="13774" y="11863"/>
                    <a:pt x="13768" y="11903"/>
                  </a:cubicBezTo>
                  <a:cubicBezTo>
                    <a:pt x="13751" y="11977"/>
                    <a:pt x="13740" y="12051"/>
                    <a:pt x="13723" y="12117"/>
                  </a:cubicBezTo>
                  <a:cubicBezTo>
                    <a:pt x="13717" y="12150"/>
                    <a:pt x="13711" y="12183"/>
                    <a:pt x="13700" y="12215"/>
                  </a:cubicBezTo>
                  <a:cubicBezTo>
                    <a:pt x="13677" y="12322"/>
                    <a:pt x="13654" y="12421"/>
                    <a:pt x="13631" y="12519"/>
                  </a:cubicBezTo>
                  <a:cubicBezTo>
                    <a:pt x="13625" y="12527"/>
                    <a:pt x="13625" y="12543"/>
                    <a:pt x="13620" y="12552"/>
                  </a:cubicBezTo>
                  <a:cubicBezTo>
                    <a:pt x="13597" y="12642"/>
                    <a:pt x="13568" y="12724"/>
                    <a:pt x="13545" y="12814"/>
                  </a:cubicBezTo>
                  <a:lnTo>
                    <a:pt x="13511" y="12913"/>
                  </a:lnTo>
                  <a:cubicBezTo>
                    <a:pt x="13488" y="12979"/>
                    <a:pt x="13465" y="13036"/>
                    <a:pt x="13448" y="13101"/>
                  </a:cubicBezTo>
                  <a:cubicBezTo>
                    <a:pt x="13431" y="13134"/>
                    <a:pt x="13419" y="13176"/>
                    <a:pt x="13402" y="13208"/>
                  </a:cubicBezTo>
                  <a:cubicBezTo>
                    <a:pt x="13379" y="13266"/>
                    <a:pt x="13356" y="13323"/>
                    <a:pt x="13334" y="13388"/>
                  </a:cubicBezTo>
                  <a:cubicBezTo>
                    <a:pt x="13322" y="13421"/>
                    <a:pt x="13305" y="13454"/>
                    <a:pt x="13293" y="13487"/>
                  </a:cubicBezTo>
                  <a:cubicBezTo>
                    <a:pt x="13259" y="13569"/>
                    <a:pt x="13219" y="13652"/>
                    <a:pt x="13179" y="13725"/>
                  </a:cubicBezTo>
                  <a:cubicBezTo>
                    <a:pt x="13173" y="13750"/>
                    <a:pt x="13162" y="13774"/>
                    <a:pt x="13150" y="13790"/>
                  </a:cubicBezTo>
                  <a:lnTo>
                    <a:pt x="13047" y="13987"/>
                  </a:lnTo>
                  <a:cubicBezTo>
                    <a:pt x="13030" y="14020"/>
                    <a:pt x="13013" y="14053"/>
                    <a:pt x="12995" y="14078"/>
                  </a:cubicBezTo>
                  <a:cubicBezTo>
                    <a:pt x="12967" y="14135"/>
                    <a:pt x="12938" y="14184"/>
                    <a:pt x="12910" y="14226"/>
                  </a:cubicBezTo>
                  <a:cubicBezTo>
                    <a:pt x="12887" y="14259"/>
                    <a:pt x="12869" y="14291"/>
                    <a:pt x="12847" y="14324"/>
                  </a:cubicBezTo>
                  <a:cubicBezTo>
                    <a:pt x="12818" y="14373"/>
                    <a:pt x="12789" y="14423"/>
                    <a:pt x="12755" y="14463"/>
                  </a:cubicBezTo>
                  <a:cubicBezTo>
                    <a:pt x="12738" y="14496"/>
                    <a:pt x="12715" y="14521"/>
                    <a:pt x="12698" y="14545"/>
                  </a:cubicBezTo>
                  <a:cubicBezTo>
                    <a:pt x="12647" y="14619"/>
                    <a:pt x="12601" y="14685"/>
                    <a:pt x="12544" y="14758"/>
                  </a:cubicBezTo>
                  <a:cubicBezTo>
                    <a:pt x="12537" y="14767"/>
                    <a:pt x="12526" y="14783"/>
                    <a:pt x="12515" y="14791"/>
                  </a:cubicBezTo>
                  <a:cubicBezTo>
                    <a:pt x="12475" y="14840"/>
                    <a:pt x="12441" y="14882"/>
                    <a:pt x="12400" y="14931"/>
                  </a:cubicBezTo>
                  <a:lnTo>
                    <a:pt x="12434" y="17006"/>
                  </a:lnTo>
                  <a:lnTo>
                    <a:pt x="14232" y="17006"/>
                  </a:lnTo>
                  <a:cubicBezTo>
                    <a:pt x="16265" y="17072"/>
                    <a:pt x="16923" y="18188"/>
                    <a:pt x="18285" y="20411"/>
                  </a:cubicBezTo>
                  <a:lnTo>
                    <a:pt x="18995" y="21600"/>
                  </a:lnTo>
                  <a:lnTo>
                    <a:pt x="19098" y="21600"/>
                  </a:lnTo>
                  <a:cubicBezTo>
                    <a:pt x="19213" y="21174"/>
                    <a:pt x="19304" y="20731"/>
                    <a:pt x="19362" y="20279"/>
                  </a:cubicBezTo>
                  <a:cubicBezTo>
                    <a:pt x="19436" y="19672"/>
                    <a:pt x="19459" y="19049"/>
                    <a:pt x="19413" y="18442"/>
                  </a:cubicBezTo>
                  <a:cubicBezTo>
                    <a:pt x="19367" y="17908"/>
                    <a:pt x="19201" y="17367"/>
                    <a:pt x="19276" y="16825"/>
                  </a:cubicBezTo>
                  <a:cubicBezTo>
                    <a:pt x="19367" y="16145"/>
                    <a:pt x="19780" y="15685"/>
                    <a:pt x="20112" y="15185"/>
                  </a:cubicBezTo>
                  <a:cubicBezTo>
                    <a:pt x="21222" y="13536"/>
                    <a:pt x="21589" y="10936"/>
                    <a:pt x="21010" y="8795"/>
                  </a:cubicBezTo>
                  <a:cubicBezTo>
                    <a:pt x="20679" y="7572"/>
                    <a:pt x="20055" y="6538"/>
                    <a:pt x="19282" y="5849"/>
                  </a:cubicBezTo>
                  <a:cubicBezTo>
                    <a:pt x="19179" y="5759"/>
                    <a:pt x="19081" y="5677"/>
                    <a:pt x="18978" y="5595"/>
                  </a:cubicBezTo>
                  <a:cubicBezTo>
                    <a:pt x="18663" y="5365"/>
                    <a:pt x="18337" y="5185"/>
                    <a:pt x="17994" y="5070"/>
                  </a:cubicBezTo>
                  <a:cubicBezTo>
                    <a:pt x="17541" y="4922"/>
                    <a:pt x="17118" y="4939"/>
                    <a:pt x="16820" y="4315"/>
                  </a:cubicBezTo>
                  <a:cubicBezTo>
                    <a:pt x="16659" y="3979"/>
                    <a:pt x="16620" y="3552"/>
                    <a:pt x="16574" y="3151"/>
                  </a:cubicBezTo>
                  <a:cubicBezTo>
                    <a:pt x="16442" y="2010"/>
                    <a:pt x="16196" y="944"/>
                    <a:pt x="15806" y="0"/>
                  </a:cubicBezTo>
                  <a:close/>
                </a:path>
              </a:pathLst>
            </a:custGeom>
            <a:solidFill>
              <a:srgbClr val="2D2E27"/>
            </a:solidFill>
            <a:ln w="9525" cap="flat">
              <a:solidFill>
                <a:srgbClr val="2D2E2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7" name="Google Shape;1733;p51"/>
            <p:cNvSpPr/>
            <p:nvPr/>
          </p:nvSpPr>
          <p:spPr>
            <a:xfrm>
              <a:off x="887835" y="149942"/>
              <a:ext cx="324287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6" y="0"/>
                  </a:moveTo>
                  <a:cubicBezTo>
                    <a:pt x="209" y="6646"/>
                    <a:pt x="104" y="13154"/>
                    <a:pt x="0" y="21600"/>
                  </a:cubicBezTo>
                  <a:lnTo>
                    <a:pt x="21600" y="21600"/>
                  </a:lnTo>
                  <a:cubicBezTo>
                    <a:pt x="21461" y="13154"/>
                    <a:pt x="21341" y="6646"/>
                    <a:pt x="21202" y="0"/>
                  </a:cubicBez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8" name="Google Shape;1734;p51"/>
            <p:cNvSpPr/>
            <p:nvPr/>
          </p:nvSpPr>
          <p:spPr>
            <a:xfrm>
              <a:off x="1389596" y="939295"/>
              <a:ext cx="153814" cy="96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33" y="0"/>
                  </a:moveTo>
                  <a:cubicBezTo>
                    <a:pt x="7917" y="8234"/>
                    <a:pt x="4450" y="15589"/>
                    <a:pt x="0" y="21600"/>
                  </a:cubicBezTo>
                  <a:lnTo>
                    <a:pt x="21600" y="21600"/>
                  </a:lnTo>
                  <a:lnTo>
                    <a:pt x="1003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9" name="Google Shape;1735;p51"/>
            <p:cNvSpPr/>
            <p:nvPr/>
          </p:nvSpPr>
          <p:spPr>
            <a:xfrm>
              <a:off x="588258" y="935641"/>
              <a:ext cx="371831" cy="99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294" y="21600"/>
                  </a:lnTo>
                  <a:lnTo>
                    <a:pt x="21600" y="21600"/>
                  </a:lnTo>
                  <a:cubicBezTo>
                    <a:pt x="21253" y="20531"/>
                    <a:pt x="20920" y="19406"/>
                    <a:pt x="20603" y="18224"/>
                  </a:cubicBezTo>
                  <a:cubicBezTo>
                    <a:pt x="19909" y="15635"/>
                    <a:pt x="19184" y="13107"/>
                    <a:pt x="18445" y="10574"/>
                  </a:cubicBezTo>
                  <a:cubicBezTo>
                    <a:pt x="17298" y="9449"/>
                    <a:pt x="16363" y="6360"/>
                    <a:pt x="15909" y="2363"/>
                  </a:cubicBezTo>
                  <a:cubicBezTo>
                    <a:pt x="15653" y="1577"/>
                    <a:pt x="15396" y="791"/>
                    <a:pt x="15125" y="0"/>
                  </a:cubicBezTo>
                  <a:lnTo>
                    <a:pt x="10188" y="0"/>
                  </a:lnTo>
                  <a:cubicBezTo>
                    <a:pt x="9796" y="6360"/>
                    <a:pt x="8272" y="11082"/>
                    <a:pt x="6461" y="11082"/>
                  </a:cubicBezTo>
                  <a:cubicBezTo>
                    <a:pt x="4634" y="11082"/>
                    <a:pt x="3109" y="6360"/>
                    <a:pt x="2732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0" name="Google Shape;1736;p51"/>
            <p:cNvSpPr/>
            <p:nvPr/>
          </p:nvSpPr>
          <p:spPr>
            <a:xfrm>
              <a:off x="574229" y="815366"/>
              <a:ext cx="274394" cy="1202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98" y="0"/>
                  </a:moveTo>
                  <a:cubicBezTo>
                    <a:pt x="5441" y="3402"/>
                    <a:pt x="2394" y="8679"/>
                    <a:pt x="0" y="15210"/>
                  </a:cubicBezTo>
                  <a:lnTo>
                    <a:pt x="1104" y="21600"/>
                  </a:lnTo>
                  <a:lnTo>
                    <a:pt x="4806" y="21600"/>
                  </a:lnTo>
                  <a:cubicBezTo>
                    <a:pt x="4725" y="20760"/>
                    <a:pt x="4664" y="19877"/>
                    <a:pt x="4664" y="18987"/>
                  </a:cubicBezTo>
                  <a:cubicBezTo>
                    <a:pt x="4664" y="12456"/>
                    <a:pt x="6996" y="7183"/>
                    <a:pt x="9860" y="7183"/>
                  </a:cubicBezTo>
                  <a:cubicBezTo>
                    <a:pt x="12702" y="7183"/>
                    <a:pt x="15034" y="12456"/>
                    <a:pt x="15034" y="18987"/>
                  </a:cubicBezTo>
                  <a:cubicBezTo>
                    <a:pt x="15034" y="19877"/>
                    <a:pt x="14993" y="20760"/>
                    <a:pt x="14911" y="21600"/>
                  </a:cubicBezTo>
                  <a:lnTo>
                    <a:pt x="21600" y="21600"/>
                  </a:lnTo>
                  <a:cubicBezTo>
                    <a:pt x="18041" y="14975"/>
                    <a:pt x="14298" y="8769"/>
                    <a:pt x="10473" y="2750"/>
                  </a:cubicBezTo>
                  <a:cubicBezTo>
                    <a:pt x="9920" y="1863"/>
                    <a:pt x="9410" y="930"/>
                    <a:pt x="889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1" name="Google Shape;1737;p51"/>
            <p:cNvSpPr/>
            <p:nvPr/>
          </p:nvSpPr>
          <p:spPr>
            <a:xfrm>
              <a:off x="508764" y="935641"/>
              <a:ext cx="118993" cy="99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13" y="0"/>
                  </a:moveTo>
                  <a:cubicBezTo>
                    <a:pt x="3818" y="6525"/>
                    <a:pt x="1366" y="13785"/>
                    <a:pt x="0" y="21600"/>
                  </a:cubicBezTo>
                  <a:lnTo>
                    <a:pt x="21600" y="21600"/>
                  </a:lnTo>
                  <a:lnTo>
                    <a:pt x="14430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2" name="Google Shape;1738;p51"/>
            <p:cNvSpPr/>
            <p:nvPr/>
          </p:nvSpPr>
          <p:spPr>
            <a:xfrm>
              <a:off x="548500" y="900059"/>
              <a:ext cx="39760" cy="35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79" y="0"/>
                  </a:moveTo>
                  <a:cubicBezTo>
                    <a:pt x="8898" y="6773"/>
                    <a:pt x="4242" y="14035"/>
                    <a:pt x="0" y="21600"/>
                  </a:cubicBezTo>
                  <a:lnTo>
                    <a:pt x="21600" y="21600"/>
                  </a:lnTo>
                  <a:lnTo>
                    <a:pt x="13979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3" name="Google Shape;1739;p51"/>
            <p:cNvSpPr/>
            <p:nvPr/>
          </p:nvSpPr>
          <p:spPr>
            <a:xfrm>
              <a:off x="848621" y="934751"/>
              <a:ext cx="1350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7478" y="7229"/>
                    <a:pt x="14539" y="14414"/>
                    <a:pt x="21600" y="21600"/>
                  </a:cubicBezTo>
                  <a:cubicBezTo>
                    <a:pt x="19513" y="14414"/>
                    <a:pt x="17461" y="7229"/>
                    <a:pt x="16174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4" name="Google Shape;1740;p51"/>
            <p:cNvSpPr/>
            <p:nvPr/>
          </p:nvSpPr>
          <p:spPr>
            <a:xfrm>
              <a:off x="905779" y="935641"/>
              <a:ext cx="555266" cy="99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3" y="0"/>
                  </a:moveTo>
                  <a:cubicBezTo>
                    <a:pt x="2911" y="6360"/>
                    <a:pt x="1890" y="11082"/>
                    <a:pt x="668" y="11082"/>
                  </a:cubicBezTo>
                  <a:cubicBezTo>
                    <a:pt x="434" y="11082"/>
                    <a:pt x="212" y="10913"/>
                    <a:pt x="0" y="10574"/>
                  </a:cubicBezTo>
                  <a:cubicBezTo>
                    <a:pt x="495" y="13107"/>
                    <a:pt x="981" y="15635"/>
                    <a:pt x="1445" y="18224"/>
                  </a:cubicBezTo>
                  <a:cubicBezTo>
                    <a:pt x="1657" y="19406"/>
                    <a:pt x="1880" y="20531"/>
                    <a:pt x="2113" y="21600"/>
                  </a:cubicBezTo>
                  <a:lnTo>
                    <a:pt x="18821" y="21600"/>
                  </a:lnTo>
                  <a:cubicBezTo>
                    <a:pt x="20053" y="15809"/>
                    <a:pt x="21014" y="8724"/>
                    <a:pt x="21600" y="791"/>
                  </a:cubicBezTo>
                  <a:lnTo>
                    <a:pt x="21478" y="0"/>
                  </a:lnTo>
                  <a:lnTo>
                    <a:pt x="11907" y="0"/>
                  </a:lnTo>
                  <a:cubicBezTo>
                    <a:pt x="11654" y="6360"/>
                    <a:pt x="10633" y="11082"/>
                    <a:pt x="9410" y="11082"/>
                  </a:cubicBezTo>
                  <a:cubicBezTo>
                    <a:pt x="8197" y="11082"/>
                    <a:pt x="7186" y="6360"/>
                    <a:pt x="6923" y="61"/>
                  </a:cubicBezTo>
                  <a:cubicBezTo>
                    <a:pt x="6499" y="847"/>
                    <a:pt x="6054" y="1299"/>
                    <a:pt x="5589" y="1351"/>
                  </a:cubicBezTo>
                  <a:cubicBezTo>
                    <a:pt x="5561" y="1356"/>
                    <a:pt x="5533" y="1356"/>
                    <a:pt x="5506" y="1356"/>
                  </a:cubicBezTo>
                  <a:cubicBezTo>
                    <a:pt x="4999" y="1356"/>
                    <a:pt x="4503" y="857"/>
                    <a:pt x="404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5" name="Google Shape;1741;p51"/>
            <p:cNvSpPr/>
            <p:nvPr/>
          </p:nvSpPr>
          <p:spPr>
            <a:xfrm>
              <a:off x="687262" y="790137"/>
              <a:ext cx="249707" cy="145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47" y="0"/>
                  </a:moveTo>
                  <a:cubicBezTo>
                    <a:pt x="6496" y="119"/>
                    <a:pt x="3100" y="1430"/>
                    <a:pt x="0" y="3745"/>
                  </a:cubicBezTo>
                  <a:cubicBezTo>
                    <a:pt x="563" y="4514"/>
                    <a:pt x="1123" y="5285"/>
                    <a:pt x="1731" y="6018"/>
                  </a:cubicBezTo>
                  <a:cubicBezTo>
                    <a:pt x="5934" y="10994"/>
                    <a:pt x="10047" y="16124"/>
                    <a:pt x="13958" y="21600"/>
                  </a:cubicBezTo>
                  <a:lnTo>
                    <a:pt x="14833" y="21600"/>
                  </a:lnTo>
                  <a:cubicBezTo>
                    <a:pt x="14744" y="20906"/>
                    <a:pt x="14699" y="20176"/>
                    <a:pt x="14699" y="19440"/>
                  </a:cubicBezTo>
                  <a:cubicBezTo>
                    <a:pt x="14699" y="14042"/>
                    <a:pt x="17239" y="9683"/>
                    <a:pt x="20387" y="9683"/>
                  </a:cubicBezTo>
                  <a:cubicBezTo>
                    <a:pt x="20791" y="9683"/>
                    <a:pt x="21196" y="9760"/>
                    <a:pt x="21600" y="9877"/>
                  </a:cubicBezTo>
                  <a:cubicBezTo>
                    <a:pt x="21397" y="8640"/>
                    <a:pt x="21286" y="7329"/>
                    <a:pt x="21261" y="5980"/>
                  </a:cubicBezTo>
                  <a:lnTo>
                    <a:pt x="21171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6" name="Google Shape;1742;p51"/>
            <p:cNvSpPr/>
            <p:nvPr/>
          </p:nvSpPr>
          <p:spPr>
            <a:xfrm>
              <a:off x="1157290" y="790137"/>
              <a:ext cx="300623" cy="145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" y="0"/>
                  </a:moveTo>
                  <a:lnTo>
                    <a:pt x="263" y="5247"/>
                  </a:lnTo>
                  <a:cubicBezTo>
                    <a:pt x="280" y="6829"/>
                    <a:pt x="188" y="8333"/>
                    <a:pt x="0" y="9799"/>
                  </a:cubicBezTo>
                  <a:cubicBezTo>
                    <a:pt x="2296" y="10493"/>
                    <a:pt x="4051" y="14545"/>
                    <a:pt x="4051" y="19440"/>
                  </a:cubicBezTo>
                  <a:cubicBezTo>
                    <a:pt x="4051" y="20176"/>
                    <a:pt x="3996" y="20906"/>
                    <a:pt x="3921" y="21600"/>
                  </a:cubicBezTo>
                  <a:lnTo>
                    <a:pt x="21600" y="21600"/>
                  </a:lnTo>
                  <a:lnTo>
                    <a:pt x="19286" y="16011"/>
                  </a:lnTo>
                  <a:cubicBezTo>
                    <a:pt x="14843" y="5557"/>
                    <a:pt x="12696" y="310"/>
                    <a:pt x="606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7" name="Google Shape;1743;p51"/>
            <p:cNvSpPr/>
            <p:nvPr/>
          </p:nvSpPr>
          <p:spPr>
            <a:xfrm>
              <a:off x="987100" y="924235"/>
              <a:ext cx="2262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46" y="0"/>
                  </a:moveTo>
                  <a:cubicBezTo>
                    <a:pt x="1246" y="7200"/>
                    <a:pt x="748" y="14400"/>
                    <a:pt x="0" y="21600"/>
                  </a:cubicBezTo>
                  <a:lnTo>
                    <a:pt x="21600" y="21600"/>
                  </a:lnTo>
                  <a:cubicBezTo>
                    <a:pt x="14393" y="16072"/>
                    <a:pt x="7705" y="8872"/>
                    <a:pt x="1246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8" name="Google Shape;1761;p51"/>
            <p:cNvSpPr/>
            <p:nvPr/>
          </p:nvSpPr>
          <p:spPr>
            <a:xfrm>
              <a:off x="806444" y="267888"/>
              <a:ext cx="506287" cy="461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600" extrusionOk="0">
                  <a:moveTo>
                    <a:pt x="6276" y="6134"/>
                  </a:moveTo>
                  <a:cubicBezTo>
                    <a:pt x="6338" y="6134"/>
                    <a:pt x="6401" y="6137"/>
                    <a:pt x="6465" y="6142"/>
                  </a:cubicBezTo>
                  <a:cubicBezTo>
                    <a:pt x="7209" y="6191"/>
                    <a:pt x="7758" y="6567"/>
                    <a:pt x="7943" y="6907"/>
                  </a:cubicBezTo>
                  <a:cubicBezTo>
                    <a:pt x="8162" y="7249"/>
                    <a:pt x="8064" y="7504"/>
                    <a:pt x="7867" y="7577"/>
                  </a:cubicBezTo>
                  <a:cubicBezTo>
                    <a:pt x="7779" y="7613"/>
                    <a:pt x="7681" y="7625"/>
                    <a:pt x="7578" y="7625"/>
                  </a:cubicBezTo>
                  <a:cubicBezTo>
                    <a:pt x="7438" y="7625"/>
                    <a:pt x="7289" y="7603"/>
                    <a:pt x="7144" y="7589"/>
                  </a:cubicBezTo>
                  <a:cubicBezTo>
                    <a:pt x="6892" y="7553"/>
                    <a:pt x="6629" y="7528"/>
                    <a:pt x="6410" y="7504"/>
                  </a:cubicBezTo>
                  <a:cubicBezTo>
                    <a:pt x="6180" y="7492"/>
                    <a:pt x="5928" y="7492"/>
                    <a:pt x="5665" y="7480"/>
                  </a:cubicBezTo>
                  <a:cubicBezTo>
                    <a:pt x="5624" y="7480"/>
                    <a:pt x="5584" y="7480"/>
                    <a:pt x="5543" y="7480"/>
                  </a:cubicBezTo>
                  <a:cubicBezTo>
                    <a:pt x="5331" y="7480"/>
                    <a:pt x="5119" y="7471"/>
                    <a:pt x="4953" y="7370"/>
                  </a:cubicBezTo>
                  <a:cubicBezTo>
                    <a:pt x="4767" y="7273"/>
                    <a:pt x="4691" y="7005"/>
                    <a:pt x="4932" y="6689"/>
                  </a:cubicBezTo>
                  <a:cubicBezTo>
                    <a:pt x="5132" y="6412"/>
                    <a:pt x="5632" y="6134"/>
                    <a:pt x="6276" y="6134"/>
                  </a:cubicBezTo>
                  <a:close/>
                  <a:moveTo>
                    <a:pt x="12727" y="6741"/>
                  </a:moveTo>
                  <a:cubicBezTo>
                    <a:pt x="12967" y="6741"/>
                    <a:pt x="13236" y="6782"/>
                    <a:pt x="13519" y="6883"/>
                  </a:cubicBezTo>
                  <a:cubicBezTo>
                    <a:pt x="14220" y="7151"/>
                    <a:pt x="14647" y="7674"/>
                    <a:pt x="14756" y="8040"/>
                  </a:cubicBezTo>
                  <a:cubicBezTo>
                    <a:pt x="14877" y="8428"/>
                    <a:pt x="14724" y="8647"/>
                    <a:pt x="14505" y="8672"/>
                  </a:cubicBezTo>
                  <a:cubicBezTo>
                    <a:pt x="14486" y="8674"/>
                    <a:pt x="14466" y="8675"/>
                    <a:pt x="14447" y="8675"/>
                  </a:cubicBezTo>
                  <a:cubicBezTo>
                    <a:pt x="14243" y="8675"/>
                    <a:pt x="14023" y="8565"/>
                    <a:pt x="13803" y="8464"/>
                  </a:cubicBezTo>
                  <a:cubicBezTo>
                    <a:pt x="13573" y="8367"/>
                    <a:pt x="13332" y="8258"/>
                    <a:pt x="13113" y="8185"/>
                  </a:cubicBezTo>
                  <a:cubicBezTo>
                    <a:pt x="12906" y="8100"/>
                    <a:pt x="12653" y="8026"/>
                    <a:pt x="12402" y="7942"/>
                  </a:cubicBezTo>
                  <a:cubicBezTo>
                    <a:pt x="12160" y="7869"/>
                    <a:pt x="11898" y="7796"/>
                    <a:pt x="11744" y="7637"/>
                  </a:cubicBezTo>
                  <a:cubicBezTo>
                    <a:pt x="11580" y="7480"/>
                    <a:pt x="11580" y="7200"/>
                    <a:pt x="11886" y="6969"/>
                  </a:cubicBezTo>
                  <a:cubicBezTo>
                    <a:pt x="12065" y="6837"/>
                    <a:pt x="12363" y="6741"/>
                    <a:pt x="12727" y="6741"/>
                  </a:cubicBezTo>
                  <a:close/>
                  <a:moveTo>
                    <a:pt x="1925" y="8116"/>
                  </a:moveTo>
                  <a:cubicBezTo>
                    <a:pt x="1968" y="8116"/>
                    <a:pt x="2013" y="8135"/>
                    <a:pt x="2040" y="8173"/>
                  </a:cubicBezTo>
                  <a:lnTo>
                    <a:pt x="2861" y="9486"/>
                  </a:lnTo>
                  <a:lnTo>
                    <a:pt x="2094" y="10094"/>
                  </a:lnTo>
                  <a:cubicBezTo>
                    <a:pt x="2072" y="10118"/>
                    <a:pt x="2040" y="10118"/>
                    <a:pt x="2018" y="10118"/>
                  </a:cubicBezTo>
                  <a:cubicBezTo>
                    <a:pt x="1974" y="10118"/>
                    <a:pt x="1930" y="10107"/>
                    <a:pt x="1908" y="10058"/>
                  </a:cubicBezTo>
                  <a:cubicBezTo>
                    <a:pt x="1865" y="9997"/>
                    <a:pt x="1886" y="9913"/>
                    <a:pt x="1941" y="9864"/>
                  </a:cubicBezTo>
                  <a:lnTo>
                    <a:pt x="2500" y="9413"/>
                  </a:lnTo>
                  <a:lnTo>
                    <a:pt x="1821" y="8343"/>
                  </a:lnTo>
                  <a:cubicBezTo>
                    <a:pt x="1777" y="8283"/>
                    <a:pt x="1799" y="8185"/>
                    <a:pt x="1853" y="8136"/>
                  </a:cubicBezTo>
                  <a:cubicBezTo>
                    <a:pt x="1874" y="8123"/>
                    <a:pt x="1899" y="8116"/>
                    <a:pt x="1925" y="8116"/>
                  </a:cubicBezTo>
                  <a:close/>
                  <a:moveTo>
                    <a:pt x="6119" y="8761"/>
                  </a:moveTo>
                  <a:cubicBezTo>
                    <a:pt x="6219" y="8761"/>
                    <a:pt x="6319" y="8791"/>
                    <a:pt x="6410" y="8854"/>
                  </a:cubicBezTo>
                  <a:cubicBezTo>
                    <a:pt x="6673" y="9024"/>
                    <a:pt x="6760" y="9413"/>
                    <a:pt x="6596" y="9705"/>
                  </a:cubicBezTo>
                  <a:cubicBezTo>
                    <a:pt x="6553" y="9791"/>
                    <a:pt x="6487" y="9851"/>
                    <a:pt x="6410" y="9913"/>
                  </a:cubicBezTo>
                  <a:cubicBezTo>
                    <a:pt x="6585" y="9985"/>
                    <a:pt x="6684" y="10070"/>
                    <a:pt x="6694" y="10083"/>
                  </a:cubicBezTo>
                  <a:cubicBezTo>
                    <a:pt x="6750" y="10132"/>
                    <a:pt x="6750" y="10228"/>
                    <a:pt x="6706" y="10288"/>
                  </a:cubicBezTo>
                  <a:cubicBezTo>
                    <a:pt x="6684" y="10313"/>
                    <a:pt x="6651" y="10337"/>
                    <a:pt x="6607" y="10337"/>
                  </a:cubicBezTo>
                  <a:cubicBezTo>
                    <a:pt x="6585" y="10337"/>
                    <a:pt x="6553" y="10326"/>
                    <a:pt x="6531" y="10302"/>
                  </a:cubicBezTo>
                  <a:cubicBezTo>
                    <a:pt x="6514" y="10293"/>
                    <a:pt x="6303" y="10099"/>
                    <a:pt x="5956" y="10099"/>
                  </a:cubicBezTo>
                  <a:cubicBezTo>
                    <a:pt x="5832" y="10099"/>
                    <a:pt x="5690" y="10125"/>
                    <a:pt x="5533" y="10192"/>
                  </a:cubicBezTo>
                  <a:cubicBezTo>
                    <a:pt x="5520" y="10197"/>
                    <a:pt x="5506" y="10199"/>
                    <a:pt x="5491" y="10199"/>
                  </a:cubicBezTo>
                  <a:cubicBezTo>
                    <a:pt x="5438" y="10199"/>
                    <a:pt x="5385" y="10164"/>
                    <a:pt x="5358" y="10107"/>
                  </a:cubicBezTo>
                  <a:cubicBezTo>
                    <a:pt x="5336" y="10034"/>
                    <a:pt x="5369" y="9948"/>
                    <a:pt x="5435" y="9924"/>
                  </a:cubicBezTo>
                  <a:cubicBezTo>
                    <a:pt x="5545" y="9875"/>
                    <a:pt x="5643" y="9851"/>
                    <a:pt x="5731" y="9839"/>
                  </a:cubicBezTo>
                  <a:cubicBezTo>
                    <a:pt x="5545" y="9632"/>
                    <a:pt x="5501" y="9316"/>
                    <a:pt x="5643" y="9061"/>
                  </a:cubicBezTo>
                  <a:cubicBezTo>
                    <a:pt x="5743" y="8869"/>
                    <a:pt x="5930" y="8761"/>
                    <a:pt x="6119" y="8761"/>
                  </a:cubicBezTo>
                  <a:close/>
                  <a:moveTo>
                    <a:pt x="12179" y="9472"/>
                  </a:moveTo>
                  <a:cubicBezTo>
                    <a:pt x="12277" y="9472"/>
                    <a:pt x="12377" y="9500"/>
                    <a:pt x="12468" y="9560"/>
                  </a:cubicBezTo>
                  <a:cubicBezTo>
                    <a:pt x="12731" y="9742"/>
                    <a:pt x="12818" y="10118"/>
                    <a:pt x="12653" y="10423"/>
                  </a:cubicBezTo>
                  <a:cubicBezTo>
                    <a:pt x="12610" y="10507"/>
                    <a:pt x="12544" y="10569"/>
                    <a:pt x="12468" y="10617"/>
                  </a:cubicBezTo>
                  <a:cubicBezTo>
                    <a:pt x="12610" y="10691"/>
                    <a:pt x="12697" y="10764"/>
                    <a:pt x="12709" y="10775"/>
                  </a:cubicBezTo>
                  <a:cubicBezTo>
                    <a:pt x="12763" y="10824"/>
                    <a:pt x="12763" y="10922"/>
                    <a:pt x="12719" y="10983"/>
                  </a:cubicBezTo>
                  <a:cubicBezTo>
                    <a:pt x="12697" y="11007"/>
                    <a:pt x="12665" y="11032"/>
                    <a:pt x="12621" y="11032"/>
                  </a:cubicBezTo>
                  <a:cubicBezTo>
                    <a:pt x="12599" y="11032"/>
                    <a:pt x="12566" y="11018"/>
                    <a:pt x="12544" y="10994"/>
                  </a:cubicBezTo>
                  <a:cubicBezTo>
                    <a:pt x="12527" y="10986"/>
                    <a:pt x="12335" y="10813"/>
                    <a:pt x="12025" y="10813"/>
                  </a:cubicBezTo>
                  <a:cubicBezTo>
                    <a:pt x="11913" y="10813"/>
                    <a:pt x="11785" y="10835"/>
                    <a:pt x="11645" y="10897"/>
                  </a:cubicBezTo>
                  <a:cubicBezTo>
                    <a:pt x="11631" y="10902"/>
                    <a:pt x="11618" y="10904"/>
                    <a:pt x="11603" y="10904"/>
                  </a:cubicBezTo>
                  <a:cubicBezTo>
                    <a:pt x="11550" y="10904"/>
                    <a:pt x="11497" y="10870"/>
                    <a:pt x="11470" y="10813"/>
                  </a:cubicBezTo>
                  <a:cubicBezTo>
                    <a:pt x="11448" y="10739"/>
                    <a:pt x="11482" y="10654"/>
                    <a:pt x="11547" y="10629"/>
                  </a:cubicBezTo>
                  <a:cubicBezTo>
                    <a:pt x="11635" y="10594"/>
                    <a:pt x="11722" y="10569"/>
                    <a:pt x="11799" y="10545"/>
                  </a:cubicBezTo>
                  <a:cubicBezTo>
                    <a:pt x="11602" y="10351"/>
                    <a:pt x="11558" y="10034"/>
                    <a:pt x="11701" y="9766"/>
                  </a:cubicBezTo>
                  <a:cubicBezTo>
                    <a:pt x="11808" y="9575"/>
                    <a:pt x="11992" y="9472"/>
                    <a:pt x="12179" y="9472"/>
                  </a:cubicBezTo>
                  <a:close/>
                  <a:moveTo>
                    <a:pt x="19477" y="10382"/>
                  </a:moveTo>
                  <a:cubicBezTo>
                    <a:pt x="19512" y="10382"/>
                    <a:pt x="19547" y="10397"/>
                    <a:pt x="19576" y="10423"/>
                  </a:cubicBezTo>
                  <a:cubicBezTo>
                    <a:pt x="19619" y="10484"/>
                    <a:pt x="19619" y="10581"/>
                    <a:pt x="19565" y="10629"/>
                  </a:cubicBezTo>
                  <a:lnTo>
                    <a:pt x="18699" y="11529"/>
                  </a:lnTo>
                  <a:lnTo>
                    <a:pt x="19160" y="12088"/>
                  </a:lnTo>
                  <a:cubicBezTo>
                    <a:pt x="19215" y="12150"/>
                    <a:pt x="19203" y="12235"/>
                    <a:pt x="19160" y="12296"/>
                  </a:cubicBezTo>
                  <a:cubicBezTo>
                    <a:pt x="19127" y="12320"/>
                    <a:pt x="19094" y="12332"/>
                    <a:pt x="19072" y="12332"/>
                  </a:cubicBezTo>
                  <a:cubicBezTo>
                    <a:pt x="19028" y="12332"/>
                    <a:pt x="18996" y="12308"/>
                    <a:pt x="18974" y="12284"/>
                  </a:cubicBezTo>
                  <a:lnTo>
                    <a:pt x="18327" y="11505"/>
                  </a:lnTo>
                  <a:lnTo>
                    <a:pt x="19390" y="10423"/>
                  </a:lnTo>
                  <a:cubicBezTo>
                    <a:pt x="19415" y="10394"/>
                    <a:pt x="19446" y="10382"/>
                    <a:pt x="19477" y="10382"/>
                  </a:cubicBezTo>
                  <a:close/>
                  <a:moveTo>
                    <a:pt x="9138" y="8086"/>
                  </a:moveTo>
                  <a:cubicBezTo>
                    <a:pt x="9146" y="8086"/>
                    <a:pt x="9152" y="8086"/>
                    <a:pt x="9160" y="8088"/>
                  </a:cubicBezTo>
                  <a:cubicBezTo>
                    <a:pt x="9226" y="8100"/>
                    <a:pt x="9280" y="8173"/>
                    <a:pt x="9269" y="8245"/>
                  </a:cubicBezTo>
                  <a:lnTo>
                    <a:pt x="8995" y="10459"/>
                  </a:lnTo>
                  <a:lnTo>
                    <a:pt x="8568" y="10472"/>
                  </a:lnTo>
                  <a:cubicBezTo>
                    <a:pt x="8294" y="10496"/>
                    <a:pt x="8064" y="10726"/>
                    <a:pt x="8031" y="11043"/>
                  </a:cubicBezTo>
                  <a:lnTo>
                    <a:pt x="7999" y="11347"/>
                  </a:lnTo>
                  <a:cubicBezTo>
                    <a:pt x="7977" y="11615"/>
                    <a:pt x="8042" y="11869"/>
                    <a:pt x="8196" y="12077"/>
                  </a:cubicBezTo>
                  <a:cubicBezTo>
                    <a:pt x="8349" y="12284"/>
                    <a:pt x="8568" y="12405"/>
                    <a:pt x="8809" y="12429"/>
                  </a:cubicBezTo>
                  <a:lnTo>
                    <a:pt x="9904" y="12515"/>
                  </a:lnTo>
                  <a:cubicBezTo>
                    <a:pt x="9980" y="12527"/>
                    <a:pt x="10036" y="12588"/>
                    <a:pt x="10024" y="12673"/>
                  </a:cubicBezTo>
                  <a:cubicBezTo>
                    <a:pt x="10024" y="12746"/>
                    <a:pt x="9959" y="12807"/>
                    <a:pt x="9893" y="12807"/>
                  </a:cubicBezTo>
                  <a:lnTo>
                    <a:pt x="9882" y="12807"/>
                  </a:lnTo>
                  <a:lnTo>
                    <a:pt x="8787" y="12709"/>
                  </a:lnTo>
                  <a:cubicBezTo>
                    <a:pt x="8480" y="12685"/>
                    <a:pt x="8196" y="12527"/>
                    <a:pt x="7999" y="12259"/>
                  </a:cubicBezTo>
                  <a:cubicBezTo>
                    <a:pt x="7802" y="11992"/>
                    <a:pt x="7714" y="11664"/>
                    <a:pt x="7746" y="11311"/>
                  </a:cubicBezTo>
                  <a:lnTo>
                    <a:pt x="7768" y="11007"/>
                  </a:lnTo>
                  <a:cubicBezTo>
                    <a:pt x="7823" y="10556"/>
                    <a:pt x="8152" y="10216"/>
                    <a:pt x="8556" y="10192"/>
                  </a:cubicBezTo>
                  <a:lnTo>
                    <a:pt x="8765" y="10179"/>
                  </a:lnTo>
                  <a:lnTo>
                    <a:pt x="9006" y="8210"/>
                  </a:lnTo>
                  <a:cubicBezTo>
                    <a:pt x="9016" y="8133"/>
                    <a:pt x="9078" y="8086"/>
                    <a:pt x="9138" y="8086"/>
                  </a:cubicBezTo>
                  <a:close/>
                  <a:moveTo>
                    <a:pt x="12437" y="13405"/>
                  </a:moveTo>
                  <a:cubicBezTo>
                    <a:pt x="13458" y="13405"/>
                    <a:pt x="13333" y="16812"/>
                    <a:pt x="11306" y="16942"/>
                  </a:cubicBezTo>
                  <a:cubicBezTo>
                    <a:pt x="11249" y="16946"/>
                    <a:pt x="11193" y="16948"/>
                    <a:pt x="11138" y="16948"/>
                  </a:cubicBezTo>
                  <a:cubicBezTo>
                    <a:pt x="9151" y="16948"/>
                    <a:pt x="8244" y="14468"/>
                    <a:pt x="9586" y="14303"/>
                  </a:cubicBezTo>
                  <a:cubicBezTo>
                    <a:pt x="10967" y="14120"/>
                    <a:pt x="12336" y="13415"/>
                    <a:pt x="12336" y="13415"/>
                  </a:cubicBezTo>
                  <a:cubicBezTo>
                    <a:pt x="12371" y="13408"/>
                    <a:pt x="12404" y="13405"/>
                    <a:pt x="12437" y="13405"/>
                  </a:cubicBezTo>
                  <a:close/>
                  <a:moveTo>
                    <a:pt x="9271" y="17807"/>
                  </a:moveTo>
                  <a:cubicBezTo>
                    <a:pt x="9914" y="17807"/>
                    <a:pt x="10342" y="18355"/>
                    <a:pt x="10342" y="18365"/>
                  </a:cubicBezTo>
                  <a:cubicBezTo>
                    <a:pt x="10386" y="18426"/>
                    <a:pt x="10386" y="18510"/>
                    <a:pt x="10331" y="18571"/>
                  </a:cubicBezTo>
                  <a:cubicBezTo>
                    <a:pt x="10309" y="18584"/>
                    <a:pt x="10276" y="18596"/>
                    <a:pt x="10243" y="18596"/>
                  </a:cubicBezTo>
                  <a:cubicBezTo>
                    <a:pt x="10211" y="18596"/>
                    <a:pt x="10167" y="18584"/>
                    <a:pt x="10145" y="18548"/>
                  </a:cubicBezTo>
                  <a:cubicBezTo>
                    <a:pt x="10128" y="18528"/>
                    <a:pt x="9785" y="18092"/>
                    <a:pt x="9276" y="18092"/>
                  </a:cubicBezTo>
                  <a:cubicBezTo>
                    <a:pt x="9151" y="18092"/>
                    <a:pt x="9017" y="18118"/>
                    <a:pt x="8874" y="18182"/>
                  </a:cubicBezTo>
                  <a:cubicBezTo>
                    <a:pt x="8861" y="18187"/>
                    <a:pt x="8847" y="18191"/>
                    <a:pt x="8833" y="18191"/>
                  </a:cubicBezTo>
                  <a:cubicBezTo>
                    <a:pt x="8779" y="18191"/>
                    <a:pt x="8725" y="18155"/>
                    <a:pt x="8699" y="18097"/>
                  </a:cubicBezTo>
                  <a:cubicBezTo>
                    <a:pt x="8677" y="18024"/>
                    <a:pt x="8710" y="17939"/>
                    <a:pt x="8775" y="17915"/>
                  </a:cubicBezTo>
                  <a:cubicBezTo>
                    <a:pt x="8951" y="17837"/>
                    <a:pt x="9117" y="17807"/>
                    <a:pt x="9271" y="17807"/>
                  </a:cubicBezTo>
                  <a:close/>
                  <a:moveTo>
                    <a:pt x="14133" y="0"/>
                  </a:moveTo>
                  <a:cubicBezTo>
                    <a:pt x="12748" y="3226"/>
                    <a:pt x="9853" y="5303"/>
                    <a:pt x="6814" y="5303"/>
                  </a:cubicBezTo>
                  <a:cubicBezTo>
                    <a:pt x="6221" y="5303"/>
                    <a:pt x="5623" y="5224"/>
                    <a:pt x="5030" y="5059"/>
                  </a:cubicBezTo>
                  <a:lnTo>
                    <a:pt x="3343" y="4585"/>
                  </a:lnTo>
                  <a:lnTo>
                    <a:pt x="3113" y="6713"/>
                  </a:lnTo>
                  <a:lnTo>
                    <a:pt x="2763" y="6677"/>
                  </a:lnTo>
                  <a:cubicBezTo>
                    <a:pt x="2675" y="6667"/>
                    <a:pt x="2588" y="6662"/>
                    <a:pt x="2501" y="6662"/>
                  </a:cubicBezTo>
                  <a:cubicBezTo>
                    <a:pt x="1251" y="6662"/>
                    <a:pt x="169" y="7712"/>
                    <a:pt x="35" y="9134"/>
                  </a:cubicBezTo>
                  <a:lnTo>
                    <a:pt x="13" y="9292"/>
                  </a:lnTo>
                  <a:cubicBezTo>
                    <a:pt x="-129" y="10813"/>
                    <a:pt x="868" y="12175"/>
                    <a:pt x="2225" y="12332"/>
                  </a:cubicBezTo>
                  <a:lnTo>
                    <a:pt x="2489" y="12369"/>
                  </a:lnTo>
                  <a:lnTo>
                    <a:pt x="2533" y="12016"/>
                  </a:lnTo>
                  <a:cubicBezTo>
                    <a:pt x="2018" y="16710"/>
                    <a:pt x="5030" y="20967"/>
                    <a:pt x="9258" y="21539"/>
                  </a:cubicBezTo>
                  <a:cubicBezTo>
                    <a:pt x="9568" y="21581"/>
                    <a:pt x="9877" y="21600"/>
                    <a:pt x="10181" y="21600"/>
                  </a:cubicBezTo>
                  <a:cubicBezTo>
                    <a:pt x="14001" y="21600"/>
                    <a:pt x="17308" y="18457"/>
                    <a:pt x="17823" y="14169"/>
                  </a:cubicBezTo>
                  <a:lnTo>
                    <a:pt x="18579" y="14254"/>
                  </a:lnTo>
                  <a:cubicBezTo>
                    <a:pt x="18668" y="14264"/>
                    <a:pt x="18755" y="14269"/>
                    <a:pt x="18842" y="14269"/>
                  </a:cubicBezTo>
                  <a:cubicBezTo>
                    <a:pt x="20102" y="14269"/>
                    <a:pt x="21184" y="13219"/>
                    <a:pt x="21318" y="11797"/>
                  </a:cubicBezTo>
                  <a:lnTo>
                    <a:pt x="21328" y="11639"/>
                  </a:lnTo>
                  <a:cubicBezTo>
                    <a:pt x="21471" y="10118"/>
                    <a:pt x="20485" y="8756"/>
                    <a:pt x="19116" y="8598"/>
                  </a:cubicBezTo>
                  <a:lnTo>
                    <a:pt x="18633" y="8537"/>
                  </a:lnTo>
                  <a:cubicBezTo>
                    <a:pt x="18535" y="8683"/>
                    <a:pt x="18470" y="8756"/>
                    <a:pt x="18470" y="8756"/>
                  </a:cubicBezTo>
                  <a:cubicBezTo>
                    <a:pt x="18470" y="8672"/>
                    <a:pt x="18470" y="8598"/>
                    <a:pt x="18458" y="8526"/>
                  </a:cubicBezTo>
                  <a:lnTo>
                    <a:pt x="18436" y="8526"/>
                  </a:lnTo>
                  <a:lnTo>
                    <a:pt x="18448" y="8416"/>
                  </a:lnTo>
                  <a:cubicBezTo>
                    <a:pt x="18152" y="5899"/>
                    <a:pt x="15008" y="3868"/>
                    <a:pt x="14395" y="1910"/>
                  </a:cubicBezTo>
                  <a:cubicBezTo>
                    <a:pt x="14176" y="1240"/>
                    <a:pt x="14111" y="596"/>
                    <a:pt x="14133" y="0"/>
                  </a:cubicBezTo>
                  <a:close/>
                </a:path>
              </a:pathLst>
            </a:custGeom>
            <a:solidFill>
              <a:srgbClr val="E8A39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9" name="Google Shape;1768;p51"/>
            <p:cNvSpPr/>
            <p:nvPr/>
          </p:nvSpPr>
          <p:spPr>
            <a:xfrm>
              <a:off x="928637" y="724410"/>
              <a:ext cx="65229" cy="65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30" y="186"/>
                    <a:pt x="461" y="365"/>
                    <a:pt x="691" y="543"/>
                  </a:cubicBezTo>
                  <a:lnTo>
                    <a:pt x="691" y="515"/>
                  </a:lnTo>
                  <a:cubicBezTo>
                    <a:pt x="432" y="343"/>
                    <a:pt x="259" y="172"/>
                    <a:pt x="0" y="0"/>
                  </a:cubicBezTo>
                  <a:close/>
                  <a:moveTo>
                    <a:pt x="691" y="543"/>
                  </a:moveTo>
                  <a:lnTo>
                    <a:pt x="1116" y="21600"/>
                  </a:lnTo>
                  <a:lnTo>
                    <a:pt x="21600" y="21600"/>
                  </a:lnTo>
                  <a:cubicBezTo>
                    <a:pt x="16868" y="18012"/>
                    <a:pt x="13339" y="12980"/>
                    <a:pt x="11617" y="7255"/>
                  </a:cubicBezTo>
                  <a:cubicBezTo>
                    <a:pt x="7678" y="5425"/>
                    <a:pt x="4033" y="3138"/>
                    <a:pt x="691" y="543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0" name="Google Shape;1770;p51"/>
            <p:cNvSpPr/>
            <p:nvPr/>
          </p:nvSpPr>
          <p:spPr>
            <a:xfrm>
              <a:off x="1098305" y="719995"/>
              <a:ext cx="65490" cy="70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141" y="362"/>
                    <a:pt x="20739" y="683"/>
                    <a:pt x="20302" y="1031"/>
                  </a:cubicBezTo>
                  <a:cubicBezTo>
                    <a:pt x="20739" y="690"/>
                    <a:pt x="21170" y="348"/>
                    <a:pt x="21600" y="0"/>
                  </a:cubicBezTo>
                  <a:close/>
                  <a:moveTo>
                    <a:pt x="20302" y="1031"/>
                  </a:moveTo>
                  <a:cubicBezTo>
                    <a:pt x="17224" y="3409"/>
                    <a:pt x="13895" y="5526"/>
                    <a:pt x="10373" y="7280"/>
                  </a:cubicBezTo>
                  <a:cubicBezTo>
                    <a:pt x="8659" y="13121"/>
                    <a:pt x="4971" y="18084"/>
                    <a:pt x="0" y="21600"/>
                  </a:cubicBezTo>
                  <a:lnTo>
                    <a:pt x="20395" y="21600"/>
                  </a:lnTo>
                  <a:lnTo>
                    <a:pt x="19885" y="1360"/>
                  </a:lnTo>
                  <a:cubicBezTo>
                    <a:pt x="20029" y="1246"/>
                    <a:pt x="20165" y="1139"/>
                    <a:pt x="20302" y="1031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1" name="Google Shape;1771;p51"/>
            <p:cNvSpPr/>
            <p:nvPr/>
          </p:nvSpPr>
          <p:spPr>
            <a:xfrm>
              <a:off x="1009719" y="932423"/>
              <a:ext cx="7403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446" y="13650"/>
                    <a:pt x="7170" y="21600"/>
                    <a:pt x="10971" y="21600"/>
                  </a:cubicBezTo>
                  <a:cubicBezTo>
                    <a:pt x="11174" y="21600"/>
                    <a:pt x="11384" y="21600"/>
                    <a:pt x="11593" y="21525"/>
                  </a:cubicBezTo>
                  <a:cubicBezTo>
                    <a:pt x="15083" y="20700"/>
                    <a:pt x="18415" y="13500"/>
                    <a:pt x="21600" y="975"/>
                  </a:cubicBezTo>
                  <a:cubicBezTo>
                    <a:pt x="21600" y="0"/>
                    <a:pt x="21530" y="0"/>
                    <a:pt x="21530" y="0"/>
                  </a:cubicBezTo>
                  <a:close/>
                </a:path>
              </a:pathLst>
            </a:custGeom>
            <a:solidFill>
              <a:srgbClr val="E8A39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2" name="Google Shape;1772;p51"/>
            <p:cNvSpPr/>
            <p:nvPr/>
          </p:nvSpPr>
          <p:spPr>
            <a:xfrm>
              <a:off x="932009" y="790137"/>
              <a:ext cx="228963" cy="145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0" h="21600" extrusionOk="0">
                  <a:moveTo>
                    <a:pt x="0" y="0"/>
                  </a:moveTo>
                  <a:lnTo>
                    <a:pt x="98" y="5980"/>
                  </a:lnTo>
                  <a:cubicBezTo>
                    <a:pt x="125" y="7329"/>
                    <a:pt x="246" y="8640"/>
                    <a:pt x="467" y="9877"/>
                  </a:cubicBezTo>
                  <a:cubicBezTo>
                    <a:pt x="3259" y="10842"/>
                    <a:pt x="5340" y="14775"/>
                    <a:pt x="5340" y="19440"/>
                  </a:cubicBezTo>
                  <a:cubicBezTo>
                    <a:pt x="5340" y="19672"/>
                    <a:pt x="5340" y="19905"/>
                    <a:pt x="5315" y="20099"/>
                  </a:cubicBezTo>
                  <a:cubicBezTo>
                    <a:pt x="5953" y="20715"/>
                    <a:pt x="6613" y="21216"/>
                    <a:pt x="7324" y="21600"/>
                  </a:cubicBezTo>
                  <a:lnTo>
                    <a:pt x="14280" y="21600"/>
                  </a:lnTo>
                  <a:cubicBezTo>
                    <a:pt x="14181" y="20906"/>
                    <a:pt x="14132" y="20176"/>
                    <a:pt x="14132" y="19440"/>
                  </a:cubicBezTo>
                  <a:cubicBezTo>
                    <a:pt x="14132" y="14042"/>
                    <a:pt x="16897" y="9683"/>
                    <a:pt x="20327" y="9683"/>
                  </a:cubicBezTo>
                  <a:cubicBezTo>
                    <a:pt x="20647" y="9683"/>
                    <a:pt x="20940" y="9722"/>
                    <a:pt x="21233" y="9799"/>
                  </a:cubicBezTo>
                  <a:cubicBezTo>
                    <a:pt x="21479" y="8333"/>
                    <a:pt x="21600" y="6829"/>
                    <a:pt x="21577" y="5247"/>
                  </a:cubicBezTo>
                  <a:lnTo>
                    <a:pt x="21502" y="0"/>
                  </a:lnTo>
                  <a:lnTo>
                    <a:pt x="15674" y="0"/>
                  </a:lnTo>
                  <a:cubicBezTo>
                    <a:pt x="14290" y="1643"/>
                    <a:pt x="12576" y="2615"/>
                    <a:pt x="10750" y="2615"/>
                  </a:cubicBezTo>
                  <a:cubicBezTo>
                    <a:pt x="10348" y="2615"/>
                    <a:pt x="9940" y="2567"/>
                    <a:pt x="9528" y="2470"/>
                  </a:cubicBezTo>
                  <a:cubicBezTo>
                    <a:pt x="8132" y="2124"/>
                    <a:pt x="6884" y="1237"/>
                    <a:pt x="5830" y="0"/>
                  </a:cubicBezTo>
                  <a:close/>
                </a:path>
              </a:pathLst>
            </a:custGeom>
            <a:solidFill>
              <a:srgbClr val="E8A396"/>
            </a:solidFill>
            <a:ln w="9525" cap="flat">
              <a:solidFill>
                <a:srgbClr val="E8A396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3" name="Google Shape;1799;p51"/>
            <p:cNvSpPr/>
            <p:nvPr/>
          </p:nvSpPr>
          <p:spPr>
            <a:xfrm>
              <a:off x="860884" y="524597"/>
              <a:ext cx="369943" cy="2655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4" h="21600" extrusionOk="0">
                  <a:moveTo>
                    <a:pt x="21224" y="2705"/>
                  </a:moveTo>
                  <a:lnTo>
                    <a:pt x="21134" y="3742"/>
                  </a:lnTo>
                  <a:lnTo>
                    <a:pt x="21132" y="3775"/>
                  </a:lnTo>
                  <a:cubicBezTo>
                    <a:pt x="21138" y="3708"/>
                    <a:pt x="21144" y="3639"/>
                    <a:pt x="21150" y="3572"/>
                  </a:cubicBezTo>
                  <a:lnTo>
                    <a:pt x="21224" y="2705"/>
                  </a:lnTo>
                  <a:close/>
                  <a:moveTo>
                    <a:pt x="324" y="0"/>
                  </a:moveTo>
                  <a:lnTo>
                    <a:pt x="264" y="614"/>
                  </a:lnTo>
                  <a:lnTo>
                    <a:pt x="71" y="2916"/>
                  </a:lnTo>
                  <a:cubicBezTo>
                    <a:pt x="41" y="3277"/>
                    <a:pt x="26" y="3657"/>
                    <a:pt x="11" y="4016"/>
                  </a:cubicBezTo>
                  <a:lnTo>
                    <a:pt x="11" y="4375"/>
                  </a:lnTo>
                  <a:cubicBezTo>
                    <a:pt x="-4" y="4630"/>
                    <a:pt x="-4" y="4883"/>
                    <a:pt x="11" y="5136"/>
                  </a:cubicBezTo>
                  <a:cubicBezTo>
                    <a:pt x="11" y="5263"/>
                    <a:pt x="11" y="5391"/>
                    <a:pt x="26" y="5516"/>
                  </a:cubicBezTo>
                  <a:cubicBezTo>
                    <a:pt x="26" y="5771"/>
                    <a:pt x="41" y="6003"/>
                    <a:pt x="56" y="6236"/>
                  </a:cubicBezTo>
                  <a:cubicBezTo>
                    <a:pt x="71" y="6362"/>
                    <a:pt x="86" y="6489"/>
                    <a:pt x="86" y="6617"/>
                  </a:cubicBezTo>
                  <a:cubicBezTo>
                    <a:pt x="116" y="6889"/>
                    <a:pt x="144" y="7144"/>
                    <a:pt x="174" y="7397"/>
                  </a:cubicBezTo>
                  <a:cubicBezTo>
                    <a:pt x="191" y="7503"/>
                    <a:pt x="204" y="7588"/>
                    <a:pt x="220" y="7673"/>
                  </a:cubicBezTo>
                  <a:cubicBezTo>
                    <a:pt x="264" y="8032"/>
                    <a:pt x="324" y="8391"/>
                    <a:pt x="399" y="8729"/>
                  </a:cubicBezTo>
                  <a:cubicBezTo>
                    <a:pt x="399" y="8750"/>
                    <a:pt x="399" y="8772"/>
                    <a:pt x="413" y="8793"/>
                  </a:cubicBezTo>
                  <a:cubicBezTo>
                    <a:pt x="473" y="9110"/>
                    <a:pt x="547" y="9426"/>
                    <a:pt x="622" y="9745"/>
                  </a:cubicBezTo>
                  <a:cubicBezTo>
                    <a:pt x="652" y="9828"/>
                    <a:pt x="681" y="9934"/>
                    <a:pt x="697" y="10017"/>
                  </a:cubicBezTo>
                  <a:cubicBezTo>
                    <a:pt x="771" y="10272"/>
                    <a:pt x="831" y="10505"/>
                    <a:pt x="906" y="10737"/>
                  </a:cubicBezTo>
                  <a:cubicBezTo>
                    <a:pt x="935" y="10843"/>
                    <a:pt x="979" y="10928"/>
                    <a:pt x="1009" y="11033"/>
                  </a:cubicBezTo>
                  <a:cubicBezTo>
                    <a:pt x="1085" y="11266"/>
                    <a:pt x="1174" y="11498"/>
                    <a:pt x="1264" y="11731"/>
                  </a:cubicBezTo>
                  <a:lnTo>
                    <a:pt x="1353" y="11984"/>
                  </a:lnTo>
                  <a:cubicBezTo>
                    <a:pt x="1457" y="12259"/>
                    <a:pt x="1576" y="12535"/>
                    <a:pt x="1695" y="12788"/>
                  </a:cubicBezTo>
                  <a:cubicBezTo>
                    <a:pt x="1710" y="12830"/>
                    <a:pt x="1725" y="12850"/>
                    <a:pt x="1740" y="12873"/>
                  </a:cubicBezTo>
                  <a:cubicBezTo>
                    <a:pt x="2024" y="13485"/>
                    <a:pt x="2337" y="14056"/>
                    <a:pt x="2679" y="14605"/>
                  </a:cubicBezTo>
                  <a:cubicBezTo>
                    <a:pt x="2709" y="14647"/>
                    <a:pt x="2739" y="14690"/>
                    <a:pt x="2769" y="14753"/>
                  </a:cubicBezTo>
                  <a:cubicBezTo>
                    <a:pt x="2903" y="14964"/>
                    <a:pt x="3052" y="15174"/>
                    <a:pt x="3202" y="15387"/>
                  </a:cubicBezTo>
                  <a:cubicBezTo>
                    <a:pt x="3245" y="15429"/>
                    <a:pt x="3275" y="15493"/>
                    <a:pt x="3321" y="15535"/>
                  </a:cubicBezTo>
                  <a:cubicBezTo>
                    <a:pt x="3470" y="15746"/>
                    <a:pt x="3633" y="15937"/>
                    <a:pt x="3798" y="16147"/>
                  </a:cubicBezTo>
                  <a:cubicBezTo>
                    <a:pt x="3828" y="16169"/>
                    <a:pt x="3858" y="16211"/>
                    <a:pt x="3887" y="16254"/>
                  </a:cubicBezTo>
                  <a:cubicBezTo>
                    <a:pt x="4498" y="16951"/>
                    <a:pt x="5169" y="17564"/>
                    <a:pt x="5899" y="18049"/>
                  </a:cubicBezTo>
                  <a:cubicBezTo>
                    <a:pt x="6198" y="19466"/>
                    <a:pt x="6809" y="20712"/>
                    <a:pt x="7629" y="21600"/>
                  </a:cubicBezTo>
                  <a:lnTo>
                    <a:pt x="13621" y="21600"/>
                  </a:lnTo>
                  <a:cubicBezTo>
                    <a:pt x="14486" y="20671"/>
                    <a:pt x="15127" y="19360"/>
                    <a:pt x="15425" y="17817"/>
                  </a:cubicBezTo>
                  <a:cubicBezTo>
                    <a:pt x="16125" y="17288"/>
                    <a:pt x="16782" y="16634"/>
                    <a:pt x="17378" y="15894"/>
                  </a:cubicBezTo>
                  <a:cubicBezTo>
                    <a:pt x="17408" y="15873"/>
                    <a:pt x="17437" y="15831"/>
                    <a:pt x="17453" y="15809"/>
                  </a:cubicBezTo>
                  <a:cubicBezTo>
                    <a:pt x="17602" y="15620"/>
                    <a:pt x="17721" y="15450"/>
                    <a:pt x="17855" y="15259"/>
                  </a:cubicBezTo>
                  <a:cubicBezTo>
                    <a:pt x="17900" y="15197"/>
                    <a:pt x="17960" y="15134"/>
                    <a:pt x="18003" y="15049"/>
                  </a:cubicBezTo>
                  <a:cubicBezTo>
                    <a:pt x="18093" y="14944"/>
                    <a:pt x="18168" y="14817"/>
                    <a:pt x="18243" y="14690"/>
                  </a:cubicBezTo>
                  <a:cubicBezTo>
                    <a:pt x="18302" y="14605"/>
                    <a:pt x="18348" y="14521"/>
                    <a:pt x="18406" y="14437"/>
                  </a:cubicBezTo>
                  <a:cubicBezTo>
                    <a:pt x="18481" y="14330"/>
                    <a:pt x="18556" y="14203"/>
                    <a:pt x="18630" y="14056"/>
                  </a:cubicBezTo>
                  <a:cubicBezTo>
                    <a:pt x="18676" y="13991"/>
                    <a:pt x="18720" y="13908"/>
                    <a:pt x="18765" y="13823"/>
                  </a:cubicBezTo>
                  <a:lnTo>
                    <a:pt x="19033" y="13315"/>
                  </a:lnTo>
                  <a:cubicBezTo>
                    <a:pt x="19063" y="13272"/>
                    <a:pt x="19093" y="13211"/>
                    <a:pt x="19106" y="13147"/>
                  </a:cubicBezTo>
                  <a:cubicBezTo>
                    <a:pt x="19212" y="12958"/>
                    <a:pt x="19316" y="12745"/>
                    <a:pt x="19405" y="12535"/>
                  </a:cubicBezTo>
                  <a:cubicBezTo>
                    <a:pt x="19435" y="12450"/>
                    <a:pt x="19481" y="12365"/>
                    <a:pt x="19511" y="12280"/>
                  </a:cubicBezTo>
                  <a:cubicBezTo>
                    <a:pt x="19569" y="12112"/>
                    <a:pt x="19629" y="11963"/>
                    <a:pt x="19689" y="11815"/>
                  </a:cubicBezTo>
                  <a:cubicBezTo>
                    <a:pt x="19733" y="11731"/>
                    <a:pt x="19763" y="11624"/>
                    <a:pt x="19808" y="11540"/>
                  </a:cubicBezTo>
                  <a:cubicBezTo>
                    <a:pt x="19853" y="11371"/>
                    <a:pt x="19913" y="11224"/>
                    <a:pt x="19971" y="11054"/>
                  </a:cubicBezTo>
                  <a:lnTo>
                    <a:pt x="20061" y="10801"/>
                  </a:lnTo>
                  <a:cubicBezTo>
                    <a:pt x="20121" y="10567"/>
                    <a:pt x="20196" y="10357"/>
                    <a:pt x="20256" y="10125"/>
                  </a:cubicBezTo>
                  <a:cubicBezTo>
                    <a:pt x="20269" y="10102"/>
                    <a:pt x="20269" y="10060"/>
                    <a:pt x="20286" y="10040"/>
                  </a:cubicBezTo>
                  <a:cubicBezTo>
                    <a:pt x="20346" y="9787"/>
                    <a:pt x="20404" y="9532"/>
                    <a:pt x="20464" y="9256"/>
                  </a:cubicBezTo>
                  <a:cubicBezTo>
                    <a:pt x="20494" y="9173"/>
                    <a:pt x="20508" y="9088"/>
                    <a:pt x="20524" y="9003"/>
                  </a:cubicBezTo>
                  <a:cubicBezTo>
                    <a:pt x="20568" y="8834"/>
                    <a:pt x="20598" y="8644"/>
                    <a:pt x="20643" y="8453"/>
                  </a:cubicBezTo>
                  <a:cubicBezTo>
                    <a:pt x="20657" y="8349"/>
                    <a:pt x="20672" y="8264"/>
                    <a:pt x="20687" y="8158"/>
                  </a:cubicBezTo>
                  <a:lnTo>
                    <a:pt x="20777" y="7588"/>
                  </a:lnTo>
                  <a:cubicBezTo>
                    <a:pt x="20792" y="7503"/>
                    <a:pt x="20806" y="7420"/>
                    <a:pt x="20806" y="7312"/>
                  </a:cubicBezTo>
                  <a:cubicBezTo>
                    <a:pt x="20852" y="7038"/>
                    <a:pt x="20882" y="6764"/>
                    <a:pt x="20896" y="6466"/>
                  </a:cubicBezTo>
                  <a:lnTo>
                    <a:pt x="21132" y="3775"/>
                  </a:lnTo>
                  <a:cubicBezTo>
                    <a:pt x="20419" y="11211"/>
                    <a:pt x="15926" y="16655"/>
                    <a:pt x="10733" y="16655"/>
                  </a:cubicBezTo>
                  <a:cubicBezTo>
                    <a:pt x="10319" y="16655"/>
                    <a:pt x="9900" y="16622"/>
                    <a:pt x="9477" y="16549"/>
                  </a:cubicBezTo>
                  <a:cubicBezTo>
                    <a:pt x="3723" y="15555"/>
                    <a:pt x="-376" y="8158"/>
                    <a:pt x="324" y="0"/>
                  </a:cubicBezTo>
                  <a:close/>
                </a:path>
              </a:pathLst>
            </a:custGeom>
            <a:solidFill>
              <a:srgbClr val="E38371"/>
            </a:solidFill>
            <a:ln w="9525" cap="flat">
              <a:solidFill>
                <a:srgbClr val="E3837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4" name="Google Shape;1800;p51"/>
            <p:cNvSpPr/>
            <p:nvPr/>
          </p:nvSpPr>
          <p:spPr>
            <a:xfrm>
              <a:off x="993864" y="790137"/>
              <a:ext cx="104443" cy="17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312" y="10213"/>
                    <a:pt x="5051" y="17547"/>
                    <a:pt x="8115" y="20400"/>
                  </a:cubicBezTo>
                  <a:cubicBezTo>
                    <a:pt x="9019" y="21200"/>
                    <a:pt x="9914" y="21600"/>
                    <a:pt x="10796" y="21600"/>
                  </a:cubicBezTo>
                  <a:cubicBezTo>
                    <a:pt x="14803" y="21600"/>
                    <a:pt x="18564" y="13573"/>
                    <a:pt x="21600" y="0"/>
                  </a:cubicBezTo>
                  <a:close/>
                </a:path>
              </a:pathLst>
            </a:custGeom>
            <a:solidFill>
              <a:srgbClr val="E383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5" name="Google Shape;1801;p51"/>
            <p:cNvSpPr/>
            <p:nvPr/>
          </p:nvSpPr>
          <p:spPr>
            <a:xfrm>
              <a:off x="1241221" y="489689"/>
              <a:ext cx="30362" cy="4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9" h="21600" extrusionOk="0">
                  <a:moveTo>
                    <a:pt x="19224" y="0"/>
                  </a:moveTo>
                  <a:cubicBezTo>
                    <a:pt x="18703" y="0"/>
                    <a:pt x="18197" y="135"/>
                    <a:pt x="17767" y="451"/>
                  </a:cubicBezTo>
                  <a:lnTo>
                    <a:pt x="0" y="12441"/>
                  </a:lnTo>
                  <a:lnTo>
                    <a:pt x="10808" y="21070"/>
                  </a:lnTo>
                  <a:cubicBezTo>
                    <a:pt x="11176" y="21341"/>
                    <a:pt x="11712" y="21600"/>
                    <a:pt x="12448" y="21600"/>
                  </a:cubicBezTo>
                  <a:cubicBezTo>
                    <a:pt x="12816" y="21600"/>
                    <a:pt x="13368" y="21476"/>
                    <a:pt x="13920" y="21205"/>
                  </a:cubicBezTo>
                  <a:cubicBezTo>
                    <a:pt x="14640" y="20528"/>
                    <a:pt x="14839" y="19592"/>
                    <a:pt x="13920" y="18904"/>
                  </a:cubicBezTo>
                  <a:lnTo>
                    <a:pt x="6224" y="12712"/>
                  </a:lnTo>
                  <a:lnTo>
                    <a:pt x="20696" y="2741"/>
                  </a:lnTo>
                  <a:cubicBezTo>
                    <a:pt x="21600" y="2199"/>
                    <a:pt x="21600" y="1128"/>
                    <a:pt x="20879" y="451"/>
                  </a:cubicBezTo>
                  <a:cubicBezTo>
                    <a:pt x="20389" y="169"/>
                    <a:pt x="19806" y="0"/>
                    <a:pt x="19224" y="0"/>
                  </a:cubicBezTo>
                  <a:close/>
                </a:path>
              </a:pathLst>
            </a:custGeom>
            <a:solidFill>
              <a:srgbClr val="E27F6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6" name="Google Shape;1802;p51"/>
            <p:cNvSpPr/>
            <p:nvPr/>
          </p:nvSpPr>
          <p:spPr>
            <a:xfrm>
              <a:off x="849109" y="441275"/>
              <a:ext cx="25222" cy="427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0" h="21600" extrusionOk="0">
                  <a:moveTo>
                    <a:pt x="2532" y="0"/>
                  </a:moveTo>
                  <a:cubicBezTo>
                    <a:pt x="2020" y="0"/>
                    <a:pt x="1527" y="77"/>
                    <a:pt x="1107" y="220"/>
                  </a:cubicBezTo>
                  <a:cubicBezTo>
                    <a:pt x="29" y="747"/>
                    <a:pt x="-410" y="1801"/>
                    <a:pt x="467" y="2449"/>
                  </a:cubicBezTo>
                  <a:lnTo>
                    <a:pt x="13990" y="13990"/>
                  </a:lnTo>
                  <a:lnTo>
                    <a:pt x="2861" y="18855"/>
                  </a:lnTo>
                  <a:cubicBezTo>
                    <a:pt x="1765" y="19382"/>
                    <a:pt x="1344" y="20293"/>
                    <a:pt x="2203" y="20952"/>
                  </a:cubicBezTo>
                  <a:cubicBezTo>
                    <a:pt x="2642" y="21479"/>
                    <a:pt x="3519" y="21600"/>
                    <a:pt x="4396" y="21600"/>
                  </a:cubicBezTo>
                  <a:cubicBezTo>
                    <a:pt x="4835" y="21600"/>
                    <a:pt x="5474" y="21600"/>
                    <a:pt x="5913" y="21336"/>
                  </a:cubicBezTo>
                  <a:lnTo>
                    <a:pt x="21190" y="14781"/>
                  </a:lnTo>
                  <a:lnTo>
                    <a:pt x="4835" y="615"/>
                  </a:lnTo>
                  <a:cubicBezTo>
                    <a:pt x="4286" y="209"/>
                    <a:pt x="3391" y="0"/>
                    <a:pt x="2532" y="0"/>
                  </a:cubicBezTo>
                  <a:close/>
                </a:path>
              </a:pathLst>
            </a:custGeom>
            <a:solidFill>
              <a:srgbClr val="E27F6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7" name="Google Shape;1803;p51"/>
            <p:cNvSpPr/>
            <p:nvPr/>
          </p:nvSpPr>
          <p:spPr>
            <a:xfrm>
              <a:off x="1012668" y="648308"/>
              <a:ext cx="39892" cy="168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3" h="21600" extrusionOk="0">
                  <a:moveTo>
                    <a:pt x="7305" y="0"/>
                  </a:moveTo>
                  <a:cubicBezTo>
                    <a:pt x="5370" y="0"/>
                    <a:pt x="3273" y="836"/>
                    <a:pt x="1048" y="2954"/>
                  </a:cubicBezTo>
                  <a:cubicBezTo>
                    <a:pt x="225" y="3623"/>
                    <a:pt x="-192" y="5937"/>
                    <a:pt x="86" y="7943"/>
                  </a:cubicBezTo>
                  <a:cubicBezTo>
                    <a:pt x="411" y="9532"/>
                    <a:pt x="1094" y="10507"/>
                    <a:pt x="1778" y="10507"/>
                  </a:cubicBezTo>
                  <a:cubicBezTo>
                    <a:pt x="1952" y="10507"/>
                    <a:pt x="2126" y="10424"/>
                    <a:pt x="2299" y="10284"/>
                  </a:cubicBezTo>
                  <a:cubicBezTo>
                    <a:pt x="4096" y="8529"/>
                    <a:pt x="5799" y="7804"/>
                    <a:pt x="7375" y="7804"/>
                  </a:cubicBezTo>
                  <a:cubicBezTo>
                    <a:pt x="13806" y="7804"/>
                    <a:pt x="18140" y="19733"/>
                    <a:pt x="18360" y="20290"/>
                  </a:cubicBezTo>
                  <a:cubicBezTo>
                    <a:pt x="18638" y="21266"/>
                    <a:pt x="19195" y="21600"/>
                    <a:pt x="19600" y="21600"/>
                  </a:cubicBezTo>
                  <a:cubicBezTo>
                    <a:pt x="20017" y="21600"/>
                    <a:pt x="20435" y="21266"/>
                    <a:pt x="20713" y="20931"/>
                  </a:cubicBezTo>
                  <a:cubicBezTo>
                    <a:pt x="21408" y="19259"/>
                    <a:pt x="21408" y="16946"/>
                    <a:pt x="20852" y="15273"/>
                  </a:cubicBezTo>
                  <a:cubicBezTo>
                    <a:pt x="20852" y="15022"/>
                    <a:pt x="15440" y="0"/>
                    <a:pt x="7305" y="0"/>
                  </a:cubicBezTo>
                  <a:close/>
                </a:path>
              </a:pathLst>
            </a:custGeom>
            <a:solidFill>
              <a:srgbClr val="E27F6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8" name="Google Shape;1804;p51"/>
            <p:cNvSpPr/>
            <p:nvPr/>
          </p:nvSpPr>
          <p:spPr>
            <a:xfrm>
              <a:off x="1082465" y="411891"/>
              <a:ext cx="75058" cy="41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8" h="21600" extrusionOk="0">
                  <a:moveTo>
                    <a:pt x="7156" y="0"/>
                  </a:moveTo>
                  <a:cubicBezTo>
                    <a:pt x="4772" y="0"/>
                    <a:pt x="2820" y="1080"/>
                    <a:pt x="1648" y="2547"/>
                  </a:cubicBezTo>
                  <a:cubicBezTo>
                    <a:pt x="-358" y="5127"/>
                    <a:pt x="-358" y="8253"/>
                    <a:pt x="717" y="10016"/>
                  </a:cubicBezTo>
                  <a:cubicBezTo>
                    <a:pt x="1726" y="11789"/>
                    <a:pt x="3444" y="12596"/>
                    <a:pt x="5024" y="13415"/>
                  </a:cubicBezTo>
                  <a:cubicBezTo>
                    <a:pt x="6670" y="14358"/>
                    <a:pt x="8328" y="15177"/>
                    <a:pt x="9685" y="16132"/>
                  </a:cubicBezTo>
                  <a:cubicBezTo>
                    <a:pt x="11121" y="16950"/>
                    <a:pt x="12701" y="18167"/>
                    <a:pt x="14208" y="19247"/>
                  </a:cubicBezTo>
                  <a:cubicBezTo>
                    <a:pt x="15650" y="20372"/>
                    <a:pt x="17091" y="21600"/>
                    <a:pt x="18425" y="21600"/>
                  </a:cubicBezTo>
                  <a:cubicBezTo>
                    <a:pt x="18551" y="21600"/>
                    <a:pt x="18677" y="21589"/>
                    <a:pt x="18803" y="21566"/>
                  </a:cubicBezTo>
                  <a:cubicBezTo>
                    <a:pt x="20239" y="21293"/>
                    <a:pt x="21242" y="18849"/>
                    <a:pt x="20449" y="14506"/>
                  </a:cubicBezTo>
                  <a:cubicBezTo>
                    <a:pt x="19734" y="10425"/>
                    <a:pt x="16935" y="4581"/>
                    <a:pt x="12346" y="1592"/>
                  </a:cubicBezTo>
                  <a:cubicBezTo>
                    <a:pt x="10490" y="466"/>
                    <a:pt x="8730" y="0"/>
                    <a:pt x="7156" y="0"/>
                  </a:cubicBez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9" name="Google Shape;1805;p51"/>
            <p:cNvSpPr/>
            <p:nvPr/>
          </p:nvSpPr>
          <p:spPr>
            <a:xfrm>
              <a:off x="919864" y="398929"/>
              <a:ext cx="77982" cy="31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6" h="21600" extrusionOk="0">
                  <a:moveTo>
                    <a:pt x="9307" y="0"/>
                  </a:moveTo>
                  <a:cubicBezTo>
                    <a:pt x="5297" y="0"/>
                    <a:pt x="2187" y="4025"/>
                    <a:pt x="943" y="8035"/>
                  </a:cubicBezTo>
                  <a:cubicBezTo>
                    <a:pt x="-557" y="12621"/>
                    <a:pt x="-83" y="16499"/>
                    <a:pt x="1075" y="17899"/>
                  </a:cubicBezTo>
                  <a:cubicBezTo>
                    <a:pt x="2107" y="19374"/>
                    <a:pt x="3425" y="19492"/>
                    <a:pt x="4743" y="19492"/>
                  </a:cubicBezTo>
                  <a:cubicBezTo>
                    <a:pt x="5000" y="19492"/>
                    <a:pt x="5251" y="19492"/>
                    <a:pt x="5508" y="19492"/>
                  </a:cubicBezTo>
                  <a:cubicBezTo>
                    <a:pt x="7139" y="19669"/>
                    <a:pt x="8708" y="19669"/>
                    <a:pt x="10140" y="19845"/>
                  </a:cubicBezTo>
                  <a:cubicBezTo>
                    <a:pt x="11504" y="20199"/>
                    <a:pt x="13141" y="20553"/>
                    <a:pt x="14710" y="21069"/>
                  </a:cubicBezTo>
                  <a:cubicBezTo>
                    <a:pt x="15612" y="21276"/>
                    <a:pt x="16536" y="21600"/>
                    <a:pt x="17409" y="21600"/>
                  </a:cubicBezTo>
                  <a:cubicBezTo>
                    <a:pt x="18048" y="21600"/>
                    <a:pt x="18658" y="21423"/>
                    <a:pt x="19206" y="20907"/>
                  </a:cubicBezTo>
                  <a:cubicBezTo>
                    <a:pt x="20433" y="19845"/>
                    <a:pt x="21043" y="16145"/>
                    <a:pt x="19679" y="11205"/>
                  </a:cubicBezTo>
                  <a:cubicBezTo>
                    <a:pt x="18527" y="6281"/>
                    <a:pt x="15115" y="826"/>
                    <a:pt x="10483" y="118"/>
                  </a:cubicBezTo>
                  <a:cubicBezTo>
                    <a:pt x="10083" y="44"/>
                    <a:pt x="9690" y="0"/>
                    <a:pt x="9307" y="0"/>
                  </a:cubicBez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0" name="Google Shape;1806;p51"/>
            <p:cNvSpPr/>
            <p:nvPr/>
          </p:nvSpPr>
          <p:spPr>
            <a:xfrm>
              <a:off x="1082043" y="470245"/>
              <a:ext cx="26563" cy="244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7" h="21600" extrusionOk="0">
                  <a:moveTo>
                    <a:pt x="9631" y="0"/>
                  </a:moveTo>
                  <a:cubicBezTo>
                    <a:pt x="6424" y="0"/>
                    <a:pt x="3280" y="1939"/>
                    <a:pt x="1440" y="5549"/>
                  </a:cubicBezTo>
                  <a:cubicBezTo>
                    <a:pt x="-1012" y="10598"/>
                    <a:pt x="-257" y="16570"/>
                    <a:pt x="3122" y="20237"/>
                  </a:cubicBezTo>
                  <a:cubicBezTo>
                    <a:pt x="4364" y="20006"/>
                    <a:pt x="5559" y="19891"/>
                    <a:pt x="6675" y="19891"/>
                  </a:cubicBezTo>
                  <a:cubicBezTo>
                    <a:pt x="9929" y="19891"/>
                    <a:pt x="12618" y="20755"/>
                    <a:pt x="14583" y="21600"/>
                  </a:cubicBezTo>
                  <a:cubicBezTo>
                    <a:pt x="15888" y="20698"/>
                    <a:pt x="17019" y="19526"/>
                    <a:pt x="17758" y="17933"/>
                  </a:cubicBezTo>
                  <a:cubicBezTo>
                    <a:pt x="20588" y="12192"/>
                    <a:pt x="19095" y="5088"/>
                    <a:pt x="14583" y="1651"/>
                  </a:cubicBezTo>
                  <a:cubicBezTo>
                    <a:pt x="13026" y="538"/>
                    <a:pt x="11313" y="0"/>
                    <a:pt x="9631" y="0"/>
                  </a:cubicBez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1" name="Google Shape;1807;p51"/>
            <p:cNvSpPr/>
            <p:nvPr/>
          </p:nvSpPr>
          <p:spPr>
            <a:xfrm>
              <a:off x="1078398" y="492018"/>
              <a:ext cx="3053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8" h="21600" extrusionOk="0">
                  <a:moveTo>
                    <a:pt x="5517" y="0"/>
                  </a:moveTo>
                  <a:cubicBezTo>
                    <a:pt x="4252" y="1085"/>
                    <a:pt x="2821" y="2169"/>
                    <a:pt x="1375" y="3751"/>
                  </a:cubicBezTo>
                  <a:cubicBezTo>
                    <a:pt x="305" y="4835"/>
                    <a:pt x="-252" y="8631"/>
                    <a:pt x="110" y="11885"/>
                  </a:cubicBezTo>
                  <a:cubicBezTo>
                    <a:pt x="546" y="14415"/>
                    <a:pt x="1420" y="15951"/>
                    <a:pt x="2294" y="15951"/>
                  </a:cubicBezTo>
                  <a:cubicBezTo>
                    <a:pt x="2535" y="15951"/>
                    <a:pt x="2761" y="15861"/>
                    <a:pt x="2986" y="15635"/>
                  </a:cubicBezTo>
                  <a:cubicBezTo>
                    <a:pt x="5291" y="12879"/>
                    <a:pt x="7385" y="11885"/>
                    <a:pt x="9222" y="11885"/>
                  </a:cubicBezTo>
                  <a:cubicBezTo>
                    <a:pt x="14314" y="11885"/>
                    <a:pt x="17477" y="19567"/>
                    <a:pt x="17748" y="19928"/>
                  </a:cubicBezTo>
                  <a:cubicBezTo>
                    <a:pt x="18110" y="21013"/>
                    <a:pt x="18652" y="21600"/>
                    <a:pt x="19013" y="21600"/>
                  </a:cubicBezTo>
                  <a:cubicBezTo>
                    <a:pt x="19736" y="21600"/>
                    <a:pt x="20263" y="20515"/>
                    <a:pt x="20625" y="19431"/>
                  </a:cubicBezTo>
                  <a:cubicBezTo>
                    <a:pt x="21348" y="16720"/>
                    <a:pt x="21348" y="12382"/>
                    <a:pt x="20459" y="10213"/>
                  </a:cubicBezTo>
                  <a:cubicBezTo>
                    <a:pt x="20263" y="9715"/>
                    <a:pt x="18833" y="6462"/>
                    <a:pt x="16498" y="3208"/>
                  </a:cubicBezTo>
                  <a:cubicBezTo>
                    <a:pt x="14992" y="6055"/>
                    <a:pt x="13274" y="7546"/>
                    <a:pt x="11557" y="7546"/>
                  </a:cubicBezTo>
                  <a:cubicBezTo>
                    <a:pt x="9991" y="7546"/>
                    <a:pt x="8409" y="6326"/>
                    <a:pt x="6948" y="3751"/>
                  </a:cubicBezTo>
                  <a:cubicBezTo>
                    <a:pt x="6421" y="2666"/>
                    <a:pt x="5863" y="1582"/>
                    <a:pt x="5517" y="0"/>
                  </a:cubicBezTo>
                  <a:close/>
                </a:path>
              </a:pathLst>
            </a:custGeom>
            <a:solidFill>
              <a:srgbClr val="E27F6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2" name="Google Shape;1808;p51"/>
            <p:cNvSpPr/>
            <p:nvPr/>
          </p:nvSpPr>
          <p:spPr>
            <a:xfrm>
              <a:off x="1086365" y="488440"/>
              <a:ext cx="15857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96" y="0"/>
                  </a:moveTo>
                  <a:cubicBezTo>
                    <a:pt x="4593" y="0"/>
                    <a:pt x="2341" y="701"/>
                    <a:pt x="0" y="2102"/>
                  </a:cubicBezTo>
                  <a:cubicBezTo>
                    <a:pt x="681" y="6188"/>
                    <a:pt x="1778" y="8990"/>
                    <a:pt x="2815" y="11792"/>
                  </a:cubicBezTo>
                  <a:cubicBezTo>
                    <a:pt x="5689" y="18448"/>
                    <a:pt x="8800" y="21600"/>
                    <a:pt x="11881" y="21600"/>
                  </a:cubicBezTo>
                  <a:cubicBezTo>
                    <a:pt x="15259" y="21600"/>
                    <a:pt x="18637" y="17747"/>
                    <a:pt x="21600" y="10391"/>
                  </a:cubicBezTo>
                  <a:cubicBezTo>
                    <a:pt x="17896" y="5254"/>
                    <a:pt x="12830" y="0"/>
                    <a:pt x="6696" y="0"/>
                  </a:cubicBezTo>
                  <a:close/>
                </a:path>
              </a:pathLst>
            </a:custGeom>
            <a:solidFill>
              <a:srgbClr val="E27F6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3" name="Google Shape;1809;p51"/>
            <p:cNvSpPr/>
            <p:nvPr/>
          </p:nvSpPr>
          <p:spPr>
            <a:xfrm>
              <a:off x="938344" y="455064"/>
              <a:ext cx="26569" cy="24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16" h="21600" extrusionOk="0">
                  <a:moveTo>
                    <a:pt x="9607" y="0"/>
                  </a:moveTo>
                  <a:cubicBezTo>
                    <a:pt x="6351" y="0"/>
                    <a:pt x="3157" y="2024"/>
                    <a:pt x="1442" y="5615"/>
                  </a:cubicBezTo>
                  <a:cubicBezTo>
                    <a:pt x="-996" y="10408"/>
                    <a:pt x="-241" y="16329"/>
                    <a:pt x="2937" y="20225"/>
                  </a:cubicBezTo>
                  <a:cubicBezTo>
                    <a:pt x="4337" y="19900"/>
                    <a:pt x="5674" y="19747"/>
                    <a:pt x="6917" y="19747"/>
                  </a:cubicBezTo>
                  <a:cubicBezTo>
                    <a:pt x="10001" y="19747"/>
                    <a:pt x="12596" y="20607"/>
                    <a:pt x="14594" y="21600"/>
                  </a:cubicBezTo>
                  <a:cubicBezTo>
                    <a:pt x="15916" y="20435"/>
                    <a:pt x="17049" y="19308"/>
                    <a:pt x="17788" y="17704"/>
                  </a:cubicBezTo>
                  <a:cubicBezTo>
                    <a:pt x="20604" y="12223"/>
                    <a:pt x="19109" y="4927"/>
                    <a:pt x="14594" y="1738"/>
                  </a:cubicBezTo>
                  <a:cubicBezTo>
                    <a:pt x="13037" y="554"/>
                    <a:pt x="11322" y="0"/>
                    <a:pt x="9607" y="0"/>
                  </a:cubicBez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4" name="Google Shape;1810;p51"/>
            <p:cNvSpPr/>
            <p:nvPr/>
          </p:nvSpPr>
          <p:spPr>
            <a:xfrm>
              <a:off x="933415" y="477065"/>
              <a:ext cx="32884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9" h="21600" extrusionOk="0">
                  <a:moveTo>
                    <a:pt x="5791" y="0"/>
                  </a:moveTo>
                  <a:cubicBezTo>
                    <a:pt x="4461" y="486"/>
                    <a:pt x="2962" y="1546"/>
                    <a:pt x="1281" y="3666"/>
                  </a:cubicBezTo>
                  <a:cubicBezTo>
                    <a:pt x="272" y="4726"/>
                    <a:pt x="-232" y="8437"/>
                    <a:pt x="104" y="11617"/>
                  </a:cubicBezTo>
                  <a:cubicBezTo>
                    <a:pt x="510" y="14091"/>
                    <a:pt x="1323" y="15593"/>
                    <a:pt x="2135" y="15593"/>
                  </a:cubicBezTo>
                  <a:cubicBezTo>
                    <a:pt x="2359" y="15593"/>
                    <a:pt x="2570" y="15504"/>
                    <a:pt x="2780" y="15283"/>
                  </a:cubicBezTo>
                  <a:cubicBezTo>
                    <a:pt x="5175" y="12368"/>
                    <a:pt x="7346" y="11264"/>
                    <a:pt x="9237" y="11264"/>
                  </a:cubicBezTo>
                  <a:cubicBezTo>
                    <a:pt x="14532" y="11264"/>
                    <a:pt x="17768" y="19656"/>
                    <a:pt x="18020" y="20054"/>
                  </a:cubicBezTo>
                  <a:cubicBezTo>
                    <a:pt x="18356" y="21114"/>
                    <a:pt x="18847" y="21600"/>
                    <a:pt x="19183" y="21600"/>
                  </a:cubicBezTo>
                  <a:cubicBezTo>
                    <a:pt x="19855" y="21600"/>
                    <a:pt x="20359" y="20540"/>
                    <a:pt x="20696" y="19480"/>
                  </a:cubicBezTo>
                  <a:cubicBezTo>
                    <a:pt x="21368" y="16874"/>
                    <a:pt x="21368" y="12677"/>
                    <a:pt x="20514" y="10557"/>
                  </a:cubicBezTo>
                  <a:cubicBezTo>
                    <a:pt x="20359" y="9983"/>
                    <a:pt x="18847" y="6317"/>
                    <a:pt x="16171" y="3180"/>
                  </a:cubicBezTo>
                  <a:cubicBezTo>
                    <a:pt x="14798" y="5610"/>
                    <a:pt x="13243" y="6935"/>
                    <a:pt x="11675" y="6935"/>
                  </a:cubicBezTo>
                  <a:cubicBezTo>
                    <a:pt x="10190" y="6935"/>
                    <a:pt x="8691" y="5742"/>
                    <a:pt x="7304" y="3180"/>
                  </a:cubicBezTo>
                  <a:lnTo>
                    <a:pt x="5791" y="0"/>
                  </a:lnTo>
                  <a:close/>
                </a:path>
              </a:pathLst>
            </a:custGeom>
            <a:solidFill>
              <a:srgbClr val="E27F6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5" name="Google Shape;1811;p51"/>
            <p:cNvSpPr/>
            <p:nvPr/>
          </p:nvSpPr>
          <p:spPr>
            <a:xfrm>
              <a:off x="942405" y="473183"/>
              <a:ext cx="1611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75" y="0"/>
                  </a:moveTo>
                  <a:cubicBezTo>
                    <a:pt x="5072" y="0"/>
                    <a:pt x="2594" y="949"/>
                    <a:pt x="0" y="2967"/>
                  </a:cubicBezTo>
                  <a:lnTo>
                    <a:pt x="3148" y="11512"/>
                  </a:lnTo>
                  <a:cubicBezTo>
                    <a:pt x="6034" y="18396"/>
                    <a:pt x="9153" y="21600"/>
                    <a:pt x="12243" y="21600"/>
                  </a:cubicBezTo>
                  <a:cubicBezTo>
                    <a:pt x="15508" y="21600"/>
                    <a:pt x="18743" y="18040"/>
                    <a:pt x="21600" y="11512"/>
                  </a:cubicBezTo>
                  <a:cubicBezTo>
                    <a:pt x="17898" y="5341"/>
                    <a:pt x="13088" y="0"/>
                    <a:pt x="7375" y="0"/>
                  </a:cubicBezTo>
                  <a:close/>
                </a:path>
              </a:pathLst>
            </a:custGeom>
            <a:solidFill>
              <a:srgbClr val="E27F6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6" name="Google Shape;1812;p51"/>
            <p:cNvSpPr/>
            <p:nvPr/>
          </p:nvSpPr>
          <p:spPr>
            <a:xfrm>
              <a:off x="1018774" y="554264"/>
              <a:ext cx="97594" cy="75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42" h="21600" extrusionOk="0">
                  <a:moveTo>
                    <a:pt x="14447" y="0"/>
                  </a:moveTo>
                  <a:cubicBezTo>
                    <a:pt x="14310" y="0"/>
                    <a:pt x="14173" y="19"/>
                    <a:pt x="14025" y="62"/>
                  </a:cubicBezTo>
                  <a:cubicBezTo>
                    <a:pt x="14025" y="62"/>
                    <a:pt x="8354" y="4363"/>
                    <a:pt x="2634" y="5474"/>
                  </a:cubicBezTo>
                  <a:cubicBezTo>
                    <a:pt x="-2926" y="6480"/>
                    <a:pt x="834" y="21600"/>
                    <a:pt x="9065" y="21600"/>
                  </a:cubicBezTo>
                  <a:cubicBezTo>
                    <a:pt x="9293" y="21600"/>
                    <a:pt x="9524" y="21594"/>
                    <a:pt x="9760" y="21569"/>
                  </a:cubicBezTo>
                  <a:cubicBezTo>
                    <a:pt x="18157" y="20774"/>
                    <a:pt x="18674" y="0"/>
                    <a:pt x="14447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7" name="Google Shape;1813;p51"/>
            <p:cNvSpPr/>
            <p:nvPr/>
          </p:nvSpPr>
          <p:spPr>
            <a:xfrm>
              <a:off x="990057" y="440644"/>
              <a:ext cx="54241" cy="1008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6" h="21600" extrusionOk="0">
                  <a:moveTo>
                    <a:pt x="13014" y="0"/>
                  </a:moveTo>
                  <a:cubicBezTo>
                    <a:pt x="12451" y="0"/>
                    <a:pt x="11871" y="214"/>
                    <a:pt x="11786" y="564"/>
                  </a:cubicBezTo>
                  <a:lnTo>
                    <a:pt x="9543" y="9577"/>
                  </a:lnTo>
                  <a:lnTo>
                    <a:pt x="7599" y="9633"/>
                  </a:lnTo>
                  <a:cubicBezTo>
                    <a:pt x="3838" y="9745"/>
                    <a:pt x="777" y="11301"/>
                    <a:pt x="265" y="13364"/>
                  </a:cubicBezTo>
                  <a:lnTo>
                    <a:pt x="60" y="14752"/>
                  </a:lnTo>
                  <a:cubicBezTo>
                    <a:pt x="-238" y="16369"/>
                    <a:pt x="581" y="17869"/>
                    <a:pt x="2414" y="19094"/>
                  </a:cubicBezTo>
                  <a:cubicBezTo>
                    <a:pt x="4247" y="20319"/>
                    <a:pt x="6891" y="21041"/>
                    <a:pt x="9748" y="21153"/>
                  </a:cubicBezTo>
                  <a:lnTo>
                    <a:pt x="19929" y="21600"/>
                  </a:lnTo>
                  <a:lnTo>
                    <a:pt x="20032" y="21600"/>
                  </a:lnTo>
                  <a:cubicBezTo>
                    <a:pt x="20646" y="21600"/>
                    <a:pt x="21251" y="21321"/>
                    <a:pt x="21251" y="20985"/>
                  </a:cubicBezTo>
                  <a:cubicBezTo>
                    <a:pt x="21362" y="20598"/>
                    <a:pt x="20842" y="20319"/>
                    <a:pt x="20134" y="20263"/>
                  </a:cubicBezTo>
                  <a:lnTo>
                    <a:pt x="9952" y="19872"/>
                  </a:lnTo>
                  <a:cubicBezTo>
                    <a:pt x="7710" y="19760"/>
                    <a:pt x="5672" y="19206"/>
                    <a:pt x="4247" y="18260"/>
                  </a:cubicBezTo>
                  <a:cubicBezTo>
                    <a:pt x="2815" y="17310"/>
                    <a:pt x="2209" y="16145"/>
                    <a:pt x="2414" y="14920"/>
                  </a:cubicBezTo>
                  <a:lnTo>
                    <a:pt x="2712" y="13527"/>
                  </a:lnTo>
                  <a:cubicBezTo>
                    <a:pt x="3019" y="12079"/>
                    <a:pt x="5160" y="11026"/>
                    <a:pt x="7710" y="10914"/>
                  </a:cubicBezTo>
                  <a:lnTo>
                    <a:pt x="11675" y="10858"/>
                  </a:lnTo>
                  <a:lnTo>
                    <a:pt x="14225" y="727"/>
                  </a:lnTo>
                  <a:cubicBezTo>
                    <a:pt x="14327" y="396"/>
                    <a:pt x="13824" y="61"/>
                    <a:pt x="13210" y="9"/>
                  </a:cubicBezTo>
                  <a:cubicBezTo>
                    <a:pt x="13142" y="0"/>
                    <a:pt x="13082" y="0"/>
                    <a:pt x="13014" y="0"/>
                  </a:cubicBezTo>
                  <a:close/>
                </a:path>
              </a:pathLst>
            </a:custGeom>
            <a:solidFill>
              <a:srgbClr val="E27F6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8" name="Google Shape;1814;p51"/>
            <p:cNvSpPr/>
            <p:nvPr/>
          </p:nvSpPr>
          <p:spPr>
            <a:xfrm>
              <a:off x="1083755" y="935641"/>
              <a:ext cx="128106" cy="51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" y="0"/>
                  </a:moveTo>
                  <a:cubicBezTo>
                    <a:pt x="88" y="0"/>
                    <a:pt x="48" y="0"/>
                    <a:pt x="0" y="119"/>
                  </a:cubicBezTo>
                  <a:cubicBezTo>
                    <a:pt x="1141" y="12397"/>
                    <a:pt x="5519" y="21600"/>
                    <a:pt x="10778" y="21600"/>
                  </a:cubicBezTo>
                  <a:cubicBezTo>
                    <a:pt x="16081" y="21600"/>
                    <a:pt x="20503" y="12397"/>
                    <a:pt x="21600" y="0"/>
                  </a:cubicBezTo>
                  <a:lnTo>
                    <a:pt x="14720" y="0"/>
                  </a:lnTo>
                  <a:lnTo>
                    <a:pt x="14720" y="560"/>
                  </a:lnTo>
                  <a:cubicBezTo>
                    <a:pt x="14720" y="1652"/>
                    <a:pt x="14372" y="2533"/>
                    <a:pt x="13932" y="2533"/>
                  </a:cubicBezTo>
                  <a:lnTo>
                    <a:pt x="6968" y="2533"/>
                  </a:lnTo>
                  <a:cubicBezTo>
                    <a:pt x="6531" y="2533"/>
                    <a:pt x="6179" y="1652"/>
                    <a:pt x="6179" y="560"/>
                  </a:cubicBezTo>
                  <a:lnTo>
                    <a:pt x="6179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9" name="Google Shape;1815;p51"/>
            <p:cNvSpPr/>
            <p:nvPr/>
          </p:nvSpPr>
          <p:spPr>
            <a:xfrm>
              <a:off x="1133387" y="856146"/>
              <a:ext cx="80279" cy="79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431" y="0"/>
                  </a:moveTo>
                  <a:cubicBezTo>
                    <a:pt x="5243" y="4657"/>
                    <a:pt x="3008" y="8894"/>
                    <a:pt x="0" y="12499"/>
                  </a:cubicBezTo>
                  <a:lnTo>
                    <a:pt x="8878" y="12499"/>
                  </a:lnTo>
                  <a:cubicBezTo>
                    <a:pt x="9580" y="12499"/>
                    <a:pt x="10136" y="12990"/>
                    <a:pt x="10136" y="13693"/>
                  </a:cubicBezTo>
                  <a:lnTo>
                    <a:pt x="10136" y="15673"/>
                  </a:lnTo>
                  <a:cubicBezTo>
                    <a:pt x="10136" y="15602"/>
                    <a:pt x="10136" y="15531"/>
                    <a:pt x="10212" y="15531"/>
                  </a:cubicBezTo>
                  <a:lnTo>
                    <a:pt x="13910" y="14544"/>
                  </a:lnTo>
                  <a:cubicBezTo>
                    <a:pt x="13928" y="14532"/>
                    <a:pt x="13940" y="14526"/>
                    <a:pt x="13957" y="14526"/>
                  </a:cubicBezTo>
                  <a:cubicBezTo>
                    <a:pt x="14033" y="14526"/>
                    <a:pt x="14127" y="14627"/>
                    <a:pt x="14127" y="14686"/>
                  </a:cubicBezTo>
                  <a:lnTo>
                    <a:pt x="14127" y="20968"/>
                  </a:lnTo>
                  <a:cubicBezTo>
                    <a:pt x="14127" y="21109"/>
                    <a:pt x="13986" y="21180"/>
                    <a:pt x="13910" y="21180"/>
                  </a:cubicBezTo>
                  <a:lnTo>
                    <a:pt x="10212" y="20188"/>
                  </a:lnTo>
                  <a:cubicBezTo>
                    <a:pt x="10136" y="20123"/>
                    <a:pt x="10136" y="20046"/>
                    <a:pt x="10136" y="19981"/>
                  </a:cubicBezTo>
                  <a:lnTo>
                    <a:pt x="10136" y="21600"/>
                  </a:lnTo>
                  <a:lnTo>
                    <a:pt x="21114" y="21600"/>
                  </a:lnTo>
                  <a:cubicBezTo>
                    <a:pt x="21395" y="20329"/>
                    <a:pt x="21600" y="18994"/>
                    <a:pt x="21600" y="17646"/>
                  </a:cubicBezTo>
                  <a:cubicBezTo>
                    <a:pt x="21600" y="8687"/>
                    <a:pt x="15028" y="1271"/>
                    <a:pt x="643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0" name="Google Shape;1816;p51"/>
            <p:cNvSpPr/>
            <p:nvPr/>
          </p:nvSpPr>
          <p:spPr>
            <a:xfrm>
              <a:off x="1084538" y="914870"/>
              <a:ext cx="35867" cy="20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5339" y="9183"/>
                    <a:pt x="7977" y="16737"/>
                    <a:pt x="0" y="21600"/>
                  </a:cubicBez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1" name="Google Shape;1817;p51"/>
            <p:cNvSpPr/>
            <p:nvPr/>
          </p:nvSpPr>
          <p:spPr>
            <a:xfrm>
              <a:off x="1077677" y="929433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0"/>
                    <a:pt x="5055" y="0"/>
                    <a:pt x="5055" y="21600"/>
                  </a:cubicBezTo>
                  <a:cubicBezTo>
                    <a:pt x="11030" y="0"/>
                    <a:pt x="16085" y="0"/>
                    <a:pt x="2160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2" name="Google Shape;1818;p51"/>
            <p:cNvSpPr/>
            <p:nvPr/>
          </p:nvSpPr>
          <p:spPr>
            <a:xfrm>
              <a:off x="1081950" y="855363"/>
              <a:ext cx="75342" cy="80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44" y="0"/>
                  </a:moveTo>
                  <a:cubicBezTo>
                    <a:pt x="8412" y="0"/>
                    <a:pt x="0" y="7900"/>
                    <a:pt x="0" y="17685"/>
                  </a:cubicBezTo>
                  <a:cubicBezTo>
                    <a:pt x="0" y="19019"/>
                    <a:pt x="150" y="20342"/>
                    <a:pt x="449" y="21600"/>
                  </a:cubicBezTo>
                  <a:lnTo>
                    <a:pt x="742" y="21600"/>
                  </a:lnTo>
                  <a:cubicBezTo>
                    <a:pt x="4539" y="20342"/>
                    <a:pt x="8044" y="18387"/>
                    <a:pt x="11024" y="16011"/>
                  </a:cubicBezTo>
                  <a:lnTo>
                    <a:pt x="11024" y="13770"/>
                  </a:lnTo>
                  <a:cubicBezTo>
                    <a:pt x="11024" y="13074"/>
                    <a:pt x="11623" y="12588"/>
                    <a:pt x="12365" y="12588"/>
                  </a:cubicBezTo>
                  <a:lnTo>
                    <a:pt x="14747" y="12588"/>
                  </a:lnTo>
                  <a:cubicBezTo>
                    <a:pt x="17952" y="9018"/>
                    <a:pt x="20334" y="4822"/>
                    <a:pt x="21600" y="211"/>
                  </a:cubicBezTo>
                  <a:cubicBezTo>
                    <a:pt x="20708" y="70"/>
                    <a:pt x="19817" y="0"/>
                    <a:pt x="1884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3" name="Google Shape;1819;p51"/>
            <p:cNvSpPr/>
            <p:nvPr/>
          </p:nvSpPr>
          <p:spPr>
            <a:xfrm>
              <a:off x="1120403" y="932293"/>
              <a:ext cx="5065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4774"/>
                  </a:lnTo>
                  <a:cubicBezTo>
                    <a:pt x="0" y="14087"/>
                    <a:pt x="890" y="21600"/>
                    <a:pt x="1994" y="21600"/>
                  </a:cubicBezTo>
                  <a:lnTo>
                    <a:pt x="19606" y="21600"/>
                  </a:lnTo>
                  <a:cubicBezTo>
                    <a:pt x="20719" y="21600"/>
                    <a:pt x="21600" y="14087"/>
                    <a:pt x="21600" y="477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4" name="Google Shape;1820;p51"/>
            <p:cNvSpPr/>
            <p:nvPr/>
          </p:nvSpPr>
          <p:spPr>
            <a:xfrm>
              <a:off x="1120403" y="902147"/>
              <a:ext cx="65489" cy="33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83" y="0"/>
                  </a:moveTo>
                  <a:cubicBezTo>
                    <a:pt x="2999" y="2833"/>
                    <a:pt x="1542" y="5695"/>
                    <a:pt x="0" y="8205"/>
                  </a:cubicBezTo>
                  <a:lnTo>
                    <a:pt x="0" y="21600"/>
                  </a:lnTo>
                  <a:lnTo>
                    <a:pt x="16708" y="21600"/>
                  </a:lnTo>
                  <a:lnTo>
                    <a:pt x="16708" y="17757"/>
                  </a:lnTo>
                  <a:cubicBezTo>
                    <a:pt x="16708" y="17911"/>
                    <a:pt x="16708" y="18094"/>
                    <a:pt x="16801" y="18248"/>
                  </a:cubicBezTo>
                  <a:lnTo>
                    <a:pt x="21335" y="20604"/>
                  </a:lnTo>
                  <a:cubicBezTo>
                    <a:pt x="21428" y="20604"/>
                    <a:pt x="21600" y="20436"/>
                    <a:pt x="21600" y="20099"/>
                  </a:cubicBezTo>
                  <a:lnTo>
                    <a:pt x="21600" y="5190"/>
                  </a:lnTo>
                  <a:cubicBezTo>
                    <a:pt x="21600" y="5049"/>
                    <a:pt x="21485" y="4811"/>
                    <a:pt x="21392" y="4811"/>
                  </a:cubicBezTo>
                  <a:cubicBezTo>
                    <a:pt x="21370" y="4811"/>
                    <a:pt x="21356" y="4825"/>
                    <a:pt x="21335" y="4853"/>
                  </a:cubicBezTo>
                  <a:lnTo>
                    <a:pt x="16801" y="7195"/>
                  </a:lnTo>
                  <a:cubicBezTo>
                    <a:pt x="16708" y="7195"/>
                    <a:pt x="16708" y="7364"/>
                    <a:pt x="16708" y="7532"/>
                  </a:cubicBezTo>
                  <a:lnTo>
                    <a:pt x="16708" y="2833"/>
                  </a:lnTo>
                  <a:cubicBezTo>
                    <a:pt x="16708" y="1164"/>
                    <a:pt x="16026" y="0"/>
                    <a:pt x="15165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5" name="Google Shape;1821;p51"/>
            <p:cNvSpPr/>
            <p:nvPr/>
          </p:nvSpPr>
          <p:spPr>
            <a:xfrm>
              <a:off x="1120403" y="902147"/>
              <a:ext cx="12986" cy="127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9" y="0"/>
                  </a:moveTo>
                  <a:cubicBezTo>
                    <a:pt x="3473" y="0"/>
                    <a:pt x="0" y="3065"/>
                    <a:pt x="0" y="7458"/>
                  </a:cubicBezTo>
                  <a:lnTo>
                    <a:pt x="0" y="21600"/>
                  </a:lnTo>
                  <a:cubicBezTo>
                    <a:pt x="7779" y="14991"/>
                    <a:pt x="15124" y="7458"/>
                    <a:pt x="21600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6" name="Google Shape;1822;p51"/>
            <p:cNvSpPr/>
            <p:nvPr/>
          </p:nvSpPr>
          <p:spPr>
            <a:xfrm>
              <a:off x="862128" y="946559"/>
              <a:ext cx="43653" cy="37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864" y="10515"/>
                    <a:pt x="11828" y="18640"/>
                    <a:pt x="21600" y="21600"/>
                  </a:cubicBezTo>
                  <a:cubicBezTo>
                    <a:pt x="14658" y="14355"/>
                    <a:pt x="7458" y="710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7" name="Google Shape;1823;p51"/>
            <p:cNvSpPr/>
            <p:nvPr/>
          </p:nvSpPr>
          <p:spPr>
            <a:xfrm>
              <a:off x="858735" y="935641"/>
              <a:ext cx="128367" cy="51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35" y="1542"/>
                    <a:pt x="351" y="3074"/>
                    <a:pt x="571" y="4606"/>
                  </a:cubicBezTo>
                  <a:cubicBezTo>
                    <a:pt x="3107" y="9873"/>
                    <a:pt x="5556" y="15241"/>
                    <a:pt x="7916" y="20609"/>
                  </a:cubicBezTo>
                  <a:cubicBezTo>
                    <a:pt x="8835" y="21270"/>
                    <a:pt x="9794" y="21600"/>
                    <a:pt x="10804" y="21600"/>
                  </a:cubicBezTo>
                  <a:cubicBezTo>
                    <a:pt x="16092" y="21600"/>
                    <a:pt x="20509" y="12397"/>
                    <a:pt x="21600" y="0"/>
                  </a:cubicBezTo>
                  <a:lnTo>
                    <a:pt x="18277" y="0"/>
                  </a:lnTo>
                  <a:lnTo>
                    <a:pt x="18277" y="2533"/>
                  </a:lnTo>
                  <a:cubicBezTo>
                    <a:pt x="18277" y="3404"/>
                    <a:pt x="17926" y="4065"/>
                    <a:pt x="17534" y="4065"/>
                  </a:cubicBezTo>
                  <a:lnTo>
                    <a:pt x="13556" y="4065"/>
                  </a:lnTo>
                  <a:cubicBezTo>
                    <a:pt x="13164" y="4065"/>
                    <a:pt x="12857" y="3404"/>
                    <a:pt x="12857" y="2533"/>
                  </a:cubicBezTo>
                  <a:lnTo>
                    <a:pt x="12857" y="0"/>
                  </a:lnTo>
                  <a:lnTo>
                    <a:pt x="8703" y="0"/>
                  </a:lnTo>
                  <a:cubicBezTo>
                    <a:pt x="8659" y="0"/>
                    <a:pt x="8703" y="119"/>
                    <a:pt x="8659" y="220"/>
                  </a:cubicBezTo>
                  <a:lnTo>
                    <a:pt x="8659" y="2533"/>
                  </a:lnTo>
                  <a:cubicBezTo>
                    <a:pt x="8659" y="3404"/>
                    <a:pt x="8355" y="4065"/>
                    <a:pt x="7960" y="4065"/>
                  </a:cubicBezTo>
                  <a:lnTo>
                    <a:pt x="3982" y="4065"/>
                  </a:lnTo>
                  <a:cubicBezTo>
                    <a:pt x="3587" y="4065"/>
                    <a:pt x="3235" y="3404"/>
                    <a:pt x="3235" y="2533"/>
                  </a:cubicBezTo>
                  <a:lnTo>
                    <a:pt x="3235" y="119"/>
                  </a:lnTo>
                  <a:cubicBezTo>
                    <a:pt x="3235" y="0"/>
                    <a:pt x="3283" y="0"/>
                    <a:pt x="328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8" name="Google Shape;1824;p51"/>
            <p:cNvSpPr/>
            <p:nvPr/>
          </p:nvSpPr>
          <p:spPr>
            <a:xfrm>
              <a:off x="905518" y="915892"/>
              <a:ext cx="32996" cy="19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81" y="0"/>
                  </a:moveTo>
                  <a:cubicBezTo>
                    <a:pt x="2549" y="0"/>
                    <a:pt x="171" y="3996"/>
                    <a:pt x="0" y="9111"/>
                  </a:cubicBezTo>
                  <a:cubicBezTo>
                    <a:pt x="2036" y="10800"/>
                    <a:pt x="3232" y="14226"/>
                    <a:pt x="3232" y="17627"/>
                  </a:cubicBezTo>
                  <a:lnTo>
                    <a:pt x="3232" y="21600"/>
                  </a:lnTo>
                  <a:lnTo>
                    <a:pt x="19393" y="21600"/>
                  </a:lnTo>
                  <a:cubicBezTo>
                    <a:pt x="19393" y="21029"/>
                    <a:pt x="19393" y="20482"/>
                    <a:pt x="19564" y="20196"/>
                  </a:cubicBezTo>
                  <a:lnTo>
                    <a:pt x="19564" y="17627"/>
                  </a:lnTo>
                  <a:cubicBezTo>
                    <a:pt x="19564" y="14796"/>
                    <a:pt x="20404" y="12251"/>
                    <a:pt x="21600" y="10538"/>
                  </a:cubicBezTo>
                  <a:lnTo>
                    <a:pt x="21600" y="4853"/>
                  </a:lnTo>
                  <a:cubicBezTo>
                    <a:pt x="21600" y="1998"/>
                    <a:pt x="20247" y="0"/>
                    <a:pt x="1871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9" name="Google Shape;1825;p51"/>
            <p:cNvSpPr/>
            <p:nvPr/>
          </p:nvSpPr>
          <p:spPr>
            <a:xfrm>
              <a:off x="857190" y="855363"/>
              <a:ext cx="131217" cy="80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23" y="0"/>
                  </a:moveTo>
                  <a:cubicBezTo>
                    <a:pt x="4833" y="0"/>
                    <a:pt x="0" y="7900"/>
                    <a:pt x="0" y="17685"/>
                  </a:cubicBezTo>
                  <a:cubicBezTo>
                    <a:pt x="0" y="19019"/>
                    <a:pt x="86" y="20342"/>
                    <a:pt x="254" y="21600"/>
                  </a:cubicBezTo>
                  <a:lnTo>
                    <a:pt x="3466" y="21600"/>
                  </a:lnTo>
                  <a:cubicBezTo>
                    <a:pt x="3466" y="21460"/>
                    <a:pt x="3466" y="21325"/>
                    <a:pt x="3505" y="21255"/>
                  </a:cubicBezTo>
                  <a:lnTo>
                    <a:pt x="3505" y="20623"/>
                  </a:lnTo>
                  <a:cubicBezTo>
                    <a:pt x="3505" y="20061"/>
                    <a:pt x="3638" y="19505"/>
                    <a:pt x="3892" y="19084"/>
                  </a:cubicBezTo>
                  <a:lnTo>
                    <a:pt x="3892" y="18598"/>
                  </a:lnTo>
                  <a:cubicBezTo>
                    <a:pt x="3892" y="13706"/>
                    <a:pt x="6373" y="9650"/>
                    <a:pt x="9409" y="9650"/>
                  </a:cubicBezTo>
                  <a:lnTo>
                    <a:pt x="12660" y="9650"/>
                  </a:lnTo>
                  <a:cubicBezTo>
                    <a:pt x="15313" y="9650"/>
                    <a:pt x="17450" y="13144"/>
                    <a:pt x="17450" y="17480"/>
                  </a:cubicBezTo>
                  <a:lnTo>
                    <a:pt x="17450" y="18668"/>
                  </a:lnTo>
                  <a:cubicBezTo>
                    <a:pt x="17876" y="19084"/>
                    <a:pt x="18177" y="19786"/>
                    <a:pt x="18177" y="20623"/>
                  </a:cubicBezTo>
                  <a:lnTo>
                    <a:pt x="18177" y="21185"/>
                  </a:lnTo>
                  <a:cubicBezTo>
                    <a:pt x="18177" y="21325"/>
                    <a:pt x="18134" y="21460"/>
                    <a:pt x="18134" y="21600"/>
                  </a:cubicBezTo>
                  <a:lnTo>
                    <a:pt x="21385" y="21600"/>
                  </a:lnTo>
                  <a:cubicBezTo>
                    <a:pt x="21514" y="20693"/>
                    <a:pt x="21600" y="19786"/>
                    <a:pt x="21600" y="18879"/>
                  </a:cubicBezTo>
                  <a:cubicBezTo>
                    <a:pt x="17493" y="14823"/>
                    <a:pt x="14371" y="8251"/>
                    <a:pt x="13133" y="351"/>
                  </a:cubicBezTo>
                  <a:cubicBezTo>
                    <a:pt x="12363" y="140"/>
                    <a:pt x="11593" y="0"/>
                    <a:pt x="1082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0" name="Google Shape;1826;p51"/>
            <p:cNvSpPr/>
            <p:nvPr/>
          </p:nvSpPr>
          <p:spPr>
            <a:xfrm>
              <a:off x="936967" y="856668"/>
              <a:ext cx="51701" cy="68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44" y="9210"/>
                    <a:pt x="11068" y="16872"/>
                    <a:pt x="21491" y="21600"/>
                  </a:cubicBezTo>
                  <a:cubicBezTo>
                    <a:pt x="21600" y="21191"/>
                    <a:pt x="21600" y="20699"/>
                    <a:pt x="21600" y="20208"/>
                  </a:cubicBezTo>
                  <a:cubicBezTo>
                    <a:pt x="21600" y="10350"/>
                    <a:pt x="12377" y="204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1" name="Google Shape;1827;p51"/>
            <p:cNvSpPr/>
            <p:nvPr/>
          </p:nvSpPr>
          <p:spPr>
            <a:xfrm>
              <a:off x="935140" y="934109"/>
              <a:ext cx="32213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457"/>
                  </a:lnTo>
                  <a:cubicBezTo>
                    <a:pt x="0" y="18089"/>
                    <a:pt x="1225" y="21600"/>
                    <a:pt x="2786" y="21600"/>
                  </a:cubicBezTo>
                  <a:lnTo>
                    <a:pt x="18639" y="21600"/>
                  </a:lnTo>
                  <a:cubicBezTo>
                    <a:pt x="20200" y="21600"/>
                    <a:pt x="21600" y="18089"/>
                    <a:pt x="21600" y="13457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2" name="Google Shape;1828;p51"/>
            <p:cNvSpPr/>
            <p:nvPr/>
          </p:nvSpPr>
          <p:spPr>
            <a:xfrm>
              <a:off x="877961" y="934109"/>
              <a:ext cx="3249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" y="0"/>
                  </a:moveTo>
                  <a:cubicBezTo>
                    <a:pt x="188" y="0"/>
                    <a:pt x="0" y="0"/>
                    <a:pt x="0" y="634"/>
                  </a:cubicBezTo>
                  <a:lnTo>
                    <a:pt x="0" y="13457"/>
                  </a:lnTo>
                  <a:cubicBezTo>
                    <a:pt x="0" y="18089"/>
                    <a:pt x="1388" y="21600"/>
                    <a:pt x="2949" y="21600"/>
                  </a:cubicBezTo>
                  <a:lnTo>
                    <a:pt x="18665" y="21600"/>
                  </a:lnTo>
                  <a:cubicBezTo>
                    <a:pt x="20227" y="21600"/>
                    <a:pt x="21427" y="18089"/>
                    <a:pt x="21427" y="13457"/>
                  </a:cubicBezTo>
                  <a:lnTo>
                    <a:pt x="21427" y="1170"/>
                  </a:lnTo>
                  <a:cubicBezTo>
                    <a:pt x="21600" y="634"/>
                    <a:pt x="21427" y="0"/>
                    <a:pt x="21600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3" name="Google Shape;1829;p51"/>
            <p:cNvSpPr/>
            <p:nvPr/>
          </p:nvSpPr>
          <p:spPr>
            <a:xfrm>
              <a:off x="878244" y="891228"/>
              <a:ext cx="89370" cy="44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726" y="0"/>
                  </a:moveTo>
                  <a:cubicBezTo>
                    <a:pt x="4268" y="0"/>
                    <a:pt x="626" y="7330"/>
                    <a:pt x="626" y="16174"/>
                  </a:cubicBezTo>
                  <a:lnTo>
                    <a:pt x="626" y="17052"/>
                  </a:lnTo>
                  <a:cubicBezTo>
                    <a:pt x="252" y="17813"/>
                    <a:pt x="58" y="18818"/>
                    <a:pt x="58" y="19833"/>
                  </a:cubicBezTo>
                  <a:lnTo>
                    <a:pt x="58" y="20976"/>
                  </a:lnTo>
                  <a:cubicBezTo>
                    <a:pt x="0" y="21103"/>
                    <a:pt x="0" y="21346"/>
                    <a:pt x="0" y="21600"/>
                  </a:cubicBezTo>
                  <a:lnTo>
                    <a:pt x="7785" y="21600"/>
                  </a:lnTo>
                  <a:lnTo>
                    <a:pt x="7785" y="19833"/>
                  </a:lnTo>
                  <a:cubicBezTo>
                    <a:pt x="7785" y="18321"/>
                    <a:pt x="7344" y="16798"/>
                    <a:pt x="6592" y="16047"/>
                  </a:cubicBezTo>
                  <a:cubicBezTo>
                    <a:pt x="6655" y="13772"/>
                    <a:pt x="7533" y="11995"/>
                    <a:pt x="8726" y="11995"/>
                  </a:cubicBezTo>
                  <a:lnTo>
                    <a:pt x="13499" y="11995"/>
                  </a:lnTo>
                  <a:cubicBezTo>
                    <a:pt x="14067" y="11995"/>
                    <a:pt x="14566" y="12884"/>
                    <a:pt x="14566" y="14153"/>
                  </a:cubicBezTo>
                  <a:lnTo>
                    <a:pt x="14566" y="16681"/>
                  </a:lnTo>
                  <a:cubicBezTo>
                    <a:pt x="14125" y="17443"/>
                    <a:pt x="13815" y="18575"/>
                    <a:pt x="13815" y="19833"/>
                  </a:cubicBezTo>
                  <a:lnTo>
                    <a:pt x="13815" y="20976"/>
                  </a:lnTo>
                  <a:cubicBezTo>
                    <a:pt x="13752" y="21103"/>
                    <a:pt x="13752" y="21346"/>
                    <a:pt x="13752" y="21600"/>
                  </a:cubicBezTo>
                  <a:lnTo>
                    <a:pt x="21537" y="21600"/>
                  </a:lnTo>
                  <a:cubicBezTo>
                    <a:pt x="21537" y="21346"/>
                    <a:pt x="21600" y="21103"/>
                    <a:pt x="21600" y="20849"/>
                  </a:cubicBezTo>
                  <a:lnTo>
                    <a:pt x="21600" y="19833"/>
                  </a:lnTo>
                  <a:cubicBezTo>
                    <a:pt x="21600" y="18321"/>
                    <a:pt x="21158" y="17052"/>
                    <a:pt x="20533" y="16300"/>
                  </a:cubicBezTo>
                  <a:lnTo>
                    <a:pt x="20533" y="14153"/>
                  </a:lnTo>
                  <a:cubicBezTo>
                    <a:pt x="20533" y="6315"/>
                    <a:pt x="17395" y="0"/>
                    <a:pt x="13499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4" name="Google Shape;1830;p51"/>
            <p:cNvSpPr/>
            <p:nvPr/>
          </p:nvSpPr>
          <p:spPr>
            <a:xfrm>
              <a:off x="684130" y="930857"/>
              <a:ext cx="3092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458" y="12600"/>
                    <a:pt x="3463" y="21600"/>
                    <a:pt x="5635" y="21600"/>
                  </a:cubicBezTo>
                  <a:lnTo>
                    <a:pt x="16162" y="21600"/>
                  </a:lnTo>
                  <a:cubicBezTo>
                    <a:pt x="18334" y="21600"/>
                    <a:pt x="20157" y="12600"/>
                    <a:pt x="2160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5" name="Google Shape;1831;p51"/>
            <p:cNvSpPr/>
            <p:nvPr/>
          </p:nvSpPr>
          <p:spPr>
            <a:xfrm>
              <a:off x="635280" y="935641"/>
              <a:ext cx="128368" cy="51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094" y="12397"/>
                    <a:pt x="5512" y="21600"/>
                    <a:pt x="10804" y="21600"/>
                  </a:cubicBezTo>
                  <a:cubicBezTo>
                    <a:pt x="16048" y="21600"/>
                    <a:pt x="20462" y="12397"/>
                    <a:pt x="21600" y="0"/>
                  </a:cubicBezTo>
                  <a:lnTo>
                    <a:pt x="14690" y="0"/>
                  </a:lnTo>
                  <a:cubicBezTo>
                    <a:pt x="14211" y="2312"/>
                    <a:pt x="13252" y="3946"/>
                    <a:pt x="12114" y="3946"/>
                  </a:cubicBezTo>
                  <a:lnTo>
                    <a:pt x="11283" y="3946"/>
                  </a:lnTo>
                  <a:lnTo>
                    <a:pt x="11283" y="8011"/>
                  </a:lnTo>
                  <a:lnTo>
                    <a:pt x="12114" y="8011"/>
                  </a:lnTo>
                  <a:cubicBezTo>
                    <a:pt x="12418" y="8011"/>
                    <a:pt x="12637" y="8552"/>
                    <a:pt x="12637" y="9323"/>
                  </a:cubicBezTo>
                  <a:cubicBezTo>
                    <a:pt x="12637" y="9983"/>
                    <a:pt x="12418" y="10525"/>
                    <a:pt x="12114" y="10525"/>
                  </a:cubicBezTo>
                  <a:lnTo>
                    <a:pt x="9446" y="10525"/>
                  </a:lnTo>
                  <a:cubicBezTo>
                    <a:pt x="9142" y="10525"/>
                    <a:pt x="8919" y="9983"/>
                    <a:pt x="8919" y="9323"/>
                  </a:cubicBezTo>
                  <a:cubicBezTo>
                    <a:pt x="8919" y="8552"/>
                    <a:pt x="9142" y="8011"/>
                    <a:pt x="9446" y="8011"/>
                  </a:cubicBezTo>
                  <a:lnTo>
                    <a:pt x="10277" y="8011"/>
                  </a:lnTo>
                  <a:lnTo>
                    <a:pt x="10277" y="3946"/>
                  </a:lnTo>
                  <a:lnTo>
                    <a:pt x="9578" y="3946"/>
                  </a:lnTo>
                  <a:cubicBezTo>
                    <a:pt x="8439" y="3946"/>
                    <a:pt x="7433" y="2312"/>
                    <a:pt x="691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6" name="Google Shape;1832;p51"/>
            <p:cNvSpPr/>
            <p:nvPr/>
          </p:nvSpPr>
          <p:spPr>
            <a:xfrm>
              <a:off x="633475" y="855363"/>
              <a:ext cx="131739" cy="80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23" y="7760"/>
                  </a:moveTo>
                  <a:cubicBezTo>
                    <a:pt x="12139" y="7760"/>
                    <a:pt x="13209" y="9580"/>
                    <a:pt x="13209" y="11745"/>
                  </a:cubicBezTo>
                  <a:lnTo>
                    <a:pt x="13209" y="17545"/>
                  </a:lnTo>
                  <a:cubicBezTo>
                    <a:pt x="13209" y="19716"/>
                    <a:pt x="12139" y="21460"/>
                    <a:pt x="10823" y="21460"/>
                  </a:cubicBezTo>
                  <a:cubicBezTo>
                    <a:pt x="9500" y="21460"/>
                    <a:pt x="8391" y="19716"/>
                    <a:pt x="8391" y="17545"/>
                  </a:cubicBezTo>
                  <a:lnTo>
                    <a:pt x="8391" y="11745"/>
                  </a:lnTo>
                  <a:cubicBezTo>
                    <a:pt x="8391" y="9580"/>
                    <a:pt x="9500" y="7760"/>
                    <a:pt x="10823" y="7760"/>
                  </a:cubicBezTo>
                  <a:close/>
                  <a:moveTo>
                    <a:pt x="10823" y="0"/>
                  </a:moveTo>
                  <a:cubicBezTo>
                    <a:pt x="4857" y="0"/>
                    <a:pt x="0" y="7900"/>
                    <a:pt x="0" y="17685"/>
                  </a:cubicBezTo>
                  <a:cubicBezTo>
                    <a:pt x="0" y="19019"/>
                    <a:pt x="128" y="20342"/>
                    <a:pt x="296" y="21600"/>
                  </a:cubicBezTo>
                  <a:lnTo>
                    <a:pt x="7029" y="21600"/>
                  </a:lnTo>
                  <a:cubicBezTo>
                    <a:pt x="6818" y="20904"/>
                    <a:pt x="6686" y="20061"/>
                    <a:pt x="6686" y="19224"/>
                  </a:cubicBezTo>
                  <a:lnTo>
                    <a:pt x="6686" y="16362"/>
                  </a:lnTo>
                  <a:cubicBezTo>
                    <a:pt x="6686" y="15941"/>
                    <a:pt x="6904" y="15590"/>
                    <a:pt x="7157" y="15590"/>
                  </a:cubicBezTo>
                  <a:cubicBezTo>
                    <a:pt x="7453" y="15590"/>
                    <a:pt x="7671" y="15941"/>
                    <a:pt x="7671" y="16362"/>
                  </a:cubicBezTo>
                  <a:lnTo>
                    <a:pt x="7671" y="19224"/>
                  </a:lnTo>
                  <a:cubicBezTo>
                    <a:pt x="7671" y="20137"/>
                    <a:pt x="7924" y="20974"/>
                    <a:pt x="8305" y="21600"/>
                  </a:cubicBezTo>
                  <a:lnTo>
                    <a:pt x="13377" y="21600"/>
                  </a:lnTo>
                  <a:cubicBezTo>
                    <a:pt x="13719" y="21044"/>
                    <a:pt x="13929" y="20277"/>
                    <a:pt x="13929" y="19435"/>
                  </a:cubicBezTo>
                  <a:lnTo>
                    <a:pt x="13929" y="16567"/>
                  </a:lnTo>
                  <a:cubicBezTo>
                    <a:pt x="13929" y="16146"/>
                    <a:pt x="14143" y="15801"/>
                    <a:pt x="14443" y="15801"/>
                  </a:cubicBezTo>
                  <a:cubicBezTo>
                    <a:pt x="14696" y="15801"/>
                    <a:pt x="14953" y="16146"/>
                    <a:pt x="14953" y="16567"/>
                  </a:cubicBezTo>
                  <a:lnTo>
                    <a:pt x="14953" y="19435"/>
                  </a:lnTo>
                  <a:cubicBezTo>
                    <a:pt x="14953" y="20201"/>
                    <a:pt x="14828" y="20904"/>
                    <a:pt x="14610" y="21600"/>
                  </a:cubicBezTo>
                  <a:lnTo>
                    <a:pt x="21343" y="21600"/>
                  </a:lnTo>
                  <a:cubicBezTo>
                    <a:pt x="21514" y="20342"/>
                    <a:pt x="21600" y="19019"/>
                    <a:pt x="21600" y="17685"/>
                  </a:cubicBezTo>
                  <a:cubicBezTo>
                    <a:pt x="21600" y="7900"/>
                    <a:pt x="16743" y="0"/>
                    <a:pt x="1082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7" name="Google Shape;1833;p51"/>
            <p:cNvSpPr/>
            <p:nvPr/>
          </p:nvSpPr>
          <p:spPr>
            <a:xfrm>
              <a:off x="684652" y="884203"/>
              <a:ext cx="29385" cy="50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04" y="0"/>
                  </a:moveTo>
                  <a:cubicBezTo>
                    <a:pt x="4972" y="0"/>
                    <a:pt x="0" y="2870"/>
                    <a:pt x="0" y="6283"/>
                  </a:cubicBezTo>
                  <a:lnTo>
                    <a:pt x="0" y="15427"/>
                  </a:lnTo>
                  <a:cubicBezTo>
                    <a:pt x="0" y="18850"/>
                    <a:pt x="4972" y="21600"/>
                    <a:pt x="10904" y="21600"/>
                  </a:cubicBezTo>
                  <a:cubicBezTo>
                    <a:pt x="16804" y="21600"/>
                    <a:pt x="21600" y="18850"/>
                    <a:pt x="21600" y="15427"/>
                  </a:cubicBezTo>
                  <a:lnTo>
                    <a:pt x="21600" y="6283"/>
                  </a:lnTo>
                  <a:cubicBezTo>
                    <a:pt x="21600" y="2870"/>
                    <a:pt x="16804" y="0"/>
                    <a:pt x="10904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8" name="Google Shape;1834;p51"/>
            <p:cNvSpPr/>
            <p:nvPr/>
          </p:nvSpPr>
          <p:spPr>
            <a:xfrm>
              <a:off x="676343" y="935641"/>
              <a:ext cx="46242" cy="24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453" y="4746"/>
                    <a:pt x="4247" y="8098"/>
                    <a:pt x="7407" y="8098"/>
                  </a:cubicBezTo>
                  <a:lnTo>
                    <a:pt x="9347" y="8098"/>
                  </a:lnTo>
                  <a:lnTo>
                    <a:pt x="9347" y="16440"/>
                  </a:lnTo>
                  <a:lnTo>
                    <a:pt x="7041" y="16440"/>
                  </a:lnTo>
                  <a:cubicBezTo>
                    <a:pt x="6198" y="16440"/>
                    <a:pt x="5578" y="17551"/>
                    <a:pt x="5578" y="19133"/>
                  </a:cubicBezTo>
                  <a:cubicBezTo>
                    <a:pt x="5578" y="20489"/>
                    <a:pt x="6198" y="21600"/>
                    <a:pt x="7041" y="21600"/>
                  </a:cubicBezTo>
                  <a:lnTo>
                    <a:pt x="14447" y="21600"/>
                  </a:lnTo>
                  <a:cubicBezTo>
                    <a:pt x="15291" y="21600"/>
                    <a:pt x="15900" y="20489"/>
                    <a:pt x="15900" y="19133"/>
                  </a:cubicBezTo>
                  <a:cubicBezTo>
                    <a:pt x="15900" y="17551"/>
                    <a:pt x="15291" y="16440"/>
                    <a:pt x="14447" y="16440"/>
                  </a:cubicBezTo>
                  <a:lnTo>
                    <a:pt x="12141" y="16440"/>
                  </a:lnTo>
                  <a:lnTo>
                    <a:pt x="12141" y="8098"/>
                  </a:lnTo>
                  <a:lnTo>
                    <a:pt x="14447" y="8098"/>
                  </a:lnTo>
                  <a:cubicBezTo>
                    <a:pt x="17607" y="8098"/>
                    <a:pt x="20269" y="4746"/>
                    <a:pt x="21600" y="0"/>
                  </a:cubicBezTo>
                  <a:lnTo>
                    <a:pt x="18085" y="0"/>
                  </a:lnTo>
                  <a:cubicBezTo>
                    <a:pt x="17119" y="1582"/>
                    <a:pt x="15900" y="2712"/>
                    <a:pt x="14447" y="2712"/>
                  </a:cubicBezTo>
                  <a:lnTo>
                    <a:pt x="7407" y="2712"/>
                  </a:lnTo>
                  <a:cubicBezTo>
                    <a:pt x="5954" y="2712"/>
                    <a:pt x="4613" y="1582"/>
                    <a:pt x="3637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9" name="Google Shape;1835;p51"/>
            <p:cNvSpPr/>
            <p:nvPr/>
          </p:nvSpPr>
          <p:spPr>
            <a:xfrm>
              <a:off x="672843" y="913304"/>
              <a:ext cx="12701" cy="22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80" y="0"/>
                  </a:moveTo>
                  <a:cubicBezTo>
                    <a:pt x="2902" y="0"/>
                    <a:pt x="0" y="1262"/>
                    <a:pt x="0" y="2776"/>
                  </a:cubicBezTo>
                  <a:lnTo>
                    <a:pt x="0" y="13061"/>
                  </a:lnTo>
                  <a:cubicBezTo>
                    <a:pt x="0" y="16069"/>
                    <a:pt x="1760" y="19097"/>
                    <a:pt x="4567" y="21600"/>
                  </a:cubicBezTo>
                  <a:lnTo>
                    <a:pt x="21600" y="21600"/>
                  </a:lnTo>
                  <a:cubicBezTo>
                    <a:pt x="16509" y="19350"/>
                    <a:pt x="13131" y="16342"/>
                    <a:pt x="13131" y="13061"/>
                  </a:cubicBezTo>
                  <a:lnTo>
                    <a:pt x="13131" y="2776"/>
                  </a:lnTo>
                  <a:cubicBezTo>
                    <a:pt x="13131" y="1262"/>
                    <a:pt x="10229" y="0"/>
                    <a:pt x="6280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20" name="Google Shape;1836;p51"/>
            <p:cNvSpPr/>
            <p:nvPr/>
          </p:nvSpPr>
          <p:spPr>
            <a:xfrm>
              <a:off x="713514" y="914087"/>
              <a:ext cx="12701" cy="215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12" y="0"/>
                  </a:moveTo>
                  <a:cubicBezTo>
                    <a:pt x="10507" y="0"/>
                    <a:pt x="7575" y="1286"/>
                    <a:pt x="7575" y="2855"/>
                  </a:cubicBezTo>
                  <a:lnTo>
                    <a:pt x="7575" y="13535"/>
                  </a:lnTo>
                  <a:cubicBezTo>
                    <a:pt x="7575" y="16674"/>
                    <a:pt x="4691" y="19529"/>
                    <a:pt x="0" y="21600"/>
                  </a:cubicBezTo>
                  <a:lnTo>
                    <a:pt x="16909" y="21600"/>
                  </a:lnTo>
                  <a:cubicBezTo>
                    <a:pt x="19890" y="19006"/>
                    <a:pt x="21600" y="16391"/>
                    <a:pt x="21600" y="13535"/>
                  </a:cubicBezTo>
                  <a:lnTo>
                    <a:pt x="21600" y="2855"/>
                  </a:lnTo>
                  <a:cubicBezTo>
                    <a:pt x="21600" y="1286"/>
                    <a:pt x="18081" y="0"/>
                    <a:pt x="14612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439;p29"/>
          <p:cNvSpPr/>
          <p:nvPr/>
        </p:nvSpPr>
        <p:spPr>
          <a:xfrm>
            <a:off x="6005500" y="2030348"/>
            <a:ext cx="2373902" cy="431402"/>
          </a:xfrm>
          <a:prstGeom prst="roundRect">
            <a:avLst>
              <a:gd name="adj" fmla="val 5742"/>
            </a:avLst>
          </a:prstGeom>
          <a:solidFill>
            <a:schemeClr val="accent5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23" name="Google Shape;440;p29"/>
          <p:cNvSpPr/>
          <p:nvPr/>
        </p:nvSpPr>
        <p:spPr>
          <a:xfrm>
            <a:off x="6005500" y="3447050"/>
            <a:ext cx="2373902" cy="431402"/>
          </a:xfrm>
          <a:prstGeom prst="roundRect">
            <a:avLst>
              <a:gd name="adj" fmla="val 5742"/>
            </a:avLst>
          </a:prstGeom>
          <a:solidFill>
            <a:schemeClr val="accent5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24" name="Google Shape;441;p29"/>
          <p:cNvSpPr/>
          <p:nvPr/>
        </p:nvSpPr>
        <p:spPr>
          <a:xfrm>
            <a:off x="1710400" y="3447050"/>
            <a:ext cx="2373902" cy="431402"/>
          </a:xfrm>
          <a:prstGeom prst="roundRect">
            <a:avLst>
              <a:gd name="adj" fmla="val 5742"/>
            </a:avLst>
          </a:prstGeom>
          <a:solidFill>
            <a:schemeClr val="accent5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25" name="Google Shape;442;p29"/>
          <p:cNvSpPr/>
          <p:nvPr/>
        </p:nvSpPr>
        <p:spPr>
          <a:xfrm>
            <a:off x="1710400" y="2030348"/>
            <a:ext cx="2373902" cy="431402"/>
          </a:xfrm>
          <a:prstGeom prst="roundRect">
            <a:avLst>
              <a:gd name="adj" fmla="val 5742"/>
            </a:avLst>
          </a:prstGeom>
          <a:solidFill>
            <a:schemeClr val="accent5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26" name="Google Shape;443;p29"/>
          <p:cNvSpPr txBox="1">
            <a:spLocks noGrp="1"/>
          </p:cNvSpPr>
          <p:nvPr>
            <p:ph type="title"/>
          </p:nvPr>
        </p:nvSpPr>
        <p:spPr>
          <a:xfrm>
            <a:off x="504225" y="315560"/>
            <a:ext cx="7704002" cy="1950025"/>
          </a:xfrm>
          <a:prstGeom prst="rect">
            <a:avLst/>
          </a:prstGeom>
        </p:spPr>
        <p:txBody>
          <a:bodyPr/>
          <a:lstStyle>
            <a:lvl1pPr>
              <a:defRPr sz="34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TABLE OF CONTENTS</a:t>
            </a:r>
          </a:p>
        </p:txBody>
      </p:sp>
      <p:sp>
        <p:nvSpPr>
          <p:cNvPr id="527" name="Google Shape;444;p29"/>
          <p:cNvSpPr txBox="1">
            <a:spLocks noGrp="1"/>
          </p:cNvSpPr>
          <p:nvPr>
            <p:ph type="body" sz="quarter" idx="1"/>
          </p:nvPr>
        </p:nvSpPr>
        <p:spPr>
          <a:xfrm>
            <a:off x="1685000" y="2549705"/>
            <a:ext cx="2832778" cy="72840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defTabSz="585215">
              <a:defRPr sz="1200">
                <a:latin typeface="Bebas AR Bold"/>
                <a:ea typeface="Bebas AR Bold"/>
                <a:cs typeface="Bebas AR Bold"/>
                <a:sym typeface="Bebas AR Bold"/>
              </a:defRPr>
            </a:pPr>
            <a:r>
              <a:t>Define: -Globalization.</a:t>
            </a:r>
          </a:p>
          <a:p>
            <a:pPr marL="0" indent="0" defTabSz="585215">
              <a:defRPr sz="1200">
                <a:latin typeface="Bebas AR Bold"/>
                <a:ea typeface="Bebas AR Bold"/>
                <a:cs typeface="Bebas AR Bold"/>
                <a:sym typeface="Bebas AR Bold"/>
              </a:defRPr>
            </a:pPr>
            <a:r>
              <a:t>-Market Economy.</a:t>
            </a:r>
          </a:p>
          <a:p>
            <a:pPr marL="0" indent="0" defTabSz="585215">
              <a:defRPr sz="1200">
                <a:latin typeface="Bebas AR Bold"/>
                <a:ea typeface="Bebas AR Bold"/>
                <a:cs typeface="Bebas AR Bold"/>
                <a:sym typeface="Bebas AR Bold"/>
              </a:defRPr>
            </a:pPr>
            <a:r>
              <a:t>-Socialist Economy.</a:t>
            </a:r>
          </a:p>
        </p:txBody>
      </p:sp>
      <p:sp>
        <p:nvSpPr>
          <p:cNvPr id="528" name="Google Shape;445;p29"/>
          <p:cNvSpPr txBox="1"/>
          <p:nvPr/>
        </p:nvSpPr>
        <p:spPr>
          <a:xfrm>
            <a:off x="276888" y="1829736"/>
            <a:ext cx="1959113" cy="1032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>
            <a:lvl1pPr algn="ctr" defTabSz="740662">
              <a:defRPr sz="33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01</a:t>
            </a:r>
          </a:p>
        </p:txBody>
      </p:sp>
      <p:sp>
        <p:nvSpPr>
          <p:cNvPr id="529" name="Google Shape;446;p29"/>
          <p:cNvSpPr txBox="1"/>
          <p:nvPr/>
        </p:nvSpPr>
        <p:spPr>
          <a:xfrm>
            <a:off x="1710400" y="1932092"/>
            <a:ext cx="2781978" cy="728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>
            <a:lvl1pPr>
              <a:defRPr sz="20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INTRODUCTION</a:t>
            </a:r>
          </a:p>
        </p:txBody>
      </p:sp>
      <p:sp>
        <p:nvSpPr>
          <p:cNvPr id="530" name="Google Shape;447;p29"/>
          <p:cNvSpPr txBox="1"/>
          <p:nvPr/>
        </p:nvSpPr>
        <p:spPr>
          <a:xfrm>
            <a:off x="4571988" y="1829736"/>
            <a:ext cx="1959114" cy="1032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>
            <a:lvl1pPr algn="ctr" defTabSz="740662">
              <a:defRPr sz="33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02</a:t>
            </a:r>
          </a:p>
        </p:txBody>
      </p:sp>
      <p:sp>
        <p:nvSpPr>
          <p:cNvPr id="531" name="Google Shape;448;p29"/>
          <p:cNvSpPr txBox="1"/>
          <p:nvPr/>
        </p:nvSpPr>
        <p:spPr>
          <a:xfrm>
            <a:off x="5875599" y="2549705"/>
            <a:ext cx="2633702" cy="728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 lnSpcReduction="10000"/>
          </a:bodyPr>
          <a:lstStyle/>
          <a:p>
            <a:pPr defTabSz="704087">
              <a:defRPr sz="1200">
                <a:latin typeface="Bebas AR Bold"/>
                <a:ea typeface="Bebas AR Bold"/>
                <a:cs typeface="Bebas AR Bold"/>
                <a:sym typeface="Bebas AR Bold"/>
              </a:defRPr>
            </a:pPr>
            <a:r>
              <a:t>-Market Based Systems.</a:t>
            </a:r>
          </a:p>
          <a:p>
            <a:pPr defTabSz="704087">
              <a:defRPr sz="1200">
                <a:latin typeface="Bebas AR Bold"/>
                <a:ea typeface="Bebas AR Bold"/>
                <a:cs typeface="Bebas AR Bold"/>
                <a:sym typeface="Bebas AR Bold"/>
              </a:defRPr>
            </a:pPr>
            <a:r>
              <a:t>-Barriers.</a:t>
            </a:r>
          </a:p>
          <a:p>
            <a:pPr defTabSz="704087">
              <a:defRPr sz="1200">
                <a:latin typeface="Bebas AR Bold"/>
                <a:ea typeface="Bebas AR Bold"/>
                <a:cs typeface="Bebas AR Bold"/>
                <a:sym typeface="Bebas AR Bold"/>
              </a:defRPr>
            </a:pPr>
            <a:r>
              <a:t>-Communication Cost.</a:t>
            </a:r>
          </a:p>
        </p:txBody>
      </p:sp>
      <p:sp>
        <p:nvSpPr>
          <p:cNvPr id="532" name="Google Shape;449;p29"/>
          <p:cNvSpPr txBox="1"/>
          <p:nvPr/>
        </p:nvSpPr>
        <p:spPr>
          <a:xfrm>
            <a:off x="6026305" y="1882556"/>
            <a:ext cx="2332291" cy="82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>
            <a:lvl1pPr defTabSz="530351">
              <a:defRPr sz="12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PROCESS OF GLOBALIZATION</a:t>
            </a:r>
          </a:p>
        </p:txBody>
      </p:sp>
      <p:sp>
        <p:nvSpPr>
          <p:cNvPr id="533" name="Google Shape;450;p29"/>
          <p:cNvSpPr txBox="1"/>
          <p:nvPr/>
        </p:nvSpPr>
        <p:spPr>
          <a:xfrm>
            <a:off x="276888" y="3243887"/>
            <a:ext cx="1959113" cy="969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>
            <a:lvl1pPr algn="ctr" defTabSz="685800">
              <a:defRPr sz="30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03</a:t>
            </a:r>
          </a:p>
        </p:txBody>
      </p:sp>
      <p:sp>
        <p:nvSpPr>
          <p:cNvPr id="534" name="Google Shape;452;p29"/>
          <p:cNvSpPr txBox="1"/>
          <p:nvPr/>
        </p:nvSpPr>
        <p:spPr>
          <a:xfrm>
            <a:off x="1710400" y="3314939"/>
            <a:ext cx="2049300" cy="82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>
            <a:lvl1pPr>
              <a:defRPr sz="20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CONCLUSION</a:t>
            </a:r>
          </a:p>
        </p:txBody>
      </p:sp>
      <p:sp>
        <p:nvSpPr>
          <p:cNvPr id="535" name="Google Shape;453;p29"/>
          <p:cNvSpPr txBox="1"/>
          <p:nvPr/>
        </p:nvSpPr>
        <p:spPr>
          <a:xfrm>
            <a:off x="4571988" y="3243887"/>
            <a:ext cx="1959114" cy="969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>
            <a:lvl1pPr algn="ctr" defTabSz="685800">
              <a:defRPr sz="30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04</a:t>
            </a:r>
          </a:p>
        </p:txBody>
      </p:sp>
      <p:sp>
        <p:nvSpPr>
          <p:cNvPr id="536" name="Google Shape;455;p29"/>
          <p:cNvSpPr txBox="1"/>
          <p:nvPr/>
        </p:nvSpPr>
        <p:spPr>
          <a:xfrm>
            <a:off x="5994710" y="3314939"/>
            <a:ext cx="2049300" cy="82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>
            <a:lvl1pPr>
              <a:defRPr sz="20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REFERENCE</a:t>
            </a:r>
          </a:p>
        </p:txBody>
      </p:sp>
      <p:sp>
        <p:nvSpPr>
          <p:cNvPr id="53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620346" y="4871324"/>
            <a:ext cx="188896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85;p35"/>
          <p:cNvSpPr txBox="1">
            <a:spLocks noGrp="1"/>
          </p:cNvSpPr>
          <p:nvPr>
            <p:ph type="title"/>
          </p:nvPr>
        </p:nvSpPr>
        <p:spPr>
          <a:xfrm>
            <a:off x="2294009" y="960009"/>
            <a:ext cx="4555981" cy="2793582"/>
          </a:xfrm>
          <a:prstGeom prst="rect">
            <a:avLst/>
          </a:prstGeom>
        </p:spPr>
        <p:txBody>
          <a:bodyPr/>
          <a:lstStyle>
            <a:lvl1pPr defTabSz="758951">
              <a:defRPr sz="102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01</a:t>
            </a:r>
          </a:p>
        </p:txBody>
      </p:sp>
      <p:sp>
        <p:nvSpPr>
          <p:cNvPr id="540" name="Google Shape;586;p35"/>
          <p:cNvSpPr txBox="1"/>
          <p:nvPr/>
        </p:nvSpPr>
        <p:spPr>
          <a:xfrm>
            <a:off x="2792408" y="2441305"/>
            <a:ext cx="3559185" cy="1577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>
            <a:lvl1pPr algn="ctr" defTabSz="905255">
              <a:defRPr sz="37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INTRODUCTION</a:t>
            </a:r>
          </a:p>
        </p:txBody>
      </p:sp>
      <p:sp>
        <p:nvSpPr>
          <p:cNvPr id="541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478944" y="4833099"/>
            <a:ext cx="188896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672;p38"/>
          <p:cNvSpPr/>
          <p:nvPr/>
        </p:nvSpPr>
        <p:spPr>
          <a:xfrm>
            <a:off x="351123" y="1638698"/>
            <a:ext cx="2373903" cy="431402"/>
          </a:xfrm>
          <a:prstGeom prst="roundRect">
            <a:avLst>
              <a:gd name="adj" fmla="val 5742"/>
            </a:avLst>
          </a:prstGeom>
          <a:solidFill>
            <a:schemeClr val="accent2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44" name="Google Shape;673;p38"/>
          <p:cNvSpPr txBox="1">
            <a:spLocks noGrp="1"/>
          </p:cNvSpPr>
          <p:nvPr>
            <p:ph type="body" sz="quarter" idx="4294967295"/>
          </p:nvPr>
        </p:nvSpPr>
        <p:spPr>
          <a:xfrm>
            <a:off x="560885" y="2080110"/>
            <a:ext cx="2635600" cy="2233864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1200"/>
              </a:spcBef>
              <a:buSzTx/>
              <a:buNone/>
              <a:defRPr sz="1700">
                <a:latin typeface="Bebas AR Bold"/>
                <a:ea typeface="Bebas AR Bold"/>
                <a:cs typeface="Bebas AR Bold"/>
                <a:sym typeface="Bebas AR Bold"/>
              </a:defRPr>
            </a:lvl1pPr>
          </a:lstStyle>
          <a:p>
            <a:r>
              <a:t>The process whereby national economies and business systems are becoming deeply interlinked with each other.</a:t>
            </a:r>
          </a:p>
        </p:txBody>
      </p:sp>
      <p:sp>
        <p:nvSpPr>
          <p:cNvPr id="545" name="Google Shape;674;p38"/>
          <p:cNvSpPr txBox="1"/>
          <p:nvPr/>
        </p:nvSpPr>
        <p:spPr>
          <a:xfrm>
            <a:off x="513424" y="1638698"/>
            <a:ext cx="2049299" cy="431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>
            <a:lvl1pPr defTabSz="740662">
              <a:defRPr sz="1600">
                <a:solidFill>
                  <a:srgbClr val="FCF4E6"/>
                </a:solidFill>
                <a:latin typeface="Rubik Light"/>
                <a:ea typeface="Rubik Light"/>
                <a:cs typeface="Rubik Light"/>
                <a:sym typeface="Rubik Light"/>
              </a:defRPr>
            </a:lvl1pPr>
          </a:lstStyle>
          <a:p>
            <a:r>
              <a:t>GLOBALIZATION:</a:t>
            </a:r>
          </a:p>
        </p:txBody>
      </p:sp>
      <p:sp>
        <p:nvSpPr>
          <p:cNvPr id="546" name="Google Shape;677;p38"/>
          <p:cNvSpPr/>
          <p:nvPr/>
        </p:nvSpPr>
        <p:spPr>
          <a:xfrm>
            <a:off x="386453" y="2329410"/>
            <a:ext cx="270237" cy="258436"/>
          </a:xfrm>
          <a:prstGeom prst="roundRect">
            <a:avLst>
              <a:gd name="adj" fmla="val 6004"/>
            </a:avLst>
          </a:prstGeom>
          <a:solidFill>
            <a:schemeClr val="accent5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 sz="13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47" name="Google Shape;680;p38"/>
          <p:cNvSpPr/>
          <p:nvPr/>
        </p:nvSpPr>
        <p:spPr>
          <a:xfrm>
            <a:off x="3095600" y="1647162"/>
            <a:ext cx="2373902" cy="431402"/>
          </a:xfrm>
          <a:prstGeom prst="roundRect">
            <a:avLst>
              <a:gd name="adj" fmla="val 5742"/>
            </a:avLst>
          </a:prstGeom>
          <a:solidFill>
            <a:schemeClr val="accent2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48" name="Google Shape;681;p38"/>
          <p:cNvSpPr txBox="1"/>
          <p:nvPr/>
        </p:nvSpPr>
        <p:spPr>
          <a:xfrm>
            <a:off x="3223836" y="1894002"/>
            <a:ext cx="2657842" cy="2351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>
            <a:lvl1pPr algn="ctr">
              <a:spcBef>
                <a:spcPts val="1200"/>
              </a:spcBef>
              <a:defRPr sz="1700">
                <a:latin typeface="Bebas AR Bold"/>
                <a:ea typeface="Bebas AR Bold"/>
                <a:cs typeface="Bebas AR Bold"/>
                <a:sym typeface="Bebas AR Bold"/>
              </a:defRPr>
            </a:lvl1pPr>
          </a:lstStyle>
          <a:p>
            <a:r>
              <a:t>An economy in which businesses are privately owned and prices are set by the interaction of supply and demand.</a:t>
            </a:r>
          </a:p>
        </p:txBody>
      </p:sp>
      <p:sp>
        <p:nvSpPr>
          <p:cNvPr id="549" name="Google Shape;682;p38"/>
          <p:cNvSpPr txBox="1"/>
          <p:nvPr/>
        </p:nvSpPr>
        <p:spPr>
          <a:xfrm>
            <a:off x="3257900" y="1647162"/>
            <a:ext cx="2049299" cy="431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>
            <a:lvl1pPr defTabSz="676655">
              <a:defRPr>
                <a:solidFill>
                  <a:srgbClr val="FCF4E6"/>
                </a:solidFill>
                <a:latin typeface="Rubik Light"/>
                <a:ea typeface="Rubik Light"/>
                <a:cs typeface="Rubik Light"/>
                <a:sym typeface="Rubik Light"/>
              </a:defRPr>
            </a:lvl1pPr>
          </a:lstStyle>
          <a:p>
            <a:r>
              <a:t>MARKET ECONOMY:</a:t>
            </a:r>
          </a:p>
        </p:txBody>
      </p:sp>
      <p:sp>
        <p:nvSpPr>
          <p:cNvPr id="550" name="Google Shape;685;p38"/>
          <p:cNvSpPr/>
          <p:nvPr/>
        </p:nvSpPr>
        <p:spPr>
          <a:xfrm>
            <a:off x="3134378" y="2329410"/>
            <a:ext cx="270255" cy="258436"/>
          </a:xfrm>
          <a:prstGeom prst="roundRect">
            <a:avLst>
              <a:gd name="adj" fmla="val 6005"/>
            </a:avLst>
          </a:prstGeom>
          <a:solidFill>
            <a:schemeClr val="accent5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51" name="Google Shape;688;p38"/>
          <p:cNvSpPr/>
          <p:nvPr/>
        </p:nvSpPr>
        <p:spPr>
          <a:xfrm>
            <a:off x="441939" y="2378987"/>
            <a:ext cx="159282" cy="1592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13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52" name="Google Shape;689;p38"/>
          <p:cNvSpPr/>
          <p:nvPr/>
        </p:nvSpPr>
        <p:spPr>
          <a:xfrm>
            <a:off x="3189864" y="2378987"/>
            <a:ext cx="159282" cy="1592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53" name="Google Shape;672;p38"/>
          <p:cNvSpPr/>
          <p:nvPr/>
        </p:nvSpPr>
        <p:spPr>
          <a:xfrm>
            <a:off x="5840074" y="1647162"/>
            <a:ext cx="2373902" cy="431402"/>
          </a:xfrm>
          <a:prstGeom prst="roundRect">
            <a:avLst>
              <a:gd name="adj" fmla="val 5742"/>
            </a:avLst>
          </a:prstGeom>
          <a:solidFill>
            <a:schemeClr val="accent2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54" name="Google Shape;674;p38"/>
          <p:cNvSpPr txBox="1"/>
          <p:nvPr/>
        </p:nvSpPr>
        <p:spPr>
          <a:xfrm>
            <a:off x="5909031" y="1632874"/>
            <a:ext cx="2235989" cy="462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>
            <a:lvl1pPr defTabSz="640079">
              <a:defRPr>
                <a:solidFill>
                  <a:srgbClr val="FCF4E6"/>
                </a:solidFill>
                <a:latin typeface="Rubik Light"/>
                <a:ea typeface="Rubik Light"/>
                <a:cs typeface="Rubik Light"/>
                <a:sym typeface="Rubik Light"/>
              </a:defRPr>
            </a:lvl1pPr>
          </a:lstStyle>
          <a:p>
            <a:r>
              <a:t>SOCIALIST ECONOMY:</a:t>
            </a:r>
          </a:p>
        </p:txBody>
      </p:sp>
      <p:sp>
        <p:nvSpPr>
          <p:cNvPr id="555" name="Google Shape;681;p38"/>
          <p:cNvSpPr txBox="1"/>
          <p:nvPr/>
        </p:nvSpPr>
        <p:spPr>
          <a:xfrm>
            <a:off x="6245376" y="1762610"/>
            <a:ext cx="2657841" cy="22338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>
            <a:lvl1pPr algn="ctr">
              <a:spcBef>
                <a:spcPts val="1200"/>
              </a:spcBef>
              <a:defRPr sz="1700">
                <a:latin typeface="Bebas AR Bold"/>
                <a:ea typeface="Bebas AR Bold"/>
                <a:cs typeface="Bebas AR Bold"/>
                <a:sym typeface="Bebas AR Bold"/>
              </a:defRPr>
            </a:lvl1pPr>
          </a:lstStyle>
          <a:p>
            <a:r>
              <a:t>An economy in which businesses are owned by the state and prices are set by state planners.</a:t>
            </a:r>
          </a:p>
        </p:txBody>
      </p:sp>
      <p:sp>
        <p:nvSpPr>
          <p:cNvPr id="556" name="Google Shape;685;p38"/>
          <p:cNvSpPr/>
          <p:nvPr/>
        </p:nvSpPr>
        <p:spPr>
          <a:xfrm>
            <a:off x="6102906" y="2329410"/>
            <a:ext cx="270255" cy="258436"/>
          </a:xfrm>
          <a:prstGeom prst="roundRect">
            <a:avLst>
              <a:gd name="adj" fmla="val 6005"/>
            </a:avLst>
          </a:prstGeom>
          <a:solidFill>
            <a:schemeClr val="accent5"/>
          </a:solidFill>
          <a:ln w="28575">
            <a:solidFill>
              <a:srgbClr val="2D2E27"/>
            </a:solidFill>
          </a:ln>
          <a:effectLst>
            <a:outerShdw dist="76200" dir="3120000" rotWithShape="0">
              <a:srgbClr val="2D2E27"/>
            </a:outerShdw>
          </a:effectLst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57" name="Google Shape;689;p38"/>
          <p:cNvSpPr/>
          <p:nvPr/>
        </p:nvSpPr>
        <p:spPr>
          <a:xfrm>
            <a:off x="6158391" y="2378987"/>
            <a:ext cx="159282" cy="1592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2D2E2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5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601492" y="4889660"/>
            <a:ext cx="188897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85;p35"/>
          <p:cNvSpPr txBox="1">
            <a:spLocks noGrp="1"/>
          </p:cNvSpPr>
          <p:nvPr>
            <p:ph type="title"/>
          </p:nvPr>
        </p:nvSpPr>
        <p:spPr>
          <a:xfrm>
            <a:off x="3003496" y="1174669"/>
            <a:ext cx="3366001" cy="1824202"/>
          </a:xfrm>
          <a:prstGeom prst="rect">
            <a:avLst/>
          </a:prstGeom>
        </p:spPr>
        <p:txBody>
          <a:bodyPr/>
          <a:lstStyle>
            <a:lvl1pPr defTabSz="475487">
              <a:defRPr sz="63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02</a:t>
            </a:r>
          </a:p>
        </p:txBody>
      </p:sp>
      <p:sp>
        <p:nvSpPr>
          <p:cNvPr id="561" name="Google Shape;586;p35"/>
          <p:cNvSpPr txBox="1"/>
          <p:nvPr/>
        </p:nvSpPr>
        <p:spPr>
          <a:xfrm>
            <a:off x="2543777" y="2587931"/>
            <a:ext cx="4056446" cy="1824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3" tIns="91423" rIns="91423" bIns="91423" anchor="ctr">
            <a:normAutofit/>
          </a:bodyPr>
          <a:lstStyle>
            <a:lvl1pPr algn="ctr" defTabSz="713230">
              <a:defRPr sz="31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PROCESS OF GLOBALIZATION</a:t>
            </a:r>
          </a:p>
        </p:txBody>
      </p:sp>
      <p:sp>
        <p:nvSpPr>
          <p:cNvPr id="56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519437" y="4753334"/>
            <a:ext cx="188896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1298;p49"/>
          <p:cNvSpPr txBox="1">
            <a:spLocks noGrp="1"/>
          </p:cNvSpPr>
          <p:nvPr>
            <p:ph type="body" sz="half" idx="1"/>
          </p:nvPr>
        </p:nvSpPr>
        <p:spPr>
          <a:xfrm>
            <a:off x="908049" y="1542875"/>
            <a:ext cx="4055703" cy="30264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000"/>
              </a:spcBef>
              <a:buClr>
                <a:srgbClr val="2D2E27"/>
              </a:buClr>
              <a:buSzPts val="2100"/>
              <a:defRPr sz="2100">
                <a:latin typeface="Bebas AR Bold"/>
                <a:ea typeface="Bebas AR Bold"/>
                <a:cs typeface="Bebas AR Bold"/>
                <a:sym typeface="Bebas AR Bold"/>
              </a:defRPr>
            </a:pPr>
            <a:r>
              <a:t>In a market based economy, most businesses are privately owned.</a:t>
            </a:r>
          </a:p>
          <a:p>
            <a:pPr>
              <a:spcBef>
                <a:spcPts val="1000"/>
              </a:spcBef>
              <a:buClr>
                <a:srgbClr val="2D2E27"/>
              </a:buClr>
              <a:buSzPts val="2100"/>
              <a:defRPr sz="2100">
                <a:latin typeface="Bebas AR Bold"/>
                <a:ea typeface="Bebas AR Bold"/>
                <a:cs typeface="Bebas AR Bold"/>
                <a:sym typeface="Bebas AR Bold"/>
              </a:defRPr>
            </a:pPr>
            <a:r>
              <a:t>Socialist economies, mostly owned by the state.</a:t>
            </a:r>
          </a:p>
        </p:txBody>
      </p:sp>
      <p:sp>
        <p:nvSpPr>
          <p:cNvPr id="565" name="Google Shape;1299;p49"/>
          <p:cNvSpPr txBox="1">
            <a:spLocks noGrp="1"/>
          </p:cNvSpPr>
          <p:nvPr>
            <p:ph type="title"/>
          </p:nvPr>
        </p:nvSpPr>
        <p:spPr>
          <a:xfrm>
            <a:off x="303511" y="314242"/>
            <a:ext cx="7704002" cy="1131019"/>
          </a:xfrm>
          <a:prstGeom prst="rect">
            <a:avLst/>
          </a:prstGeom>
        </p:spPr>
        <p:txBody>
          <a:bodyPr/>
          <a:lstStyle>
            <a:lvl1pPr defTabSz="859536">
              <a:defRPr sz="34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The spread of market based systems:</a:t>
            </a:r>
          </a:p>
        </p:txBody>
      </p:sp>
      <p:grpSp>
        <p:nvGrpSpPr>
          <p:cNvPr id="589" name="Google Shape;1876;p51"/>
          <p:cNvGrpSpPr/>
          <p:nvPr/>
        </p:nvGrpSpPr>
        <p:grpSpPr>
          <a:xfrm>
            <a:off x="5791302" y="1692302"/>
            <a:ext cx="2275639" cy="2754996"/>
            <a:chOff x="4" y="0"/>
            <a:chExt cx="2275638" cy="2754995"/>
          </a:xfrm>
        </p:grpSpPr>
        <p:sp>
          <p:nvSpPr>
            <p:cNvPr id="566" name="Google Shape;1877;p51"/>
            <p:cNvSpPr/>
            <p:nvPr/>
          </p:nvSpPr>
          <p:spPr>
            <a:xfrm>
              <a:off x="191418" y="1350932"/>
              <a:ext cx="2084225" cy="14040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64" y="0"/>
                  </a:moveTo>
                  <a:lnTo>
                    <a:pt x="912" y="45"/>
                  </a:lnTo>
                  <a:cubicBezTo>
                    <a:pt x="410" y="55"/>
                    <a:pt x="0" y="517"/>
                    <a:pt x="0" y="1090"/>
                  </a:cubicBezTo>
                  <a:lnTo>
                    <a:pt x="18" y="20564"/>
                  </a:lnTo>
                  <a:cubicBezTo>
                    <a:pt x="18" y="21136"/>
                    <a:pt x="428" y="21600"/>
                    <a:pt x="936" y="21600"/>
                  </a:cubicBezTo>
                  <a:lnTo>
                    <a:pt x="20689" y="21554"/>
                  </a:lnTo>
                  <a:cubicBezTo>
                    <a:pt x="21190" y="21554"/>
                    <a:pt x="21600" y="21082"/>
                    <a:pt x="21600" y="20510"/>
                  </a:cubicBezTo>
                  <a:lnTo>
                    <a:pt x="21582" y="3015"/>
                  </a:lnTo>
                  <a:lnTo>
                    <a:pt x="21575" y="1044"/>
                  </a:lnTo>
                  <a:cubicBezTo>
                    <a:pt x="21575" y="472"/>
                    <a:pt x="21166" y="0"/>
                    <a:pt x="2066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67" name="Google Shape;1878;p51"/>
            <p:cNvSpPr/>
            <p:nvPr/>
          </p:nvSpPr>
          <p:spPr>
            <a:xfrm>
              <a:off x="191417" y="1350932"/>
              <a:ext cx="2082496" cy="266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81" y="0"/>
                  </a:moveTo>
                  <a:lnTo>
                    <a:pt x="912" y="236"/>
                  </a:lnTo>
                  <a:cubicBezTo>
                    <a:pt x="411" y="288"/>
                    <a:pt x="0" y="2720"/>
                    <a:pt x="0" y="5736"/>
                  </a:cubicBezTo>
                  <a:lnTo>
                    <a:pt x="6" y="21120"/>
                  </a:lnTo>
                  <a:lnTo>
                    <a:pt x="21600" y="21600"/>
                  </a:lnTo>
                  <a:lnTo>
                    <a:pt x="21593" y="5492"/>
                  </a:lnTo>
                  <a:cubicBezTo>
                    <a:pt x="21593" y="2484"/>
                    <a:pt x="21183" y="0"/>
                    <a:pt x="2068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68" name="Google Shape;1879;p51"/>
            <p:cNvSpPr/>
            <p:nvPr/>
          </p:nvSpPr>
          <p:spPr>
            <a:xfrm>
              <a:off x="2082001" y="1450668"/>
              <a:ext cx="82637" cy="82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354"/>
                  </a:moveTo>
                  <a:cubicBezTo>
                    <a:pt x="14353" y="4354"/>
                    <a:pt x="17130" y="7304"/>
                    <a:pt x="17130" y="10722"/>
                  </a:cubicBezTo>
                  <a:cubicBezTo>
                    <a:pt x="17130" y="14296"/>
                    <a:pt x="14353" y="17246"/>
                    <a:pt x="10800" y="17246"/>
                  </a:cubicBezTo>
                  <a:cubicBezTo>
                    <a:pt x="9108" y="17246"/>
                    <a:pt x="7570" y="16466"/>
                    <a:pt x="6330" y="15388"/>
                  </a:cubicBezTo>
                  <a:cubicBezTo>
                    <a:pt x="5090" y="14140"/>
                    <a:pt x="4483" y="12594"/>
                    <a:pt x="4483" y="10878"/>
                  </a:cubicBezTo>
                  <a:cubicBezTo>
                    <a:pt x="4483" y="7304"/>
                    <a:pt x="7260" y="4510"/>
                    <a:pt x="10800" y="4354"/>
                  </a:cubicBezTo>
                  <a:close/>
                  <a:moveTo>
                    <a:pt x="10800" y="0"/>
                  </a:moveTo>
                  <a:cubicBezTo>
                    <a:pt x="4793" y="0"/>
                    <a:pt x="0" y="4822"/>
                    <a:pt x="0" y="10878"/>
                  </a:cubicBezTo>
                  <a:cubicBezTo>
                    <a:pt x="0" y="13672"/>
                    <a:pt x="1085" y="16466"/>
                    <a:pt x="3243" y="18494"/>
                  </a:cubicBezTo>
                  <a:cubicBezTo>
                    <a:pt x="5245" y="20495"/>
                    <a:pt x="7867" y="21600"/>
                    <a:pt x="10800" y="21600"/>
                  </a:cubicBezTo>
                  <a:cubicBezTo>
                    <a:pt x="16820" y="21600"/>
                    <a:pt x="21600" y="16778"/>
                    <a:pt x="21600" y="10722"/>
                  </a:cubicBezTo>
                  <a:cubicBezTo>
                    <a:pt x="21600" y="4822"/>
                    <a:pt x="16665" y="0"/>
                    <a:pt x="10800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69" name="Google Shape;1880;p51"/>
            <p:cNvSpPr/>
            <p:nvPr/>
          </p:nvSpPr>
          <p:spPr>
            <a:xfrm>
              <a:off x="1959184" y="1450668"/>
              <a:ext cx="82638" cy="82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480"/>
                  </a:moveTo>
                  <a:cubicBezTo>
                    <a:pt x="14353" y="4480"/>
                    <a:pt x="17130" y="7256"/>
                    <a:pt x="17130" y="10806"/>
                  </a:cubicBezTo>
                  <a:cubicBezTo>
                    <a:pt x="17130" y="14202"/>
                    <a:pt x="14353" y="17133"/>
                    <a:pt x="10800" y="17133"/>
                  </a:cubicBezTo>
                  <a:cubicBezTo>
                    <a:pt x="7260" y="17133"/>
                    <a:pt x="4483" y="14357"/>
                    <a:pt x="4483" y="10806"/>
                  </a:cubicBezTo>
                  <a:cubicBezTo>
                    <a:pt x="4483" y="7256"/>
                    <a:pt x="7260" y="4480"/>
                    <a:pt x="10800" y="4480"/>
                  </a:cubicBezTo>
                  <a:close/>
                  <a:moveTo>
                    <a:pt x="10800" y="0"/>
                  </a:moveTo>
                  <a:cubicBezTo>
                    <a:pt x="4793" y="0"/>
                    <a:pt x="0" y="4790"/>
                    <a:pt x="0" y="10806"/>
                  </a:cubicBezTo>
                  <a:cubicBezTo>
                    <a:pt x="0" y="16668"/>
                    <a:pt x="4935" y="21600"/>
                    <a:pt x="10800" y="21600"/>
                  </a:cubicBezTo>
                  <a:cubicBezTo>
                    <a:pt x="16820" y="21600"/>
                    <a:pt x="21600" y="16668"/>
                    <a:pt x="21600" y="10806"/>
                  </a:cubicBezTo>
                  <a:cubicBezTo>
                    <a:pt x="21600" y="4790"/>
                    <a:pt x="16665" y="0"/>
                    <a:pt x="10800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0" name="Google Shape;1881;p51"/>
            <p:cNvSpPr/>
            <p:nvPr/>
          </p:nvSpPr>
          <p:spPr>
            <a:xfrm>
              <a:off x="1838740" y="1450668"/>
              <a:ext cx="82638" cy="82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480"/>
                  </a:moveTo>
                  <a:cubicBezTo>
                    <a:pt x="14198" y="4480"/>
                    <a:pt x="17130" y="7256"/>
                    <a:pt x="17130" y="10806"/>
                  </a:cubicBezTo>
                  <a:cubicBezTo>
                    <a:pt x="17130" y="14357"/>
                    <a:pt x="14353" y="17133"/>
                    <a:pt x="10800" y="17133"/>
                  </a:cubicBezTo>
                  <a:cubicBezTo>
                    <a:pt x="7260" y="17133"/>
                    <a:pt x="4483" y="14357"/>
                    <a:pt x="4483" y="10806"/>
                  </a:cubicBezTo>
                  <a:cubicBezTo>
                    <a:pt x="4483" y="9115"/>
                    <a:pt x="5090" y="7566"/>
                    <a:pt x="6330" y="6339"/>
                  </a:cubicBezTo>
                  <a:cubicBezTo>
                    <a:pt x="7570" y="5100"/>
                    <a:pt x="9108" y="4480"/>
                    <a:pt x="10800" y="4480"/>
                  </a:cubicBezTo>
                  <a:close/>
                  <a:moveTo>
                    <a:pt x="10800" y="0"/>
                  </a:moveTo>
                  <a:cubicBezTo>
                    <a:pt x="7867" y="168"/>
                    <a:pt x="5245" y="1239"/>
                    <a:pt x="3088" y="3254"/>
                  </a:cubicBezTo>
                  <a:cubicBezTo>
                    <a:pt x="1085" y="5255"/>
                    <a:pt x="0" y="8031"/>
                    <a:pt x="0" y="10806"/>
                  </a:cubicBezTo>
                  <a:cubicBezTo>
                    <a:pt x="0" y="16823"/>
                    <a:pt x="4793" y="21600"/>
                    <a:pt x="10800" y="21600"/>
                  </a:cubicBezTo>
                  <a:cubicBezTo>
                    <a:pt x="16665" y="21600"/>
                    <a:pt x="21600" y="16823"/>
                    <a:pt x="21600" y="10806"/>
                  </a:cubicBezTo>
                  <a:cubicBezTo>
                    <a:pt x="21600" y="4945"/>
                    <a:pt x="16665" y="0"/>
                    <a:pt x="10800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1" name="Google Shape;1882;p51"/>
            <p:cNvSpPr/>
            <p:nvPr/>
          </p:nvSpPr>
          <p:spPr>
            <a:xfrm>
              <a:off x="465963" y="1841011"/>
              <a:ext cx="1552235" cy="25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" y="0"/>
                  </a:moveTo>
                  <a:cubicBezTo>
                    <a:pt x="99" y="0"/>
                    <a:pt x="0" y="4402"/>
                    <a:pt x="0" y="9833"/>
                  </a:cubicBezTo>
                  <a:cubicBezTo>
                    <a:pt x="0" y="15717"/>
                    <a:pt x="99" y="20119"/>
                    <a:pt x="214" y="20119"/>
                  </a:cubicBezTo>
                  <a:lnTo>
                    <a:pt x="21387" y="21600"/>
                  </a:lnTo>
                  <a:cubicBezTo>
                    <a:pt x="21511" y="21600"/>
                    <a:pt x="21600" y="17157"/>
                    <a:pt x="21600" y="11273"/>
                  </a:cubicBezTo>
                  <a:cubicBezTo>
                    <a:pt x="21600" y="5883"/>
                    <a:pt x="21511" y="1440"/>
                    <a:pt x="21387" y="1440"/>
                  </a:cubicBezTo>
                  <a:lnTo>
                    <a:pt x="214" y="0"/>
                  </a:ln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2" name="Google Shape;1883;p51"/>
            <p:cNvSpPr/>
            <p:nvPr/>
          </p:nvSpPr>
          <p:spPr>
            <a:xfrm>
              <a:off x="464777" y="2368208"/>
              <a:ext cx="791761" cy="25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9" y="0"/>
                  </a:moveTo>
                  <a:cubicBezTo>
                    <a:pt x="194" y="0"/>
                    <a:pt x="0" y="5033"/>
                    <a:pt x="0" y="10569"/>
                  </a:cubicBezTo>
                  <a:cubicBezTo>
                    <a:pt x="0" y="16064"/>
                    <a:pt x="194" y="21055"/>
                    <a:pt x="419" y="21055"/>
                  </a:cubicBezTo>
                  <a:lnTo>
                    <a:pt x="21182" y="21600"/>
                  </a:lnTo>
                  <a:cubicBezTo>
                    <a:pt x="21407" y="21600"/>
                    <a:pt x="21600" y="17070"/>
                    <a:pt x="21600" y="11576"/>
                  </a:cubicBezTo>
                  <a:cubicBezTo>
                    <a:pt x="21600" y="5536"/>
                    <a:pt x="21407" y="1007"/>
                    <a:pt x="21182" y="1007"/>
                  </a:cubicBezTo>
                  <a:lnTo>
                    <a:pt x="419" y="0"/>
                  </a:ln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3" name="Google Shape;1884;p51"/>
            <p:cNvSpPr/>
            <p:nvPr/>
          </p:nvSpPr>
          <p:spPr>
            <a:xfrm>
              <a:off x="465370" y="1999067"/>
              <a:ext cx="472981" cy="25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2" y="0"/>
                  </a:moveTo>
                  <a:cubicBezTo>
                    <a:pt x="323" y="0"/>
                    <a:pt x="0" y="4604"/>
                    <a:pt x="0" y="10284"/>
                  </a:cubicBezTo>
                  <a:cubicBezTo>
                    <a:pt x="0" y="16480"/>
                    <a:pt x="323" y="21084"/>
                    <a:pt x="702" y="21084"/>
                  </a:cubicBezTo>
                  <a:lnTo>
                    <a:pt x="20898" y="21600"/>
                  </a:lnTo>
                  <a:cubicBezTo>
                    <a:pt x="21302" y="21600"/>
                    <a:pt x="21600" y="16953"/>
                    <a:pt x="21600" y="11316"/>
                  </a:cubicBezTo>
                  <a:cubicBezTo>
                    <a:pt x="21600" y="5163"/>
                    <a:pt x="21302" y="516"/>
                    <a:pt x="20898" y="516"/>
                  </a:cubicBezTo>
                  <a:lnTo>
                    <a:pt x="702" y="0"/>
                  </a:ln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4" name="Google Shape;1885;p51"/>
            <p:cNvSpPr/>
            <p:nvPr/>
          </p:nvSpPr>
          <p:spPr>
            <a:xfrm>
              <a:off x="1013917" y="2000253"/>
              <a:ext cx="1003737" cy="25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2" y="0"/>
                  </a:moveTo>
                  <a:cubicBezTo>
                    <a:pt x="152" y="0"/>
                    <a:pt x="0" y="4604"/>
                    <a:pt x="0" y="10284"/>
                  </a:cubicBezTo>
                  <a:cubicBezTo>
                    <a:pt x="0" y="16437"/>
                    <a:pt x="152" y="21084"/>
                    <a:pt x="342" y="21084"/>
                  </a:cubicBezTo>
                  <a:lnTo>
                    <a:pt x="21269" y="21600"/>
                  </a:lnTo>
                  <a:cubicBezTo>
                    <a:pt x="21460" y="21600"/>
                    <a:pt x="21600" y="16953"/>
                    <a:pt x="21600" y="11316"/>
                  </a:cubicBezTo>
                  <a:cubicBezTo>
                    <a:pt x="21600" y="5163"/>
                    <a:pt x="21460" y="516"/>
                    <a:pt x="21269" y="516"/>
                  </a:cubicBezTo>
                  <a:lnTo>
                    <a:pt x="342" y="0"/>
                  </a:ln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5" name="Google Shape;1886;p51"/>
            <p:cNvSpPr/>
            <p:nvPr/>
          </p:nvSpPr>
          <p:spPr>
            <a:xfrm>
              <a:off x="465370" y="2186232"/>
              <a:ext cx="891002" cy="25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73" y="0"/>
                  </a:moveTo>
                  <a:cubicBezTo>
                    <a:pt x="171" y="0"/>
                    <a:pt x="0" y="4647"/>
                    <a:pt x="0" y="10284"/>
                  </a:cubicBezTo>
                  <a:cubicBezTo>
                    <a:pt x="0" y="16437"/>
                    <a:pt x="171" y="21084"/>
                    <a:pt x="373" y="21084"/>
                  </a:cubicBezTo>
                  <a:lnTo>
                    <a:pt x="21227" y="21600"/>
                  </a:lnTo>
                  <a:cubicBezTo>
                    <a:pt x="21427" y="21600"/>
                    <a:pt x="21600" y="16996"/>
                    <a:pt x="21600" y="11316"/>
                  </a:cubicBezTo>
                  <a:cubicBezTo>
                    <a:pt x="21600" y="5120"/>
                    <a:pt x="21427" y="516"/>
                    <a:pt x="21227" y="516"/>
                  </a:cubicBezTo>
                  <a:lnTo>
                    <a:pt x="373" y="0"/>
                  </a:ln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6" name="Google Shape;1887;p51"/>
            <p:cNvSpPr/>
            <p:nvPr/>
          </p:nvSpPr>
          <p:spPr>
            <a:xfrm>
              <a:off x="1418940" y="2187418"/>
              <a:ext cx="598714" cy="25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5" y="0"/>
                  </a:moveTo>
                  <a:cubicBezTo>
                    <a:pt x="257" y="0"/>
                    <a:pt x="0" y="4647"/>
                    <a:pt x="0" y="10284"/>
                  </a:cubicBezTo>
                  <a:cubicBezTo>
                    <a:pt x="0" y="16437"/>
                    <a:pt x="257" y="21084"/>
                    <a:pt x="555" y="21084"/>
                  </a:cubicBezTo>
                  <a:lnTo>
                    <a:pt x="21045" y="21600"/>
                  </a:lnTo>
                  <a:cubicBezTo>
                    <a:pt x="21365" y="21600"/>
                    <a:pt x="21600" y="16996"/>
                    <a:pt x="21600" y="11316"/>
                  </a:cubicBezTo>
                  <a:cubicBezTo>
                    <a:pt x="21600" y="5120"/>
                    <a:pt x="21365" y="516"/>
                    <a:pt x="21045" y="516"/>
                  </a:cubicBezTo>
                  <a:lnTo>
                    <a:pt x="555" y="0"/>
                  </a:ln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7" name="Google Shape;1888;p51"/>
            <p:cNvSpPr/>
            <p:nvPr/>
          </p:nvSpPr>
          <p:spPr>
            <a:xfrm>
              <a:off x="379769" y="700523"/>
              <a:ext cx="559126" cy="3970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91" y="0"/>
                  </a:moveTo>
                  <a:cubicBezTo>
                    <a:pt x="2474" y="0"/>
                    <a:pt x="1239" y="172"/>
                    <a:pt x="0" y="530"/>
                  </a:cubicBezTo>
                  <a:lnTo>
                    <a:pt x="706" y="5447"/>
                  </a:lnTo>
                  <a:cubicBezTo>
                    <a:pt x="1506" y="5221"/>
                    <a:pt x="2327" y="5060"/>
                    <a:pt x="3169" y="5028"/>
                  </a:cubicBezTo>
                  <a:cubicBezTo>
                    <a:pt x="3343" y="5020"/>
                    <a:pt x="3515" y="5014"/>
                    <a:pt x="3687" y="5014"/>
                  </a:cubicBezTo>
                  <a:cubicBezTo>
                    <a:pt x="10786" y="5014"/>
                    <a:pt x="16777" y="12066"/>
                    <a:pt x="18224" y="21600"/>
                  </a:cubicBezTo>
                  <a:lnTo>
                    <a:pt x="21600" y="20637"/>
                  </a:lnTo>
                  <a:cubicBezTo>
                    <a:pt x="19843" y="8415"/>
                    <a:pt x="12204" y="0"/>
                    <a:pt x="369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8" name="Google Shape;1890;p51"/>
            <p:cNvSpPr/>
            <p:nvPr/>
          </p:nvSpPr>
          <p:spPr>
            <a:xfrm>
              <a:off x="4" y="710259"/>
              <a:ext cx="398054" cy="559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21" h="21600" extrusionOk="0">
                  <a:moveTo>
                    <a:pt x="18624" y="0"/>
                  </a:moveTo>
                  <a:cubicBezTo>
                    <a:pt x="6028" y="2029"/>
                    <a:pt x="-2079" y="11689"/>
                    <a:pt x="468" y="21600"/>
                  </a:cubicBezTo>
                  <a:lnTo>
                    <a:pt x="4727" y="20915"/>
                  </a:lnTo>
                  <a:cubicBezTo>
                    <a:pt x="4552" y="20141"/>
                    <a:pt x="4407" y="19367"/>
                    <a:pt x="4378" y="18547"/>
                  </a:cubicBezTo>
                  <a:cubicBezTo>
                    <a:pt x="4060" y="11189"/>
                    <a:pt x="10633" y="4899"/>
                    <a:pt x="19521" y="3488"/>
                  </a:cubicBezTo>
                  <a:lnTo>
                    <a:pt x="1862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9" name="Google Shape;1891;p51"/>
            <p:cNvSpPr/>
            <p:nvPr/>
          </p:nvSpPr>
          <p:spPr>
            <a:xfrm>
              <a:off x="9540" y="1079895"/>
              <a:ext cx="939088" cy="569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8" h="21600" extrusionOk="0">
                  <a:moveTo>
                    <a:pt x="20443" y="0"/>
                  </a:moveTo>
                  <a:lnTo>
                    <a:pt x="18521" y="671"/>
                  </a:lnTo>
                  <a:cubicBezTo>
                    <a:pt x="18625" y="1502"/>
                    <a:pt x="18691" y="2354"/>
                    <a:pt x="18703" y="3250"/>
                  </a:cubicBezTo>
                  <a:cubicBezTo>
                    <a:pt x="18859" y="11315"/>
                    <a:pt x="15197" y="18082"/>
                    <a:pt x="10508" y="18352"/>
                  </a:cubicBezTo>
                  <a:cubicBezTo>
                    <a:pt x="10411" y="18357"/>
                    <a:pt x="10314" y="18359"/>
                    <a:pt x="10217" y="18359"/>
                  </a:cubicBezTo>
                  <a:cubicBezTo>
                    <a:pt x="6122" y="18359"/>
                    <a:pt x="2671" y="13307"/>
                    <a:pt x="1910" y="6542"/>
                  </a:cubicBezTo>
                  <a:lnTo>
                    <a:pt x="0" y="7215"/>
                  </a:lnTo>
                  <a:cubicBezTo>
                    <a:pt x="871" y="14518"/>
                    <a:pt x="4182" y="19875"/>
                    <a:pt x="8170" y="21264"/>
                  </a:cubicBezTo>
                  <a:cubicBezTo>
                    <a:pt x="8832" y="21487"/>
                    <a:pt x="9520" y="21600"/>
                    <a:pt x="10209" y="21600"/>
                  </a:cubicBezTo>
                  <a:cubicBezTo>
                    <a:pt x="10910" y="21600"/>
                    <a:pt x="11611" y="21487"/>
                    <a:pt x="12313" y="21240"/>
                  </a:cubicBezTo>
                  <a:cubicBezTo>
                    <a:pt x="17963" y="19248"/>
                    <a:pt x="21600" y="9747"/>
                    <a:pt x="2044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0" name="Google Shape;1892;p51"/>
            <p:cNvSpPr/>
            <p:nvPr/>
          </p:nvSpPr>
          <p:spPr>
            <a:xfrm>
              <a:off x="616506" y="0"/>
              <a:ext cx="1331461" cy="1184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" y="0"/>
                  </a:moveTo>
                  <a:cubicBezTo>
                    <a:pt x="19" y="0"/>
                    <a:pt x="0" y="22"/>
                    <a:pt x="0" y="43"/>
                  </a:cubicBezTo>
                  <a:lnTo>
                    <a:pt x="0" y="21557"/>
                  </a:lnTo>
                  <a:cubicBezTo>
                    <a:pt x="0" y="21578"/>
                    <a:pt x="19" y="21600"/>
                    <a:pt x="38" y="21600"/>
                  </a:cubicBezTo>
                  <a:lnTo>
                    <a:pt x="21562" y="21600"/>
                  </a:lnTo>
                  <a:cubicBezTo>
                    <a:pt x="21581" y="21600"/>
                    <a:pt x="21600" y="21578"/>
                    <a:pt x="21600" y="21557"/>
                  </a:cubicBezTo>
                  <a:lnTo>
                    <a:pt x="21600" y="43"/>
                  </a:lnTo>
                  <a:cubicBezTo>
                    <a:pt x="21600" y="22"/>
                    <a:pt x="21581" y="0"/>
                    <a:pt x="21562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1" name="Google Shape;1893;p51"/>
            <p:cNvSpPr/>
            <p:nvPr/>
          </p:nvSpPr>
          <p:spPr>
            <a:xfrm>
              <a:off x="616506" y="0"/>
              <a:ext cx="1331461" cy="1184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" y="0"/>
                  </a:moveTo>
                  <a:cubicBezTo>
                    <a:pt x="19" y="0"/>
                    <a:pt x="0" y="22"/>
                    <a:pt x="0" y="43"/>
                  </a:cubicBezTo>
                  <a:lnTo>
                    <a:pt x="0" y="21557"/>
                  </a:lnTo>
                  <a:cubicBezTo>
                    <a:pt x="0" y="21578"/>
                    <a:pt x="19" y="21600"/>
                    <a:pt x="38" y="21600"/>
                  </a:cubicBezTo>
                  <a:lnTo>
                    <a:pt x="21562" y="21600"/>
                  </a:lnTo>
                  <a:cubicBezTo>
                    <a:pt x="21581" y="21600"/>
                    <a:pt x="21600" y="21578"/>
                    <a:pt x="21600" y="21557"/>
                  </a:cubicBezTo>
                  <a:lnTo>
                    <a:pt x="21600" y="43"/>
                  </a:lnTo>
                  <a:cubicBezTo>
                    <a:pt x="21600" y="22"/>
                    <a:pt x="21581" y="0"/>
                    <a:pt x="2156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2" name="Google Shape;1894;p51"/>
            <p:cNvSpPr/>
            <p:nvPr/>
          </p:nvSpPr>
          <p:spPr>
            <a:xfrm>
              <a:off x="1081775" y="125188"/>
              <a:ext cx="400923" cy="400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6" y="0"/>
                  </a:moveTo>
                  <a:cubicBezTo>
                    <a:pt x="4836" y="0"/>
                    <a:pt x="0" y="4836"/>
                    <a:pt x="0" y="10817"/>
                  </a:cubicBezTo>
                  <a:cubicBezTo>
                    <a:pt x="0" y="16764"/>
                    <a:pt x="4836" y="21600"/>
                    <a:pt x="10816" y="21600"/>
                  </a:cubicBezTo>
                  <a:cubicBezTo>
                    <a:pt x="16764" y="21600"/>
                    <a:pt x="21600" y="16764"/>
                    <a:pt x="21600" y="10817"/>
                  </a:cubicBezTo>
                  <a:cubicBezTo>
                    <a:pt x="21600" y="4836"/>
                    <a:pt x="16764" y="0"/>
                    <a:pt x="10816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3" name="Google Shape;1895;p51"/>
            <p:cNvSpPr/>
            <p:nvPr/>
          </p:nvSpPr>
          <p:spPr>
            <a:xfrm>
              <a:off x="1231182" y="234364"/>
              <a:ext cx="101566" cy="1022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5" y="0"/>
                  </a:moveTo>
                  <a:cubicBezTo>
                    <a:pt x="4772" y="0"/>
                    <a:pt x="0" y="4878"/>
                    <a:pt x="0" y="10737"/>
                  </a:cubicBezTo>
                  <a:cubicBezTo>
                    <a:pt x="0" y="16722"/>
                    <a:pt x="4772" y="21600"/>
                    <a:pt x="10805" y="21600"/>
                  </a:cubicBezTo>
                  <a:cubicBezTo>
                    <a:pt x="16828" y="21600"/>
                    <a:pt x="21600" y="16722"/>
                    <a:pt x="21600" y="10737"/>
                  </a:cubicBezTo>
                  <a:cubicBezTo>
                    <a:pt x="21600" y="4878"/>
                    <a:pt x="16828" y="0"/>
                    <a:pt x="1080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4" name="Google Shape;1896;p51"/>
            <p:cNvSpPr/>
            <p:nvPr/>
          </p:nvSpPr>
          <p:spPr>
            <a:xfrm>
              <a:off x="1193966" y="340673"/>
              <a:ext cx="176591" cy="90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742" y="0"/>
                  </a:moveTo>
                  <a:cubicBezTo>
                    <a:pt x="3899" y="0"/>
                    <a:pt x="0" y="7572"/>
                    <a:pt x="0" y="16975"/>
                  </a:cubicBezTo>
                  <a:cubicBezTo>
                    <a:pt x="0" y="19499"/>
                    <a:pt x="1010" y="21600"/>
                    <a:pt x="2309" y="21600"/>
                  </a:cubicBezTo>
                  <a:lnTo>
                    <a:pt x="19212" y="21600"/>
                  </a:lnTo>
                  <a:cubicBezTo>
                    <a:pt x="20512" y="21600"/>
                    <a:pt x="21600" y="19499"/>
                    <a:pt x="21600" y="16975"/>
                  </a:cubicBezTo>
                  <a:lnTo>
                    <a:pt x="21600" y="14862"/>
                  </a:lnTo>
                  <a:cubicBezTo>
                    <a:pt x="21600" y="6597"/>
                    <a:pt x="18130" y="0"/>
                    <a:pt x="1386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5" name="Google Shape;1897;p51"/>
            <p:cNvSpPr/>
            <p:nvPr/>
          </p:nvSpPr>
          <p:spPr>
            <a:xfrm>
              <a:off x="893473" y="625252"/>
              <a:ext cx="777576" cy="1405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cubicBezTo>
                    <a:pt x="15" y="0"/>
                    <a:pt x="0" y="99"/>
                    <a:pt x="0" y="274"/>
                  </a:cubicBezTo>
                  <a:lnTo>
                    <a:pt x="0" y="21243"/>
                  </a:lnTo>
                  <a:cubicBezTo>
                    <a:pt x="0" y="21418"/>
                    <a:pt x="15" y="21600"/>
                    <a:pt x="48" y="21600"/>
                  </a:cubicBezTo>
                  <a:lnTo>
                    <a:pt x="21551" y="21600"/>
                  </a:lnTo>
                  <a:cubicBezTo>
                    <a:pt x="21584" y="21600"/>
                    <a:pt x="21600" y="21418"/>
                    <a:pt x="21600" y="21243"/>
                  </a:cubicBezTo>
                  <a:lnTo>
                    <a:pt x="21600" y="274"/>
                  </a:lnTo>
                  <a:cubicBezTo>
                    <a:pt x="21600" y="99"/>
                    <a:pt x="21584" y="0"/>
                    <a:pt x="21551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6" name="Google Shape;1898;p51"/>
            <p:cNvSpPr/>
            <p:nvPr/>
          </p:nvSpPr>
          <p:spPr>
            <a:xfrm>
              <a:off x="893473" y="853142"/>
              <a:ext cx="777576" cy="1405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cubicBezTo>
                    <a:pt x="15" y="0"/>
                    <a:pt x="0" y="182"/>
                    <a:pt x="0" y="365"/>
                  </a:cubicBezTo>
                  <a:lnTo>
                    <a:pt x="0" y="21327"/>
                  </a:lnTo>
                  <a:cubicBezTo>
                    <a:pt x="0" y="21509"/>
                    <a:pt x="15" y="21600"/>
                    <a:pt x="48" y="21600"/>
                  </a:cubicBezTo>
                  <a:lnTo>
                    <a:pt x="21551" y="21600"/>
                  </a:lnTo>
                  <a:cubicBezTo>
                    <a:pt x="21584" y="21600"/>
                    <a:pt x="21600" y="21509"/>
                    <a:pt x="21600" y="21327"/>
                  </a:cubicBezTo>
                  <a:lnTo>
                    <a:pt x="21600" y="365"/>
                  </a:lnTo>
                  <a:cubicBezTo>
                    <a:pt x="21600" y="182"/>
                    <a:pt x="21584" y="0"/>
                    <a:pt x="21551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7" name="Google Shape;1899;p51"/>
            <p:cNvSpPr/>
            <p:nvPr/>
          </p:nvSpPr>
          <p:spPr>
            <a:xfrm>
              <a:off x="1757093" y="76012"/>
              <a:ext cx="98933" cy="9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600" extrusionOk="0">
                  <a:moveTo>
                    <a:pt x="18715" y="0"/>
                  </a:moveTo>
                  <a:cubicBezTo>
                    <a:pt x="18081" y="0"/>
                    <a:pt x="17457" y="227"/>
                    <a:pt x="16950" y="681"/>
                  </a:cubicBezTo>
                  <a:lnTo>
                    <a:pt x="666" y="17341"/>
                  </a:lnTo>
                  <a:cubicBezTo>
                    <a:pt x="-222" y="18368"/>
                    <a:pt x="-222" y="19924"/>
                    <a:pt x="666" y="20832"/>
                  </a:cubicBezTo>
                  <a:cubicBezTo>
                    <a:pt x="1173" y="21341"/>
                    <a:pt x="1796" y="21600"/>
                    <a:pt x="2441" y="21600"/>
                  </a:cubicBezTo>
                  <a:cubicBezTo>
                    <a:pt x="3064" y="21600"/>
                    <a:pt x="3699" y="21341"/>
                    <a:pt x="4206" y="20832"/>
                  </a:cubicBezTo>
                  <a:lnTo>
                    <a:pt x="20480" y="4162"/>
                  </a:lnTo>
                  <a:cubicBezTo>
                    <a:pt x="21378" y="3265"/>
                    <a:pt x="21378" y="1719"/>
                    <a:pt x="20480" y="681"/>
                  </a:cubicBezTo>
                  <a:cubicBezTo>
                    <a:pt x="19983" y="227"/>
                    <a:pt x="19349" y="0"/>
                    <a:pt x="18715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8" name="Google Shape;1900;p51"/>
            <p:cNvSpPr/>
            <p:nvPr/>
          </p:nvSpPr>
          <p:spPr>
            <a:xfrm>
              <a:off x="1757093" y="76012"/>
              <a:ext cx="98933" cy="9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600" extrusionOk="0">
                  <a:moveTo>
                    <a:pt x="2441" y="0"/>
                  </a:moveTo>
                  <a:cubicBezTo>
                    <a:pt x="1807" y="0"/>
                    <a:pt x="1173" y="227"/>
                    <a:pt x="666" y="681"/>
                  </a:cubicBezTo>
                  <a:cubicBezTo>
                    <a:pt x="-222" y="1719"/>
                    <a:pt x="-222" y="3265"/>
                    <a:pt x="666" y="4162"/>
                  </a:cubicBezTo>
                  <a:lnTo>
                    <a:pt x="16950" y="20832"/>
                  </a:lnTo>
                  <a:cubicBezTo>
                    <a:pt x="17457" y="21341"/>
                    <a:pt x="18092" y="21600"/>
                    <a:pt x="18715" y="21600"/>
                  </a:cubicBezTo>
                  <a:cubicBezTo>
                    <a:pt x="19349" y="21600"/>
                    <a:pt x="19983" y="21341"/>
                    <a:pt x="20480" y="20832"/>
                  </a:cubicBezTo>
                  <a:cubicBezTo>
                    <a:pt x="21378" y="19924"/>
                    <a:pt x="21378" y="18368"/>
                    <a:pt x="20480" y="17341"/>
                  </a:cubicBezTo>
                  <a:lnTo>
                    <a:pt x="4206" y="681"/>
                  </a:lnTo>
                  <a:cubicBezTo>
                    <a:pt x="3699" y="227"/>
                    <a:pt x="3064" y="0"/>
                    <a:pt x="2441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59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724422" y="4872487"/>
            <a:ext cx="188896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1298;p49"/>
          <p:cNvSpPr txBox="1">
            <a:spLocks noGrp="1"/>
          </p:cNvSpPr>
          <p:nvPr>
            <p:ph type="body" idx="1"/>
          </p:nvPr>
        </p:nvSpPr>
        <p:spPr>
          <a:xfrm>
            <a:off x="276689" y="1300936"/>
            <a:ext cx="7527460" cy="3383153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000"/>
              </a:spcBef>
              <a:buClr>
                <a:srgbClr val="2D2E27"/>
              </a:buClr>
              <a:buSzPts val="1900"/>
              <a:defRPr sz="1900">
                <a:latin typeface="Bebas AR Bold"/>
                <a:ea typeface="Bebas AR Bold"/>
                <a:cs typeface="Bebas AR Bold"/>
                <a:sym typeface="Bebas AR Bold"/>
              </a:defRPr>
            </a:pPr>
            <a:r>
              <a:t>International trade:</a:t>
            </a:r>
            <a:r>
              <a:rPr>
                <a:latin typeface="Inter"/>
                <a:ea typeface="Inter"/>
                <a:cs typeface="Inter"/>
                <a:sym typeface="Inter"/>
              </a:rPr>
              <a:t> the sale of a good or service across borders.</a:t>
            </a:r>
          </a:p>
          <a:p>
            <a:pPr>
              <a:spcBef>
                <a:spcPts val="1000"/>
              </a:spcBef>
              <a:buClr>
                <a:srgbClr val="2D2E27"/>
              </a:buClr>
              <a:buSzPts val="1900"/>
              <a:defRPr sz="1900">
                <a:latin typeface="Bebas AR Bold"/>
                <a:ea typeface="Bebas AR Bold"/>
                <a:cs typeface="Bebas AR Bold"/>
                <a:sym typeface="Bebas AR Bold"/>
              </a:defRPr>
            </a:pPr>
            <a:r>
              <a:t>foreign direct investment:</a:t>
            </a:r>
            <a:r>
              <a:rPr>
                <a:latin typeface="Inter"/>
                <a:ea typeface="Inter"/>
                <a:cs typeface="Inter"/>
                <a:sym typeface="Inter"/>
              </a:rPr>
              <a:t> investments by a company based in one nation in business activities in another nation.</a:t>
            </a:r>
          </a:p>
          <a:p>
            <a:pPr>
              <a:spcBef>
                <a:spcPts val="1000"/>
              </a:spcBef>
              <a:buClr>
                <a:srgbClr val="2D2E27"/>
              </a:buClr>
              <a:buSzPts val="1900"/>
              <a:defRPr sz="1900">
                <a:latin typeface="Bebas AR Bold"/>
                <a:ea typeface="Bebas AR Bold"/>
                <a:cs typeface="Bebas AR Bold"/>
                <a:sym typeface="Bebas AR Bold"/>
              </a:defRPr>
            </a:pPr>
            <a:r>
              <a:t>Tariffs:</a:t>
            </a:r>
            <a:r>
              <a:rPr>
                <a:latin typeface="Inter"/>
                <a:ea typeface="Inter"/>
                <a:cs typeface="Inter"/>
                <a:sym typeface="Inter"/>
              </a:rPr>
              <a:t> a tax on imports.</a:t>
            </a:r>
          </a:p>
          <a:p>
            <a:pPr>
              <a:spcBef>
                <a:spcPts val="1000"/>
              </a:spcBef>
              <a:buClr>
                <a:srgbClr val="2D2E27"/>
              </a:buClr>
              <a:buSzPts val="1900"/>
              <a:defRPr sz="1900">
                <a:latin typeface="Bebas AR Bold"/>
                <a:ea typeface="Bebas AR Bold"/>
                <a:cs typeface="Bebas AR Bold"/>
                <a:sym typeface="Bebas AR Bold"/>
              </a:defRPr>
            </a:pPr>
            <a:r>
              <a:t>Quotas:</a:t>
            </a:r>
            <a:r>
              <a:rPr>
                <a:latin typeface="Inter"/>
                <a:ea typeface="Inter"/>
                <a:cs typeface="Inter"/>
                <a:sym typeface="Inter"/>
              </a:rPr>
              <a:t> a limit on the number of utems of a good that can be imported from a foreign nation </a:t>
            </a:r>
          </a:p>
          <a:p>
            <a:pPr>
              <a:spcBef>
                <a:spcPts val="1000"/>
              </a:spcBef>
              <a:buClr>
                <a:srgbClr val="2D2E27"/>
              </a:buClr>
              <a:buSzPts val="1900"/>
              <a:defRPr sz="1900">
                <a:latin typeface="Bebas AR Bold"/>
                <a:ea typeface="Bebas AR Bold"/>
                <a:cs typeface="Bebas AR Bold"/>
                <a:sym typeface="Bebas AR Bold"/>
              </a:defRPr>
            </a:pPr>
            <a:r>
              <a:t>Regional trade agreements:</a:t>
            </a:r>
            <a:r>
              <a:rPr>
                <a:latin typeface="Inter"/>
                <a:ea typeface="Inter"/>
                <a:cs typeface="Inter"/>
                <a:sym typeface="Inter"/>
              </a:rPr>
              <a:t> agreements to remove barriers to trade between nations within a geographic region. </a:t>
            </a:r>
          </a:p>
        </p:txBody>
      </p:sp>
      <p:sp>
        <p:nvSpPr>
          <p:cNvPr id="593" name="Google Shape;1299;p49"/>
          <p:cNvSpPr txBox="1">
            <a:spLocks noGrp="1"/>
          </p:cNvSpPr>
          <p:nvPr>
            <p:ph type="title"/>
          </p:nvPr>
        </p:nvSpPr>
        <p:spPr>
          <a:xfrm>
            <a:off x="374127" y="315322"/>
            <a:ext cx="9036240" cy="1762738"/>
          </a:xfrm>
          <a:prstGeom prst="rect">
            <a:avLst/>
          </a:prstGeom>
        </p:spPr>
        <p:txBody>
          <a:bodyPr/>
          <a:lstStyle>
            <a:lvl1pPr>
              <a:defRPr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Falling barriers to trade and investment:</a:t>
            </a:r>
          </a:p>
        </p:txBody>
      </p:sp>
      <p:sp>
        <p:nvSpPr>
          <p:cNvPr id="59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465494" y="4847062"/>
            <a:ext cx="188896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1298;p49"/>
          <p:cNvSpPr txBox="1">
            <a:spLocks noGrp="1"/>
          </p:cNvSpPr>
          <p:nvPr>
            <p:ph type="body" sz="half" idx="1"/>
          </p:nvPr>
        </p:nvSpPr>
        <p:spPr>
          <a:xfrm>
            <a:off x="908049" y="1542875"/>
            <a:ext cx="4055703" cy="30264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000"/>
              </a:spcBef>
              <a:buClr>
                <a:srgbClr val="2D2E27"/>
              </a:buClr>
              <a:buSzPts val="2300"/>
              <a:defRPr sz="2300"/>
            </a:pPr>
            <a:r>
              <a:t>technology has made globalization a tangible reality. </a:t>
            </a:r>
          </a:p>
          <a:p>
            <a:pPr>
              <a:spcBef>
                <a:spcPts val="1000"/>
              </a:spcBef>
              <a:buClr>
                <a:srgbClr val="2D2E27"/>
              </a:buClr>
              <a:buSzPts val="2300"/>
              <a:defRPr sz="2300"/>
            </a:pPr>
            <a:r>
              <a:t>The cost of global communication is plummeting. </a:t>
            </a:r>
          </a:p>
        </p:txBody>
      </p:sp>
      <p:sp>
        <p:nvSpPr>
          <p:cNvPr id="597" name="Google Shape;1299;p49"/>
          <p:cNvSpPr txBox="1">
            <a:spLocks noGrp="1"/>
          </p:cNvSpPr>
          <p:nvPr>
            <p:ph type="title"/>
          </p:nvPr>
        </p:nvSpPr>
        <p:spPr>
          <a:xfrm>
            <a:off x="352509" y="336938"/>
            <a:ext cx="7951718" cy="1399375"/>
          </a:xfrm>
          <a:prstGeom prst="rect">
            <a:avLst/>
          </a:prstGeom>
        </p:spPr>
        <p:txBody>
          <a:bodyPr/>
          <a:lstStyle>
            <a:lvl1pPr defTabSz="713230">
              <a:defRPr sz="26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Tumbling communication and transportation cost:</a:t>
            </a:r>
          </a:p>
        </p:txBody>
      </p:sp>
      <p:grpSp>
        <p:nvGrpSpPr>
          <p:cNvPr id="636" name="Google Shape;1837;p51"/>
          <p:cNvGrpSpPr/>
          <p:nvPr/>
        </p:nvGrpSpPr>
        <p:grpSpPr>
          <a:xfrm>
            <a:off x="5680984" y="1596899"/>
            <a:ext cx="2518176" cy="2723259"/>
            <a:chOff x="0" y="0"/>
            <a:chExt cx="2518175" cy="2723258"/>
          </a:xfrm>
        </p:grpSpPr>
        <p:sp>
          <p:nvSpPr>
            <p:cNvPr id="598" name="Google Shape;1838;p51"/>
            <p:cNvSpPr/>
            <p:nvPr/>
          </p:nvSpPr>
          <p:spPr>
            <a:xfrm>
              <a:off x="1075064" y="974309"/>
              <a:ext cx="84733" cy="600413"/>
            </a:xfrm>
            <a:prstGeom prst="rect">
              <a:avLst/>
            </a:prstGeom>
            <a:solidFill>
              <a:srgbClr val="9285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99" name="Google Shape;1839;p51"/>
            <p:cNvSpPr/>
            <p:nvPr/>
          </p:nvSpPr>
          <p:spPr>
            <a:xfrm>
              <a:off x="1236291" y="811941"/>
              <a:ext cx="84138" cy="762781"/>
            </a:xfrm>
            <a:prstGeom prst="rect">
              <a:avLst/>
            </a:pr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0" name="Google Shape;1840;p51"/>
            <p:cNvSpPr/>
            <p:nvPr/>
          </p:nvSpPr>
          <p:spPr>
            <a:xfrm>
              <a:off x="1570553" y="811941"/>
              <a:ext cx="84733" cy="762781"/>
            </a:xfrm>
            <a:prstGeom prst="rect">
              <a:avLst/>
            </a:pr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1" name="Google Shape;1841;p51"/>
            <p:cNvSpPr/>
            <p:nvPr/>
          </p:nvSpPr>
          <p:spPr>
            <a:xfrm>
              <a:off x="1727018" y="695758"/>
              <a:ext cx="84684" cy="878964"/>
            </a:xfrm>
            <a:prstGeom prst="rect">
              <a:avLst/>
            </a:pr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2" name="Google Shape;1842;p51"/>
            <p:cNvSpPr/>
            <p:nvPr/>
          </p:nvSpPr>
          <p:spPr>
            <a:xfrm>
              <a:off x="1727018" y="1000999"/>
              <a:ext cx="84684" cy="573723"/>
            </a:xfrm>
            <a:prstGeom prst="rect">
              <a:avLst/>
            </a:prstGeom>
            <a:solidFill>
              <a:srgbClr val="9285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3" name="Google Shape;1843;p51"/>
            <p:cNvSpPr/>
            <p:nvPr/>
          </p:nvSpPr>
          <p:spPr>
            <a:xfrm>
              <a:off x="1408135" y="1036568"/>
              <a:ext cx="84188" cy="538154"/>
            </a:xfrm>
            <a:prstGeom prst="rect">
              <a:avLst/>
            </a:prstGeom>
            <a:solidFill>
              <a:srgbClr val="9285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4" name="Google Shape;1844;p51"/>
            <p:cNvSpPr/>
            <p:nvPr/>
          </p:nvSpPr>
          <p:spPr>
            <a:xfrm>
              <a:off x="138705" y="1377329"/>
              <a:ext cx="2161987" cy="944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" y="0"/>
                  </a:moveTo>
                  <a:cubicBezTo>
                    <a:pt x="0" y="0"/>
                    <a:pt x="0" y="14"/>
                    <a:pt x="0" y="27"/>
                  </a:cubicBezTo>
                  <a:lnTo>
                    <a:pt x="0" y="21573"/>
                  </a:lnTo>
                  <a:cubicBezTo>
                    <a:pt x="0" y="21586"/>
                    <a:pt x="0" y="21600"/>
                    <a:pt x="5" y="21600"/>
                  </a:cubicBezTo>
                  <a:lnTo>
                    <a:pt x="21588" y="21600"/>
                  </a:lnTo>
                  <a:cubicBezTo>
                    <a:pt x="21594" y="21600"/>
                    <a:pt x="21600" y="21586"/>
                    <a:pt x="21600" y="21573"/>
                  </a:cubicBezTo>
                  <a:lnTo>
                    <a:pt x="21600" y="27"/>
                  </a:lnTo>
                  <a:cubicBezTo>
                    <a:pt x="21600" y="14"/>
                    <a:pt x="21594" y="0"/>
                    <a:pt x="21588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5" name="Google Shape;1845;p51"/>
            <p:cNvSpPr/>
            <p:nvPr/>
          </p:nvSpPr>
          <p:spPr>
            <a:xfrm>
              <a:off x="138705" y="1377329"/>
              <a:ext cx="2161987" cy="944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" y="0"/>
                  </a:moveTo>
                  <a:cubicBezTo>
                    <a:pt x="0" y="0"/>
                    <a:pt x="0" y="14"/>
                    <a:pt x="0" y="27"/>
                  </a:cubicBezTo>
                  <a:lnTo>
                    <a:pt x="0" y="21573"/>
                  </a:lnTo>
                  <a:cubicBezTo>
                    <a:pt x="0" y="21586"/>
                    <a:pt x="0" y="21600"/>
                    <a:pt x="5" y="21600"/>
                  </a:cubicBezTo>
                  <a:lnTo>
                    <a:pt x="21588" y="21600"/>
                  </a:lnTo>
                  <a:cubicBezTo>
                    <a:pt x="21594" y="21600"/>
                    <a:pt x="21600" y="21586"/>
                    <a:pt x="21600" y="21573"/>
                  </a:cubicBezTo>
                  <a:lnTo>
                    <a:pt x="21600" y="27"/>
                  </a:lnTo>
                  <a:cubicBezTo>
                    <a:pt x="21600" y="14"/>
                    <a:pt x="21594" y="0"/>
                    <a:pt x="2158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6" name="Google Shape;1846;p51"/>
            <p:cNvSpPr/>
            <p:nvPr/>
          </p:nvSpPr>
          <p:spPr>
            <a:xfrm>
              <a:off x="310548" y="1533794"/>
              <a:ext cx="235890" cy="235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8" y="0"/>
                  </a:moveTo>
                  <a:cubicBezTo>
                    <a:pt x="4829" y="0"/>
                    <a:pt x="0" y="4833"/>
                    <a:pt x="0" y="10802"/>
                  </a:cubicBezTo>
                  <a:cubicBezTo>
                    <a:pt x="0" y="16771"/>
                    <a:pt x="4829" y="21600"/>
                    <a:pt x="10798" y="21600"/>
                  </a:cubicBezTo>
                  <a:cubicBezTo>
                    <a:pt x="16767" y="21600"/>
                    <a:pt x="21600" y="16771"/>
                    <a:pt x="21600" y="10802"/>
                  </a:cubicBezTo>
                  <a:cubicBezTo>
                    <a:pt x="21600" y="4833"/>
                    <a:pt x="16767" y="0"/>
                    <a:pt x="1079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7" name="Google Shape;1847;p51"/>
            <p:cNvSpPr/>
            <p:nvPr/>
          </p:nvSpPr>
          <p:spPr>
            <a:xfrm>
              <a:off x="375615" y="1606272"/>
              <a:ext cx="106084" cy="78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7" h="21600" extrusionOk="0">
                  <a:moveTo>
                    <a:pt x="19618" y="0"/>
                  </a:moveTo>
                  <a:cubicBezTo>
                    <a:pt x="19211" y="0"/>
                    <a:pt x="18834" y="191"/>
                    <a:pt x="18536" y="599"/>
                  </a:cubicBezTo>
                  <a:lnTo>
                    <a:pt x="7502" y="15894"/>
                  </a:lnTo>
                  <a:lnTo>
                    <a:pt x="2517" y="10201"/>
                  </a:lnTo>
                  <a:cubicBezTo>
                    <a:pt x="2269" y="9928"/>
                    <a:pt x="1961" y="9806"/>
                    <a:pt x="1633" y="9806"/>
                  </a:cubicBezTo>
                  <a:cubicBezTo>
                    <a:pt x="1196" y="9806"/>
                    <a:pt x="729" y="10051"/>
                    <a:pt x="382" y="10528"/>
                  </a:cubicBezTo>
                  <a:cubicBezTo>
                    <a:pt x="-214" y="11508"/>
                    <a:pt x="-95" y="12816"/>
                    <a:pt x="620" y="13619"/>
                  </a:cubicBezTo>
                  <a:lnTo>
                    <a:pt x="7622" y="21600"/>
                  </a:lnTo>
                  <a:lnTo>
                    <a:pt x="20790" y="3527"/>
                  </a:lnTo>
                  <a:cubicBezTo>
                    <a:pt x="21386" y="2724"/>
                    <a:pt x="21386" y="1416"/>
                    <a:pt x="20790" y="599"/>
                  </a:cubicBezTo>
                  <a:cubicBezTo>
                    <a:pt x="20433" y="191"/>
                    <a:pt x="20016" y="0"/>
                    <a:pt x="19618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8" name="Google Shape;1848;p51"/>
            <p:cNvSpPr/>
            <p:nvPr/>
          </p:nvSpPr>
          <p:spPr>
            <a:xfrm>
              <a:off x="310548" y="1948074"/>
              <a:ext cx="235890" cy="235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8" y="0"/>
                  </a:moveTo>
                  <a:cubicBezTo>
                    <a:pt x="4829" y="0"/>
                    <a:pt x="0" y="4787"/>
                    <a:pt x="0" y="10773"/>
                  </a:cubicBezTo>
                  <a:cubicBezTo>
                    <a:pt x="0" y="16758"/>
                    <a:pt x="4829" y="21600"/>
                    <a:pt x="10798" y="21600"/>
                  </a:cubicBezTo>
                  <a:cubicBezTo>
                    <a:pt x="16767" y="21600"/>
                    <a:pt x="21600" y="16758"/>
                    <a:pt x="21600" y="10773"/>
                  </a:cubicBezTo>
                  <a:cubicBezTo>
                    <a:pt x="21600" y="4787"/>
                    <a:pt x="16767" y="0"/>
                    <a:pt x="1079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9" name="Google Shape;1849;p51"/>
            <p:cNvSpPr/>
            <p:nvPr/>
          </p:nvSpPr>
          <p:spPr>
            <a:xfrm>
              <a:off x="375615" y="2019907"/>
              <a:ext cx="106084" cy="78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7" h="21600" extrusionOk="0">
                  <a:moveTo>
                    <a:pt x="19618" y="0"/>
                  </a:moveTo>
                  <a:cubicBezTo>
                    <a:pt x="19211" y="0"/>
                    <a:pt x="18834" y="204"/>
                    <a:pt x="18536" y="613"/>
                  </a:cubicBezTo>
                  <a:lnTo>
                    <a:pt x="7502" y="15907"/>
                  </a:lnTo>
                  <a:lnTo>
                    <a:pt x="2517" y="10378"/>
                  </a:lnTo>
                  <a:cubicBezTo>
                    <a:pt x="2249" y="10010"/>
                    <a:pt x="1911" y="9847"/>
                    <a:pt x="1564" y="9847"/>
                  </a:cubicBezTo>
                  <a:cubicBezTo>
                    <a:pt x="1147" y="9847"/>
                    <a:pt x="710" y="10092"/>
                    <a:pt x="382" y="10541"/>
                  </a:cubicBezTo>
                  <a:cubicBezTo>
                    <a:pt x="-214" y="11522"/>
                    <a:pt x="-95" y="12816"/>
                    <a:pt x="620" y="13633"/>
                  </a:cubicBezTo>
                  <a:lnTo>
                    <a:pt x="7622" y="21600"/>
                  </a:lnTo>
                  <a:lnTo>
                    <a:pt x="20790" y="3704"/>
                  </a:lnTo>
                  <a:cubicBezTo>
                    <a:pt x="21386" y="2737"/>
                    <a:pt x="21386" y="1430"/>
                    <a:pt x="20790" y="613"/>
                  </a:cubicBezTo>
                  <a:cubicBezTo>
                    <a:pt x="20433" y="204"/>
                    <a:pt x="20016" y="0"/>
                    <a:pt x="19618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0" name="Google Shape;1850;p51"/>
            <p:cNvSpPr/>
            <p:nvPr/>
          </p:nvSpPr>
          <p:spPr>
            <a:xfrm>
              <a:off x="1047829" y="1562071"/>
              <a:ext cx="378117" cy="25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9" y="0"/>
                  </a:moveTo>
                  <a:cubicBezTo>
                    <a:pt x="201" y="0"/>
                    <a:pt x="0" y="4181"/>
                    <a:pt x="0" y="10870"/>
                  </a:cubicBezTo>
                  <a:cubicBezTo>
                    <a:pt x="0" y="16653"/>
                    <a:pt x="201" y="21600"/>
                    <a:pt x="439" y="21600"/>
                  </a:cubicBezTo>
                  <a:lnTo>
                    <a:pt x="21158" y="21600"/>
                  </a:lnTo>
                  <a:cubicBezTo>
                    <a:pt x="21396" y="21600"/>
                    <a:pt x="21600" y="16653"/>
                    <a:pt x="21600" y="10870"/>
                  </a:cubicBezTo>
                  <a:cubicBezTo>
                    <a:pt x="21600" y="4181"/>
                    <a:pt x="21396" y="0"/>
                    <a:pt x="21158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1" name="Google Shape;1851;p51"/>
            <p:cNvSpPr/>
            <p:nvPr/>
          </p:nvSpPr>
          <p:spPr>
            <a:xfrm>
              <a:off x="588504" y="1562071"/>
              <a:ext cx="393496" cy="25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2" y="0"/>
                  </a:moveTo>
                  <a:cubicBezTo>
                    <a:pt x="193" y="0"/>
                    <a:pt x="0" y="4181"/>
                    <a:pt x="0" y="10870"/>
                  </a:cubicBezTo>
                  <a:cubicBezTo>
                    <a:pt x="0" y="16653"/>
                    <a:pt x="193" y="21600"/>
                    <a:pt x="422" y="21600"/>
                  </a:cubicBezTo>
                  <a:lnTo>
                    <a:pt x="21145" y="21600"/>
                  </a:lnTo>
                  <a:cubicBezTo>
                    <a:pt x="21407" y="21600"/>
                    <a:pt x="21600" y="16653"/>
                    <a:pt x="21600" y="10870"/>
                  </a:cubicBezTo>
                  <a:cubicBezTo>
                    <a:pt x="21600" y="4181"/>
                    <a:pt x="21407" y="0"/>
                    <a:pt x="21145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2" name="Google Shape;1852;p51"/>
            <p:cNvSpPr/>
            <p:nvPr/>
          </p:nvSpPr>
          <p:spPr>
            <a:xfrm>
              <a:off x="1188866" y="1646232"/>
              <a:ext cx="237080" cy="25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1" y="0"/>
                  </a:moveTo>
                  <a:cubicBezTo>
                    <a:pt x="325" y="0"/>
                    <a:pt x="0" y="5001"/>
                    <a:pt x="0" y="10835"/>
                  </a:cubicBezTo>
                  <a:cubicBezTo>
                    <a:pt x="0" y="16599"/>
                    <a:pt x="325" y="21600"/>
                    <a:pt x="701" y="21600"/>
                  </a:cubicBezTo>
                  <a:lnTo>
                    <a:pt x="20895" y="21600"/>
                  </a:lnTo>
                  <a:cubicBezTo>
                    <a:pt x="21275" y="21600"/>
                    <a:pt x="21600" y="16599"/>
                    <a:pt x="21600" y="10835"/>
                  </a:cubicBezTo>
                  <a:cubicBezTo>
                    <a:pt x="21600" y="5001"/>
                    <a:pt x="21275" y="0"/>
                    <a:pt x="20895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3" name="Google Shape;1853;p51"/>
            <p:cNvSpPr/>
            <p:nvPr/>
          </p:nvSpPr>
          <p:spPr>
            <a:xfrm>
              <a:off x="588504" y="1646232"/>
              <a:ext cx="505562" cy="25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9" y="0"/>
                  </a:moveTo>
                  <a:cubicBezTo>
                    <a:pt x="150" y="0"/>
                    <a:pt x="0" y="5001"/>
                    <a:pt x="0" y="10835"/>
                  </a:cubicBezTo>
                  <a:cubicBezTo>
                    <a:pt x="0" y="16599"/>
                    <a:pt x="150" y="21600"/>
                    <a:pt x="329" y="21600"/>
                  </a:cubicBezTo>
                  <a:lnTo>
                    <a:pt x="21269" y="21600"/>
                  </a:lnTo>
                  <a:cubicBezTo>
                    <a:pt x="21447" y="21600"/>
                    <a:pt x="21600" y="16599"/>
                    <a:pt x="21600" y="10835"/>
                  </a:cubicBezTo>
                  <a:cubicBezTo>
                    <a:pt x="21600" y="5001"/>
                    <a:pt x="21447" y="0"/>
                    <a:pt x="21269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4" name="Google Shape;1854;p51"/>
            <p:cNvSpPr/>
            <p:nvPr/>
          </p:nvSpPr>
          <p:spPr>
            <a:xfrm>
              <a:off x="580170" y="1731013"/>
              <a:ext cx="367452" cy="25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5" y="0"/>
                  </a:moveTo>
                  <a:cubicBezTo>
                    <a:pt x="210" y="0"/>
                    <a:pt x="0" y="4098"/>
                    <a:pt x="0" y="10765"/>
                  </a:cubicBezTo>
                  <a:cubicBezTo>
                    <a:pt x="0" y="16599"/>
                    <a:pt x="210" y="21600"/>
                    <a:pt x="455" y="21600"/>
                  </a:cubicBezTo>
                  <a:lnTo>
                    <a:pt x="21151" y="21600"/>
                  </a:lnTo>
                  <a:cubicBezTo>
                    <a:pt x="21393" y="21600"/>
                    <a:pt x="21600" y="16599"/>
                    <a:pt x="21600" y="10765"/>
                  </a:cubicBezTo>
                  <a:cubicBezTo>
                    <a:pt x="21600" y="4098"/>
                    <a:pt x="21393" y="0"/>
                    <a:pt x="21151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5" name="Google Shape;1855;p51"/>
            <p:cNvSpPr/>
            <p:nvPr/>
          </p:nvSpPr>
          <p:spPr>
            <a:xfrm>
              <a:off x="588504" y="1991159"/>
              <a:ext cx="837442" cy="25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" y="0"/>
                  </a:moveTo>
                  <a:cubicBezTo>
                    <a:pt x="91" y="0"/>
                    <a:pt x="0" y="5001"/>
                    <a:pt x="0" y="10835"/>
                  </a:cubicBezTo>
                  <a:cubicBezTo>
                    <a:pt x="0" y="16599"/>
                    <a:pt x="91" y="21600"/>
                    <a:pt x="198" y="21600"/>
                  </a:cubicBezTo>
                  <a:lnTo>
                    <a:pt x="21400" y="21600"/>
                  </a:lnTo>
                  <a:cubicBezTo>
                    <a:pt x="21508" y="21600"/>
                    <a:pt x="21600" y="16599"/>
                    <a:pt x="21600" y="10835"/>
                  </a:cubicBezTo>
                  <a:cubicBezTo>
                    <a:pt x="21600" y="5001"/>
                    <a:pt x="21508" y="0"/>
                    <a:pt x="21400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6" name="Google Shape;1856;p51"/>
            <p:cNvSpPr/>
            <p:nvPr/>
          </p:nvSpPr>
          <p:spPr>
            <a:xfrm>
              <a:off x="588504" y="2075642"/>
              <a:ext cx="837442" cy="25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" y="0"/>
                  </a:moveTo>
                  <a:cubicBezTo>
                    <a:pt x="91" y="0"/>
                    <a:pt x="0" y="4748"/>
                    <a:pt x="0" y="11168"/>
                  </a:cubicBezTo>
                  <a:cubicBezTo>
                    <a:pt x="0" y="16785"/>
                    <a:pt x="91" y="21600"/>
                    <a:pt x="198" y="21600"/>
                  </a:cubicBezTo>
                  <a:lnTo>
                    <a:pt x="21400" y="21600"/>
                  </a:lnTo>
                  <a:cubicBezTo>
                    <a:pt x="21508" y="21600"/>
                    <a:pt x="21600" y="16785"/>
                    <a:pt x="21600" y="11168"/>
                  </a:cubicBezTo>
                  <a:cubicBezTo>
                    <a:pt x="21600" y="4748"/>
                    <a:pt x="21508" y="0"/>
                    <a:pt x="21400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7" name="Google Shape;1857;p51"/>
            <p:cNvSpPr/>
            <p:nvPr/>
          </p:nvSpPr>
          <p:spPr>
            <a:xfrm>
              <a:off x="580170" y="2160076"/>
              <a:ext cx="367452" cy="25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5" y="0"/>
                  </a:moveTo>
                  <a:cubicBezTo>
                    <a:pt x="210" y="0"/>
                    <a:pt x="0" y="5001"/>
                    <a:pt x="0" y="10765"/>
                  </a:cubicBezTo>
                  <a:cubicBezTo>
                    <a:pt x="0" y="16599"/>
                    <a:pt x="210" y="21600"/>
                    <a:pt x="455" y="21600"/>
                  </a:cubicBezTo>
                  <a:lnTo>
                    <a:pt x="21151" y="21600"/>
                  </a:lnTo>
                  <a:cubicBezTo>
                    <a:pt x="21393" y="21600"/>
                    <a:pt x="21600" y="16599"/>
                    <a:pt x="21600" y="10765"/>
                  </a:cubicBezTo>
                  <a:cubicBezTo>
                    <a:pt x="21600" y="5001"/>
                    <a:pt x="21393" y="0"/>
                    <a:pt x="21151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8" name="Google Shape;1858;p51"/>
            <p:cNvSpPr/>
            <p:nvPr/>
          </p:nvSpPr>
          <p:spPr>
            <a:xfrm>
              <a:off x="258410" y="202104"/>
              <a:ext cx="343739" cy="31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9" y="0"/>
                  </a:moveTo>
                  <a:cubicBezTo>
                    <a:pt x="408" y="0"/>
                    <a:pt x="0" y="4914"/>
                    <a:pt x="0" y="10612"/>
                  </a:cubicBezTo>
                  <a:cubicBezTo>
                    <a:pt x="0" y="16720"/>
                    <a:pt x="408" y="21600"/>
                    <a:pt x="969" y="21600"/>
                  </a:cubicBezTo>
                  <a:lnTo>
                    <a:pt x="20631" y="21600"/>
                  </a:lnTo>
                  <a:cubicBezTo>
                    <a:pt x="21154" y="21600"/>
                    <a:pt x="21600" y="16720"/>
                    <a:pt x="21600" y="10612"/>
                  </a:cubicBezTo>
                  <a:cubicBezTo>
                    <a:pt x="21600" y="4914"/>
                    <a:pt x="21154" y="0"/>
                    <a:pt x="20631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9" name="Google Shape;1859;p51"/>
            <p:cNvSpPr/>
            <p:nvPr/>
          </p:nvSpPr>
          <p:spPr>
            <a:xfrm>
              <a:off x="269076" y="301668"/>
              <a:ext cx="537509" cy="308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42" y="0"/>
                  </a:moveTo>
                  <a:cubicBezTo>
                    <a:pt x="285" y="0"/>
                    <a:pt x="0" y="4549"/>
                    <a:pt x="0" y="10800"/>
                  </a:cubicBezTo>
                  <a:cubicBezTo>
                    <a:pt x="0" y="16599"/>
                    <a:pt x="285" y="21600"/>
                    <a:pt x="642" y="21600"/>
                  </a:cubicBezTo>
                  <a:lnTo>
                    <a:pt x="20980" y="21600"/>
                  </a:lnTo>
                  <a:cubicBezTo>
                    <a:pt x="21315" y="21600"/>
                    <a:pt x="21600" y="16599"/>
                    <a:pt x="21600" y="10800"/>
                  </a:cubicBezTo>
                  <a:cubicBezTo>
                    <a:pt x="21600" y="4549"/>
                    <a:pt x="21315" y="0"/>
                    <a:pt x="20980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0" name="Google Shape;1860;p51"/>
            <p:cNvSpPr/>
            <p:nvPr/>
          </p:nvSpPr>
          <p:spPr>
            <a:xfrm>
              <a:off x="-2" y="-1"/>
              <a:ext cx="1557510" cy="743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0" y="0"/>
                  </a:moveTo>
                  <a:cubicBezTo>
                    <a:pt x="682" y="0"/>
                    <a:pt x="0" y="1258"/>
                    <a:pt x="0" y="2807"/>
                  </a:cubicBezTo>
                  <a:lnTo>
                    <a:pt x="0" y="14768"/>
                  </a:lnTo>
                  <a:cubicBezTo>
                    <a:pt x="0" y="16317"/>
                    <a:pt x="682" y="17574"/>
                    <a:pt x="1520" y="17574"/>
                  </a:cubicBezTo>
                  <a:lnTo>
                    <a:pt x="18691" y="17609"/>
                  </a:lnTo>
                  <a:cubicBezTo>
                    <a:pt x="18920" y="17609"/>
                    <a:pt x="19134" y="17781"/>
                    <a:pt x="19290" y="18073"/>
                  </a:cubicBezTo>
                  <a:lnTo>
                    <a:pt x="21032" y="21413"/>
                  </a:lnTo>
                  <a:cubicBezTo>
                    <a:pt x="21100" y="21542"/>
                    <a:pt x="21184" y="21600"/>
                    <a:pt x="21267" y="21600"/>
                  </a:cubicBezTo>
                  <a:cubicBezTo>
                    <a:pt x="21437" y="21600"/>
                    <a:pt x="21600" y="21358"/>
                    <a:pt x="21600" y="20999"/>
                  </a:cubicBezTo>
                  <a:lnTo>
                    <a:pt x="21600" y="3253"/>
                  </a:lnTo>
                  <a:cubicBezTo>
                    <a:pt x="21600" y="1464"/>
                    <a:pt x="20811" y="0"/>
                    <a:pt x="1983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1" name="Google Shape;1861;p51"/>
            <p:cNvSpPr/>
            <p:nvPr/>
          </p:nvSpPr>
          <p:spPr>
            <a:xfrm>
              <a:off x="643024" y="202104"/>
              <a:ext cx="593815" cy="31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9" y="0"/>
                  </a:moveTo>
                  <a:cubicBezTo>
                    <a:pt x="238" y="0"/>
                    <a:pt x="0" y="4914"/>
                    <a:pt x="0" y="10612"/>
                  </a:cubicBezTo>
                  <a:cubicBezTo>
                    <a:pt x="0" y="16720"/>
                    <a:pt x="238" y="21600"/>
                    <a:pt x="559" y="21600"/>
                  </a:cubicBezTo>
                  <a:lnTo>
                    <a:pt x="21019" y="21600"/>
                  </a:lnTo>
                  <a:cubicBezTo>
                    <a:pt x="21342" y="21600"/>
                    <a:pt x="21600" y="16720"/>
                    <a:pt x="21600" y="10612"/>
                  </a:cubicBezTo>
                  <a:cubicBezTo>
                    <a:pt x="21600" y="4914"/>
                    <a:pt x="21342" y="0"/>
                    <a:pt x="21019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2" name="Google Shape;1862;p51"/>
            <p:cNvSpPr/>
            <p:nvPr/>
          </p:nvSpPr>
          <p:spPr>
            <a:xfrm>
              <a:off x="221055" y="301073"/>
              <a:ext cx="593815" cy="314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9" y="0"/>
                  </a:moveTo>
                  <a:cubicBezTo>
                    <a:pt x="258" y="0"/>
                    <a:pt x="0" y="4872"/>
                    <a:pt x="0" y="10562"/>
                  </a:cubicBezTo>
                  <a:cubicBezTo>
                    <a:pt x="0" y="16694"/>
                    <a:pt x="258" y="21600"/>
                    <a:pt x="559" y="21600"/>
                  </a:cubicBezTo>
                  <a:lnTo>
                    <a:pt x="21041" y="21600"/>
                  </a:lnTo>
                  <a:cubicBezTo>
                    <a:pt x="21342" y="21600"/>
                    <a:pt x="21600" y="16694"/>
                    <a:pt x="21600" y="10562"/>
                  </a:cubicBezTo>
                  <a:cubicBezTo>
                    <a:pt x="21600" y="4872"/>
                    <a:pt x="21342" y="0"/>
                    <a:pt x="21041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3" name="Google Shape;1863;p51"/>
            <p:cNvSpPr/>
            <p:nvPr/>
          </p:nvSpPr>
          <p:spPr>
            <a:xfrm>
              <a:off x="869387" y="301668"/>
              <a:ext cx="367452" cy="308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7" y="0"/>
                  </a:moveTo>
                  <a:cubicBezTo>
                    <a:pt x="420" y="0"/>
                    <a:pt x="0" y="4549"/>
                    <a:pt x="0" y="10800"/>
                  </a:cubicBezTo>
                  <a:cubicBezTo>
                    <a:pt x="0" y="16599"/>
                    <a:pt x="420" y="21600"/>
                    <a:pt x="907" y="21600"/>
                  </a:cubicBezTo>
                  <a:lnTo>
                    <a:pt x="20661" y="21600"/>
                  </a:lnTo>
                  <a:cubicBezTo>
                    <a:pt x="21183" y="21600"/>
                    <a:pt x="21600" y="16599"/>
                    <a:pt x="21600" y="10800"/>
                  </a:cubicBezTo>
                  <a:cubicBezTo>
                    <a:pt x="21600" y="4549"/>
                    <a:pt x="21183" y="0"/>
                    <a:pt x="20661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4" name="Google Shape;1864;p51"/>
            <p:cNvSpPr/>
            <p:nvPr/>
          </p:nvSpPr>
          <p:spPr>
            <a:xfrm>
              <a:off x="234102" y="202700"/>
              <a:ext cx="367451" cy="30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2" y="0"/>
                  </a:moveTo>
                  <a:cubicBezTo>
                    <a:pt x="417" y="0"/>
                    <a:pt x="0" y="4591"/>
                    <a:pt x="0" y="10783"/>
                  </a:cubicBezTo>
                  <a:cubicBezTo>
                    <a:pt x="0" y="17043"/>
                    <a:pt x="417" y="21600"/>
                    <a:pt x="942" y="21600"/>
                  </a:cubicBezTo>
                  <a:lnTo>
                    <a:pt x="20693" y="21600"/>
                  </a:lnTo>
                  <a:cubicBezTo>
                    <a:pt x="21180" y="21600"/>
                    <a:pt x="21600" y="17043"/>
                    <a:pt x="21600" y="10783"/>
                  </a:cubicBezTo>
                  <a:cubicBezTo>
                    <a:pt x="21600" y="4591"/>
                    <a:pt x="21180" y="0"/>
                    <a:pt x="20693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5" name="Google Shape;1865;p51"/>
            <p:cNvSpPr/>
            <p:nvPr/>
          </p:nvSpPr>
          <p:spPr>
            <a:xfrm>
              <a:off x="670259" y="400637"/>
              <a:ext cx="566580" cy="314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0"/>
                  </a:moveTo>
                  <a:cubicBezTo>
                    <a:pt x="272" y="0"/>
                    <a:pt x="0" y="4872"/>
                    <a:pt x="0" y="10596"/>
                  </a:cubicBezTo>
                  <a:cubicBezTo>
                    <a:pt x="0" y="16694"/>
                    <a:pt x="272" y="21600"/>
                    <a:pt x="588" y="21600"/>
                  </a:cubicBezTo>
                  <a:lnTo>
                    <a:pt x="20991" y="21600"/>
                  </a:lnTo>
                  <a:cubicBezTo>
                    <a:pt x="21330" y="21600"/>
                    <a:pt x="21600" y="16694"/>
                    <a:pt x="21600" y="10596"/>
                  </a:cubicBezTo>
                  <a:cubicBezTo>
                    <a:pt x="21600" y="4872"/>
                    <a:pt x="21330" y="0"/>
                    <a:pt x="20991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6" name="Google Shape;1866;p51"/>
            <p:cNvSpPr/>
            <p:nvPr/>
          </p:nvSpPr>
          <p:spPr>
            <a:xfrm>
              <a:off x="1622691" y="1521938"/>
              <a:ext cx="895484" cy="599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" y="0"/>
                  </a:moveTo>
                  <a:cubicBezTo>
                    <a:pt x="13" y="0"/>
                    <a:pt x="0" y="0"/>
                    <a:pt x="0" y="43"/>
                  </a:cubicBezTo>
                  <a:lnTo>
                    <a:pt x="0" y="21557"/>
                  </a:lnTo>
                  <a:cubicBezTo>
                    <a:pt x="0" y="21579"/>
                    <a:pt x="13" y="21600"/>
                    <a:pt x="29" y="21600"/>
                  </a:cubicBezTo>
                  <a:lnTo>
                    <a:pt x="21571" y="21600"/>
                  </a:lnTo>
                  <a:cubicBezTo>
                    <a:pt x="21600" y="21600"/>
                    <a:pt x="21600" y="21579"/>
                    <a:pt x="21600" y="21557"/>
                  </a:cubicBezTo>
                  <a:lnTo>
                    <a:pt x="21600" y="43"/>
                  </a:lnTo>
                  <a:cubicBezTo>
                    <a:pt x="21600" y="0"/>
                    <a:pt x="21600" y="0"/>
                    <a:pt x="2157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7" name="Google Shape;1867;p51"/>
            <p:cNvSpPr/>
            <p:nvPr/>
          </p:nvSpPr>
          <p:spPr>
            <a:xfrm>
              <a:off x="1622691" y="1521938"/>
              <a:ext cx="895484" cy="764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" y="0"/>
                  </a:moveTo>
                  <a:cubicBezTo>
                    <a:pt x="0" y="0"/>
                    <a:pt x="0" y="0"/>
                    <a:pt x="0" y="168"/>
                  </a:cubicBezTo>
                  <a:lnTo>
                    <a:pt x="0" y="21278"/>
                  </a:lnTo>
                  <a:cubicBezTo>
                    <a:pt x="0" y="21432"/>
                    <a:pt x="0" y="21600"/>
                    <a:pt x="13" y="21600"/>
                  </a:cubicBezTo>
                  <a:lnTo>
                    <a:pt x="21586" y="21600"/>
                  </a:lnTo>
                  <a:cubicBezTo>
                    <a:pt x="21600" y="21600"/>
                    <a:pt x="21600" y="21432"/>
                    <a:pt x="21600" y="21278"/>
                  </a:cubicBezTo>
                  <a:lnTo>
                    <a:pt x="21600" y="168"/>
                  </a:lnTo>
                  <a:cubicBezTo>
                    <a:pt x="21600" y="0"/>
                    <a:pt x="21600" y="0"/>
                    <a:pt x="21586" y="0"/>
                  </a:cubicBezTo>
                  <a:close/>
                </a:path>
              </a:pathLst>
            </a:custGeom>
            <a:solidFill>
              <a:srgbClr val="2D2E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8" name="Google Shape;1868;p51"/>
            <p:cNvSpPr/>
            <p:nvPr/>
          </p:nvSpPr>
          <p:spPr>
            <a:xfrm>
              <a:off x="1903624" y="1689069"/>
              <a:ext cx="334264" cy="334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25" y="0"/>
                    <a:pt x="0" y="4825"/>
                    <a:pt x="0" y="10800"/>
                  </a:cubicBezTo>
                  <a:cubicBezTo>
                    <a:pt x="0" y="16772"/>
                    <a:pt x="4825" y="21600"/>
                    <a:pt x="10800" y="21600"/>
                  </a:cubicBezTo>
                  <a:cubicBezTo>
                    <a:pt x="16734" y="21600"/>
                    <a:pt x="21600" y="16772"/>
                    <a:pt x="21600" y="10800"/>
                  </a:cubicBezTo>
                  <a:cubicBezTo>
                    <a:pt x="21600" y="4825"/>
                    <a:pt x="16734" y="0"/>
                    <a:pt x="10800" y="0"/>
                  </a:cubicBezTo>
                  <a:close/>
                </a:path>
              </a:pathLst>
            </a:custGeom>
            <a:solidFill>
              <a:srgbClr val="CAF2C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9" name="Google Shape;1869;p51"/>
            <p:cNvSpPr/>
            <p:nvPr/>
          </p:nvSpPr>
          <p:spPr>
            <a:xfrm>
              <a:off x="2020353" y="1762539"/>
              <a:ext cx="162232" cy="187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2" h="21600" extrusionOk="0">
                  <a:moveTo>
                    <a:pt x="158" y="0"/>
                  </a:moveTo>
                  <a:cubicBezTo>
                    <a:pt x="79" y="0"/>
                    <a:pt x="0" y="0"/>
                    <a:pt x="0" y="137"/>
                  </a:cubicBezTo>
                  <a:lnTo>
                    <a:pt x="0" y="21463"/>
                  </a:lnTo>
                  <a:cubicBezTo>
                    <a:pt x="0" y="21537"/>
                    <a:pt x="79" y="21600"/>
                    <a:pt x="158" y="21600"/>
                  </a:cubicBezTo>
                  <a:lnTo>
                    <a:pt x="21527" y="10872"/>
                  </a:lnTo>
                  <a:cubicBezTo>
                    <a:pt x="21600" y="10872"/>
                    <a:pt x="21600" y="10734"/>
                    <a:pt x="21527" y="10734"/>
                  </a:cubicBezTo>
                  <a:lnTo>
                    <a:pt x="158" y="0"/>
                  </a:ln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0" name="Google Shape;1870;p51"/>
            <p:cNvSpPr/>
            <p:nvPr/>
          </p:nvSpPr>
          <p:spPr>
            <a:xfrm>
              <a:off x="2350001" y="1544609"/>
              <a:ext cx="25203" cy="25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75" y="0"/>
                  </a:moveTo>
                  <a:cubicBezTo>
                    <a:pt x="5182" y="0"/>
                    <a:pt x="0" y="5182"/>
                    <a:pt x="0" y="11175"/>
                  </a:cubicBezTo>
                  <a:cubicBezTo>
                    <a:pt x="0" y="17105"/>
                    <a:pt x="5182" y="21600"/>
                    <a:pt x="11175" y="21600"/>
                  </a:cubicBezTo>
                  <a:cubicBezTo>
                    <a:pt x="17105" y="21600"/>
                    <a:pt x="21600" y="17105"/>
                    <a:pt x="21600" y="11175"/>
                  </a:cubicBezTo>
                  <a:cubicBezTo>
                    <a:pt x="21600" y="5182"/>
                    <a:pt x="17105" y="0"/>
                    <a:pt x="11175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1" name="Google Shape;1871;p51"/>
            <p:cNvSpPr/>
            <p:nvPr/>
          </p:nvSpPr>
          <p:spPr>
            <a:xfrm>
              <a:off x="2400701" y="1544609"/>
              <a:ext cx="25203" cy="25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592" y="0"/>
                    <a:pt x="0" y="5182"/>
                    <a:pt x="0" y="11175"/>
                  </a:cubicBezTo>
                  <a:cubicBezTo>
                    <a:pt x="0" y="17105"/>
                    <a:pt x="4592" y="21600"/>
                    <a:pt x="10800" y="21600"/>
                  </a:cubicBezTo>
                  <a:cubicBezTo>
                    <a:pt x="16944" y="21600"/>
                    <a:pt x="21600" y="17105"/>
                    <a:pt x="21600" y="11175"/>
                  </a:cubicBezTo>
                  <a:cubicBezTo>
                    <a:pt x="21600" y="5182"/>
                    <a:pt x="16944" y="0"/>
                    <a:pt x="10800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2" name="Google Shape;1872;p51"/>
            <p:cNvSpPr/>
            <p:nvPr/>
          </p:nvSpPr>
          <p:spPr>
            <a:xfrm>
              <a:off x="2451326" y="1544609"/>
              <a:ext cx="25203" cy="25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58" y="0"/>
                  </a:moveTo>
                  <a:cubicBezTo>
                    <a:pt x="4482" y="0"/>
                    <a:pt x="0" y="5182"/>
                    <a:pt x="0" y="11175"/>
                  </a:cubicBezTo>
                  <a:cubicBezTo>
                    <a:pt x="0" y="17105"/>
                    <a:pt x="4482" y="21600"/>
                    <a:pt x="10458" y="21600"/>
                  </a:cubicBezTo>
                  <a:cubicBezTo>
                    <a:pt x="16371" y="21600"/>
                    <a:pt x="21600" y="17105"/>
                    <a:pt x="21600" y="11175"/>
                  </a:cubicBezTo>
                  <a:cubicBezTo>
                    <a:pt x="21600" y="5182"/>
                    <a:pt x="16371" y="0"/>
                    <a:pt x="10458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3" name="Google Shape;1873;p51"/>
            <p:cNvSpPr/>
            <p:nvPr/>
          </p:nvSpPr>
          <p:spPr>
            <a:xfrm>
              <a:off x="1162176" y="2201127"/>
              <a:ext cx="522726" cy="522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" y="0"/>
                  </a:moveTo>
                  <a:cubicBezTo>
                    <a:pt x="49" y="0"/>
                    <a:pt x="0" y="49"/>
                    <a:pt x="0" y="96"/>
                  </a:cubicBezTo>
                  <a:lnTo>
                    <a:pt x="0" y="21477"/>
                  </a:lnTo>
                  <a:cubicBezTo>
                    <a:pt x="0" y="21551"/>
                    <a:pt x="49" y="21600"/>
                    <a:pt x="123" y="21600"/>
                  </a:cubicBezTo>
                  <a:lnTo>
                    <a:pt x="21479" y="21600"/>
                  </a:lnTo>
                  <a:cubicBezTo>
                    <a:pt x="21528" y="21600"/>
                    <a:pt x="21600" y="21551"/>
                    <a:pt x="21600" y="21477"/>
                  </a:cubicBezTo>
                  <a:lnTo>
                    <a:pt x="21600" y="96"/>
                  </a:lnTo>
                  <a:cubicBezTo>
                    <a:pt x="21600" y="49"/>
                    <a:pt x="21528" y="0"/>
                    <a:pt x="2147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4" name="Google Shape;1874;p51"/>
            <p:cNvSpPr/>
            <p:nvPr/>
          </p:nvSpPr>
          <p:spPr>
            <a:xfrm>
              <a:off x="1299096" y="2367663"/>
              <a:ext cx="248292" cy="188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13" y="1831"/>
                  </a:moveTo>
                  <a:cubicBezTo>
                    <a:pt x="19593" y="1831"/>
                    <a:pt x="20262" y="2718"/>
                    <a:pt x="20262" y="3804"/>
                  </a:cubicBezTo>
                  <a:lnTo>
                    <a:pt x="20262" y="17796"/>
                  </a:lnTo>
                  <a:cubicBezTo>
                    <a:pt x="20262" y="18950"/>
                    <a:pt x="19593" y="19837"/>
                    <a:pt x="18713" y="19837"/>
                  </a:cubicBezTo>
                  <a:lnTo>
                    <a:pt x="2887" y="19837"/>
                  </a:lnTo>
                  <a:cubicBezTo>
                    <a:pt x="2063" y="19837"/>
                    <a:pt x="1342" y="18950"/>
                    <a:pt x="1342" y="17796"/>
                  </a:cubicBezTo>
                  <a:lnTo>
                    <a:pt x="1342" y="3804"/>
                  </a:lnTo>
                  <a:cubicBezTo>
                    <a:pt x="1342" y="2718"/>
                    <a:pt x="2063" y="1831"/>
                    <a:pt x="2887" y="1831"/>
                  </a:cubicBezTo>
                  <a:close/>
                  <a:moveTo>
                    <a:pt x="2887" y="0"/>
                  </a:moveTo>
                  <a:cubicBezTo>
                    <a:pt x="1286" y="0"/>
                    <a:pt x="0" y="1694"/>
                    <a:pt x="0" y="3804"/>
                  </a:cubicBezTo>
                  <a:lnTo>
                    <a:pt x="0" y="17796"/>
                  </a:lnTo>
                  <a:cubicBezTo>
                    <a:pt x="0" y="19900"/>
                    <a:pt x="1286" y="21600"/>
                    <a:pt x="2887" y="21600"/>
                  </a:cubicBezTo>
                  <a:lnTo>
                    <a:pt x="18713" y="21600"/>
                  </a:lnTo>
                  <a:cubicBezTo>
                    <a:pt x="20314" y="21600"/>
                    <a:pt x="21600" y="19900"/>
                    <a:pt x="21600" y="17796"/>
                  </a:cubicBezTo>
                  <a:lnTo>
                    <a:pt x="21600" y="3804"/>
                  </a:lnTo>
                  <a:cubicBezTo>
                    <a:pt x="21600" y="1694"/>
                    <a:pt x="20314" y="0"/>
                    <a:pt x="18713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5" name="Google Shape;1875;p51"/>
            <p:cNvSpPr/>
            <p:nvPr/>
          </p:nvSpPr>
          <p:spPr>
            <a:xfrm>
              <a:off x="1303213" y="2391921"/>
              <a:ext cx="240653" cy="78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5" y="0"/>
                  </a:moveTo>
                  <a:lnTo>
                    <a:pt x="0" y="3749"/>
                  </a:lnTo>
                  <a:lnTo>
                    <a:pt x="8407" y="19331"/>
                  </a:lnTo>
                  <a:cubicBezTo>
                    <a:pt x="9208" y="20785"/>
                    <a:pt x="10108" y="21600"/>
                    <a:pt x="11016" y="21600"/>
                  </a:cubicBezTo>
                  <a:cubicBezTo>
                    <a:pt x="11973" y="21600"/>
                    <a:pt x="12873" y="20785"/>
                    <a:pt x="13728" y="19155"/>
                  </a:cubicBezTo>
                  <a:lnTo>
                    <a:pt x="21600" y="3749"/>
                  </a:lnTo>
                  <a:lnTo>
                    <a:pt x="20852" y="0"/>
                  </a:lnTo>
                  <a:lnTo>
                    <a:pt x="12980" y="15432"/>
                  </a:lnTo>
                  <a:cubicBezTo>
                    <a:pt x="12374" y="16601"/>
                    <a:pt x="11684" y="17212"/>
                    <a:pt x="10998" y="17212"/>
                  </a:cubicBezTo>
                  <a:cubicBezTo>
                    <a:pt x="10357" y="17212"/>
                    <a:pt x="9716" y="16682"/>
                    <a:pt x="9150" y="15582"/>
                  </a:cubicBezTo>
                  <a:lnTo>
                    <a:pt x="695" y="0"/>
                  </a:ln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63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627324" y="4850910"/>
            <a:ext cx="188896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1298;p49"/>
          <p:cNvSpPr txBox="1">
            <a:spLocks noGrp="1"/>
          </p:cNvSpPr>
          <p:nvPr>
            <p:ph type="body" sz="half" idx="1"/>
          </p:nvPr>
        </p:nvSpPr>
        <p:spPr>
          <a:xfrm>
            <a:off x="908049" y="1542875"/>
            <a:ext cx="4055703" cy="3026400"/>
          </a:xfrm>
          <a:prstGeom prst="rect">
            <a:avLst/>
          </a:prstGeom>
        </p:spPr>
        <p:txBody>
          <a:bodyPr/>
          <a:lstStyle>
            <a:lvl1pPr>
              <a:spcBef>
                <a:spcPts val="1000"/>
              </a:spcBef>
              <a:buClr>
                <a:srgbClr val="2D2E27"/>
              </a:buClr>
              <a:buSzPts val="2300"/>
              <a:defRPr sz="2300">
                <a:latin typeface="Bebas AR Bold"/>
                <a:ea typeface="Bebas AR Bold"/>
                <a:cs typeface="Bebas AR Bold"/>
                <a:sym typeface="Bebas AR Bold"/>
              </a:defRPr>
            </a:lvl1pPr>
          </a:lstStyle>
          <a:p>
            <a:r>
              <a:t>In this global world, managers will take advantage of chances to expand their business to foreign nations. </a:t>
            </a:r>
          </a:p>
        </p:txBody>
      </p:sp>
      <p:sp>
        <p:nvSpPr>
          <p:cNvPr id="640" name="Google Shape;1299;p49"/>
          <p:cNvSpPr txBox="1">
            <a:spLocks noGrp="1"/>
          </p:cNvSpPr>
          <p:nvPr>
            <p:ph type="title"/>
          </p:nvPr>
        </p:nvSpPr>
        <p:spPr>
          <a:xfrm>
            <a:off x="377099" y="250471"/>
            <a:ext cx="7704002" cy="1789671"/>
          </a:xfrm>
          <a:prstGeom prst="rect">
            <a:avLst/>
          </a:prstGeom>
        </p:spPr>
        <p:txBody>
          <a:bodyPr/>
          <a:lstStyle>
            <a:lvl1pPr>
              <a:defRPr sz="3800">
                <a:latin typeface="Baloo Bhaina Regular"/>
                <a:ea typeface="Baloo Bhaina Regular"/>
                <a:cs typeface="Baloo Bhaina Regular"/>
                <a:sym typeface="Baloo Bhaina Regular"/>
              </a:defRPr>
            </a:lvl1pPr>
          </a:lstStyle>
          <a:p>
            <a:r>
              <a:t>03 CONCLUSION:</a:t>
            </a:r>
          </a:p>
        </p:txBody>
      </p:sp>
      <p:grpSp>
        <p:nvGrpSpPr>
          <p:cNvPr id="653" name="Group"/>
          <p:cNvGrpSpPr/>
          <p:nvPr/>
        </p:nvGrpSpPr>
        <p:grpSpPr>
          <a:xfrm>
            <a:off x="5620946" y="2248024"/>
            <a:ext cx="2940237" cy="1584950"/>
            <a:chOff x="-1" y="0"/>
            <a:chExt cx="2940235" cy="1584949"/>
          </a:xfrm>
        </p:grpSpPr>
        <p:sp>
          <p:nvSpPr>
            <p:cNvPr id="641" name="Google Shape;1923;p51"/>
            <p:cNvSpPr/>
            <p:nvPr/>
          </p:nvSpPr>
          <p:spPr>
            <a:xfrm>
              <a:off x="1274741" y="516561"/>
              <a:ext cx="614174" cy="51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99" y="0"/>
                  </a:moveTo>
                  <a:cubicBezTo>
                    <a:pt x="428" y="0"/>
                    <a:pt x="0" y="4604"/>
                    <a:pt x="0" y="10800"/>
                  </a:cubicBezTo>
                  <a:cubicBezTo>
                    <a:pt x="0" y="16953"/>
                    <a:pt x="428" y="21600"/>
                    <a:pt x="899" y="21600"/>
                  </a:cubicBezTo>
                  <a:lnTo>
                    <a:pt x="20698" y="21600"/>
                  </a:lnTo>
                  <a:cubicBezTo>
                    <a:pt x="21215" y="21600"/>
                    <a:pt x="21600" y="16953"/>
                    <a:pt x="21600" y="10800"/>
                  </a:cubicBezTo>
                  <a:cubicBezTo>
                    <a:pt x="21600" y="4604"/>
                    <a:pt x="21215" y="0"/>
                    <a:pt x="20698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2" name="Google Shape;1924;p51"/>
            <p:cNvSpPr/>
            <p:nvPr/>
          </p:nvSpPr>
          <p:spPr>
            <a:xfrm>
              <a:off x="1984066" y="516561"/>
              <a:ext cx="553257" cy="51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6" y="0"/>
                  </a:moveTo>
                  <a:cubicBezTo>
                    <a:pt x="431" y="0"/>
                    <a:pt x="0" y="4604"/>
                    <a:pt x="0" y="10800"/>
                  </a:cubicBezTo>
                  <a:cubicBezTo>
                    <a:pt x="0" y="16953"/>
                    <a:pt x="431" y="21600"/>
                    <a:pt x="1006" y="21600"/>
                  </a:cubicBezTo>
                  <a:lnTo>
                    <a:pt x="20594" y="21600"/>
                  </a:lnTo>
                  <a:cubicBezTo>
                    <a:pt x="21121" y="21600"/>
                    <a:pt x="21600" y="16953"/>
                    <a:pt x="21600" y="10800"/>
                  </a:cubicBezTo>
                  <a:cubicBezTo>
                    <a:pt x="21600" y="4604"/>
                    <a:pt x="21121" y="0"/>
                    <a:pt x="20594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3" name="Google Shape;1926;p51"/>
            <p:cNvSpPr/>
            <p:nvPr/>
          </p:nvSpPr>
          <p:spPr>
            <a:xfrm>
              <a:off x="1749703" y="752151"/>
              <a:ext cx="553156" cy="51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2" y="0"/>
                  </a:moveTo>
                  <a:cubicBezTo>
                    <a:pt x="431" y="0"/>
                    <a:pt x="0" y="5163"/>
                    <a:pt x="0" y="10843"/>
                  </a:cubicBezTo>
                  <a:cubicBezTo>
                    <a:pt x="0" y="16996"/>
                    <a:pt x="431" y="21600"/>
                    <a:pt x="1002" y="21600"/>
                  </a:cubicBezTo>
                  <a:lnTo>
                    <a:pt x="20598" y="21600"/>
                  </a:lnTo>
                  <a:cubicBezTo>
                    <a:pt x="21125" y="21600"/>
                    <a:pt x="21600" y="16996"/>
                    <a:pt x="21600" y="10843"/>
                  </a:cubicBezTo>
                  <a:cubicBezTo>
                    <a:pt x="21600" y="5163"/>
                    <a:pt x="21125" y="0"/>
                    <a:pt x="20598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4" name="Google Shape;1927;p51"/>
            <p:cNvSpPr/>
            <p:nvPr/>
          </p:nvSpPr>
          <p:spPr>
            <a:xfrm>
              <a:off x="1274741" y="752151"/>
              <a:ext cx="380934" cy="51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9" y="0"/>
                  </a:moveTo>
                  <a:cubicBezTo>
                    <a:pt x="690" y="0"/>
                    <a:pt x="0" y="5163"/>
                    <a:pt x="0" y="10843"/>
                  </a:cubicBezTo>
                  <a:cubicBezTo>
                    <a:pt x="0" y="16996"/>
                    <a:pt x="690" y="21600"/>
                    <a:pt x="1449" y="21600"/>
                  </a:cubicBezTo>
                  <a:lnTo>
                    <a:pt x="20145" y="21600"/>
                  </a:lnTo>
                  <a:cubicBezTo>
                    <a:pt x="20910" y="21600"/>
                    <a:pt x="21600" y="16996"/>
                    <a:pt x="21600" y="10843"/>
                  </a:cubicBezTo>
                  <a:cubicBezTo>
                    <a:pt x="21600" y="5163"/>
                    <a:pt x="20910" y="0"/>
                    <a:pt x="20145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650" name="Group"/>
            <p:cNvGrpSpPr/>
            <p:nvPr/>
          </p:nvGrpSpPr>
          <p:grpSpPr>
            <a:xfrm>
              <a:off x="-2" y="-1"/>
              <a:ext cx="2940237" cy="1584950"/>
              <a:chOff x="0" y="0"/>
              <a:chExt cx="2940235" cy="1584949"/>
            </a:xfrm>
          </p:grpSpPr>
          <p:sp>
            <p:nvSpPr>
              <p:cNvPr id="645" name="Google Shape;1921;p51"/>
              <p:cNvSpPr/>
              <p:nvPr/>
            </p:nvSpPr>
            <p:spPr>
              <a:xfrm>
                <a:off x="-1" y="0"/>
                <a:ext cx="2940237" cy="15849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" y="0"/>
                    </a:moveTo>
                    <a:cubicBezTo>
                      <a:pt x="8" y="0"/>
                      <a:pt x="0" y="18"/>
                      <a:pt x="0" y="33"/>
                    </a:cubicBezTo>
                    <a:lnTo>
                      <a:pt x="0" y="21567"/>
                    </a:lnTo>
                    <a:cubicBezTo>
                      <a:pt x="0" y="21583"/>
                      <a:pt x="8" y="21600"/>
                      <a:pt x="18" y="21600"/>
                    </a:cubicBezTo>
                    <a:lnTo>
                      <a:pt x="21582" y="21600"/>
                    </a:lnTo>
                    <a:cubicBezTo>
                      <a:pt x="21591" y="21600"/>
                      <a:pt x="21600" y="21583"/>
                      <a:pt x="21600" y="21567"/>
                    </a:cubicBezTo>
                    <a:lnTo>
                      <a:pt x="21600" y="33"/>
                    </a:lnTo>
                    <a:cubicBezTo>
                      <a:pt x="21600" y="18"/>
                      <a:pt x="21591" y="0"/>
                      <a:pt x="215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46" name="Google Shape;1922;p51"/>
              <p:cNvSpPr/>
              <p:nvPr/>
            </p:nvSpPr>
            <p:spPr>
              <a:xfrm>
                <a:off x="207586" y="362738"/>
                <a:ext cx="858350" cy="858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15" y="0"/>
                    </a:moveTo>
                    <a:cubicBezTo>
                      <a:pt x="4853" y="0"/>
                      <a:pt x="0" y="4853"/>
                      <a:pt x="0" y="10815"/>
                    </a:cubicBezTo>
                    <a:cubicBezTo>
                      <a:pt x="0" y="16777"/>
                      <a:pt x="4853" y="21600"/>
                      <a:pt x="10815" y="21600"/>
                    </a:cubicBezTo>
                    <a:cubicBezTo>
                      <a:pt x="16775" y="21600"/>
                      <a:pt x="21600" y="16777"/>
                      <a:pt x="21600" y="10815"/>
                    </a:cubicBezTo>
                    <a:cubicBezTo>
                      <a:pt x="21600" y="4853"/>
                      <a:pt x="16775" y="0"/>
                      <a:pt x="10815" y="0"/>
                    </a:cubicBezTo>
                    <a:close/>
                  </a:path>
                </a:pathLst>
              </a:custGeom>
              <a:solidFill>
                <a:srgbClr val="F4EDE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47" name="Google Shape;1925;p51"/>
              <p:cNvSpPr/>
              <p:nvPr/>
            </p:nvSpPr>
            <p:spPr>
              <a:xfrm>
                <a:off x="1274742" y="1017177"/>
                <a:ext cx="553054" cy="513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8" y="0"/>
                    </a:moveTo>
                    <a:cubicBezTo>
                      <a:pt x="475" y="0"/>
                      <a:pt x="0" y="4604"/>
                      <a:pt x="0" y="10800"/>
                    </a:cubicBezTo>
                    <a:cubicBezTo>
                      <a:pt x="0" y="16953"/>
                      <a:pt x="475" y="21600"/>
                      <a:pt x="998" y="21600"/>
                    </a:cubicBezTo>
                    <a:lnTo>
                      <a:pt x="20602" y="21600"/>
                    </a:lnTo>
                    <a:cubicBezTo>
                      <a:pt x="21173" y="21600"/>
                      <a:pt x="21600" y="16953"/>
                      <a:pt x="21600" y="10800"/>
                    </a:cubicBezTo>
                    <a:cubicBezTo>
                      <a:pt x="21600" y="4604"/>
                      <a:pt x="21173" y="0"/>
                      <a:pt x="20602" y="0"/>
                    </a:cubicBezTo>
                    <a:close/>
                  </a:path>
                </a:pathLst>
              </a:custGeom>
              <a:solidFill>
                <a:srgbClr val="FCF4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48" name="Google Shape;1928;p51"/>
              <p:cNvSpPr/>
              <p:nvPr/>
            </p:nvSpPr>
            <p:spPr>
              <a:xfrm>
                <a:off x="1930408" y="1017177"/>
                <a:ext cx="253990" cy="513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82" y="0"/>
                    </a:moveTo>
                    <a:cubicBezTo>
                      <a:pt x="1034" y="0"/>
                      <a:pt x="0" y="4604"/>
                      <a:pt x="0" y="10800"/>
                    </a:cubicBezTo>
                    <a:cubicBezTo>
                      <a:pt x="0" y="16953"/>
                      <a:pt x="1034" y="21600"/>
                      <a:pt x="2182" y="21600"/>
                    </a:cubicBezTo>
                    <a:lnTo>
                      <a:pt x="19418" y="21600"/>
                    </a:lnTo>
                    <a:cubicBezTo>
                      <a:pt x="20670" y="21600"/>
                      <a:pt x="21600" y="16953"/>
                      <a:pt x="21600" y="10800"/>
                    </a:cubicBezTo>
                    <a:cubicBezTo>
                      <a:pt x="21600" y="4604"/>
                      <a:pt x="20670" y="0"/>
                      <a:pt x="19418" y="0"/>
                    </a:cubicBezTo>
                    <a:close/>
                  </a:path>
                </a:pathLst>
              </a:custGeom>
              <a:solidFill>
                <a:srgbClr val="FCF4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649" name="Google Shape;1929;p51"/>
              <p:cNvSpPr/>
              <p:nvPr/>
            </p:nvSpPr>
            <p:spPr>
              <a:xfrm>
                <a:off x="293959" y="445527"/>
                <a:ext cx="684159" cy="694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31" h="21600" extrusionOk="0">
                    <a:moveTo>
                      <a:pt x="10625" y="0"/>
                    </a:moveTo>
                    <a:cubicBezTo>
                      <a:pt x="10511" y="0"/>
                      <a:pt x="10394" y="3"/>
                      <a:pt x="10276" y="6"/>
                    </a:cubicBezTo>
                    <a:cubicBezTo>
                      <a:pt x="4402" y="194"/>
                      <a:pt x="-181" y="5176"/>
                      <a:pt x="6" y="11140"/>
                    </a:cubicBezTo>
                    <a:cubicBezTo>
                      <a:pt x="193" y="16994"/>
                      <a:pt x="4897" y="21600"/>
                      <a:pt x="10616" y="21600"/>
                    </a:cubicBezTo>
                    <a:cubicBezTo>
                      <a:pt x="10730" y="21600"/>
                      <a:pt x="10844" y="21597"/>
                      <a:pt x="10958" y="21594"/>
                    </a:cubicBezTo>
                    <a:cubicBezTo>
                      <a:pt x="16833" y="21403"/>
                      <a:pt x="21419" y="16424"/>
                      <a:pt x="21226" y="10456"/>
                    </a:cubicBezTo>
                    <a:cubicBezTo>
                      <a:pt x="21042" y="4609"/>
                      <a:pt x="16341" y="0"/>
                      <a:pt x="1062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651" name="Google Shape;1930;p51"/>
            <p:cNvSpPr/>
            <p:nvPr/>
          </p:nvSpPr>
          <p:spPr>
            <a:xfrm>
              <a:off x="611614" y="582486"/>
              <a:ext cx="40375" cy="234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531" y="0"/>
                  </a:moveTo>
                  <a:cubicBezTo>
                    <a:pt x="3937" y="0"/>
                    <a:pt x="0" y="678"/>
                    <a:pt x="0" y="1572"/>
                  </a:cubicBezTo>
                  <a:lnTo>
                    <a:pt x="3336" y="20122"/>
                  </a:lnTo>
                  <a:cubicBezTo>
                    <a:pt x="3883" y="20960"/>
                    <a:pt x="7328" y="21600"/>
                    <a:pt x="11484" y="21600"/>
                  </a:cubicBezTo>
                  <a:cubicBezTo>
                    <a:pt x="11812" y="21600"/>
                    <a:pt x="12140" y="21600"/>
                    <a:pt x="12468" y="21591"/>
                  </a:cubicBezTo>
                  <a:cubicBezTo>
                    <a:pt x="17717" y="21591"/>
                    <a:pt x="21600" y="20913"/>
                    <a:pt x="21600" y="20019"/>
                  </a:cubicBezTo>
                  <a:lnTo>
                    <a:pt x="17717" y="1459"/>
                  </a:lnTo>
                  <a:cubicBezTo>
                    <a:pt x="17717" y="678"/>
                    <a:pt x="13780" y="0"/>
                    <a:pt x="8531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2" name="Google Shape;1931;p51"/>
            <p:cNvSpPr/>
            <p:nvPr/>
          </p:nvSpPr>
          <p:spPr>
            <a:xfrm>
              <a:off x="620147" y="775452"/>
              <a:ext cx="188117" cy="39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6" h="21600" extrusionOk="0">
                  <a:moveTo>
                    <a:pt x="19518" y="0"/>
                  </a:moveTo>
                  <a:lnTo>
                    <a:pt x="1814" y="3336"/>
                  </a:lnTo>
                  <a:cubicBezTo>
                    <a:pt x="706" y="3336"/>
                    <a:pt x="-134" y="7407"/>
                    <a:pt x="18" y="12779"/>
                  </a:cubicBezTo>
                  <a:cubicBezTo>
                    <a:pt x="18" y="17529"/>
                    <a:pt x="846" y="21600"/>
                    <a:pt x="1965" y="21600"/>
                  </a:cubicBezTo>
                  <a:lnTo>
                    <a:pt x="19658" y="18886"/>
                  </a:lnTo>
                  <a:cubicBezTo>
                    <a:pt x="20766" y="18207"/>
                    <a:pt x="21466" y="14136"/>
                    <a:pt x="21466" y="9443"/>
                  </a:cubicBezTo>
                  <a:cubicBezTo>
                    <a:pt x="21466" y="4015"/>
                    <a:pt x="20638" y="0"/>
                    <a:pt x="19518" y="0"/>
                  </a:cubicBezTo>
                  <a:close/>
                </a:path>
              </a:pathLst>
            </a:custGeom>
            <a:solidFill>
              <a:srgbClr val="FCF4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65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551803" y="4883276"/>
            <a:ext cx="188897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Little Pop-Up Windows Meeting by Slidesgo">
  <a:themeElements>
    <a:clrScheme name="Little Pop-Up Windows Meeting by Slidesgo">
      <a:dk1>
        <a:srgbClr val="2D2E27"/>
      </a:dk1>
      <a:lt1>
        <a:srgbClr val="0D072E"/>
      </a:lt1>
      <a:dk2>
        <a:srgbClr val="A7A7A7"/>
      </a:dk2>
      <a:lt2>
        <a:srgbClr val="535353"/>
      </a:lt2>
      <a:accent1>
        <a:srgbClr val="B5F1C6"/>
      </a:accent1>
      <a:accent2>
        <a:srgbClr val="787FF0"/>
      </a:accent2>
      <a:accent3>
        <a:srgbClr val="898FF0"/>
      </a:accent3>
      <a:accent4>
        <a:srgbClr val="FFBBAA"/>
      </a:accent4>
      <a:accent5>
        <a:srgbClr val="9FF1B7"/>
      </a:accent5>
      <a:accent6>
        <a:srgbClr val="434786"/>
      </a:accent6>
      <a:hlink>
        <a:srgbClr val="0000FF"/>
      </a:hlink>
      <a:folHlink>
        <a:srgbClr val="FF00FF"/>
      </a:folHlink>
    </a:clrScheme>
    <a:fontScheme name="Little Pop-Up Windows Meeting by Slidesgo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Little Pop-Up Windows Meeting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D072E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2D2E27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2D2E27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Little Pop-Up Windows Meeting by Slidesgo">
  <a:themeElements>
    <a:clrScheme name="Little Pop-Up Windows Meeting by Slidesg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5F1C6"/>
      </a:accent1>
      <a:accent2>
        <a:srgbClr val="787FF0"/>
      </a:accent2>
      <a:accent3>
        <a:srgbClr val="898FF0"/>
      </a:accent3>
      <a:accent4>
        <a:srgbClr val="FFBBAA"/>
      </a:accent4>
      <a:accent5>
        <a:srgbClr val="9FF1B7"/>
      </a:accent5>
      <a:accent6>
        <a:srgbClr val="434786"/>
      </a:accent6>
      <a:hlink>
        <a:srgbClr val="0000FF"/>
      </a:hlink>
      <a:folHlink>
        <a:srgbClr val="FF00FF"/>
      </a:folHlink>
    </a:clrScheme>
    <a:fontScheme name="Little Pop-Up Windows Meeting by Slidesgo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Little Pop-Up Windows Meeting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D072E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2D2E27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2D2E27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353</Words>
  <Application>Microsoft Office PowerPoint</Application>
  <PresentationFormat>On-screen Show (16:9)</PresentationFormat>
  <Paragraphs>63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Baloo Bhaina Regular</vt:lpstr>
      <vt:lpstr>Bebas AR Bold</vt:lpstr>
      <vt:lpstr>Helvetica</vt:lpstr>
      <vt:lpstr>Inter</vt:lpstr>
      <vt:lpstr>Rubik Light</vt:lpstr>
      <vt:lpstr>Times Roman</vt:lpstr>
      <vt:lpstr>Little Pop-Up Windows Meeting by Slidesgo</vt:lpstr>
      <vt:lpstr>GLOBALIZATION</vt:lpstr>
      <vt:lpstr>TABLE OF CONTENTS</vt:lpstr>
      <vt:lpstr>01</vt:lpstr>
      <vt:lpstr>PowerPoint Presentation</vt:lpstr>
      <vt:lpstr>02</vt:lpstr>
      <vt:lpstr>The spread of market based systems:</vt:lpstr>
      <vt:lpstr>Falling barriers to trade and investment:</vt:lpstr>
      <vt:lpstr>Tumbling communication and transportation cost:</vt:lpstr>
      <vt:lpstr>03 CONCLUSION:</vt:lpstr>
      <vt:lpstr>04 REFERENCE:</vt:lpstr>
      <vt:lpstr>PowerPoint Presentation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GLOBALIZATION</dc:title>
  <dc:creator>Fatoom</dc:creator>
  <cp:lastModifiedBy>user</cp:lastModifiedBy>
  <cp:revision>1</cp:revision>
  <dcterms:modified xsi:type="dcterms:W3CDTF">2021-05-23T08:54:39Z</dcterms:modified>
</cp:coreProperties>
</file>