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730" r:id="rId1"/>
  </p:sldMasterIdLst>
  <p:notesMasterIdLst>
    <p:notesMasterId r:id="rId12"/>
  </p:notesMasterIdLst>
  <p:sldIdLst>
    <p:sldId id="256" r:id="rId2"/>
    <p:sldId id="267" r:id="rId3"/>
    <p:sldId id="257" r:id="rId4"/>
    <p:sldId id="259" r:id="rId5"/>
    <p:sldId id="260" r:id="rId6"/>
    <p:sldId id="261" r:id="rId7"/>
    <p:sldId id="262" r:id="rId8"/>
    <p:sldId id="268" r:id="rId9"/>
    <p:sldId id="266" r:id="rId10"/>
    <p:sldId id="265" r:id="rId11"/>
  </p:sldIdLst>
  <p:sldSz cx="12192000" cy="6858000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020" autoAdjust="0"/>
    <p:restoredTop sz="91317" autoAdjust="0"/>
  </p:normalViewPr>
  <p:slideViewPr>
    <p:cSldViewPr snapToGrid="0">
      <p:cViewPr varScale="1">
        <p:scale>
          <a:sx n="64" d="100"/>
          <a:sy n="64" d="100"/>
        </p:scale>
        <p:origin x="858" y="72"/>
      </p:cViewPr>
      <p:guideLst/>
    </p:cSldViewPr>
  </p:slideViewPr>
  <p:outlineViewPr>
    <p:cViewPr>
      <p:scale>
        <a:sx n="33" d="100"/>
        <a:sy n="33" d="100"/>
      </p:scale>
      <p:origin x="0" y="-184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FF0F3A4-94B9-4269-B5BE-12AC5BD022B7}" type="datetimeFigureOut">
              <a:rPr lang="ar-SA" smtClean="0"/>
              <a:t>12/10/1442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5D42FD8-7D48-4076-9620-C130861AD62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71201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42FD8-7D48-4076-9620-C130861AD623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8987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42FD8-7D48-4076-9620-C130861AD623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2683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EF92-AC13-4E74-8297-5F95C276219C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7AC1BBD-E764-486E-8747-8DAA4E455C2E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853207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35B5-DB07-4107-9B59-F0BA4C173C16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7AC1BBD-E764-486E-8747-8DAA4E455C2E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910908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185BE-00C9-4B96-85A3-5DB515DC50FA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7AC1BBD-E764-486E-8747-8DAA4E455C2E}" type="slidenum">
              <a:rPr lang="ar-LY" smtClean="0"/>
              <a:t>‹#›</a:t>
            </a:fld>
            <a:endParaRPr lang="ar-LY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0344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247F-7BDD-4AF0-A214-6D5D888A93E5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AC1BBD-E764-486E-8747-8DAA4E455C2E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991373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207A-E048-4806-891F-64EB0C978FF4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AC1BBD-E764-486E-8747-8DAA4E455C2E}" type="slidenum">
              <a:rPr lang="ar-LY" smtClean="0"/>
              <a:t>‹#›</a:t>
            </a:fld>
            <a:endParaRPr lang="ar-LY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27145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BDDD-0F0A-44C5-BA52-915A3BD6F5AA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AC1BBD-E764-486E-8747-8DAA4E455C2E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6817051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80010-DC72-421C-A74F-CE9C3D7229F5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1BBD-E764-486E-8747-8DAA4E455C2E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4703458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AF247-2D10-4ED8-B11B-64100C44FFAC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1BBD-E764-486E-8747-8DAA4E455C2E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6378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CC3F3-AD9B-4E7A-9366-B8915BF40837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1BBD-E764-486E-8747-8DAA4E455C2E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08635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2FDAA-C1CA-4C86-9BCD-0599915F3AA6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7AC1BBD-E764-486E-8747-8DAA4E455C2E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217432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8DD08-E8F3-4F6A-852C-D7C2C701DF22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7AC1BBD-E764-486E-8747-8DAA4E455C2E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948250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AA3B8-9C80-492E-B7F7-4858103FB28F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7AC1BBD-E764-486E-8747-8DAA4E455C2E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550768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C34BE-A929-486F-9BAE-40D60A94EFEB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1BBD-E764-486E-8747-8DAA4E455C2E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32673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D38B-86D5-419B-B5A1-559E85856FAF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1BBD-E764-486E-8747-8DAA4E455C2E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158194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3199-AB7D-4250-A9B6-B751CA90FDF8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1BBD-E764-486E-8747-8DAA4E455C2E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541199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92CEE-A484-487C-9CBA-02F05FC9F987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AC1BBD-E764-486E-8747-8DAA4E455C2E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293213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62DEC-A3DF-4FC5-B00C-E439E4C060E9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7AC1BBD-E764-486E-8747-8DAA4E455C2E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92504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04488" y="-59961"/>
            <a:ext cx="8311112" cy="2052320"/>
          </a:xfrm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Libyan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International Medical University </a:t>
            </a:r>
            <a:b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Faculty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of Business Administration </a:t>
            </a:r>
            <a:endParaRPr lang="ar-LY" sz="2800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788044" y="3195203"/>
            <a:ext cx="9144000" cy="3049699"/>
          </a:xfrm>
        </p:spPr>
        <p:txBody>
          <a:bodyPr>
            <a:normAutofit fontScale="77500" lnSpcReduction="20000"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endParaRPr 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  <a:p>
            <a:pPr algn="ctr"/>
            <a:r>
              <a:rPr lang="en-US" sz="6000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Function of Management</a:t>
            </a:r>
          </a:p>
          <a:p>
            <a:pPr algn="ctr"/>
            <a:endParaRPr lang="en-US" sz="6000" dirty="0" smtClean="0">
              <a:ln>
                <a:solidFill>
                  <a:sysClr val="windowText" lastClr="000000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en-US" sz="3300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</a:rPr>
              <a:t>Mohamed </a:t>
            </a:r>
            <a:r>
              <a:rPr lang="en-US" sz="3300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</a:rPr>
              <a:t>Jamal </a:t>
            </a:r>
            <a:r>
              <a:rPr lang="en-US" sz="3300" dirty="0" err="1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</a:rPr>
              <a:t>Elghirani</a:t>
            </a:r>
            <a:r>
              <a:rPr lang="en-US" sz="3300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</a:rPr>
              <a:t> </a:t>
            </a:r>
          </a:p>
          <a:p>
            <a:r>
              <a:rPr lang="en-US" sz="3300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</a:rPr>
              <a:t>2857</a:t>
            </a:r>
            <a:endParaRPr lang="en-US" sz="3300" dirty="0" smtClean="0">
              <a:ln>
                <a:solidFill>
                  <a:sysClr val="windowText" lastClr="000000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Arial Narrow" panose="020B0606020202030204" pitchFamily="34" charset="0"/>
            </a:endParaRPr>
          </a:p>
          <a:p>
            <a:r>
              <a:rPr lang="en-US" sz="3300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</a:rPr>
              <a:t>mohammed_2857@limu.edu.ly</a:t>
            </a:r>
            <a:endParaRPr lang="ar-SA" sz="3300" dirty="0" smtClean="0">
              <a:ln>
                <a:solidFill>
                  <a:sysClr val="windowText" lastClr="000000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56888" cy="2291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0" y="0"/>
            <a:ext cx="1828799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668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11579" y="2060575"/>
            <a:ext cx="10515600" cy="4797425"/>
          </a:xfrm>
        </p:spPr>
        <p:txBody>
          <a:bodyPr>
            <a:noAutofit/>
          </a:bodyPr>
          <a:lstStyle/>
          <a:p>
            <a:r>
              <a:rPr lang="en-US" sz="8800" b="1" i="1" dirty="0" smtClean="0">
                <a:latin typeface="Vladimir Script" panose="03050402040407070305" pitchFamily="66" charset="0"/>
                <a:cs typeface="DecoType Naskh" panose="02010400000000000000" pitchFamily="2" charset="-78"/>
              </a:rPr>
              <a:t>THANK YOU</a:t>
            </a:r>
            <a:endParaRPr lang="ar-LY" sz="8800" b="1" i="1" dirty="0">
              <a:latin typeface="Vladimir Script" panose="03050402040407070305" pitchFamily="66" charset="0"/>
              <a:cs typeface="DecoType Naskh" panose="02010400000000000000" pitchFamily="2" charset="-7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1BBD-E764-486E-8747-8DAA4E455C2E}" type="slidenum">
              <a:rPr lang="ar-LY" smtClean="0"/>
              <a:t>10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15384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u="sng" dirty="0" smtClean="0"/>
              <a:t>content</a:t>
            </a:r>
            <a:endParaRPr lang="ar-LY" sz="5400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4000" dirty="0" smtClean="0">
                <a:latin typeface="Harlow Solid Italic" panose="04030604020F02020D02" pitchFamily="82" charset="0"/>
              </a:rPr>
              <a:t>Introduction</a:t>
            </a:r>
            <a:endParaRPr lang="ar-SA" sz="4000" dirty="0" smtClean="0">
              <a:latin typeface="Harlow Solid Italic" panose="04030604020F02020D02" pitchFamily="82" charset="0"/>
            </a:endParaRPr>
          </a:p>
          <a:p>
            <a:pPr marL="0" indent="0" algn="l">
              <a:buNone/>
            </a:pPr>
            <a:r>
              <a:rPr lang="en-US" sz="4000" dirty="0" smtClean="0">
                <a:latin typeface="Harlow Solid Italic" panose="04030604020F02020D02" pitchFamily="82" charset="0"/>
              </a:rPr>
              <a:t>More information </a:t>
            </a:r>
          </a:p>
          <a:p>
            <a:pPr marL="0" indent="0" algn="l">
              <a:buNone/>
            </a:pPr>
            <a:r>
              <a:rPr lang="en-US" sz="4000" dirty="0" smtClean="0">
                <a:latin typeface="Harlow Solid Italic" panose="04030604020F02020D02" pitchFamily="82" charset="0"/>
              </a:rPr>
              <a:t>Concluding</a:t>
            </a:r>
          </a:p>
          <a:p>
            <a:pPr marL="0" indent="0" algn="l">
              <a:buNone/>
            </a:pPr>
            <a:r>
              <a:rPr lang="en-US" sz="4000" dirty="0" smtClean="0">
                <a:latin typeface="Harlow Solid Italic" panose="04030604020F02020D02" pitchFamily="82" charset="0"/>
              </a:rPr>
              <a:t>Reference  </a:t>
            </a:r>
            <a:endParaRPr lang="ar-SA" sz="4000" dirty="0" smtClean="0">
              <a:latin typeface="Harlow Solid Italic" panose="04030604020F02020D02" pitchFamily="82" charset="0"/>
            </a:endParaRPr>
          </a:p>
          <a:p>
            <a:pPr marL="0" indent="0" algn="l">
              <a:buNone/>
            </a:pPr>
            <a:endParaRPr lang="ar-SA" sz="3600" dirty="0" smtClean="0">
              <a:latin typeface="Harlow Solid Italic" panose="04030604020F02020D02" pitchFamily="82" charset="0"/>
            </a:endParaRPr>
          </a:p>
          <a:p>
            <a:pPr marL="0" indent="0" algn="l">
              <a:buNone/>
            </a:pPr>
            <a:endParaRPr lang="en-US" sz="3600" dirty="0" smtClean="0">
              <a:latin typeface="Harlow Solid Italic" panose="04030604020F02020D02" pitchFamily="82" charset="0"/>
            </a:endParaRPr>
          </a:p>
          <a:p>
            <a:pPr marL="0" indent="0" algn="l">
              <a:buNone/>
            </a:pPr>
            <a:endParaRPr lang="ar-LY" sz="3600" dirty="0">
              <a:latin typeface="Harlow Solid Italic" panose="04030604020F02020D02" pitchFamily="8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1BBD-E764-486E-8747-8DAA4E455C2E}" type="slidenum">
              <a:rPr lang="ar-LY" smtClean="0"/>
              <a:t>2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145635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introduction</a:t>
            </a:r>
            <a:endParaRPr lang="ar-LY" sz="6000" b="1" i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786597"/>
            <a:ext cx="8915400" cy="4591985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5400" i="1" dirty="0" smtClean="0"/>
              <a:t>There are four function of management:-</a:t>
            </a:r>
          </a:p>
          <a:p>
            <a:pPr marL="0" indent="0" algn="l">
              <a:buNone/>
            </a:pPr>
            <a:r>
              <a:rPr lang="en-US" sz="3600" i="1" dirty="0" smtClean="0"/>
              <a:t>PLANNING</a:t>
            </a:r>
          </a:p>
          <a:p>
            <a:pPr marL="0" indent="0" algn="l">
              <a:buNone/>
            </a:pPr>
            <a:r>
              <a:rPr lang="en-US" sz="3600" i="1" dirty="0" smtClean="0"/>
              <a:t>ORGANIZING</a:t>
            </a:r>
          </a:p>
          <a:p>
            <a:pPr marL="0" indent="0" algn="l">
              <a:buNone/>
            </a:pPr>
            <a:r>
              <a:rPr lang="en-US" sz="3600" i="1" dirty="0" smtClean="0"/>
              <a:t>LEADING </a:t>
            </a:r>
          </a:p>
          <a:p>
            <a:pPr marL="0" indent="0" algn="l">
              <a:buNone/>
            </a:pPr>
            <a:r>
              <a:rPr lang="en-US" sz="3600" i="1" dirty="0" smtClean="0"/>
              <a:t>CONTROLLING </a:t>
            </a:r>
          </a:p>
          <a:p>
            <a:pPr marL="0" indent="0">
              <a:buNone/>
            </a:pPr>
            <a:endParaRPr lang="ar-SA" sz="54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1BBD-E764-486E-8747-8DAA4E455C2E}" type="slidenum">
              <a:rPr lang="ar-LY" smtClean="0"/>
              <a:t>3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55527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i="1" u="sng" dirty="0" smtClean="0"/>
              <a:t>PLANNING</a:t>
            </a:r>
            <a:endParaRPr lang="ar-LY" sz="5400" b="1" i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38972" y="2641600"/>
            <a:ext cx="8915400" cy="377762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b="1" i="1" dirty="0" smtClean="0"/>
              <a:t>The process of setting goals and determining the appropriate action to achieve the goals of the company </a:t>
            </a:r>
            <a:endParaRPr lang="ar-LY" sz="2800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1BBD-E764-486E-8747-8DAA4E455C2E}" type="slidenum">
              <a:rPr lang="ar-LY" smtClean="0"/>
              <a:t>4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19452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i="1" u="sng" dirty="0" smtClean="0">
                <a:latin typeface="+mn-lt"/>
                <a:cs typeface="Andalus" panose="02020603050405020304" pitchFamily="18" charset="-78"/>
              </a:rPr>
              <a:t>ORGANIZING</a:t>
            </a:r>
            <a:endParaRPr lang="ar-LY" sz="5400" b="1" i="1" u="sng" dirty="0">
              <a:latin typeface="+mn-lt"/>
              <a:cs typeface="Andalus" panose="02020603050405020304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406332" y="2519680"/>
            <a:ext cx="8915400" cy="377762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b="1" i="1" dirty="0" smtClean="0"/>
              <a:t>The process of allocating and arranging both human and other resources through a formal structure of tasks and authority so that plans can be carried out successfully  </a:t>
            </a:r>
            <a:endParaRPr lang="ar-LY" sz="3200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1BBD-E764-486E-8747-8DAA4E455C2E}" type="slidenum">
              <a:rPr lang="ar-LY" smtClean="0"/>
              <a:t>5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41707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i="1" u="sng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LEADING</a:t>
            </a:r>
            <a:endParaRPr lang="ar-LY" sz="5400" b="1" i="1" u="sng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2560320"/>
            <a:ext cx="8915400" cy="377762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b="1" i="1" dirty="0" smtClean="0"/>
              <a:t>The process of guiding and motivating employees </a:t>
            </a:r>
            <a:r>
              <a:rPr lang="en-US" sz="2800" b="1" i="1" dirty="0"/>
              <a:t>to </a:t>
            </a:r>
            <a:r>
              <a:rPr lang="en-US" sz="2800" b="1" i="1" dirty="0" smtClean="0"/>
              <a:t>accomplish company’s </a:t>
            </a:r>
            <a:r>
              <a:rPr lang="en-US" sz="2800" b="1" i="1" dirty="0"/>
              <a:t>goals</a:t>
            </a:r>
            <a:r>
              <a:rPr lang="en-US" sz="2800" dirty="0"/>
              <a:t> </a:t>
            </a:r>
            <a:endParaRPr lang="ar-LY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1BBD-E764-486E-8747-8DAA4E455C2E}" type="slidenum">
              <a:rPr lang="ar-LY" smtClean="0"/>
              <a:t>6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83090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i="1" u="sng" dirty="0" smtClean="0">
                <a:latin typeface="+mn-lt"/>
                <a:cs typeface="Andalus" panose="02020603050405020304" pitchFamily="18" charset="-78"/>
              </a:rPr>
              <a:t>CONTROLLING</a:t>
            </a:r>
            <a:endParaRPr lang="ar-LY" sz="4400" b="1" i="1" u="sng" dirty="0">
              <a:latin typeface="+mn-lt"/>
              <a:cs typeface="Andalus" panose="02020603050405020304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325052" y="2519680"/>
            <a:ext cx="8915400" cy="377762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b="1" i="1" dirty="0" smtClean="0"/>
              <a:t>the process of regulating company’s activities so that actual performance conforms to the goals and standards set at the planning stage</a:t>
            </a:r>
            <a:endParaRPr lang="ar-LY" sz="2800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1BBD-E764-486E-8747-8DAA4E455C2E}" type="slidenum">
              <a:rPr lang="ar-LY" smtClean="0"/>
              <a:t>7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63691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u="sng" dirty="0" smtClean="0"/>
              <a:t>CONCLUDING</a:t>
            </a:r>
            <a:endParaRPr lang="ar-LY" sz="4400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dirty="0" smtClean="0"/>
              <a:t>THE KEYS OF MANAGEMENT FUNCTION ARE ARRANGING REGULARY TO DO IT STEP BY STEP </a:t>
            </a:r>
            <a:endParaRPr lang="ar-LY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1BBD-E764-486E-8747-8DAA4E455C2E}" type="slidenum">
              <a:rPr lang="ar-LY" smtClean="0"/>
              <a:t>8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36709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i="1" dirty="0" smtClean="0"/>
              <a:t>REFERENCE</a:t>
            </a:r>
            <a:endParaRPr lang="ar-LY" sz="4800" b="1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i="1" dirty="0" smtClean="0"/>
              <a:t> </a:t>
            </a:r>
            <a:r>
              <a:rPr lang="en-US" sz="2000" b="1" i="1" dirty="0"/>
              <a:t>E.D. Cook et al., “Outsourcing Tax Returns Raises Legal and Ethical Concerns,” Practical Tax Strategies , vol. 75 (August 2005), pp. 68–74; J .F. Reeves, “CPAs and Foreign Outsourcing,” The Practical Accountant , June 2004, p. 23; R.A. Davis, “Outsourcing Sparks Returns,” Accounting Technology , vol. 21 (January 2005), pp. 37–43</a:t>
            </a:r>
            <a:endParaRPr lang="ar-LY" sz="2000" b="1" i="1" dirty="0"/>
          </a:p>
        </p:txBody>
      </p:sp>
      <p:sp>
        <p:nvSpPr>
          <p:cNvPr id="4" name="نجمة ذات 5 نقاط 3"/>
          <p:cNvSpPr/>
          <p:nvPr/>
        </p:nvSpPr>
        <p:spPr>
          <a:xfrm>
            <a:off x="4348976" y="624110"/>
            <a:ext cx="914400" cy="914400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5" name="نجمة ذات 5 نقاط 4"/>
          <p:cNvSpPr/>
          <p:nvPr/>
        </p:nvSpPr>
        <p:spPr>
          <a:xfrm>
            <a:off x="8720254" y="624110"/>
            <a:ext cx="914400" cy="914400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1BBD-E764-486E-8747-8DAA4E455C2E}" type="slidenum">
              <a:rPr lang="ar-LY" smtClean="0"/>
              <a:t>9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68337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1271</TotalTime>
  <Words>216</Words>
  <Application>Microsoft Office PowerPoint</Application>
  <PresentationFormat>Widescreen</PresentationFormat>
  <Paragraphs>43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Andalus</vt:lpstr>
      <vt:lpstr>Arial</vt:lpstr>
      <vt:lpstr>Arial Black</vt:lpstr>
      <vt:lpstr>Arial Narrow</vt:lpstr>
      <vt:lpstr>Calibri</vt:lpstr>
      <vt:lpstr>Century Gothic</vt:lpstr>
      <vt:lpstr>DecoType Naskh</vt:lpstr>
      <vt:lpstr>Harlow Solid Italic</vt:lpstr>
      <vt:lpstr>Tahoma</vt:lpstr>
      <vt:lpstr>Vladimir Script</vt:lpstr>
      <vt:lpstr>Wingdings 3</vt:lpstr>
      <vt:lpstr>Wisp</vt:lpstr>
      <vt:lpstr>Libyan International Medical University  Faculty of Business Administration </vt:lpstr>
      <vt:lpstr>content</vt:lpstr>
      <vt:lpstr>introduction</vt:lpstr>
      <vt:lpstr>PLANNING</vt:lpstr>
      <vt:lpstr>ORGANIZING</vt:lpstr>
      <vt:lpstr>LEADING</vt:lpstr>
      <vt:lpstr>CONTROLLING</vt:lpstr>
      <vt:lpstr>CONCLUDING</vt:lpstr>
      <vt:lpstr>REFERENCE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University Faculty of Business Administration</dc:title>
  <dc:creator>PIXEL-PC</dc:creator>
  <cp:lastModifiedBy>user</cp:lastModifiedBy>
  <cp:revision>36</cp:revision>
  <dcterms:created xsi:type="dcterms:W3CDTF">2021-03-29T17:55:33Z</dcterms:created>
  <dcterms:modified xsi:type="dcterms:W3CDTF">2021-05-23T08:49:00Z</dcterms:modified>
</cp:coreProperties>
</file>