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3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72" r:id="rId16"/>
    <p:sldId id="274" r:id="rId17"/>
  </p:sldIdLst>
  <p:sldSz cx="9144000" cy="5143500" type="screen16x9"/>
  <p:notesSz cx="6858000" cy="9144000"/>
  <p:embeddedFontLst>
    <p:embeddedFont>
      <p:font typeface="Overpass Black" panose="020B0604020202020204" charset="0"/>
      <p:bold r:id="rId20"/>
      <p:italic r:id="rId21"/>
      <p:boldItalic r:id="rId22"/>
    </p:embeddedFont>
    <p:embeddedFont>
      <p:font typeface="Open Sans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B1AC"/>
    <a:srgbClr val="3D8DA0"/>
    <a:srgbClr val="2D5123"/>
    <a:srgbClr val="16353D"/>
    <a:srgbClr val="265F6F"/>
    <a:srgbClr val="5E6F8B"/>
    <a:srgbClr val="231F61"/>
    <a:srgbClr val="467233"/>
    <a:srgbClr val="170C71"/>
    <a:srgbClr val="DA7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19FEC6-2A7C-489A-8DDC-6D6AD0659C0A}">
  <a:tblStyle styleId="{9319FEC6-2A7C-489A-8DDC-6D6AD0659C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6"/>
    <p:restoredTop sz="94675"/>
  </p:normalViewPr>
  <p:slideViewPr>
    <p:cSldViewPr snapToGrid="0" snapToObjects="1">
      <p:cViewPr varScale="1">
        <p:scale>
          <a:sx n="85" d="100"/>
          <a:sy n="85" d="100"/>
        </p:scale>
        <p:origin x="9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EFE002-8208-466E-B12B-3FBC35287F25}" type="datetimeFigureOut">
              <a:rPr lang="ar-SA" smtClean="0"/>
              <a:t>12/10/1442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C39590C-9DAA-4D4C-B373-746BEC1826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671585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2031391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Google Shape;21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3" name="Google Shape;21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3340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1912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426500" y="1130675"/>
            <a:ext cx="6291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220225"/>
            <a:ext cx="770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1326165" flipH="1">
            <a:off x="-1328945" y="-932567"/>
            <a:ext cx="3297389" cy="2276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 amt="64000"/>
          </a:blip>
          <a:stretch>
            <a:fillRect/>
          </a:stretch>
        </p:blipFill>
        <p:spPr>
          <a:xfrm rot="2440329">
            <a:off x="6865875" y="-711275"/>
            <a:ext cx="3592175" cy="302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4">
            <a:alphaModFix amt="67000"/>
          </a:blip>
          <a:stretch>
            <a:fillRect/>
          </a:stretch>
        </p:blipFill>
        <p:spPr>
          <a:xfrm rot="5400000" flipH="1">
            <a:off x="-1871711" y="-356575"/>
            <a:ext cx="2894875" cy="259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 rot="1326165" flipH="1">
            <a:off x="-889245" y="3430558"/>
            <a:ext cx="3297389" cy="2276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5">
            <a:alphaModFix amt="82000"/>
          </a:blip>
          <a:stretch>
            <a:fillRect/>
          </a:stretch>
        </p:blipFill>
        <p:spPr>
          <a:xfrm rot="10670981">
            <a:off x="6959826" y="3022524"/>
            <a:ext cx="3632875" cy="29990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" name="Google Shape;16;p2"/>
          <p:cNvGrpSpPr/>
          <p:nvPr/>
        </p:nvGrpSpPr>
        <p:grpSpPr>
          <a:xfrm rot="-2700000">
            <a:off x="381980" y="2801012"/>
            <a:ext cx="1344349" cy="2469678"/>
            <a:chOff x="272875" y="1419395"/>
            <a:chExt cx="255950" cy="563168"/>
          </a:xfrm>
        </p:grpSpPr>
        <p:sp>
          <p:nvSpPr>
            <p:cNvPr id="17" name="Google Shape;17;p2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69050" y="1615955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90635" y="1582215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38343" y="1487068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60075" y="195388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94558" y="1560904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418850" y="1419395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 rot="-2700000">
            <a:off x="7112113" y="-364316"/>
            <a:ext cx="1344349" cy="1995327"/>
            <a:chOff x="272875" y="1527563"/>
            <a:chExt cx="255950" cy="455000"/>
          </a:xfrm>
        </p:grpSpPr>
        <p:sp>
          <p:nvSpPr>
            <p:cNvPr id="53" name="Google Shape;53;p2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2"/>
          <p:cNvSpPr/>
          <p:nvPr/>
        </p:nvSpPr>
        <p:spPr>
          <a:xfrm rot="10800000">
            <a:off x="4793599" y="4568874"/>
            <a:ext cx="2265082" cy="2165834"/>
          </a:xfrm>
          <a:custGeom>
            <a:avLst/>
            <a:gdLst/>
            <a:ahLst/>
            <a:cxnLst/>
            <a:rect l="l" t="t" r="r" b="b"/>
            <a:pathLst>
              <a:path w="21339" h="20404" extrusionOk="0">
                <a:moveTo>
                  <a:pt x="95" y="0"/>
                </a:moveTo>
                <a:cubicBezTo>
                  <a:pt x="50" y="0"/>
                  <a:pt x="0" y="36"/>
                  <a:pt x="12" y="93"/>
                </a:cubicBezTo>
                <a:cubicBezTo>
                  <a:pt x="485" y="2330"/>
                  <a:pt x="1054" y="4567"/>
                  <a:pt x="1680" y="6766"/>
                </a:cubicBezTo>
                <a:cubicBezTo>
                  <a:pt x="2324" y="8965"/>
                  <a:pt x="3045" y="11126"/>
                  <a:pt x="3822" y="13249"/>
                </a:cubicBezTo>
                <a:cubicBezTo>
                  <a:pt x="4220" y="14330"/>
                  <a:pt x="4618" y="15391"/>
                  <a:pt x="5054" y="16453"/>
                </a:cubicBezTo>
                <a:cubicBezTo>
                  <a:pt x="5225" y="16889"/>
                  <a:pt x="5433" y="17287"/>
                  <a:pt x="5699" y="17666"/>
                </a:cubicBezTo>
                <a:cubicBezTo>
                  <a:pt x="5926" y="17988"/>
                  <a:pt x="6267" y="18216"/>
                  <a:pt x="6646" y="18348"/>
                </a:cubicBezTo>
                <a:cubicBezTo>
                  <a:pt x="6705" y="18361"/>
                  <a:pt x="6764" y="18368"/>
                  <a:pt x="6823" y="18368"/>
                </a:cubicBezTo>
                <a:cubicBezTo>
                  <a:pt x="7107" y="18368"/>
                  <a:pt x="7384" y="18221"/>
                  <a:pt x="7556" y="17969"/>
                </a:cubicBezTo>
                <a:cubicBezTo>
                  <a:pt x="7746" y="17609"/>
                  <a:pt x="7784" y="17173"/>
                  <a:pt x="7708" y="16775"/>
                </a:cubicBezTo>
                <a:cubicBezTo>
                  <a:pt x="7519" y="15770"/>
                  <a:pt x="7253" y="14784"/>
                  <a:pt x="6893" y="13837"/>
                </a:cubicBezTo>
                <a:cubicBezTo>
                  <a:pt x="6248" y="11941"/>
                  <a:pt x="5414" y="9969"/>
                  <a:pt x="5528" y="7922"/>
                </a:cubicBezTo>
                <a:cubicBezTo>
                  <a:pt x="5543" y="7707"/>
                  <a:pt x="5559" y="7504"/>
                  <a:pt x="5594" y="7294"/>
                </a:cubicBezTo>
                <a:lnTo>
                  <a:pt x="5594" y="7294"/>
                </a:lnTo>
                <a:cubicBezTo>
                  <a:pt x="6312" y="7702"/>
                  <a:pt x="6661" y="8502"/>
                  <a:pt x="6893" y="9268"/>
                </a:cubicBezTo>
                <a:cubicBezTo>
                  <a:pt x="7234" y="10349"/>
                  <a:pt x="7519" y="11467"/>
                  <a:pt x="7822" y="12567"/>
                </a:cubicBezTo>
                <a:lnTo>
                  <a:pt x="8789" y="16036"/>
                </a:lnTo>
                <a:cubicBezTo>
                  <a:pt x="8940" y="16604"/>
                  <a:pt x="9111" y="17173"/>
                  <a:pt x="9263" y="17742"/>
                </a:cubicBezTo>
                <a:cubicBezTo>
                  <a:pt x="9376" y="18216"/>
                  <a:pt x="9509" y="18652"/>
                  <a:pt x="9699" y="19107"/>
                </a:cubicBezTo>
                <a:cubicBezTo>
                  <a:pt x="9966" y="19713"/>
                  <a:pt x="10452" y="20404"/>
                  <a:pt x="11172" y="20404"/>
                </a:cubicBezTo>
                <a:cubicBezTo>
                  <a:pt x="11217" y="20404"/>
                  <a:pt x="11263" y="20401"/>
                  <a:pt x="11310" y="20396"/>
                </a:cubicBezTo>
                <a:cubicBezTo>
                  <a:pt x="11708" y="20339"/>
                  <a:pt x="12068" y="20092"/>
                  <a:pt x="12258" y="19732"/>
                </a:cubicBezTo>
                <a:cubicBezTo>
                  <a:pt x="12485" y="19334"/>
                  <a:pt x="12580" y="18860"/>
                  <a:pt x="12504" y="18405"/>
                </a:cubicBezTo>
                <a:cubicBezTo>
                  <a:pt x="12390" y="17855"/>
                  <a:pt x="12239" y="17306"/>
                  <a:pt x="12030" y="16794"/>
                </a:cubicBezTo>
                <a:cubicBezTo>
                  <a:pt x="11841" y="16263"/>
                  <a:pt x="11651" y="15713"/>
                  <a:pt x="11462" y="15183"/>
                </a:cubicBezTo>
                <a:cubicBezTo>
                  <a:pt x="11101" y="14083"/>
                  <a:pt x="10779" y="12965"/>
                  <a:pt x="10457" y="11865"/>
                </a:cubicBezTo>
                <a:cubicBezTo>
                  <a:pt x="10154" y="10766"/>
                  <a:pt x="9869" y="9628"/>
                  <a:pt x="9623" y="8491"/>
                </a:cubicBezTo>
                <a:cubicBezTo>
                  <a:pt x="9414" y="7486"/>
                  <a:pt x="9168" y="6424"/>
                  <a:pt x="9414" y="5420"/>
                </a:cubicBezTo>
                <a:cubicBezTo>
                  <a:pt x="9462" y="5197"/>
                  <a:pt x="9536" y="5002"/>
                  <a:pt x="9626" y="4810"/>
                </a:cubicBezTo>
                <a:lnTo>
                  <a:pt x="9626" y="4810"/>
                </a:lnTo>
                <a:cubicBezTo>
                  <a:pt x="11118" y="5773"/>
                  <a:pt x="11814" y="7472"/>
                  <a:pt x="12239" y="9135"/>
                </a:cubicBezTo>
                <a:cubicBezTo>
                  <a:pt x="12485" y="10026"/>
                  <a:pt x="12637" y="10936"/>
                  <a:pt x="12807" y="11846"/>
                </a:cubicBezTo>
                <a:cubicBezTo>
                  <a:pt x="13035" y="13040"/>
                  <a:pt x="13300" y="14216"/>
                  <a:pt x="13623" y="15391"/>
                </a:cubicBezTo>
                <a:cubicBezTo>
                  <a:pt x="13945" y="16547"/>
                  <a:pt x="14324" y="17723"/>
                  <a:pt x="14741" y="18879"/>
                </a:cubicBezTo>
                <a:cubicBezTo>
                  <a:pt x="14912" y="19315"/>
                  <a:pt x="15063" y="19827"/>
                  <a:pt x="15480" y="20092"/>
                </a:cubicBezTo>
                <a:cubicBezTo>
                  <a:pt x="15595" y="20165"/>
                  <a:pt x="15723" y="20199"/>
                  <a:pt x="15849" y="20199"/>
                </a:cubicBezTo>
                <a:cubicBezTo>
                  <a:pt x="16119" y="20199"/>
                  <a:pt x="16382" y="20042"/>
                  <a:pt x="16485" y="19770"/>
                </a:cubicBezTo>
                <a:cubicBezTo>
                  <a:pt x="16694" y="19334"/>
                  <a:pt x="16675" y="18765"/>
                  <a:pt x="16656" y="18292"/>
                </a:cubicBezTo>
                <a:cubicBezTo>
                  <a:pt x="16637" y="17723"/>
                  <a:pt x="16542" y="17154"/>
                  <a:pt x="16428" y="16585"/>
                </a:cubicBezTo>
                <a:cubicBezTo>
                  <a:pt x="16125" y="15467"/>
                  <a:pt x="15746" y="14348"/>
                  <a:pt x="15291" y="13268"/>
                </a:cubicBezTo>
                <a:cubicBezTo>
                  <a:pt x="14419" y="10993"/>
                  <a:pt x="13793" y="8623"/>
                  <a:pt x="13433" y="6216"/>
                </a:cubicBezTo>
                <a:cubicBezTo>
                  <a:pt x="13360" y="5689"/>
                  <a:pt x="13392" y="4465"/>
                  <a:pt x="14163" y="4465"/>
                </a:cubicBezTo>
                <a:cubicBezTo>
                  <a:pt x="14197" y="4465"/>
                  <a:pt x="14231" y="4467"/>
                  <a:pt x="14267" y="4472"/>
                </a:cubicBezTo>
                <a:cubicBezTo>
                  <a:pt x="14741" y="4548"/>
                  <a:pt x="15025" y="5060"/>
                  <a:pt x="15234" y="5439"/>
                </a:cubicBezTo>
                <a:cubicBezTo>
                  <a:pt x="15499" y="5913"/>
                  <a:pt x="15727" y="6406"/>
                  <a:pt x="15935" y="6898"/>
                </a:cubicBezTo>
                <a:cubicBezTo>
                  <a:pt x="16732" y="8946"/>
                  <a:pt x="17111" y="11107"/>
                  <a:pt x="17452" y="13268"/>
                </a:cubicBezTo>
                <a:cubicBezTo>
                  <a:pt x="17623" y="14348"/>
                  <a:pt x="17793" y="15429"/>
                  <a:pt x="18002" y="16510"/>
                </a:cubicBezTo>
                <a:cubicBezTo>
                  <a:pt x="18096" y="17040"/>
                  <a:pt x="18229" y="17590"/>
                  <a:pt x="18362" y="18121"/>
                </a:cubicBezTo>
                <a:cubicBezTo>
                  <a:pt x="18476" y="18557"/>
                  <a:pt x="18627" y="19031"/>
                  <a:pt x="18968" y="19334"/>
                </a:cubicBezTo>
                <a:cubicBezTo>
                  <a:pt x="19197" y="19533"/>
                  <a:pt x="19456" y="19618"/>
                  <a:pt x="19715" y="19618"/>
                </a:cubicBezTo>
                <a:cubicBezTo>
                  <a:pt x="20273" y="19618"/>
                  <a:pt x="20833" y="19220"/>
                  <a:pt x="21092" y="18690"/>
                </a:cubicBezTo>
                <a:cubicBezTo>
                  <a:pt x="21300" y="18178"/>
                  <a:pt x="21338" y="17628"/>
                  <a:pt x="21205" y="17078"/>
                </a:cubicBezTo>
                <a:cubicBezTo>
                  <a:pt x="21111" y="16472"/>
                  <a:pt x="20902" y="15884"/>
                  <a:pt x="20731" y="15277"/>
                </a:cubicBezTo>
                <a:lnTo>
                  <a:pt x="18684" y="7903"/>
                </a:lnTo>
                <a:cubicBezTo>
                  <a:pt x="18514" y="7315"/>
                  <a:pt x="18362" y="6728"/>
                  <a:pt x="18191" y="6102"/>
                </a:cubicBezTo>
                <a:cubicBezTo>
                  <a:pt x="18162" y="6043"/>
                  <a:pt x="18106" y="6015"/>
                  <a:pt x="18051" y="6015"/>
                </a:cubicBezTo>
                <a:cubicBezTo>
                  <a:pt x="17966" y="6015"/>
                  <a:pt x="17884" y="6082"/>
                  <a:pt x="17907" y="6197"/>
                </a:cubicBezTo>
                <a:cubicBezTo>
                  <a:pt x="18589" y="8623"/>
                  <a:pt x="19253" y="11050"/>
                  <a:pt x="19935" y="13476"/>
                </a:cubicBezTo>
                <a:lnTo>
                  <a:pt x="20428" y="15315"/>
                </a:lnTo>
                <a:cubicBezTo>
                  <a:pt x="20599" y="15903"/>
                  <a:pt x="20788" y="16491"/>
                  <a:pt x="20902" y="17078"/>
                </a:cubicBezTo>
                <a:cubicBezTo>
                  <a:pt x="21016" y="17609"/>
                  <a:pt x="21035" y="18216"/>
                  <a:pt x="20750" y="18690"/>
                </a:cubicBezTo>
                <a:cubicBezTo>
                  <a:pt x="20542" y="19050"/>
                  <a:pt x="20144" y="19296"/>
                  <a:pt x="19727" y="19334"/>
                </a:cubicBezTo>
                <a:cubicBezTo>
                  <a:pt x="19253" y="19334"/>
                  <a:pt x="18950" y="18917"/>
                  <a:pt x="18798" y="18519"/>
                </a:cubicBezTo>
                <a:cubicBezTo>
                  <a:pt x="18627" y="18026"/>
                  <a:pt x="18495" y="17533"/>
                  <a:pt x="18400" y="17040"/>
                </a:cubicBezTo>
                <a:cubicBezTo>
                  <a:pt x="18172" y="15979"/>
                  <a:pt x="17983" y="14898"/>
                  <a:pt x="17812" y="13837"/>
                </a:cubicBezTo>
                <a:cubicBezTo>
                  <a:pt x="17452" y="11713"/>
                  <a:pt x="17130" y="9571"/>
                  <a:pt x="16428" y="7524"/>
                </a:cubicBezTo>
                <a:cubicBezTo>
                  <a:pt x="16239" y="7031"/>
                  <a:pt x="16049" y="6538"/>
                  <a:pt x="15822" y="6064"/>
                </a:cubicBezTo>
                <a:cubicBezTo>
                  <a:pt x="15632" y="5590"/>
                  <a:pt x="15386" y="5154"/>
                  <a:pt x="15082" y="4756"/>
                </a:cubicBezTo>
                <a:cubicBezTo>
                  <a:pt x="14841" y="4446"/>
                  <a:pt x="14506" y="4199"/>
                  <a:pt x="14120" y="4199"/>
                </a:cubicBezTo>
                <a:cubicBezTo>
                  <a:pt x="14081" y="4199"/>
                  <a:pt x="14042" y="4201"/>
                  <a:pt x="14002" y="4207"/>
                </a:cubicBezTo>
                <a:cubicBezTo>
                  <a:pt x="13661" y="4282"/>
                  <a:pt x="13395" y="4529"/>
                  <a:pt x="13281" y="4851"/>
                </a:cubicBezTo>
                <a:cubicBezTo>
                  <a:pt x="13149" y="5230"/>
                  <a:pt x="13092" y="5609"/>
                  <a:pt x="13130" y="6007"/>
                </a:cubicBezTo>
                <a:cubicBezTo>
                  <a:pt x="13187" y="6538"/>
                  <a:pt x="13281" y="7088"/>
                  <a:pt x="13395" y="7619"/>
                </a:cubicBezTo>
                <a:cubicBezTo>
                  <a:pt x="13623" y="8794"/>
                  <a:pt x="13907" y="9969"/>
                  <a:pt x="14267" y="11126"/>
                </a:cubicBezTo>
                <a:cubicBezTo>
                  <a:pt x="14608" y="12244"/>
                  <a:pt x="15044" y="13344"/>
                  <a:pt x="15442" y="14443"/>
                </a:cubicBezTo>
                <a:cubicBezTo>
                  <a:pt x="15879" y="15524"/>
                  <a:pt x="16182" y="16642"/>
                  <a:pt x="16333" y="17799"/>
                </a:cubicBezTo>
                <a:cubicBezTo>
                  <a:pt x="16409" y="18329"/>
                  <a:pt x="16390" y="18879"/>
                  <a:pt x="16296" y="19410"/>
                </a:cubicBezTo>
                <a:cubicBezTo>
                  <a:pt x="16277" y="19618"/>
                  <a:pt x="16144" y="19789"/>
                  <a:pt x="15973" y="19884"/>
                </a:cubicBezTo>
                <a:cubicBezTo>
                  <a:pt x="15943" y="19889"/>
                  <a:pt x="15912" y="19892"/>
                  <a:pt x="15882" y="19892"/>
                </a:cubicBezTo>
                <a:cubicBezTo>
                  <a:pt x="15710" y="19892"/>
                  <a:pt x="15558" y="19802"/>
                  <a:pt x="15461" y="19656"/>
                </a:cubicBezTo>
                <a:cubicBezTo>
                  <a:pt x="15329" y="19467"/>
                  <a:pt x="15215" y="19258"/>
                  <a:pt x="15139" y="19031"/>
                </a:cubicBezTo>
                <a:cubicBezTo>
                  <a:pt x="15025" y="18746"/>
                  <a:pt x="14912" y="18481"/>
                  <a:pt x="14817" y="18197"/>
                </a:cubicBezTo>
                <a:cubicBezTo>
                  <a:pt x="14608" y="17628"/>
                  <a:pt x="14419" y="17059"/>
                  <a:pt x="14248" y="16491"/>
                </a:cubicBezTo>
                <a:cubicBezTo>
                  <a:pt x="13888" y="15353"/>
                  <a:pt x="13566" y="14178"/>
                  <a:pt x="13300" y="13003"/>
                </a:cubicBezTo>
                <a:cubicBezTo>
                  <a:pt x="13073" y="12017"/>
                  <a:pt x="12921" y="11031"/>
                  <a:pt x="12694" y="10045"/>
                </a:cubicBezTo>
                <a:cubicBezTo>
                  <a:pt x="12334" y="8377"/>
                  <a:pt x="11822" y="6576"/>
                  <a:pt x="10590" y="5306"/>
                </a:cubicBezTo>
                <a:cubicBezTo>
                  <a:pt x="10305" y="5022"/>
                  <a:pt x="9983" y="4756"/>
                  <a:pt x="9623" y="4548"/>
                </a:cubicBezTo>
                <a:cubicBezTo>
                  <a:pt x="9603" y="4534"/>
                  <a:pt x="9580" y="4528"/>
                  <a:pt x="9558" y="4528"/>
                </a:cubicBezTo>
                <a:cubicBezTo>
                  <a:pt x="9517" y="4528"/>
                  <a:pt x="9477" y="4549"/>
                  <a:pt x="9452" y="4586"/>
                </a:cubicBezTo>
                <a:cubicBezTo>
                  <a:pt x="8978" y="5458"/>
                  <a:pt x="9016" y="6481"/>
                  <a:pt x="9168" y="7448"/>
                </a:cubicBezTo>
                <a:cubicBezTo>
                  <a:pt x="9338" y="8510"/>
                  <a:pt x="9604" y="9571"/>
                  <a:pt x="9869" y="10633"/>
                </a:cubicBezTo>
                <a:cubicBezTo>
                  <a:pt x="10438" y="12832"/>
                  <a:pt x="11101" y="14993"/>
                  <a:pt x="11879" y="17135"/>
                </a:cubicBezTo>
                <a:cubicBezTo>
                  <a:pt x="12182" y="18007"/>
                  <a:pt x="12618" y="19182"/>
                  <a:pt x="11784" y="19922"/>
                </a:cubicBezTo>
                <a:cubicBezTo>
                  <a:pt x="11612" y="20082"/>
                  <a:pt x="11386" y="20166"/>
                  <a:pt x="11158" y="20166"/>
                </a:cubicBezTo>
                <a:cubicBezTo>
                  <a:pt x="11008" y="20166"/>
                  <a:pt x="10858" y="20130"/>
                  <a:pt x="10722" y="20055"/>
                </a:cubicBezTo>
                <a:cubicBezTo>
                  <a:pt x="10400" y="19827"/>
                  <a:pt x="10172" y="19524"/>
                  <a:pt x="10021" y="19182"/>
                </a:cubicBezTo>
                <a:cubicBezTo>
                  <a:pt x="9831" y="18784"/>
                  <a:pt x="9699" y="18367"/>
                  <a:pt x="9585" y="17950"/>
                </a:cubicBezTo>
                <a:lnTo>
                  <a:pt x="9111" y="16244"/>
                </a:lnTo>
                <a:lnTo>
                  <a:pt x="8125" y="12832"/>
                </a:lnTo>
                <a:cubicBezTo>
                  <a:pt x="7822" y="11732"/>
                  <a:pt x="7519" y="10614"/>
                  <a:pt x="7177" y="9514"/>
                </a:cubicBezTo>
                <a:cubicBezTo>
                  <a:pt x="6950" y="8737"/>
                  <a:pt x="6665" y="7903"/>
                  <a:pt x="6059" y="7353"/>
                </a:cubicBezTo>
                <a:cubicBezTo>
                  <a:pt x="5907" y="7221"/>
                  <a:pt x="5737" y="7107"/>
                  <a:pt x="5547" y="7012"/>
                </a:cubicBezTo>
                <a:cubicBezTo>
                  <a:pt x="5534" y="7008"/>
                  <a:pt x="5519" y="7005"/>
                  <a:pt x="5505" y="7005"/>
                </a:cubicBezTo>
                <a:cubicBezTo>
                  <a:pt x="5457" y="7005"/>
                  <a:pt x="5410" y="7030"/>
                  <a:pt x="5395" y="7088"/>
                </a:cubicBezTo>
                <a:cubicBezTo>
                  <a:pt x="5054" y="9041"/>
                  <a:pt x="5661" y="10936"/>
                  <a:pt x="6305" y="12775"/>
                </a:cubicBezTo>
                <a:cubicBezTo>
                  <a:pt x="6628" y="13723"/>
                  <a:pt x="6988" y="14671"/>
                  <a:pt x="7253" y="15638"/>
                </a:cubicBezTo>
                <a:cubicBezTo>
                  <a:pt x="7386" y="16093"/>
                  <a:pt x="7481" y="16566"/>
                  <a:pt x="7537" y="17059"/>
                </a:cubicBezTo>
                <a:cubicBezTo>
                  <a:pt x="7556" y="17457"/>
                  <a:pt x="7481" y="17969"/>
                  <a:pt x="7064" y="18121"/>
                </a:cubicBezTo>
                <a:cubicBezTo>
                  <a:pt x="6994" y="18147"/>
                  <a:pt x="6924" y="18158"/>
                  <a:pt x="6855" y="18158"/>
                </a:cubicBezTo>
                <a:cubicBezTo>
                  <a:pt x="6568" y="18158"/>
                  <a:pt x="6295" y="17959"/>
                  <a:pt x="6097" y="17761"/>
                </a:cubicBezTo>
                <a:cubicBezTo>
                  <a:pt x="5774" y="17438"/>
                  <a:pt x="5547" y="17059"/>
                  <a:pt x="5376" y="16642"/>
                </a:cubicBezTo>
                <a:cubicBezTo>
                  <a:pt x="4959" y="15619"/>
                  <a:pt x="4561" y="14595"/>
                  <a:pt x="4182" y="13571"/>
                </a:cubicBezTo>
                <a:cubicBezTo>
                  <a:pt x="3405" y="11505"/>
                  <a:pt x="2703" y="9401"/>
                  <a:pt x="2059" y="7278"/>
                </a:cubicBezTo>
                <a:cubicBezTo>
                  <a:pt x="1414" y="5154"/>
                  <a:pt x="846" y="3012"/>
                  <a:pt x="334" y="851"/>
                </a:cubicBezTo>
                <a:cubicBezTo>
                  <a:pt x="277" y="586"/>
                  <a:pt x="220" y="320"/>
                  <a:pt x="163" y="55"/>
                </a:cubicBezTo>
                <a:cubicBezTo>
                  <a:pt x="156" y="17"/>
                  <a:pt x="126" y="0"/>
                  <a:pt x="95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_1">
    <p:spTree>
      <p:nvGrpSpPr>
        <p:cNvPr id="1" name="Shape 2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5" name="Google Shape;2035;p34"/>
          <p:cNvPicPr preferRelativeResize="0"/>
          <p:nvPr/>
        </p:nvPicPr>
        <p:blipFill>
          <a:blip r:embed="rId2">
            <a:alphaModFix amt="64000"/>
          </a:blip>
          <a:stretch>
            <a:fillRect/>
          </a:stretch>
        </p:blipFill>
        <p:spPr>
          <a:xfrm rot="5400000">
            <a:off x="6963311" y="-630813"/>
            <a:ext cx="3592176" cy="302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6" name="Google Shape;2036;p34"/>
          <p:cNvPicPr preferRelativeResize="0"/>
          <p:nvPr/>
        </p:nvPicPr>
        <p:blipFill>
          <a:blip r:embed="rId3">
            <a:alphaModFix amt="66000"/>
          </a:blip>
          <a:stretch>
            <a:fillRect/>
          </a:stretch>
        </p:blipFill>
        <p:spPr>
          <a:xfrm rot="1326165" flipH="1">
            <a:off x="-191445" y="4128883"/>
            <a:ext cx="3297389" cy="22766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37" name="Google Shape;2037;p34"/>
          <p:cNvGrpSpPr/>
          <p:nvPr/>
        </p:nvGrpSpPr>
        <p:grpSpPr>
          <a:xfrm rot="-2700000">
            <a:off x="8026513" y="-183341"/>
            <a:ext cx="1344349" cy="1995327"/>
            <a:chOff x="272875" y="1527563"/>
            <a:chExt cx="255950" cy="455000"/>
          </a:xfrm>
        </p:grpSpPr>
        <p:sp>
          <p:nvSpPr>
            <p:cNvPr id="2038" name="Google Shape;2038;p34"/>
            <p:cNvSpPr/>
            <p:nvPr/>
          </p:nvSpPr>
          <p:spPr>
            <a:xfrm>
              <a:off x="471925" y="1963988"/>
              <a:ext cx="26575" cy="18575"/>
            </a:xfrm>
            <a:custGeom>
              <a:avLst/>
              <a:gdLst/>
              <a:ahLst/>
              <a:cxnLst/>
              <a:rect l="l" t="t" r="r" b="b"/>
              <a:pathLst>
                <a:path w="1063" h="743" extrusionOk="0">
                  <a:moveTo>
                    <a:pt x="724" y="0"/>
                  </a:moveTo>
                  <a:cubicBezTo>
                    <a:pt x="636" y="0"/>
                    <a:pt x="547" y="14"/>
                    <a:pt x="512" y="41"/>
                  </a:cubicBezTo>
                  <a:cubicBezTo>
                    <a:pt x="323" y="230"/>
                    <a:pt x="152" y="420"/>
                    <a:pt x="0" y="628"/>
                  </a:cubicBezTo>
                  <a:lnTo>
                    <a:pt x="57" y="742"/>
                  </a:lnTo>
                  <a:cubicBezTo>
                    <a:pt x="247" y="742"/>
                    <a:pt x="436" y="704"/>
                    <a:pt x="626" y="647"/>
                  </a:cubicBezTo>
                  <a:cubicBezTo>
                    <a:pt x="929" y="496"/>
                    <a:pt x="1062" y="249"/>
                    <a:pt x="948" y="60"/>
                  </a:cubicBezTo>
                  <a:cubicBezTo>
                    <a:pt x="928" y="19"/>
                    <a:pt x="826" y="0"/>
                    <a:pt x="72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34"/>
            <p:cNvSpPr/>
            <p:nvPr/>
          </p:nvSpPr>
          <p:spPr>
            <a:xfrm>
              <a:off x="366725" y="1787738"/>
              <a:ext cx="29875" cy="22300"/>
            </a:xfrm>
            <a:custGeom>
              <a:avLst/>
              <a:gdLst/>
              <a:ahLst/>
              <a:cxnLst/>
              <a:rect l="l" t="t" r="r" b="b"/>
              <a:pathLst>
                <a:path w="1195" h="892" extrusionOk="0">
                  <a:moveTo>
                    <a:pt x="607" y="1"/>
                  </a:moveTo>
                  <a:cubicBezTo>
                    <a:pt x="0" y="1"/>
                    <a:pt x="0" y="892"/>
                    <a:pt x="607" y="892"/>
                  </a:cubicBezTo>
                  <a:cubicBezTo>
                    <a:pt x="1194" y="892"/>
                    <a:pt x="1194" y="1"/>
                    <a:pt x="60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34"/>
            <p:cNvSpPr/>
            <p:nvPr/>
          </p:nvSpPr>
          <p:spPr>
            <a:xfrm>
              <a:off x="380450" y="183561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1"/>
                  </a:moveTo>
                  <a:cubicBezTo>
                    <a:pt x="1" y="38"/>
                    <a:pt x="1" y="323"/>
                    <a:pt x="209" y="342"/>
                  </a:cubicBezTo>
                  <a:cubicBezTo>
                    <a:pt x="399" y="323"/>
                    <a:pt x="399" y="38"/>
                    <a:pt x="209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34"/>
            <p:cNvSpPr/>
            <p:nvPr/>
          </p:nvSpPr>
          <p:spPr>
            <a:xfrm>
              <a:off x="416475" y="1837513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14" y="0"/>
                  </a:moveTo>
                  <a:cubicBezTo>
                    <a:pt x="0" y="19"/>
                    <a:pt x="0" y="171"/>
                    <a:pt x="114" y="190"/>
                  </a:cubicBezTo>
                  <a:cubicBezTo>
                    <a:pt x="228" y="171"/>
                    <a:pt x="228" y="19"/>
                    <a:pt x="11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34"/>
            <p:cNvSpPr/>
            <p:nvPr/>
          </p:nvSpPr>
          <p:spPr>
            <a:xfrm>
              <a:off x="415525" y="1877788"/>
              <a:ext cx="7600" cy="10675"/>
            </a:xfrm>
            <a:custGeom>
              <a:avLst/>
              <a:gdLst/>
              <a:ahLst/>
              <a:cxnLst/>
              <a:rect l="l" t="t" r="r" b="b"/>
              <a:pathLst>
                <a:path w="304" h="427" extrusionOk="0">
                  <a:moveTo>
                    <a:pt x="171" y="1"/>
                  </a:moveTo>
                  <a:cubicBezTo>
                    <a:pt x="133" y="1"/>
                    <a:pt x="95" y="20"/>
                    <a:pt x="76" y="39"/>
                  </a:cubicBezTo>
                  <a:lnTo>
                    <a:pt x="57" y="77"/>
                  </a:lnTo>
                  <a:cubicBezTo>
                    <a:pt x="38" y="95"/>
                    <a:pt x="38" y="114"/>
                    <a:pt x="38" y="133"/>
                  </a:cubicBezTo>
                  <a:lnTo>
                    <a:pt x="20" y="133"/>
                  </a:lnTo>
                  <a:cubicBezTo>
                    <a:pt x="20" y="190"/>
                    <a:pt x="20" y="228"/>
                    <a:pt x="1" y="285"/>
                  </a:cubicBezTo>
                  <a:cubicBezTo>
                    <a:pt x="1" y="304"/>
                    <a:pt x="1" y="323"/>
                    <a:pt x="20" y="342"/>
                  </a:cubicBezTo>
                  <a:cubicBezTo>
                    <a:pt x="20" y="361"/>
                    <a:pt x="38" y="380"/>
                    <a:pt x="38" y="380"/>
                  </a:cubicBezTo>
                  <a:cubicBezTo>
                    <a:pt x="57" y="399"/>
                    <a:pt x="76" y="418"/>
                    <a:pt x="95" y="418"/>
                  </a:cubicBezTo>
                  <a:cubicBezTo>
                    <a:pt x="108" y="418"/>
                    <a:pt x="121" y="426"/>
                    <a:pt x="133" y="426"/>
                  </a:cubicBezTo>
                  <a:cubicBezTo>
                    <a:pt x="140" y="426"/>
                    <a:pt x="146" y="424"/>
                    <a:pt x="152" y="418"/>
                  </a:cubicBezTo>
                  <a:lnTo>
                    <a:pt x="190" y="418"/>
                  </a:lnTo>
                  <a:cubicBezTo>
                    <a:pt x="209" y="418"/>
                    <a:pt x="228" y="418"/>
                    <a:pt x="247" y="399"/>
                  </a:cubicBezTo>
                  <a:cubicBezTo>
                    <a:pt x="285" y="361"/>
                    <a:pt x="285" y="323"/>
                    <a:pt x="285" y="285"/>
                  </a:cubicBezTo>
                  <a:lnTo>
                    <a:pt x="285" y="133"/>
                  </a:lnTo>
                  <a:cubicBezTo>
                    <a:pt x="304" y="114"/>
                    <a:pt x="304" y="95"/>
                    <a:pt x="285" y="95"/>
                  </a:cubicBezTo>
                  <a:cubicBezTo>
                    <a:pt x="285" y="77"/>
                    <a:pt x="285" y="58"/>
                    <a:pt x="266" y="39"/>
                  </a:cubicBezTo>
                  <a:cubicBezTo>
                    <a:pt x="228" y="20"/>
                    <a:pt x="209" y="1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34"/>
            <p:cNvSpPr/>
            <p:nvPr/>
          </p:nvSpPr>
          <p:spPr>
            <a:xfrm>
              <a:off x="432600" y="1937038"/>
              <a:ext cx="10450" cy="8075"/>
            </a:xfrm>
            <a:custGeom>
              <a:avLst/>
              <a:gdLst/>
              <a:ahLst/>
              <a:cxnLst/>
              <a:rect l="l" t="t" r="r" b="b"/>
              <a:pathLst>
                <a:path w="418" h="323" extrusionOk="0">
                  <a:moveTo>
                    <a:pt x="209" y="0"/>
                  </a:moveTo>
                  <a:cubicBezTo>
                    <a:pt x="0" y="0"/>
                    <a:pt x="0" y="323"/>
                    <a:pt x="209" y="323"/>
                  </a:cubicBezTo>
                  <a:cubicBezTo>
                    <a:pt x="417" y="323"/>
                    <a:pt x="417" y="0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34"/>
            <p:cNvSpPr/>
            <p:nvPr/>
          </p:nvSpPr>
          <p:spPr>
            <a:xfrm>
              <a:off x="452025" y="1974938"/>
              <a:ext cx="9500" cy="7150"/>
            </a:xfrm>
            <a:custGeom>
              <a:avLst/>
              <a:gdLst/>
              <a:ahLst/>
              <a:cxnLst/>
              <a:rect l="l" t="t" r="r" b="b"/>
              <a:pathLst>
                <a:path w="380" h="286" extrusionOk="0">
                  <a:moveTo>
                    <a:pt x="190" y="1"/>
                  </a:moveTo>
                  <a:cubicBezTo>
                    <a:pt x="0" y="1"/>
                    <a:pt x="0" y="285"/>
                    <a:pt x="190" y="285"/>
                  </a:cubicBezTo>
                  <a:cubicBezTo>
                    <a:pt x="379" y="285"/>
                    <a:pt x="379" y="1"/>
                    <a:pt x="19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34"/>
            <p:cNvSpPr/>
            <p:nvPr/>
          </p:nvSpPr>
          <p:spPr>
            <a:xfrm>
              <a:off x="472875" y="1918538"/>
              <a:ext cx="19925" cy="15200"/>
            </a:xfrm>
            <a:custGeom>
              <a:avLst/>
              <a:gdLst/>
              <a:ahLst/>
              <a:cxnLst/>
              <a:rect l="l" t="t" r="r" b="b"/>
              <a:pathLst>
                <a:path w="797" h="608" extrusionOk="0">
                  <a:moveTo>
                    <a:pt x="398" y="1"/>
                  </a:moveTo>
                  <a:cubicBezTo>
                    <a:pt x="0" y="1"/>
                    <a:pt x="0" y="608"/>
                    <a:pt x="398" y="608"/>
                  </a:cubicBezTo>
                  <a:cubicBezTo>
                    <a:pt x="797" y="608"/>
                    <a:pt x="797" y="1"/>
                    <a:pt x="398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34"/>
            <p:cNvSpPr/>
            <p:nvPr/>
          </p:nvSpPr>
          <p:spPr>
            <a:xfrm>
              <a:off x="444900" y="1890113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5"/>
                    <a:pt x="323" y="475"/>
                  </a:cubicBezTo>
                  <a:cubicBezTo>
                    <a:pt x="645" y="475"/>
                    <a:pt x="645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34"/>
            <p:cNvSpPr/>
            <p:nvPr/>
          </p:nvSpPr>
          <p:spPr>
            <a:xfrm>
              <a:off x="398475" y="1905288"/>
              <a:ext cx="11875" cy="11400"/>
            </a:xfrm>
            <a:custGeom>
              <a:avLst/>
              <a:gdLst/>
              <a:ahLst/>
              <a:cxnLst/>
              <a:rect l="l" t="t" r="r" b="b"/>
              <a:pathLst>
                <a:path w="475" h="456" extrusionOk="0">
                  <a:moveTo>
                    <a:pt x="228" y="0"/>
                  </a:moveTo>
                  <a:cubicBezTo>
                    <a:pt x="0" y="57"/>
                    <a:pt x="0" y="398"/>
                    <a:pt x="228" y="455"/>
                  </a:cubicBezTo>
                  <a:cubicBezTo>
                    <a:pt x="474" y="398"/>
                    <a:pt x="474" y="57"/>
                    <a:pt x="22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34"/>
            <p:cNvSpPr/>
            <p:nvPr/>
          </p:nvSpPr>
          <p:spPr>
            <a:xfrm>
              <a:off x="454400" y="1849363"/>
              <a:ext cx="11850" cy="11400"/>
            </a:xfrm>
            <a:custGeom>
              <a:avLst/>
              <a:gdLst/>
              <a:ahLst/>
              <a:cxnLst/>
              <a:rect l="l" t="t" r="r" b="b"/>
              <a:pathLst>
                <a:path w="474" h="456" extrusionOk="0">
                  <a:moveTo>
                    <a:pt x="246" y="0"/>
                  </a:moveTo>
                  <a:cubicBezTo>
                    <a:pt x="0" y="57"/>
                    <a:pt x="0" y="398"/>
                    <a:pt x="246" y="455"/>
                  </a:cubicBezTo>
                  <a:cubicBezTo>
                    <a:pt x="474" y="398"/>
                    <a:pt x="474" y="57"/>
                    <a:pt x="24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34"/>
            <p:cNvSpPr/>
            <p:nvPr/>
          </p:nvSpPr>
          <p:spPr>
            <a:xfrm>
              <a:off x="428800" y="1830863"/>
              <a:ext cx="14725" cy="11400"/>
            </a:xfrm>
            <a:custGeom>
              <a:avLst/>
              <a:gdLst/>
              <a:ahLst/>
              <a:cxnLst/>
              <a:rect l="l" t="t" r="r" b="b"/>
              <a:pathLst>
                <a:path w="589" h="456" extrusionOk="0">
                  <a:moveTo>
                    <a:pt x="228" y="1"/>
                  </a:moveTo>
                  <a:cubicBezTo>
                    <a:pt x="190" y="1"/>
                    <a:pt x="171" y="1"/>
                    <a:pt x="133" y="20"/>
                  </a:cubicBezTo>
                  <a:cubicBezTo>
                    <a:pt x="114" y="39"/>
                    <a:pt x="76" y="39"/>
                    <a:pt x="57" y="77"/>
                  </a:cubicBezTo>
                  <a:cubicBezTo>
                    <a:pt x="38" y="96"/>
                    <a:pt x="19" y="115"/>
                    <a:pt x="19" y="153"/>
                  </a:cubicBezTo>
                  <a:cubicBezTo>
                    <a:pt x="0" y="172"/>
                    <a:pt x="0" y="209"/>
                    <a:pt x="0" y="228"/>
                  </a:cubicBezTo>
                  <a:lnTo>
                    <a:pt x="0" y="285"/>
                  </a:lnTo>
                  <a:cubicBezTo>
                    <a:pt x="0" y="323"/>
                    <a:pt x="19" y="361"/>
                    <a:pt x="57" y="399"/>
                  </a:cubicBezTo>
                  <a:lnTo>
                    <a:pt x="95" y="437"/>
                  </a:lnTo>
                  <a:cubicBezTo>
                    <a:pt x="133" y="456"/>
                    <a:pt x="171" y="456"/>
                    <a:pt x="209" y="456"/>
                  </a:cubicBezTo>
                  <a:lnTo>
                    <a:pt x="209" y="437"/>
                  </a:lnTo>
                  <a:lnTo>
                    <a:pt x="361" y="437"/>
                  </a:lnTo>
                  <a:cubicBezTo>
                    <a:pt x="398" y="437"/>
                    <a:pt x="417" y="437"/>
                    <a:pt x="455" y="418"/>
                  </a:cubicBezTo>
                  <a:cubicBezTo>
                    <a:pt x="474" y="418"/>
                    <a:pt x="493" y="399"/>
                    <a:pt x="531" y="380"/>
                  </a:cubicBezTo>
                  <a:cubicBezTo>
                    <a:pt x="550" y="361"/>
                    <a:pt x="569" y="342"/>
                    <a:pt x="569" y="304"/>
                  </a:cubicBezTo>
                  <a:cubicBezTo>
                    <a:pt x="588" y="285"/>
                    <a:pt x="588" y="247"/>
                    <a:pt x="588" y="228"/>
                  </a:cubicBezTo>
                  <a:lnTo>
                    <a:pt x="588" y="172"/>
                  </a:lnTo>
                  <a:cubicBezTo>
                    <a:pt x="569" y="134"/>
                    <a:pt x="550" y="96"/>
                    <a:pt x="531" y="58"/>
                  </a:cubicBezTo>
                  <a:lnTo>
                    <a:pt x="493" y="39"/>
                  </a:lnTo>
                  <a:cubicBezTo>
                    <a:pt x="455" y="20"/>
                    <a:pt x="417" y="1"/>
                    <a:pt x="38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34"/>
            <p:cNvSpPr/>
            <p:nvPr/>
          </p:nvSpPr>
          <p:spPr>
            <a:xfrm>
              <a:off x="440175" y="1765463"/>
              <a:ext cx="18025" cy="14725"/>
            </a:xfrm>
            <a:custGeom>
              <a:avLst/>
              <a:gdLst/>
              <a:ahLst/>
              <a:cxnLst/>
              <a:rect l="l" t="t" r="r" b="b"/>
              <a:pathLst>
                <a:path w="721" h="589" extrusionOk="0">
                  <a:moveTo>
                    <a:pt x="361" y="1"/>
                  </a:moveTo>
                  <a:cubicBezTo>
                    <a:pt x="0" y="20"/>
                    <a:pt x="0" y="551"/>
                    <a:pt x="361" y="589"/>
                  </a:cubicBezTo>
                  <a:cubicBezTo>
                    <a:pt x="721" y="551"/>
                    <a:pt x="721" y="20"/>
                    <a:pt x="36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34"/>
            <p:cNvSpPr/>
            <p:nvPr/>
          </p:nvSpPr>
          <p:spPr>
            <a:xfrm>
              <a:off x="385200" y="1777313"/>
              <a:ext cx="15650" cy="13300"/>
            </a:xfrm>
            <a:custGeom>
              <a:avLst/>
              <a:gdLst/>
              <a:ahLst/>
              <a:cxnLst/>
              <a:rect l="l" t="t" r="r" b="b"/>
              <a:pathLst>
                <a:path w="626" h="532" extrusionOk="0">
                  <a:moveTo>
                    <a:pt x="323" y="1"/>
                  </a:moveTo>
                  <a:cubicBezTo>
                    <a:pt x="0" y="39"/>
                    <a:pt x="0" y="494"/>
                    <a:pt x="323" y="532"/>
                  </a:cubicBezTo>
                  <a:cubicBezTo>
                    <a:pt x="626" y="494"/>
                    <a:pt x="626" y="39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34"/>
            <p:cNvSpPr/>
            <p:nvPr/>
          </p:nvSpPr>
          <p:spPr>
            <a:xfrm>
              <a:off x="399875" y="1703388"/>
              <a:ext cx="16150" cy="11875"/>
            </a:xfrm>
            <a:custGeom>
              <a:avLst/>
              <a:gdLst/>
              <a:ahLst/>
              <a:cxnLst/>
              <a:rect l="l" t="t" r="r" b="b"/>
              <a:pathLst>
                <a:path w="646" h="475" extrusionOk="0">
                  <a:moveTo>
                    <a:pt x="323" y="1"/>
                  </a:moveTo>
                  <a:cubicBezTo>
                    <a:pt x="1" y="1"/>
                    <a:pt x="1" y="474"/>
                    <a:pt x="323" y="474"/>
                  </a:cubicBezTo>
                  <a:cubicBezTo>
                    <a:pt x="646" y="474"/>
                    <a:pt x="646" y="1"/>
                    <a:pt x="32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34"/>
            <p:cNvSpPr/>
            <p:nvPr/>
          </p:nvSpPr>
          <p:spPr>
            <a:xfrm>
              <a:off x="354400" y="1709538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41" y="1"/>
                  </a:moveTo>
                  <a:cubicBezTo>
                    <a:pt x="0" y="20"/>
                    <a:pt x="0" y="532"/>
                    <a:pt x="341" y="570"/>
                  </a:cubicBezTo>
                  <a:cubicBezTo>
                    <a:pt x="702" y="532"/>
                    <a:pt x="702" y="20"/>
                    <a:pt x="34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34"/>
            <p:cNvSpPr/>
            <p:nvPr/>
          </p:nvSpPr>
          <p:spPr>
            <a:xfrm>
              <a:off x="338275" y="1701963"/>
              <a:ext cx="19450" cy="14250"/>
            </a:xfrm>
            <a:custGeom>
              <a:avLst/>
              <a:gdLst/>
              <a:ahLst/>
              <a:cxnLst/>
              <a:rect l="l" t="t" r="r" b="b"/>
              <a:pathLst>
                <a:path w="778" h="570" extrusionOk="0">
                  <a:moveTo>
                    <a:pt x="416" y="0"/>
                  </a:moveTo>
                  <a:cubicBezTo>
                    <a:pt x="411" y="0"/>
                    <a:pt x="405" y="0"/>
                    <a:pt x="399" y="1"/>
                  </a:cubicBezTo>
                  <a:cubicBezTo>
                    <a:pt x="1" y="1"/>
                    <a:pt x="1" y="569"/>
                    <a:pt x="399" y="569"/>
                  </a:cubicBezTo>
                  <a:cubicBezTo>
                    <a:pt x="772" y="569"/>
                    <a:pt x="778" y="0"/>
                    <a:pt x="41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34"/>
            <p:cNvSpPr/>
            <p:nvPr/>
          </p:nvSpPr>
          <p:spPr>
            <a:xfrm>
              <a:off x="388050" y="1631363"/>
              <a:ext cx="17550" cy="13750"/>
            </a:xfrm>
            <a:custGeom>
              <a:avLst/>
              <a:gdLst/>
              <a:ahLst/>
              <a:cxnLst/>
              <a:rect l="l" t="t" r="r" b="b"/>
              <a:pathLst>
                <a:path w="702" h="550" extrusionOk="0">
                  <a:moveTo>
                    <a:pt x="360" y="0"/>
                  </a:moveTo>
                  <a:cubicBezTo>
                    <a:pt x="0" y="0"/>
                    <a:pt x="0" y="550"/>
                    <a:pt x="360" y="550"/>
                  </a:cubicBezTo>
                  <a:cubicBezTo>
                    <a:pt x="701" y="550"/>
                    <a:pt x="701" y="0"/>
                    <a:pt x="360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34"/>
            <p:cNvSpPr/>
            <p:nvPr/>
          </p:nvSpPr>
          <p:spPr>
            <a:xfrm>
              <a:off x="297525" y="1637988"/>
              <a:ext cx="18975" cy="14725"/>
            </a:xfrm>
            <a:custGeom>
              <a:avLst/>
              <a:gdLst/>
              <a:ahLst/>
              <a:cxnLst/>
              <a:rect l="l" t="t" r="r" b="b"/>
              <a:pathLst>
                <a:path w="759" h="589" extrusionOk="0">
                  <a:moveTo>
                    <a:pt x="379" y="0"/>
                  </a:moveTo>
                  <a:cubicBezTo>
                    <a:pt x="0" y="0"/>
                    <a:pt x="0" y="588"/>
                    <a:pt x="379" y="588"/>
                  </a:cubicBezTo>
                  <a:cubicBezTo>
                    <a:pt x="759" y="588"/>
                    <a:pt x="759" y="0"/>
                    <a:pt x="37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34"/>
            <p:cNvSpPr/>
            <p:nvPr/>
          </p:nvSpPr>
          <p:spPr>
            <a:xfrm>
              <a:off x="356275" y="1585363"/>
              <a:ext cx="20875" cy="15675"/>
            </a:xfrm>
            <a:custGeom>
              <a:avLst/>
              <a:gdLst/>
              <a:ahLst/>
              <a:cxnLst/>
              <a:rect l="l" t="t" r="r" b="b"/>
              <a:pathLst>
                <a:path w="835" h="627" extrusionOk="0">
                  <a:moveTo>
                    <a:pt x="436" y="1"/>
                  </a:moveTo>
                  <a:cubicBezTo>
                    <a:pt x="430" y="1"/>
                    <a:pt x="424" y="1"/>
                    <a:pt x="418" y="1"/>
                  </a:cubicBezTo>
                  <a:cubicBezTo>
                    <a:pt x="1" y="1"/>
                    <a:pt x="1" y="627"/>
                    <a:pt x="418" y="627"/>
                  </a:cubicBezTo>
                  <a:cubicBezTo>
                    <a:pt x="829" y="627"/>
                    <a:pt x="835" y="1"/>
                    <a:pt x="43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34"/>
            <p:cNvSpPr/>
            <p:nvPr/>
          </p:nvSpPr>
          <p:spPr>
            <a:xfrm>
              <a:off x="311750" y="1588238"/>
              <a:ext cx="12800" cy="9500"/>
            </a:xfrm>
            <a:custGeom>
              <a:avLst/>
              <a:gdLst/>
              <a:ahLst/>
              <a:cxnLst/>
              <a:rect l="l" t="t" r="r" b="b"/>
              <a:pathLst>
                <a:path w="512" h="380" extrusionOk="0">
                  <a:moveTo>
                    <a:pt x="265" y="0"/>
                  </a:moveTo>
                  <a:cubicBezTo>
                    <a:pt x="0" y="0"/>
                    <a:pt x="0" y="379"/>
                    <a:pt x="265" y="379"/>
                  </a:cubicBezTo>
                  <a:cubicBezTo>
                    <a:pt x="512" y="379"/>
                    <a:pt x="512" y="0"/>
                    <a:pt x="265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34"/>
            <p:cNvSpPr/>
            <p:nvPr/>
          </p:nvSpPr>
          <p:spPr>
            <a:xfrm>
              <a:off x="285675" y="1574488"/>
              <a:ext cx="20400" cy="15175"/>
            </a:xfrm>
            <a:custGeom>
              <a:avLst/>
              <a:gdLst/>
              <a:ahLst/>
              <a:cxnLst/>
              <a:rect l="l" t="t" r="r" b="b"/>
              <a:pathLst>
                <a:path w="816" h="607" extrusionOk="0">
                  <a:moveTo>
                    <a:pt x="398" y="0"/>
                  </a:moveTo>
                  <a:cubicBezTo>
                    <a:pt x="0" y="0"/>
                    <a:pt x="0" y="607"/>
                    <a:pt x="398" y="607"/>
                  </a:cubicBezTo>
                  <a:cubicBezTo>
                    <a:pt x="816" y="607"/>
                    <a:pt x="816" y="0"/>
                    <a:pt x="39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34"/>
            <p:cNvSpPr/>
            <p:nvPr/>
          </p:nvSpPr>
          <p:spPr>
            <a:xfrm>
              <a:off x="354400" y="1551263"/>
              <a:ext cx="9975" cy="8550"/>
            </a:xfrm>
            <a:custGeom>
              <a:avLst/>
              <a:gdLst/>
              <a:ahLst/>
              <a:cxnLst/>
              <a:rect l="l" t="t" r="r" b="b"/>
              <a:pathLst>
                <a:path w="399" h="342" extrusionOk="0">
                  <a:moveTo>
                    <a:pt x="209" y="0"/>
                  </a:moveTo>
                  <a:cubicBezTo>
                    <a:pt x="0" y="38"/>
                    <a:pt x="0" y="323"/>
                    <a:pt x="209" y="342"/>
                  </a:cubicBezTo>
                  <a:cubicBezTo>
                    <a:pt x="398" y="323"/>
                    <a:pt x="398" y="38"/>
                    <a:pt x="209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34"/>
            <p:cNvSpPr/>
            <p:nvPr/>
          </p:nvSpPr>
          <p:spPr>
            <a:xfrm>
              <a:off x="337800" y="1527563"/>
              <a:ext cx="13300" cy="11400"/>
            </a:xfrm>
            <a:custGeom>
              <a:avLst/>
              <a:gdLst/>
              <a:ahLst/>
              <a:cxnLst/>
              <a:rect l="l" t="t" r="r" b="b"/>
              <a:pathLst>
                <a:path w="532" h="456" extrusionOk="0">
                  <a:moveTo>
                    <a:pt x="266" y="1"/>
                  </a:moveTo>
                  <a:cubicBezTo>
                    <a:pt x="1" y="38"/>
                    <a:pt x="1" y="418"/>
                    <a:pt x="266" y="455"/>
                  </a:cubicBezTo>
                  <a:cubicBezTo>
                    <a:pt x="531" y="418"/>
                    <a:pt x="531" y="38"/>
                    <a:pt x="266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34"/>
            <p:cNvSpPr/>
            <p:nvPr/>
          </p:nvSpPr>
          <p:spPr>
            <a:xfrm>
              <a:off x="272875" y="1700063"/>
              <a:ext cx="23250" cy="18050"/>
            </a:xfrm>
            <a:custGeom>
              <a:avLst/>
              <a:gdLst/>
              <a:ahLst/>
              <a:cxnLst/>
              <a:rect l="l" t="t" r="r" b="b"/>
              <a:pathLst>
                <a:path w="930" h="722" extrusionOk="0">
                  <a:moveTo>
                    <a:pt x="474" y="1"/>
                  </a:moveTo>
                  <a:cubicBezTo>
                    <a:pt x="0" y="1"/>
                    <a:pt x="0" y="721"/>
                    <a:pt x="474" y="721"/>
                  </a:cubicBezTo>
                  <a:cubicBezTo>
                    <a:pt x="929" y="721"/>
                    <a:pt x="929" y="1"/>
                    <a:pt x="474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34"/>
            <p:cNvSpPr/>
            <p:nvPr/>
          </p:nvSpPr>
          <p:spPr>
            <a:xfrm>
              <a:off x="507000" y="1726138"/>
              <a:ext cx="3800" cy="3350"/>
            </a:xfrm>
            <a:custGeom>
              <a:avLst/>
              <a:gdLst/>
              <a:ahLst/>
              <a:cxnLst/>
              <a:rect l="l" t="t" r="r" b="b"/>
              <a:pathLst>
                <a:path w="152" h="134" extrusionOk="0">
                  <a:moveTo>
                    <a:pt x="76" y="0"/>
                  </a:moveTo>
                  <a:cubicBezTo>
                    <a:pt x="0" y="0"/>
                    <a:pt x="0" y="114"/>
                    <a:pt x="76" y="133"/>
                  </a:cubicBezTo>
                  <a:cubicBezTo>
                    <a:pt x="152" y="114"/>
                    <a:pt x="152" y="0"/>
                    <a:pt x="7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34"/>
            <p:cNvSpPr/>
            <p:nvPr/>
          </p:nvSpPr>
          <p:spPr>
            <a:xfrm>
              <a:off x="485200" y="1780638"/>
              <a:ext cx="18025" cy="13775"/>
            </a:xfrm>
            <a:custGeom>
              <a:avLst/>
              <a:gdLst/>
              <a:ahLst/>
              <a:cxnLst/>
              <a:rect l="l" t="t" r="r" b="b"/>
              <a:pathLst>
                <a:path w="721" h="551" extrusionOk="0">
                  <a:moveTo>
                    <a:pt x="360" y="1"/>
                  </a:moveTo>
                  <a:cubicBezTo>
                    <a:pt x="0" y="1"/>
                    <a:pt x="0" y="550"/>
                    <a:pt x="360" y="550"/>
                  </a:cubicBezTo>
                  <a:cubicBezTo>
                    <a:pt x="721" y="550"/>
                    <a:pt x="721" y="1"/>
                    <a:pt x="360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34"/>
            <p:cNvSpPr/>
            <p:nvPr/>
          </p:nvSpPr>
          <p:spPr>
            <a:xfrm>
              <a:off x="502250" y="1829463"/>
              <a:ext cx="9500" cy="6175"/>
            </a:xfrm>
            <a:custGeom>
              <a:avLst/>
              <a:gdLst/>
              <a:ahLst/>
              <a:cxnLst/>
              <a:rect l="l" t="t" r="r" b="b"/>
              <a:pathLst>
                <a:path w="380" h="247" extrusionOk="0">
                  <a:moveTo>
                    <a:pt x="114" y="0"/>
                  </a:moveTo>
                  <a:cubicBezTo>
                    <a:pt x="77" y="0"/>
                    <a:pt x="39" y="19"/>
                    <a:pt x="20" y="38"/>
                  </a:cubicBezTo>
                  <a:cubicBezTo>
                    <a:pt x="20" y="38"/>
                    <a:pt x="1" y="57"/>
                    <a:pt x="1" y="76"/>
                  </a:cubicBezTo>
                  <a:cubicBezTo>
                    <a:pt x="1" y="95"/>
                    <a:pt x="1" y="114"/>
                    <a:pt x="1" y="114"/>
                  </a:cubicBezTo>
                  <a:cubicBezTo>
                    <a:pt x="1" y="152"/>
                    <a:pt x="20" y="190"/>
                    <a:pt x="39" y="209"/>
                  </a:cubicBezTo>
                  <a:cubicBezTo>
                    <a:pt x="58" y="228"/>
                    <a:pt x="95" y="247"/>
                    <a:pt x="114" y="247"/>
                  </a:cubicBezTo>
                  <a:lnTo>
                    <a:pt x="266" y="247"/>
                  </a:lnTo>
                  <a:cubicBezTo>
                    <a:pt x="304" y="247"/>
                    <a:pt x="342" y="228"/>
                    <a:pt x="361" y="209"/>
                  </a:cubicBezTo>
                  <a:cubicBezTo>
                    <a:pt x="361" y="190"/>
                    <a:pt x="380" y="190"/>
                    <a:pt x="380" y="171"/>
                  </a:cubicBezTo>
                  <a:cubicBezTo>
                    <a:pt x="380" y="152"/>
                    <a:pt x="380" y="133"/>
                    <a:pt x="380" y="114"/>
                  </a:cubicBezTo>
                  <a:cubicBezTo>
                    <a:pt x="380" y="95"/>
                    <a:pt x="361" y="57"/>
                    <a:pt x="342" y="38"/>
                  </a:cubicBezTo>
                  <a:cubicBezTo>
                    <a:pt x="323" y="19"/>
                    <a:pt x="285" y="0"/>
                    <a:pt x="266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34"/>
            <p:cNvSpPr/>
            <p:nvPr/>
          </p:nvSpPr>
          <p:spPr>
            <a:xfrm>
              <a:off x="504150" y="1867838"/>
              <a:ext cx="24675" cy="18975"/>
            </a:xfrm>
            <a:custGeom>
              <a:avLst/>
              <a:gdLst/>
              <a:ahLst/>
              <a:cxnLst/>
              <a:rect l="l" t="t" r="r" b="b"/>
              <a:pathLst>
                <a:path w="987" h="759" extrusionOk="0">
                  <a:moveTo>
                    <a:pt x="493" y="1"/>
                  </a:moveTo>
                  <a:cubicBezTo>
                    <a:pt x="1" y="1"/>
                    <a:pt x="1" y="759"/>
                    <a:pt x="493" y="759"/>
                  </a:cubicBezTo>
                  <a:cubicBezTo>
                    <a:pt x="986" y="759"/>
                    <a:pt x="986" y="1"/>
                    <a:pt x="493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34"/>
            <p:cNvSpPr/>
            <p:nvPr/>
          </p:nvSpPr>
          <p:spPr>
            <a:xfrm>
              <a:off x="360075" y="1880163"/>
              <a:ext cx="20875" cy="17075"/>
            </a:xfrm>
            <a:custGeom>
              <a:avLst/>
              <a:gdLst/>
              <a:ahLst/>
              <a:cxnLst/>
              <a:rect l="l" t="t" r="r" b="b"/>
              <a:pathLst>
                <a:path w="835" h="683" extrusionOk="0">
                  <a:moveTo>
                    <a:pt x="418" y="0"/>
                  </a:moveTo>
                  <a:cubicBezTo>
                    <a:pt x="1" y="38"/>
                    <a:pt x="1" y="645"/>
                    <a:pt x="418" y="683"/>
                  </a:cubicBezTo>
                  <a:cubicBezTo>
                    <a:pt x="835" y="645"/>
                    <a:pt x="835" y="38"/>
                    <a:pt x="418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34"/>
            <p:cNvSpPr/>
            <p:nvPr/>
          </p:nvSpPr>
          <p:spPr>
            <a:xfrm>
              <a:off x="319325" y="1860263"/>
              <a:ext cx="16125" cy="12350"/>
            </a:xfrm>
            <a:custGeom>
              <a:avLst/>
              <a:gdLst/>
              <a:ahLst/>
              <a:cxnLst/>
              <a:rect l="l" t="t" r="r" b="b"/>
              <a:pathLst>
                <a:path w="645" h="494" extrusionOk="0">
                  <a:moveTo>
                    <a:pt x="247" y="0"/>
                  </a:moveTo>
                  <a:cubicBezTo>
                    <a:pt x="228" y="0"/>
                    <a:pt x="190" y="0"/>
                    <a:pt x="152" y="19"/>
                  </a:cubicBezTo>
                  <a:cubicBezTo>
                    <a:pt x="133" y="19"/>
                    <a:pt x="95" y="38"/>
                    <a:pt x="76" y="76"/>
                  </a:cubicBezTo>
                  <a:cubicBezTo>
                    <a:pt x="38" y="114"/>
                    <a:pt x="0" y="171"/>
                    <a:pt x="0" y="247"/>
                  </a:cubicBezTo>
                  <a:lnTo>
                    <a:pt x="0" y="304"/>
                  </a:lnTo>
                  <a:cubicBezTo>
                    <a:pt x="19" y="342"/>
                    <a:pt x="38" y="379"/>
                    <a:pt x="76" y="417"/>
                  </a:cubicBezTo>
                  <a:lnTo>
                    <a:pt x="114" y="455"/>
                  </a:lnTo>
                  <a:cubicBezTo>
                    <a:pt x="152" y="474"/>
                    <a:pt x="209" y="493"/>
                    <a:pt x="247" y="493"/>
                  </a:cubicBezTo>
                  <a:lnTo>
                    <a:pt x="398" y="493"/>
                  </a:lnTo>
                  <a:cubicBezTo>
                    <a:pt x="436" y="493"/>
                    <a:pt x="455" y="493"/>
                    <a:pt x="493" y="474"/>
                  </a:cubicBezTo>
                  <a:cubicBezTo>
                    <a:pt x="550" y="455"/>
                    <a:pt x="588" y="398"/>
                    <a:pt x="607" y="342"/>
                  </a:cubicBezTo>
                  <a:cubicBezTo>
                    <a:pt x="626" y="323"/>
                    <a:pt x="645" y="285"/>
                    <a:pt x="626" y="247"/>
                  </a:cubicBezTo>
                  <a:lnTo>
                    <a:pt x="626" y="190"/>
                  </a:lnTo>
                  <a:cubicBezTo>
                    <a:pt x="626" y="152"/>
                    <a:pt x="607" y="114"/>
                    <a:pt x="569" y="76"/>
                  </a:cubicBezTo>
                  <a:lnTo>
                    <a:pt x="531" y="38"/>
                  </a:lnTo>
                  <a:cubicBezTo>
                    <a:pt x="493" y="19"/>
                    <a:pt x="436" y="19"/>
                    <a:pt x="398" y="19"/>
                  </a:cubicBezTo>
                  <a:lnTo>
                    <a:pt x="398" y="0"/>
                  </a:ln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34"/>
            <p:cNvSpPr/>
            <p:nvPr/>
          </p:nvSpPr>
          <p:spPr>
            <a:xfrm>
              <a:off x="325475" y="1808138"/>
              <a:ext cx="15675" cy="11850"/>
            </a:xfrm>
            <a:custGeom>
              <a:avLst/>
              <a:gdLst/>
              <a:ahLst/>
              <a:cxnLst/>
              <a:rect l="l" t="t" r="r" b="b"/>
              <a:pathLst>
                <a:path w="627" h="474" extrusionOk="0">
                  <a:moveTo>
                    <a:pt x="304" y="0"/>
                  </a:moveTo>
                  <a:cubicBezTo>
                    <a:pt x="1" y="0"/>
                    <a:pt x="1" y="474"/>
                    <a:pt x="304" y="474"/>
                  </a:cubicBezTo>
                  <a:cubicBezTo>
                    <a:pt x="626" y="474"/>
                    <a:pt x="626" y="0"/>
                    <a:pt x="30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34"/>
            <p:cNvSpPr/>
            <p:nvPr/>
          </p:nvSpPr>
          <p:spPr>
            <a:xfrm>
              <a:off x="298950" y="1787738"/>
              <a:ext cx="8550" cy="7150"/>
            </a:xfrm>
            <a:custGeom>
              <a:avLst/>
              <a:gdLst/>
              <a:ahLst/>
              <a:cxnLst/>
              <a:rect l="l" t="t" r="r" b="b"/>
              <a:pathLst>
                <a:path w="342" h="286" extrusionOk="0">
                  <a:moveTo>
                    <a:pt x="171" y="1"/>
                  </a:moveTo>
                  <a:cubicBezTo>
                    <a:pt x="0" y="20"/>
                    <a:pt x="0" y="266"/>
                    <a:pt x="171" y="285"/>
                  </a:cubicBezTo>
                  <a:cubicBezTo>
                    <a:pt x="341" y="266"/>
                    <a:pt x="341" y="20"/>
                    <a:pt x="171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34"/>
            <p:cNvSpPr/>
            <p:nvPr/>
          </p:nvSpPr>
          <p:spPr>
            <a:xfrm>
              <a:off x="445850" y="1622338"/>
              <a:ext cx="21825" cy="16625"/>
            </a:xfrm>
            <a:custGeom>
              <a:avLst/>
              <a:gdLst/>
              <a:ahLst/>
              <a:cxnLst/>
              <a:rect l="l" t="t" r="r" b="b"/>
              <a:pathLst>
                <a:path w="873" h="665" extrusionOk="0">
                  <a:moveTo>
                    <a:pt x="437" y="1"/>
                  </a:moveTo>
                  <a:cubicBezTo>
                    <a:pt x="1" y="1"/>
                    <a:pt x="1" y="664"/>
                    <a:pt x="437" y="664"/>
                  </a:cubicBezTo>
                  <a:cubicBezTo>
                    <a:pt x="873" y="664"/>
                    <a:pt x="873" y="1"/>
                    <a:pt x="437" y="1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34"/>
            <p:cNvSpPr/>
            <p:nvPr/>
          </p:nvSpPr>
          <p:spPr>
            <a:xfrm>
              <a:off x="418850" y="1542263"/>
              <a:ext cx="23250" cy="18975"/>
            </a:xfrm>
            <a:custGeom>
              <a:avLst/>
              <a:gdLst/>
              <a:ahLst/>
              <a:cxnLst/>
              <a:rect l="l" t="t" r="r" b="b"/>
              <a:pathLst>
                <a:path w="930" h="759" extrusionOk="0">
                  <a:moveTo>
                    <a:pt x="474" y="0"/>
                  </a:moveTo>
                  <a:cubicBezTo>
                    <a:pt x="0" y="38"/>
                    <a:pt x="0" y="721"/>
                    <a:pt x="474" y="758"/>
                  </a:cubicBezTo>
                  <a:cubicBezTo>
                    <a:pt x="929" y="721"/>
                    <a:pt x="929" y="38"/>
                    <a:pt x="474" y="0"/>
                  </a:cubicBezTo>
                  <a:close/>
                </a:path>
              </a:pathLst>
            </a:custGeom>
            <a:solidFill>
              <a:srgbClr val="3C8D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73" name="Google Shape;2073;p34"/>
          <p:cNvSpPr/>
          <p:nvPr/>
        </p:nvSpPr>
        <p:spPr>
          <a:xfrm>
            <a:off x="4566955" y="-2521549"/>
            <a:ext cx="4624024" cy="7256966"/>
          </a:xfrm>
          <a:custGeom>
            <a:avLst/>
            <a:gdLst/>
            <a:ahLst/>
            <a:cxnLst/>
            <a:rect l="l" t="t" r="r" b="b"/>
            <a:pathLst>
              <a:path w="55812" h="94461" extrusionOk="0">
                <a:moveTo>
                  <a:pt x="36054" y="83719"/>
                </a:moveTo>
                <a:cubicBezTo>
                  <a:pt x="36059" y="85810"/>
                  <a:pt x="36230" y="87883"/>
                  <a:pt x="36585" y="89937"/>
                </a:cubicBezTo>
                <a:cubicBezTo>
                  <a:pt x="36680" y="90449"/>
                  <a:pt x="36775" y="90942"/>
                  <a:pt x="36888" y="91454"/>
                </a:cubicBezTo>
                <a:cubicBezTo>
                  <a:pt x="36926" y="91719"/>
                  <a:pt x="37002" y="91984"/>
                  <a:pt x="37059" y="92250"/>
                </a:cubicBezTo>
                <a:cubicBezTo>
                  <a:pt x="37097" y="92439"/>
                  <a:pt x="37305" y="92856"/>
                  <a:pt x="37211" y="93046"/>
                </a:cubicBezTo>
                <a:cubicBezTo>
                  <a:pt x="37154" y="93160"/>
                  <a:pt x="36831" y="93255"/>
                  <a:pt x="36718" y="93311"/>
                </a:cubicBezTo>
                <a:cubicBezTo>
                  <a:pt x="36509" y="93425"/>
                  <a:pt x="36282" y="93539"/>
                  <a:pt x="36035" y="93634"/>
                </a:cubicBezTo>
                <a:cubicBezTo>
                  <a:pt x="35599" y="93804"/>
                  <a:pt x="35144" y="93937"/>
                  <a:pt x="34689" y="93994"/>
                </a:cubicBezTo>
                <a:cubicBezTo>
                  <a:pt x="34597" y="94004"/>
                  <a:pt x="34505" y="94009"/>
                  <a:pt x="34414" y="94009"/>
                </a:cubicBezTo>
                <a:cubicBezTo>
                  <a:pt x="33623" y="94009"/>
                  <a:pt x="32889" y="93638"/>
                  <a:pt x="32566" y="92856"/>
                </a:cubicBezTo>
                <a:cubicBezTo>
                  <a:pt x="32244" y="92041"/>
                  <a:pt x="32471" y="91093"/>
                  <a:pt x="32756" y="90297"/>
                </a:cubicBezTo>
                <a:cubicBezTo>
                  <a:pt x="33362" y="88572"/>
                  <a:pt x="34234" y="86923"/>
                  <a:pt x="35125" y="85331"/>
                </a:cubicBezTo>
                <a:cubicBezTo>
                  <a:pt x="35426" y="84788"/>
                  <a:pt x="35736" y="84251"/>
                  <a:pt x="36054" y="83719"/>
                </a:cubicBezTo>
                <a:close/>
                <a:moveTo>
                  <a:pt x="43850" y="72899"/>
                </a:moveTo>
                <a:cubicBezTo>
                  <a:pt x="43926" y="74041"/>
                  <a:pt x="43988" y="75183"/>
                  <a:pt x="44035" y="76326"/>
                </a:cubicBezTo>
                <a:cubicBezTo>
                  <a:pt x="44111" y="78487"/>
                  <a:pt x="44149" y="80629"/>
                  <a:pt x="44130" y="82790"/>
                </a:cubicBezTo>
                <a:cubicBezTo>
                  <a:pt x="44111" y="83871"/>
                  <a:pt x="44092" y="84970"/>
                  <a:pt x="44054" y="86051"/>
                </a:cubicBezTo>
                <a:cubicBezTo>
                  <a:pt x="44016" y="87037"/>
                  <a:pt x="44092" y="88117"/>
                  <a:pt x="43864" y="89065"/>
                </a:cubicBezTo>
                <a:cubicBezTo>
                  <a:pt x="43789" y="89463"/>
                  <a:pt x="43599" y="89823"/>
                  <a:pt x="43334" y="90127"/>
                </a:cubicBezTo>
                <a:cubicBezTo>
                  <a:pt x="43194" y="90249"/>
                  <a:pt x="43052" y="90301"/>
                  <a:pt x="42914" y="90301"/>
                </a:cubicBezTo>
                <a:cubicBezTo>
                  <a:pt x="42585" y="90301"/>
                  <a:pt x="42287" y="90001"/>
                  <a:pt x="42139" y="89653"/>
                </a:cubicBezTo>
                <a:cubicBezTo>
                  <a:pt x="41874" y="88970"/>
                  <a:pt x="41760" y="88193"/>
                  <a:pt x="41609" y="87473"/>
                </a:cubicBezTo>
                <a:cubicBezTo>
                  <a:pt x="41324" y="86165"/>
                  <a:pt x="41021" y="84724"/>
                  <a:pt x="40149" y="83643"/>
                </a:cubicBezTo>
                <a:cubicBezTo>
                  <a:pt x="39770" y="83169"/>
                  <a:pt x="39277" y="82809"/>
                  <a:pt x="38708" y="82582"/>
                </a:cubicBezTo>
                <a:cubicBezTo>
                  <a:pt x="38695" y="82577"/>
                  <a:pt x="38683" y="82574"/>
                  <a:pt x="38671" y="82574"/>
                </a:cubicBezTo>
                <a:cubicBezTo>
                  <a:pt x="38594" y="82574"/>
                  <a:pt x="38540" y="82668"/>
                  <a:pt x="38557" y="82733"/>
                </a:cubicBezTo>
                <a:cubicBezTo>
                  <a:pt x="38917" y="84667"/>
                  <a:pt x="39277" y="86601"/>
                  <a:pt x="39618" y="88534"/>
                </a:cubicBezTo>
                <a:lnTo>
                  <a:pt x="40149" y="91397"/>
                </a:lnTo>
                <a:cubicBezTo>
                  <a:pt x="40263" y="92136"/>
                  <a:pt x="40452" y="92875"/>
                  <a:pt x="40187" y="93596"/>
                </a:cubicBezTo>
                <a:cubicBezTo>
                  <a:pt x="40092" y="93861"/>
                  <a:pt x="39921" y="94183"/>
                  <a:pt x="39618" y="94240"/>
                </a:cubicBezTo>
                <a:cubicBezTo>
                  <a:pt x="39604" y="94243"/>
                  <a:pt x="39590" y="94244"/>
                  <a:pt x="39576" y="94244"/>
                </a:cubicBezTo>
                <a:cubicBezTo>
                  <a:pt x="39294" y="94244"/>
                  <a:pt x="39081" y="93717"/>
                  <a:pt x="38955" y="93482"/>
                </a:cubicBezTo>
                <a:cubicBezTo>
                  <a:pt x="38670" y="92856"/>
                  <a:pt x="38462" y="92193"/>
                  <a:pt x="38348" y="91511"/>
                </a:cubicBezTo>
                <a:cubicBezTo>
                  <a:pt x="38083" y="90146"/>
                  <a:pt x="38045" y="88762"/>
                  <a:pt x="37855" y="87397"/>
                </a:cubicBezTo>
                <a:cubicBezTo>
                  <a:pt x="37647" y="85994"/>
                  <a:pt x="37230" y="84610"/>
                  <a:pt x="36244" y="83549"/>
                </a:cubicBezTo>
                <a:cubicBezTo>
                  <a:pt x="36227" y="83526"/>
                  <a:pt x="36203" y="83515"/>
                  <a:pt x="36178" y="83514"/>
                </a:cubicBezTo>
                <a:lnTo>
                  <a:pt x="36178" y="83514"/>
                </a:lnTo>
                <a:cubicBezTo>
                  <a:pt x="38436" y="79777"/>
                  <a:pt x="41102" y="76305"/>
                  <a:pt x="43850" y="72899"/>
                </a:cubicBezTo>
                <a:close/>
                <a:moveTo>
                  <a:pt x="124" y="0"/>
                </a:moveTo>
                <a:cubicBezTo>
                  <a:pt x="60" y="0"/>
                  <a:pt x="1" y="49"/>
                  <a:pt x="36" y="119"/>
                </a:cubicBezTo>
                <a:lnTo>
                  <a:pt x="17" y="119"/>
                </a:lnTo>
                <a:cubicBezTo>
                  <a:pt x="2955" y="8498"/>
                  <a:pt x="5989" y="16839"/>
                  <a:pt x="9135" y="25123"/>
                </a:cubicBezTo>
                <a:cubicBezTo>
                  <a:pt x="9894" y="27152"/>
                  <a:pt x="10671" y="29180"/>
                  <a:pt x="11467" y="31208"/>
                </a:cubicBezTo>
                <a:cubicBezTo>
                  <a:pt x="12168" y="33028"/>
                  <a:pt x="12794" y="34905"/>
                  <a:pt x="13647" y="36649"/>
                </a:cubicBezTo>
                <a:cubicBezTo>
                  <a:pt x="14292" y="37976"/>
                  <a:pt x="15221" y="39246"/>
                  <a:pt x="16623" y="39796"/>
                </a:cubicBezTo>
                <a:cubicBezTo>
                  <a:pt x="17283" y="40054"/>
                  <a:pt x="17979" y="40142"/>
                  <a:pt x="18690" y="40142"/>
                </a:cubicBezTo>
                <a:cubicBezTo>
                  <a:pt x="19959" y="40142"/>
                  <a:pt x="21272" y="39862"/>
                  <a:pt x="22500" y="39777"/>
                </a:cubicBezTo>
                <a:cubicBezTo>
                  <a:pt x="23246" y="39726"/>
                  <a:pt x="23995" y="39701"/>
                  <a:pt x="24747" y="39701"/>
                </a:cubicBezTo>
                <a:cubicBezTo>
                  <a:pt x="26249" y="39701"/>
                  <a:pt x="27757" y="39802"/>
                  <a:pt x="29249" y="40004"/>
                </a:cubicBezTo>
                <a:cubicBezTo>
                  <a:pt x="31106" y="40270"/>
                  <a:pt x="33021" y="40668"/>
                  <a:pt x="34727" y="41502"/>
                </a:cubicBezTo>
                <a:cubicBezTo>
                  <a:pt x="36433" y="42317"/>
                  <a:pt x="37836" y="43682"/>
                  <a:pt x="38708" y="45350"/>
                </a:cubicBezTo>
                <a:cubicBezTo>
                  <a:pt x="39580" y="46981"/>
                  <a:pt x="40054" y="48782"/>
                  <a:pt x="40471" y="50545"/>
                </a:cubicBezTo>
                <a:cubicBezTo>
                  <a:pt x="42179" y="57664"/>
                  <a:pt x="43282" y="64918"/>
                  <a:pt x="43803" y="72216"/>
                </a:cubicBezTo>
                <a:lnTo>
                  <a:pt x="43803" y="72216"/>
                </a:lnTo>
                <a:cubicBezTo>
                  <a:pt x="43494" y="72599"/>
                  <a:pt x="43186" y="72983"/>
                  <a:pt x="42879" y="73369"/>
                </a:cubicBezTo>
                <a:cubicBezTo>
                  <a:pt x="40831" y="75966"/>
                  <a:pt x="38822" y="78601"/>
                  <a:pt x="37021" y="81387"/>
                </a:cubicBezTo>
                <a:cubicBezTo>
                  <a:pt x="35277" y="84098"/>
                  <a:pt x="33571" y="87018"/>
                  <a:pt x="32471" y="90070"/>
                </a:cubicBezTo>
                <a:cubicBezTo>
                  <a:pt x="31997" y="91359"/>
                  <a:pt x="31770" y="93198"/>
                  <a:pt x="33154" y="94013"/>
                </a:cubicBezTo>
                <a:cubicBezTo>
                  <a:pt x="33534" y="94235"/>
                  <a:pt x="33946" y="94326"/>
                  <a:pt x="34367" y="94326"/>
                </a:cubicBezTo>
                <a:cubicBezTo>
                  <a:pt x="35456" y="94326"/>
                  <a:pt x="36609" y="93717"/>
                  <a:pt x="37457" y="93198"/>
                </a:cubicBezTo>
                <a:cubicBezTo>
                  <a:pt x="37514" y="93160"/>
                  <a:pt x="37533" y="93103"/>
                  <a:pt x="37514" y="93046"/>
                </a:cubicBezTo>
                <a:cubicBezTo>
                  <a:pt x="36725" y="90076"/>
                  <a:pt x="36309" y="87016"/>
                  <a:pt x="36300" y="83937"/>
                </a:cubicBezTo>
                <a:lnTo>
                  <a:pt x="36300" y="83937"/>
                </a:lnTo>
                <a:cubicBezTo>
                  <a:pt x="38208" y="86250"/>
                  <a:pt x="37579" y="89653"/>
                  <a:pt x="38348" y="92383"/>
                </a:cubicBezTo>
                <a:cubicBezTo>
                  <a:pt x="38500" y="93065"/>
                  <a:pt x="38803" y="93710"/>
                  <a:pt x="39201" y="94297"/>
                </a:cubicBezTo>
                <a:cubicBezTo>
                  <a:pt x="39289" y="94413"/>
                  <a:pt x="39407" y="94460"/>
                  <a:pt x="39532" y="94460"/>
                </a:cubicBezTo>
                <a:cubicBezTo>
                  <a:pt x="39756" y="94460"/>
                  <a:pt x="40003" y="94309"/>
                  <a:pt x="40149" y="94127"/>
                </a:cubicBezTo>
                <a:cubicBezTo>
                  <a:pt x="40490" y="93728"/>
                  <a:pt x="40566" y="93103"/>
                  <a:pt x="40547" y="92591"/>
                </a:cubicBezTo>
                <a:cubicBezTo>
                  <a:pt x="40509" y="91681"/>
                  <a:pt x="40244" y="90752"/>
                  <a:pt x="40092" y="89861"/>
                </a:cubicBezTo>
                <a:cubicBezTo>
                  <a:pt x="39670" y="87551"/>
                  <a:pt x="39266" y="85241"/>
                  <a:pt x="38846" y="82914"/>
                </a:cubicBezTo>
                <a:lnTo>
                  <a:pt x="38846" y="82914"/>
                </a:lnTo>
                <a:cubicBezTo>
                  <a:pt x="40217" y="83575"/>
                  <a:pt x="40753" y="85091"/>
                  <a:pt x="41116" y="86487"/>
                </a:cubicBezTo>
                <a:cubicBezTo>
                  <a:pt x="41305" y="87245"/>
                  <a:pt x="41438" y="88022"/>
                  <a:pt x="41628" y="88781"/>
                </a:cubicBezTo>
                <a:cubicBezTo>
                  <a:pt x="41760" y="89349"/>
                  <a:pt x="41874" y="90146"/>
                  <a:pt x="42443" y="90468"/>
                </a:cubicBezTo>
                <a:cubicBezTo>
                  <a:pt x="42589" y="90550"/>
                  <a:pt x="42735" y="90587"/>
                  <a:pt x="42876" y="90587"/>
                </a:cubicBezTo>
                <a:cubicBezTo>
                  <a:pt x="43193" y="90587"/>
                  <a:pt x="43484" y="90402"/>
                  <a:pt x="43694" y="90127"/>
                </a:cubicBezTo>
                <a:cubicBezTo>
                  <a:pt x="44168" y="89539"/>
                  <a:pt x="44225" y="88781"/>
                  <a:pt x="44263" y="88060"/>
                </a:cubicBezTo>
                <a:cubicBezTo>
                  <a:pt x="44376" y="85842"/>
                  <a:pt x="44433" y="83624"/>
                  <a:pt x="44433" y="81425"/>
                </a:cubicBezTo>
                <a:cubicBezTo>
                  <a:pt x="44433" y="78462"/>
                  <a:pt x="44333" y="75502"/>
                  <a:pt x="44134" y="72549"/>
                </a:cubicBezTo>
                <a:lnTo>
                  <a:pt x="44134" y="72549"/>
                </a:lnTo>
                <a:cubicBezTo>
                  <a:pt x="45525" y="70831"/>
                  <a:pt x="46934" y="69129"/>
                  <a:pt x="48319" y="67416"/>
                </a:cubicBezTo>
                <a:cubicBezTo>
                  <a:pt x="50916" y="64213"/>
                  <a:pt x="53457" y="60952"/>
                  <a:pt x="55694" y="57464"/>
                </a:cubicBezTo>
                <a:cubicBezTo>
                  <a:pt x="55812" y="57293"/>
                  <a:pt x="55657" y="57122"/>
                  <a:pt x="55493" y="57122"/>
                </a:cubicBezTo>
                <a:cubicBezTo>
                  <a:pt x="55421" y="57122"/>
                  <a:pt x="55348" y="57155"/>
                  <a:pt x="55295" y="57236"/>
                </a:cubicBezTo>
                <a:cubicBezTo>
                  <a:pt x="51966" y="62402"/>
                  <a:pt x="47953" y="67087"/>
                  <a:pt x="44086" y="71866"/>
                </a:cubicBezTo>
                <a:lnTo>
                  <a:pt x="44086" y="71866"/>
                </a:lnTo>
                <a:cubicBezTo>
                  <a:pt x="43682" y="66321"/>
                  <a:pt x="42926" y="60806"/>
                  <a:pt x="41817" y="55360"/>
                </a:cubicBezTo>
                <a:cubicBezTo>
                  <a:pt x="41400" y="53255"/>
                  <a:pt x="40945" y="51132"/>
                  <a:pt x="40376" y="49066"/>
                </a:cubicBezTo>
                <a:cubicBezTo>
                  <a:pt x="39921" y="47379"/>
                  <a:pt x="39315" y="45673"/>
                  <a:pt x="38310" y="44213"/>
                </a:cubicBezTo>
                <a:cubicBezTo>
                  <a:pt x="36130" y="41104"/>
                  <a:pt x="32301" y="40175"/>
                  <a:pt x="28737" y="39739"/>
                </a:cubicBezTo>
                <a:cubicBezTo>
                  <a:pt x="27406" y="39567"/>
                  <a:pt x="26076" y="39485"/>
                  <a:pt x="24745" y="39485"/>
                </a:cubicBezTo>
                <a:cubicBezTo>
                  <a:pt x="23877" y="39485"/>
                  <a:pt x="23008" y="39520"/>
                  <a:pt x="22140" y="39587"/>
                </a:cubicBezTo>
                <a:cubicBezTo>
                  <a:pt x="21041" y="39680"/>
                  <a:pt x="19854" y="39911"/>
                  <a:pt x="18707" y="39911"/>
                </a:cubicBezTo>
                <a:cubicBezTo>
                  <a:pt x="17736" y="39911"/>
                  <a:pt x="16794" y="39745"/>
                  <a:pt x="15960" y="39189"/>
                </a:cubicBezTo>
                <a:cubicBezTo>
                  <a:pt x="14519" y="38204"/>
                  <a:pt x="13780" y="36479"/>
                  <a:pt x="13173" y="34924"/>
                </a:cubicBezTo>
                <a:cubicBezTo>
                  <a:pt x="12339" y="32820"/>
                  <a:pt x="11543" y="30735"/>
                  <a:pt x="10728" y="28630"/>
                </a:cubicBezTo>
                <a:cubicBezTo>
                  <a:pt x="7505" y="20194"/>
                  <a:pt x="4377" y="11721"/>
                  <a:pt x="1344" y="3228"/>
                </a:cubicBezTo>
                <a:cubicBezTo>
                  <a:pt x="965" y="2166"/>
                  <a:pt x="586" y="1124"/>
                  <a:pt x="226" y="62"/>
                </a:cubicBezTo>
                <a:cubicBezTo>
                  <a:pt x="204" y="19"/>
                  <a:pt x="163" y="0"/>
                  <a:pt x="124" y="0"/>
                </a:cubicBezTo>
                <a:close/>
              </a:path>
            </a:pathLst>
          </a:custGeom>
          <a:solidFill>
            <a:srgbClr val="1C5F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74" name="Google Shape;2074;p34"/>
          <p:cNvPicPr preferRelativeResize="0"/>
          <p:nvPr/>
        </p:nvPicPr>
        <p:blipFill>
          <a:blip r:embed="rId4">
            <a:alphaModFix amt="74000"/>
          </a:blip>
          <a:stretch>
            <a:fillRect/>
          </a:stretch>
        </p:blipFill>
        <p:spPr>
          <a:xfrm rot="7675040">
            <a:off x="2669916" y="-1516164"/>
            <a:ext cx="2894877" cy="2593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5" name="Google Shape;2075;p34"/>
          <p:cNvPicPr preferRelativeResize="0"/>
          <p:nvPr/>
        </p:nvPicPr>
        <p:blipFill>
          <a:blip r:embed="rId5">
            <a:alphaModFix amt="74000"/>
          </a:blip>
          <a:stretch>
            <a:fillRect/>
          </a:stretch>
        </p:blipFill>
        <p:spPr>
          <a:xfrm rot="-9631575" flipH="1">
            <a:off x="-1503235" y="-1230424"/>
            <a:ext cx="2894874" cy="259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verpass Black"/>
              <a:buNone/>
              <a:defRPr sz="3000">
                <a:solidFill>
                  <a:schemeClr val="dk2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8" r:id="rId2"/>
    <p:sldLayoutId id="2147483680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5" name="Google Shape;2125;p38"/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9461196">
            <a:off x="1836393" y="1974359"/>
            <a:ext cx="5074423" cy="2593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6" name="Google Shape;2126;p38"/>
          <p:cNvPicPr preferRelativeResize="0"/>
          <p:nvPr/>
        </p:nvPicPr>
        <p:blipFill>
          <a:blip r:embed="rId4">
            <a:alphaModFix amt="74000"/>
          </a:blip>
          <a:stretch>
            <a:fillRect/>
          </a:stretch>
        </p:blipFill>
        <p:spPr>
          <a:xfrm rot="18942907">
            <a:off x="2629707" y="632317"/>
            <a:ext cx="3766693" cy="3534523"/>
          </a:xfrm>
          <a:prstGeom prst="rect">
            <a:avLst/>
          </a:prstGeom>
          <a:noFill/>
          <a:ln>
            <a:noFill/>
          </a:ln>
        </p:spPr>
      </p:pic>
      <p:sp>
        <p:nvSpPr>
          <p:cNvPr id="2128" name="Google Shape;2128;p38"/>
          <p:cNvSpPr txBox="1">
            <a:spLocks noGrp="1"/>
          </p:cNvSpPr>
          <p:nvPr>
            <p:ph type="ctrTitle"/>
          </p:nvPr>
        </p:nvSpPr>
        <p:spPr>
          <a:xfrm>
            <a:off x="1025974" y="1765981"/>
            <a:ext cx="6997500" cy="11010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x-none" sz="4000" dirty="0"/>
              <a:t/>
            </a:r>
            <a:br>
              <a:rPr lang="x-none" sz="4000" dirty="0"/>
            </a:br>
            <a:r>
              <a:rPr lang="x-none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Software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Commonly Technologies Used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Research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68F6DAD-258A-E341-A92B-FCD0AD8B1E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94" b="97423" l="0" r="95000">
                        <a14:foregroundMark x1="23077" y1="86598" x2="52308" y2="89691"/>
                        <a14:foregroundMark x1="52308" y1="89691" x2="52308" y2="89691"/>
                        <a14:foregroundMark x1="88846" y1="91753" x2="29615" y2="85052"/>
                        <a14:foregroundMark x1="29615" y1="85052" x2="15000" y2="88660"/>
                        <a14:foregroundMark x1="92692" y1="97423" x2="92692" y2="94330"/>
                        <a14:foregroundMark x1="92308" y1="95361" x2="95000" y2="95876"/>
                        <a14:foregroundMark x1="10769" y1="88660" x2="7156" y2="89006"/>
                        <a14:backgroundMark x1="2692" y1="85052" x2="0" y2="896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376" y="124985"/>
            <a:ext cx="1443695" cy="10772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91D5AB1-D836-914B-92AB-6818E0850274}"/>
              </a:ext>
            </a:extLst>
          </p:cNvPr>
          <p:cNvSpPr txBox="1"/>
          <p:nvPr/>
        </p:nvSpPr>
        <p:spPr>
          <a:xfrm>
            <a:off x="1447698" y="388966"/>
            <a:ext cx="6154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University</a:t>
            </a:r>
            <a:r>
              <a:rPr lang="en-US" altLang="en-US" sz="32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2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2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3200" dirty="0" smtClean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32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3200" dirty="0">
              <a:solidFill>
                <a:srgbClr val="231F6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B6B17F1-E229-824A-86E2-D228BA6A94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15377" y="270245"/>
            <a:ext cx="1344821" cy="13448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468C357-BF28-2146-8700-542C10C62174}"/>
              </a:ext>
            </a:extLst>
          </p:cNvPr>
          <p:cNvSpPr txBox="1"/>
          <p:nvPr/>
        </p:nvSpPr>
        <p:spPr>
          <a:xfrm>
            <a:off x="93086" y="3563950"/>
            <a:ext cx="578120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r>
              <a:rPr lang="en-US" sz="24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ID:2847</a:t>
            </a:r>
          </a:p>
          <a:p>
            <a:r>
              <a:rPr lang="en-US" sz="24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Email: Khadija_2847@limu.edu.ly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EFF3DC8-C6B0-7246-9D95-C573E35F5A34}"/>
              </a:ext>
            </a:extLst>
          </p:cNvPr>
          <p:cNvSpPr txBox="1"/>
          <p:nvPr/>
        </p:nvSpPr>
        <p:spPr>
          <a:xfrm>
            <a:off x="696685" y="775063"/>
            <a:ext cx="410240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Clr>
                <a:srgbClr val="3D8DA0"/>
              </a:buClr>
              <a:buFont typeface="+mj-lt"/>
              <a:buAutoNum type="arabicPeriod" startAt="2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Networks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5D6C20-ED9F-A345-94A7-0950383F6315}"/>
              </a:ext>
            </a:extLst>
          </p:cNvPr>
          <p:cNvSpPr/>
          <p:nvPr/>
        </p:nvSpPr>
        <p:spPr>
          <a:xfrm>
            <a:off x="696685" y="1690781"/>
            <a:ext cx="736034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16353D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networks are designed to work just like the human brain does.</a:t>
            </a:r>
            <a:r>
              <a:rPr lang="en-US" sz="2400" dirty="0">
                <a:solidFill>
                  <a:srgbClr val="16353D"/>
                </a:solidFill>
                <a:latin typeface="Helvetica Neue" panose="02000503000000020004" pitchFamily="2" charset="0"/>
              </a:rPr>
              <a:t/>
            </a:r>
            <a:br>
              <a:rPr lang="en-US" sz="2400" dirty="0">
                <a:solidFill>
                  <a:srgbClr val="16353D"/>
                </a:solidFill>
                <a:latin typeface="Helvetica Neue" panose="02000503000000020004" pitchFamily="2" charset="0"/>
              </a:rPr>
            </a:br>
            <a:endParaRPr lang="en-US" sz="2400" dirty="0">
              <a:solidFill>
                <a:srgbClr val="16353D"/>
              </a:solidFill>
              <a:latin typeface="Helvetica Neue" panose="02000503000000020004" pitchFamily="2" charset="0"/>
            </a:endParaRPr>
          </a:p>
          <a:p>
            <a:pPr marL="342900" indent="-342900">
              <a:buClr>
                <a:srgbClr val="16353D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software enables sales forecasts, stock market predictions, detection of weather patterns, and the like. </a:t>
            </a:r>
          </a:p>
          <a:p>
            <a:pPr marL="285750" indent="-285750">
              <a:buClr>
                <a:srgbClr val="16353D"/>
              </a:buClr>
              <a:buFont typeface="Wingdings" pitchFamily="2" charset="2"/>
              <a:buChar char="v"/>
            </a:pPr>
            <a:endParaRPr lang="en-US" sz="2000" dirty="0">
              <a:solidFill>
                <a:srgbClr val="16353D"/>
              </a:solidFill>
              <a:effectLst/>
              <a:latin typeface="Helvetica Neue" panose="02000503000000020004" pitchFamily="2" charset="0"/>
            </a:endParaRPr>
          </a:p>
          <a:p>
            <a:pPr marL="285750" indent="-285750">
              <a:buClr>
                <a:srgbClr val="16353D"/>
              </a:buClr>
              <a:buFont typeface="Wingdings" pitchFamily="2" charset="2"/>
              <a:buChar char="v"/>
            </a:pPr>
            <a:endParaRPr lang="en-US" sz="1800" dirty="0">
              <a:solidFill>
                <a:srgbClr val="16353D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260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17B2410-951B-FB48-93D4-4D2F7ADE5E58}"/>
              </a:ext>
            </a:extLst>
          </p:cNvPr>
          <p:cNvSpPr txBox="1"/>
          <p:nvPr/>
        </p:nvSpPr>
        <p:spPr>
          <a:xfrm>
            <a:off x="1129085" y="675860"/>
            <a:ext cx="26853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49B1AC"/>
              </a:buClr>
              <a:buFont typeface="+mj-lt"/>
              <a:buAutoNum type="arabicPeriod" startAt="3"/>
            </a:pPr>
            <a:r>
              <a:rPr lang="en-US" sz="3600" dirty="0">
                <a:solidFill>
                  <a:srgbClr val="49B1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CAM/CAD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A00209E-C2F2-114F-AC80-A51EB939F686}"/>
              </a:ext>
            </a:extLst>
          </p:cNvPr>
          <p:cNvSpPr/>
          <p:nvPr/>
        </p:nvSpPr>
        <p:spPr>
          <a:xfrm>
            <a:off x="905607" y="1695896"/>
            <a:ext cx="73327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65F6F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Computer-aided manufacturing (CAM) software helps engineers to design the manufacturing components and directs the production of the product. </a:t>
            </a:r>
          </a:p>
          <a:p>
            <a:pPr marL="342900" indent="-342900">
              <a:buClr>
                <a:srgbClr val="265F6F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1635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265F6F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Computer- aided design (CAD) software creates and displays complex drawings with precision, enabling experimentation with different designs. 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012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7708E7E-EA35-E342-88E0-44D0BE15F50B}"/>
              </a:ext>
            </a:extLst>
          </p:cNvPr>
          <p:cNvSpPr txBox="1"/>
          <p:nvPr/>
        </p:nvSpPr>
        <p:spPr>
          <a:xfrm>
            <a:off x="633045" y="826478"/>
            <a:ext cx="642355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Clr>
                <a:srgbClr val="49B1AC"/>
              </a:buClr>
              <a:buFont typeface="+mj-lt"/>
              <a:buAutoNum type="arabicPeriod" startAt="4"/>
            </a:pPr>
            <a:r>
              <a:rPr lang="en-US" sz="3600" dirty="0">
                <a:solidFill>
                  <a:srgbClr val="49B1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Enterprise Resource Planning</a:t>
            </a:r>
          </a:p>
          <a:p>
            <a:pPr>
              <a:buClr>
                <a:srgbClr val="49B1AC"/>
              </a:buClr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80B6D82-6179-C544-A452-7E885F4C5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9" b="90000" l="2188" r="97813">
                        <a14:foregroundMark x1="18333" y1="24248" x2="16510" y2="15310"/>
                        <a14:foregroundMark x1="16510" y1="15310" x2="16354" y2="15133"/>
                        <a14:foregroundMark x1="11250" y1="15841" x2="12083" y2="17257"/>
                        <a14:foregroundMark x1="5156" y1="49735" x2="6719" y2="62920"/>
                        <a14:foregroundMark x1="8021" y1="50177" x2="7604" y2="40885"/>
                        <a14:foregroundMark x1="7604" y1="40885" x2="7604" y2="40885"/>
                        <a14:foregroundMark x1="2188" y1="50177" x2="2917" y2="41770"/>
                        <a14:foregroundMark x1="11823" y1="42035" x2="11823" y2="42035"/>
                        <a14:foregroundMark x1="15052" y1="72832" x2="24948" y2="72566"/>
                        <a14:foregroundMark x1="16354" y1="70885" x2="21979" y2="60265"/>
                        <a14:foregroundMark x1="16927" y1="69469" x2="16510" y2="56195"/>
                        <a14:foregroundMark x1="18021" y1="61770" x2="22865" y2="56903"/>
                        <a14:foregroundMark x1="22865" y1="56903" x2="21250" y2="66637"/>
                        <a14:foregroundMark x1="21250" y1="66637" x2="16146" y2="72212"/>
                        <a14:foregroundMark x1="16146" y1="72212" x2="10833" y2="67080"/>
                        <a14:foregroundMark x1="10833" y1="67080" x2="16719" y2="64159"/>
                        <a14:foregroundMark x1="16719" y1="64159" x2="19167" y2="68230"/>
                        <a14:foregroundMark x1="45469" y1="21593" x2="49844" y2="19735"/>
                        <a14:foregroundMark x1="14375" y1="65310" x2="9479" y2="60177"/>
                        <a14:foregroundMark x1="9479" y1="60177" x2="9427" y2="58850"/>
                        <a14:foregroundMark x1="52135" y1="5752" x2="53802" y2="3097"/>
                        <a14:foregroundMark x1="56510" y1="57699" x2="58594" y2="67788"/>
                        <a14:foregroundMark x1="58594" y1="67788" x2="60625" y2="71858"/>
                        <a14:foregroundMark x1="55208" y1="56195" x2="56354" y2="53540"/>
                        <a14:foregroundMark x1="11823" y1="16372" x2="11667" y2="17080"/>
                        <a14:foregroundMark x1="97813" y1="40088" x2="91302" y2="39381"/>
                        <a14:foregroundMark x1="92969" y1="49469" x2="87604" y2="45487"/>
                        <a14:foregroundMark x1="87604" y1="45487" x2="86771" y2="43451"/>
                        <a14:foregroundMark x1="75573" y1="21858" x2="74063" y2="21416"/>
                        <a14:foregroundMark x1="73594" y1="44248" x2="72344" y2="40354"/>
                        <a14:foregroundMark x1="43646" y1="5752" x2="44063" y2="18761"/>
                        <a14:foregroundMark x1="41823" y1="7699" x2="44792" y2="531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57111" y="2215649"/>
            <a:ext cx="3146381" cy="18517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4642E76-DEB9-A843-8DA6-E23C23B4C5A5}"/>
              </a:ext>
            </a:extLst>
          </p:cNvPr>
          <p:cNvSpPr/>
          <p:nvPr/>
        </p:nvSpPr>
        <p:spPr>
          <a:xfrm>
            <a:off x="219538" y="1913920"/>
            <a:ext cx="72505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refers that organizations use it to manage day-to-day business activities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ERP systems are critical for managing thousands of businesses of all sizes and in all industries.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0018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B40DA00-F8F3-974B-AF3F-710BF2FD0CAC}"/>
              </a:ext>
            </a:extLst>
          </p:cNvPr>
          <p:cNvSpPr txBox="1"/>
          <p:nvPr/>
        </p:nvSpPr>
        <p:spPr>
          <a:xfrm>
            <a:off x="1107830" y="650632"/>
            <a:ext cx="281519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49B1AC"/>
              </a:buClr>
              <a:buFont typeface="Wingdings" pitchFamily="2" charset="2"/>
              <a:buChar char="v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7A9DF08-5899-9E4B-B057-B76FA9DF734B}"/>
              </a:ext>
            </a:extLst>
          </p:cNvPr>
          <p:cNvSpPr txBox="1"/>
          <p:nvPr/>
        </p:nvSpPr>
        <p:spPr>
          <a:xfrm>
            <a:off x="939115" y="1371600"/>
            <a:ext cx="803189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technologies are important in 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is public while intranet is private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used in business research: 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Groupware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networks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CAM/CAD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ERP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endParaRPr lang="en-US" sz="2800" dirty="0">
              <a:solidFill>
                <a:srgbClr val="1635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8256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8A9D085-2801-154A-AC42-729BADDE166C}"/>
              </a:ext>
            </a:extLst>
          </p:cNvPr>
          <p:cNvSpPr txBox="1"/>
          <p:nvPr/>
        </p:nvSpPr>
        <p:spPr>
          <a:xfrm>
            <a:off x="1248507" y="668215"/>
            <a:ext cx="28007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rgbClr val="49B1AC"/>
              </a:buClr>
              <a:buFont typeface="Wingdings" pitchFamily="2" charset="2"/>
              <a:buChar char="v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Question.</a:t>
            </a:r>
            <a:r>
              <a:rPr lang="en-US" sz="3600" dirty="0">
                <a:solidFill>
                  <a:srgbClr val="3D8DA0"/>
                </a:solidFill>
                <a:latin typeface="Helvetica Neue" panose="02000503000000020004" pitchFamily="2" charset="0"/>
              </a:rPr>
              <a:t>  </a:t>
            </a:r>
            <a:endParaRPr lang="en-US" sz="3600" dirty="0">
              <a:solidFill>
                <a:srgbClr val="3D8D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520DEB-D0B9-5E42-AEE3-CE7741A8C524}"/>
              </a:ext>
            </a:extLst>
          </p:cNvPr>
          <p:cNvSpPr txBox="1"/>
          <p:nvPr/>
        </p:nvSpPr>
        <p:spPr>
          <a:xfrm>
            <a:off x="606438" y="1758627"/>
            <a:ext cx="79311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me one different between internet and intranet?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543D866-6A72-7148-9AA4-DFFE95611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9689" y1="76238" x2="56719" y2="22702"/>
                        <a14:foregroundMark x1="38661" y1="28359" x2="41867" y2="68458"/>
                        <a14:foregroundMark x1="41867" y1="68458" x2="43281" y2="73126"/>
                        <a14:foregroundMark x1="44130" y1="36563" x2="43706" y2="23338"/>
                        <a14:foregroundMark x1="40783" y1="27086" x2="40783" y2="144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8073" y="2917371"/>
            <a:ext cx="3048211" cy="1991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2123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4629FC8-0564-1840-B7A4-E8A1DAFE2623}"/>
              </a:ext>
            </a:extLst>
          </p:cNvPr>
          <p:cNvSpPr/>
          <p:nvPr/>
        </p:nvSpPr>
        <p:spPr>
          <a:xfrm>
            <a:off x="887748" y="1522895"/>
            <a:ext cx="736850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Sekaran, U. (2002).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Methods for Business: A Skill Building Approach (4th Edition)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(4th ed.). Wiley. 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Rungta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(n.d.).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vs Intranet: Key Differences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572E5CF-980A-594D-B50C-3ACCC76A539A}"/>
              </a:ext>
            </a:extLst>
          </p:cNvPr>
          <p:cNvSpPr txBox="1"/>
          <p:nvPr/>
        </p:nvSpPr>
        <p:spPr>
          <a:xfrm>
            <a:off x="887748" y="750675"/>
            <a:ext cx="292900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rgbClr val="49B1AC"/>
              </a:buClr>
              <a:buFont typeface="Wingdings" pitchFamily="2" charset="2"/>
              <a:buChar char="v"/>
            </a:pPr>
            <a:r>
              <a:rPr lang="en-US" sz="3600" dirty="0">
                <a:solidFill>
                  <a:srgbClr val="49B1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1163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A90A025-592A-C342-B1DD-B96C30F791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65" t="4611" r="4483" b="5794"/>
          <a:stretch/>
        </p:blipFill>
        <p:spPr>
          <a:xfrm>
            <a:off x="566058" y="322217"/>
            <a:ext cx="8168640" cy="4528458"/>
          </a:xfrm>
          <a:prstGeom prst="rect">
            <a:avLst/>
          </a:prstGeom>
        </p:spPr>
      </p:pic>
      <p:pic>
        <p:nvPicPr>
          <p:cNvPr id="4" name="Google Shape;2125;p38">
            <a:extLst>
              <a:ext uri="{FF2B5EF4-FFF2-40B4-BE49-F238E27FC236}">
                <a16:creationId xmlns:a16="http://schemas.microsoft.com/office/drawing/2014/main" xmlns="" id="{FC930331-7641-AF4A-A63F-6F006EE5D424}"/>
              </a:ext>
            </a:extLst>
          </p:cNvPr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7249527">
            <a:off x="-1258019" y="-840093"/>
            <a:ext cx="4258837" cy="2619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125;p38">
            <a:extLst>
              <a:ext uri="{FF2B5EF4-FFF2-40B4-BE49-F238E27FC236}">
                <a16:creationId xmlns:a16="http://schemas.microsoft.com/office/drawing/2014/main" xmlns="" id="{2539012C-B228-764A-867B-AC0745D99790}"/>
              </a:ext>
            </a:extLst>
          </p:cNvPr>
          <p:cNvPicPr preferRelativeResize="0"/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 rot="7249527">
            <a:off x="6226432" y="3718820"/>
            <a:ext cx="3291153" cy="22637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963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DCCC147-357E-D443-8AC2-0E442A44FABE}"/>
              </a:ext>
            </a:extLst>
          </p:cNvPr>
          <p:cNvSpPr txBox="1"/>
          <p:nvPr/>
        </p:nvSpPr>
        <p:spPr>
          <a:xfrm>
            <a:off x="326572" y="783771"/>
            <a:ext cx="253146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rgbClr val="566580"/>
              </a:buClr>
              <a:buFont typeface="Wingdings" pitchFamily="2" charset="2"/>
              <a:buChar char="v"/>
            </a:pPr>
            <a:r>
              <a:rPr lang="en-US" sz="3600" b="1" dirty="0">
                <a:solidFill>
                  <a:srgbClr val="5E6F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3E4CFE9-A229-0C42-92BD-766C6490D15E}"/>
              </a:ext>
            </a:extLst>
          </p:cNvPr>
          <p:cNvSpPr txBox="1"/>
          <p:nvPr/>
        </p:nvSpPr>
        <p:spPr>
          <a:xfrm>
            <a:off x="1037132" y="1466629"/>
            <a:ext cx="643317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intranet , browsers and websites.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software used in business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Questions.</a:t>
            </a:r>
            <a:r>
              <a:rPr lang="en-US" sz="2800" dirty="0">
                <a:solidFill>
                  <a:srgbClr val="231F61"/>
                </a:solidFill>
                <a:latin typeface="Helvetica Neue" panose="02000503000000020004" pitchFamily="2" charset="0"/>
              </a:rPr>
              <a:t>  </a:t>
            </a:r>
            <a:endParaRPr lang="en-US" sz="2800" dirty="0">
              <a:solidFill>
                <a:srgbClr val="231F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31F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7584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5BE3ACE-1385-5643-8D5C-CD68860049C7}"/>
              </a:ext>
            </a:extLst>
          </p:cNvPr>
          <p:cNvSpPr txBox="1"/>
          <p:nvPr/>
        </p:nvSpPr>
        <p:spPr>
          <a:xfrm>
            <a:off x="1611086" y="844732"/>
            <a:ext cx="35060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rgbClr val="5E6F8B"/>
              </a:buClr>
              <a:buFont typeface="Wingdings" pitchFamily="2" charset="2"/>
              <a:buChar char="v"/>
            </a:pPr>
            <a:r>
              <a:rPr lang="en-US" sz="3600" b="1" dirty="0">
                <a:solidFill>
                  <a:srgbClr val="5E6F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 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A67B744-D05D-CF4A-9AE0-2FF159F27420}"/>
              </a:ext>
            </a:extLst>
          </p:cNvPr>
          <p:cNvSpPr/>
          <p:nvPr/>
        </p:nvSpPr>
        <p:spPr>
          <a:xfrm>
            <a:off x="1031002" y="1946641"/>
            <a:ext cx="70365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technology has come in handy for research, especially in collecting, storing, and analyzing information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Google Shape;2125;p38">
            <a:extLst>
              <a:ext uri="{FF2B5EF4-FFF2-40B4-BE49-F238E27FC236}">
                <a16:creationId xmlns:a16="http://schemas.microsoft.com/office/drawing/2014/main" xmlns="" id="{1B70F4F4-C76A-C340-AFE2-45F5FFE93A72}"/>
              </a:ext>
            </a:extLst>
          </p:cNvPr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7249527">
            <a:off x="4922581" y="2550696"/>
            <a:ext cx="4387901" cy="2951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5B44A93-8E3B-B249-97B6-E928D4FEA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125" l="3750" r="97417">
                        <a14:foregroundMark x1="333" y1="94250" x2="4417" y2="70875"/>
                        <a14:foregroundMark x1="4417" y1="70875" x2="3833" y2="59250"/>
                        <a14:foregroundMark x1="1000" y1="96000" x2="7250" y2="96125"/>
                        <a14:foregroundMark x1="7250" y1="96125" x2="16500" y2="94500"/>
                        <a14:foregroundMark x1="29083" y1="24375" x2="29083" y2="56125"/>
                        <a14:foregroundMark x1="29083" y1="56125" x2="29250" y2="56000"/>
                        <a14:foregroundMark x1="11583" y1="26625" x2="11500" y2="25000"/>
                        <a14:foregroundMark x1="16250" y1="86500" x2="19500" y2="33000"/>
                        <a14:foregroundMark x1="14333" y1="74875" x2="17167" y2="35250"/>
                        <a14:foregroundMark x1="16333" y1="29625" x2="16583" y2="18625"/>
                        <a14:foregroundMark x1="16583" y1="18625" x2="20333" y2="10750"/>
                        <a14:foregroundMark x1="20333" y1="10750" x2="27000" y2="9500"/>
                        <a14:foregroundMark x1="27000" y1="9500" x2="33333" y2="13875"/>
                        <a14:foregroundMark x1="33333" y1="13875" x2="34083" y2="34375"/>
                        <a14:foregroundMark x1="20333" y1="54750" x2="29333" y2="72250"/>
                        <a14:foregroundMark x1="29333" y1="72250" x2="30583" y2="73875"/>
                        <a14:foregroundMark x1="47069" y1="92267" x2="66500" y2="92625"/>
                        <a14:foregroundMark x1="45675" y1="92241" x2="46242" y2="92251"/>
                        <a14:foregroundMark x1="40667" y1="33500" x2="41250" y2="11750"/>
                        <a14:foregroundMark x1="43773" y1="4482" x2="44417" y2="2625"/>
                        <a14:foregroundMark x1="42814" y1="7245" x2="43607" y2="4959"/>
                        <a14:foregroundMark x1="41250" y1="11750" x2="42379" y2="8496"/>
                        <a14:foregroundMark x1="44417" y1="2625" x2="46108" y2="1620"/>
                        <a14:foregroundMark x1="44250" y1="34250" x2="67750" y2="20375"/>
                        <a14:foregroundMark x1="67750" y1="20375" x2="78417" y2="17625"/>
                        <a14:foregroundMark x1="93833" y1="4625" x2="97167" y2="27250"/>
                        <a14:foregroundMark x1="97167" y1="27250" x2="97417" y2="35250"/>
                        <a14:backgroundMark x1="33833" y1="97375" x2="39250" y2="97500"/>
                        <a14:backgroundMark x1="41833" y1="99000" x2="43833" y2="91750"/>
                        <a14:backgroundMark x1="43083" y1="88000" x2="47667" y2="86125"/>
                        <a14:backgroundMark x1="41083" y1="92750" x2="49250" y2="88250"/>
                        <a14:backgroundMark x1="46250" y1="94000" x2="39833" y2="89125"/>
                        <a14:backgroundMark x1="39833" y1="89125" x2="40167" y2="92625"/>
                        <a14:backgroundMark x1="46083" y1="92625" x2="46917" y2="92625"/>
                        <a14:backgroundMark x1="47500" y1="93500" x2="46500" y2="92750"/>
                        <a14:backgroundMark x1="83167" y1="99375" x2="90083" y2="99500"/>
                        <a14:backgroundMark x1="90083" y1="99500" x2="96333" y2="99375"/>
                        <a14:backgroundMark x1="96333" y1="99375" x2="98417" y2="90250"/>
                        <a14:backgroundMark x1="98417" y1="90250" x2="98417" y2="90250"/>
                        <a14:backgroundMark x1="79833" y1="99250" x2="76833" y2="99750"/>
                        <a14:backgroundMark x1="42667" y1="13875" x2="46167" y2="14375"/>
                        <a14:backgroundMark x1="46500" y1="19125" x2="49417" y2="10500"/>
                        <a14:backgroundMark x1="49417" y1="10500" x2="43833" y2="10125"/>
                        <a14:backgroundMark x1="42583" y1="9125" x2="44750" y2="500"/>
                        <a14:backgroundMark x1="44750" y1="500" x2="45250" y2="500"/>
                        <a14:backgroundMark x1="41333" y1="11000" x2="41750" y2="3750"/>
                        <a14:backgroundMark x1="43583" y1="9625" x2="41333" y2="5625"/>
                        <a14:backgroundMark x1="59917" y1="3500" x2="53750" y2="875"/>
                        <a14:backgroundMark x1="53083" y1="875" x2="46167" y2="1750"/>
                        <a14:backgroundMark x1="98833" y1="14250" x2="97083" y2="14250"/>
                        <a14:backgroundMark x1="96500" y1="13875" x2="95250" y2="4750"/>
                        <a14:backgroundMark x1="95250" y1="4750" x2="95833" y2="3750"/>
                        <a14:backgroundMark x1="80333" y1="15375" x2="80333" y2="153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983347">
            <a:off x="5975168" y="3227884"/>
            <a:ext cx="3190709" cy="15900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40811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2B28AA4-9B68-E24A-85A0-E7F8D977D57B}"/>
              </a:ext>
            </a:extLst>
          </p:cNvPr>
          <p:cNvSpPr txBox="1"/>
          <p:nvPr/>
        </p:nvSpPr>
        <p:spPr>
          <a:xfrm>
            <a:off x="209004" y="487680"/>
            <a:ext cx="6897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3D8DA0"/>
              </a:buClr>
              <a:buFont typeface="Wingdings" pitchFamily="2" charset="2"/>
              <a:buChar char="v"/>
            </a:pPr>
            <a:r>
              <a:rPr lang="en-US" sz="3600" b="1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used  technologies in business research</a:t>
            </a:r>
            <a:endParaRPr lang="en-US" sz="3600" b="1" dirty="0">
              <a:solidFill>
                <a:srgbClr val="3D8D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FF3AFEC-2CDE-A04B-BB21-11A9D073E434}"/>
              </a:ext>
            </a:extLst>
          </p:cNvPr>
          <p:cNvSpPr txBox="1"/>
          <p:nvPr/>
        </p:nvSpPr>
        <p:spPr>
          <a:xfrm>
            <a:off x="365758" y="1905234"/>
            <a:ext cx="71410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16353D"/>
              </a:buClr>
            </a:pPr>
            <a:r>
              <a:rPr lang="en-US" sz="32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technologies includes all of:</a:t>
            </a:r>
          </a:p>
          <a:p>
            <a:pPr>
              <a:buClr>
                <a:srgbClr val="16353D"/>
              </a:buClr>
              <a:buSzPct val="99000"/>
            </a:pPr>
            <a:endParaRPr lang="en-US" sz="3200" dirty="0">
              <a:solidFill>
                <a:srgbClr val="1635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FF6BACA-882A-5C4C-A799-B210698EEC81}"/>
              </a:ext>
            </a:extLst>
          </p:cNvPr>
          <p:cNvSpPr txBox="1"/>
          <p:nvPr/>
        </p:nvSpPr>
        <p:spPr>
          <a:xfrm>
            <a:off x="1433665" y="2571750"/>
            <a:ext cx="250260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rgbClr val="16353D"/>
              </a:buClr>
              <a:buSzPct val="99000"/>
              <a:buFont typeface="+mj-lt"/>
              <a:buAutoNum type="romanUcPeriod"/>
            </a:pPr>
            <a:r>
              <a:rPr lang="en-US" sz="30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Intranet.</a:t>
            </a:r>
          </a:p>
          <a:p>
            <a:pPr marL="571500" indent="-571500">
              <a:buClr>
                <a:srgbClr val="16353D"/>
              </a:buClr>
              <a:buSzPct val="99000"/>
              <a:buFont typeface="+mj-lt"/>
              <a:buAutoNum type="romanUcPeriod"/>
            </a:pPr>
            <a:r>
              <a:rPr lang="en-US" sz="30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Browsers.  </a:t>
            </a:r>
          </a:p>
          <a:p>
            <a:pPr marL="571500" indent="-571500">
              <a:buClr>
                <a:srgbClr val="16353D"/>
              </a:buClr>
              <a:buSzPct val="99000"/>
              <a:buFont typeface="+mj-lt"/>
              <a:buAutoNum type="romanUcPeriod"/>
            </a:pPr>
            <a:r>
              <a:rPr lang="en-US" sz="30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Websites.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9365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CA8A251-BA48-CF40-A8F6-5D11ADCF83FB}"/>
              </a:ext>
            </a:extLst>
          </p:cNvPr>
          <p:cNvSpPr txBox="1"/>
          <p:nvPr/>
        </p:nvSpPr>
        <p:spPr>
          <a:xfrm>
            <a:off x="461554" y="564523"/>
            <a:ext cx="4724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rgbClr val="16353D"/>
              </a:buClr>
              <a:buSzPct val="99000"/>
              <a:buFont typeface="Wingdings" pitchFamily="2" charset="2"/>
              <a:buChar char="v"/>
            </a:pPr>
            <a:r>
              <a:rPr lang="en-US" sz="3600" b="1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Intranet vs. internet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xmlns="" id="{41F44E87-F3D7-0647-A458-F69762AD7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261680"/>
              </p:ext>
            </p:extLst>
          </p:nvPr>
        </p:nvGraphicFramePr>
        <p:xfrm>
          <a:off x="1001485" y="1525897"/>
          <a:ext cx="6096000" cy="2903502"/>
        </p:xfrm>
        <a:graphic>
          <a:graphicData uri="http://schemas.openxmlformats.org/drawingml/2006/table">
            <a:tbl>
              <a:tblPr firstRow="1" bandRow="1">
                <a:tableStyleId>{9319FEC6-2A7C-489A-8DDC-6D6AD0659C0A}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360572106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626440266"/>
                    </a:ext>
                  </a:extLst>
                </a:gridCol>
              </a:tblGrid>
              <a:tr h="41823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16353D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Internet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16353D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Intranet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8178420"/>
                  </a:ext>
                </a:extLst>
              </a:tr>
              <a:tr h="339231">
                <a:tc>
                  <a:txBody>
                    <a:bodyPr/>
                    <a:lstStyle/>
                    <a:p>
                      <a:r>
                        <a:rPr lang="en-US" dirty="0"/>
                        <a:t>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private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5030499"/>
                  </a:ext>
                </a:extLst>
              </a:tr>
              <a:tr h="473994">
                <a:tc>
                  <a:txBody>
                    <a:bodyPr/>
                    <a:lstStyle/>
                    <a:p>
                      <a:r>
                        <a:rPr lang="en-US" dirty="0"/>
                        <a:t>Available to 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Designed for a certain group of users.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312987"/>
                  </a:ext>
                </a:extLst>
              </a:tr>
              <a:tr h="3392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The number of users are very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Limited number of users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334766"/>
                  </a:ext>
                </a:extLst>
              </a:tr>
              <a:tr h="473994">
                <a:tc>
                  <a:txBody>
                    <a:bodyPr/>
                    <a:lstStyle/>
                    <a:p>
                      <a:r>
                        <a:rPr lang="en-US" dirty="0"/>
                        <a:t>Any one can access it.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Accessible only by the one who have login 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1448548"/>
                  </a:ext>
                </a:extLst>
              </a:tr>
              <a:tr h="6691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Contains various sources of information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Contains only a specific information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29598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2219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D7B979-351B-A344-B9D2-1D4F0C5E6A82}"/>
              </a:ext>
            </a:extLst>
          </p:cNvPr>
          <p:cNvSpPr txBox="1"/>
          <p:nvPr/>
        </p:nvSpPr>
        <p:spPr>
          <a:xfrm>
            <a:off x="1054100" y="482600"/>
            <a:ext cx="26869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3D8DA0"/>
              </a:buClr>
              <a:buFont typeface="Wingdings" pitchFamily="2" charset="2"/>
              <a:buChar char="v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Browsers.  </a:t>
            </a:r>
          </a:p>
          <a:p>
            <a:endParaRPr lang="en-US" dirty="0"/>
          </a:p>
        </p:txBody>
      </p:sp>
      <p:pic>
        <p:nvPicPr>
          <p:cNvPr id="7" name="Google Shape;2126;p38">
            <a:extLst>
              <a:ext uri="{FF2B5EF4-FFF2-40B4-BE49-F238E27FC236}">
                <a16:creationId xmlns:a16="http://schemas.microsoft.com/office/drawing/2014/main" xmlns="" id="{41B440C9-99A9-1A4B-B997-5BE5E6294867}"/>
              </a:ext>
            </a:extLst>
          </p:cNvPr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19325050">
            <a:off x="5813730" y="919531"/>
            <a:ext cx="3422944" cy="3304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DAF95F1-8544-3441-93F6-6A2945D03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94" b="89691" l="345" r="98276">
                        <a14:foregroundMark x1="8276" y1="55928" x2="5289" y2="56316"/>
                        <a14:foregroundMark x1="92292" y1="67710" x2="93966" y2="51546"/>
                        <a14:foregroundMark x1="95180" y1="76599" x2="98276" y2="73196"/>
                        <a14:backgroundMark x1="91724" y1="67784" x2="92414" y2="79639"/>
                        <a14:backgroundMark x1="92414" y1="73196" x2="96034" y2="40979"/>
                        <a14:backgroundMark x1="2759" y1="19845" x2="2241" y2="66753"/>
                        <a14:backgroundMark x1="2241" y1="66753" x2="9828" y2="922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06404" y="1875926"/>
            <a:ext cx="3237596" cy="103604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E539750-018E-7F48-A28F-2AB63BBEB2CE}"/>
              </a:ext>
            </a:extLst>
          </p:cNvPr>
          <p:cNvSpPr/>
          <p:nvPr/>
        </p:nvSpPr>
        <p:spPr>
          <a:xfrm>
            <a:off x="348279" y="1344374"/>
            <a:ext cx="60398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browser is a software program to present and look for information on the World Wide Web.</a:t>
            </a:r>
          </a:p>
          <a:p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information , includes pictures, videos, and web pages.</a:t>
            </a:r>
            <a:endParaRPr lang="en-US" sz="3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246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6B3F43-E83F-3D4C-A8E3-F7A59F794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0600" y="749675"/>
            <a:ext cx="2955000" cy="621925"/>
          </a:xfrm>
        </p:spPr>
        <p:txBody>
          <a:bodyPr/>
          <a:lstStyle/>
          <a:p>
            <a:pPr marL="571500" indent="-571500">
              <a:buClr>
                <a:srgbClr val="3D8DA0"/>
              </a:buClr>
              <a:buSzPct val="96000"/>
              <a:buFont typeface="Wingdings" pitchFamily="2" charset="2"/>
              <a:buChar char="v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Websites.</a:t>
            </a:r>
            <a:endParaRPr lang="en-US" dirty="0">
              <a:solidFill>
                <a:srgbClr val="3D8DA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F8A190-F7FA-F041-9AA7-A21634D609B1}"/>
              </a:ext>
            </a:extLst>
          </p:cNvPr>
          <p:cNvSpPr/>
          <p:nvPr/>
        </p:nvSpPr>
        <p:spPr>
          <a:xfrm>
            <a:off x="723900" y="1371600"/>
            <a:ext cx="80010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Website is a group of World Wide Web pages usually containing hyperlinks to each other and made available online by an individual, company, educational institution, government, or organization.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Organizations create web sites to promote their image, communicate with customers to build relationships, share information, offer attractive inducements to prospective customers, and ensure that they keep returning.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2225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A5A3646-59AD-984E-B3B8-837D36D2E325}"/>
              </a:ext>
            </a:extLst>
          </p:cNvPr>
          <p:cNvSpPr txBox="1"/>
          <p:nvPr/>
        </p:nvSpPr>
        <p:spPr>
          <a:xfrm>
            <a:off x="101600" y="584200"/>
            <a:ext cx="5613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Clr>
                <a:srgbClr val="3D8DA0"/>
              </a:buClr>
              <a:buFont typeface="Wingdings" pitchFamily="2" charset="2"/>
              <a:buChar char="v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software used in business research.</a:t>
            </a:r>
          </a:p>
          <a:p>
            <a:pPr algn="ctr"/>
            <a:endParaRPr lang="en-US" dirty="0"/>
          </a:p>
        </p:txBody>
      </p:sp>
      <p:pic>
        <p:nvPicPr>
          <p:cNvPr id="3" name="Google Shape;2125;p38">
            <a:extLst>
              <a:ext uri="{FF2B5EF4-FFF2-40B4-BE49-F238E27FC236}">
                <a16:creationId xmlns:a16="http://schemas.microsoft.com/office/drawing/2014/main" xmlns="" id="{83BA8BEF-EDB3-EF45-8AA0-333C5C45C183}"/>
              </a:ext>
            </a:extLst>
          </p:cNvPr>
          <p:cNvPicPr preferRelativeResize="0"/>
          <p:nvPr/>
        </p:nvPicPr>
        <p:blipFill>
          <a:blip r:embed="rId2">
            <a:alphaModFix amt="74000"/>
          </a:blip>
          <a:stretch>
            <a:fillRect/>
          </a:stretch>
        </p:blipFill>
        <p:spPr>
          <a:xfrm rot="7249527">
            <a:off x="3650166" y="1629954"/>
            <a:ext cx="5856865" cy="44616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127815D-B874-E34D-8CD5-0B367ABE0D4B}"/>
              </a:ext>
            </a:extLst>
          </p:cNvPr>
          <p:cNvSpPr txBox="1"/>
          <p:nvPr/>
        </p:nvSpPr>
        <p:spPr>
          <a:xfrm>
            <a:off x="1524687" y="2391786"/>
            <a:ext cx="465544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Groupware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networks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CAM/CAD</a:t>
            </a:r>
          </a:p>
          <a:p>
            <a:pPr marL="342900" indent="-342900">
              <a:buClr>
                <a:srgbClr val="16353D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1635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Enterprise resource planning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4360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38D6A0D-1F1A-0543-8CA9-01E4C5348AD2}"/>
              </a:ext>
            </a:extLst>
          </p:cNvPr>
          <p:cNvSpPr/>
          <p:nvPr/>
        </p:nvSpPr>
        <p:spPr>
          <a:xfrm>
            <a:off x="325846" y="1585432"/>
            <a:ext cx="83217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Groupware  is a software that allows multiple users work together on one project while sitting in locally and remotely with each other at the same time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also known as “collaboration software“.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It allows people from different departments to access data jointly</a:t>
            </a:r>
            <a:endParaRPr lang="en-US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7DF48EE-F1B4-9849-8413-DB5BFAAFD661}"/>
              </a:ext>
            </a:extLst>
          </p:cNvPr>
          <p:cNvSpPr txBox="1"/>
          <p:nvPr/>
        </p:nvSpPr>
        <p:spPr>
          <a:xfrm>
            <a:off x="818606" y="722811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Clr>
                <a:srgbClr val="3D8DA0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3D8D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Groupware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86044" y="4594578"/>
            <a:ext cx="54186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6575522"/>
      </p:ext>
    </p:extLst>
  </p:cSld>
  <p:clrMapOvr>
    <a:masterClrMapping/>
  </p:clrMapOvr>
</p:sld>
</file>

<file path=ppt/theme/theme1.xml><?xml version="1.0" encoding="utf-8"?>
<a:theme xmlns:a="http://schemas.openxmlformats.org/drawingml/2006/main" name="Aqua Marketing Plan by Slidego">
  <a:themeElements>
    <a:clrScheme name="Simple Light">
      <a:dk1>
        <a:srgbClr val="434343"/>
      </a:dk1>
      <a:lt1>
        <a:srgbClr val="FFFFFF"/>
      </a:lt1>
      <a:dk2>
        <a:srgbClr val="073763"/>
      </a:dk2>
      <a:lt2>
        <a:srgbClr val="3D85C6"/>
      </a:lt2>
      <a:accent1>
        <a:srgbClr val="3D85C6"/>
      </a:accent1>
      <a:accent2>
        <a:srgbClr val="B6D7A8"/>
      </a:accent2>
      <a:accent3>
        <a:srgbClr val="9FC5E8"/>
      </a:accent3>
      <a:accent4>
        <a:srgbClr val="9EDCD9"/>
      </a:accent4>
      <a:accent5>
        <a:srgbClr val="93C47D"/>
      </a:accent5>
      <a:accent6>
        <a:srgbClr val="6FA8DC"/>
      </a:accent6>
      <a:hlink>
        <a:srgbClr val="07376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374</Words>
  <Application>Microsoft Office PowerPoint</Application>
  <PresentationFormat>On-screen Show (16:9)</PresentationFormat>
  <Paragraphs>93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Times New Roman</vt:lpstr>
      <vt:lpstr>Helvetica Neue</vt:lpstr>
      <vt:lpstr>Arial</vt:lpstr>
      <vt:lpstr>Overpass Black</vt:lpstr>
      <vt:lpstr>Wingdings</vt:lpstr>
      <vt:lpstr>Open Sans</vt:lpstr>
      <vt:lpstr>Aqua Marketing Plan by Slidego</vt:lpstr>
      <vt:lpstr>  Some Software and Commonly Technologies Used in Business Research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Websites.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Assala bengdara</dc:title>
  <cp:lastModifiedBy>user</cp:lastModifiedBy>
  <cp:revision>92</cp:revision>
  <dcterms:modified xsi:type="dcterms:W3CDTF">2021-05-23T08:04:50Z</dcterms:modified>
</cp:coreProperties>
</file>