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7" r:id="rId10"/>
    <p:sldId id="263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6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43"/>
  </p:normalViewPr>
  <p:slideViewPr>
    <p:cSldViewPr snapToGrid="0" snapToObjects="1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A6F26-7D11-D245-AC22-250099CF8D68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16BA99-A2E7-0142-9901-A44C1780256C}">
      <dgm:prSet phldrT="[Text]" custT="1"/>
      <dgm:spPr>
        <a:noFill/>
      </dgm:spPr>
      <dgm:t>
        <a:bodyPr/>
        <a:lstStyle/>
        <a:p>
          <a:r>
            <a: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Types Of Managers.</a:t>
          </a:r>
          <a:r>
            <a:rPr lang="en-US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4400" b="1" dirty="0">
            <a:solidFill>
              <a:srgbClr val="002060"/>
            </a:solidFill>
          </a:endParaRPr>
        </a:p>
      </dgm:t>
    </dgm:pt>
    <dgm:pt modelId="{5F03263C-1766-C14D-9BDA-0FE5C37B2EDD}" type="parTrans" cxnId="{08ED02EC-0FA6-2E43-9915-D91ADF9933EE}">
      <dgm:prSet/>
      <dgm:spPr/>
      <dgm:t>
        <a:bodyPr/>
        <a:lstStyle/>
        <a:p>
          <a:endParaRPr lang="en-US"/>
        </a:p>
      </dgm:t>
    </dgm:pt>
    <dgm:pt modelId="{04FC1347-DE5C-8446-8B69-227727BE0B72}" type="sibTrans" cxnId="{08ED02EC-0FA6-2E43-9915-D91ADF9933EE}">
      <dgm:prSet/>
      <dgm:spPr/>
      <dgm:t>
        <a:bodyPr/>
        <a:lstStyle/>
        <a:p>
          <a:endParaRPr lang="en-US"/>
        </a:p>
      </dgm:t>
    </dgm:pt>
    <dgm:pt modelId="{78F54686-C4C2-BD4B-B9CD-91DDC5D1DF7C}">
      <dgm:prSet phldrT="[Text]" custT="1"/>
      <dgm:spPr>
        <a:noFill/>
      </dgm:spPr>
      <dgm:t>
        <a:bodyPr/>
        <a:lstStyle/>
        <a:p>
          <a:pPr algn="ctr" rtl="0"/>
          <a:r>
            <a: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General managers</a:t>
          </a:r>
          <a:r>
            <a:rPr lang="en-U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A5702EC5-CD28-BA44-8E95-5084E857A45B}" type="parTrans" cxnId="{691960A4-00B0-8546-8D74-D6C5CF58089E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569E4DE4-4C49-E94D-8049-24B902B3B46B}" type="sibTrans" cxnId="{691960A4-00B0-8546-8D74-D6C5CF58089E}">
      <dgm:prSet/>
      <dgm:spPr/>
      <dgm:t>
        <a:bodyPr/>
        <a:lstStyle/>
        <a:p>
          <a:endParaRPr lang="en-US"/>
        </a:p>
      </dgm:t>
    </dgm:pt>
    <dgm:pt modelId="{5192E2FF-1A1B-4146-B0CA-2880FFF1C01B}">
      <dgm:prSet phldrT="[Text]" custT="1"/>
      <dgm:spPr>
        <a:solidFill>
          <a:schemeClr val="bg1"/>
        </a:solidFill>
      </dgm:spPr>
      <dgm:t>
        <a:bodyPr/>
        <a:lstStyle/>
        <a:p>
          <a:pPr rtl="0"/>
          <a:r>
            <a: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Functional mangers</a:t>
          </a:r>
        </a:p>
      </dgm:t>
    </dgm:pt>
    <dgm:pt modelId="{74AC9914-12FF-A844-B2BA-04B56A3200E1}" type="parTrans" cxnId="{8D429DD3-2A40-B943-82D4-9BE560D97712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>
          <a:solidFill>
            <a:schemeClr val="dk1">
              <a:alpha val="36000"/>
            </a:schemeClr>
          </a:solidFill>
        </a:ln>
      </dgm:spPr>
      <dgm:t>
        <a:bodyPr/>
        <a:lstStyle/>
        <a:p>
          <a:endParaRPr lang="en-US"/>
        </a:p>
      </dgm:t>
    </dgm:pt>
    <dgm:pt modelId="{47905E65-72EA-9C47-B60D-D952460FC5BC}" type="sibTrans" cxnId="{8D429DD3-2A40-B943-82D4-9BE560D97712}">
      <dgm:prSet/>
      <dgm:spPr/>
      <dgm:t>
        <a:bodyPr/>
        <a:lstStyle/>
        <a:p>
          <a:endParaRPr lang="en-US"/>
        </a:p>
      </dgm:t>
    </dgm:pt>
    <dgm:pt modelId="{18F54032-246E-094F-9961-287A35136743}">
      <dgm:prSet phldrT="[Text]" custT="1"/>
      <dgm:spPr>
        <a:noFill/>
        <a:ln>
          <a:noFill/>
        </a:ln>
      </dgm:spPr>
      <dgm:t>
        <a:bodyPr/>
        <a:lstStyle/>
        <a:p>
          <a:pPr marL="0" marR="0" lvl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Frontline managers</a:t>
          </a:r>
        </a:p>
        <a:p>
          <a:pPr marL="0" lvl="0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dirty="0">
            <a:solidFill>
              <a:srgbClr val="002060"/>
            </a:solidFill>
          </a:endParaRPr>
        </a:p>
      </dgm:t>
    </dgm:pt>
    <dgm:pt modelId="{5FB74666-5262-B946-90F4-744CDCCD654C}" type="parTrans" cxnId="{CA938085-A23D-2B43-AF33-76E162E58C57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0788B0ED-63E5-E14D-9875-25C01064CC74}" type="sibTrans" cxnId="{CA938085-A23D-2B43-AF33-76E162E58C57}">
      <dgm:prSet/>
      <dgm:spPr/>
      <dgm:t>
        <a:bodyPr/>
        <a:lstStyle/>
        <a:p>
          <a:endParaRPr lang="en-US"/>
        </a:p>
      </dgm:t>
    </dgm:pt>
    <dgm:pt modelId="{074E2C7F-6ACD-CD46-A849-D08E0409FC5E}" type="pres">
      <dgm:prSet presAssocID="{BFCA6F26-7D11-D245-AC22-250099CF8D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C956CFA-4892-9746-905A-572B7BD57372}" type="pres">
      <dgm:prSet presAssocID="{6A16BA99-A2E7-0142-9901-A44C1780256C}" presName="hierRoot1" presStyleCnt="0">
        <dgm:presLayoutVars>
          <dgm:hierBranch val="init"/>
        </dgm:presLayoutVars>
      </dgm:prSet>
      <dgm:spPr/>
    </dgm:pt>
    <dgm:pt modelId="{B9240E7A-F668-2745-A924-32CAE940DA91}" type="pres">
      <dgm:prSet presAssocID="{6A16BA99-A2E7-0142-9901-A44C1780256C}" presName="rootComposite1" presStyleCnt="0"/>
      <dgm:spPr/>
    </dgm:pt>
    <dgm:pt modelId="{54312DF0-3E7C-A446-B1A6-A04180E6572B}" type="pres">
      <dgm:prSet presAssocID="{6A16BA99-A2E7-0142-9901-A44C1780256C}" presName="rootText1" presStyleLbl="node0" presStyleIdx="0" presStyleCnt="1" custScaleX="229987" custLinFactNeighborX="-24391" custLinFactNeighborY="818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BA12960-3C3D-6449-92B8-7BAAEB1378DF}" type="pres">
      <dgm:prSet presAssocID="{6A16BA99-A2E7-0142-9901-A44C1780256C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D2EB1310-EFB9-7848-AFEC-890806ED8CA0}" type="pres">
      <dgm:prSet presAssocID="{6A16BA99-A2E7-0142-9901-A44C1780256C}" presName="hierChild2" presStyleCnt="0"/>
      <dgm:spPr/>
    </dgm:pt>
    <dgm:pt modelId="{B5B7AF10-6EEC-0B40-AF1D-7BC0E5BA0383}" type="pres">
      <dgm:prSet presAssocID="{A5702EC5-CD28-BA44-8E95-5084E857A45B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303ABA57-F66D-7A46-9809-52CB7B711163}" type="pres">
      <dgm:prSet presAssocID="{78F54686-C4C2-BD4B-B9CD-91DDC5D1DF7C}" presName="hierRoot2" presStyleCnt="0">
        <dgm:presLayoutVars>
          <dgm:hierBranch val="init"/>
        </dgm:presLayoutVars>
      </dgm:prSet>
      <dgm:spPr/>
    </dgm:pt>
    <dgm:pt modelId="{55FF5316-1E03-D149-BBDF-0956915966BD}" type="pres">
      <dgm:prSet presAssocID="{78F54686-C4C2-BD4B-B9CD-91DDC5D1DF7C}" presName="rootComposite" presStyleCnt="0"/>
      <dgm:spPr/>
    </dgm:pt>
    <dgm:pt modelId="{BDF6490E-35FA-CD47-B3A1-30DABB7A1EED}" type="pres">
      <dgm:prSet presAssocID="{78F54686-C4C2-BD4B-B9CD-91DDC5D1DF7C}" presName="rootText" presStyleLbl="node2" presStyleIdx="0" presStyleCnt="3" custScaleX="126863" custScaleY="164635" custLinFactNeighborX="7492" custLinFactNeighborY="97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8012D15-DDF5-8348-94E7-284F0FC38351}" type="pres">
      <dgm:prSet presAssocID="{78F54686-C4C2-BD4B-B9CD-91DDC5D1DF7C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86AAA63F-8D36-1C44-8008-8FEB4EA2486D}" type="pres">
      <dgm:prSet presAssocID="{78F54686-C4C2-BD4B-B9CD-91DDC5D1DF7C}" presName="hierChild4" presStyleCnt="0"/>
      <dgm:spPr/>
    </dgm:pt>
    <dgm:pt modelId="{6E1EF750-8E53-4D40-95FF-C90669136EF3}" type="pres">
      <dgm:prSet presAssocID="{78F54686-C4C2-BD4B-B9CD-91DDC5D1DF7C}" presName="hierChild5" presStyleCnt="0"/>
      <dgm:spPr/>
    </dgm:pt>
    <dgm:pt modelId="{C5943FE1-75B9-C849-B2BD-01466EC407C6}" type="pres">
      <dgm:prSet presAssocID="{74AC9914-12FF-A844-B2BA-04B56A3200E1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F0464F7B-8959-F145-91F7-986F9872BB21}" type="pres">
      <dgm:prSet presAssocID="{5192E2FF-1A1B-4146-B0CA-2880FFF1C01B}" presName="hierRoot2" presStyleCnt="0">
        <dgm:presLayoutVars>
          <dgm:hierBranch val="init"/>
        </dgm:presLayoutVars>
      </dgm:prSet>
      <dgm:spPr/>
    </dgm:pt>
    <dgm:pt modelId="{CC439846-1E6E-FC41-9522-6ED799DD002A}" type="pres">
      <dgm:prSet presAssocID="{5192E2FF-1A1B-4146-B0CA-2880FFF1C01B}" presName="rootComposite" presStyleCnt="0"/>
      <dgm:spPr/>
    </dgm:pt>
    <dgm:pt modelId="{4F6F61FF-A759-1B4E-B235-9280F9E017CA}" type="pres">
      <dgm:prSet presAssocID="{5192E2FF-1A1B-4146-B0CA-2880FFF1C01B}" presName="rootText" presStyleLbl="node2" presStyleIdx="1" presStyleCnt="3" custFlipHor="1" custScaleX="145687" custScaleY="151151" custLinFactNeighborX="-22429" custLinFactNeighborY="1196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B3CE650-8229-EF40-8124-09DDFB904716}" type="pres">
      <dgm:prSet presAssocID="{5192E2FF-1A1B-4146-B0CA-2880FFF1C01B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983AC108-B610-AE43-91C0-1C863AE589EB}" type="pres">
      <dgm:prSet presAssocID="{5192E2FF-1A1B-4146-B0CA-2880FFF1C01B}" presName="hierChild4" presStyleCnt="0"/>
      <dgm:spPr/>
    </dgm:pt>
    <dgm:pt modelId="{CAB33D8C-3A7B-8F4F-BBE4-9C4EF4882928}" type="pres">
      <dgm:prSet presAssocID="{5192E2FF-1A1B-4146-B0CA-2880FFF1C01B}" presName="hierChild5" presStyleCnt="0"/>
      <dgm:spPr/>
    </dgm:pt>
    <dgm:pt modelId="{58338DA5-9C05-D348-9B61-C813D2003041}" type="pres">
      <dgm:prSet presAssocID="{5FB74666-5262-B946-90F4-744CDCCD654C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40D02C4B-27E2-5941-B97D-DE129C598080}" type="pres">
      <dgm:prSet presAssocID="{18F54032-246E-094F-9961-287A35136743}" presName="hierRoot2" presStyleCnt="0">
        <dgm:presLayoutVars>
          <dgm:hierBranch val="init"/>
        </dgm:presLayoutVars>
      </dgm:prSet>
      <dgm:spPr/>
    </dgm:pt>
    <dgm:pt modelId="{619D8F51-927B-C746-BD7F-DA8781041AA4}" type="pres">
      <dgm:prSet presAssocID="{18F54032-246E-094F-9961-287A35136743}" presName="rootComposite" presStyleCnt="0"/>
      <dgm:spPr/>
    </dgm:pt>
    <dgm:pt modelId="{8D4F1EAC-B501-A340-9EAE-9BAEDBB4F065}" type="pres">
      <dgm:prSet presAssocID="{18F54032-246E-094F-9961-287A35136743}" presName="rootText" presStyleLbl="node2" presStyleIdx="2" presStyleCnt="3" custScaleX="126969" custScaleY="165927" custLinFactNeighborX="-36711" custLinFactNeighborY="4952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21B4AF-D117-6D4A-9E27-E8E722A30737}" type="pres">
      <dgm:prSet presAssocID="{18F54032-246E-094F-9961-287A35136743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8924D330-6A9C-2847-8D2B-300967171C0E}" type="pres">
      <dgm:prSet presAssocID="{18F54032-246E-094F-9961-287A35136743}" presName="hierChild4" presStyleCnt="0"/>
      <dgm:spPr/>
    </dgm:pt>
    <dgm:pt modelId="{02427497-391E-F64D-9E7F-D44020DC04E2}" type="pres">
      <dgm:prSet presAssocID="{18F54032-246E-094F-9961-287A35136743}" presName="hierChild5" presStyleCnt="0"/>
      <dgm:spPr/>
    </dgm:pt>
    <dgm:pt modelId="{D5AFE53F-4B57-714F-99C1-13788208E3F2}" type="pres">
      <dgm:prSet presAssocID="{6A16BA99-A2E7-0142-9901-A44C1780256C}" presName="hierChild3" presStyleCnt="0"/>
      <dgm:spPr/>
    </dgm:pt>
  </dgm:ptLst>
  <dgm:cxnLst>
    <dgm:cxn modelId="{691960A4-00B0-8546-8D74-D6C5CF58089E}" srcId="{6A16BA99-A2E7-0142-9901-A44C1780256C}" destId="{78F54686-C4C2-BD4B-B9CD-91DDC5D1DF7C}" srcOrd="0" destOrd="0" parTransId="{A5702EC5-CD28-BA44-8E95-5084E857A45B}" sibTransId="{569E4DE4-4C49-E94D-8049-24B902B3B46B}"/>
    <dgm:cxn modelId="{5184D67E-9F53-C143-8F7A-2113EA31C626}" type="presOf" srcId="{78F54686-C4C2-BD4B-B9CD-91DDC5D1DF7C}" destId="{68012D15-DDF5-8348-94E7-284F0FC38351}" srcOrd="1" destOrd="0" presId="urn:microsoft.com/office/officeart/2005/8/layout/orgChart1"/>
    <dgm:cxn modelId="{54B8C276-B9B0-BF47-B2B1-72976E82D7BB}" type="presOf" srcId="{BFCA6F26-7D11-D245-AC22-250099CF8D68}" destId="{074E2C7F-6ACD-CD46-A849-D08E0409FC5E}" srcOrd="0" destOrd="0" presId="urn:microsoft.com/office/officeart/2005/8/layout/orgChart1"/>
    <dgm:cxn modelId="{CA938085-A23D-2B43-AF33-76E162E58C57}" srcId="{6A16BA99-A2E7-0142-9901-A44C1780256C}" destId="{18F54032-246E-094F-9961-287A35136743}" srcOrd="2" destOrd="0" parTransId="{5FB74666-5262-B946-90F4-744CDCCD654C}" sibTransId="{0788B0ED-63E5-E14D-9875-25C01064CC74}"/>
    <dgm:cxn modelId="{8D429DD3-2A40-B943-82D4-9BE560D97712}" srcId="{6A16BA99-A2E7-0142-9901-A44C1780256C}" destId="{5192E2FF-1A1B-4146-B0CA-2880FFF1C01B}" srcOrd="1" destOrd="0" parTransId="{74AC9914-12FF-A844-B2BA-04B56A3200E1}" sibTransId="{47905E65-72EA-9C47-B60D-D952460FC5BC}"/>
    <dgm:cxn modelId="{7FB13910-E1A3-C54D-BB1B-9B9D79CB9AFD}" type="presOf" srcId="{5192E2FF-1A1B-4146-B0CA-2880FFF1C01B}" destId="{4F6F61FF-A759-1B4E-B235-9280F9E017CA}" srcOrd="0" destOrd="0" presId="urn:microsoft.com/office/officeart/2005/8/layout/orgChart1"/>
    <dgm:cxn modelId="{B7A9B8C2-9106-A345-84CC-4B7E5335027B}" type="presOf" srcId="{78F54686-C4C2-BD4B-B9CD-91DDC5D1DF7C}" destId="{BDF6490E-35FA-CD47-B3A1-30DABB7A1EED}" srcOrd="0" destOrd="0" presId="urn:microsoft.com/office/officeart/2005/8/layout/orgChart1"/>
    <dgm:cxn modelId="{1E8D2E39-D8C2-FB44-B554-304920645290}" type="presOf" srcId="{5192E2FF-1A1B-4146-B0CA-2880FFF1C01B}" destId="{6B3CE650-8229-EF40-8124-09DDFB904716}" srcOrd="1" destOrd="0" presId="urn:microsoft.com/office/officeart/2005/8/layout/orgChart1"/>
    <dgm:cxn modelId="{587FEBE0-2987-FC48-968A-C7047E0D4CB5}" type="presOf" srcId="{5FB74666-5262-B946-90F4-744CDCCD654C}" destId="{58338DA5-9C05-D348-9B61-C813D2003041}" srcOrd="0" destOrd="0" presId="urn:microsoft.com/office/officeart/2005/8/layout/orgChart1"/>
    <dgm:cxn modelId="{D1BC19BA-4223-414C-A6BF-1F845A832ADD}" type="presOf" srcId="{18F54032-246E-094F-9961-287A35136743}" destId="{8D4F1EAC-B501-A340-9EAE-9BAEDBB4F065}" srcOrd="0" destOrd="0" presId="urn:microsoft.com/office/officeart/2005/8/layout/orgChart1"/>
    <dgm:cxn modelId="{0C0E0178-0FEB-634D-8FFE-DEA54A50CAF5}" type="presOf" srcId="{18F54032-246E-094F-9961-287A35136743}" destId="{7021B4AF-D117-6D4A-9E27-E8E722A30737}" srcOrd="1" destOrd="0" presId="urn:microsoft.com/office/officeart/2005/8/layout/orgChart1"/>
    <dgm:cxn modelId="{C5FA091B-4647-E644-973F-F52F3212B012}" type="presOf" srcId="{74AC9914-12FF-A844-B2BA-04B56A3200E1}" destId="{C5943FE1-75B9-C849-B2BD-01466EC407C6}" srcOrd="0" destOrd="0" presId="urn:microsoft.com/office/officeart/2005/8/layout/orgChart1"/>
    <dgm:cxn modelId="{94A2ED91-7A28-484C-9591-ECE13B7DEDFE}" type="presOf" srcId="{6A16BA99-A2E7-0142-9901-A44C1780256C}" destId="{FBA12960-3C3D-6449-92B8-7BAAEB1378DF}" srcOrd="1" destOrd="0" presId="urn:microsoft.com/office/officeart/2005/8/layout/orgChart1"/>
    <dgm:cxn modelId="{FDE63125-3E44-E44C-8CA6-8517CC8ABC86}" type="presOf" srcId="{6A16BA99-A2E7-0142-9901-A44C1780256C}" destId="{54312DF0-3E7C-A446-B1A6-A04180E6572B}" srcOrd="0" destOrd="0" presId="urn:microsoft.com/office/officeart/2005/8/layout/orgChart1"/>
    <dgm:cxn modelId="{08ED02EC-0FA6-2E43-9915-D91ADF9933EE}" srcId="{BFCA6F26-7D11-D245-AC22-250099CF8D68}" destId="{6A16BA99-A2E7-0142-9901-A44C1780256C}" srcOrd="0" destOrd="0" parTransId="{5F03263C-1766-C14D-9BDA-0FE5C37B2EDD}" sibTransId="{04FC1347-DE5C-8446-8B69-227727BE0B72}"/>
    <dgm:cxn modelId="{5A8719E5-BE84-204A-A55F-054819570E98}" type="presOf" srcId="{A5702EC5-CD28-BA44-8E95-5084E857A45B}" destId="{B5B7AF10-6EEC-0B40-AF1D-7BC0E5BA0383}" srcOrd="0" destOrd="0" presId="urn:microsoft.com/office/officeart/2005/8/layout/orgChart1"/>
    <dgm:cxn modelId="{8FEBAFFD-B82F-754C-B357-603425DF7A68}" type="presParOf" srcId="{074E2C7F-6ACD-CD46-A849-D08E0409FC5E}" destId="{9C956CFA-4892-9746-905A-572B7BD57372}" srcOrd="0" destOrd="0" presId="urn:microsoft.com/office/officeart/2005/8/layout/orgChart1"/>
    <dgm:cxn modelId="{52E47A5A-6C5C-8D42-BD9F-CCF8832BF7A3}" type="presParOf" srcId="{9C956CFA-4892-9746-905A-572B7BD57372}" destId="{B9240E7A-F668-2745-A924-32CAE940DA91}" srcOrd="0" destOrd="0" presId="urn:microsoft.com/office/officeart/2005/8/layout/orgChart1"/>
    <dgm:cxn modelId="{8A52C1F5-C10A-0445-8A5D-2BABC1DBAD32}" type="presParOf" srcId="{B9240E7A-F668-2745-A924-32CAE940DA91}" destId="{54312DF0-3E7C-A446-B1A6-A04180E6572B}" srcOrd="0" destOrd="0" presId="urn:microsoft.com/office/officeart/2005/8/layout/orgChart1"/>
    <dgm:cxn modelId="{3FC24E09-8017-1B49-BE07-38DDA8E200FF}" type="presParOf" srcId="{B9240E7A-F668-2745-A924-32CAE940DA91}" destId="{FBA12960-3C3D-6449-92B8-7BAAEB1378DF}" srcOrd="1" destOrd="0" presId="urn:microsoft.com/office/officeart/2005/8/layout/orgChart1"/>
    <dgm:cxn modelId="{C5161B5A-9C5D-F24D-B64B-05FDA36F04DE}" type="presParOf" srcId="{9C956CFA-4892-9746-905A-572B7BD57372}" destId="{D2EB1310-EFB9-7848-AFEC-890806ED8CA0}" srcOrd="1" destOrd="0" presId="urn:microsoft.com/office/officeart/2005/8/layout/orgChart1"/>
    <dgm:cxn modelId="{3A9AD6EC-A372-8C4A-B6FB-57E404684098}" type="presParOf" srcId="{D2EB1310-EFB9-7848-AFEC-890806ED8CA0}" destId="{B5B7AF10-6EEC-0B40-AF1D-7BC0E5BA0383}" srcOrd="0" destOrd="0" presId="urn:microsoft.com/office/officeart/2005/8/layout/orgChart1"/>
    <dgm:cxn modelId="{11F9080F-0DEE-0045-B5D8-561A596707DF}" type="presParOf" srcId="{D2EB1310-EFB9-7848-AFEC-890806ED8CA0}" destId="{303ABA57-F66D-7A46-9809-52CB7B711163}" srcOrd="1" destOrd="0" presId="urn:microsoft.com/office/officeart/2005/8/layout/orgChart1"/>
    <dgm:cxn modelId="{D88EC741-B324-4C4D-8730-F09398717AAC}" type="presParOf" srcId="{303ABA57-F66D-7A46-9809-52CB7B711163}" destId="{55FF5316-1E03-D149-BBDF-0956915966BD}" srcOrd="0" destOrd="0" presId="urn:microsoft.com/office/officeart/2005/8/layout/orgChart1"/>
    <dgm:cxn modelId="{FB8512CF-2618-C44A-BF2C-7B5438918820}" type="presParOf" srcId="{55FF5316-1E03-D149-BBDF-0956915966BD}" destId="{BDF6490E-35FA-CD47-B3A1-30DABB7A1EED}" srcOrd="0" destOrd="0" presId="urn:microsoft.com/office/officeart/2005/8/layout/orgChart1"/>
    <dgm:cxn modelId="{0F158B0D-4E78-0440-8978-498DB2D3A8CA}" type="presParOf" srcId="{55FF5316-1E03-D149-BBDF-0956915966BD}" destId="{68012D15-DDF5-8348-94E7-284F0FC38351}" srcOrd="1" destOrd="0" presId="urn:microsoft.com/office/officeart/2005/8/layout/orgChart1"/>
    <dgm:cxn modelId="{2D531A2E-2E11-874B-85AA-D423BEF348AE}" type="presParOf" srcId="{303ABA57-F66D-7A46-9809-52CB7B711163}" destId="{86AAA63F-8D36-1C44-8008-8FEB4EA2486D}" srcOrd="1" destOrd="0" presId="urn:microsoft.com/office/officeart/2005/8/layout/orgChart1"/>
    <dgm:cxn modelId="{92A25DBF-E06B-204F-8694-4A09CCCE693D}" type="presParOf" srcId="{303ABA57-F66D-7A46-9809-52CB7B711163}" destId="{6E1EF750-8E53-4D40-95FF-C90669136EF3}" srcOrd="2" destOrd="0" presId="urn:microsoft.com/office/officeart/2005/8/layout/orgChart1"/>
    <dgm:cxn modelId="{A203126E-3E5D-A94D-A285-00188C53937A}" type="presParOf" srcId="{D2EB1310-EFB9-7848-AFEC-890806ED8CA0}" destId="{C5943FE1-75B9-C849-B2BD-01466EC407C6}" srcOrd="2" destOrd="0" presId="urn:microsoft.com/office/officeart/2005/8/layout/orgChart1"/>
    <dgm:cxn modelId="{9A53F095-06D8-B347-BEB0-226E23760254}" type="presParOf" srcId="{D2EB1310-EFB9-7848-AFEC-890806ED8CA0}" destId="{F0464F7B-8959-F145-91F7-986F9872BB21}" srcOrd="3" destOrd="0" presId="urn:microsoft.com/office/officeart/2005/8/layout/orgChart1"/>
    <dgm:cxn modelId="{C006F353-016B-D94C-9C2B-73E9093BF582}" type="presParOf" srcId="{F0464F7B-8959-F145-91F7-986F9872BB21}" destId="{CC439846-1E6E-FC41-9522-6ED799DD002A}" srcOrd="0" destOrd="0" presId="urn:microsoft.com/office/officeart/2005/8/layout/orgChart1"/>
    <dgm:cxn modelId="{1873C67C-970D-554B-952B-796E8EC4EC26}" type="presParOf" srcId="{CC439846-1E6E-FC41-9522-6ED799DD002A}" destId="{4F6F61FF-A759-1B4E-B235-9280F9E017CA}" srcOrd="0" destOrd="0" presId="urn:microsoft.com/office/officeart/2005/8/layout/orgChart1"/>
    <dgm:cxn modelId="{6B8FD23F-9BE2-FB44-8E60-45E7168BD960}" type="presParOf" srcId="{CC439846-1E6E-FC41-9522-6ED799DD002A}" destId="{6B3CE650-8229-EF40-8124-09DDFB904716}" srcOrd="1" destOrd="0" presId="urn:microsoft.com/office/officeart/2005/8/layout/orgChart1"/>
    <dgm:cxn modelId="{DDFE32D3-2FB1-C445-9626-1C7264E4B9FB}" type="presParOf" srcId="{F0464F7B-8959-F145-91F7-986F9872BB21}" destId="{983AC108-B610-AE43-91C0-1C863AE589EB}" srcOrd="1" destOrd="0" presId="urn:microsoft.com/office/officeart/2005/8/layout/orgChart1"/>
    <dgm:cxn modelId="{130F2AA3-B3FC-1845-B3AA-D6D86E426319}" type="presParOf" srcId="{F0464F7B-8959-F145-91F7-986F9872BB21}" destId="{CAB33D8C-3A7B-8F4F-BBE4-9C4EF4882928}" srcOrd="2" destOrd="0" presId="urn:microsoft.com/office/officeart/2005/8/layout/orgChart1"/>
    <dgm:cxn modelId="{DF2CBBC9-72EB-6948-9883-2D665AD9D010}" type="presParOf" srcId="{D2EB1310-EFB9-7848-AFEC-890806ED8CA0}" destId="{58338DA5-9C05-D348-9B61-C813D2003041}" srcOrd="4" destOrd="0" presId="urn:microsoft.com/office/officeart/2005/8/layout/orgChart1"/>
    <dgm:cxn modelId="{30BED06D-E536-7648-A9A7-51EB225F2BAE}" type="presParOf" srcId="{D2EB1310-EFB9-7848-AFEC-890806ED8CA0}" destId="{40D02C4B-27E2-5941-B97D-DE129C598080}" srcOrd="5" destOrd="0" presId="urn:microsoft.com/office/officeart/2005/8/layout/orgChart1"/>
    <dgm:cxn modelId="{DDA66744-BC36-B84A-8B8B-4F98425A9C87}" type="presParOf" srcId="{40D02C4B-27E2-5941-B97D-DE129C598080}" destId="{619D8F51-927B-C746-BD7F-DA8781041AA4}" srcOrd="0" destOrd="0" presId="urn:microsoft.com/office/officeart/2005/8/layout/orgChart1"/>
    <dgm:cxn modelId="{847D96D1-EDDF-6042-9144-AA06A36EA262}" type="presParOf" srcId="{619D8F51-927B-C746-BD7F-DA8781041AA4}" destId="{8D4F1EAC-B501-A340-9EAE-9BAEDBB4F065}" srcOrd="0" destOrd="0" presId="urn:microsoft.com/office/officeart/2005/8/layout/orgChart1"/>
    <dgm:cxn modelId="{A4D875ED-6A89-FA42-BAC2-369450D74BB8}" type="presParOf" srcId="{619D8F51-927B-C746-BD7F-DA8781041AA4}" destId="{7021B4AF-D117-6D4A-9E27-E8E722A30737}" srcOrd="1" destOrd="0" presId="urn:microsoft.com/office/officeart/2005/8/layout/orgChart1"/>
    <dgm:cxn modelId="{E65F6039-D68F-6145-A564-247D8BC1E841}" type="presParOf" srcId="{40D02C4B-27E2-5941-B97D-DE129C598080}" destId="{8924D330-6A9C-2847-8D2B-300967171C0E}" srcOrd="1" destOrd="0" presId="urn:microsoft.com/office/officeart/2005/8/layout/orgChart1"/>
    <dgm:cxn modelId="{3687EE1A-6F47-3B43-A6E2-C12B05E6CC4E}" type="presParOf" srcId="{40D02C4B-27E2-5941-B97D-DE129C598080}" destId="{02427497-391E-F64D-9E7F-D44020DC04E2}" srcOrd="2" destOrd="0" presId="urn:microsoft.com/office/officeart/2005/8/layout/orgChart1"/>
    <dgm:cxn modelId="{128638F7-0109-5447-996F-13A63AC451B3}" type="presParOf" srcId="{9C956CFA-4892-9746-905A-572B7BD57372}" destId="{D5AFE53F-4B57-714F-99C1-13788208E3F2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338DA5-9C05-D348-9B61-C813D2003041}">
      <dsp:nvSpPr>
        <dsp:cNvPr id="0" name=""/>
        <dsp:cNvSpPr/>
      </dsp:nvSpPr>
      <dsp:spPr>
        <a:xfrm>
          <a:off x="5159964" y="1578751"/>
          <a:ext cx="3808021" cy="601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995"/>
              </a:lnTo>
              <a:lnTo>
                <a:pt x="3808021" y="325995"/>
              </a:lnTo>
              <a:lnTo>
                <a:pt x="3808021" y="601834"/>
              </a:lnTo>
            </a:path>
          </a:pathLst>
        </a:custGeom>
        <a:noFill/>
        <a:ln w="12700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C5943FE1-75B9-C849-B2BD-01466EC407C6}">
      <dsp:nvSpPr>
        <dsp:cNvPr id="0" name=""/>
        <dsp:cNvSpPr/>
      </dsp:nvSpPr>
      <dsp:spPr>
        <a:xfrm>
          <a:off x="5114244" y="1578751"/>
          <a:ext cx="91440" cy="6012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5450"/>
              </a:lnTo>
              <a:lnTo>
                <a:pt x="95870" y="325450"/>
              </a:lnTo>
              <a:lnTo>
                <a:pt x="95870" y="601289"/>
              </a:lnTo>
            </a:path>
          </a:pathLst>
        </a:custGeom>
        <a:noFill/>
        <a:ln w="12700" cap="rnd" cmpd="sng" algn="ctr">
          <a:solidFill>
            <a:schemeClr val="dk1">
              <a:alpha val="36000"/>
            </a:schemeClr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B5B7AF10-6EEC-0B40-AF1D-7BC0E5BA0383}">
      <dsp:nvSpPr>
        <dsp:cNvPr id="0" name=""/>
        <dsp:cNvSpPr/>
      </dsp:nvSpPr>
      <dsp:spPr>
        <a:xfrm>
          <a:off x="1864477" y="1578751"/>
          <a:ext cx="3295486" cy="572799"/>
        </a:xfrm>
        <a:custGeom>
          <a:avLst/>
          <a:gdLst/>
          <a:ahLst/>
          <a:cxnLst/>
          <a:rect l="0" t="0" r="0" b="0"/>
          <a:pathLst>
            <a:path>
              <a:moveTo>
                <a:pt x="3295486" y="0"/>
              </a:moveTo>
              <a:lnTo>
                <a:pt x="3295486" y="296960"/>
              </a:lnTo>
              <a:lnTo>
                <a:pt x="0" y="296960"/>
              </a:lnTo>
              <a:lnTo>
                <a:pt x="0" y="572799"/>
              </a:lnTo>
            </a:path>
          </a:pathLst>
        </a:custGeom>
        <a:noFill/>
        <a:ln w="12700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54312DF0-3E7C-A446-B1A6-A04180E6572B}">
      <dsp:nvSpPr>
        <dsp:cNvPr id="0" name=""/>
        <dsp:cNvSpPr/>
      </dsp:nvSpPr>
      <dsp:spPr>
        <a:xfrm>
          <a:off x="2139042" y="265232"/>
          <a:ext cx="6041844" cy="1313518"/>
        </a:xfrm>
        <a:prstGeom prst="rect">
          <a:avLst/>
        </a:prstGeom>
        <a:noFill/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Types Of Managers.</a:t>
          </a:r>
          <a:r>
            <a:rPr lang="en-US" sz="4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4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4400" b="1" kern="1200" dirty="0">
            <a:solidFill>
              <a:srgbClr val="002060"/>
            </a:solidFill>
          </a:endParaRPr>
        </a:p>
      </dsp:txBody>
      <dsp:txXfrm>
        <a:off x="2139042" y="265232"/>
        <a:ext cx="6041844" cy="1313518"/>
      </dsp:txXfrm>
    </dsp:sp>
    <dsp:sp modelId="{BDF6490E-35FA-CD47-B3A1-30DABB7A1EED}">
      <dsp:nvSpPr>
        <dsp:cNvPr id="0" name=""/>
        <dsp:cNvSpPr/>
      </dsp:nvSpPr>
      <dsp:spPr>
        <a:xfrm>
          <a:off x="198108" y="2151550"/>
          <a:ext cx="3332738" cy="2162511"/>
        </a:xfrm>
        <a:prstGeom prst="rect">
          <a:avLst/>
        </a:prstGeom>
        <a:noFill/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General managers</a:t>
          </a:r>
          <a:r>
            <a:rPr lang="en-US" sz="3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sp:txBody>
      <dsp:txXfrm>
        <a:off x="198108" y="2151550"/>
        <a:ext cx="3332738" cy="2162511"/>
      </dsp:txXfrm>
    </dsp:sp>
    <dsp:sp modelId="{4F6F61FF-A759-1B4E-B235-9280F9E017CA}">
      <dsp:nvSpPr>
        <dsp:cNvPr id="0" name=""/>
        <dsp:cNvSpPr/>
      </dsp:nvSpPr>
      <dsp:spPr>
        <a:xfrm flipH="1">
          <a:off x="3296488" y="2180040"/>
          <a:ext cx="3827251" cy="1985396"/>
        </a:xfrm>
        <a:prstGeom prst="rect">
          <a:avLst/>
        </a:prstGeom>
        <a:solidFill>
          <a:schemeClr val="bg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Functional mangers</a:t>
          </a:r>
        </a:p>
      </dsp:txBody>
      <dsp:txXfrm>
        <a:off x="3296488" y="2180040"/>
        <a:ext cx="3827251" cy="1985396"/>
      </dsp:txXfrm>
    </dsp:sp>
    <dsp:sp modelId="{8D4F1EAC-B501-A340-9EAE-9BAEDBB4F065}">
      <dsp:nvSpPr>
        <dsp:cNvPr id="0" name=""/>
        <dsp:cNvSpPr/>
      </dsp:nvSpPr>
      <dsp:spPr>
        <a:xfrm>
          <a:off x="7300224" y="2180585"/>
          <a:ext cx="3335523" cy="2179482"/>
        </a:xfrm>
        <a:prstGeom prst="rect">
          <a:avLst/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Frontline managers</a:t>
          </a:r>
        </a:p>
        <a:p>
          <a:pPr marL="0"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 dirty="0">
            <a:solidFill>
              <a:srgbClr val="002060"/>
            </a:solidFill>
          </a:endParaRPr>
        </a:p>
      </dsp:txBody>
      <dsp:txXfrm>
        <a:off x="7300224" y="2180585"/>
        <a:ext cx="3335523" cy="21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90E72-69F3-6148-81A2-527ED78BBC06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BD125-DA3F-8643-9904-D02A688B2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495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AFB4-3545-204B-8411-1DD494C0271C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12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5FCB-838E-CB49-A274-897BA0C4C783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7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A4BD-1548-2849-BBBA-6F907DF293FB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1409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97DC-7CDD-5847-BD47-D779396C3451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39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E0C9-C843-734D-ABBA-CEAD15E500FE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7180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FA5D-BB09-2744-8C66-840ABD134EA1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38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A3BA-8A96-4940-B13E-453B62964D7B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670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05CD-EA89-D84D-9800-D362824854A8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77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F2903-BFF7-3E4F-8397-8AFEA19B22BB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683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38C5B-AA16-7044-B547-BCA86CE95DF6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5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0ED2-1480-D146-BAF1-88B551411EFA}" type="datetime1">
              <a:rPr lang="en-US" smtClean="0"/>
              <a:t>5/23/2021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65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203A-E92D-EA4F-8AD1-8083100769C8}" type="datetime1">
              <a:rPr lang="en-US" smtClean="0"/>
              <a:t>5/23/2021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64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07ED-800A-1F40-A899-AA22E37CF875}" type="datetime1">
              <a:rPr lang="en-US" smtClean="0"/>
              <a:t>5/23/2021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73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4048-4D0E-2344-9F73-794020641614}" type="datetime1">
              <a:rPr lang="en-US" smtClean="0"/>
              <a:t>5/23/2021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29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D501-35F6-AD49-944D-5B80C4BA1019}" type="datetime1">
              <a:rPr lang="en-US" smtClean="0"/>
              <a:t>5/23/2021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30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96E5-D2EC-B041-B994-C0F4ECA53C7F}" type="datetime1">
              <a:rPr lang="en-US" smtClean="0"/>
              <a:t>5/23/2021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1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21D2C-37D3-BB4C-95A8-B6944BBE2ADD}" type="datetime1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1278F82-6094-0841-8B59-B85E851B9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225824-5BAF-6341-8267-572EDF0FD2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4591" y="1200822"/>
            <a:ext cx="7766936" cy="1646302"/>
          </a:xfrm>
        </p:spPr>
        <p:txBody>
          <a:bodyPr/>
          <a:lstStyle/>
          <a:p>
            <a:pPr algn="ctr"/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</a:t>
            </a:r>
            <a:r>
              <a:rPr lang="en-US" altLang="en-US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Medical </a:t>
            </a:r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b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 Business Administration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BD4AF95-242D-3C48-94F2-A39D09915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1496" y="3001188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Roles of Managers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462A41C-EC5A-C946-87C3-85B70180E7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29" b="98000" l="3814" r="96398">
                        <a14:foregroundMark x1="75212" y1="92000" x2="35805" y2="84286"/>
                        <a14:foregroundMark x1="35805" y1="84286" x2="27542" y2="88286"/>
                        <a14:foregroundMark x1="27542" y1="88286" x2="20763" y2="88857"/>
                        <a14:foregroundMark x1="93856" y1="96571" x2="93856" y2="96571"/>
                        <a14:foregroundMark x1="93856" y1="96571" x2="93856" y2="96571"/>
                        <a14:foregroundMark x1="9746" y1="92286" x2="6144" y2="96000"/>
                        <a14:foregroundMark x1="94068" y1="95143" x2="94068" y2="95143"/>
                        <a14:foregroundMark x1="94068" y1="95143" x2="94703" y2="95714"/>
                        <a14:foregroundMark x1="93644" y1="94000" x2="95763" y2="95429"/>
                        <a14:foregroundMark x1="93432" y1="94571" x2="95975" y2="96286"/>
                        <a14:foregroundMark x1="95339" y1="96857" x2="96822" y2="96857"/>
                        <a14:foregroundMark x1="62500" y1="92571" x2="50424" y2="91714"/>
                        <a14:foregroundMark x1="9958" y1="92000" x2="4025" y2="95714"/>
                        <a14:foregroundMark x1="52769" y1="95844" x2="51681" y2="95734"/>
                        <a14:foregroundMark x1="53118" y1="95143" x2="39407" y2="95143"/>
                        <a14:foregroundMark x1="68644" y1="95143" x2="56260" y2="95143"/>
                        <a14:foregroundMark x1="39407" y1="95143" x2="39195" y2="95143"/>
                        <a14:foregroundMark x1="52241" y1="96907" x2="51181" y2="96748"/>
                        <a14:foregroundMark x1="52692" y1="96000" x2="51549" y2="96000"/>
                        <a14:foregroundMark x1="62924" y1="52571" x2="54709" y2="32734"/>
                        <a14:foregroundMark x1="49153" y1="20286" x2="52550" y2="27458"/>
                        <a14:foregroundMark x1="46076" y1="12000" x2="48093" y2="16000"/>
                        <a14:foregroundMark x1="45694" y1="11243" x2="45932" y2="11714"/>
                        <a14:foregroundMark x1="45923" y1="12000" x2="46186" y2="12571"/>
                        <a14:foregroundMark x1="45620" y1="11342" x2="45791" y2="11714"/>
                        <a14:backgroundMark x1="95782" y1="99060" x2="96610" y2="98857"/>
                        <a14:backgroundMark x1="40976" y1="2974" x2="40254" y2="2000"/>
                        <a14:backgroundMark x1="40254" y1="2000" x2="40937" y2="3009"/>
                        <a14:backgroundMark x1="55297" y1="99714" x2="59958" y2="99714"/>
                        <a14:backgroundMark x1="52966" y1="99714" x2="55297" y2="99714"/>
                        <a14:backgroundMark x1="51271" y1="98857" x2="56568" y2="99429"/>
                        <a14:backgroundMark x1="46822" y1="98857" x2="50000" y2="99143"/>
                        <a14:backgroundMark x1="55085" y1="29429" x2="55085" y2="29429"/>
                        <a14:backgroundMark x1="54025" y1="26000" x2="55932" y2="28857"/>
                        <a14:backgroundMark x1="57415" y1="30000" x2="54661" y2="24857"/>
                        <a14:backgroundMark x1="56568" y1="28857" x2="56568" y2="28857"/>
                        <a14:backgroundMark x1="56356" y1="28571" x2="57203" y2="30000"/>
                        <a14:backgroundMark x1="56568" y1="28857" x2="57203" y2="29429"/>
                        <a14:backgroundMark x1="56568" y1="28000" x2="57203" y2="28857"/>
                        <a14:backgroundMark x1="41102" y1="3143" x2="44915" y2="11143"/>
                        <a14:backgroundMark x1="40254" y1="3143" x2="44915" y2="11714"/>
                        <a14:backgroundMark x1="44915" y1="11714" x2="44915" y2="12000"/>
                        <a14:backgroundMark x1="45975" y1="14857" x2="44068" y2="10000"/>
                        <a14:backgroundMark x1="44703" y1="11143" x2="45339" y2="11714"/>
                        <a14:backgroundMark x1="44703" y1="12286" x2="44703" y2="114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1679" y="252221"/>
            <a:ext cx="1719072" cy="12747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A33410A-504B-E544-96E5-30FC8205B8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688" b="94271" l="8681" r="93056">
                        <a14:foregroundMark x1="28299" y1="26215" x2="33854" y2="20660"/>
                        <a14:foregroundMark x1="33854" y1="20660" x2="42535" y2="18576"/>
                        <a14:foregroundMark x1="42535" y1="18576" x2="57465" y2="20833"/>
                        <a14:foregroundMark x1="57465" y1="20833" x2="61285" y2="22396"/>
                        <a14:foregroundMark x1="48438" y1="48611" x2="55729" y2="59028"/>
                        <a14:foregroundMark x1="55729" y1="59028" x2="56424" y2="68403"/>
                        <a14:foregroundMark x1="56424" y1="68403" x2="56250" y2="68229"/>
                        <a14:foregroundMark x1="49306" y1="64236" x2="49306" y2="60417"/>
                        <a14:foregroundMark x1="87674" y1="61111" x2="88889" y2="53993"/>
                        <a14:foregroundMark x1="88889" y1="53993" x2="84028" y2="36111"/>
                        <a14:foregroundMark x1="84028" y1="36111" x2="77257" y2="27951"/>
                        <a14:foregroundMark x1="69792" y1="22222" x2="44271" y2="16493"/>
                        <a14:foregroundMark x1="44271" y1="16493" x2="35938" y2="16493"/>
                        <a14:foregroundMark x1="35938" y1="16493" x2="27431" y2="19444"/>
                        <a14:foregroundMark x1="27431" y1="19444" x2="15625" y2="46181"/>
                        <a14:foregroundMark x1="15625" y1="46181" x2="15278" y2="55903"/>
                        <a14:foregroundMark x1="15278" y1="55903" x2="19618" y2="62847"/>
                        <a14:foregroundMark x1="19618" y1="62847" x2="33854" y2="72569"/>
                        <a14:foregroundMark x1="33854" y1="72569" x2="35243" y2="81424"/>
                        <a14:foregroundMark x1="35243" y1="81424" x2="57465" y2="85938"/>
                        <a14:foregroundMark x1="60764" y1="87326" x2="68750" y2="83854"/>
                        <a14:foregroundMark x1="68750" y1="83854" x2="81076" y2="60417"/>
                        <a14:foregroundMark x1="81076" y1="60417" x2="83333" y2="51215"/>
                        <a14:foregroundMark x1="83333" y1="51215" x2="81424" y2="44444"/>
                        <a14:foregroundMark x1="81424" y1="44444" x2="79340" y2="40972"/>
                        <a14:foregroundMark x1="86632" y1="46875" x2="86632" y2="53993"/>
                        <a14:foregroundMark x1="86632" y1="53993" x2="84896" y2="60069"/>
                        <a14:foregroundMark x1="50174" y1="40972" x2="48611" y2="70313"/>
                        <a14:foregroundMark x1="48611" y1="70313" x2="48264" y2="70139"/>
                        <a14:foregroundMark x1="70313" y1="21007" x2="24132" y2="18403"/>
                        <a14:foregroundMark x1="76736" y1="26389" x2="73264" y2="25000"/>
                        <a14:foregroundMark x1="43576" y1="86111" x2="43576" y2="86111"/>
                        <a14:foregroundMark x1="43576" y1="86111" x2="43576" y2="86111"/>
                        <a14:foregroundMark x1="43924" y1="86111" x2="46354" y2="85069"/>
                        <a14:foregroundMark x1="28125" y1="22222" x2="29340" y2="21528"/>
                        <a14:foregroundMark x1="58681" y1="18056" x2="68924" y2="21528"/>
                        <a14:foregroundMark x1="68924" y1="21528" x2="60417" y2="15278"/>
                        <a14:foregroundMark x1="60417" y1="15278" x2="76042" y2="23785"/>
                        <a14:foregroundMark x1="54167" y1="15451" x2="53993" y2="15972"/>
                        <a14:foregroundMark x1="54514" y1="14757" x2="47569" y2="16493"/>
                        <a14:foregroundMark x1="47569" y1="16493" x2="54688" y2="15104"/>
                        <a14:foregroundMark x1="54688" y1="15104" x2="59201" y2="17014"/>
                        <a14:foregroundMark x1="25694" y1="20660" x2="32986" y2="21701"/>
                        <a14:foregroundMark x1="32986" y1="21701" x2="33854" y2="21007"/>
                        <a14:foregroundMark x1="12098" y1="26787" x2="12500" y2="25000"/>
                        <a14:foregroundMark x1="11688" y1="28610" x2="11984" y2="27296"/>
                        <a14:foregroundMark x1="10938" y1="31944" x2="11684" y2="28629"/>
                        <a14:foregroundMark x1="13314" y1="24734" x2="20486" y2="22396"/>
                        <a14:foregroundMark x1="12717" y1="24929" x2="13035" y2="24825"/>
                        <a14:foregroundMark x1="12500" y1="25000" x2="12686" y2="24939"/>
                        <a14:foregroundMark x1="20486" y1="22396" x2="21701" y2="22396"/>
                        <a14:foregroundMark x1="14363" y1="25558" x2="27431" y2="15799"/>
                        <a14:foregroundMark x1="13715" y1="26042" x2="14161" y2="25709"/>
                        <a14:foregroundMark x1="51042" y1="7465" x2="33507" y2="9549"/>
                        <a14:foregroundMark x1="49479" y1="4861" x2="49479" y2="4861"/>
                        <a14:foregroundMark x1="50521" y1="4688" x2="50521" y2="4688"/>
                        <a14:foregroundMark x1="50694" y1="6944" x2="72569" y2="15278"/>
                        <a14:foregroundMark x1="78299" y1="18403" x2="85590" y2="28299"/>
                        <a14:foregroundMark x1="93229" y1="42188" x2="87500" y2="26563"/>
                        <a14:foregroundMark x1="87500" y1="26563" x2="83160" y2="20486"/>
                        <a14:foregroundMark x1="83160" y1="20486" x2="77951" y2="17535"/>
                        <a14:foregroundMark x1="92014" y1="50174" x2="93229" y2="58160"/>
                        <a14:foregroundMark x1="93229" y1="58160" x2="84201" y2="78819"/>
                        <a14:foregroundMark x1="84201" y1="78819" x2="72396" y2="85938"/>
                        <a14:foregroundMark x1="72222" y1="86806" x2="63542" y2="90451"/>
                        <a14:foregroundMark x1="63542" y1="90451" x2="46875" y2="90625"/>
                        <a14:foregroundMark x1="46875" y1="90625" x2="44726" y2="91637"/>
                        <a14:foregroundMark x1="48611" y1="93403" x2="43619" y2="93218"/>
                        <a14:foregroundMark x1="37726" y1="92089" x2="30556" y2="87500"/>
                        <a14:foregroundMark x1="53819" y1="94271" x2="57986" y2="92708"/>
                        <a14:foregroundMark x1="23264" y1="82813" x2="18576" y2="77083"/>
                        <a14:foregroundMark x1="10454" y1="51736" x2="10069" y2="49826"/>
                        <a14:foregroundMark x1="14583" y1="72222" x2="10454" y2="51736"/>
                        <a14:foregroundMark x1="11632" y1="35938" x2="8681" y2="50868"/>
                        <a14:foregroundMark x1="8830" y1="51736" x2="9722" y2="56944"/>
                        <a14:foregroundMark x1="8681" y1="50868" x2="8830" y2="51736"/>
                        <a14:backgroundMark x1="41146" y1="93750" x2="41146" y2="93750"/>
                        <a14:backgroundMark x1="41146" y1="94271" x2="40972" y2="94618"/>
                        <a14:backgroundMark x1="40451" y1="93403" x2="42188" y2="94271"/>
                        <a14:backgroundMark x1="43056" y1="95313" x2="39236" y2="93924"/>
                        <a14:backgroundMark x1="42188" y1="94097" x2="42535" y2="93924"/>
                        <a14:backgroundMark x1="43750" y1="94965" x2="42188" y2="93924"/>
                        <a14:backgroundMark x1="36806" y1="93403" x2="42882" y2="94271"/>
                        <a14:backgroundMark x1="95833" y1="58333" x2="96354" y2="57465"/>
                        <a14:backgroundMark x1="10417" y1="31771" x2="10938" y2="27778"/>
                        <a14:backgroundMark x1="11285" y1="32118" x2="11806" y2="27604"/>
                        <a14:backgroundMark x1="10764" y1="31424" x2="11285" y2="26389"/>
                        <a14:backgroundMark x1="11806" y1="26736" x2="11806" y2="25868"/>
                        <a14:backgroundMark x1="10590" y1="32118" x2="10938" y2="28299"/>
                        <a14:backgroundMark x1="10590" y1="31944" x2="12326" y2="23958"/>
                        <a14:backgroundMark x1="12326" y1="23958" x2="12153" y2="24132"/>
                        <a14:backgroundMark x1="7639" y1="51736" x2="7639" y2="517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61527" y="252221"/>
            <a:ext cx="1722783" cy="17227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9781F01-1D8E-D748-82AE-ACE25867CB99}"/>
              </a:ext>
            </a:extLst>
          </p:cNvPr>
          <p:cNvSpPr txBox="1"/>
          <p:nvPr/>
        </p:nvSpPr>
        <p:spPr>
          <a:xfrm>
            <a:off x="373708" y="4417102"/>
            <a:ext cx="75402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 : Khadija Mohammed Bayou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ID:2847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Email: Khadija_2847@limu.edu.ly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7FAC3BD-E9DE-F542-B2A8-958BBE3E0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5CC1E7-A68B-1F43-8178-1F0A07AF9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6FE875A-D55C-EA4C-B875-BE18BD9F1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Hill Charles, W.L. and McShane, S.L., 2008. Principles of management. </a:t>
            </a:r>
            <a:r>
              <a:rPr lang="en-US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York</a:t>
            </a: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Accountlearning.com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 for management studies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2BD32B2-E79E-F847-AAD3-88F6D9C83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12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1D19E38-88CF-5442-8B05-4FADDD121008}"/>
              </a:ext>
            </a:extLst>
          </p:cNvPr>
          <p:cNvSpPr txBox="1"/>
          <p:nvPr/>
        </p:nvSpPr>
        <p:spPr>
          <a:xfrm>
            <a:off x="1132114" y="1632857"/>
            <a:ext cx="87303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8000" dirty="0"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3FA6269-3A97-CE4E-B803-EF77CC52F0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18316" b="13163"/>
          <a:stretch/>
        </p:blipFill>
        <p:spPr>
          <a:xfrm>
            <a:off x="371928" y="323850"/>
            <a:ext cx="8730343" cy="526052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7A20C0D-879A-464F-968E-74E12577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8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4289D9-14CA-1A45-9247-039F61FB6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Content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064B439-D0F4-AA47-A12C-AAE1F107F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591" y="1583646"/>
            <a:ext cx="8596668" cy="388077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managers.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Managerial roles.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Conclusion.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F1C0FD0-FE0A-834C-9CAF-091DE4F8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83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3F9E23-F299-EE49-9E9B-A48A40DC9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5BE0ED3-0728-CC49-8EC1-64AACBFFD9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manager is a person responsible for supervising and motivating employees and for directing the progress of an organization.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2DE702F-1F72-CB45-99B0-FED0B509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C3ACCA0-C324-5D4A-A482-400ECE93DF21}"/>
              </a:ext>
            </a:extLst>
          </p:cNvPr>
          <p:cNvSpPr txBox="1"/>
          <p:nvPr/>
        </p:nvSpPr>
        <p:spPr>
          <a:xfrm>
            <a:off x="1312486" y="1345625"/>
            <a:ext cx="3663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is the manager?</a:t>
            </a:r>
          </a:p>
        </p:txBody>
      </p:sp>
    </p:spTree>
    <p:extLst>
      <p:ext uri="{BB962C8B-B14F-4D97-AF65-F5344CB8AC3E}">
        <p14:creationId xmlns:p14="http://schemas.microsoft.com/office/powerpoint/2010/main" val="2315632619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4">
            <a:extLst>
              <a:ext uri="{FF2B5EF4-FFF2-40B4-BE49-F238E27FC236}">
                <a16:creationId xmlns:a16="http://schemas.microsoft.com/office/drawing/2014/main" xmlns="" id="{7BF2B41E-38B8-7043-B155-4A5C031DC1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4133446"/>
              </p:ext>
            </p:extLst>
          </p:nvPr>
        </p:nvGraphicFramePr>
        <p:xfrm>
          <a:off x="295275" y="1248966"/>
          <a:ext cx="11601450" cy="4360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9C725197-32AB-6743-8942-4027FA1E8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46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844B47-EFC3-F84C-A425-302589BC0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 Managerial Roles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0DF1FB4-923D-C545-A11A-D153A0C4B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820" y="1488614"/>
            <a:ext cx="8596668" cy="1320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256A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managerial roles : Specific behaviors associated with the task of management</a:t>
            </a:r>
            <a:r>
              <a:rPr lang="en-US" sz="3200" dirty="0">
                <a:solidFill>
                  <a:srgbClr val="1D55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US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xmlns="" id="{F52E7C0E-82D4-1644-AD0B-53053AEF75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27" t="1722" r="4361" b="-1722"/>
          <a:stretch/>
        </p:blipFill>
        <p:spPr>
          <a:xfrm>
            <a:off x="2691826" y="2660051"/>
            <a:ext cx="4487877" cy="4285036"/>
          </a:xfrm>
          <a:prstGeom prst="ellipse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2BDF042-E6EC-A948-8FE5-C4200FD2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5524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43F745-DFF3-7940-9AD1-56EBC4305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99357"/>
            <a:ext cx="8596668" cy="1778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Interpersonal Roles 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9C5453-AF4C-0C4D-B5B1-B60E55A88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967" y="1041400"/>
            <a:ext cx="11315699" cy="5517243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Interpersonal roles are roles that in volve interacting with other people inside and outside the organization.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Figureheads : Greet visitors, Represent the company at community events, Serve as spokespeople, and Function as emissaries for the organization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Leader : Influence, motivate, and direct others as well as strategize, plan, organize, control, and develop.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Liaison : Connect with people outside their immediate unit.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4D0C217-1BE4-304C-AC22-E8F29FC94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3756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ED9C48-D204-794D-9200-897047065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885" y="119743"/>
            <a:ext cx="9557657" cy="181065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Informational Roles </a:t>
            </a: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////</a:t>
            </a: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Informational roles are concerned with collecting, processing, and disseminating information</a:t>
            </a:r>
            <a:r>
              <a:rPr lang="en-US" sz="3200" dirty="0">
                <a:solidFill>
                  <a:srgbClr val="002060"/>
                </a:solidFill>
              </a:rPr>
              <a:t>. 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C5B04F3-2958-3B4D-85AF-9C1CA5502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8" y="2184400"/>
            <a:ext cx="10591799" cy="4364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managers scan the environment both inside and outside the organization</a:t>
            </a:r>
          </a:p>
          <a:p>
            <a:pPr>
              <a:buFont typeface="Wingdings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Spokesperson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managers deliver specific information to individuals and groups located outside their department or organization.</a:t>
            </a:r>
          </a:p>
          <a:p>
            <a:pPr>
              <a:buFont typeface="Wingdings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dissemination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managers regularly inform staff about the company’s direction and sometimes about specific technical issues.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A44F220-3161-8941-9071-EF0E9982F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58661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527756-6F5F-204E-840C-D3CFDBBB8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664" y="444502"/>
            <a:ext cx="8596668" cy="9271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Decisional Roles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66328F-D40B-BE42-A151-DEB2B9B08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397001"/>
            <a:ext cx="9626600" cy="461896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Decisional Roles Deal With Actions.</a:t>
            </a:r>
          </a:p>
          <a:p>
            <a:pPr>
              <a:buFont typeface="Wingdings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Entrepreneur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Managers must make sure their organizations innovate, change, develop, and adopt</a:t>
            </a:r>
          </a:p>
          <a:p>
            <a:pPr>
              <a:buFont typeface="Wingdings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Disturbance handler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Addressing unanticipated problems as they arise and resolving them expeditiously</a:t>
            </a:r>
          </a:p>
          <a:p>
            <a:pPr>
              <a:buFont typeface="Wingdings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allocator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How best to allocate scarce resources</a:t>
            </a:r>
          </a:p>
          <a:p>
            <a:pPr>
              <a:buFont typeface="Wingdings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Negotiator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Negotiation is continual for managers</a:t>
            </a:r>
          </a:p>
          <a:p>
            <a:pPr>
              <a:buFont typeface="Wingdings" pitchFamily="2" charset="2"/>
              <a:buChar char="v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7E83249-9983-1C4A-AD7E-31ABB87E1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86348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3C02FC-2346-7447-B386-5398D840E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C45A41A-40D6-D04E-8E4A-D7E4C1196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managerial roles is a Specific behaviors associated with the task of management.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types of managerial roles: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256A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Interpersonal Roles.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256A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Informational Roles.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256A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Decisional Roles.</a:t>
            </a:r>
          </a:p>
          <a:p>
            <a:pPr>
              <a:buFont typeface="Wingdings" pitchFamily="2" charset="2"/>
              <a:buChar char="v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19850E8-38E9-C04A-8142-7A6DBD676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78F82-6094-0841-8B59-B85E851B931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8006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{8BEFB836-0611-AE4F-950C-0EC7C21A8A42}tf10001060</Template>
  <TotalTime>242</TotalTime>
  <Words>321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Brush Script MT</vt:lpstr>
      <vt:lpstr>Calibri</vt:lpstr>
      <vt:lpstr>Times New Roman</vt:lpstr>
      <vt:lpstr>Trebuchet MS</vt:lpstr>
      <vt:lpstr>Wingdings</vt:lpstr>
      <vt:lpstr>Wingdings 3</vt:lpstr>
      <vt:lpstr>Facet</vt:lpstr>
      <vt:lpstr>Libyan International Medical University Faculty Of  Business Administration </vt:lpstr>
      <vt:lpstr>Content </vt:lpstr>
      <vt:lpstr>Introduction.  </vt:lpstr>
      <vt:lpstr>PowerPoint Presentation</vt:lpstr>
      <vt:lpstr>Definition Of  Managerial Roles. </vt:lpstr>
      <vt:lpstr>Interpersonal Roles </vt:lpstr>
      <vt:lpstr>Informational Roles  ////   Informational roles are concerned with collecting, processing, and disseminating information. </vt:lpstr>
      <vt:lpstr>Decisional Roles</vt:lpstr>
      <vt:lpstr>Conclusion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University Faculty Of Business Administration </dc:title>
  <dc:creator>Microsoft Office User</dc:creator>
  <cp:lastModifiedBy>user</cp:lastModifiedBy>
  <cp:revision>33</cp:revision>
  <dcterms:created xsi:type="dcterms:W3CDTF">2021-03-30T19:13:33Z</dcterms:created>
  <dcterms:modified xsi:type="dcterms:W3CDTF">2021-05-23T07:34:24Z</dcterms:modified>
</cp:coreProperties>
</file>