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autoCompressPictures="0">
  <p:sldMasterIdLst>
    <p:sldMasterId id="2147483864" r:id="rId1"/>
  </p:sldMasterIdLst>
  <p:notesMasterIdLst>
    <p:notesMasterId r:id="rId16"/>
  </p:notes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70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68" autoAdjust="0"/>
    <p:restoredTop sz="94697"/>
  </p:normalViewPr>
  <p:slideViewPr>
    <p:cSldViewPr snapToGrid="0" snapToObjects="1">
      <p:cViewPr varScale="1">
        <p:scale>
          <a:sx n="70" d="100"/>
          <a:sy n="70" d="100"/>
        </p:scale>
        <p:origin x="6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F51430-7F6A-BD4A-B920-98D5C919439E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70E589C-0B6B-BA4E-B7E1-E5DF176B1B3B}">
      <dgm:prSet phldrT="[نص]"/>
      <dgm:spPr/>
      <dgm:t>
        <a:bodyPr/>
        <a:lstStyle/>
        <a:p>
          <a:pPr rtl="0"/>
          <a:r>
            <a:rPr lang="en-US" dirty="0"/>
            <a:t>INTERNET</a:t>
          </a:r>
          <a:endParaRPr lang="ar-SA" dirty="0"/>
        </a:p>
      </dgm:t>
    </dgm:pt>
    <dgm:pt modelId="{2D555F47-89B4-714A-BEED-CEAF7EE106CF}" type="parTrans" cxnId="{B74A63D7-110C-3244-93FE-1392D09BE4AC}">
      <dgm:prSet/>
      <dgm:spPr/>
      <dgm:t>
        <a:bodyPr/>
        <a:lstStyle/>
        <a:p>
          <a:pPr rtl="1"/>
          <a:endParaRPr lang="ar-SA"/>
        </a:p>
      </dgm:t>
    </dgm:pt>
    <dgm:pt modelId="{97F8B621-E77E-D247-BBE1-ED7826E890B1}" type="sibTrans" cxnId="{B74A63D7-110C-3244-93FE-1392D09BE4AC}">
      <dgm:prSet/>
      <dgm:spPr/>
      <dgm:t>
        <a:bodyPr/>
        <a:lstStyle/>
        <a:p>
          <a:pPr rtl="1"/>
          <a:endParaRPr lang="ar-SA"/>
        </a:p>
      </dgm:t>
    </dgm:pt>
    <dgm:pt modelId="{934B9E31-757F-DC46-B030-84EA40357989}">
      <dgm:prSet phldrT="[نص]"/>
      <dgm:spPr/>
      <dgm:t>
        <a:bodyPr/>
        <a:lstStyle/>
        <a:p>
          <a:pPr rtl="0"/>
          <a:r>
            <a:rPr lang="en-US" dirty="0"/>
            <a:t>Linking your computer to other computers around the world is a way of transporting content</a:t>
          </a:r>
          <a:endParaRPr lang="ar-SA" dirty="0"/>
        </a:p>
      </dgm:t>
    </dgm:pt>
    <dgm:pt modelId="{FF51E8AD-2C5C-444D-8793-4269B70F6C0A}" type="parTrans" cxnId="{C6D55558-4396-0546-BD4E-D5603D59A998}">
      <dgm:prSet/>
      <dgm:spPr/>
      <dgm:t>
        <a:bodyPr/>
        <a:lstStyle/>
        <a:p>
          <a:pPr rtl="1"/>
          <a:endParaRPr lang="ar-SA"/>
        </a:p>
      </dgm:t>
    </dgm:pt>
    <dgm:pt modelId="{38CE7201-5847-1D42-B368-ADD8EA405FA1}" type="sibTrans" cxnId="{C6D55558-4396-0546-BD4E-D5603D59A998}">
      <dgm:prSet/>
      <dgm:spPr/>
      <dgm:t>
        <a:bodyPr/>
        <a:lstStyle/>
        <a:p>
          <a:pPr rtl="1"/>
          <a:endParaRPr lang="ar-SA"/>
        </a:p>
      </dgm:t>
    </dgm:pt>
    <dgm:pt modelId="{2908D919-D306-6747-B754-8391C4C1A2E1}">
      <dgm:prSet phldrT="[نص]"/>
      <dgm:spPr/>
      <dgm:t>
        <a:bodyPr/>
        <a:lstStyle/>
        <a:p>
          <a:pPr rtl="0"/>
          <a:r>
            <a:rPr lang="en-US" dirty="0"/>
            <a:t>WEBSITE</a:t>
          </a:r>
          <a:endParaRPr lang="ar-SA" dirty="0"/>
        </a:p>
      </dgm:t>
    </dgm:pt>
    <dgm:pt modelId="{BA6B2432-F57F-2548-99A8-0F3C5FC1626F}" type="parTrans" cxnId="{D67C47F7-2A11-5548-B750-C11BA0C36B74}">
      <dgm:prSet/>
      <dgm:spPr/>
      <dgm:t>
        <a:bodyPr/>
        <a:lstStyle/>
        <a:p>
          <a:pPr rtl="1"/>
          <a:endParaRPr lang="ar-SA"/>
        </a:p>
      </dgm:t>
    </dgm:pt>
    <dgm:pt modelId="{5993A53E-43D0-C447-94D0-5BEB5332D677}" type="sibTrans" cxnId="{D67C47F7-2A11-5548-B750-C11BA0C36B74}">
      <dgm:prSet/>
      <dgm:spPr/>
      <dgm:t>
        <a:bodyPr/>
        <a:lstStyle/>
        <a:p>
          <a:pPr rtl="1"/>
          <a:endParaRPr lang="ar-SA"/>
        </a:p>
      </dgm:t>
    </dgm:pt>
    <dgm:pt modelId="{386B93D7-271B-6E46-A1CE-7D26AA90AA7C}">
      <dgm:prSet phldrT="[نص]"/>
      <dgm:spPr/>
      <dgm:t>
        <a:bodyPr/>
        <a:lstStyle/>
        <a:p>
          <a:pPr rtl="0"/>
          <a:r>
            <a:rPr lang="en-US" dirty="0"/>
            <a:t>The web is software that lets you use that content or contribute your own</a:t>
          </a:r>
          <a:endParaRPr lang="ar-SA" dirty="0"/>
        </a:p>
      </dgm:t>
    </dgm:pt>
    <dgm:pt modelId="{4E88D2E3-3821-6E44-8036-5A91ED28B7DC}" type="parTrans" cxnId="{3A38EBCC-6430-0D4E-8A92-A93B83ADB99E}">
      <dgm:prSet/>
      <dgm:spPr/>
      <dgm:t>
        <a:bodyPr/>
        <a:lstStyle/>
        <a:p>
          <a:pPr rtl="1"/>
          <a:endParaRPr lang="ar-SA"/>
        </a:p>
      </dgm:t>
    </dgm:pt>
    <dgm:pt modelId="{6023F243-05CE-0F4E-ADB0-7F0F9FCD198C}" type="sibTrans" cxnId="{3A38EBCC-6430-0D4E-8A92-A93B83ADB99E}">
      <dgm:prSet/>
      <dgm:spPr/>
      <dgm:t>
        <a:bodyPr/>
        <a:lstStyle/>
        <a:p>
          <a:pPr rtl="1"/>
          <a:endParaRPr lang="ar-SA"/>
        </a:p>
      </dgm:t>
    </dgm:pt>
    <dgm:pt modelId="{153AF5D7-7DEE-374C-984D-0E6FF8704226}">
      <dgm:prSet phldrT="[نص]"/>
      <dgm:spPr/>
      <dgm:t>
        <a:bodyPr/>
        <a:lstStyle/>
        <a:p>
          <a:pPr rtl="1"/>
          <a:r>
            <a:rPr lang="en-US" dirty="0"/>
            <a:t>BROWSER</a:t>
          </a:r>
          <a:endParaRPr lang="ar-SA" dirty="0"/>
        </a:p>
      </dgm:t>
    </dgm:pt>
    <dgm:pt modelId="{6A500E2E-0E26-B943-9799-C12827CBFFC6}" type="parTrans" cxnId="{C7427A87-926D-B646-88DE-812560A6AC0E}">
      <dgm:prSet/>
      <dgm:spPr/>
      <dgm:t>
        <a:bodyPr/>
        <a:lstStyle/>
        <a:p>
          <a:pPr rtl="1"/>
          <a:endParaRPr lang="ar-SA"/>
        </a:p>
      </dgm:t>
    </dgm:pt>
    <dgm:pt modelId="{38B65173-364A-2D44-9988-B6E797B5C1D2}" type="sibTrans" cxnId="{C7427A87-926D-B646-88DE-812560A6AC0E}">
      <dgm:prSet/>
      <dgm:spPr/>
      <dgm:t>
        <a:bodyPr/>
        <a:lstStyle/>
        <a:p>
          <a:pPr rtl="1"/>
          <a:endParaRPr lang="ar-SA"/>
        </a:p>
      </dgm:t>
    </dgm:pt>
    <dgm:pt modelId="{0264E68E-EFCB-384B-B90A-9A5944E660A3}">
      <dgm:prSet phldrT="[نص]"/>
      <dgm:spPr/>
      <dgm:t>
        <a:bodyPr/>
        <a:lstStyle/>
        <a:p>
          <a:pPr rtl="0"/>
          <a:r>
            <a:rPr lang="en-US" dirty="0"/>
            <a:t>Is software application used to access website it retrieves information web server </a:t>
          </a:r>
          <a:endParaRPr lang="ar-SA" dirty="0"/>
        </a:p>
      </dgm:t>
    </dgm:pt>
    <dgm:pt modelId="{A565E347-C29B-5C46-85E2-F1753AEE28FC}" type="parTrans" cxnId="{4A954396-BB16-6D43-9448-65B4A80A235B}">
      <dgm:prSet/>
      <dgm:spPr/>
      <dgm:t>
        <a:bodyPr/>
        <a:lstStyle/>
        <a:p>
          <a:pPr rtl="1"/>
          <a:endParaRPr lang="ar-SA"/>
        </a:p>
      </dgm:t>
    </dgm:pt>
    <dgm:pt modelId="{8EA4519A-C61F-9B40-979E-F35B7567065C}" type="sibTrans" cxnId="{4A954396-BB16-6D43-9448-65B4A80A235B}">
      <dgm:prSet/>
      <dgm:spPr/>
      <dgm:t>
        <a:bodyPr/>
        <a:lstStyle/>
        <a:p>
          <a:pPr rtl="1"/>
          <a:endParaRPr lang="ar-SA"/>
        </a:p>
      </dgm:t>
    </dgm:pt>
    <dgm:pt modelId="{D98EEE5D-187A-3549-8A31-B0207EDFEFB3}" type="pres">
      <dgm:prSet presAssocID="{97F51430-7F6A-BD4A-B920-98D5C91943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09BC0B0-3A87-AF4B-8DE7-D9D31964330C}" type="pres">
      <dgm:prSet presAssocID="{770E589C-0B6B-BA4E-B7E1-E5DF176B1B3B}" presName="composite" presStyleCnt="0"/>
      <dgm:spPr/>
    </dgm:pt>
    <dgm:pt modelId="{2E02D69D-9880-1E46-9D39-C4049A9731F1}" type="pres">
      <dgm:prSet presAssocID="{770E589C-0B6B-BA4E-B7E1-E5DF176B1B3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C013487-DFCC-1D48-B823-1F154EC02F6F}" type="pres">
      <dgm:prSet presAssocID="{770E589C-0B6B-BA4E-B7E1-E5DF176B1B3B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CDA1F3-0387-B64B-A5E3-C72B109033D4}" type="pres">
      <dgm:prSet presAssocID="{97F8B621-E77E-D247-BBE1-ED7826E890B1}" presName="space" presStyleCnt="0"/>
      <dgm:spPr/>
    </dgm:pt>
    <dgm:pt modelId="{5B242078-A333-F94F-9D6B-425A83FBFC64}" type="pres">
      <dgm:prSet presAssocID="{2908D919-D306-6747-B754-8391C4C1A2E1}" presName="composite" presStyleCnt="0"/>
      <dgm:spPr/>
    </dgm:pt>
    <dgm:pt modelId="{1B7A8D48-3CE0-2E46-B290-1DF4E3C14D48}" type="pres">
      <dgm:prSet presAssocID="{2908D919-D306-6747-B754-8391C4C1A2E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3FBB42D-DAB4-3B49-94C0-07A7CD9684D7}" type="pres">
      <dgm:prSet presAssocID="{2908D919-D306-6747-B754-8391C4C1A2E1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B91DCD9-39BD-0443-9A77-6921522C247D}" type="pres">
      <dgm:prSet presAssocID="{5993A53E-43D0-C447-94D0-5BEB5332D677}" presName="space" presStyleCnt="0"/>
      <dgm:spPr/>
    </dgm:pt>
    <dgm:pt modelId="{D829372C-D09F-5940-9C16-4BA8F9B3D9F1}" type="pres">
      <dgm:prSet presAssocID="{153AF5D7-7DEE-374C-984D-0E6FF8704226}" presName="composite" presStyleCnt="0"/>
      <dgm:spPr/>
    </dgm:pt>
    <dgm:pt modelId="{4A4D9102-A619-D84D-8AF3-9C6997BD9313}" type="pres">
      <dgm:prSet presAssocID="{153AF5D7-7DEE-374C-984D-0E6FF8704226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95DF57-1253-9D40-80E9-1122DA31EFED}" type="pres">
      <dgm:prSet presAssocID="{153AF5D7-7DEE-374C-984D-0E6FF8704226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78FE948-C8C4-8E42-A8A1-1FC51FA75926}" type="presOf" srcId="{386B93D7-271B-6E46-A1CE-7D26AA90AA7C}" destId="{53FBB42D-DAB4-3B49-94C0-07A7CD9684D7}" srcOrd="0" destOrd="0" presId="urn:microsoft.com/office/officeart/2005/8/layout/hList1"/>
    <dgm:cxn modelId="{A5C85F40-7E99-1948-A645-4F77AAA361D6}" type="presOf" srcId="{97F51430-7F6A-BD4A-B920-98D5C919439E}" destId="{D98EEE5D-187A-3549-8A31-B0207EDFEFB3}" srcOrd="0" destOrd="0" presId="urn:microsoft.com/office/officeart/2005/8/layout/hList1"/>
    <dgm:cxn modelId="{63CE1D6B-EFB8-BE44-8378-884B1974B191}" type="presOf" srcId="{934B9E31-757F-DC46-B030-84EA40357989}" destId="{FC013487-DFCC-1D48-B823-1F154EC02F6F}" srcOrd="0" destOrd="0" presId="urn:microsoft.com/office/officeart/2005/8/layout/hList1"/>
    <dgm:cxn modelId="{B74A63D7-110C-3244-93FE-1392D09BE4AC}" srcId="{97F51430-7F6A-BD4A-B920-98D5C919439E}" destId="{770E589C-0B6B-BA4E-B7E1-E5DF176B1B3B}" srcOrd="0" destOrd="0" parTransId="{2D555F47-89B4-714A-BEED-CEAF7EE106CF}" sibTransId="{97F8B621-E77E-D247-BBE1-ED7826E890B1}"/>
    <dgm:cxn modelId="{4A954396-BB16-6D43-9448-65B4A80A235B}" srcId="{153AF5D7-7DEE-374C-984D-0E6FF8704226}" destId="{0264E68E-EFCB-384B-B90A-9A5944E660A3}" srcOrd="0" destOrd="0" parTransId="{A565E347-C29B-5C46-85E2-F1753AEE28FC}" sibTransId="{8EA4519A-C61F-9B40-979E-F35B7567065C}"/>
    <dgm:cxn modelId="{C6D55558-4396-0546-BD4E-D5603D59A998}" srcId="{770E589C-0B6B-BA4E-B7E1-E5DF176B1B3B}" destId="{934B9E31-757F-DC46-B030-84EA40357989}" srcOrd="0" destOrd="0" parTransId="{FF51E8AD-2C5C-444D-8793-4269B70F6C0A}" sibTransId="{38CE7201-5847-1D42-B368-ADD8EA405FA1}"/>
    <dgm:cxn modelId="{9F8A5778-4B7F-F54B-AFAB-D41B0BDE51CF}" type="presOf" srcId="{2908D919-D306-6747-B754-8391C4C1A2E1}" destId="{1B7A8D48-3CE0-2E46-B290-1DF4E3C14D48}" srcOrd="0" destOrd="0" presId="urn:microsoft.com/office/officeart/2005/8/layout/hList1"/>
    <dgm:cxn modelId="{DB3384AA-34E2-9E46-B89B-4D351D49E7F4}" type="presOf" srcId="{0264E68E-EFCB-384B-B90A-9A5944E660A3}" destId="{5195DF57-1253-9D40-80E9-1122DA31EFED}" srcOrd="0" destOrd="0" presId="urn:microsoft.com/office/officeart/2005/8/layout/hList1"/>
    <dgm:cxn modelId="{C7427A87-926D-B646-88DE-812560A6AC0E}" srcId="{97F51430-7F6A-BD4A-B920-98D5C919439E}" destId="{153AF5D7-7DEE-374C-984D-0E6FF8704226}" srcOrd="2" destOrd="0" parTransId="{6A500E2E-0E26-B943-9799-C12827CBFFC6}" sibTransId="{38B65173-364A-2D44-9988-B6E797B5C1D2}"/>
    <dgm:cxn modelId="{D67C47F7-2A11-5548-B750-C11BA0C36B74}" srcId="{97F51430-7F6A-BD4A-B920-98D5C919439E}" destId="{2908D919-D306-6747-B754-8391C4C1A2E1}" srcOrd="1" destOrd="0" parTransId="{BA6B2432-F57F-2548-99A8-0F3C5FC1626F}" sibTransId="{5993A53E-43D0-C447-94D0-5BEB5332D677}"/>
    <dgm:cxn modelId="{3A38EBCC-6430-0D4E-8A92-A93B83ADB99E}" srcId="{2908D919-D306-6747-B754-8391C4C1A2E1}" destId="{386B93D7-271B-6E46-A1CE-7D26AA90AA7C}" srcOrd="0" destOrd="0" parTransId="{4E88D2E3-3821-6E44-8036-5A91ED28B7DC}" sibTransId="{6023F243-05CE-0F4E-ADB0-7F0F9FCD198C}"/>
    <dgm:cxn modelId="{3AFBD7EC-44D9-414F-BE7A-254BBA039B51}" type="presOf" srcId="{153AF5D7-7DEE-374C-984D-0E6FF8704226}" destId="{4A4D9102-A619-D84D-8AF3-9C6997BD9313}" srcOrd="0" destOrd="0" presId="urn:microsoft.com/office/officeart/2005/8/layout/hList1"/>
    <dgm:cxn modelId="{04AD6C95-D206-DE45-B40B-117E41F9E7A7}" type="presOf" srcId="{770E589C-0B6B-BA4E-B7E1-E5DF176B1B3B}" destId="{2E02D69D-9880-1E46-9D39-C4049A9731F1}" srcOrd="0" destOrd="0" presId="urn:microsoft.com/office/officeart/2005/8/layout/hList1"/>
    <dgm:cxn modelId="{FF44ADF4-42D1-1846-A815-3398262C93B0}" type="presParOf" srcId="{D98EEE5D-187A-3549-8A31-B0207EDFEFB3}" destId="{A09BC0B0-3A87-AF4B-8DE7-D9D31964330C}" srcOrd="0" destOrd="0" presId="urn:microsoft.com/office/officeart/2005/8/layout/hList1"/>
    <dgm:cxn modelId="{FD06E1CB-952F-3A45-8E58-BBE0E1ED11E2}" type="presParOf" srcId="{A09BC0B0-3A87-AF4B-8DE7-D9D31964330C}" destId="{2E02D69D-9880-1E46-9D39-C4049A9731F1}" srcOrd="0" destOrd="0" presId="urn:microsoft.com/office/officeart/2005/8/layout/hList1"/>
    <dgm:cxn modelId="{C9CD9BA0-710B-1B49-8778-2593BC487916}" type="presParOf" srcId="{A09BC0B0-3A87-AF4B-8DE7-D9D31964330C}" destId="{FC013487-DFCC-1D48-B823-1F154EC02F6F}" srcOrd="1" destOrd="0" presId="urn:microsoft.com/office/officeart/2005/8/layout/hList1"/>
    <dgm:cxn modelId="{4FA76AB0-B1A5-1247-BB7B-8FCE603886B1}" type="presParOf" srcId="{D98EEE5D-187A-3549-8A31-B0207EDFEFB3}" destId="{82CDA1F3-0387-B64B-A5E3-C72B109033D4}" srcOrd="1" destOrd="0" presId="urn:microsoft.com/office/officeart/2005/8/layout/hList1"/>
    <dgm:cxn modelId="{E07167C0-AF21-AB49-9C32-B34DE3602372}" type="presParOf" srcId="{D98EEE5D-187A-3549-8A31-B0207EDFEFB3}" destId="{5B242078-A333-F94F-9D6B-425A83FBFC64}" srcOrd="2" destOrd="0" presId="urn:microsoft.com/office/officeart/2005/8/layout/hList1"/>
    <dgm:cxn modelId="{31914228-BBAE-C144-84EE-AF15A35A1B2A}" type="presParOf" srcId="{5B242078-A333-F94F-9D6B-425A83FBFC64}" destId="{1B7A8D48-3CE0-2E46-B290-1DF4E3C14D48}" srcOrd="0" destOrd="0" presId="urn:microsoft.com/office/officeart/2005/8/layout/hList1"/>
    <dgm:cxn modelId="{A00E21D9-5A40-664F-B824-D7FD804A0C8D}" type="presParOf" srcId="{5B242078-A333-F94F-9D6B-425A83FBFC64}" destId="{53FBB42D-DAB4-3B49-94C0-07A7CD9684D7}" srcOrd="1" destOrd="0" presId="urn:microsoft.com/office/officeart/2005/8/layout/hList1"/>
    <dgm:cxn modelId="{5C8AFF4D-BA6B-2840-8F0C-3DEF0CF12412}" type="presParOf" srcId="{D98EEE5D-187A-3549-8A31-B0207EDFEFB3}" destId="{AB91DCD9-39BD-0443-9A77-6921522C247D}" srcOrd="3" destOrd="0" presId="urn:microsoft.com/office/officeart/2005/8/layout/hList1"/>
    <dgm:cxn modelId="{86DAE6A1-9144-EA4A-BDFF-87BCA96AFE04}" type="presParOf" srcId="{D98EEE5D-187A-3549-8A31-B0207EDFEFB3}" destId="{D829372C-D09F-5940-9C16-4BA8F9B3D9F1}" srcOrd="4" destOrd="0" presId="urn:microsoft.com/office/officeart/2005/8/layout/hList1"/>
    <dgm:cxn modelId="{4E7E9A2D-D406-3842-A0BB-07BBEFE94EE9}" type="presParOf" srcId="{D829372C-D09F-5940-9C16-4BA8F9B3D9F1}" destId="{4A4D9102-A619-D84D-8AF3-9C6997BD9313}" srcOrd="0" destOrd="0" presId="urn:microsoft.com/office/officeart/2005/8/layout/hList1"/>
    <dgm:cxn modelId="{ED939A23-782A-0341-91C9-B7120C8FB82B}" type="presParOf" srcId="{D829372C-D09F-5940-9C16-4BA8F9B3D9F1}" destId="{5195DF57-1253-9D40-80E9-1122DA31EFE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3CFF0F1-718A-BF46-AA88-ACA50C3D9A15}" type="datetimeFigureOut">
              <a:rPr lang="en-US" smtClean="0"/>
              <a:t>5/16/2021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46EC127-4317-2F46-832B-8780EDEF7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009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B104F22B-D64D-5146-AF07-29744DF649A9}" type="datetime1">
              <a:rPr lang="ar-LY" smtClean="0"/>
              <a:t>05/10/1442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862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706-68AD-C141-BB4D-878C78FABF29}" type="datetime1">
              <a:rPr lang="ar-LY" smtClean="0"/>
              <a:t>05/10/1442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497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FF887-BB19-BD43-B91E-AC7C40BF40CF}" type="datetime1">
              <a:rPr lang="ar-LY" smtClean="0"/>
              <a:t>05/10/1442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562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79EB5-8CFC-144A-BC06-F5C588F8811A}" type="datetime1">
              <a:rPr lang="ar-LY" smtClean="0"/>
              <a:t>05/10/1442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811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381E8B0-51D5-D741-9E6D-613D5361BAF2}" type="datetime1">
              <a:rPr lang="ar-LY" smtClean="0"/>
              <a:t>05/10/1442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0899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256A9-36AB-4A40-8851-65913BAEF03B}" type="datetime1">
              <a:rPr lang="ar-LY" smtClean="0"/>
              <a:t>05/10/1442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44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8DBE-491E-BB49-B0A2-384C68B54B03}" type="datetime1">
              <a:rPr lang="ar-LY" smtClean="0"/>
              <a:t>05/10/1442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17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2CCB4-9D1B-FB46-A9CF-2810CEEA5B90}" type="datetime1">
              <a:rPr lang="ar-LY" smtClean="0"/>
              <a:t>05/10/1442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59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7722-A50F-9745-9B0F-00F16A9DCB20}" type="datetime1">
              <a:rPr lang="ar-LY" smtClean="0"/>
              <a:t>05/10/1442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40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7C4AE-7363-8D4C-BD8F-8D61A083A467}" type="datetime1">
              <a:rPr lang="ar-LY" smtClean="0"/>
              <a:t>05/10/1442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4516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E788C91-C810-7248-9071-F0B4BCFB7309}" type="datetime1">
              <a:rPr lang="ar-LY" smtClean="0"/>
              <a:t>05/10/1442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7877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5CF49E2-27B6-354E-8D14-19D308BC2953}" type="datetime1">
              <a:rPr lang="ar-LY" smtClean="0"/>
              <a:t>05/10/1442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385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Internet" TargetMode="External"/><Relationship Id="rId2" Type="http://schemas.openxmlformats.org/officeDocument/2006/relationships/hyperlink" Target="https://www.merriam-webster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computerhistory.org/revolution/networking/19/314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>
            <a:extLst>
              <a:ext uri="{FF2B5EF4-FFF2-40B4-BE49-F238E27FC236}">
                <a16:creationId xmlns:a16="http://schemas.microsoft.com/office/drawing/2014/main" xmlns="" id="{79C1C171-55D4-CB44-A274-E35BC41B36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400" y="5752286"/>
            <a:ext cx="7665720" cy="914400"/>
          </a:xfrm>
        </p:spPr>
        <p:txBody>
          <a:bodyPr>
            <a:noAutofit/>
          </a:bodyPr>
          <a:lstStyle/>
          <a:p>
            <a:pPr marL="0" indent="0" algn="r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None/>
              <a:tabLst>
                <a:tab pos="1143000" algn="r"/>
              </a:tabLst>
            </a:pPr>
            <a:r>
              <a:rPr lang="en-US" sz="1800" dirty="0"/>
              <a:t>Name: </a:t>
            </a:r>
            <a:r>
              <a:rPr lang="en-US" sz="1800" dirty="0" err="1" smtClean="0"/>
              <a:t>Nhawnd</a:t>
            </a:r>
            <a:r>
              <a:rPr lang="en-US" sz="1800" dirty="0" smtClean="0"/>
              <a:t> </a:t>
            </a:r>
            <a:r>
              <a:rPr lang="en-US" sz="1800" dirty="0" err="1" smtClean="0"/>
              <a:t>Elhammali</a:t>
            </a:r>
            <a:endParaRPr lang="en-US" sz="1800" dirty="0"/>
          </a:p>
          <a:p>
            <a:pPr marL="0" indent="0" algn="r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None/>
              <a:tabLst>
                <a:tab pos="1143000" algn="r"/>
              </a:tabLst>
            </a:pPr>
            <a:r>
              <a:rPr lang="en-US" sz="1800" dirty="0"/>
              <a:t>Student ID :2752</a:t>
            </a:r>
          </a:p>
          <a:p>
            <a:pPr marL="0" indent="0" algn="r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None/>
              <a:tabLst>
                <a:tab pos="1143000" algn="r"/>
              </a:tabLst>
            </a:pPr>
            <a:r>
              <a:rPr lang="en-US" sz="1800" dirty="0"/>
              <a:t>Email:nahawand_2752@limu.edu.ly</a:t>
            </a: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xmlns="" id="{A343BC39-EAC4-3A43-B4CE-E8F8CA3144B3}"/>
              </a:ext>
            </a:extLst>
          </p:cNvPr>
          <p:cNvSpPr txBox="1"/>
          <p:nvPr/>
        </p:nvSpPr>
        <p:spPr>
          <a:xfrm>
            <a:off x="2607407" y="343714"/>
            <a:ext cx="6690359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/>
              <a:t>Libyan </a:t>
            </a:r>
            <a:r>
              <a:rPr lang="en-US" sz="2400" dirty="0" smtClean="0"/>
              <a:t>international Medical </a:t>
            </a:r>
            <a:r>
              <a:rPr lang="en-US" sz="2400" dirty="0"/>
              <a:t>university faculty of </a:t>
            </a:r>
            <a:r>
              <a:rPr lang="en-US" sz="2400" dirty="0" smtClean="0"/>
              <a:t>Business Administration</a:t>
            </a:r>
            <a:endParaRPr lang="en-US" sz="2400" dirty="0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xmlns="" id="{9BA61E96-7AD8-4744-8FEC-8A0AE3854E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5151" y="0"/>
            <a:ext cx="1927001" cy="1712890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xmlns="" id="{F2C7437A-8688-7142-B374-107D5B8AC5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758"/>
            <a:ext cx="1764406" cy="1764406"/>
          </a:xfrm>
          <a:prstGeom prst="rect">
            <a:avLst/>
          </a:prstGeom>
        </p:spPr>
      </p:pic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xmlns="" id="{607118F7-A42E-204B-887C-F38648189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3C23EB16-FA09-6A4C-A5EB-108AC91669CA}"/>
              </a:ext>
            </a:extLst>
          </p:cNvPr>
          <p:cNvSpPr txBox="1"/>
          <p:nvPr/>
        </p:nvSpPr>
        <p:spPr>
          <a:xfrm>
            <a:off x="13283514" y="3113903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algn="r" defTabSz="457200" rtl="1" eaLnBrk="1" latinLnBrk="0" hangingPunct="1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22938" y="2408565"/>
            <a:ext cx="7394027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800" b="1" dirty="0" smtClean="0"/>
              <a:t>Out Line Internet Browsers and Websites</a:t>
            </a:r>
            <a:endParaRPr lang="ar-SA" sz="4800" b="1" dirty="0"/>
          </a:p>
        </p:txBody>
      </p:sp>
    </p:spTree>
    <p:extLst>
      <p:ext uri="{BB962C8B-B14F-4D97-AF65-F5344CB8AC3E}">
        <p14:creationId xmlns:p14="http://schemas.microsoft.com/office/powerpoint/2010/main" val="93667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صورة 9">
            <a:extLst>
              <a:ext uri="{FF2B5EF4-FFF2-40B4-BE49-F238E27FC236}">
                <a16:creationId xmlns:a16="http://schemas.microsoft.com/office/drawing/2014/main" xmlns="" id="{66ABC32C-A4B4-F340-830D-60F2C041E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" y="178640"/>
            <a:ext cx="11841480" cy="6500719"/>
          </a:xfrm>
          <a:prstGeom prst="rect">
            <a:avLst/>
          </a:prstGeom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xmlns="" id="{4E03A738-8BFC-8948-AD6D-0FD2F747B8A0}"/>
              </a:ext>
            </a:extLst>
          </p:cNvPr>
          <p:cNvSpPr txBox="1"/>
          <p:nvPr/>
        </p:nvSpPr>
        <p:spPr>
          <a:xfrm>
            <a:off x="716280" y="609600"/>
            <a:ext cx="4273927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5 Examples of browsers:</a:t>
            </a: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xmlns="" id="{A4D1B7B5-E986-9E44-B30E-FFED3BDF8FCF}"/>
              </a:ext>
            </a:extLst>
          </p:cNvPr>
          <p:cNvSpPr txBox="1"/>
          <p:nvPr/>
        </p:nvSpPr>
        <p:spPr>
          <a:xfrm>
            <a:off x="716280" y="1478280"/>
            <a:ext cx="4078361" cy="255454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Internet explorer</a:t>
            </a:r>
            <a:r>
              <a:rPr lang="ar-SA" sz="3200" dirty="0"/>
              <a:t>.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Firefox</a:t>
            </a:r>
            <a:r>
              <a:rPr lang="ar-SA" sz="3200" dirty="0"/>
              <a:t>.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Google chrome</a:t>
            </a:r>
            <a:r>
              <a:rPr lang="ar-SA" sz="3200" dirty="0"/>
              <a:t>.</a:t>
            </a:r>
            <a:r>
              <a:rPr lang="en-US" sz="3200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Safari </a:t>
            </a:r>
            <a:r>
              <a:rPr lang="ar-SA" sz="3200" dirty="0"/>
              <a:t>.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Microsoft </a:t>
            </a:r>
            <a:r>
              <a:rPr lang="ar-SA" sz="3200" dirty="0"/>
              <a:t>.</a:t>
            </a:r>
            <a:endParaRPr lang="en-US" sz="3200" dirty="0"/>
          </a:p>
        </p:txBody>
      </p:sp>
      <p:sp>
        <p:nvSpPr>
          <p:cNvPr id="15" name="مربع نص 14">
            <a:extLst>
              <a:ext uri="{FF2B5EF4-FFF2-40B4-BE49-F238E27FC236}">
                <a16:creationId xmlns:a16="http://schemas.microsoft.com/office/drawing/2014/main" xmlns="" id="{6A0431B0-6BFE-F94E-B614-9ED3E699DBE8}"/>
              </a:ext>
            </a:extLst>
          </p:cNvPr>
          <p:cNvSpPr txBox="1"/>
          <p:nvPr/>
        </p:nvSpPr>
        <p:spPr>
          <a:xfrm>
            <a:off x="6722691" y="1478280"/>
            <a:ext cx="4379725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Magazine websites.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Portfolio website.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Landing pages.</a:t>
            </a:r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xmlns="" id="{307726D4-B121-C94F-8D3B-1CB1EA66CE53}"/>
              </a:ext>
            </a:extLst>
          </p:cNvPr>
          <p:cNvSpPr txBox="1"/>
          <p:nvPr/>
        </p:nvSpPr>
        <p:spPr>
          <a:xfrm>
            <a:off x="6553200" y="609600"/>
            <a:ext cx="425148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3 Examples of websites:</a:t>
            </a:r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xmlns="" id="{602EA8E8-776F-2F4C-B25C-105E02B15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57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92B1B65E-708F-7E46-ABA2-E7E84F128E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4.conclousion</a:t>
            </a:r>
          </a:p>
        </p:txBody>
      </p:sp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xmlns="" id="{00B7C4DC-EA56-D44C-9291-A9C59817A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31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ربع نص 7">
            <a:extLst>
              <a:ext uri="{FF2B5EF4-FFF2-40B4-BE49-F238E27FC236}">
                <a16:creationId xmlns:a16="http://schemas.microsoft.com/office/drawing/2014/main" xmlns="" id="{D957E387-97B0-0043-B981-6A523EDA216A}"/>
              </a:ext>
            </a:extLst>
          </p:cNvPr>
          <p:cNvSpPr txBox="1"/>
          <p:nvPr/>
        </p:nvSpPr>
        <p:spPr>
          <a:xfrm>
            <a:off x="655320" y="2151727"/>
            <a:ext cx="7757160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/>
              <a:t>Website and web browser are playing important improvement in business.</a:t>
            </a:r>
          </a:p>
          <a:p>
            <a:r>
              <a:rPr lang="en-US" sz="3200" dirty="0"/>
              <a:t>Also have their own place for the platform where there is specific information required. </a:t>
            </a:r>
          </a:p>
        </p:txBody>
      </p:sp>
      <p:sp>
        <p:nvSpPr>
          <p:cNvPr id="9" name="عنصر نائب لرقم الشريحة 8">
            <a:extLst>
              <a:ext uri="{FF2B5EF4-FFF2-40B4-BE49-F238E27FC236}">
                <a16:creationId xmlns:a16="http://schemas.microsoft.com/office/drawing/2014/main" xmlns="" id="{189D437C-0F18-EC48-8F26-A4DD5AFA5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42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3461B253-5879-5643-9F53-C3BE673DF2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3548" y="1764457"/>
            <a:ext cx="6408812" cy="1664543"/>
          </a:xfrm>
        </p:spPr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xmlns="" id="{56583DA3-9FFB-C549-B113-88A9CF82FF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0576" y="3794760"/>
            <a:ext cx="8924544" cy="153924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3 Dictionary by Merriam-Webster: America's most-trusted online dictionary. (n.d.). Retrieved April 12, 2021, from </a:t>
            </a:r>
            <a:r>
              <a:rPr lang="en-US" dirty="0">
                <a:hlinkClick r:id="rId2"/>
              </a:rPr>
              <a:t>https://www.merriam-webster.com/</a:t>
            </a:r>
            <a:endParaRPr lang="en-US" dirty="0"/>
          </a:p>
          <a:p>
            <a:endParaRPr lang="en-US" dirty="0"/>
          </a:p>
          <a:p>
            <a:r>
              <a:rPr lang="en-US" dirty="0"/>
              <a:t>Internet. (2021, April 08). Retrieved April 12, 2021, from </a:t>
            </a:r>
            <a:r>
              <a:rPr lang="en-US" dirty="0">
                <a:hlinkClick r:id="rId3"/>
              </a:rPr>
              <a:t>https://en.wikipedia.org/wiki/Internet</a:t>
            </a:r>
            <a:endParaRPr lang="en-US" dirty="0"/>
          </a:p>
          <a:p>
            <a:r>
              <a:rPr lang="en-US" dirty="0"/>
              <a:t>Computer history Museum. (n.d.). Retrieved April 12, 2021, from  r</a:t>
            </a:r>
          </a:p>
          <a:p>
            <a:endParaRPr lang="en-US" dirty="0"/>
          </a:p>
          <a:p>
            <a:r>
              <a:rPr lang="en-US" dirty="0"/>
              <a:t>Computer history Museum. (n.d.). Retrieved April 12, 2021, from </a:t>
            </a:r>
            <a:r>
              <a:rPr lang="en-US" dirty="0">
                <a:hlinkClick r:id="rId4"/>
              </a:rPr>
              <a:t>https://www.computerhistory.org/revolution/networking/19/314</a:t>
            </a:r>
            <a:endParaRPr lang="ar-SA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xmlns="" id="{73AB9850-CEC1-944D-BACF-02D80E5A1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2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71D0D119-0739-6646-ABDC-396092DF9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xmlns="" id="{E0812FF8-C04E-3A42-941A-08CCE757A9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" y="278080"/>
            <a:ext cx="12009120" cy="6301840"/>
          </a:xfrm>
        </p:spPr>
      </p:pic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xmlns="" id="{547A7B76-2E72-9642-9923-31DC7B467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24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9BCCE10B-BBF8-A74A-BB9A-1745D93CD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CONTENT: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5F231A3B-79CA-3748-9E2D-3A3BAA6D81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560" y="2283486"/>
            <a:ext cx="10058400" cy="393192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Definition internet ,browser ,website</a:t>
            </a:r>
          </a:p>
          <a:p>
            <a:endParaRPr lang="en-US" sz="2400" dirty="0"/>
          </a:p>
          <a:p>
            <a:r>
              <a:rPr lang="en-US" sz="2400" dirty="0"/>
              <a:t>What difference between internet, website and browser</a:t>
            </a:r>
          </a:p>
          <a:p>
            <a:endParaRPr lang="en-US" sz="2400" dirty="0"/>
          </a:p>
          <a:p>
            <a:r>
              <a:rPr lang="en-US" sz="2400" dirty="0"/>
              <a:t>Examples of browser and website</a:t>
            </a:r>
            <a:endParaRPr lang="ar-SA" sz="2400" dirty="0"/>
          </a:p>
          <a:p>
            <a:endParaRPr lang="en-US" sz="2400" dirty="0"/>
          </a:p>
          <a:p>
            <a:r>
              <a:rPr lang="en-US" sz="2400" dirty="0"/>
              <a:t>conclusion</a:t>
            </a:r>
          </a:p>
          <a:p>
            <a:endParaRPr lang="en-US" sz="2400" dirty="0"/>
          </a:p>
          <a:p>
            <a:r>
              <a:rPr lang="en-US" sz="2400" dirty="0"/>
              <a:t>Reference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xmlns="" id="{D5A6B250-493B-F840-ADE4-3F75713C6343}"/>
              </a:ext>
            </a:extLst>
          </p:cNvPr>
          <p:cNvSpPr/>
          <p:nvPr/>
        </p:nvSpPr>
        <p:spPr>
          <a:xfrm>
            <a:off x="670560" y="1051560"/>
            <a:ext cx="396240" cy="492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xmlns="" id="{346E9964-57F0-1140-89B1-B5174C339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27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>
            <a:extLst>
              <a:ext uri="{FF2B5EF4-FFF2-40B4-BE49-F238E27FC236}">
                <a16:creationId xmlns:a16="http://schemas.microsoft.com/office/drawing/2014/main" xmlns="" id="{33F0B567-2931-614C-A8C6-82A4A0630B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1707" y="2411303"/>
            <a:ext cx="9068586" cy="2590800"/>
          </a:xfrm>
        </p:spPr>
        <p:txBody>
          <a:bodyPr/>
          <a:lstStyle/>
          <a:p>
            <a:r>
              <a:rPr lang="en-US" dirty="0"/>
              <a:t>1.Definition internet, browsers, websites</a:t>
            </a:r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xmlns="" id="{E31AA0D3-08BA-EA4C-B023-DB216E50C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462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>
            <a:extLst>
              <a:ext uri="{FF2B5EF4-FFF2-40B4-BE49-F238E27FC236}">
                <a16:creationId xmlns:a16="http://schemas.microsoft.com/office/drawing/2014/main" xmlns="" id="{616C284B-CBB5-6046-9F21-4E3DEC400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Internet definition:</a:t>
            </a:r>
          </a:p>
        </p:txBody>
      </p:sp>
      <p:pic>
        <p:nvPicPr>
          <p:cNvPr id="8" name="عنصر نائب للمحتوى 7">
            <a:extLst>
              <a:ext uri="{FF2B5EF4-FFF2-40B4-BE49-F238E27FC236}">
                <a16:creationId xmlns:a16="http://schemas.microsoft.com/office/drawing/2014/main" xmlns="" id="{D48CBA46-CBE5-0A47-B0F0-0702B57E2D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12580" y="4218940"/>
            <a:ext cx="2598420" cy="2260600"/>
          </a:xfrm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xmlns="" id="{2E89B88D-AF1D-3248-BC4B-938BCB637B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69" t="42138" r="-1269" b="-54631"/>
          <a:stretch/>
        </p:blipFill>
        <p:spPr>
          <a:xfrm>
            <a:off x="274320" y="3657600"/>
            <a:ext cx="8623130" cy="5987952"/>
          </a:xfrm>
          <a:prstGeom prst="rect">
            <a:avLst/>
          </a:prstGeom>
        </p:spPr>
      </p:pic>
      <p:sp>
        <p:nvSpPr>
          <p:cNvPr id="12" name="مربع نص 11">
            <a:extLst>
              <a:ext uri="{FF2B5EF4-FFF2-40B4-BE49-F238E27FC236}">
                <a16:creationId xmlns:a16="http://schemas.microsoft.com/office/drawing/2014/main" xmlns="" id="{E2E6E34B-28FC-BD4D-AC4B-65F3A0D43358}"/>
              </a:ext>
            </a:extLst>
          </p:cNvPr>
          <p:cNvSpPr txBox="1"/>
          <p:nvPr/>
        </p:nvSpPr>
        <p:spPr>
          <a:xfrm>
            <a:off x="579120" y="394449"/>
            <a:ext cx="7345679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/>
              <a:t>Is the global system of interconnected computer networks that uses the internet protocol suits to communicate between networks and devices . It is a network of networks that  consists of private ,public , academic ,business ,and government networks of local to global scope.</a:t>
            </a:r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xmlns="" id="{5730A52A-6132-7744-ABE9-0359D2472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259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96C08987-9EA6-7E4A-B6C0-261C22916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Browser definition:</a:t>
            </a: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xmlns="" id="{5D92ADFE-DFF4-8A44-A4B7-7161BB73F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5910" y="4221480"/>
            <a:ext cx="2651760" cy="2236470"/>
          </a:xfrm>
          <a:prstGeom prst="rect">
            <a:avLst/>
          </a:prstGeom>
        </p:spPr>
      </p:pic>
      <p:pic>
        <p:nvPicPr>
          <p:cNvPr id="12" name="عنصر نائب للمحتوى 11">
            <a:extLst>
              <a:ext uri="{FF2B5EF4-FFF2-40B4-BE49-F238E27FC236}">
                <a16:creationId xmlns:a16="http://schemas.microsoft.com/office/drawing/2014/main" xmlns="" id="{E0ABAD3B-E44C-6449-86FE-2E72D9A9F0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99" t="-7186" r="-399" b="7186"/>
          <a:stretch/>
        </p:blipFill>
        <p:spPr>
          <a:xfrm>
            <a:off x="228600" y="3429000"/>
            <a:ext cx="8580120" cy="3144520"/>
          </a:xfrm>
        </p:spPr>
      </p:pic>
      <p:sp>
        <p:nvSpPr>
          <p:cNvPr id="13" name="مربع نص 12">
            <a:extLst>
              <a:ext uri="{FF2B5EF4-FFF2-40B4-BE49-F238E27FC236}">
                <a16:creationId xmlns:a16="http://schemas.microsoft.com/office/drawing/2014/main" xmlns="" id="{45F6D792-A1A9-1C47-8F9F-689E92608E6D}"/>
              </a:ext>
            </a:extLst>
          </p:cNvPr>
          <p:cNvSpPr txBox="1"/>
          <p:nvPr/>
        </p:nvSpPr>
        <p:spPr>
          <a:xfrm>
            <a:off x="746760" y="762000"/>
            <a:ext cx="713232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is application software for accessing the world wide web.  When a user requests a web page from a particular website ,the web browser retrieves the necessary content from a web server and then displays the page on the users device.</a:t>
            </a:r>
          </a:p>
        </p:txBody>
      </p:sp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xmlns="" id="{3494FFB1-C804-5148-80FA-BB8145BB8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23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DC577D12-82AE-9F41-A684-6EA30A5E1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Website definition:</a:t>
            </a:r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xmlns="" id="{1627B190-5E0C-C24F-BE3D-F050093419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9720" y="4254499"/>
            <a:ext cx="2568466" cy="2207261"/>
          </a:xfrm>
          <a:prstGeom prst="rect">
            <a:avLst/>
          </a:prstGeom>
        </p:spPr>
      </p:pic>
      <p:pic>
        <p:nvPicPr>
          <p:cNvPr id="14" name="عنصر نائب للمحتوى 13">
            <a:extLst>
              <a:ext uri="{FF2B5EF4-FFF2-40B4-BE49-F238E27FC236}">
                <a16:creationId xmlns:a16="http://schemas.microsoft.com/office/drawing/2014/main" xmlns="" id="{06BBFEEB-73E9-614C-AE97-4E9763515C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3840" y="3429000"/>
            <a:ext cx="8534400" cy="3137690"/>
          </a:xfrm>
        </p:spPr>
      </p:pic>
      <p:sp>
        <p:nvSpPr>
          <p:cNvPr id="15" name="مربع نص 14">
            <a:extLst>
              <a:ext uri="{FF2B5EF4-FFF2-40B4-BE49-F238E27FC236}">
                <a16:creationId xmlns:a16="http://schemas.microsoft.com/office/drawing/2014/main" xmlns="" id="{046D57CF-3A45-7345-A987-488746A56068}"/>
              </a:ext>
            </a:extLst>
          </p:cNvPr>
          <p:cNvSpPr txBox="1"/>
          <p:nvPr/>
        </p:nvSpPr>
        <p:spPr>
          <a:xfrm>
            <a:off x="354330" y="757644"/>
            <a:ext cx="831342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A group of world wide web pages usually containing hyperlinks to each other and made available online by an individual ,company ,educational institution ,government, or organization.</a:t>
            </a:r>
          </a:p>
        </p:txBody>
      </p:sp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xmlns="" id="{E7BDDF23-9709-5144-80CE-96F3172CD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72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>
            <a:extLst>
              <a:ext uri="{FF2B5EF4-FFF2-40B4-BE49-F238E27FC236}">
                <a16:creationId xmlns:a16="http://schemas.microsoft.com/office/drawing/2014/main" xmlns="" id="{0F792488-9AB6-D54E-812C-CC07DC969C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1707" y="2319863"/>
            <a:ext cx="9068586" cy="2590800"/>
          </a:xfrm>
        </p:spPr>
        <p:txBody>
          <a:bodyPr/>
          <a:lstStyle/>
          <a:p>
            <a:r>
              <a:rPr lang="en-US" dirty="0"/>
              <a:t>2.Difference between internet,  website, browser </a:t>
            </a:r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xmlns="" id="{612B7F9F-2598-344D-9CEF-A7AF44110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502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رسم تخطيطي 6">
            <a:extLst>
              <a:ext uri="{FF2B5EF4-FFF2-40B4-BE49-F238E27FC236}">
                <a16:creationId xmlns:a16="http://schemas.microsoft.com/office/drawing/2014/main" xmlns="" id="{FD2A54D0-AC2C-6C40-A393-C36E330D01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7917094"/>
              </p:ext>
            </p:extLst>
          </p:nvPr>
        </p:nvGraphicFramePr>
        <p:xfrm>
          <a:off x="548640" y="228600"/>
          <a:ext cx="1109472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xmlns="" id="{37DB832C-75C4-8746-B031-C12C2CB78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936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814B728F-7B4E-6C40-8A89-C862EE94F6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3.Examples of browser and website</a:t>
            </a:r>
          </a:p>
        </p:txBody>
      </p:sp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xmlns="" id="{90EAC634-2CE0-DD45-AAC2-D2F78BC0B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7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F10001067">
  <a:themeElements>
    <a:clrScheme name="مخصص 1">
      <a:dk1>
        <a:srgbClr val="000000"/>
      </a:dk1>
      <a:lt1>
        <a:srgbClr val="FFFFFF"/>
      </a:lt1>
      <a:dk2>
        <a:srgbClr val="454551"/>
      </a:dk2>
      <a:lt2>
        <a:srgbClr val="D8D9DC"/>
      </a:lt2>
      <a:accent1>
        <a:srgbClr val="E3728B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فقاعات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فقاعات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067" id="{6D48DF1F-3205-4BD3-BCE6-BB8AE4BD636D}" vid="{64CDEB10-5C4C-4854-81F4-0A621AB7BFBF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{05FF5CA9-AF9F-E549-BD1D-CF965452FA0E}tf10001067</Template>
  <TotalTime>891</TotalTime>
  <Words>387</Words>
  <Application>Microsoft Office PowerPoint</Application>
  <PresentationFormat>Widescreen</PresentationFormat>
  <Paragraphs>69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Century Gothic</vt:lpstr>
      <vt:lpstr>Garamond</vt:lpstr>
      <vt:lpstr>Tahoma</vt:lpstr>
      <vt:lpstr>Wingdings 2</vt:lpstr>
      <vt:lpstr>TF10001067</vt:lpstr>
      <vt:lpstr>PowerPoint Presentation</vt:lpstr>
      <vt:lpstr>TABLE OF CONTENT:</vt:lpstr>
      <vt:lpstr>1.Definition internet, browsers, websites</vt:lpstr>
      <vt:lpstr>Internet definition:</vt:lpstr>
      <vt:lpstr>Browser definition:</vt:lpstr>
      <vt:lpstr>Website definition:</vt:lpstr>
      <vt:lpstr>2.Difference between internet,  website, browser </vt:lpstr>
      <vt:lpstr>PowerPoint Presentation</vt:lpstr>
      <vt:lpstr>3.Examples of browser and website</vt:lpstr>
      <vt:lpstr>PowerPoint Presentation</vt:lpstr>
      <vt:lpstr>4.conclousion</vt:lpstr>
      <vt:lpstr>PowerPoint Presentation</vt:lpstr>
      <vt:lpstr>reference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OUTLINE INTRANET ,BROWSERS, AND WEBSITES</dc:title>
  <dc:creator>nona.hammali@gmail.com</dc:creator>
  <cp:lastModifiedBy>user</cp:lastModifiedBy>
  <cp:revision>25</cp:revision>
  <dcterms:created xsi:type="dcterms:W3CDTF">2021-04-12T08:21:38Z</dcterms:created>
  <dcterms:modified xsi:type="dcterms:W3CDTF">2021-05-16T11:32:57Z</dcterms:modified>
</cp:coreProperties>
</file>