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1"/>
  </p:notesMasterIdLst>
  <p:sldIdLst>
    <p:sldId id="256" r:id="rId2"/>
    <p:sldId id="257" r:id="rId3"/>
    <p:sldId id="258" r:id="rId4"/>
    <p:sldId id="259" r:id="rId5"/>
    <p:sldId id="260" r:id="rId6"/>
    <p:sldId id="261" r:id="rId7"/>
    <p:sldId id="264"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940" userDrawn="1">
          <p15:clr>
            <a:srgbClr val="A4A3A4"/>
          </p15:clr>
        </p15:guide>
        <p15:guide id="4" pos="40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78"/>
      </p:cViewPr>
      <p:guideLst>
        <p:guide orient="horz" pos="2160"/>
        <p:guide pos="3840"/>
        <p:guide pos="3940"/>
        <p:guide pos="40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221ABF-A4F4-42AA-9DBB-2EAEB1FA45E7}" type="doc">
      <dgm:prSet loTypeId="urn:microsoft.com/office/officeart/2005/8/layout/list1" loCatId="list" qsTypeId="urn:microsoft.com/office/officeart/2005/8/quickstyle/3d4" qsCatId="3D" csTypeId="urn:microsoft.com/office/officeart/2005/8/colors/accent5_3" csCatId="accent5" phldr="1"/>
      <dgm:spPr/>
      <dgm:t>
        <a:bodyPr/>
        <a:lstStyle/>
        <a:p>
          <a:pPr rtl="1"/>
          <a:endParaRPr lang="ar-SA"/>
        </a:p>
      </dgm:t>
    </dgm:pt>
    <dgm:pt modelId="{F75E8B70-C2A4-46C4-8770-10C909C9A142}">
      <dgm:prSet phldrT="[نص]" custT="1"/>
      <dgm:spPr/>
      <dgm:t>
        <a:bodyPr/>
        <a:lstStyle/>
        <a:p>
          <a:pPr rtl="1"/>
          <a:r>
            <a:rPr lang="en-US" sz="1600" dirty="0" smtClean="0">
              <a:latin typeface="Century" panose="02040604050505020304" pitchFamily="18" charset="0"/>
            </a:rPr>
            <a:t>INTRODUCTION</a:t>
          </a:r>
          <a:endParaRPr lang="ar-SA" sz="1600" dirty="0">
            <a:latin typeface="Century" panose="02040604050505020304" pitchFamily="18" charset="0"/>
          </a:endParaRPr>
        </a:p>
      </dgm:t>
    </dgm:pt>
    <dgm:pt modelId="{15A06A63-4569-4F85-8F02-4ED3364A3755}" type="parTrans" cxnId="{EC37BB49-EF78-43DC-9B6E-C0BE7614611D}">
      <dgm:prSet/>
      <dgm:spPr/>
      <dgm:t>
        <a:bodyPr/>
        <a:lstStyle/>
        <a:p>
          <a:pPr rtl="1"/>
          <a:endParaRPr lang="ar-SA"/>
        </a:p>
      </dgm:t>
    </dgm:pt>
    <dgm:pt modelId="{F8923583-DB3C-473C-AFD5-E5A35DF000D8}" type="sibTrans" cxnId="{EC37BB49-EF78-43DC-9B6E-C0BE7614611D}">
      <dgm:prSet/>
      <dgm:spPr/>
      <dgm:t>
        <a:bodyPr/>
        <a:lstStyle/>
        <a:p>
          <a:pPr rtl="1"/>
          <a:endParaRPr lang="ar-SA"/>
        </a:p>
      </dgm:t>
    </dgm:pt>
    <dgm:pt modelId="{035E40D7-A44B-49E5-B2D8-1E806F7593F2}">
      <dgm:prSet phldrT="[نص]" custT="1"/>
      <dgm:spPr/>
      <dgm:t>
        <a:bodyPr/>
        <a:lstStyle/>
        <a:p>
          <a:pPr rtl="1"/>
          <a:r>
            <a:rPr lang="en-US" sz="1600" dirty="0" smtClean="0">
              <a:latin typeface="Century" panose="02040604050505020304" pitchFamily="18" charset="0"/>
            </a:rPr>
            <a:t>WHAT IS CUSTOMER DRIVEN STRATEGY</a:t>
          </a:r>
          <a:endParaRPr lang="ar-SA" sz="1600" dirty="0">
            <a:latin typeface="Century" panose="02040604050505020304" pitchFamily="18" charset="0"/>
          </a:endParaRPr>
        </a:p>
      </dgm:t>
    </dgm:pt>
    <dgm:pt modelId="{6A0881B5-14C3-4783-B51A-A31E936034EA}" type="parTrans" cxnId="{5ADE5204-CA64-42E9-8A04-A4BC3EFBC2C8}">
      <dgm:prSet/>
      <dgm:spPr/>
      <dgm:t>
        <a:bodyPr/>
        <a:lstStyle/>
        <a:p>
          <a:pPr rtl="1"/>
          <a:endParaRPr lang="ar-SA"/>
        </a:p>
      </dgm:t>
    </dgm:pt>
    <dgm:pt modelId="{FA18BAB2-3D18-44A3-88AF-2F8BFDCD66EB}" type="sibTrans" cxnId="{5ADE5204-CA64-42E9-8A04-A4BC3EFBC2C8}">
      <dgm:prSet/>
      <dgm:spPr/>
      <dgm:t>
        <a:bodyPr/>
        <a:lstStyle/>
        <a:p>
          <a:pPr rtl="1"/>
          <a:endParaRPr lang="ar-SA"/>
        </a:p>
      </dgm:t>
    </dgm:pt>
    <dgm:pt modelId="{E752219A-D11C-4F1F-B6D8-C219AF786ED4}">
      <dgm:prSet phldrT="[نص]" custT="1"/>
      <dgm:spPr/>
      <dgm:t>
        <a:bodyPr/>
        <a:lstStyle/>
        <a:p>
          <a:pPr rtl="1"/>
          <a:r>
            <a:rPr lang="en-US" sz="1600" dirty="0" smtClean="0">
              <a:latin typeface="Century" panose="02040604050505020304" pitchFamily="18" charset="0"/>
            </a:rPr>
            <a:t>THE TOP MAIN ELEMENTS OF CUSTOMER</a:t>
          </a:r>
          <a:endParaRPr lang="ar-SA" sz="1600" dirty="0">
            <a:latin typeface="Century" panose="02040604050505020304" pitchFamily="18" charset="0"/>
          </a:endParaRPr>
        </a:p>
      </dgm:t>
    </dgm:pt>
    <dgm:pt modelId="{0934F2B0-B6FA-4FB9-9F14-B4443595E7F2}" type="parTrans" cxnId="{DB3789EE-7C71-47B0-8F80-D1D63B4E2F93}">
      <dgm:prSet/>
      <dgm:spPr/>
      <dgm:t>
        <a:bodyPr/>
        <a:lstStyle/>
        <a:p>
          <a:pPr rtl="1"/>
          <a:endParaRPr lang="ar-SA"/>
        </a:p>
      </dgm:t>
    </dgm:pt>
    <dgm:pt modelId="{B7203BBF-0B93-4EA0-9DD9-79038093F5EB}" type="sibTrans" cxnId="{DB3789EE-7C71-47B0-8F80-D1D63B4E2F93}">
      <dgm:prSet/>
      <dgm:spPr/>
      <dgm:t>
        <a:bodyPr/>
        <a:lstStyle/>
        <a:p>
          <a:pPr rtl="1"/>
          <a:endParaRPr lang="ar-SA"/>
        </a:p>
      </dgm:t>
    </dgm:pt>
    <dgm:pt modelId="{F526F5B0-6581-4CE5-98A7-58530C8F6D81}">
      <dgm:prSet phldrT="[نص]" custT="1"/>
      <dgm:spPr/>
      <dgm:t>
        <a:bodyPr/>
        <a:lstStyle/>
        <a:p>
          <a:pPr rtl="1"/>
          <a:r>
            <a:rPr lang="en-US" sz="1600" dirty="0" smtClean="0">
              <a:latin typeface="Century" panose="02040604050505020304" pitchFamily="18" charset="0"/>
            </a:rPr>
            <a:t>CONCLUSION </a:t>
          </a:r>
          <a:endParaRPr lang="ar-SA" sz="1600" dirty="0">
            <a:latin typeface="Century" panose="02040604050505020304" pitchFamily="18" charset="0"/>
          </a:endParaRPr>
        </a:p>
      </dgm:t>
    </dgm:pt>
    <dgm:pt modelId="{23F8D9CC-4FE8-4210-99E2-C145B8F0B43F}" type="parTrans" cxnId="{E340BDD2-DFD1-4E65-AD69-72960F35F555}">
      <dgm:prSet/>
      <dgm:spPr/>
      <dgm:t>
        <a:bodyPr/>
        <a:lstStyle/>
        <a:p>
          <a:pPr rtl="1"/>
          <a:endParaRPr lang="ar-SA"/>
        </a:p>
      </dgm:t>
    </dgm:pt>
    <dgm:pt modelId="{2F6B0383-2C4B-4756-8496-63595F79C809}" type="sibTrans" cxnId="{E340BDD2-DFD1-4E65-AD69-72960F35F555}">
      <dgm:prSet/>
      <dgm:spPr/>
      <dgm:t>
        <a:bodyPr/>
        <a:lstStyle/>
        <a:p>
          <a:pPr rtl="1"/>
          <a:endParaRPr lang="ar-SA"/>
        </a:p>
      </dgm:t>
    </dgm:pt>
    <dgm:pt modelId="{9E44DA2C-A9B8-4835-BD75-28D61B13DAE5}">
      <dgm:prSet phldrT="[نص]" custT="1"/>
      <dgm:spPr/>
      <dgm:t>
        <a:bodyPr/>
        <a:lstStyle/>
        <a:p>
          <a:pPr rtl="1"/>
          <a:r>
            <a:rPr lang="en-US" sz="1600" dirty="0" smtClean="0">
              <a:latin typeface="Century" panose="02040604050505020304" pitchFamily="18" charset="0"/>
            </a:rPr>
            <a:t>CUSTOMER VALEU</a:t>
          </a:r>
          <a:endParaRPr lang="ar-SA" sz="1600" dirty="0">
            <a:latin typeface="Century" panose="02040604050505020304" pitchFamily="18" charset="0"/>
          </a:endParaRPr>
        </a:p>
      </dgm:t>
    </dgm:pt>
    <dgm:pt modelId="{E1D06883-092F-4B88-A197-05A739FB9530}" type="parTrans" cxnId="{CFD246EE-378D-4D9D-9963-86E252AF0663}">
      <dgm:prSet/>
      <dgm:spPr/>
      <dgm:t>
        <a:bodyPr/>
        <a:lstStyle/>
        <a:p>
          <a:pPr rtl="1"/>
          <a:endParaRPr lang="ar-SA"/>
        </a:p>
      </dgm:t>
    </dgm:pt>
    <dgm:pt modelId="{FE1735EA-EAB7-4073-9F76-B2448065BFE3}" type="sibTrans" cxnId="{CFD246EE-378D-4D9D-9963-86E252AF0663}">
      <dgm:prSet/>
      <dgm:spPr/>
      <dgm:t>
        <a:bodyPr/>
        <a:lstStyle/>
        <a:p>
          <a:pPr rtl="1"/>
          <a:endParaRPr lang="ar-SA"/>
        </a:p>
      </dgm:t>
    </dgm:pt>
    <dgm:pt modelId="{87C70243-427B-449B-940D-8C9550098623}">
      <dgm:prSet phldrT="[نص]" custT="1"/>
      <dgm:spPr/>
      <dgm:t>
        <a:bodyPr/>
        <a:lstStyle/>
        <a:p>
          <a:pPr rtl="1"/>
          <a:r>
            <a:rPr lang="en-US" sz="1600" dirty="0" smtClean="0">
              <a:latin typeface="Century" panose="02040604050505020304" pitchFamily="18" charset="0"/>
            </a:rPr>
            <a:t>REFRENCE</a:t>
          </a:r>
          <a:endParaRPr lang="ar-SA" sz="1600" dirty="0">
            <a:latin typeface="Century" panose="02040604050505020304" pitchFamily="18" charset="0"/>
          </a:endParaRPr>
        </a:p>
      </dgm:t>
    </dgm:pt>
    <dgm:pt modelId="{341AAAF0-69D5-47D0-AC94-0C8E62D28BB9}" type="parTrans" cxnId="{FE2FC5A7-F88B-4ADA-8244-8D8BB646BC9B}">
      <dgm:prSet/>
      <dgm:spPr/>
      <dgm:t>
        <a:bodyPr/>
        <a:lstStyle/>
        <a:p>
          <a:pPr rtl="1"/>
          <a:endParaRPr lang="ar-SA"/>
        </a:p>
      </dgm:t>
    </dgm:pt>
    <dgm:pt modelId="{64CCCA75-F0F2-4E47-9ECD-AB1B951798CF}" type="sibTrans" cxnId="{FE2FC5A7-F88B-4ADA-8244-8D8BB646BC9B}">
      <dgm:prSet/>
      <dgm:spPr/>
      <dgm:t>
        <a:bodyPr/>
        <a:lstStyle/>
        <a:p>
          <a:pPr rtl="1"/>
          <a:endParaRPr lang="ar-SA"/>
        </a:p>
      </dgm:t>
    </dgm:pt>
    <dgm:pt modelId="{F557B783-055D-4183-8C2D-D763756ABC77}" type="pres">
      <dgm:prSet presAssocID="{DE221ABF-A4F4-42AA-9DBB-2EAEB1FA45E7}" presName="linear" presStyleCnt="0">
        <dgm:presLayoutVars>
          <dgm:dir/>
          <dgm:animLvl val="lvl"/>
          <dgm:resizeHandles val="exact"/>
        </dgm:presLayoutVars>
      </dgm:prSet>
      <dgm:spPr/>
      <dgm:t>
        <a:bodyPr/>
        <a:lstStyle/>
        <a:p>
          <a:pPr rtl="1"/>
          <a:endParaRPr lang="ar-SA"/>
        </a:p>
      </dgm:t>
    </dgm:pt>
    <dgm:pt modelId="{060640EA-4C81-40D9-9E14-0B1CB0211785}" type="pres">
      <dgm:prSet presAssocID="{F75E8B70-C2A4-46C4-8770-10C909C9A142}" presName="parentLin" presStyleCnt="0"/>
      <dgm:spPr/>
    </dgm:pt>
    <dgm:pt modelId="{76381536-035A-403F-803A-D2D4B0486D82}" type="pres">
      <dgm:prSet presAssocID="{F75E8B70-C2A4-46C4-8770-10C909C9A142}" presName="parentLeftMargin" presStyleLbl="node1" presStyleIdx="0" presStyleCnt="6"/>
      <dgm:spPr/>
      <dgm:t>
        <a:bodyPr/>
        <a:lstStyle/>
        <a:p>
          <a:pPr rtl="1"/>
          <a:endParaRPr lang="ar-SA"/>
        </a:p>
      </dgm:t>
    </dgm:pt>
    <dgm:pt modelId="{B9FE65FA-3271-4A99-8574-9EBE645866AF}" type="pres">
      <dgm:prSet presAssocID="{F75E8B70-C2A4-46C4-8770-10C909C9A142}" presName="parentText" presStyleLbl="node1" presStyleIdx="0" presStyleCnt="6" custScaleX="142857">
        <dgm:presLayoutVars>
          <dgm:chMax val="0"/>
          <dgm:bulletEnabled val="1"/>
        </dgm:presLayoutVars>
      </dgm:prSet>
      <dgm:spPr/>
      <dgm:t>
        <a:bodyPr/>
        <a:lstStyle/>
        <a:p>
          <a:pPr rtl="1"/>
          <a:endParaRPr lang="ar-SA"/>
        </a:p>
      </dgm:t>
    </dgm:pt>
    <dgm:pt modelId="{5B7D0FC7-F9ED-4F19-B521-78DDD8FA384C}" type="pres">
      <dgm:prSet presAssocID="{F75E8B70-C2A4-46C4-8770-10C909C9A142}" presName="negativeSpace" presStyleCnt="0"/>
      <dgm:spPr/>
    </dgm:pt>
    <dgm:pt modelId="{5298EF97-654F-4EAB-AE02-456C442E09EF}" type="pres">
      <dgm:prSet presAssocID="{F75E8B70-C2A4-46C4-8770-10C909C9A142}" presName="childText" presStyleLbl="conFgAcc1" presStyleIdx="0" presStyleCnt="6">
        <dgm:presLayoutVars>
          <dgm:bulletEnabled val="1"/>
        </dgm:presLayoutVars>
      </dgm:prSet>
      <dgm:spPr/>
    </dgm:pt>
    <dgm:pt modelId="{4E0C768D-BE48-4A5B-A391-E37489312F34}" type="pres">
      <dgm:prSet presAssocID="{F8923583-DB3C-473C-AFD5-E5A35DF000D8}" presName="spaceBetweenRectangles" presStyleCnt="0"/>
      <dgm:spPr/>
    </dgm:pt>
    <dgm:pt modelId="{D01FB628-227F-492C-BFA7-17B98C0CF2F0}" type="pres">
      <dgm:prSet presAssocID="{035E40D7-A44B-49E5-B2D8-1E806F7593F2}" presName="parentLin" presStyleCnt="0"/>
      <dgm:spPr/>
    </dgm:pt>
    <dgm:pt modelId="{C29A2490-8808-41F3-B010-FF99EEADB743}" type="pres">
      <dgm:prSet presAssocID="{035E40D7-A44B-49E5-B2D8-1E806F7593F2}" presName="parentLeftMargin" presStyleLbl="node1" presStyleIdx="0" presStyleCnt="6"/>
      <dgm:spPr/>
      <dgm:t>
        <a:bodyPr/>
        <a:lstStyle/>
        <a:p>
          <a:pPr rtl="1"/>
          <a:endParaRPr lang="ar-SA"/>
        </a:p>
      </dgm:t>
    </dgm:pt>
    <dgm:pt modelId="{B933B548-91DE-4C32-AC2B-0401C1042E0D}" type="pres">
      <dgm:prSet presAssocID="{035E40D7-A44B-49E5-B2D8-1E806F7593F2}" presName="parentText" presStyleLbl="node1" presStyleIdx="1" presStyleCnt="6" custScaleX="142857">
        <dgm:presLayoutVars>
          <dgm:chMax val="0"/>
          <dgm:bulletEnabled val="1"/>
        </dgm:presLayoutVars>
      </dgm:prSet>
      <dgm:spPr/>
      <dgm:t>
        <a:bodyPr/>
        <a:lstStyle/>
        <a:p>
          <a:pPr rtl="1"/>
          <a:endParaRPr lang="ar-SA"/>
        </a:p>
      </dgm:t>
    </dgm:pt>
    <dgm:pt modelId="{02D72F4D-530C-4882-8F5D-BD8FE12E34DE}" type="pres">
      <dgm:prSet presAssocID="{035E40D7-A44B-49E5-B2D8-1E806F7593F2}" presName="negativeSpace" presStyleCnt="0"/>
      <dgm:spPr/>
    </dgm:pt>
    <dgm:pt modelId="{72852A5D-BFF0-47A7-8A32-7D4898EF6EAA}" type="pres">
      <dgm:prSet presAssocID="{035E40D7-A44B-49E5-B2D8-1E806F7593F2}" presName="childText" presStyleLbl="conFgAcc1" presStyleIdx="1" presStyleCnt="6">
        <dgm:presLayoutVars>
          <dgm:bulletEnabled val="1"/>
        </dgm:presLayoutVars>
      </dgm:prSet>
      <dgm:spPr/>
    </dgm:pt>
    <dgm:pt modelId="{FD5BF4DE-5BB5-4859-B8B2-217FCCFE6FE9}" type="pres">
      <dgm:prSet presAssocID="{FA18BAB2-3D18-44A3-88AF-2F8BFDCD66EB}" presName="spaceBetweenRectangles" presStyleCnt="0"/>
      <dgm:spPr/>
    </dgm:pt>
    <dgm:pt modelId="{C72600D4-F7DE-4D4B-884F-036D7F440D42}" type="pres">
      <dgm:prSet presAssocID="{E752219A-D11C-4F1F-B6D8-C219AF786ED4}" presName="parentLin" presStyleCnt="0"/>
      <dgm:spPr/>
    </dgm:pt>
    <dgm:pt modelId="{5893FC9A-8419-4940-892B-023B8E923D86}" type="pres">
      <dgm:prSet presAssocID="{E752219A-D11C-4F1F-B6D8-C219AF786ED4}" presName="parentLeftMargin" presStyleLbl="node1" presStyleIdx="1" presStyleCnt="6"/>
      <dgm:spPr/>
      <dgm:t>
        <a:bodyPr/>
        <a:lstStyle/>
        <a:p>
          <a:pPr rtl="1"/>
          <a:endParaRPr lang="ar-SA"/>
        </a:p>
      </dgm:t>
    </dgm:pt>
    <dgm:pt modelId="{2E4AE954-F5BD-40C7-828C-A5A4D660BE73}" type="pres">
      <dgm:prSet presAssocID="{E752219A-D11C-4F1F-B6D8-C219AF786ED4}" presName="parentText" presStyleLbl="node1" presStyleIdx="2" presStyleCnt="6" custScaleX="142857">
        <dgm:presLayoutVars>
          <dgm:chMax val="0"/>
          <dgm:bulletEnabled val="1"/>
        </dgm:presLayoutVars>
      </dgm:prSet>
      <dgm:spPr/>
      <dgm:t>
        <a:bodyPr/>
        <a:lstStyle/>
        <a:p>
          <a:pPr rtl="1"/>
          <a:endParaRPr lang="ar-SA"/>
        </a:p>
      </dgm:t>
    </dgm:pt>
    <dgm:pt modelId="{BBA6BA36-F298-4188-B044-6381511CD41D}" type="pres">
      <dgm:prSet presAssocID="{E752219A-D11C-4F1F-B6D8-C219AF786ED4}" presName="negativeSpace" presStyleCnt="0"/>
      <dgm:spPr/>
    </dgm:pt>
    <dgm:pt modelId="{D66F59EC-8EB7-4E32-BCCE-C8DCECA738B3}" type="pres">
      <dgm:prSet presAssocID="{E752219A-D11C-4F1F-B6D8-C219AF786ED4}" presName="childText" presStyleLbl="conFgAcc1" presStyleIdx="2" presStyleCnt="6">
        <dgm:presLayoutVars>
          <dgm:bulletEnabled val="1"/>
        </dgm:presLayoutVars>
      </dgm:prSet>
      <dgm:spPr/>
    </dgm:pt>
    <dgm:pt modelId="{2C5C8B03-2FDA-4E62-BE97-7D43B507CEF9}" type="pres">
      <dgm:prSet presAssocID="{B7203BBF-0B93-4EA0-9DD9-79038093F5EB}" presName="spaceBetweenRectangles" presStyleCnt="0"/>
      <dgm:spPr/>
    </dgm:pt>
    <dgm:pt modelId="{640A3DB5-67A2-40F1-857C-A39F2333FE01}" type="pres">
      <dgm:prSet presAssocID="{9E44DA2C-A9B8-4835-BD75-28D61B13DAE5}" presName="parentLin" presStyleCnt="0"/>
      <dgm:spPr/>
    </dgm:pt>
    <dgm:pt modelId="{27772488-278E-48E6-AEBA-12BB0F0D18A5}" type="pres">
      <dgm:prSet presAssocID="{9E44DA2C-A9B8-4835-BD75-28D61B13DAE5}" presName="parentLeftMargin" presStyleLbl="node1" presStyleIdx="2" presStyleCnt="6"/>
      <dgm:spPr/>
      <dgm:t>
        <a:bodyPr/>
        <a:lstStyle/>
        <a:p>
          <a:pPr rtl="1"/>
          <a:endParaRPr lang="ar-SA"/>
        </a:p>
      </dgm:t>
    </dgm:pt>
    <dgm:pt modelId="{74E405A4-3E57-4F34-BF2B-56D2B16ECD56}" type="pres">
      <dgm:prSet presAssocID="{9E44DA2C-A9B8-4835-BD75-28D61B13DAE5}" presName="parentText" presStyleLbl="node1" presStyleIdx="3" presStyleCnt="6" custScaleX="142857">
        <dgm:presLayoutVars>
          <dgm:chMax val="0"/>
          <dgm:bulletEnabled val="1"/>
        </dgm:presLayoutVars>
      </dgm:prSet>
      <dgm:spPr/>
      <dgm:t>
        <a:bodyPr/>
        <a:lstStyle/>
        <a:p>
          <a:pPr rtl="1"/>
          <a:endParaRPr lang="ar-SA"/>
        </a:p>
      </dgm:t>
    </dgm:pt>
    <dgm:pt modelId="{DA8A972D-8F75-4107-AF94-3B2A28789500}" type="pres">
      <dgm:prSet presAssocID="{9E44DA2C-A9B8-4835-BD75-28D61B13DAE5}" presName="negativeSpace" presStyleCnt="0"/>
      <dgm:spPr/>
    </dgm:pt>
    <dgm:pt modelId="{39B16DFD-5A60-4A91-9B9E-01522F144769}" type="pres">
      <dgm:prSet presAssocID="{9E44DA2C-A9B8-4835-BD75-28D61B13DAE5}" presName="childText" presStyleLbl="conFgAcc1" presStyleIdx="3" presStyleCnt="6">
        <dgm:presLayoutVars>
          <dgm:bulletEnabled val="1"/>
        </dgm:presLayoutVars>
      </dgm:prSet>
      <dgm:spPr/>
    </dgm:pt>
    <dgm:pt modelId="{9736783D-B005-4314-A577-A64EA59CAFFD}" type="pres">
      <dgm:prSet presAssocID="{FE1735EA-EAB7-4073-9F76-B2448065BFE3}" presName="spaceBetweenRectangles" presStyleCnt="0"/>
      <dgm:spPr/>
    </dgm:pt>
    <dgm:pt modelId="{7CDBE131-9A57-48C5-9236-0C28DF78D8CD}" type="pres">
      <dgm:prSet presAssocID="{87C70243-427B-449B-940D-8C9550098623}" presName="parentLin" presStyleCnt="0"/>
      <dgm:spPr/>
    </dgm:pt>
    <dgm:pt modelId="{A97B86F0-E262-43A6-99EB-67BA2D270F75}" type="pres">
      <dgm:prSet presAssocID="{87C70243-427B-449B-940D-8C9550098623}" presName="parentLeftMargin" presStyleLbl="node1" presStyleIdx="3" presStyleCnt="6"/>
      <dgm:spPr/>
      <dgm:t>
        <a:bodyPr/>
        <a:lstStyle/>
        <a:p>
          <a:pPr rtl="1"/>
          <a:endParaRPr lang="ar-SA"/>
        </a:p>
      </dgm:t>
    </dgm:pt>
    <dgm:pt modelId="{B6E24F3D-40D9-4980-9B2C-4AF0D48D8E01}" type="pres">
      <dgm:prSet presAssocID="{87C70243-427B-449B-940D-8C9550098623}" presName="parentText" presStyleLbl="node1" presStyleIdx="4" presStyleCnt="6" custScaleX="142857">
        <dgm:presLayoutVars>
          <dgm:chMax val="0"/>
          <dgm:bulletEnabled val="1"/>
        </dgm:presLayoutVars>
      </dgm:prSet>
      <dgm:spPr/>
      <dgm:t>
        <a:bodyPr/>
        <a:lstStyle/>
        <a:p>
          <a:pPr rtl="1"/>
          <a:endParaRPr lang="ar-SA"/>
        </a:p>
      </dgm:t>
    </dgm:pt>
    <dgm:pt modelId="{49E8E246-B921-44DC-8C63-CB424B13FC28}" type="pres">
      <dgm:prSet presAssocID="{87C70243-427B-449B-940D-8C9550098623}" presName="negativeSpace" presStyleCnt="0"/>
      <dgm:spPr/>
    </dgm:pt>
    <dgm:pt modelId="{F127B247-A95F-49E1-8C08-3C4D3B60A3F7}" type="pres">
      <dgm:prSet presAssocID="{87C70243-427B-449B-940D-8C9550098623}" presName="childText" presStyleLbl="conFgAcc1" presStyleIdx="4" presStyleCnt="6">
        <dgm:presLayoutVars>
          <dgm:bulletEnabled val="1"/>
        </dgm:presLayoutVars>
      </dgm:prSet>
      <dgm:spPr/>
    </dgm:pt>
    <dgm:pt modelId="{975891AB-67EC-4006-BB02-731CF88ED12F}" type="pres">
      <dgm:prSet presAssocID="{64CCCA75-F0F2-4E47-9ECD-AB1B951798CF}" presName="spaceBetweenRectangles" presStyleCnt="0"/>
      <dgm:spPr/>
    </dgm:pt>
    <dgm:pt modelId="{B7CD4EC1-04B4-4CE7-9203-3D86D760AFF3}" type="pres">
      <dgm:prSet presAssocID="{F526F5B0-6581-4CE5-98A7-58530C8F6D81}" presName="parentLin" presStyleCnt="0"/>
      <dgm:spPr/>
    </dgm:pt>
    <dgm:pt modelId="{6D80913B-AEB5-4CD8-9898-28897DACE07E}" type="pres">
      <dgm:prSet presAssocID="{F526F5B0-6581-4CE5-98A7-58530C8F6D81}" presName="parentLeftMargin" presStyleLbl="node1" presStyleIdx="4" presStyleCnt="6"/>
      <dgm:spPr/>
      <dgm:t>
        <a:bodyPr/>
        <a:lstStyle/>
        <a:p>
          <a:pPr rtl="1"/>
          <a:endParaRPr lang="ar-SA"/>
        </a:p>
      </dgm:t>
    </dgm:pt>
    <dgm:pt modelId="{2309F510-9AE5-4216-988F-C63F264A804A}" type="pres">
      <dgm:prSet presAssocID="{F526F5B0-6581-4CE5-98A7-58530C8F6D81}" presName="parentText" presStyleLbl="node1" presStyleIdx="5" presStyleCnt="6" custScaleX="142857">
        <dgm:presLayoutVars>
          <dgm:chMax val="0"/>
          <dgm:bulletEnabled val="1"/>
        </dgm:presLayoutVars>
      </dgm:prSet>
      <dgm:spPr/>
      <dgm:t>
        <a:bodyPr/>
        <a:lstStyle/>
        <a:p>
          <a:pPr rtl="1"/>
          <a:endParaRPr lang="ar-SA"/>
        </a:p>
      </dgm:t>
    </dgm:pt>
    <dgm:pt modelId="{F650EA0F-B772-42B6-90F4-CF0DEA821454}" type="pres">
      <dgm:prSet presAssocID="{F526F5B0-6581-4CE5-98A7-58530C8F6D81}" presName="negativeSpace" presStyleCnt="0"/>
      <dgm:spPr/>
    </dgm:pt>
    <dgm:pt modelId="{FAE6876F-C790-49CA-BEAF-1E1131C861D2}" type="pres">
      <dgm:prSet presAssocID="{F526F5B0-6581-4CE5-98A7-58530C8F6D81}" presName="childText" presStyleLbl="conFgAcc1" presStyleIdx="5" presStyleCnt="6">
        <dgm:presLayoutVars>
          <dgm:bulletEnabled val="1"/>
        </dgm:presLayoutVars>
      </dgm:prSet>
      <dgm:spPr/>
    </dgm:pt>
  </dgm:ptLst>
  <dgm:cxnLst>
    <dgm:cxn modelId="{FE2FC5A7-F88B-4ADA-8244-8D8BB646BC9B}" srcId="{DE221ABF-A4F4-42AA-9DBB-2EAEB1FA45E7}" destId="{87C70243-427B-449B-940D-8C9550098623}" srcOrd="4" destOrd="0" parTransId="{341AAAF0-69D5-47D0-AC94-0C8E62D28BB9}" sibTransId="{64CCCA75-F0F2-4E47-9ECD-AB1B951798CF}"/>
    <dgm:cxn modelId="{F5F5F2DC-A04F-4B1F-AFC3-2F24CA8EEDF5}" type="presOf" srcId="{DE221ABF-A4F4-42AA-9DBB-2EAEB1FA45E7}" destId="{F557B783-055D-4183-8C2D-D763756ABC77}" srcOrd="0" destOrd="0" presId="urn:microsoft.com/office/officeart/2005/8/layout/list1"/>
    <dgm:cxn modelId="{E8689AD9-FF54-4EF4-AD06-5F523E89E454}" type="presOf" srcId="{87C70243-427B-449B-940D-8C9550098623}" destId="{B6E24F3D-40D9-4980-9B2C-4AF0D48D8E01}" srcOrd="1" destOrd="0" presId="urn:microsoft.com/office/officeart/2005/8/layout/list1"/>
    <dgm:cxn modelId="{6BF61A35-8CAA-4521-8520-3E45E156AADA}" type="presOf" srcId="{F526F5B0-6581-4CE5-98A7-58530C8F6D81}" destId="{6D80913B-AEB5-4CD8-9898-28897DACE07E}" srcOrd="0" destOrd="0" presId="urn:microsoft.com/office/officeart/2005/8/layout/list1"/>
    <dgm:cxn modelId="{C130C1C2-90AC-496D-B058-E3B4D1B7962D}" type="presOf" srcId="{035E40D7-A44B-49E5-B2D8-1E806F7593F2}" destId="{C29A2490-8808-41F3-B010-FF99EEADB743}" srcOrd="0" destOrd="0" presId="urn:microsoft.com/office/officeart/2005/8/layout/list1"/>
    <dgm:cxn modelId="{D9AD20A8-5F4E-43F7-8948-F63E6C388DE1}" type="presOf" srcId="{F75E8B70-C2A4-46C4-8770-10C909C9A142}" destId="{B9FE65FA-3271-4A99-8574-9EBE645866AF}" srcOrd="1" destOrd="0" presId="urn:microsoft.com/office/officeart/2005/8/layout/list1"/>
    <dgm:cxn modelId="{EC37BB49-EF78-43DC-9B6E-C0BE7614611D}" srcId="{DE221ABF-A4F4-42AA-9DBB-2EAEB1FA45E7}" destId="{F75E8B70-C2A4-46C4-8770-10C909C9A142}" srcOrd="0" destOrd="0" parTransId="{15A06A63-4569-4F85-8F02-4ED3364A3755}" sibTransId="{F8923583-DB3C-473C-AFD5-E5A35DF000D8}"/>
    <dgm:cxn modelId="{1F7D68CC-F5D6-4D72-BE03-090ADA212D22}" type="presOf" srcId="{F526F5B0-6581-4CE5-98A7-58530C8F6D81}" destId="{2309F510-9AE5-4216-988F-C63F264A804A}" srcOrd="1" destOrd="0" presId="urn:microsoft.com/office/officeart/2005/8/layout/list1"/>
    <dgm:cxn modelId="{5BC184D9-D02C-45C5-81C9-17C670269D70}" type="presOf" srcId="{87C70243-427B-449B-940D-8C9550098623}" destId="{A97B86F0-E262-43A6-99EB-67BA2D270F75}" srcOrd="0" destOrd="0" presId="urn:microsoft.com/office/officeart/2005/8/layout/list1"/>
    <dgm:cxn modelId="{DB3789EE-7C71-47B0-8F80-D1D63B4E2F93}" srcId="{DE221ABF-A4F4-42AA-9DBB-2EAEB1FA45E7}" destId="{E752219A-D11C-4F1F-B6D8-C219AF786ED4}" srcOrd="2" destOrd="0" parTransId="{0934F2B0-B6FA-4FB9-9F14-B4443595E7F2}" sibTransId="{B7203BBF-0B93-4EA0-9DD9-79038093F5EB}"/>
    <dgm:cxn modelId="{E340BDD2-DFD1-4E65-AD69-72960F35F555}" srcId="{DE221ABF-A4F4-42AA-9DBB-2EAEB1FA45E7}" destId="{F526F5B0-6581-4CE5-98A7-58530C8F6D81}" srcOrd="5" destOrd="0" parTransId="{23F8D9CC-4FE8-4210-99E2-C145B8F0B43F}" sibTransId="{2F6B0383-2C4B-4756-8496-63595F79C809}"/>
    <dgm:cxn modelId="{2B101359-3228-416C-9A1D-DC927D5089BE}" type="presOf" srcId="{F75E8B70-C2A4-46C4-8770-10C909C9A142}" destId="{76381536-035A-403F-803A-D2D4B0486D82}" srcOrd="0" destOrd="0" presId="urn:microsoft.com/office/officeart/2005/8/layout/list1"/>
    <dgm:cxn modelId="{5ADE5204-CA64-42E9-8A04-A4BC3EFBC2C8}" srcId="{DE221ABF-A4F4-42AA-9DBB-2EAEB1FA45E7}" destId="{035E40D7-A44B-49E5-B2D8-1E806F7593F2}" srcOrd="1" destOrd="0" parTransId="{6A0881B5-14C3-4783-B51A-A31E936034EA}" sibTransId="{FA18BAB2-3D18-44A3-88AF-2F8BFDCD66EB}"/>
    <dgm:cxn modelId="{E5CA186A-19E9-46B3-8A2A-A6B03AAE5C86}" type="presOf" srcId="{E752219A-D11C-4F1F-B6D8-C219AF786ED4}" destId="{5893FC9A-8419-4940-892B-023B8E923D86}" srcOrd="0" destOrd="0" presId="urn:microsoft.com/office/officeart/2005/8/layout/list1"/>
    <dgm:cxn modelId="{9461809A-D757-4D83-80F2-231CF87D3930}" type="presOf" srcId="{9E44DA2C-A9B8-4835-BD75-28D61B13DAE5}" destId="{27772488-278E-48E6-AEBA-12BB0F0D18A5}" srcOrd="0" destOrd="0" presId="urn:microsoft.com/office/officeart/2005/8/layout/list1"/>
    <dgm:cxn modelId="{4062A0EF-4AB6-41BA-B7F8-3C37DDD8E0F0}" type="presOf" srcId="{9E44DA2C-A9B8-4835-BD75-28D61B13DAE5}" destId="{74E405A4-3E57-4F34-BF2B-56D2B16ECD56}" srcOrd="1" destOrd="0" presId="urn:microsoft.com/office/officeart/2005/8/layout/list1"/>
    <dgm:cxn modelId="{CFD246EE-378D-4D9D-9963-86E252AF0663}" srcId="{DE221ABF-A4F4-42AA-9DBB-2EAEB1FA45E7}" destId="{9E44DA2C-A9B8-4835-BD75-28D61B13DAE5}" srcOrd="3" destOrd="0" parTransId="{E1D06883-092F-4B88-A197-05A739FB9530}" sibTransId="{FE1735EA-EAB7-4073-9F76-B2448065BFE3}"/>
    <dgm:cxn modelId="{4A9C069A-2401-4DF2-B713-0CB1BE055682}" type="presOf" srcId="{E752219A-D11C-4F1F-B6D8-C219AF786ED4}" destId="{2E4AE954-F5BD-40C7-828C-A5A4D660BE73}" srcOrd="1" destOrd="0" presId="urn:microsoft.com/office/officeart/2005/8/layout/list1"/>
    <dgm:cxn modelId="{2890CB9B-DE9A-42B1-AAB7-2BAB004424B2}" type="presOf" srcId="{035E40D7-A44B-49E5-B2D8-1E806F7593F2}" destId="{B933B548-91DE-4C32-AC2B-0401C1042E0D}" srcOrd="1" destOrd="0" presId="urn:microsoft.com/office/officeart/2005/8/layout/list1"/>
    <dgm:cxn modelId="{05E943D4-303C-4602-B4CC-22B090F1191D}" type="presParOf" srcId="{F557B783-055D-4183-8C2D-D763756ABC77}" destId="{060640EA-4C81-40D9-9E14-0B1CB0211785}" srcOrd="0" destOrd="0" presId="urn:microsoft.com/office/officeart/2005/8/layout/list1"/>
    <dgm:cxn modelId="{FB516A84-A902-4A86-9EC2-915A49F82DA2}" type="presParOf" srcId="{060640EA-4C81-40D9-9E14-0B1CB0211785}" destId="{76381536-035A-403F-803A-D2D4B0486D82}" srcOrd="0" destOrd="0" presId="urn:microsoft.com/office/officeart/2005/8/layout/list1"/>
    <dgm:cxn modelId="{D5AC8819-A647-4E06-872B-FD1D0940AA22}" type="presParOf" srcId="{060640EA-4C81-40D9-9E14-0B1CB0211785}" destId="{B9FE65FA-3271-4A99-8574-9EBE645866AF}" srcOrd="1" destOrd="0" presId="urn:microsoft.com/office/officeart/2005/8/layout/list1"/>
    <dgm:cxn modelId="{979E6BF0-6712-4458-AAC1-A932C30D2E39}" type="presParOf" srcId="{F557B783-055D-4183-8C2D-D763756ABC77}" destId="{5B7D0FC7-F9ED-4F19-B521-78DDD8FA384C}" srcOrd="1" destOrd="0" presId="urn:microsoft.com/office/officeart/2005/8/layout/list1"/>
    <dgm:cxn modelId="{68AEDC0C-A176-41C3-8AFF-165558338727}" type="presParOf" srcId="{F557B783-055D-4183-8C2D-D763756ABC77}" destId="{5298EF97-654F-4EAB-AE02-456C442E09EF}" srcOrd="2" destOrd="0" presId="urn:microsoft.com/office/officeart/2005/8/layout/list1"/>
    <dgm:cxn modelId="{4C8838C8-DA91-47EC-A5E8-BD19705C33C4}" type="presParOf" srcId="{F557B783-055D-4183-8C2D-D763756ABC77}" destId="{4E0C768D-BE48-4A5B-A391-E37489312F34}" srcOrd="3" destOrd="0" presId="urn:microsoft.com/office/officeart/2005/8/layout/list1"/>
    <dgm:cxn modelId="{950992CD-2523-467E-9612-A189057BF0FD}" type="presParOf" srcId="{F557B783-055D-4183-8C2D-D763756ABC77}" destId="{D01FB628-227F-492C-BFA7-17B98C0CF2F0}" srcOrd="4" destOrd="0" presId="urn:microsoft.com/office/officeart/2005/8/layout/list1"/>
    <dgm:cxn modelId="{C8A5413E-1DE3-4A6D-90D8-5381069A3CC5}" type="presParOf" srcId="{D01FB628-227F-492C-BFA7-17B98C0CF2F0}" destId="{C29A2490-8808-41F3-B010-FF99EEADB743}" srcOrd="0" destOrd="0" presId="urn:microsoft.com/office/officeart/2005/8/layout/list1"/>
    <dgm:cxn modelId="{3CA1A6CB-EFFA-4474-9DB2-EFC02581FD17}" type="presParOf" srcId="{D01FB628-227F-492C-BFA7-17B98C0CF2F0}" destId="{B933B548-91DE-4C32-AC2B-0401C1042E0D}" srcOrd="1" destOrd="0" presId="urn:microsoft.com/office/officeart/2005/8/layout/list1"/>
    <dgm:cxn modelId="{87F31DAF-6FAC-46B2-9E9F-E0F931D71BEF}" type="presParOf" srcId="{F557B783-055D-4183-8C2D-D763756ABC77}" destId="{02D72F4D-530C-4882-8F5D-BD8FE12E34DE}" srcOrd="5" destOrd="0" presId="urn:microsoft.com/office/officeart/2005/8/layout/list1"/>
    <dgm:cxn modelId="{4A6DEF8D-F342-462A-9C7C-2EF53FB9C7CE}" type="presParOf" srcId="{F557B783-055D-4183-8C2D-D763756ABC77}" destId="{72852A5D-BFF0-47A7-8A32-7D4898EF6EAA}" srcOrd="6" destOrd="0" presId="urn:microsoft.com/office/officeart/2005/8/layout/list1"/>
    <dgm:cxn modelId="{84548AE5-DCCE-46CC-8EB0-0FBF10925F39}" type="presParOf" srcId="{F557B783-055D-4183-8C2D-D763756ABC77}" destId="{FD5BF4DE-5BB5-4859-B8B2-217FCCFE6FE9}" srcOrd="7" destOrd="0" presId="urn:microsoft.com/office/officeart/2005/8/layout/list1"/>
    <dgm:cxn modelId="{D318478B-3A21-4116-8CC8-3AD355A715D1}" type="presParOf" srcId="{F557B783-055D-4183-8C2D-D763756ABC77}" destId="{C72600D4-F7DE-4D4B-884F-036D7F440D42}" srcOrd="8" destOrd="0" presId="urn:microsoft.com/office/officeart/2005/8/layout/list1"/>
    <dgm:cxn modelId="{006B9181-B454-47C6-9CDA-E65B0BCB1F0A}" type="presParOf" srcId="{C72600D4-F7DE-4D4B-884F-036D7F440D42}" destId="{5893FC9A-8419-4940-892B-023B8E923D86}" srcOrd="0" destOrd="0" presId="urn:microsoft.com/office/officeart/2005/8/layout/list1"/>
    <dgm:cxn modelId="{E42A913E-8874-4830-BF67-F416CC5CDC5C}" type="presParOf" srcId="{C72600D4-F7DE-4D4B-884F-036D7F440D42}" destId="{2E4AE954-F5BD-40C7-828C-A5A4D660BE73}" srcOrd="1" destOrd="0" presId="urn:microsoft.com/office/officeart/2005/8/layout/list1"/>
    <dgm:cxn modelId="{77C3B2F6-A7A2-4510-82BB-3CCA7C1A0585}" type="presParOf" srcId="{F557B783-055D-4183-8C2D-D763756ABC77}" destId="{BBA6BA36-F298-4188-B044-6381511CD41D}" srcOrd="9" destOrd="0" presId="urn:microsoft.com/office/officeart/2005/8/layout/list1"/>
    <dgm:cxn modelId="{41374556-9B87-4E82-9C26-81CA06EDE9F8}" type="presParOf" srcId="{F557B783-055D-4183-8C2D-D763756ABC77}" destId="{D66F59EC-8EB7-4E32-BCCE-C8DCECA738B3}" srcOrd="10" destOrd="0" presId="urn:microsoft.com/office/officeart/2005/8/layout/list1"/>
    <dgm:cxn modelId="{6269A5BE-6012-42F7-B09A-C05CDD265D06}" type="presParOf" srcId="{F557B783-055D-4183-8C2D-D763756ABC77}" destId="{2C5C8B03-2FDA-4E62-BE97-7D43B507CEF9}" srcOrd="11" destOrd="0" presId="urn:microsoft.com/office/officeart/2005/8/layout/list1"/>
    <dgm:cxn modelId="{31036138-A86D-479F-9B54-D24C69EC4FEA}" type="presParOf" srcId="{F557B783-055D-4183-8C2D-D763756ABC77}" destId="{640A3DB5-67A2-40F1-857C-A39F2333FE01}" srcOrd="12" destOrd="0" presId="urn:microsoft.com/office/officeart/2005/8/layout/list1"/>
    <dgm:cxn modelId="{7E844146-E4B8-4297-8F79-ADB8BC19111E}" type="presParOf" srcId="{640A3DB5-67A2-40F1-857C-A39F2333FE01}" destId="{27772488-278E-48E6-AEBA-12BB0F0D18A5}" srcOrd="0" destOrd="0" presId="urn:microsoft.com/office/officeart/2005/8/layout/list1"/>
    <dgm:cxn modelId="{E957188E-4E1A-48DE-934B-F4683EBB86A7}" type="presParOf" srcId="{640A3DB5-67A2-40F1-857C-A39F2333FE01}" destId="{74E405A4-3E57-4F34-BF2B-56D2B16ECD56}" srcOrd="1" destOrd="0" presId="urn:microsoft.com/office/officeart/2005/8/layout/list1"/>
    <dgm:cxn modelId="{D7D10EAB-1713-46E8-9A7F-4A75D0380E53}" type="presParOf" srcId="{F557B783-055D-4183-8C2D-D763756ABC77}" destId="{DA8A972D-8F75-4107-AF94-3B2A28789500}" srcOrd="13" destOrd="0" presId="urn:microsoft.com/office/officeart/2005/8/layout/list1"/>
    <dgm:cxn modelId="{BFB1E402-A6F5-400A-BE42-FD35D495A175}" type="presParOf" srcId="{F557B783-055D-4183-8C2D-D763756ABC77}" destId="{39B16DFD-5A60-4A91-9B9E-01522F144769}" srcOrd="14" destOrd="0" presId="urn:microsoft.com/office/officeart/2005/8/layout/list1"/>
    <dgm:cxn modelId="{84E5B5C3-1855-458A-9B5A-D9172C2B513D}" type="presParOf" srcId="{F557B783-055D-4183-8C2D-D763756ABC77}" destId="{9736783D-B005-4314-A577-A64EA59CAFFD}" srcOrd="15" destOrd="0" presId="urn:microsoft.com/office/officeart/2005/8/layout/list1"/>
    <dgm:cxn modelId="{15BE238B-719D-4196-A36F-CCFB2D16143E}" type="presParOf" srcId="{F557B783-055D-4183-8C2D-D763756ABC77}" destId="{7CDBE131-9A57-48C5-9236-0C28DF78D8CD}" srcOrd="16" destOrd="0" presId="urn:microsoft.com/office/officeart/2005/8/layout/list1"/>
    <dgm:cxn modelId="{7D750D89-5096-4877-AF8F-D35C9A856D6E}" type="presParOf" srcId="{7CDBE131-9A57-48C5-9236-0C28DF78D8CD}" destId="{A97B86F0-E262-43A6-99EB-67BA2D270F75}" srcOrd="0" destOrd="0" presId="urn:microsoft.com/office/officeart/2005/8/layout/list1"/>
    <dgm:cxn modelId="{A595C220-5E07-4B72-A917-891126FA249F}" type="presParOf" srcId="{7CDBE131-9A57-48C5-9236-0C28DF78D8CD}" destId="{B6E24F3D-40D9-4980-9B2C-4AF0D48D8E01}" srcOrd="1" destOrd="0" presId="urn:microsoft.com/office/officeart/2005/8/layout/list1"/>
    <dgm:cxn modelId="{0CD43B81-1C5C-4AC3-9232-A48D443754AC}" type="presParOf" srcId="{F557B783-055D-4183-8C2D-D763756ABC77}" destId="{49E8E246-B921-44DC-8C63-CB424B13FC28}" srcOrd="17" destOrd="0" presId="urn:microsoft.com/office/officeart/2005/8/layout/list1"/>
    <dgm:cxn modelId="{523A0CCE-815D-421D-B2B5-D97D24E78644}" type="presParOf" srcId="{F557B783-055D-4183-8C2D-D763756ABC77}" destId="{F127B247-A95F-49E1-8C08-3C4D3B60A3F7}" srcOrd="18" destOrd="0" presId="urn:microsoft.com/office/officeart/2005/8/layout/list1"/>
    <dgm:cxn modelId="{03CE8033-109E-4CE5-A084-E52E35D4C840}" type="presParOf" srcId="{F557B783-055D-4183-8C2D-D763756ABC77}" destId="{975891AB-67EC-4006-BB02-731CF88ED12F}" srcOrd="19" destOrd="0" presId="urn:microsoft.com/office/officeart/2005/8/layout/list1"/>
    <dgm:cxn modelId="{F9EFE47D-1E9A-435E-975F-282E7346CD44}" type="presParOf" srcId="{F557B783-055D-4183-8C2D-D763756ABC77}" destId="{B7CD4EC1-04B4-4CE7-9203-3D86D760AFF3}" srcOrd="20" destOrd="0" presId="urn:microsoft.com/office/officeart/2005/8/layout/list1"/>
    <dgm:cxn modelId="{F48D7FDD-07A0-4423-A917-AC75C91A8CE8}" type="presParOf" srcId="{B7CD4EC1-04B4-4CE7-9203-3D86D760AFF3}" destId="{6D80913B-AEB5-4CD8-9898-28897DACE07E}" srcOrd="0" destOrd="0" presId="urn:microsoft.com/office/officeart/2005/8/layout/list1"/>
    <dgm:cxn modelId="{B9D1DC31-D00C-47F3-976C-74F835785688}" type="presParOf" srcId="{B7CD4EC1-04B4-4CE7-9203-3D86D760AFF3}" destId="{2309F510-9AE5-4216-988F-C63F264A804A}" srcOrd="1" destOrd="0" presId="urn:microsoft.com/office/officeart/2005/8/layout/list1"/>
    <dgm:cxn modelId="{25BB6055-C8B3-4E9E-81A7-C699BD6C826A}" type="presParOf" srcId="{F557B783-055D-4183-8C2D-D763756ABC77}" destId="{F650EA0F-B772-42B6-90F4-CF0DEA821454}" srcOrd="21" destOrd="0" presId="urn:microsoft.com/office/officeart/2005/8/layout/list1"/>
    <dgm:cxn modelId="{B80BB19D-3497-4AEF-8EBB-59E1821D73C0}" type="presParOf" srcId="{F557B783-055D-4183-8C2D-D763756ABC77}" destId="{FAE6876F-C790-49CA-BEAF-1E1131C861D2}"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020A90-1512-4D3F-B753-48DBD93B5FCD}" type="doc">
      <dgm:prSet loTypeId="urn:microsoft.com/office/officeart/2005/8/layout/list1" loCatId="list" qsTypeId="urn:microsoft.com/office/officeart/2005/8/quickstyle/simple3" qsCatId="simple" csTypeId="urn:microsoft.com/office/officeart/2005/8/colors/accent5_3" csCatId="accent5" phldr="1"/>
      <dgm:spPr/>
      <dgm:t>
        <a:bodyPr/>
        <a:lstStyle/>
        <a:p>
          <a:pPr rtl="1"/>
          <a:endParaRPr lang="ar-SA"/>
        </a:p>
      </dgm:t>
    </dgm:pt>
    <dgm:pt modelId="{D5D0A71B-873E-44A4-ADEC-A94E3834B1C0}">
      <dgm:prSet phldrT="[نص]"/>
      <dgm:spPr/>
      <dgm:t>
        <a:bodyPr/>
        <a:lstStyle/>
        <a:p>
          <a:pPr rtl="1"/>
          <a:r>
            <a:rPr lang="en-US" dirty="0" smtClean="0">
              <a:latin typeface="Century Gothic" panose="020B0502020202020204" pitchFamily="34" charset="0"/>
            </a:rPr>
            <a:t>Target your market.</a:t>
          </a:r>
          <a:endParaRPr lang="ar-SA" dirty="0">
            <a:latin typeface="Century Gothic" panose="020B0502020202020204" pitchFamily="34" charset="0"/>
          </a:endParaRPr>
        </a:p>
      </dgm:t>
    </dgm:pt>
    <dgm:pt modelId="{025DCBE4-3365-4AB0-B715-1F29F6E8C0AC}" type="parTrans" cxnId="{736C5F03-D23D-4B08-B359-7E9E2EBCCE48}">
      <dgm:prSet/>
      <dgm:spPr/>
      <dgm:t>
        <a:bodyPr/>
        <a:lstStyle/>
        <a:p>
          <a:pPr rtl="1"/>
          <a:endParaRPr lang="ar-SA"/>
        </a:p>
      </dgm:t>
    </dgm:pt>
    <dgm:pt modelId="{46BD3E88-3AE6-4B9E-B7EC-6CE32806D249}" type="sibTrans" cxnId="{736C5F03-D23D-4B08-B359-7E9E2EBCCE48}">
      <dgm:prSet/>
      <dgm:spPr/>
      <dgm:t>
        <a:bodyPr/>
        <a:lstStyle/>
        <a:p>
          <a:pPr rtl="1"/>
          <a:endParaRPr lang="ar-SA"/>
        </a:p>
      </dgm:t>
    </dgm:pt>
    <dgm:pt modelId="{0093983B-2C30-42C6-AB68-E4CA4F6ED465}">
      <dgm:prSet phldrT="[نص]"/>
      <dgm:spPr/>
      <dgm:t>
        <a:bodyPr/>
        <a:lstStyle/>
        <a:p>
          <a:pPr rtl="1"/>
          <a:r>
            <a:rPr lang="en-US" dirty="0" smtClean="0">
              <a:latin typeface="Century Gothic" panose="020B0502020202020204" pitchFamily="34" charset="0"/>
            </a:rPr>
            <a:t>Meet-customer needs.</a:t>
          </a:r>
          <a:endParaRPr lang="ar-SA" dirty="0">
            <a:latin typeface="Century Gothic" panose="020B0502020202020204" pitchFamily="34" charset="0"/>
          </a:endParaRPr>
        </a:p>
      </dgm:t>
    </dgm:pt>
    <dgm:pt modelId="{AB5499EE-9E4B-46B7-991B-3811726FDC06}" type="parTrans" cxnId="{01C334DA-A7BD-4469-8B7C-840B13EDB760}">
      <dgm:prSet/>
      <dgm:spPr/>
      <dgm:t>
        <a:bodyPr/>
        <a:lstStyle/>
        <a:p>
          <a:pPr rtl="1"/>
          <a:endParaRPr lang="ar-SA"/>
        </a:p>
      </dgm:t>
    </dgm:pt>
    <dgm:pt modelId="{71B909FE-7115-4EB4-9D5B-93159720F7B1}" type="sibTrans" cxnId="{01C334DA-A7BD-4469-8B7C-840B13EDB760}">
      <dgm:prSet/>
      <dgm:spPr/>
      <dgm:t>
        <a:bodyPr/>
        <a:lstStyle/>
        <a:p>
          <a:pPr rtl="1"/>
          <a:endParaRPr lang="ar-SA"/>
        </a:p>
      </dgm:t>
    </dgm:pt>
    <dgm:pt modelId="{656D9AD0-A44D-436D-BB44-02200B55B591}">
      <dgm:prSet phldrT="[نص]"/>
      <dgm:spPr/>
      <dgm:t>
        <a:bodyPr/>
        <a:lstStyle/>
        <a:p>
          <a:pPr rtl="1"/>
          <a:r>
            <a:rPr lang="en-US" dirty="0" smtClean="0">
              <a:latin typeface="Century Gothic" panose="020B0502020202020204" pitchFamily="34" charset="0"/>
            </a:rPr>
            <a:t>Use customer feedback.</a:t>
          </a:r>
          <a:endParaRPr lang="ar-SA" dirty="0">
            <a:latin typeface="Century Gothic" panose="020B0502020202020204" pitchFamily="34" charset="0"/>
          </a:endParaRPr>
        </a:p>
      </dgm:t>
    </dgm:pt>
    <dgm:pt modelId="{48A63CBD-9298-4A10-868D-9AF4247A013B}" type="parTrans" cxnId="{058031B2-9484-4863-A2BC-D7F022388139}">
      <dgm:prSet/>
      <dgm:spPr/>
      <dgm:t>
        <a:bodyPr/>
        <a:lstStyle/>
        <a:p>
          <a:pPr rtl="1"/>
          <a:endParaRPr lang="ar-SA"/>
        </a:p>
      </dgm:t>
    </dgm:pt>
    <dgm:pt modelId="{57D31175-B8C4-4D36-9AB7-0E0D0EB6E308}" type="sibTrans" cxnId="{058031B2-9484-4863-A2BC-D7F022388139}">
      <dgm:prSet/>
      <dgm:spPr/>
      <dgm:t>
        <a:bodyPr/>
        <a:lstStyle/>
        <a:p>
          <a:pPr rtl="1"/>
          <a:endParaRPr lang="ar-SA"/>
        </a:p>
      </dgm:t>
    </dgm:pt>
    <dgm:pt modelId="{080E1F2E-B6C2-4057-B47F-8D35E5486352}">
      <dgm:prSet phldrT="[نص]"/>
      <dgm:spPr/>
      <dgm:t>
        <a:bodyPr/>
        <a:lstStyle/>
        <a:p>
          <a:pPr rtl="1"/>
          <a:r>
            <a:rPr lang="en-US" dirty="0" smtClean="0">
              <a:latin typeface="Century Gothic" panose="020B0502020202020204" pitchFamily="34" charset="0"/>
            </a:rPr>
            <a:t>Put customers first instead of product.</a:t>
          </a:r>
          <a:endParaRPr lang="ar-SA" dirty="0">
            <a:latin typeface="Century Gothic" panose="020B0502020202020204" pitchFamily="34" charset="0"/>
          </a:endParaRPr>
        </a:p>
      </dgm:t>
    </dgm:pt>
    <dgm:pt modelId="{2CF3D753-12FC-40A0-86D8-3E5AAB582825}" type="parTrans" cxnId="{A148D5C6-E10D-4DE0-8F80-151737F8246A}">
      <dgm:prSet/>
      <dgm:spPr/>
      <dgm:t>
        <a:bodyPr/>
        <a:lstStyle/>
        <a:p>
          <a:pPr rtl="1"/>
          <a:endParaRPr lang="ar-SA"/>
        </a:p>
      </dgm:t>
    </dgm:pt>
    <dgm:pt modelId="{015FED16-8F0E-40E5-B474-DB85FD310002}" type="sibTrans" cxnId="{A148D5C6-E10D-4DE0-8F80-151737F8246A}">
      <dgm:prSet/>
      <dgm:spPr/>
      <dgm:t>
        <a:bodyPr/>
        <a:lstStyle/>
        <a:p>
          <a:pPr rtl="1"/>
          <a:endParaRPr lang="ar-SA"/>
        </a:p>
      </dgm:t>
    </dgm:pt>
    <dgm:pt modelId="{65246557-323F-4046-8E94-C752B70D4382}" type="pres">
      <dgm:prSet presAssocID="{D0020A90-1512-4D3F-B753-48DBD93B5FCD}" presName="linear" presStyleCnt="0">
        <dgm:presLayoutVars>
          <dgm:dir/>
          <dgm:animLvl val="lvl"/>
          <dgm:resizeHandles val="exact"/>
        </dgm:presLayoutVars>
      </dgm:prSet>
      <dgm:spPr/>
      <dgm:t>
        <a:bodyPr/>
        <a:lstStyle/>
        <a:p>
          <a:pPr rtl="1"/>
          <a:endParaRPr lang="ar-SA"/>
        </a:p>
      </dgm:t>
    </dgm:pt>
    <dgm:pt modelId="{A3B6DC60-9EBD-4D2C-90C1-E16DB02E276F}" type="pres">
      <dgm:prSet presAssocID="{D5D0A71B-873E-44A4-ADEC-A94E3834B1C0}" presName="parentLin" presStyleCnt="0"/>
      <dgm:spPr/>
    </dgm:pt>
    <dgm:pt modelId="{6FC19709-F5C7-413D-8961-AD65B6A90E77}" type="pres">
      <dgm:prSet presAssocID="{D5D0A71B-873E-44A4-ADEC-A94E3834B1C0}" presName="parentLeftMargin" presStyleLbl="node1" presStyleIdx="0" presStyleCnt="4"/>
      <dgm:spPr/>
      <dgm:t>
        <a:bodyPr/>
        <a:lstStyle/>
        <a:p>
          <a:pPr rtl="1"/>
          <a:endParaRPr lang="ar-SA"/>
        </a:p>
      </dgm:t>
    </dgm:pt>
    <dgm:pt modelId="{9D0742A6-027E-4CF1-B60F-97DDDDF6D943}" type="pres">
      <dgm:prSet presAssocID="{D5D0A71B-873E-44A4-ADEC-A94E3834B1C0}" presName="parentText" presStyleLbl="node1" presStyleIdx="0" presStyleCnt="4">
        <dgm:presLayoutVars>
          <dgm:chMax val="0"/>
          <dgm:bulletEnabled val="1"/>
        </dgm:presLayoutVars>
      </dgm:prSet>
      <dgm:spPr/>
      <dgm:t>
        <a:bodyPr/>
        <a:lstStyle/>
        <a:p>
          <a:pPr rtl="1"/>
          <a:endParaRPr lang="ar-SA"/>
        </a:p>
      </dgm:t>
    </dgm:pt>
    <dgm:pt modelId="{927ABD18-B69F-4481-B227-08107F862C49}" type="pres">
      <dgm:prSet presAssocID="{D5D0A71B-873E-44A4-ADEC-A94E3834B1C0}" presName="negativeSpace" presStyleCnt="0"/>
      <dgm:spPr/>
    </dgm:pt>
    <dgm:pt modelId="{977E1516-090A-413B-856F-795903C98659}" type="pres">
      <dgm:prSet presAssocID="{D5D0A71B-873E-44A4-ADEC-A94E3834B1C0}" presName="childText" presStyleLbl="conFgAcc1" presStyleIdx="0" presStyleCnt="4">
        <dgm:presLayoutVars>
          <dgm:bulletEnabled val="1"/>
        </dgm:presLayoutVars>
      </dgm:prSet>
      <dgm:spPr/>
    </dgm:pt>
    <dgm:pt modelId="{71A5863E-7178-4D0F-BCAF-93DA71762C67}" type="pres">
      <dgm:prSet presAssocID="{46BD3E88-3AE6-4B9E-B7EC-6CE32806D249}" presName="spaceBetweenRectangles" presStyleCnt="0"/>
      <dgm:spPr/>
    </dgm:pt>
    <dgm:pt modelId="{88E494D8-A6A1-44FA-A3CD-02223BB25165}" type="pres">
      <dgm:prSet presAssocID="{0093983B-2C30-42C6-AB68-E4CA4F6ED465}" presName="parentLin" presStyleCnt="0"/>
      <dgm:spPr/>
    </dgm:pt>
    <dgm:pt modelId="{2AC7F107-AE55-45C1-B6FA-526890D16B07}" type="pres">
      <dgm:prSet presAssocID="{0093983B-2C30-42C6-AB68-E4CA4F6ED465}" presName="parentLeftMargin" presStyleLbl="node1" presStyleIdx="0" presStyleCnt="4"/>
      <dgm:spPr/>
      <dgm:t>
        <a:bodyPr/>
        <a:lstStyle/>
        <a:p>
          <a:pPr rtl="1"/>
          <a:endParaRPr lang="ar-SA"/>
        </a:p>
      </dgm:t>
    </dgm:pt>
    <dgm:pt modelId="{302F34D7-050B-4ED5-B578-D442E78A5562}" type="pres">
      <dgm:prSet presAssocID="{0093983B-2C30-42C6-AB68-E4CA4F6ED465}" presName="parentText" presStyleLbl="node1" presStyleIdx="1" presStyleCnt="4" custLinFactX="22128" custLinFactNeighborX="100000" custLinFactNeighborY="3538">
        <dgm:presLayoutVars>
          <dgm:chMax val="0"/>
          <dgm:bulletEnabled val="1"/>
        </dgm:presLayoutVars>
      </dgm:prSet>
      <dgm:spPr/>
      <dgm:t>
        <a:bodyPr/>
        <a:lstStyle/>
        <a:p>
          <a:pPr rtl="1"/>
          <a:endParaRPr lang="ar-SA"/>
        </a:p>
      </dgm:t>
    </dgm:pt>
    <dgm:pt modelId="{28DBCD52-9108-4160-A066-81CF262CFF99}" type="pres">
      <dgm:prSet presAssocID="{0093983B-2C30-42C6-AB68-E4CA4F6ED465}" presName="negativeSpace" presStyleCnt="0"/>
      <dgm:spPr/>
    </dgm:pt>
    <dgm:pt modelId="{1325BCC8-D9AF-4D4B-A75E-E0F03B746455}" type="pres">
      <dgm:prSet presAssocID="{0093983B-2C30-42C6-AB68-E4CA4F6ED465}" presName="childText" presStyleLbl="conFgAcc1" presStyleIdx="1" presStyleCnt="4">
        <dgm:presLayoutVars>
          <dgm:bulletEnabled val="1"/>
        </dgm:presLayoutVars>
      </dgm:prSet>
      <dgm:spPr/>
    </dgm:pt>
    <dgm:pt modelId="{70E91393-0170-45A6-9B2F-4218B01E6716}" type="pres">
      <dgm:prSet presAssocID="{71B909FE-7115-4EB4-9D5B-93159720F7B1}" presName="spaceBetweenRectangles" presStyleCnt="0"/>
      <dgm:spPr/>
    </dgm:pt>
    <dgm:pt modelId="{521C7328-D4D3-4FCA-BBE7-A1D6DC78423F}" type="pres">
      <dgm:prSet presAssocID="{656D9AD0-A44D-436D-BB44-02200B55B591}" presName="parentLin" presStyleCnt="0"/>
      <dgm:spPr/>
    </dgm:pt>
    <dgm:pt modelId="{6AA6CC13-7B62-4DE0-BC15-085BF7F49DBB}" type="pres">
      <dgm:prSet presAssocID="{656D9AD0-A44D-436D-BB44-02200B55B591}" presName="parentLeftMargin" presStyleLbl="node1" presStyleIdx="1" presStyleCnt="4"/>
      <dgm:spPr/>
      <dgm:t>
        <a:bodyPr/>
        <a:lstStyle/>
        <a:p>
          <a:pPr rtl="1"/>
          <a:endParaRPr lang="ar-SA"/>
        </a:p>
      </dgm:t>
    </dgm:pt>
    <dgm:pt modelId="{826444C7-0057-494C-9ADF-E19CD644DB56}" type="pres">
      <dgm:prSet presAssocID="{656D9AD0-A44D-436D-BB44-02200B55B591}" presName="parentText" presStyleLbl="node1" presStyleIdx="2" presStyleCnt="4" custLinFactNeighborX="-5960" custLinFactNeighborY="5682">
        <dgm:presLayoutVars>
          <dgm:chMax val="0"/>
          <dgm:bulletEnabled val="1"/>
        </dgm:presLayoutVars>
      </dgm:prSet>
      <dgm:spPr/>
      <dgm:t>
        <a:bodyPr/>
        <a:lstStyle/>
        <a:p>
          <a:pPr rtl="1"/>
          <a:endParaRPr lang="ar-SA"/>
        </a:p>
      </dgm:t>
    </dgm:pt>
    <dgm:pt modelId="{732E6E3B-E550-4E15-86D9-D247549EB695}" type="pres">
      <dgm:prSet presAssocID="{656D9AD0-A44D-436D-BB44-02200B55B591}" presName="negativeSpace" presStyleCnt="0"/>
      <dgm:spPr/>
    </dgm:pt>
    <dgm:pt modelId="{CF2C4C3E-38F5-4F4D-A4A9-7AF3FA163377}" type="pres">
      <dgm:prSet presAssocID="{656D9AD0-A44D-436D-BB44-02200B55B591}" presName="childText" presStyleLbl="conFgAcc1" presStyleIdx="2" presStyleCnt="4">
        <dgm:presLayoutVars>
          <dgm:bulletEnabled val="1"/>
        </dgm:presLayoutVars>
      </dgm:prSet>
      <dgm:spPr/>
    </dgm:pt>
    <dgm:pt modelId="{FBB115F0-6276-406E-8577-296D3A4CB894}" type="pres">
      <dgm:prSet presAssocID="{57D31175-B8C4-4D36-9AB7-0E0D0EB6E308}" presName="spaceBetweenRectangles" presStyleCnt="0"/>
      <dgm:spPr/>
    </dgm:pt>
    <dgm:pt modelId="{84A9D3F6-F074-41EB-AD5C-53105DE2887D}" type="pres">
      <dgm:prSet presAssocID="{080E1F2E-B6C2-4057-B47F-8D35E5486352}" presName="parentLin" presStyleCnt="0"/>
      <dgm:spPr/>
    </dgm:pt>
    <dgm:pt modelId="{2C95A1D9-4D88-40C5-8B37-2C1E278F1DE0}" type="pres">
      <dgm:prSet presAssocID="{080E1F2E-B6C2-4057-B47F-8D35E5486352}" presName="parentLeftMargin" presStyleLbl="node1" presStyleIdx="2" presStyleCnt="4"/>
      <dgm:spPr/>
      <dgm:t>
        <a:bodyPr/>
        <a:lstStyle/>
        <a:p>
          <a:pPr rtl="1"/>
          <a:endParaRPr lang="ar-SA"/>
        </a:p>
      </dgm:t>
    </dgm:pt>
    <dgm:pt modelId="{5D614A39-C57D-48CE-84F7-EFBC7698797E}" type="pres">
      <dgm:prSet presAssocID="{080E1F2E-B6C2-4057-B47F-8D35E5486352}" presName="parentText" presStyleLbl="node1" presStyleIdx="3" presStyleCnt="4" custLinFactX="22128" custLinFactNeighborX="100000" custLinFactNeighborY="-5494">
        <dgm:presLayoutVars>
          <dgm:chMax val="0"/>
          <dgm:bulletEnabled val="1"/>
        </dgm:presLayoutVars>
      </dgm:prSet>
      <dgm:spPr/>
      <dgm:t>
        <a:bodyPr/>
        <a:lstStyle/>
        <a:p>
          <a:pPr rtl="1"/>
          <a:endParaRPr lang="ar-SA"/>
        </a:p>
      </dgm:t>
    </dgm:pt>
    <dgm:pt modelId="{D33E76C4-CFCB-4DDF-9E75-13D8E254D2DC}" type="pres">
      <dgm:prSet presAssocID="{080E1F2E-B6C2-4057-B47F-8D35E5486352}" presName="negativeSpace" presStyleCnt="0"/>
      <dgm:spPr/>
    </dgm:pt>
    <dgm:pt modelId="{53F1A7E5-9A23-44D8-9172-38B733FDF6DE}" type="pres">
      <dgm:prSet presAssocID="{080E1F2E-B6C2-4057-B47F-8D35E5486352}" presName="childText" presStyleLbl="conFgAcc1" presStyleIdx="3" presStyleCnt="4">
        <dgm:presLayoutVars>
          <dgm:bulletEnabled val="1"/>
        </dgm:presLayoutVars>
      </dgm:prSet>
      <dgm:spPr/>
    </dgm:pt>
  </dgm:ptLst>
  <dgm:cxnLst>
    <dgm:cxn modelId="{736C5F03-D23D-4B08-B359-7E9E2EBCCE48}" srcId="{D0020A90-1512-4D3F-B753-48DBD93B5FCD}" destId="{D5D0A71B-873E-44A4-ADEC-A94E3834B1C0}" srcOrd="0" destOrd="0" parTransId="{025DCBE4-3365-4AB0-B715-1F29F6E8C0AC}" sibTransId="{46BD3E88-3AE6-4B9E-B7EC-6CE32806D249}"/>
    <dgm:cxn modelId="{058031B2-9484-4863-A2BC-D7F022388139}" srcId="{D0020A90-1512-4D3F-B753-48DBD93B5FCD}" destId="{656D9AD0-A44D-436D-BB44-02200B55B591}" srcOrd="2" destOrd="0" parTransId="{48A63CBD-9298-4A10-868D-9AF4247A013B}" sibTransId="{57D31175-B8C4-4D36-9AB7-0E0D0EB6E308}"/>
    <dgm:cxn modelId="{01C334DA-A7BD-4469-8B7C-840B13EDB760}" srcId="{D0020A90-1512-4D3F-B753-48DBD93B5FCD}" destId="{0093983B-2C30-42C6-AB68-E4CA4F6ED465}" srcOrd="1" destOrd="0" parTransId="{AB5499EE-9E4B-46B7-991B-3811726FDC06}" sibTransId="{71B909FE-7115-4EB4-9D5B-93159720F7B1}"/>
    <dgm:cxn modelId="{01398058-F036-4B38-921E-5185C60478A7}" type="presOf" srcId="{656D9AD0-A44D-436D-BB44-02200B55B591}" destId="{826444C7-0057-494C-9ADF-E19CD644DB56}" srcOrd="1" destOrd="0" presId="urn:microsoft.com/office/officeart/2005/8/layout/list1"/>
    <dgm:cxn modelId="{A148D5C6-E10D-4DE0-8F80-151737F8246A}" srcId="{D0020A90-1512-4D3F-B753-48DBD93B5FCD}" destId="{080E1F2E-B6C2-4057-B47F-8D35E5486352}" srcOrd="3" destOrd="0" parTransId="{2CF3D753-12FC-40A0-86D8-3E5AAB582825}" sibTransId="{015FED16-8F0E-40E5-B474-DB85FD310002}"/>
    <dgm:cxn modelId="{B1D78D15-5456-4D19-A1D0-3E562881EC74}" type="presOf" srcId="{D5D0A71B-873E-44A4-ADEC-A94E3834B1C0}" destId="{9D0742A6-027E-4CF1-B60F-97DDDDF6D943}" srcOrd="1" destOrd="0" presId="urn:microsoft.com/office/officeart/2005/8/layout/list1"/>
    <dgm:cxn modelId="{00C79B85-E3B9-40EA-9C3F-53A70947E75B}" type="presOf" srcId="{656D9AD0-A44D-436D-BB44-02200B55B591}" destId="{6AA6CC13-7B62-4DE0-BC15-085BF7F49DBB}" srcOrd="0" destOrd="0" presId="urn:microsoft.com/office/officeart/2005/8/layout/list1"/>
    <dgm:cxn modelId="{52BD8C36-1225-476B-B92A-09E05D53DADD}" type="presOf" srcId="{080E1F2E-B6C2-4057-B47F-8D35E5486352}" destId="{2C95A1D9-4D88-40C5-8B37-2C1E278F1DE0}" srcOrd="0" destOrd="0" presId="urn:microsoft.com/office/officeart/2005/8/layout/list1"/>
    <dgm:cxn modelId="{4B8391C2-ECA4-4C34-9286-EB783F0C4B74}" type="presOf" srcId="{080E1F2E-B6C2-4057-B47F-8D35E5486352}" destId="{5D614A39-C57D-48CE-84F7-EFBC7698797E}" srcOrd="1" destOrd="0" presId="urn:microsoft.com/office/officeart/2005/8/layout/list1"/>
    <dgm:cxn modelId="{E071C984-B92C-473A-8837-435B98DED8B4}" type="presOf" srcId="{0093983B-2C30-42C6-AB68-E4CA4F6ED465}" destId="{2AC7F107-AE55-45C1-B6FA-526890D16B07}" srcOrd="0" destOrd="0" presId="urn:microsoft.com/office/officeart/2005/8/layout/list1"/>
    <dgm:cxn modelId="{C838887E-64D6-4DDD-8D20-45F976D63529}" type="presOf" srcId="{0093983B-2C30-42C6-AB68-E4CA4F6ED465}" destId="{302F34D7-050B-4ED5-B578-D442E78A5562}" srcOrd="1" destOrd="0" presId="urn:microsoft.com/office/officeart/2005/8/layout/list1"/>
    <dgm:cxn modelId="{6F7CF503-FEF3-4824-A085-9917A9A56DE1}" type="presOf" srcId="{D0020A90-1512-4D3F-B753-48DBD93B5FCD}" destId="{65246557-323F-4046-8E94-C752B70D4382}" srcOrd="0" destOrd="0" presId="urn:microsoft.com/office/officeart/2005/8/layout/list1"/>
    <dgm:cxn modelId="{FA3DF52D-6432-469B-81A7-D32D2C9CB7DD}" type="presOf" srcId="{D5D0A71B-873E-44A4-ADEC-A94E3834B1C0}" destId="{6FC19709-F5C7-413D-8961-AD65B6A90E77}" srcOrd="0" destOrd="0" presId="urn:microsoft.com/office/officeart/2005/8/layout/list1"/>
    <dgm:cxn modelId="{20691DBE-7624-4799-9F6D-8716EB3147A8}" type="presParOf" srcId="{65246557-323F-4046-8E94-C752B70D4382}" destId="{A3B6DC60-9EBD-4D2C-90C1-E16DB02E276F}" srcOrd="0" destOrd="0" presId="urn:microsoft.com/office/officeart/2005/8/layout/list1"/>
    <dgm:cxn modelId="{237635B5-CD1B-401A-AD92-99C4D0761BF4}" type="presParOf" srcId="{A3B6DC60-9EBD-4D2C-90C1-E16DB02E276F}" destId="{6FC19709-F5C7-413D-8961-AD65B6A90E77}" srcOrd="0" destOrd="0" presId="urn:microsoft.com/office/officeart/2005/8/layout/list1"/>
    <dgm:cxn modelId="{35ED6319-519D-45BD-8604-6D48B575B8CF}" type="presParOf" srcId="{A3B6DC60-9EBD-4D2C-90C1-E16DB02E276F}" destId="{9D0742A6-027E-4CF1-B60F-97DDDDF6D943}" srcOrd="1" destOrd="0" presId="urn:microsoft.com/office/officeart/2005/8/layout/list1"/>
    <dgm:cxn modelId="{EE712C98-BE89-43E6-A63E-088C4EB1C2B8}" type="presParOf" srcId="{65246557-323F-4046-8E94-C752B70D4382}" destId="{927ABD18-B69F-4481-B227-08107F862C49}" srcOrd="1" destOrd="0" presId="urn:microsoft.com/office/officeart/2005/8/layout/list1"/>
    <dgm:cxn modelId="{CD9F67A4-6FC2-47C5-BA8E-CC5954597A07}" type="presParOf" srcId="{65246557-323F-4046-8E94-C752B70D4382}" destId="{977E1516-090A-413B-856F-795903C98659}" srcOrd="2" destOrd="0" presId="urn:microsoft.com/office/officeart/2005/8/layout/list1"/>
    <dgm:cxn modelId="{9BF2EC2C-22E3-4300-A65D-834C4281F5E3}" type="presParOf" srcId="{65246557-323F-4046-8E94-C752B70D4382}" destId="{71A5863E-7178-4D0F-BCAF-93DA71762C67}" srcOrd="3" destOrd="0" presId="urn:microsoft.com/office/officeart/2005/8/layout/list1"/>
    <dgm:cxn modelId="{538C8664-A9CB-4135-B2A6-9D25FD4B081C}" type="presParOf" srcId="{65246557-323F-4046-8E94-C752B70D4382}" destId="{88E494D8-A6A1-44FA-A3CD-02223BB25165}" srcOrd="4" destOrd="0" presId="urn:microsoft.com/office/officeart/2005/8/layout/list1"/>
    <dgm:cxn modelId="{7E9B6465-F2F8-41CB-9A49-B7BC162DA1FE}" type="presParOf" srcId="{88E494D8-A6A1-44FA-A3CD-02223BB25165}" destId="{2AC7F107-AE55-45C1-B6FA-526890D16B07}" srcOrd="0" destOrd="0" presId="urn:microsoft.com/office/officeart/2005/8/layout/list1"/>
    <dgm:cxn modelId="{C85AA8FF-9B8C-4779-98E1-2425C89385C6}" type="presParOf" srcId="{88E494D8-A6A1-44FA-A3CD-02223BB25165}" destId="{302F34D7-050B-4ED5-B578-D442E78A5562}" srcOrd="1" destOrd="0" presId="urn:microsoft.com/office/officeart/2005/8/layout/list1"/>
    <dgm:cxn modelId="{D3B81F3C-F639-40E7-A185-512CD053DFD3}" type="presParOf" srcId="{65246557-323F-4046-8E94-C752B70D4382}" destId="{28DBCD52-9108-4160-A066-81CF262CFF99}" srcOrd="5" destOrd="0" presId="urn:microsoft.com/office/officeart/2005/8/layout/list1"/>
    <dgm:cxn modelId="{E7EB3F22-9585-4892-A605-CA50B0B5E82C}" type="presParOf" srcId="{65246557-323F-4046-8E94-C752B70D4382}" destId="{1325BCC8-D9AF-4D4B-A75E-E0F03B746455}" srcOrd="6" destOrd="0" presId="urn:microsoft.com/office/officeart/2005/8/layout/list1"/>
    <dgm:cxn modelId="{C95975CD-203B-4F89-BC72-80479A7287E5}" type="presParOf" srcId="{65246557-323F-4046-8E94-C752B70D4382}" destId="{70E91393-0170-45A6-9B2F-4218B01E6716}" srcOrd="7" destOrd="0" presId="urn:microsoft.com/office/officeart/2005/8/layout/list1"/>
    <dgm:cxn modelId="{94691117-6D4D-4523-B420-5B77798E0C9D}" type="presParOf" srcId="{65246557-323F-4046-8E94-C752B70D4382}" destId="{521C7328-D4D3-4FCA-BBE7-A1D6DC78423F}" srcOrd="8" destOrd="0" presId="urn:microsoft.com/office/officeart/2005/8/layout/list1"/>
    <dgm:cxn modelId="{89B5907A-F1C0-4130-8D85-1520D8BB5BFE}" type="presParOf" srcId="{521C7328-D4D3-4FCA-BBE7-A1D6DC78423F}" destId="{6AA6CC13-7B62-4DE0-BC15-085BF7F49DBB}" srcOrd="0" destOrd="0" presId="urn:microsoft.com/office/officeart/2005/8/layout/list1"/>
    <dgm:cxn modelId="{067B65F8-AED9-4E60-B963-0C1CC31670AB}" type="presParOf" srcId="{521C7328-D4D3-4FCA-BBE7-A1D6DC78423F}" destId="{826444C7-0057-494C-9ADF-E19CD644DB56}" srcOrd="1" destOrd="0" presId="urn:microsoft.com/office/officeart/2005/8/layout/list1"/>
    <dgm:cxn modelId="{8B21B643-03BC-4A9A-A702-55541E9A6EC9}" type="presParOf" srcId="{65246557-323F-4046-8E94-C752B70D4382}" destId="{732E6E3B-E550-4E15-86D9-D247549EB695}" srcOrd="9" destOrd="0" presId="urn:microsoft.com/office/officeart/2005/8/layout/list1"/>
    <dgm:cxn modelId="{866722AD-2898-407F-92DC-2E779FAA35C5}" type="presParOf" srcId="{65246557-323F-4046-8E94-C752B70D4382}" destId="{CF2C4C3E-38F5-4F4D-A4A9-7AF3FA163377}" srcOrd="10" destOrd="0" presId="urn:microsoft.com/office/officeart/2005/8/layout/list1"/>
    <dgm:cxn modelId="{094A282C-FE7C-49DE-AA98-A6398CD01869}" type="presParOf" srcId="{65246557-323F-4046-8E94-C752B70D4382}" destId="{FBB115F0-6276-406E-8577-296D3A4CB894}" srcOrd="11" destOrd="0" presId="urn:microsoft.com/office/officeart/2005/8/layout/list1"/>
    <dgm:cxn modelId="{6A162D79-8EE4-473D-A269-F036E0C6E4B0}" type="presParOf" srcId="{65246557-323F-4046-8E94-C752B70D4382}" destId="{84A9D3F6-F074-41EB-AD5C-53105DE2887D}" srcOrd="12" destOrd="0" presId="urn:microsoft.com/office/officeart/2005/8/layout/list1"/>
    <dgm:cxn modelId="{61697748-C924-4D90-86C1-BF2C267E26D2}" type="presParOf" srcId="{84A9D3F6-F074-41EB-AD5C-53105DE2887D}" destId="{2C95A1D9-4D88-40C5-8B37-2C1E278F1DE0}" srcOrd="0" destOrd="0" presId="urn:microsoft.com/office/officeart/2005/8/layout/list1"/>
    <dgm:cxn modelId="{978CF06E-2E16-440B-9283-A01B7C76C8FA}" type="presParOf" srcId="{84A9D3F6-F074-41EB-AD5C-53105DE2887D}" destId="{5D614A39-C57D-48CE-84F7-EFBC7698797E}" srcOrd="1" destOrd="0" presId="urn:microsoft.com/office/officeart/2005/8/layout/list1"/>
    <dgm:cxn modelId="{6A23E591-5B10-4712-BAF0-ED2B58B7DF68}" type="presParOf" srcId="{65246557-323F-4046-8E94-C752B70D4382}" destId="{D33E76C4-CFCB-4DDF-9E75-13D8E254D2DC}" srcOrd="13" destOrd="0" presId="urn:microsoft.com/office/officeart/2005/8/layout/list1"/>
    <dgm:cxn modelId="{3D0B3C7F-6C6C-4FAB-B915-15610A085555}" type="presParOf" srcId="{65246557-323F-4046-8E94-C752B70D4382}" destId="{53F1A7E5-9A23-44D8-9172-38B733FDF6DE}" srcOrd="14" destOrd="0" presId="urn:microsoft.com/office/officeart/2005/8/layout/list1"/>
  </dgm:cxnLst>
  <dgm:bg>
    <a:effectLst>
      <a:outerShdw blurRad="50800" dist="38100" dir="10800000" algn="r"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739411B-C11B-40FD-BC1B-DE09374DF925}" type="datetimeFigureOut">
              <a:rPr lang="ar-SA" smtClean="0"/>
              <a:t>05/10/1442</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CC15B9D-AF8F-4B3C-9A91-CA282E28E5E3}" type="slidenum">
              <a:rPr lang="ar-SA" smtClean="0"/>
              <a:t>‹#›</a:t>
            </a:fld>
            <a:endParaRPr lang="ar-SA"/>
          </a:p>
        </p:txBody>
      </p:sp>
    </p:spTree>
    <p:extLst>
      <p:ext uri="{BB962C8B-B14F-4D97-AF65-F5344CB8AC3E}">
        <p14:creationId xmlns:p14="http://schemas.microsoft.com/office/powerpoint/2010/main" val="969885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6CC15B9D-AF8F-4B3C-9A91-CA282E28E5E3}" type="slidenum">
              <a:rPr lang="ar-SA" smtClean="0"/>
              <a:t>1</a:t>
            </a:fld>
            <a:endParaRPr lang="ar-SA"/>
          </a:p>
        </p:txBody>
      </p:sp>
    </p:spTree>
    <p:extLst>
      <p:ext uri="{BB962C8B-B14F-4D97-AF65-F5344CB8AC3E}">
        <p14:creationId xmlns:p14="http://schemas.microsoft.com/office/powerpoint/2010/main" val="1262990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45ADA6F-AAD0-4883-A4A9-A59FE7C9FA28}" type="datetime1">
              <a:rPr lang="en-US" smtClean="0"/>
              <a:t>5/16/2021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230938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72E4468-E227-4661-BD57-49C25474ED2E}" type="datetime1">
              <a:rPr lang="en-US" smtClean="0"/>
              <a:t>5/16/2021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96876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102A2BC-EC37-42AF-A45A-DEE7ABBB3552}" type="datetime1">
              <a:rPr lang="en-US" smtClean="0"/>
              <a:t>5/16/2021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553720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8C67253-32CC-42CE-8808-490916ECAFEB}" type="datetime1">
              <a:rPr lang="en-US" smtClean="0"/>
              <a:t>5/16/2021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396136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A58E1EA4-E8C6-4174-9308-FD75512244D1}" type="datetime1">
              <a:rPr lang="en-US" smtClean="0"/>
              <a:t>5/16/2021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37180978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F812590E-7142-4221-AE93-784D871553F1}" type="datetime1">
              <a:rPr lang="en-US" smtClean="0"/>
              <a:t>5/16/2021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62141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06F1E554-18CB-433D-AC61-B7AE0444D12D}" type="datetime1">
              <a:rPr lang="en-US" smtClean="0"/>
              <a:t>5/16/2021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645055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113E494-9C6C-4792-8B45-E7B54A9C5E72}" type="datetime1">
              <a:rPr lang="en-US" smtClean="0"/>
              <a:t>5/16/2021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459391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CD37C5-6DF2-46DE-B0A4-512CDB0839E3}" type="datetime1">
              <a:rPr lang="en-US" smtClean="0"/>
              <a:t>5/16/2021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3485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20AC7DF-45E0-4F33-A61A-E6C0FA9E8C77}" type="datetime1">
              <a:rPr lang="en-US" smtClean="0"/>
              <a:t>5/16/2021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15047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76FD243-D6EE-4D6D-B7E8-38DEFC54DB87}" type="datetime1">
              <a:rPr lang="en-US" smtClean="0"/>
              <a:t>5/16/2021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78109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1E9E934A-6281-4DCD-AE8A-0C8BF3B3A9B9}" type="datetime1">
              <a:rPr lang="en-US" smtClean="0"/>
              <a:t>5/16/2021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68214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helpcrunch.com/blog/customer-driven-marketing-strateg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فرعي 6"/>
          <p:cNvSpPr>
            <a:spLocks noGrp="1"/>
          </p:cNvSpPr>
          <p:nvPr>
            <p:ph type="subTitle" idx="1"/>
          </p:nvPr>
        </p:nvSpPr>
        <p:spPr>
          <a:xfrm>
            <a:off x="2609691" y="1143000"/>
            <a:ext cx="6946696" cy="5206999"/>
          </a:xfrm>
        </p:spPr>
        <p:txBody>
          <a:bodyPr>
            <a:normAutofit/>
          </a:bodyPr>
          <a:lstStyle/>
          <a:p>
            <a:r>
              <a:rPr lang="en-US" sz="2000" dirty="0" smtClean="0">
                <a:latin typeface="Gabriola" panose="04040605051002020D02" pitchFamily="82" charset="0"/>
              </a:rPr>
              <a:t>Libyan International Medical University</a:t>
            </a:r>
          </a:p>
          <a:p>
            <a:r>
              <a:rPr lang="en-US" sz="2000" dirty="0" smtClean="0">
                <a:latin typeface="Gabriola" panose="04040605051002020D02" pitchFamily="82" charset="0"/>
              </a:rPr>
              <a:t>Faculty of Business Administration</a:t>
            </a:r>
            <a:endParaRPr lang="ar-SA" sz="2000" dirty="0" smtClean="0">
              <a:latin typeface="Gabriola" panose="04040605051002020D02" pitchFamily="82" charset="0"/>
            </a:endParaRPr>
          </a:p>
          <a:p>
            <a:endParaRPr lang="ar-SA" sz="2000" dirty="0" smtClean="0">
              <a:latin typeface="Gabriola" panose="04040605051002020D02" pitchFamily="82" charset="0"/>
            </a:endParaRPr>
          </a:p>
          <a:p>
            <a:endParaRPr lang="en-US" sz="2000" dirty="0" smtClean="0">
              <a:latin typeface="Gabriola" panose="04040605051002020D02" pitchFamily="82" charset="0"/>
            </a:endParaRPr>
          </a:p>
          <a:p>
            <a:endParaRPr lang="en-US" sz="2000" dirty="0">
              <a:latin typeface="Gabriola" panose="04040605051002020D02" pitchFamily="82" charset="0"/>
            </a:endParaRPr>
          </a:p>
          <a:p>
            <a:endParaRPr lang="en-US" sz="2000" dirty="0" smtClean="0">
              <a:latin typeface="Gabriola" panose="04040605051002020D02" pitchFamily="82" charset="0"/>
            </a:endParaRPr>
          </a:p>
          <a:p>
            <a:endParaRPr lang="en-US" sz="2000" dirty="0">
              <a:latin typeface="Gabriola" panose="04040605051002020D02" pitchFamily="82" charset="0"/>
            </a:endParaRPr>
          </a:p>
          <a:p>
            <a:endParaRPr lang="en-US" sz="2000" dirty="0" smtClean="0">
              <a:latin typeface="Gabriola" panose="04040605051002020D02" pitchFamily="82" charset="0"/>
            </a:endParaRPr>
          </a:p>
          <a:p>
            <a:endParaRPr lang="en-US" sz="2000" dirty="0">
              <a:latin typeface="Gabriola" panose="04040605051002020D02" pitchFamily="82" charset="0"/>
            </a:endParaRPr>
          </a:p>
          <a:p>
            <a:endParaRPr lang="en-US" sz="2000" dirty="0" smtClean="0">
              <a:latin typeface="Gabriola" panose="04040605051002020D02" pitchFamily="82" charset="0"/>
            </a:endParaRPr>
          </a:p>
          <a:p>
            <a:r>
              <a:rPr lang="en-US" sz="2000" dirty="0" smtClean="0">
                <a:latin typeface="Gabriola" panose="04040605051002020D02" pitchFamily="82" charset="0"/>
              </a:rPr>
              <a:t>Name: Sara </a:t>
            </a:r>
            <a:r>
              <a:rPr lang="en-US" sz="2000" dirty="0" err="1" smtClean="0">
                <a:latin typeface="Gabriola" panose="04040605051002020D02" pitchFamily="82" charset="0"/>
              </a:rPr>
              <a:t>Elzaidy</a:t>
            </a:r>
            <a:endParaRPr lang="en-US" sz="2000" dirty="0" smtClean="0">
              <a:latin typeface="Gabriola" panose="04040605051002020D02" pitchFamily="82" charset="0"/>
            </a:endParaRPr>
          </a:p>
          <a:p>
            <a:r>
              <a:rPr lang="en-US" sz="2000" dirty="0" smtClean="0">
                <a:latin typeface="Gabriola" panose="04040605051002020D02" pitchFamily="82" charset="0"/>
              </a:rPr>
              <a:t>Student ID: 2758</a:t>
            </a:r>
          </a:p>
          <a:p>
            <a:r>
              <a:rPr lang="en-US" sz="2000" dirty="0" smtClean="0">
                <a:latin typeface="Gabriola" panose="04040605051002020D02" pitchFamily="82" charset="0"/>
              </a:rPr>
              <a:t>Email: Sarah_2758@limu.edu.ly</a:t>
            </a:r>
            <a:endParaRPr lang="en-US" sz="2000" dirty="0">
              <a:latin typeface="Gabriola" panose="04040605051002020D02" pitchFamily="82" charset="0"/>
            </a:endParaRPr>
          </a:p>
        </p:txBody>
      </p:sp>
      <p:pic>
        <p:nvPicPr>
          <p:cNvPr id="9" name="صورة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2629" y="1052326"/>
            <a:ext cx="1767074" cy="1767074"/>
          </a:xfrm>
          <a:prstGeom prst="rect">
            <a:avLst/>
          </a:prstGeom>
        </p:spPr>
      </p:pic>
      <p:pic>
        <p:nvPicPr>
          <p:cNvPr id="10" name="صورة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33364" y="1143000"/>
            <a:ext cx="1837556" cy="1374493"/>
          </a:xfrm>
          <a:prstGeom prst="rect">
            <a:avLst/>
          </a:prstGeom>
        </p:spPr>
      </p:pic>
      <p:sp>
        <p:nvSpPr>
          <p:cNvPr id="2" name="عنصر نائب لرقم الشريحة 1"/>
          <p:cNvSpPr>
            <a:spLocks noGrp="1"/>
          </p:cNvSpPr>
          <p:nvPr>
            <p:ph type="sldNum" sz="quarter" idx="12"/>
          </p:nvPr>
        </p:nvSpPr>
        <p:spPr/>
        <p:txBody>
          <a:bodyPr/>
          <a:lstStyle/>
          <a:p>
            <a:fld id="{69E57DC2-970A-4B3E-BB1C-7A09969E49DF}" type="slidenum">
              <a:rPr lang="en-US" smtClean="0"/>
              <a:pPr/>
              <a:t>1</a:t>
            </a:fld>
            <a:endParaRPr lang="en-US" dirty="0"/>
          </a:p>
        </p:txBody>
      </p:sp>
      <p:sp>
        <p:nvSpPr>
          <p:cNvPr id="3" name="TextBox 2"/>
          <p:cNvSpPr txBox="1"/>
          <p:nvPr/>
        </p:nvSpPr>
        <p:spPr>
          <a:xfrm>
            <a:off x="2609692" y="2819400"/>
            <a:ext cx="7220992" cy="830997"/>
          </a:xfrm>
          <a:prstGeom prst="rect">
            <a:avLst/>
          </a:prstGeom>
          <a:noFill/>
        </p:spPr>
        <p:txBody>
          <a:bodyPr wrap="square" rtlCol="1">
            <a:spAutoFit/>
          </a:bodyPr>
          <a:lstStyle/>
          <a:p>
            <a:r>
              <a:rPr lang="en-US" sz="4800" dirty="0" smtClean="0"/>
              <a:t>Costumer Driven Strategy</a:t>
            </a:r>
            <a:endParaRPr lang="ar-SA" sz="4800" dirty="0"/>
          </a:p>
        </p:txBody>
      </p:sp>
    </p:spTree>
    <p:extLst>
      <p:ext uri="{BB962C8B-B14F-4D97-AF65-F5344CB8AC3E}">
        <p14:creationId xmlns:p14="http://schemas.microsoft.com/office/powerpoint/2010/main" val="160877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85800"/>
            <a:ext cx="3403600" cy="5181600"/>
          </a:xfrm>
        </p:spPr>
        <p:txBody>
          <a:bodyPr/>
          <a:lstStyle/>
          <a:p>
            <a:r>
              <a:rPr lang="en-US" dirty="0" smtClean="0">
                <a:latin typeface="Century" panose="02040604050505020304" pitchFamily="18" charset="0"/>
              </a:rPr>
              <a:t>TABLE OF CONTENT:</a:t>
            </a:r>
            <a:endParaRPr lang="ar-SA" dirty="0">
              <a:latin typeface="Century" panose="02040604050505020304" pitchFamily="18" charset="0"/>
            </a:endParaRPr>
          </a:p>
        </p:txBody>
      </p:sp>
      <p:graphicFrame>
        <p:nvGraphicFramePr>
          <p:cNvPr id="10" name="رسم تخطيطي 9"/>
          <p:cNvGraphicFramePr/>
          <p:nvPr>
            <p:extLst>
              <p:ext uri="{D42A27DB-BD31-4B8C-83A1-F6EECF244321}">
                <p14:modId xmlns:p14="http://schemas.microsoft.com/office/powerpoint/2010/main" val="2326658661"/>
              </p:ext>
            </p:extLst>
          </p:nvPr>
        </p:nvGraphicFramePr>
        <p:xfrm>
          <a:off x="6908800" y="952500"/>
          <a:ext cx="3437709" cy="5295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69E57DC2-970A-4B3E-BB1C-7A09969E49DF}" type="slidenum">
              <a:rPr lang="en-US" smtClean="0"/>
              <a:t>2</a:t>
            </a:fld>
            <a:endParaRPr lang="en-US" dirty="0"/>
          </a:p>
        </p:txBody>
      </p:sp>
    </p:spTree>
    <p:extLst>
      <p:ext uri="{BB962C8B-B14F-4D97-AF65-F5344CB8AC3E}">
        <p14:creationId xmlns:p14="http://schemas.microsoft.com/office/powerpoint/2010/main" val="34481050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pic>
        <p:nvPicPr>
          <p:cNvPr id="27" name="صورة 26"/>
          <p:cNvPicPr>
            <a:picLocks noChangeAspect="1"/>
          </p:cNvPicPr>
          <p:nvPr/>
        </p:nvPicPr>
        <p:blipFill rotWithShape="1">
          <a:blip r:embed="rId2">
            <a:extLst>
              <a:ext uri="{28A0092B-C50C-407E-A947-70E740481C1C}">
                <a14:useLocalDpi xmlns:a14="http://schemas.microsoft.com/office/drawing/2010/main" val="0"/>
              </a:ext>
            </a:extLst>
          </a:blip>
          <a:srcRect b="3629"/>
          <a:stretch/>
        </p:blipFill>
        <p:spPr>
          <a:xfrm>
            <a:off x="0" y="-12700"/>
            <a:ext cx="12199456" cy="6858000"/>
          </a:xfrm>
          <a:prstGeom prst="rect">
            <a:avLst/>
          </a:prstGeom>
        </p:spPr>
      </p:pic>
      <p:sp>
        <p:nvSpPr>
          <p:cNvPr id="4" name="عنوان 3"/>
          <p:cNvSpPr>
            <a:spLocks noGrp="1"/>
          </p:cNvSpPr>
          <p:nvPr>
            <p:ph type="title"/>
          </p:nvPr>
        </p:nvSpPr>
        <p:spPr>
          <a:xfrm>
            <a:off x="765023" y="1314160"/>
            <a:ext cx="9612971" cy="1579089"/>
          </a:xfrm>
        </p:spPr>
        <p:txBody>
          <a:bodyPr>
            <a:normAutofit/>
          </a:bodyPr>
          <a:lstStyle/>
          <a:p>
            <a:pPr algn="l"/>
            <a:r>
              <a:rPr lang="en-US" sz="5400" dirty="0">
                <a:solidFill>
                  <a:schemeClr val="tx1"/>
                </a:solidFill>
                <a:latin typeface="Century" panose="02040604050505020304" pitchFamily="18" charset="0"/>
              </a:rPr>
              <a:t>INTRODUCTION</a:t>
            </a:r>
          </a:p>
        </p:txBody>
      </p:sp>
      <p:sp>
        <p:nvSpPr>
          <p:cNvPr id="5" name="عنصر نائب للنص 4"/>
          <p:cNvSpPr>
            <a:spLocks noGrp="1"/>
          </p:cNvSpPr>
          <p:nvPr>
            <p:ph type="body" idx="1"/>
          </p:nvPr>
        </p:nvSpPr>
        <p:spPr>
          <a:xfrm>
            <a:off x="765023" y="3429000"/>
            <a:ext cx="9612971" cy="1879031"/>
          </a:xfrm>
          <a:noFill/>
        </p:spPr>
        <p:txBody>
          <a:bodyPr anchor="ctr">
            <a:normAutofit/>
          </a:bodyPr>
          <a:lstStyle/>
          <a:p>
            <a:pPr algn="l"/>
            <a:r>
              <a:rPr lang="en-US" sz="1800" b="1" dirty="0" smtClean="0">
                <a:solidFill>
                  <a:schemeClr val="tx1"/>
                </a:solidFill>
                <a:latin typeface="Century Gothic" panose="020B0502020202020204" pitchFamily="34" charset="0"/>
              </a:rPr>
              <a:t>A costumer-driven strategy means shifting focus from a product to its user and basing your marketing strategy, plans and tactics on customers needs and objectives in the first place. As counterintuitive as it may sound, a customer-driven marketing is not as much marketing as customer service.</a:t>
            </a:r>
            <a:endParaRPr lang="ar-SA" sz="1800" b="1" dirty="0">
              <a:solidFill>
                <a:schemeClr val="tx1"/>
              </a:solidFill>
              <a:latin typeface="Century Gothic" panose="020B0502020202020204" pitchFamily="34" charset="0"/>
            </a:endParaRPr>
          </a:p>
        </p:txBody>
      </p:sp>
      <p:sp>
        <p:nvSpPr>
          <p:cNvPr id="2" name="عنصر نائب لرقم الشريحة 1"/>
          <p:cNvSpPr>
            <a:spLocks noGrp="1"/>
          </p:cNvSpPr>
          <p:nvPr>
            <p:ph type="sldNum" sz="quarter" idx="12"/>
          </p:nvPr>
        </p:nvSpPr>
        <p:spPr/>
        <p:txBody>
          <a:bodyPr/>
          <a:lstStyle/>
          <a:p>
            <a:fld id="{69E57DC2-970A-4B3E-BB1C-7A09969E49DF}" type="slidenum">
              <a:rPr lang="en-US" smtClean="0"/>
              <a:pPr/>
              <a:t>3</a:t>
            </a:fld>
            <a:endParaRPr lang="en-US" dirty="0"/>
          </a:p>
        </p:txBody>
      </p:sp>
    </p:spTree>
    <p:extLst>
      <p:ext uri="{BB962C8B-B14F-4D97-AF65-F5344CB8AC3E}">
        <p14:creationId xmlns:p14="http://schemas.microsoft.com/office/powerpoint/2010/main" val="1816969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مستطيل مستدير الزوايا 6"/>
          <p:cNvSpPr/>
          <p:nvPr/>
        </p:nvSpPr>
        <p:spPr>
          <a:xfrm>
            <a:off x="6413500" y="1492250"/>
            <a:ext cx="3416300" cy="3568700"/>
          </a:xfrm>
          <a:prstGeom prst="roundRect">
            <a:avLst/>
          </a:prstGeom>
          <a:solidFill>
            <a:schemeClr val="accent5">
              <a:lumMod val="60000"/>
              <a:lumOff val="40000"/>
            </a:schemeClr>
          </a:solidFill>
          <a:ln>
            <a:solidFill>
              <a:schemeClr val="accent5">
                <a:lumMod val="60000"/>
                <a:lumOff val="40000"/>
              </a:schemeClr>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عنوان 3"/>
          <p:cNvSpPr>
            <a:spLocks noGrp="1"/>
          </p:cNvSpPr>
          <p:nvPr>
            <p:ph type="title"/>
          </p:nvPr>
        </p:nvSpPr>
        <p:spPr>
          <a:xfrm>
            <a:off x="1371600" y="1492250"/>
            <a:ext cx="3543300" cy="3873500"/>
          </a:xfrm>
        </p:spPr>
        <p:txBody>
          <a:bodyPr>
            <a:normAutofit/>
          </a:bodyPr>
          <a:lstStyle/>
          <a:p>
            <a:r>
              <a:rPr lang="en-US" sz="6600" dirty="0" smtClean="0">
                <a:latin typeface="Arabic Typesetting" panose="03020402040406030203" pitchFamily="66" charset="-78"/>
                <a:cs typeface="Arabic Typesetting" panose="03020402040406030203" pitchFamily="66" charset="-78"/>
              </a:rPr>
              <a:t>WHAT IS </a:t>
            </a:r>
            <a:r>
              <a:rPr lang="ar-SA" sz="6600" dirty="0" smtClean="0">
                <a:latin typeface="Arabic Typesetting" panose="03020402040406030203" pitchFamily="66" charset="-78"/>
                <a:cs typeface="Arabic Typesetting" panose="03020402040406030203" pitchFamily="66" charset="-78"/>
              </a:rPr>
              <a:t/>
            </a:r>
            <a:br>
              <a:rPr lang="ar-SA" sz="6600" dirty="0" smtClean="0">
                <a:latin typeface="Arabic Typesetting" panose="03020402040406030203" pitchFamily="66" charset="-78"/>
                <a:cs typeface="Arabic Typesetting" panose="03020402040406030203" pitchFamily="66" charset="-78"/>
              </a:rPr>
            </a:br>
            <a:r>
              <a:rPr lang="en-US" sz="6600" dirty="0" smtClean="0">
                <a:latin typeface="Arabic Typesetting" panose="03020402040406030203" pitchFamily="66" charset="-78"/>
                <a:cs typeface="Arabic Typesetting" panose="03020402040406030203" pitchFamily="66" charset="-78"/>
              </a:rPr>
              <a:t>CUSTOMER DRIVEN STRATEGY? </a:t>
            </a:r>
            <a:endParaRPr lang="ar-SA" sz="6600" dirty="0">
              <a:latin typeface="Arabic Typesetting" panose="03020402040406030203" pitchFamily="66" charset="-78"/>
              <a:cs typeface="Arabic Typesetting" panose="03020402040406030203" pitchFamily="66" charset="-78"/>
            </a:endParaRPr>
          </a:p>
        </p:txBody>
      </p:sp>
      <p:sp>
        <p:nvSpPr>
          <p:cNvPr id="6" name="عنصر نائب للمحتوى 5"/>
          <p:cNvSpPr>
            <a:spLocks noGrp="1"/>
          </p:cNvSpPr>
          <p:nvPr>
            <p:ph idx="1"/>
          </p:nvPr>
        </p:nvSpPr>
        <p:spPr>
          <a:xfrm>
            <a:off x="6623050" y="1625600"/>
            <a:ext cx="2997200" cy="3606800"/>
          </a:xfrm>
        </p:spPr>
        <p:txBody>
          <a:bodyPr/>
          <a:lstStyle/>
          <a:p>
            <a:pPr marL="0" indent="0" algn="l">
              <a:buNone/>
            </a:pPr>
            <a:r>
              <a:rPr lang="en-US" dirty="0" smtClean="0">
                <a:latin typeface="Century Gothic" panose="020B0502020202020204" pitchFamily="34" charset="0"/>
              </a:rPr>
              <a:t>A customer driven strategy includes elements like identifying your target market and reacting to their needs. It should also detail ways to retain customers and use them to help you gain additional business.</a:t>
            </a:r>
            <a:endParaRPr lang="ar-SA" dirty="0">
              <a:latin typeface="Century Gothic" panose="020B0502020202020204" pitchFamily="34" charset="0"/>
            </a:endParaRPr>
          </a:p>
        </p:txBody>
      </p:sp>
      <p:sp>
        <p:nvSpPr>
          <p:cNvPr id="2" name="عنصر نائب لرقم الشريحة 1"/>
          <p:cNvSpPr>
            <a:spLocks noGrp="1"/>
          </p:cNvSpPr>
          <p:nvPr>
            <p:ph type="sldNum" sz="quarter" idx="12"/>
          </p:nvPr>
        </p:nvSpPr>
        <p:spPr/>
        <p:txBody>
          <a:bodyPr/>
          <a:lstStyle/>
          <a:p>
            <a:fld id="{69E57DC2-970A-4B3E-BB1C-7A09969E49DF}" type="slidenum">
              <a:rPr lang="en-US" smtClean="0"/>
              <a:t>4</a:t>
            </a:fld>
            <a:endParaRPr lang="en-US" dirty="0"/>
          </a:p>
        </p:txBody>
      </p:sp>
    </p:spTree>
    <p:extLst>
      <p:ext uri="{BB962C8B-B14F-4D97-AF65-F5344CB8AC3E}">
        <p14:creationId xmlns:p14="http://schemas.microsoft.com/office/powerpoint/2010/main" val="216132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30300" y="914400"/>
            <a:ext cx="9601200" cy="1485900"/>
          </a:xfrm>
        </p:spPr>
        <p:txBody>
          <a:bodyPr>
            <a:normAutofit/>
          </a:bodyPr>
          <a:lstStyle/>
          <a:p>
            <a:r>
              <a:rPr lang="en-US" sz="4800" dirty="0">
                <a:latin typeface="Bodoni MT" panose="02070603080606020203" pitchFamily="18" charset="0"/>
              </a:rPr>
              <a:t>4</a:t>
            </a:r>
            <a:r>
              <a:rPr lang="en-US" sz="4800" dirty="0" smtClean="0">
                <a:latin typeface="Bodoni MT" panose="02070603080606020203" pitchFamily="18" charset="0"/>
              </a:rPr>
              <a:t> MAIN ELEMENTS OF CUSTOMER DRIVEN:</a:t>
            </a:r>
            <a:endParaRPr lang="ar-SA" sz="4800" dirty="0">
              <a:latin typeface="Bodoni MT" panose="02070603080606020203" pitchFamily="18"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784650007"/>
              </p:ext>
            </p:extLst>
          </p:nvPr>
        </p:nvGraphicFramePr>
        <p:xfrm>
          <a:off x="1235213" y="2400300"/>
          <a:ext cx="5422900" cy="3568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35891" y="1650287"/>
            <a:ext cx="10058400" cy="3779748"/>
          </a:xfrm>
          <a:prstGeom prst="rect">
            <a:avLst/>
          </a:prstGeom>
        </p:spPr>
      </p:pic>
      <p:sp>
        <p:nvSpPr>
          <p:cNvPr id="3" name="عنصر نائب لرقم الشريحة 2"/>
          <p:cNvSpPr>
            <a:spLocks noGrp="1"/>
          </p:cNvSpPr>
          <p:nvPr>
            <p:ph type="sldNum" sz="quarter" idx="12"/>
          </p:nvPr>
        </p:nvSpPr>
        <p:spPr/>
        <p:txBody>
          <a:bodyPr/>
          <a:lstStyle/>
          <a:p>
            <a:fld id="{69E57DC2-970A-4B3E-BB1C-7A09969E49DF}" type="slidenum">
              <a:rPr lang="en-US" smtClean="0"/>
              <a:t>5</a:t>
            </a:fld>
            <a:endParaRPr lang="en-US" dirty="0"/>
          </a:p>
        </p:txBody>
      </p:sp>
    </p:spTree>
    <p:extLst>
      <p:ext uri="{BB962C8B-B14F-4D97-AF65-F5344CB8AC3E}">
        <p14:creationId xmlns:p14="http://schemas.microsoft.com/office/powerpoint/2010/main" val="41666603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عنوان 3"/>
          <p:cNvSpPr>
            <a:spLocks noGrp="1"/>
          </p:cNvSpPr>
          <p:nvPr>
            <p:ph type="title"/>
          </p:nvPr>
        </p:nvSpPr>
        <p:spPr>
          <a:xfrm>
            <a:off x="765025" y="1885488"/>
            <a:ext cx="9612971" cy="1873640"/>
          </a:xfrm>
        </p:spPr>
        <p:txBody>
          <a:bodyPr anchor="ctr"/>
          <a:lstStyle/>
          <a:p>
            <a:pPr algn="ctr"/>
            <a:r>
              <a:rPr lang="en-US" sz="5400" b="1" dirty="0" smtClean="0">
                <a:latin typeface="Arabic Typesetting" panose="03020402040406030203" pitchFamily="66" charset="-78"/>
                <a:cs typeface="Arabic Typesetting" panose="03020402040406030203" pitchFamily="66" charset="-78"/>
              </a:rPr>
              <a:t>The customer value</a:t>
            </a:r>
            <a:endParaRPr lang="ar-SA" sz="5400" b="1" dirty="0">
              <a:latin typeface="Arabic Typesetting" panose="03020402040406030203" pitchFamily="66" charset="-78"/>
              <a:cs typeface="Arabic Typesetting" panose="03020402040406030203" pitchFamily="66" charset="-78"/>
            </a:endParaRPr>
          </a:p>
        </p:txBody>
      </p:sp>
      <p:sp>
        <p:nvSpPr>
          <p:cNvPr id="2" name="عنصر نائب للنص 1"/>
          <p:cNvSpPr>
            <a:spLocks noGrp="1"/>
          </p:cNvSpPr>
          <p:nvPr>
            <p:ph type="body" idx="1"/>
          </p:nvPr>
        </p:nvSpPr>
        <p:spPr>
          <a:xfrm>
            <a:off x="765025" y="3759128"/>
            <a:ext cx="9612971" cy="1143324"/>
          </a:xfrm>
        </p:spPr>
        <p:txBody>
          <a:bodyPr/>
          <a:lstStyle/>
          <a:p>
            <a:pPr algn="l"/>
            <a:r>
              <a:rPr lang="en-US" dirty="0" smtClean="0"/>
              <a:t>Customer value is the satisfaction the customer experiences (or expects to experience) by taking a given action relative to the cost of that action.</a:t>
            </a:r>
            <a:endParaRPr lang="ar-SA" dirty="0"/>
          </a:p>
        </p:txBody>
      </p:sp>
      <p:sp>
        <p:nvSpPr>
          <p:cNvPr id="3" name="عنصر نائب لرقم الشريحة 2"/>
          <p:cNvSpPr>
            <a:spLocks noGrp="1"/>
          </p:cNvSpPr>
          <p:nvPr>
            <p:ph type="sldNum" sz="quarter" idx="12"/>
          </p:nvPr>
        </p:nvSpPr>
        <p:spPr/>
        <p:txBody>
          <a:bodyPr/>
          <a:lstStyle/>
          <a:p>
            <a:fld id="{69E57DC2-970A-4B3E-BB1C-7A09969E49DF}" type="slidenum">
              <a:rPr lang="en-US" smtClean="0"/>
              <a:pPr/>
              <a:t>6</a:t>
            </a:fld>
            <a:endParaRPr lang="en-US" dirty="0"/>
          </a:p>
        </p:txBody>
      </p:sp>
    </p:spTree>
    <p:extLst>
      <p:ext uri="{BB962C8B-B14F-4D97-AF65-F5344CB8AC3E}">
        <p14:creationId xmlns:p14="http://schemas.microsoft.com/office/powerpoint/2010/main" val="21950822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4040" y="136421"/>
            <a:ext cx="3724786" cy="3724786"/>
          </a:xfrm>
          <a:prstGeom prst="rect">
            <a:avLst/>
          </a:prstGeom>
        </p:spPr>
      </p:pic>
      <p:sp>
        <p:nvSpPr>
          <p:cNvPr id="5" name="عنوان 4"/>
          <p:cNvSpPr>
            <a:spLocks noGrp="1"/>
          </p:cNvSpPr>
          <p:nvPr>
            <p:ph type="title"/>
          </p:nvPr>
        </p:nvSpPr>
        <p:spPr>
          <a:xfrm>
            <a:off x="1150374" y="1659194"/>
            <a:ext cx="9601200" cy="1485900"/>
          </a:xfrm>
        </p:spPr>
        <p:txBody>
          <a:bodyPr/>
          <a:lstStyle/>
          <a:p>
            <a:r>
              <a:rPr lang="en-US" sz="4800" dirty="0" smtClean="0">
                <a:latin typeface="Century" panose="02040604050505020304" pitchFamily="18" charset="0"/>
              </a:rPr>
              <a:t>CONCLUSTION</a:t>
            </a:r>
            <a:endParaRPr lang="ar-SA" sz="4800" dirty="0">
              <a:latin typeface="Century" panose="02040604050505020304" pitchFamily="18" charset="0"/>
            </a:endParaRPr>
          </a:p>
        </p:txBody>
      </p:sp>
      <p:sp>
        <p:nvSpPr>
          <p:cNvPr id="6" name="عنصر نائب للمحتوى 5"/>
          <p:cNvSpPr>
            <a:spLocks noGrp="1"/>
          </p:cNvSpPr>
          <p:nvPr>
            <p:ph idx="1"/>
          </p:nvPr>
        </p:nvSpPr>
        <p:spPr>
          <a:xfrm>
            <a:off x="1150374" y="3145094"/>
            <a:ext cx="9601200" cy="3581400"/>
          </a:xfrm>
        </p:spPr>
        <p:txBody>
          <a:bodyPr/>
          <a:lstStyle/>
          <a:p>
            <a:pPr marL="0" indent="0" algn="l">
              <a:buNone/>
            </a:pPr>
            <a:r>
              <a:rPr lang="en-US" b="1" dirty="0" smtClean="0">
                <a:solidFill>
                  <a:schemeClr val="tx1"/>
                </a:solidFill>
                <a:latin typeface="Century" panose="02040604050505020304" pitchFamily="18" charset="0"/>
                <a:cs typeface="+mj-cs"/>
              </a:rPr>
              <a:t>Being customer-driven is about getting the right people to your product and solve the right problems at the right time. Customer-driven is about finding and impressing the people who are ready to spend money and are going to keep spending money.</a:t>
            </a:r>
            <a:endParaRPr lang="ar-SA" b="1" dirty="0">
              <a:solidFill>
                <a:schemeClr val="tx1"/>
              </a:solidFill>
              <a:latin typeface="Century" panose="02040604050505020304" pitchFamily="18" charset="0"/>
              <a:cs typeface="+mj-cs"/>
            </a:endParaRPr>
          </a:p>
        </p:txBody>
      </p:sp>
      <p:sp>
        <p:nvSpPr>
          <p:cNvPr id="2" name="عنصر نائب لرقم الشريحة 1"/>
          <p:cNvSpPr>
            <a:spLocks noGrp="1"/>
          </p:cNvSpPr>
          <p:nvPr>
            <p:ph type="sldNum" sz="quarter" idx="12"/>
          </p:nvPr>
        </p:nvSpPr>
        <p:spPr/>
        <p:txBody>
          <a:bodyPr/>
          <a:lstStyle/>
          <a:p>
            <a:fld id="{69E57DC2-970A-4B3E-BB1C-7A09969E49DF}" type="slidenum">
              <a:rPr lang="en-US" smtClean="0"/>
              <a:t>7</a:t>
            </a:fld>
            <a:endParaRPr lang="en-US" dirty="0"/>
          </a:p>
        </p:txBody>
      </p:sp>
    </p:spTree>
    <p:extLst>
      <p:ext uri="{BB962C8B-B14F-4D97-AF65-F5344CB8AC3E}">
        <p14:creationId xmlns:p14="http://schemas.microsoft.com/office/powerpoint/2010/main" val="23189122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normAutofit/>
          </a:bodyPr>
          <a:lstStyle/>
          <a:p>
            <a:r>
              <a:rPr lang="en-US" dirty="0" smtClean="0">
                <a:latin typeface="Century" panose="02040604050505020304" pitchFamily="18" charset="0"/>
                <a:cs typeface="Arabic Typesetting" panose="03020402040406030203" pitchFamily="66" charset="-78"/>
              </a:rPr>
              <a:t>REFERENCE</a:t>
            </a:r>
            <a:endParaRPr lang="ar-SA" dirty="0">
              <a:latin typeface="Century" panose="02040604050505020304" pitchFamily="18" charset="0"/>
              <a:cs typeface="Arabic Typesetting" panose="03020402040406030203" pitchFamily="66" charset="-78"/>
            </a:endParaRPr>
          </a:p>
        </p:txBody>
      </p:sp>
      <p:sp>
        <p:nvSpPr>
          <p:cNvPr id="7" name="عنصر نائب للمحتوى 6"/>
          <p:cNvSpPr>
            <a:spLocks noGrp="1"/>
          </p:cNvSpPr>
          <p:nvPr>
            <p:ph idx="1"/>
          </p:nvPr>
        </p:nvSpPr>
        <p:spPr/>
        <p:txBody>
          <a:bodyPr/>
          <a:lstStyle/>
          <a:p>
            <a:pPr marL="0" indent="0" algn="l">
              <a:buNone/>
            </a:pPr>
            <a:r>
              <a:rPr lang="en-US" dirty="0">
                <a:latin typeface="Arabic Typesetting" panose="03020402040406030203" pitchFamily="66" charset="-78"/>
                <a:cs typeface="Arabic Typesetting" panose="03020402040406030203" pitchFamily="66" charset="-78"/>
              </a:rPr>
              <a:t>Ana </a:t>
            </a:r>
            <a:r>
              <a:rPr lang="en-US" dirty="0" err="1">
                <a:latin typeface="Arabic Typesetting" panose="03020402040406030203" pitchFamily="66" charset="-78"/>
                <a:cs typeface="Arabic Typesetting" panose="03020402040406030203" pitchFamily="66" charset="-78"/>
              </a:rPr>
              <a:t>Khlystova</a:t>
            </a:r>
            <a:r>
              <a:rPr lang="en-US" dirty="0">
                <a:latin typeface="Arabic Typesetting" panose="03020402040406030203" pitchFamily="66" charset="-78"/>
                <a:cs typeface="Arabic Typesetting" panose="03020402040406030203" pitchFamily="66" charset="-78"/>
              </a:rPr>
              <a:t> Jul 02, </a:t>
            </a:r>
            <a:r>
              <a:rPr lang="en-US" dirty="0" err="1">
                <a:latin typeface="Arabic Typesetting" panose="03020402040406030203" pitchFamily="66" charset="-78"/>
                <a:cs typeface="Arabic Typesetting" panose="03020402040406030203" pitchFamily="66" charset="-78"/>
              </a:rPr>
              <a:t>Khlystova</a:t>
            </a:r>
            <a:r>
              <a:rPr lang="en-US" dirty="0">
                <a:latin typeface="Arabic Typesetting" panose="03020402040406030203" pitchFamily="66" charset="-78"/>
                <a:cs typeface="Arabic Typesetting" panose="03020402040406030203" pitchFamily="66" charset="-78"/>
              </a:rPr>
              <a:t>, A., </a:t>
            </a:r>
            <a:r>
              <a:rPr lang="en-US" dirty="0" err="1">
                <a:latin typeface="Arabic Typesetting" panose="03020402040406030203" pitchFamily="66" charset="-78"/>
                <a:cs typeface="Arabic Typesetting" panose="03020402040406030203" pitchFamily="66" charset="-78"/>
              </a:rPr>
              <a:t>Melnichenko</a:t>
            </a:r>
            <a:r>
              <a:rPr lang="en-US" dirty="0">
                <a:latin typeface="Arabic Typesetting" panose="03020402040406030203" pitchFamily="66" charset="-78"/>
                <a:cs typeface="Arabic Typesetting" panose="03020402040406030203" pitchFamily="66" charset="-78"/>
              </a:rPr>
              <a:t>, L., </a:t>
            </a:r>
            <a:r>
              <a:rPr lang="en-US" dirty="0" err="1">
                <a:latin typeface="Arabic Typesetting" panose="03020402040406030203" pitchFamily="66" charset="-78"/>
                <a:cs typeface="Arabic Typesetting" panose="03020402040406030203" pitchFamily="66" charset="-78"/>
              </a:rPr>
              <a:t>Chernets</a:t>
            </a:r>
            <a:r>
              <a:rPr lang="en-US" dirty="0">
                <a:latin typeface="Arabic Typesetting" panose="03020402040406030203" pitchFamily="66" charset="-78"/>
                <a:cs typeface="Arabic Typesetting" panose="03020402040406030203" pitchFamily="66" charset="-78"/>
              </a:rPr>
              <a:t>, N., </a:t>
            </a:r>
            <a:r>
              <a:rPr lang="en-US" dirty="0" err="1">
                <a:latin typeface="Arabic Typesetting" panose="03020402040406030203" pitchFamily="66" charset="-78"/>
                <a:cs typeface="Arabic Typesetting" panose="03020402040406030203" pitchFamily="66" charset="-78"/>
              </a:rPr>
              <a:t>Kopilevych</a:t>
            </a:r>
            <a:r>
              <a:rPr lang="en-US" dirty="0">
                <a:latin typeface="Arabic Typesetting" panose="03020402040406030203" pitchFamily="66" charset="-78"/>
                <a:cs typeface="Arabic Typesetting" panose="03020402040406030203" pitchFamily="66" charset="-78"/>
              </a:rPr>
              <a:t>, D., Says:, A., &amp;amp; Says:, A. (2021, January 24). 5 steps to creating a Customer-Driven marketing strategy. Retrieved April 07, 2021, from </a:t>
            </a:r>
            <a:r>
              <a:rPr lang="en-US" dirty="0">
                <a:latin typeface="Arabic Typesetting" panose="03020402040406030203" pitchFamily="66" charset="-78"/>
                <a:cs typeface="Arabic Typesetting" panose="03020402040406030203" pitchFamily="66" charset="-78"/>
                <a:hlinkClick r:id="rId2"/>
              </a:rPr>
              <a:t>https://helpcrunch.com/blog/customer-driven-marketing-strategy</a:t>
            </a:r>
            <a:r>
              <a:rPr lang="en-US" dirty="0" smtClean="0">
                <a:latin typeface="Arabic Typesetting" panose="03020402040406030203" pitchFamily="66" charset="-78"/>
                <a:cs typeface="Arabic Typesetting" panose="03020402040406030203" pitchFamily="66" charset="-78"/>
                <a:hlinkClick r:id="rId2"/>
              </a:rPr>
              <a:t>/</a:t>
            </a:r>
            <a:endParaRPr lang="ar-SA" dirty="0" smtClean="0">
              <a:latin typeface="Arabic Typesetting" panose="03020402040406030203" pitchFamily="66" charset="-78"/>
              <a:cs typeface="Arabic Typesetting" panose="03020402040406030203" pitchFamily="66" charset="-78"/>
            </a:endParaRPr>
          </a:p>
          <a:p>
            <a:pPr marL="0" indent="0" algn="l">
              <a:buNone/>
            </a:pPr>
            <a:r>
              <a:rPr lang="en-US" dirty="0">
                <a:latin typeface="Arabic Typesetting" panose="03020402040406030203" pitchFamily="66" charset="-78"/>
                <a:cs typeface="Arabic Typesetting" panose="03020402040406030203" pitchFamily="66" charset="-78"/>
              </a:rPr>
              <a:t>More than a customer data Platform (CDP). (</a:t>
            </a:r>
            <a:r>
              <a:rPr lang="en-US" dirty="0" err="1">
                <a:latin typeface="Arabic Typesetting" panose="03020402040406030203" pitchFamily="66" charset="-78"/>
                <a:cs typeface="Arabic Typesetting" panose="03020402040406030203" pitchFamily="66" charset="-78"/>
              </a:rPr>
              <a:t>n.d.</a:t>
            </a:r>
            <a:r>
              <a:rPr lang="en-US" dirty="0">
                <a:latin typeface="Arabic Typesetting" panose="03020402040406030203" pitchFamily="66" charset="-78"/>
                <a:cs typeface="Arabic Typesetting" panose="03020402040406030203" pitchFamily="66" charset="-78"/>
              </a:rPr>
              <a:t>). Retrieved April 07, 2021, from http://www.ngdata.com/how-to-creat-customer-driven-marketing-strategy/</a:t>
            </a:r>
            <a:endParaRPr lang="ar-SA" dirty="0" smtClean="0">
              <a:latin typeface="Arabic Typesetting" panose="03020402040406030203" pitchFamily="66" charset="-78"/>
              <a:cs typeface="Arabic Typesetting" panose="03020402040406030203" pitchFamily="66" charset="-78"/>
            </a:endParaRPr>
          </a:p>
          <a:p>
            <a:pPr marL="0" indent="0" algn="l">
              <a:buNone/>
            </a:pPr>
            <a:endParaRPr lang="ar-SA" dirty="0">
              <a:latin typeface="Arabic Typesetting" panose="03020402040406030203" pitchFamily="66" charset="-78"/>
              <a:cs typeface="Arabic Typesetting" panose="03020402040406030203" pitchFamily="66" charset="-78"/>
            </a:endParaRPr>
          </a:p>
        </p:txBody>
      </p:sp>
      <p:sp>
        <p:nvSpPr>
          <p:cNvPr id="2" name="عنصر نائب لرقم الشريحة 1"/>
          <p:cNvSpPr>
            <a:spLocks noGrp="1"/>
          </p:cNvSpPr>
          <p:nvPr>
            <p:ph type="sldNum" sz="quarter" idx="12"/>
          </p:nvPr>
        </p:nvSpPr>
        <p:spPr/>
        <p:txBody>
          <a:bodyPr/>
          <a:lstStyle/>
          <a:p>
            <a:fld id="{69E57DC2-970A-4B3E-BB1C-7A09969E49DF}" type="slidenum">
              <a:rPr lang="en-US" smtClean="0"/>
              <a:t>8</a:t>
            </a:fld>
            <a:endParaRPr lang="en-US" dirty="0"/>
          </a:p>
        </p:txBody>
      </p:sp>
    </p:spTree>
    <p:extLst>
      <p:ext uri="{BB962C8B-B14F-4D97-AF65-F5344CB8AC3E}">
        <p14:creationId xmlns:p14="http://schemas.microsoft.com/office/powerpoint/2010/main" val="32273580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عنوان 3"/>
          <p:cNvSpPr>
            <a:spLocks noGrp="1"/>
          </p:cNvSpPr>
          <p:nvPr>
            <p:ph type="title"/>
          </p:nvPr>
        </p:nvSpPr>
        <p:spPr>
          <a:xfrm>
            <a:off x="1371600" y="2686050"/>
            <a:ext cx="9601200" cy="1485900"/>
          </a:xfrm>
        </p:spPr>
        <p:txBody>
          <a:bodyPr anchor="ctr"/>
          <a:lstStyle/>
          <a:p>
            <a:pPr algn="ctr"/>
            <a:r>
              <a:rPr lang="en-US" dirty="0" smtClean="0">
                <a:latin typeface="Century" panose="02040604050505020304" pitchFamily="18" charset="0"/>
              </a:rPr>
              <a:t>Thank You</a:t>
            </a:r>
            <a:endParaRPr lang="ar-SA" dirty="0">
              <a:latin typeface="Century" panose="02040604050505020304" pitchFamily="18" charset="0"/>
            </a:endParaRPr>
          </a:p>
        </p:txBody>
      </p:sp>
      <p:sp>
        <p:nvSpPr>
          <p:cNvPr id="2" name="عنصر نائب لرقم الشريحة 1"/>
          <p:cNvSpPr>
            <a:spLocks noGrp="1"/>
          </p:cNvSpPr>
          <p:nvPr>
            <p:ph type="sldNum" sz="quarter" idx="12"/>
          </p:nvPr>
        </p:nvSpPr>
        <p:spPr/>
        <p:txBody>
          <a:bodyPr/>
          <a:lstStyle/>
          <a:p>
            <a:fld id="{69E57DC2-970A-4B3E-BB1C-7A09969E49DF}" type="slidenum">
              <a:rPr lang="en-US" smtClean="0"/>
              <a:t>9</a:t>
            </a:fld>
            <a:endParaRPr lang="en-US" dirty="0"/>
          </a:p>
        </p:txBody>
      </p:sp>
    </p:spTree>
    <p:extLst>
      <p:ext uri="{BB962C8B-B14F-4D97-AF65-F5344CB8AC3E}">
        <p14:creationId xmlns:p14="http://schemas.microsoft.com/office/powerpoint/2010/main" val="24785105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TM03090434[[fn=نوع الخشب]]</Template>
  <TotalTime>5344</TotalTime>
  <Words>323</Words>
  <Application>Microsoft Office PowerPoint</Application>
  <PresentationFormat>Widescreen</PresentationFormat>
  <Paragraphs>48</Paragraphs>
  <Slides>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Arabic Typesetting</vt:lpstr>
      <vt:lpstr>Arial</vt:lpstr>
      <vt:lpstr>Bodoni MT</vt:lpstr>
      <vt:lpstr>Calibri</vt:lpstr>
      <vt:lpstr>Century</vt:lpstr>
      <vt:lpstr>Century Gothic</vt:lpstr>
      <vt:lpstr>Franklin Gothic Book</vt:lpstr>
      <vt:lpstr>Gabriola</vt:lpstr>
      <vt:lpstr>Tahoma</vt:lpstr>
      <vt:lpstr>Crop</vt:lpstr>
      <vt:lpstr>PowerPoint Presentation</vt:lpstr>
      <vt:lpstr>TABLE OF CONTENT:</vt:lpstr>
      <vt:lpstr>INTRODUCTION</vt:lpstr>
      <vt:lpstr>WHAT IS  CUSTOMER DRIVEN STRATEGY? </vt:lpstr>
      <vt:lpstr>4 MAIN ELEMENTS OF CUSTOMER DRIVEN:</vt:lpstr>
      <vt:lpstr>The customer value</vt:lpstr>
      <vt:lpstr>CONCLUSTION</vt:lpstr>
      <vt:lpstr>REFERENCE</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DQA</dc:creator>
  <cp:lastModifiedBy>user</cp:lastModifiedBy>
  <cp:revision>33</cp:revision>
  <dcterms:created xsi:type="dcterms:W3CDTF">2021-04-05T12:37:06Z</dcterms:created>
  <dcterms:modified xsi:type="dcterms:W3CDTF">2021-05-16T10:03:24Z</dcterms:modified>
</cp:coreProperties>
</file>