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7" r:id="rId1"/>
  </p:sldMasterIdLst>
  <p:notesMasterIdLst>
    <p:notesMasterId r:id="rId15"/>
  </p:notesMasterIdLst>
  <p:handoutMasterIdLst>
    <p:handoutMasterId r:id="rId16"/>
  </p:handoutMasterIdLst>
  <p:sldIdLst>
    <p:sldId id="256" r:id="rId2"/>
    <p:sldId id="277" r:id="rId3"/>
    <p:sldId id="258" r:id="rId4"/>
    <p:sldId id="261" r:id="rId5"/>
    <p:sldId id="260" r:id="rId6"/>
    <p:sldId id="259" r:id="rId7"/>
    <p:sldId id="309" r:id="rId8"/>
    <p:sldId id="310" r:id="rId9"/>
    <p:sldId id="311" r:id="rId10"/>
    <p:sldId id="312" r:id="rId11"/>
    <p:sldId id="265" r:id="rId12"/>
    <p:sldId id="313" r:id="rId13"/>
    <p:sldId id="314" r:id="rId14"/>
  </p:sldIdLst>
  <p:sldSz cx="9144000" cy="5143500" type="screen16x9"/>
  <p:notesSz cx="6858000" cy="9144000"/>
  <p:embeddedFontLst>
    <p:embeddedFont>
      <p:font typeface="Palanquin Dark" panose="020B0604020202020204" charset="0"/>
      <p:regular r:id="rId17"/>
      <p:bold r:id="rId18"/>
    </p:embeddedFont>
    <p:embeddedFont>
      <p:font typeface="Bebas Neue" panose="020B0604020202020204" charset="0"/>
      <p:regular r:id="rId19"/>
    </p:embeddedFont>
    <p:embeddedFont>
      <p:font typeface="Arial Rounded MT Bold" panose="020F0704030504030204" pitchFamily="34" charset="0"/>
      <p:regular r:id="rId20"/>
    </p:embeddedFont>
    <p:embeddedFont>
      <p:font typeface="Bahnschrift" panose="020B0502040204020203" pitchFamily="34" charset="0"/>
      <p:regular r:id="rId21"/>
      <p:bold r:id="rId22"/>
    </p:embeddedFont>
    <p:embeddedFont>
      <p:font typeface="Lato" panose="020B060402020202020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CFD0D26-535B-4C9A-A708-BA1F798664DA}">
  <a:tblStyle styleId="{9CFD0D26-535B-4C9A-A708-BA1F798664D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87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7725D643-644C-43A8-BA1F-B2CA4CF1C67F}" type="datetimeFigureOut">
              <a:rPr lang="ar-SA" smtClean="0"/>
              <a:t>18/07/1442</a:t>
            </a:fld>
            <a:endParaRPr lang="ar-SA"/>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7F25D35E-EFB1-45E2-9C06-C84C76406671}" type="slidenum">
              <a:rPr lang="ar-SA" smtClean="0"/>
              <a:t>‹#›</a:t>
            </a:fld>
            <a:endParaRPr lang="ar-SA"/>
          </a:p>
        </p:txBody>
      </p:sp>
    </p:spTree>
    <p:extLst>
      <p:ext uri="{BB962C8B-B14F-4D97-AF65-F5344CB8AC3E}">
        <p14:creationId xmlns:p14="http://schemas.microsoft.com/office/powerpoint/2010/main" val="397335284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053021973"/>
      </p:ext>
    </p:extLst>
  </p:cSld>
  <p:clrMap bg1="lt1" tx1="dk1" bg2="dk2" tx2="lt2" accent1="accent1" accent2="accent2" accent3="accent3" accent4="accent4" accent5="accent5" accent6="accent6" hlink="hlink" folHlink="folHlink"/>
  <p:hf sldNum="0"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aeb3d29134_0_9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aeb3d29134_0_9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889260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877b642fd3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877b642fd3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67054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ga800919ee4_0_10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1" name="Google Shape;821;ga800919ee4_0_10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58916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9"/>
        <p:cNvGrpSpPr/>
        <p:nvPr/>
      </p:nvGrpSpPr>
      <p:grpSpPr>
        <a:xfrm>
          <a:off x="0" y="0"/>
          <a:ext cx="0" cy="0"/>
          <a:chOff x="0" y="0"/>
          <a:chExt cx="0" cy="0"/>
        </a:xfrm>
      </p:grpSpPr>
      <p:sp>
        <p:nvSpPr>
          <p:cNvPr id="820" name="Google Shape;820;ga800919ee4_0_10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1" name="Google Shape;821;ga800919ee4_0_10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8804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8"/>
        <p:cNvGrpSpPr/>
        <p:nvPr/>
      </p:nvGrpSpPr>
      <p:grpSpPr>
        <a:xfrm>
          <a:off x="0" y="0"/>
          <a:ext cx="0" cy="0"/>
          <a:chOff x="0" y="0"/>
          <a:chExt cx="0" cy="0"/>
        </a:xfrm>
      </p:grpSpPr>
      <p:sp>
        <p:nvSpPr>
          <p:cNvPr id="1739" name="Google Shape;1739;ga800919ee4_0_1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0" name="Google Shape;1740;ga800919ee4_0_1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5570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a82a759047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a82a759047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8604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877b642fd3_0_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9" name="Google Shape;569;g877b642fd3_0_2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8178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877b642fd3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877b642fd3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8293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877b642fd3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877b642fd3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51259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877b642fd3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877b642fd3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3436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877b642fd3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7" name="Google Shape;407;g877b642fd3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5908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877b642fd3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877b642fd3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50469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3600600" y="1391750"/>
            <a:ext cx="4823400" cy="918600"/>
          </a:xfrm>
          <a:prstGeom prst="rect">
            <a:avLst/>
          </a:prstGeom>
        </p:spPr>
        <p:txBody>
          <a:bodyPr spcFirstLastPara="1" wrap="square" lIns="91425" tIns="91425" rIns="91425" bIns="91425" anchor="ctr" anchorCtr="0">
            <a:noAutofit/>
          </a:bodyPr>
          <a:lstStyle>
            <a:lvl1pPr lvl="0" algn="l">
              <a:spcBef>
                <a:spcPts val="0"/>
              </a:spcBef>
              <a:spcAft>
                <a:spcPts val="0"/>
              </a:spcAft>
              <a:buSzPts val="7000"/>
              <a:buNone/>
              <a:defRPr sz="7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3600600" y="2262050"/>
            <a:ext cx="4823400" cy="4653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18_1_1">
    <p:spTree>
      <p:nvGrpSpPr>
        <p:cNvPr id="1" name="Shape 155"/>
        <p:cNvGrpSpPr/>
        <p:nvPr/>
      </p:nvGrpSpPr>
      <p:grpSpPr>
        <a:xfrm>
          <a:off x="0" y="0"/>
          <a:ext cx="0" cy="0"/>
          <a:chOff x="0" y="0"/>
          <a:chExt cx="0" cy="0"/>
        </a:xfrm>
      </p:grpSpPr>
      <p:grpSp>
        <p:nvGrpSpPr>
          <p:cNvPr id="156" name="Google Shape;156;p27"/>
          <p:cNvGrpSpPr/>
          <p:nvPr/>
        </p:nvGrpSpPr>
        <p:grpSpPr>
          <a:xfrm>
            <a:off x="-2" y="105051"/>
            <a:ext cx="9144004" cy="4933500"/>
            <a:chOff x="-2" y="105051"/>
            <a:chExt cx="9144004" cy="4933500"/>
          </a:xfrm>
        </p:grpSpPr>
        <p:sp>
          <p:nvSpPr>
            <p:cNvPr id="157" name="Google Shape;157;p27"/>
            <p:cNvSpPr/>
            <p:nvPr/>
          </p:nvSpPr>
          <p:spPr>
            <a:xfrm>
              <a:off x="-2" y="153225"/>
              <a:ext cx="9144004" cy="4837071"/>
            </a:xfrm>
            <a:custGeom>
              <a:avLst/>
              <a:gdLst/>
              <a:ahLst/>
              <a:cxnLst/>
              <a:rect l="l" t="t" r="r" b="b"/>
              <a:pathLst>
                <a:path w="23581" h="34726" extrusionOk="0">
                  <a:moveTo>
                    <a:pt x="1" y="1"/>
                  </a:moveTo>
                  <a:lnTo>
                    <a:pt x="1" y="34725"/>
                  </a:lnTo>
                  <a:lnTo>
                    <a:pt x="23581" y="34725"/>
                  </a:lnTo>
                  <a:lnTo>
                    <a:pt x="235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7"/>
            <p:cNvSpPr/>
            <p:nvPr/>
          </p:nvSpPr>
          <p:spPr>
            <a:xfrm>
              <a:off x="4137709" y="105051"/>
              <a:ext cx="868500" cy="4933500"/>
            </a:xfrm>
            <a:prstGeom prst="roundRect">
              <a:avLst>
                <a:gd name="adj" fmla="val 16667"/>
              </a:avLst>
            </a:prstGeom>
            <a:solidFill>
              <a:srgbClr val="5F19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7"/>
            <p:cNvSpPr/>
            <p:nvPr/>
          </p:nvSpPr>
          <p:spPr>
            <a:xfrm>
              <a:off x="141962" y="298850"/>
              <a:ext cx="8860076" cy="4545802"/>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7"/>
            <p:cNvSpPr/>
            <p:nvPr/>
          </p:nvSpPr>
          <p:spPr>
            <a:xfrm>
              <a:off x="240887" y="298850"/>
              <a:ext cx="8662227" cy="4545802"/>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3">
  <p:cSld name="CUSTOM_18_1_1_1">
    <p:spTree>
      <p:nvGrpSpPr>
        <p:cNvPr id="1" name="Shape 161"/>
        <p:cNvGrpSpPr/>
        <p:nvPr/>
      </p:nvGrpSpPr>
      <p:grpSpPr>
        <a:xfrm>
          <a:off x="0" y="0"/>
          <a:ext cx="0" cy="0"/>
          <a:chOff x="0" y="0"/>
          <a:chExt cx="0" cy="0"/>
        </a:xfrm>
      </p:grpSpPr>
      <p:grpSp>
        <p:nvGrpSpPr>
          <p:cNvPr id="162" name="Google Shape;162;p28"/>
          <p:cNvGrpSpPr/>
          <p:nvPr/>
        </p:nvGrpSpPr>
        <p:grpSpPr>
          <a:xfrm>
            <a:off x="-2" y="105051"/>
            <a:ext cx="9144004" cy="4933500"/>
            <a:chOff x="-2" y="105051"/>
            <a:chExt cx="9144004" cy="4933500"/>
          </a:xfrm>
        </p:grpSpPr>
        <p:sp>
          <p:nvSpPr>
            <p:cNvPr id="163" name="Google Shape;163;p28"/>
            <p:cNvSpPr/>
            <p:nvPr/>
          </p:nvSpPr>
          <p:spPr>
            <a:xfrm>
              <a:off x="-2" y="153225"/>
              <a:ext cx="9144004" cy="4837071"/>
            </a:xfrm>
            <a:custGeom>
              <a:avLst/>
              <a:gdLst/>
              <a:ahLst/>
              <a:cxnLst/>
              <a:rect l="l" t="t" r="r" b="b"/>
              <a:pathLst>
                <a:path w="23581" h="34726" extrusionOk="0">
                  <a:moveTo>
                    <a:pt x="1" y="1"/>
                  </a:moveTo>
                  <a:lnTo>
                    <a:pt x="1" y="34725"/>
                  </a:lnTo>
                  <a:lnTo>
                    <a:pt x="23581" y="34725"/>
                  </a:lnTo>
                  <a:lnTo>
                    <a:pt x="2358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8"/>
            <p:cNvSpPr/>
            <p:nvPr/>
          </p:nvSpPr>
          <p:spPr>
            <a:xfrm>
              <a:off x="4137709" y="105051"/>
              <a:ext cx="868500" cy="4933500"/>
            </a:xfrm>
            <a:prstGeom prst="roundRect">
              <a:avLst>
                <a:gd name="adj" fmla="val 16667"/>
              </a:avLst>
            </a:pr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8"/>
            <p:cNvSpPr/>
            <p:nvPr/>
          </p:nvSpPr>
          <p:spPr>
            <a:xfrm>
              <a:off x="141962" y="298850"/>
              <a:ext cx="8860076" cy="4545802"/>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8"/>
            <p:cNvSpPr/>
            <p:nvPr/>
          </p:nvSpPr>
          <p:spPr>
            <a:xfrm>
              <a:off x="240887" y="298850"/>
              <a:ext cx="8662227" cy="4545802"/>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4">
  <p:cSld name="CUSTOM_18_1_1_1_1">
    <p:spTree>
      <p:nvGrpSpPr>
        <p:cNvPr id="1" name="Shape 167"/>
        <p:cNvGrpSpPr/>
        <p:nvPr/>
      </p:nvGrpSpPr>
      <p:grpSpPr>
        <a:xfrm>
          <a:off x="0" y="0"/>
          <a:ext cx="0" cy="0"/>
          <a:chOff x="0" y="0"/>
          <a:chExt cx="0" cy="0"/>
        </a:xfrm>
      </p:grpSpPr>
      <p:grpSp>
        <p:nvGrpSpPr>
          <p:cNvPr id="168" name="Google Shape;168;p29"/>
          <p:cNvGrpSpPr/>
          <p:nvPr/>
        </p:nvGrpSpPr>
        <p:grpSpPr>
          <a:xfrm>
            <a:off x="-2" y="105051"/>
            <a:ext cx="9144004" cy="4933500"/>
            <a:chOff x="-2" y="105051"/>
            <a:chExt cx="9144004" cy="4933500"/>
          </a:xfrm>
        </p:grpSpPr>
        <p:sp>
          <p:nvSpPr>
            <p:cNvPr id="169" name="Google Shape;169;p29"/>
            <p:cNvSpPr/>
            <p:nvPr/>
          </p:nvSpPr>
          <p:spPr>
            <a:xfrm>
              <a:off x="-2" y="153225"/>
              <a:ext cx="9144004" cy="4837071"/>
            </a:xfrm>
            <a:custGeom>
              <a:avLst/>
              <a:gdLst/>
              <a:ahLst/>
              <a:cxnLst/>
              <a:rect l="l" t="t" r="r" b="b"/>
              <a:pathLst>
                <a:path w="23581" h="34726" extrusionOk="0">
                  <a:moveTo>
                    <a:pt x="1" y="1"/>
                  </a:moveTo>
                  <a:lnTo>
                    <a:pt x="1" y="34725"/>
                  </a:lnTo>
                  <a:lnTo>
                    <a:pt x="23581" y="34725"/>
                  </a:lnTo>
                  <a:lnTo>
                    <a:pt x="235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9"/>
            <p:cNvSpPr/>
            <p:nvPr/>
          </p:nvSpPr>
          <p:spPr>
            <a:xfrm>
              <a:off x="4137709" y="105051"/>
              <a:ext cx="868500" cy="4933500"/>
            </a:xfrm>
            <a:prstGeom prst="roundRect">
              <a:avLst>
                <a:gd name="adj" fmla="val 16667"/>
              </a:avLst>
            </a:prstGeom>
            <a:solidFill>
              <a:srgbClr val="CB50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9"/>
            <p:cNvSpPr/>
            <p:nvPr/>
          </p:nvSpPr>
          <p:spPr>
            <a:xfrm>
              <a:off x="141962" y="298850"/>
              <a:ext cx="8860076" cy="4545802"/>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9"/>
            <p:cNvSpPr/>
            <p:nvPr/>
          </p:nvSpPr>
          <p:spPr>
            <a:xfrm>
              <a:off x="240887" y="298850"/>
              <a:ext cx="8662227" cy="4545802"/>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732049" y="1883842"/>
            <a:ext cx="2668800" cy="841800"/>
          </a:xfrm>
          <a:prstGeom prst="rect">
            <a:avLst/>
          </a:prstGeom>
        </p:spPr>
        <p:txBody>
          <a:bodyPr spcFirstLastPara="1" wrap="square" lIns="91425" tIns="91425" rIns="91425" bIns="91425" anchor="ctr" anchorCtr="0">
            <a:noAutofit/>
          </a:bodyPr>
          <a:lstStyle>
            <a:lvl1pPr lvl="0" algn="l">
              <a:lnSpc>
                <a:spcPct val="100000"/>
              </a:lnSpc>
              <a:spcBef>
                <a:spcPts val="0"/>
              </a:spcBef>
              <a:spcAft>
                <a:spcPts val="0"/>
              </a:spcAft>
              <a:buSzPts val="4600"/>
              <a:buNone/>
              <a:defRPr sz="4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3" name="Google Shape;13;p3"/>
          <p:cNvSpPr txBox="1">
            <a:spLocks noGrp="1"/>
          </p:cNvSpPr>
          <p:nvPr>
            <p:ph type="title" idx="2" hasCustomPrompt="1"/>
          </p:nvPr>
        </p:nvSpPr>
        <p:spPr>
          <a:xfrm>
            <a:off x="3841674" y="894464"/>
            <a:ext cx="926700" cy="926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7000"/>
              <a:buNone/>
              <a:defRPr sz="7000"/>
            </a:lvl1pPr>
            <a:lvl2pPr lvl="1" algn="ctr" rtl="0">
              <a:lnSpc>
                <a:spcPct val="100000"/>
              </a:lnSpc>
              <a:spcBef>
                <a:spcPts val="0"/>
              </a:spcBef>
              <a:spcAft>
                <a:spcPts val="0"/>
              </a:spcAft>
              <a:buSzPts val="12000"/>
              <a:buNone/>
              <a:defRPr sz="12000"/>
            </a:lvl2pPr>
            <a:lvl3pPr lvl="2" algn="ctr" rtl="0">
              <a:lnSpc>
                <a:spcPct val="100000"/>
              </a:lnSpc>
              <a:spcBef>
                <a:spcPts val="0"/>
              </a:spcBef>
              <a:spcAft>
                <a:spcPts val="0"/>
              </a:spcAft>
              <a:buSzPts val="12000"/>
              <a:buNone/>
              <a:defRPr sz="12000"/>
            </a:lvl3pPr>
            <a:lvl4pPr lvl="3" algn="ctr" rtl="0">
              <a:lnSpc>
                <a:spcPct val="100000"/>
              </a:lnSpc>
              <a:spcBef>
                <a:spcPts val="0"/>
              </a:spcBef>
              <a:spcAft>
                <a:spcPts val="0"/>
              </a:spcAft>
              <a:buSzPts val="12000"/>
              <a:buNone/>
              <a:defRPr sz="12000"/>
            </a:lvl4pPr>
            <a:lvl5pPr lvl="4" algn="ctr" rtl="0">
              <a:lnSpc>
                <a:spcPct val="100000"/>
              </a:lnSpc>
              <a:spcBef>
                <a:spcPts val="0"/>
              </a:spcBef>
              <a:spcAft>
                <a:spcPts val="0"/>
              </a:spcAft>
              <a:buSzPts val="12000"/>
              <a:buNone/>
              <a:defRPr sz="12000"/>
            </a:lvl5pPr>
            <a:lvl6pPr lvl="5" algn="ctr" rtl="0">
              <a:lnSpc>
                <a:spcPct val="100000"/>
              </a:lnSpc>
              <a:spcBef>
                <a:spcPts val="0"/>
              </a:spcBef>
              <a:spcAft>
                <a:spcPts val="0"/>
              </a:spcAft>
              <a:buSzPts val="12000"/>
              <a:buNone/>
              <a:defRPr sz="12000"/>
            </a:lvl6pPr>
            <a:lvl7pPr lvl="6" algn="ctr" rtl="0">
              <a:lnSpc>
                <a:spcPct val="100000"/>
              </a:lnSpc>
              <a:spcBef>
                <a:spcPts val="0"/>
              </a:spcBef>
              <a:spcAft>
                <a:spcPts val="0"/>
              </a:spcAft>
              <a:buSzPts val="12000"/>
              <a:buNone/>
              <a:defRPr sz="12000"/>
            </a:lvl7pPr>
            <a:lvl8pPr lvl="7" algn="ctr" rtl="0">
              <a:lnSpc>
                <a:spcPct val="100000"/>
              </a:lnSpc>
              <a:spcBef>
                <a:spcPts val="0"/>
              </a:spcBef>
              <a:spcAft>
                <a:spcPts val="0"/>
              </a:spcAft>
              <a:buSzPts val="12000"/>
              <a:buNone/>
              <a:defRPr sz="12000"/>
            </a:lvl8pPr>
            <a:lvl9pPr lvl="8" algn="ctr" rtl="0">
              <a:lnSpc>
                <a:spcPct val="100000"/>
              </a:lnSpc>
              <a:spcBef>
                <a:spcPts val="0"/>
              </a:spcBef>
              <a:spcAft>
                <a:spcPts val="0"/>
              </a:spcAft>
              <a:buSzPts val="12000"/>
              <a:buNone/>
              <a:defRPr sz="12000"/>
            </a:lvl9pPr>
          </a:lstStyle>
          <a:p>
            <a:r>
              <a:t>xx%</a:t>
            </a:r>
          </a:p>
        </p:txBody>
      </p:sp>
      <p:sp>
        <p:nvSpPr>
          <p:cNvPr id="14" name="Google Shape;14;p3"/>
          <p:cNvSpPr txBox="1">
            <a:spLocks noGrp="1"/>
          </p:cNvSpPr>
          <p:nvPr>
            <p:ph type="subTitle" idx="1"/>
          </p:nvPr>
        </p:nvSpPr>
        <p:spPr>
          <a:xfrm>
            <a:off x="3732049" y="2612730"/>
            <a:ext cx="2668800" cy="7620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None/>
              <a:defRPr/>
            </a:lvl1pPr>
            <a:lvl2pPr lvl="1" algn="ctr">
              <a:lnSpc>
                <a:spcPct val="100000"/>
              </a:lnSpc>
              <a:spcBef>
                <a:spcPts val="1600"/>
              </a:spcBef>
              <a:spcAft>
                <a:spcPts val="0"/>
              </a:spcAft>
              <a:buNone/>
              <a:defRPr/>
            </a:lvl2pPr>
            <a:lvl3pPr lvl="2" algn="ctr">
              <a:lnSpc>
                <a:spcPct val="100000"/>
              </a:lnSpc>
              <a:spcBef>
                <a:spcPts val="1600"/>
              </a:spcBef>
              <a:spcAft>
                <a:spcPts val="0"/>
              </a:spcAft>
              <a:buNone/>
              <a:defRPr/>
            </a:lvl3pPr>
            <a:lvl4pPr lvl="3" algn="ctr">
              <a:lnSpc>
                <a:spcPct val="100000"/>
              </a:lnSpc>
              <a:spcBef>
                <a:spcPts val="1600"/>
              </a:spcBef>
              <a:spcAft>
                <a:spcPts val="0"/>
              </a:spcAft>
              <a:buNone/>
              <a:defRPr/>
            </a:lvl4pPr>
            <a:lvl5pPr lvl="4" algn="ctr">
              <a:lnSpc>
                <a:spcPct val="100000"/>
              </a:lnSpc>
              <a:spcBef>
                <a:spcPts val="1600"/>
              </a:spcBef>
              <a:spcAft>
                <a:spcPts val="0"/>
              </a:spcAft>
              <a:buNone/>
              <a:defRPr/>
            </a:lvl5pPr>
            <a:lvl6pPr lvl="5" algn="ctr">
              <a:lnSpc>
                <a:spcPct val="100000"/>
              </a:lnSpc>
              <a:spcBef>
                <a:spcPts val="1600"/>
              </a:spcBef>
              <a:spcAft>
                <a:spcPts val="0"/>
              </a:spcAft>
              <a:buNone/>
              <a:defRPr/>
            </a:lvl6pPr>
            <a:lvl7pPr lvl="6" algn="ctr">
              <a:lnSpc>
                <a:spcPct val="100000"/>
              </a:lnSpc>
              <a:spcBef>
                <a:spcPts val="1600"/>
              </a:spcBef>
              <a:spcAft>
                <a:spcPts val="0"/>
              </a:spcAft>
              <a:buNone/>
              <a:defRPr/>
            </a:lvl7pPr>
            <a:lvl8pPr lvl="7" algn="ctr">
              <a:lnSpc>
                <a:spcPct val="100000"/>
              </a:lnSpc>
              <a:spcBef>
                <a:spcPts val="1600"/>
              </a:spcBef>
              <a:spcAft>
                <a:spcPts val="0"/>
              </a:spcAft>
              <a:buNone/>
              <a:defRPr/>
            </a:lvl8pPr>
            <a:lvl9pPr lvl="8" algn="ctr">
              <a:lnSpc>
                <a:spcPct val="100000"/>
              </a:lnSpc>
              <a:spcBef>
                <a:spcPts val="1600"/>
              </a:spcBef>
              <a:spcAft>
                <a:spcPts val="1600"/>
              </a:spcAft>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txBox="1">
            <a:spLocks noGrp="1"/>
          </p:cNvSpPr>
          <p:nvPr>
            <p:ph type="subTitle" idx="1"/>
          </p:nvPr>
        </p:nvSpPr>
        <p:spPr>
          <a:xfrm>
            <a:off x="3735525" y="2141642"/>
            <a:ext cx="2883600" cy="1256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sp>
        <p:nvSpPr>
          <p:cNvPr id="40" name="Google Shape;40;p9"/>
          <p:cNvSpPr txBox="1">
            <a:spLocks noGrp="1"/>
          </p:cNvSpPr>
          <p:nvPr>
            <p:ph type="title"/>
          </p:nvPr>
        </p:nvSpPr>
        <p:spPr>
          <a:xfrm>
            <a:off x="3735525" y="1258242"/>
            <a:ext cx="2883600" cy="9489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7000"/>
              <a:buNone/>
              <a:defRPr sz="7000"/>
            </a:lvl1pPr>
            <a:lvl2pPr lvl="1" algn="l" rtl="0">
              <a:spcBef>
                <a:spcPts val="0"/>
              </a:spcBef>
              <a:spcAft>
                <a:spcPts val="0"/>
              </a:spcAft>
              <a:buSzPts val="2800"/>
              <a:buNone/>
              <a:defRPr/>
            </a:lvl2pPr>
            <a:lvl3pPr lvl="2" algn="l" rtl="0">
              <a:spcBef>
                <a:spcPts val="0"/>
              </a:spcBef>
              <a:spcAft>
                <a:spcPts val="0"/>
              </a:spcAft>
              <a:buSzPts val="2800"/>
              <a:buNone/>
              <a:defRPr/>
            </a:lvl3pPr>
            <a:lvl4pPr lvl="3" algn="l" rtl="0">
              <a:spcBef>
                <a:spcPts val="0"/>
              </a:spcBef>
              <a:spcAft>
                <a:spcPts val="0"/>
              </a:spcAft>
              <a:buSzPts val="2800"/>
              <a:buNone/>
              <a:defRPr/>
            </a:lvl4pPr>
            <a:lvl5pPr lvl="4" algn="l" rtl="0">
              <a:spcBef>
                <a:spcPts val="0"/>
              </a:spcBef>
              <a:spcAft>
                <a:spcPts val="0"/>
              </a:spcAft>
              <a:buSzPts val="2800"/>
              <a:buNone/>
              <a:defRPr/>
            </a:lvl5pPr>
            <a:lvl6pPr lvl="5" algn="l" rtl="0">
              <a:spcBef>
                <a:spcPts val="0"/>
              </a:spcBef>
              <a:spcAft>
                <a:spcPts val="0"/>
              </a:spcAft>
              <a:buSzPts val="2800"/>
              <a:buNone/>
              <a:defRPr/>
            </a:lvl6pPr>
            <a:lvl7pPr lvl="6" algn="l" rtl="0">
              <a:spcBef>
                <a:spcPts val="0"/>
              </a:spcBef>
              <a:spcAft>
                <a:spcPts val="0"/>
              </a:spcAft>
              <a:buSzPts val="2800"/>
              <a:buNone/>
              <a:defRPr/>
            </a:lvl7pPr>
            <a:lvl8pPr lvl="7" algn="l" rtl="0">
              <a:spcBef>
                <a:spcPts val="0"/>
              </a:spcBef>
              <a:spcAft>
                <a:spcPts val="0"/>
              </a:spcAft>
              <a:buSzPts val="2800"/>
              <a:buNone/>
              <a:defRPr/>
            </a:lvl8pPr>
            <a:lvl9pPr lvl="8" algn="l" rtl="0">
              <a:spcBef>
                <a:spcPts val="0"/>
              </a:spcBef>
              <a:spcAft>
                <a:spcPts val="0"/>
              </a:spcAft>
              <a:buSzPts val="2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bg>
      <p:bgPr>
        <a:noFill/>
        <a:effectLst/>
      </p:bgPr>
    </p:bg>
    <p:spTree>
      <p:nvGrpSpPr>
        <p:cNvPr id="1" name="Shape 41"/>
        <p:cNvGrpSpPr/>
        <p:nvPr/>
      </p:nvGrpSpPr>
      <p:grpSpPr>
        <a:xfrm>
          <a:off x="0" y="0"/>
          <a:ext cx="0" cy="0"/>
          <a:chOff x="0" y="0"/>
          <a:chExt cx="0" cy="0"/>
        </a:xfrm>
      </p:grpSpPr>
      <p:sp>
        <p:nvSpPr>
          <p:cNvPr id="42" name="Google Shape;42;p10"/>
          <p:cNvSpPr txBox="1">
            <a:spLocks noGrp="1"/>
          </p:cNvSpPr>
          <p:nvPr>
            <p:ph type="title"/>
          </p:nvPr>
        </p:nvSpPr>
        <p:spPr>
          <a:xfrm>
            <a:off x="720000" y="2005500"/>
            <a:ext cx="3852000" cy="1132500"/>
          </a:xfrm>
          <a:prstGeom prst="rect">
            <a:avLst/>
          </a:prstGeom>
        </p:spPr>
        <p:txBody>
          <a:bodyPr spcFirstLastPara="1" wrap="square" lIns="91425" tIns="91425" rIns="91425" bIns="91425" anchor="t" anchorCtr="0">
            <a:noAutofit/>
          </a:bodyPr>
          <a:lstStyle>
            <a:lvl1pPr lvl="0" algn="l" rtl="0">
              <a:lnSpc>
                <a:spcPct val="90000"/>
              </a:lnSpc>
              <a:spcBef>
                <a:spcPts val="0"/>
              </a:spcBef>
              <a:spcAft>
                <a:spcPts val="0"/>
              </a:spcAft>
              <a:buSzPts val="3600"/>
              <a:buNone/>
              <a:defRPr/>
            </a:lvl1pPr>
            <a:lvl2pPr lvl="1" algn="l" rtl="0">
              <a:lnSpc>
                <a:spcPct val="90000"/>
              </a:lnSpc>
              <a:spcBef>
                <a:spcPts val="0"/>
              </a:spcBef>
              <a:spcAft>
                <a:spcPts val="0"/>
              </a:spcAft>
              <a:buSzPts val="2800"/>
              <a:buFont typeface="Palanquin Dark"/>
              <a:buNone/>
              <a:defRPr>
                <a:latin typeface="Palanquin Dark"/>
                <a:ea typeface="Palanquin Dark"/>
                <a:cs typeface="Palanquin Dark"/>
                <a:sym typeface="Palanquin Dark"/>
              </a:defRPr>
            </a:lvl2pPr>
            <a:lvl3pPr lvl="2" algn="l" rtl="0">
              <a:lnSpc>
                <a:spcPct val="90000"/>
              </a:lnSpc>
              <a:spcBef>
                <a:spcPts val="0"/>
              </a:spcBef>
              <a:spcAft>
                <a:spcPts val="0"/>
              </a:spcAft>
              <a:buSzPts val="2800"/>
              <a:buFont typeface="Palanquin Dark"/>
              <a:buNone/>
              <a:defRPr>
                <a:latin typeface="Palanquin Dark"/>
                <a:ea typeface="Palanquin Dark"/>
                <a:cs typeface="Palanquin Dark"/>
                <a:sym typeface="Palanquin Dark"/>
              </a:defRPr>
            </a:lvl3pPr>
            <a:lvl4pPr lvl="3" algn="l" rtl="0">
              <a:lnSpc>
                <a:spcPct val="90000"/>
              </a:lnSpc>
              <a:spcBef>
                <a:spcPts val="0"/>
              </a:spcBef>
              <a:spcAft>
                <a:spcPts val="0"/>
              </a:spcAft>
              <a:buSzPts val="2800"/>
              <a:buFont typeface="Palanquin Dark"/>
              <a:buNone/>
              <a:defRPr>
                <a:latin typeface="Palanquin Dark"/>
                <a:ea typeface="Palanquin Dark"/>
                <a:cs typeface="Palanquin Dark"/>
                <a:sym typeface="Palanquin Dark"/>
              </a:defRPr>
            </a:lvl4pPr>
            <a:lvl5pPr lvl="4" algn="l" rtl="0">
              <a:lnSpc>
                <a:spcPct val="90000"/>
              </a:lnSpc>
              <a:spcBef>
                <a:spcPts val="0"/>
              </a:spcBef>
              <a:spcAft>
                <a:spcPts val="0"/>
              </a:spcAft>
              <a:buSzPts val="2800"/>
              <a:buFont typeface="Palanquin Dark"/>
              <a:buNone/>
              <a:defRPr>
                <a:latin typeface="Palanquin Dark"/>
                <a:ea typeface="Palanquin Dark"/>
                <a:cs typeface="Palanquin Dark"/>
                <a:sym typeface="Palanquin Dark"/>
              </a:defRPr>
            </a:lvl5pPr>
            <a:lvl6pPr lvl="5" algn="l" rtl="0">
              <a:lnSpc>
                <a:spcPct val="90000"/>
              </a:lnSpc>
              <a:spcBef>
                <a:spcPts val="0"/>
              </a:spcBef>
              <a:spcAft>
                <a:spcPts val="0"/>
              </a:spcAft>
              <a:buSzPts val="2800"/>
              <a:buFont typeface="Palanquin Dark"/>
              <a:buNone/>
              <a:defRPr>
                <a:latin typeface="Palanquin Dark"/>
                <a:ea typeface="Palanquin Dark"/>
                <a:cs typeface="Palanquin Dark"/>
                <a:sym typeface="Palanquin Dark"/>
              </a:defRPr>
            </a:lvl6pPr>
            <a:lvl7pPr lvl="6" algn="l" rtl="0">
              <a:lnSpc>
                <a:spcPct val="90000"/>
              </a:lnSpc>
              <a:spcBef>
                <a:spcPts val="0"/>
              </a:spcBef>
              <a:spcAft>
                <a:spcPts val="0"/>
              </a:spcAft>
              <a:buSzPts val="2800"/>
              <a:buFont typeface="Palanquin Dark"/>
              <a:buNone/>
              <a:defRPr>
                <a:latin typeface="Palanquin Dark"/>
                <a:ea typeface="Palanquin Dark"/>
                <a:cs typeface="Palanquin Dark"/>
                <a:sym typeface="Palanquin Dark"/>
              </a:defRPr>
            </a:lvl7pPr>
            <a:lvl8pPr lvl="7" algn="l" rtl="0">
              <a:lnSpc>
                <a:spcPct val="90000"/>
              </a:lnSpc>
              <a:spcBef>
                <a:spcPts val="0"/>
              </a:spcBef>
              <a:spcAft>
                <a:spcPts val="0"/>
              </a:spcAft>
              <a:buSzPts val="2800"/>
              <a:buFont typeface="Palanquin Dark"/>
              <a:buNone/>
              <a:defRPr>
                <a:latin typeface="Palanquin Dark"/>
                <a:ea typeface="Palanquin Dark"/>
                <a:cs typeface="Palanquin Dark"/>
                <a:sym typeface="Palanquin Dark"/>
              </a:defRPr>
            </a:lvl8pPr>
            <a:lvl9pPr lvl="8" algn="l" rtl="0">
              <a:lnSpc>
                <a:spcPct val="90000"/>
              </a:lnSpc>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grpSp>
        <p:nvGrpSpPr>
          <p:cNvPr id="43" name="Google Shape;43;p10"/>
          <p:cNvGrpSpPr/>
          <p:nvPr/>
        </p:nvGrpSpPr>
        <p:grpSpPr>
          <a:xfrm>
            <a:off x="-49850" y="-79050"/>
            <a:ext cx="9243693" cy="5301601"/>
            <a:chOff x="-49850" y="-79050"/>
            <a:chExt cx="9243693" cy="5301601"/>
          </a:xfrm>
        </p:grpSpPr>
        <p:grpSp>
          <p:nvGrpSpPr>
            <p:cNvPr id="44" name="Google Shape;44;p10"/>
            <p:cNvGrpSpPr/>
            <p:nvPr/>
          </p:nvGrpSpPr>
          <p:grpSpPr>
            <a:xfrm>
              <a:off x="-49842" y="-79050"/>
              <a:ext cx="9243685" cy="5301601"/>
              <a:chOff x="7" y="-84628"/>
              <a:chExt cx="9144015" cy="5301601"/>
            </a:xfrm>
          </p:grpSpPr>
          <p:sp>
            <p:nvSpPr>
              <p:cNvPr id="45" name="Google Shape;45;p10"/>
              <p:cNvSpPr/>
              <p:nvPr/>
            </p:nvSpPr>
            <p:spPr>
              <a:xfrm>
                <a:off x="7" y="-84628"/>
                <a:ext cx="9144015" cy="372329"/>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10"/>
              <p:cNvSpPr/>
              <p:nvPr/>
            </p:nvSpPr>
            <p:spPr>
              <a:xfrm>
                <a:off x="7" y="4844644"/>
                <a:ext cx="9144015" cy="372329"/>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 name="Google Shape;47;p10"/>
            <p:cNvGrpSpPr/>
            <p:nvPr/>
          </p:nvGrpSpPr>
          <p:grpSpPr>
            <a:xfrm>
              <a:off x="-49850" y="152432"/>
              <a:ext cx="9243693" cy="4840242"/>
              <a:chOff x="-49850" y="152432"/>
              <a:chExt cx="9243693" cy="4840242"/>
            </a:xfrm>
          </p:grpSpPr>
          <p:grpSp>
            <p:nvGrpSpPr>
              <p:cNvPr id="48" name="Google Shape;48;p10"/>
              <p:cNvGrpSpPr/>
              <p:nvPr/>
            </p:nvGrpSpPr>
            <p:grpSpPr>
              <a:xfrm>
                <a:off x="-49850" y="152432"/>
                <a:ext cx="9243693" cy="4840242"/>
                <a:chOff x="-49850" y="153245"/>
                <a:chExt cx="9243693" cy="4840242"/>
              </a:xfrm>
            </p:grpSpPr>
            <p:sp>
              <p:nvSpPr>
                <p:cNvPr id="49" name="Google Shape;49;p10"/>
                <p:cNvSpPr/>
                <p:nvPr/>
              </p:nvSpPr>
              <p:spPr>
                <a:xfrm>
                  <a:off x="-49850" y="153245"/>
                  <a:ext cx="9243693" cy="235182"/>
                </a:xfrm>
                <a:custGeom>
                  <a:avLst/>
                  <a:gdLst/>
                  <a:ahLst/>
                  <a:cxnLst/>
                  <a:rect l="l" t="t" r="r" b="b"/>
                  <a:pathLst>
                    <a:path w="23581" h="34726" extrusionOk="0">
                      <a:moveTo>
                        <a:pt x="1" y="1"/>
                      </a:moveTo>
                      <a:lnTo>
                        <a:pt x="1" y="34725"/>
                      </a:lnTo>
                      <a:lnTo>
                        <a:pt x="23581" y="34725"/>
                      </a:lnTo>
                      <a:lnTo>
                        <a:pt x="235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0"/>
                <p:cNvSpPr/>
                <p:nvPr/>
              </p:nvSpPr>
              <p:spPr>
                <a:xfrm>
                  <a:off x="-49850" y="4758305"/>
                  <a:ext cx="9243693" cy="235182"/>
                </a:xfrm>
                <a:custGeom>
                  <a:avLst/>
                  <a:gdLst/>
                  <a:ahLst/>
                  <a:cxnLst/>
                  <a:rect l="l" t="t" r="r" b="b"/>
                  <a:pathLst>
                    <a:path w="23581" h="34726" extrusionOk="0">
                      <a:moveTo>
                        <a:pt x="1" y="1"/>
                      </a:moveTo>
                      <a:lnTo>
                        <a:pt x="1" y="34725"/>
                      </a:lnTo>
                      <a:lnTo>
                        <a:pt x="23581" y="34725"/>
                      </a:lnTo>
                      <a:lnTo>
                        <a:pt x="235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 name="Google Shape;51;p10"/>
              <p:cNvGrpSpPr/>
              <p:nvPr/>
            </p:nvGrpSpPr>
            <p:grpSpPr>
              <a:xfrm>
                <a:off x="-49750" y="226829"/>
                <a:ext cx="9243515" cy="4691471"/>
                <a:chOff x="-49671" y="302051"/>
                <a:chExt cx="9243515" cy="4539401"/>
              </a:xfrm>
            </p:grpSpPr>
            <p:sp>
              <p:nvSpPr>
                <p:cNvPr id="52" name="Google Shape;52;p10"/>
                <p:cNvSpPr/>
                <p:nvPr/>
              </p:nvSpPr>
              <p:spPr>
                <a:xfrm rot="-5400000">
                  <a:off x="-2196832" y="2449212"/>
                  <a:ext cx="4539401" cy="245079"/>
                </a:xfrm>
                <a:custGeom>
                  <a:avLst/>
                  <a:gdLst/>
                  <a:ahLst/>
                  <a:cxnLst/>
                  <a:rect l="l" t="t" r="r" b="b"/>
                  <a:pathLst>
                    <a:path w="23581" h="34726" extrusionOk="0">
                      <a:moveTo>
                        <a:pt x="1" y="1"/>
                      </a:moveTo>
                      <a:lnTo>
                        <a:pt x="1" y="34725"/>
                      </a:lnTo>
                      <a:lnTo>
                        <a:pt x="23581" y="34725"/>
                      </a:lnTo>
                      <a:lnTo>
                        <a:pt x="235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0"/>
                <p:cNvSpPr/>
                <p:nvPr/>
              </p:nvSpPr>
              <p:spPr>
                <a:xfrm rot="-5400000">
                  <a:off x="6777512" y="2425121"/>
                  <a:ext cx="4539401" cy="293261"/>
                </a:xfrm>
                <a:custGeom>
                  <a:avLst/>
                  <a:gdLst/>
                  <a:ahLst/>
                  <a:cxnLst/>
                  <a:rect l="l" t="t" r="r" b="b"/>
                  <a:pathLst>
                    <a:path w="23581" h="34726" extrusionOk="0">
                      <a:moveTo>
                        <a:pt x="1" y="1"/>
                      </a:moveTo>
                      <a:lnTo>
                        <a:pt x="1" y="34725"/>
                      </a:lnTo>
                      <a:lnTo>
                        <a:pt x="23581" y="34725"/>
                      </a:lnTo>
                      <a:lnTo>
                        <a:pt x="2358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4" name="Google Shape;54;p10"/>
            <p:cNvGrpSpPr/>
            <p:nvPr/>
          </p:nvGrpSpPr>
          <p:grpSpPr>
            <a:xfrm>
              <a:off x="4137700" y="105050"/>
              <a:ext cx="868500" cy="4933400"/>
              <a:chOff x="4137700" y="105051"/>
              <a:chExt cx="868500" cy="4933400"/>
            </a:xfrm>
          </p:grpSpPr>
          <p:sp>
            <p:nvSpPr>
              <p:cNvPr id="55" name="Google Shape;55;p10"/>
              <p:cNvSpPr/>
              <p:nvPr/>
            </p:nvSpPr>
            <p:spPr>
              <a:xfrm>
                <a:off x="4137700" y="105051"/>
                <a:ext cx="868500" cy="193800"/>
              </a:xfrm>
              <a:prstGeom prst="round2SameRect">
                <a:avLst>
                  <a:gd name="adj1" fmla="val 50000"/>
                  <a:gd name="adj2" fmla="val 0"/>
                </a:avLst>
              </a:prstGeom>
              <a:solidFill>
                <a:srgbClr val="CB50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0"/>
              <p:cNvSpPr/>
              <p:nvPr/>
            </p:nvSpPr>
            <p:spPr>
              <a:xfrm rot="10800000">
                <a:off x="4137700" y="4844651"/>
                <a:ext cx="868500" cy="193800"/>
              </a:xfrm>
              <a:prstGeom prst="round2SameRect">
                <a:avLst>
                  <a:gd name="adj1" fmla="val 50000"/>
                  <a:gd name="adj2" fmla="val 0"/>
                </a:avLst>
              </a:prstGeom>
              <a:solidFill>
                <a:srgbClr val="CB50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 name="Google Shape;57;p10"/>
            <p:cNvGrpSpPr/>
            <p:nvPr/>
          </p:nvGrpSpPr>
          <p:grpSpPr>
            <a:xfrm>
              <a:off x="142002" y="298849"/>
              <a:ext cx="8859996" cy="4545802"/>
              <a:chOff x="141947" y="298850"/>
              <a:chExt cx="8859996" cy="4545802"/>
            </a:xfrm>
          </p:grpSpPr>
          <p:grpSp>
            <p:nvGrpSpPr>
              <p:cNvPr id="58" name="Google Shape;58;p10"/>
              <p:cNvGrpSpPr/>
              <p:nvPr/>
            </p:nvGrpSpPr>
            <p:grpSpPr>
              <a:xfrm>
                <a:off x="141947" y="298850"/>
                <a:ext cx="246996" cy="4545802"/>
                <a:chOff x="141947" y="298850"/>
                <a:chExt cx="246996" cy="4545802"/>
              </a:xfrm>
            </p:grpSpPr>
            <p:sp>
              <p:nvSpPr>
                <p:cNvPr id="59" name="Google Shape;59;p10"/>
                <p:cNvSpPr/>
                <p:nvPr/>
              </p:nvSpPr>
              <p:spPr>
                <a:xfrm>
                  <a:off x="141947" y="298850"/>
                  <a:ext cx="123526" cy="4545802"/>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0"/>
                <p:cNvSpPr/>
                <p:nvPr/>
              </p:nvSpPr>
              <p:spPr>
                <a:xfrm>
                  <a:off x="265417" y="298850"/>
                  <a:ext cx="123526" cy="4545802"/>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 name="Google Shape;61;p10"/>
              <p:cNvGrpSpPr/>
              <p:nvPr/>
            </p:nvGrpSpPr>
            <p:grpSpPr>
              <a:xfrm flipH="1">
                <a:off x="8754947" y="298850"/>
                <a:ext cx="246996" cy="4545802"/>
                <a:chOff x="141947" y="298850"/>
                <a:chExt cx="246996" cy="4545802"/>
              </a:xfrm>
            </p:grpSpPr>
            <p:sp>
              <p:nvSpPr>
                <p:cNvPr id="62" name="Google Shape;62;p10"/>
                <p:cNvSpPr/>
                <p:nvPr/>
              </p:nvSpPr>
              <p:spPr>
                <a:xfrm>
                  <a:off x="141947" y="298850"/>
                  <a:ext cx="123526" cy="4545802"/>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0"/>
                <p:cNvSpPr/>
                <p:nvPr/>
              </p:nvSpPr>
              <p:spPr>
                <a:xfrm>
                  <a:off x="265417" y="298850"/>
                  <a:ext cx="123526" cy="4545802"/>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4" name="Google Shape;64;p10"/>
            <p:cNvSpPr/>
            <p:nvPr/>
          </p:nvSpPr>
          <p:spPr>
            <a:xfrm rot="5400000">
              <a:off x="4510236" y="-3930766"/>
              <a:ext cx="123526" cy="8582756"/>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0"/>
            <p:cNvSpPr/>
            <p:nvPr/>
          </p:nvSpPr>
          <p:spPr>
            <a:xfrm rot="5400000">
              <a:off x="4510236" y="491510"/>
              <a:ext cx="123526" cy="8582756"/>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9"/>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
  <p:cSld name="CUSTOM_1">
    <p:spTree>
      <p:nvGrpSpPr>
        <p:cNvPr id="1" name="Shape 84"/>
        <p:cNvGrpSpPr/>
        <p:nvPr/>
      </p:nvGrpSpPr>
      <p:grpSpPr>
        <a:xfrm>
          <a:off x="0" y="0"/>
          <a:ext cx="0" cy="0"/>
          <a:chOff x="0" y="0"/>
          <a:chExt cx="0" cy="0"/>
        </a:xfrm>
      </p:grpSpPr>
      <p:sp>
        <p:nvSpPr>
          <p:cNvPr id="85" name="Google Shape;85;p15"/>
          <p:cNvSpPr txBox="1">
            <a:spLocks noGrp="1"/>
          </p:cNvSpPr>
          <p:nvPr>
            <p:ph type="title"/>
          </p:nvPr>
        </p:nvSpPr>
        <p:spPr>
          <a:xfrm>
            <a:off x="3735525" y="917600"/>
            <a:ext cx="4344300" cy="612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600"/>
              <a:buNone/>
              <a:defRPr/>
            </a:lvl1pPr>
            <a:lvl2pPr lvl="1" rtl="0">
              <a:spcBef>
                <a:spcPts val="0"/>
              </a:spcBef>
              <a:spcAft>
                <a:spcPts val="0"/>
              </a:spcAft>
              <a:buSzPts val="2800"/>
              <a:buFont typeface="Palanquin Dark"/>
              <a:buNone/>
              <a:defRPr>
                <a:latin typeface="Palanquin Dark"/>
                <a:ea typeface="Palanquin Dark"/>
                <a:cs typeface="Palanquin Dark"/>
                <a:sym typeface="Palanquin Dark"/>
              </a:defRPr>
            </a:lvl2pPr>
            <a:lvl3pPr lvl="2" rtl="0">
              <a:spcBef>
                <a:spcPts val="0"/>
              </a:spcBef>
              <a:spcAft>
                <a:spcPts val="0"/>
              </a:spcAft>
              <a:buSzPts val="2800"/>
              <a:buFont typeface="Palanquin Dark"/>
              <a:buNone/>
              <a:defRPr>
                <a:latin typeface="Palanquin Dark"/>
                <a:ea typeface="Palanquin Dark"/>
                <a:cs typeface="Palanquin Dark"/>
                <a:sym typeface="Palanquin Dark"/>
              </a:defRPr>
            </a:lvl3pPr>
            <a:lvl4pPr lvl="3" rtl="0">
              <a:spcBef>
                <a:spcPts val="0"/>
              </a:spcBef>
              <a:spcAft>
                <a:spcPts val="0"/>
              </a:spcAft>
              <a:buSzPts val="2800"/>
              <a:buFont typeface="Palanquin Dark"/>
              <a:buNone/>
              <a:defRPr>
                <a:latin typeface="Palanquin Dark"/>
                <a:ea typeface="Palanquin Dark"/>
                <a:cs typeface="Palanquin Dark"/>
                <a:sym typeface="Palanquin Dark"/>
              </a:defRPr>
            </a:lvl4pPr>
            <a:lvl5pPr lvl="4" rtl="0">
              <a:spcBef>
                <a:spcPts val="0"/>
              </a:spcBef>
              <a:spcAft>
                <a:spcPts val="0"/>
              </a:spcAft>
              <a:buSzPts val="2800"/>
              <a:buFont typeface="Palanquin Dark"/>
              <a:buNone/>
              <a:defRPr>
                <a:latin typeface="Palanquin Dark"/>
                <a:ea typeface="Palanquin Dark"/>
                <a:cs typeface="Palanquin Dark"/>
                <a:sym typeface="Palanquin Dark"/>
              </a:defRPr>
            </a:lvl5pPr>
            <a:lvl6pPr lvl="5" rtl="0">
              <a:spcBef>
                <a:spcPts val="0"/>
              </a:spcBef>
              <a:spcAft>
                <a:spcPts val="0"/>
              </a:spcAft>
              <a:buSzPts val="2800"/>
              <a:buFont typeface="Palanquin Dark"/>
              <a:buNone/>
              <a:defRPr>
                <a:latin typeface="Palanquin Dark"/>
                <a:ea typeface="Palanquin Dark"/>
                <a:cs typeface="Palanquin Dark"/>
                <a:sym typeface="Palanquin Dark"/>
              </a:defRPr>
            </a:lvl6pPr>
            <a:lvl7pPr lvl="6" rtl="0">
              <a:spcBef>
                <a:spcPts val="0"/>
              </a:spcBef>
              <a:spcAft>
                <a:spcPts val="0"/>
              </a:spcAft>
              <a:buSzPts val="2800"/>
              <a:buFont typeface="Palanquin Dark"/>
              <a:buNone/>
              <a:defRPr>
                <a:latin typeface="Palanquin Dark"/>
                <a:ea typeface="Palanquin Dark"/>
                <a:cs typeface="Palanquin Dark"/>
                <a:sym typeface="Palanquin Dark"/>
              </a:defRPr>
            </a:lvl7pPr>
            <a:lvl8pPr lvl="7" rtl="0">
              <a:spcBef>
                <a:spcPts val="0"/>
              </a:spcBef>
              <a:spcAft>
                <a:spcPts val="0"/>
              </a:spcAft>
              <a:buSzPts val="2800"/>
              <a:buFont typeface="Palanquin Dark"/>
              <a:buNone/>
              <a:defRPr>
                <a:latin typeface="Palanquin Dark"/>
                <a:ea typeface="Palanquin Dark"/>
                <a:cs typeface="Palanquin Dark"/>
                <a:sym typeface="Palanquin Dark"/>
              </a:defRPr>
            </a:lvl8pPr>
            <a:lvl9pPr lvl="8"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
        <p:nvSpPr>
          <p:cNvPr id="86" name="Google Shape;86;p15"/>
          <p:cNvSpPr txBox="1">
            <a:spLocks noGrp="1"/>
          </p:cNvSpPr>
          <p:nvPr>
            <p:ph type="body" idx="1"/>
          </p:nvPr>
        </p:nvSpPr>
        <p:spPr>
          <a:xfrm>
            <a:off x="3735525" y="1566025"/>
            <a:ext cx="4344300" cy="21867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CUSTOM_16">
    <p:spTree>
      <p:nvGrpSpPr>
        <p:cNvPr id="1" name="Shape 119"/>
        <p:cNvGrpSpPr/>
        <p:nvPr/>
      </p:nvGrpSpPr>
      <p:grpSpPr>
        <a:xfrm>
          <a:off x="0" y="0"/>
          <a:ext cx="0" cy="0"/>
          <a:chOff x="0" y="0"/>
          <a:chExt cx="0" cy="0"/>
        </a:xfrm>
      </p:grpSpPr>
      <p:sp>
        <p:nvSpPr>
          <p:cNvPr id="120" name="Google Shape;120;p20"/>
          <p:cNvSpPr txBox="1">
            <a:spLocks noGrp="1"/>
          </p:cNvSpPr>
          <p:nvPr>
            <p:ph type="title"/>
          </p:nvPr>
        </p:nvSpPr>
        <p:spPr>
          <a:xfrm>
            <a:off x="4059825" y="2944650"/>
            <a:ext cx="3695700" cy="402300"/>
          </a:xfrm>
          <a:prstGeom prst="rect">
            <a:avLst/>
          </a:prstGeom>
        </p:spPr>
        <p:txBody>
          <a:bodyPr spcFirstLastPara="1" wrap="square" lIns="91425" tIns="91425" rIns="91425" bIns="91425" anchor="t" anchorCtr="0">
            <a:noAutofit/>
          </a:bodyPr>
          <a:lstStyle>
            <a:lvl1pPr lvl="0" algn="l" rtl="0">
              <a:spcBef>
                <a:spcPts val="0"/>
              </a:spcBef>
              <a:spcAft>
                <a:spcPts val="0"/>
              </a:spcAft>
              <a:buNone/>
              <a:defRPr sz="1800">
                <a:latin typeface="Lato"/>
                <a:ea typeface="Lato"/>
                <a:cs typeface="Lato"/>
                <a:sym typeface="Lato"/>
              </a:defRPr>
            </a:lvl1pPr>
            <a:lvl2pPr lvl="1" algn="l" rtl="0">
              <a:spcBef>
                <a:spcPts val="0"/>
              </a:spcBef>
              <a:spcAft>
                <a:spcPts val="0"/>
              </a:spcAft>
              <a:buNone/>
              <a:defRPr>
                <a:latin typeface="Lato"/>
                <a:ea typeface="Lato"/>
                <a:cs typeface="Lato"/>
                <a:sym typeface="Lato"/>
              </a:defRPr>
            </a:lvl2pPr>
            <a:lvl3pPr lvl="2" algn="l" rtl="0">
              <a:spcBef>
                <a:spcPts val="0"/>
              </a:spcBef>
              <a:spcAft>
                <a:spcPts val="0"/>
              </a:spcAft>
              <a:buNone/>
              <a:defRPr>
                <a:latin typeface="Lato"/>
                <a:ea typeface="Lato"/>
                <a:cs typeface="Lato"/>
                <a:sym typeface="Lato"/>
              </a:defRPr>
            </a:lvl3pPr>
            <a:lvl4pPr lvl="3" algn="l" rtl="0">
              <a:spcBef>
                <a:spcPts val="0"/>
              </a:spcBef>
              <a:spcAft>
                <a:spcPts val="0"/>
              </a:spcAft>
              <a:buNone/>
              <a:defRPr>
                <a:latin typeface="Lato"/>
                <a:ea typeface="Lato"/>
                <a:cs typeface="Lato"/>
                <a:sym typeface="Lato"/>
              </a:defRPr>
            </a:lvl4pPr>
            <a:lvl5pPr lvl="4" algn="l" rtl="0">
              <a:spcBef>
                <a:spcPts val="0"/>
              </a:spcBef>
              <a:spcAft>
                <a:spcPts val="0"/>
              </a:spcAft>
              <a:buNone/>
              <a:defRPr>
                <a:latin typeface="Lato"/>
                <a:ea typeface="Lato"/>
                <a:cs typeface="Lato"/>
                <a:sym typeface="Lato"/>
              </a:defRPr>
            </a:lvl5pPr>
            <a:lvl6pPr lvl="5" algn="l" rtl="0">
              <a:spcBef>
                <a:spcPts val="0"/>
              </a:spcBef>
              <a:spcAft>
                <a:spcPts val="0"/>
              </a:spcAft>
              <a:buNone/>
              <a:defRPr>
                <a:latin typeface="Lato"/>
                <a:ea typeface="Lato"/>
                <a:cs typeface="Lato"/>
                <a:sym typeface="Lato"/>
              </a:defRPr>
            </a:lvl6pPr>
            <a:lvl7pPr lvl="6" algn="l" rtl="0">
              <a:spcBef>
                <a:spcPts val="0"/>
              </a:spcBef>
              <a:spcAft>
                <a:spcPts val="0"/>
              </a:spcAft>
              <a:buNone/>
              <a:defRPr>
                <a:latin typeface="Lato"/>
                <a:ea typeface="Lato"/>
                <a:cs typeface="Lato"/>
                <a:sym typeface="Lato"/>
              </a:defRPr>
            </a:lvl7pPr>
            <a:lvl8pPr lvl="7" algn="l" rtl="0">
              <a:spcBef>
                <a:spcPts val="0"/>
              </a:spcBef>
              <a:spcAft>
                <a:spcPts val="0"/>
              </a:spcAft>
              <a:buNone/>
              <a:defRPr>
                <a:latin typeface="Lato"/>
                <a:ea typeface="Lato"/>
                <a:cs typeface="Lato"/>
                <a:sym typeface="Lato"/>
              </a:defRPr>
            </a:lvl8pPr>
            <a:lvl9pPr lvl="8" algn="l" rtl="0">
              <a:spcBef>
                <a:spcPts val="0"/>
              </a:spcBef>
              <a:spcAft>
                <a:spcPts val="0"/>
              </a:spcAft>
              <a:buNone/>
              <a:defRPr>
                <a:latin typeface="Lato"/>
                <a:ea typeface="Lato"/>
                <a:cs typeface="Lato"/>
                <a:sym typeface="Lato"/>
              </a:defRPr>
            </a:lvl9pPr>
          </a:lstStyle>
          <a:p>
            <a:endParaRPr/>
          </a:p>
        </p:txBody>
      </p:sp>
      <p:sp>
        <p:nvSpPr>
          <p:cNvPr id="121" name="Google Shape;121;p20"/>
          <p:cNvSpPr txBox="1">
            <a:spLocks noGrp="1"/>
          </p:cNvSpPr>
          <p:nvPr>
            <p:ph type="subTitle" idx="1"/>
          </p:nvPr>
        </p:nvSpPr>
        <p:spPr>
          <a:xfrm>
            <a:off x="4059825" y="1306075"/>
            <a:ext cx="3695700" cy="16251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None/>
              <a:defRPr sz="2800">
                <a:latin typeface="Bebas Neue"/>
                <a:ea typeface="Bebas Neue"/>
                <a:cs typeface="Bebas Neue"/>
                <a:sym typeface="Bebas Neue"/>
              </a:defRPr>
            </a:lvl1pPr>
            <a:lvl2pPr lvl="1" rtl="0">
              <a:spcBef>
                <a:spcPts val="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1">
  <p:cSld name="CUSTOM_2_1_1_1">
    <p:spTree>
      <p:nvGrpSpPr>
        <p:cNvPr id="1" name="Shape 122"/>
        <p:cNvGrpSpPr/>
        <p:nvPr/>
      </p:nvGrpSpPr>
      <p:grpSpPr>
        <a:xfrm>
          <a:off x="0" y="0"/>
          <a:ext cx="0" cy="0"/>
          <a:chOff x="0" y="0"/>
          <a:chExt cx="0" cy="0"/>
        </a:xfrm>
      </p:grpSpPr>
      <p:sp>
        <p:nvSpPr>
          <p:cNvPr id="123" name="Google Shape;123;p21"/>
          <p:cNvSpPr txBox="1">
            <a:spLocks noGrp="1"/>
          </p:cNvSpPr>
          <p:nvPr>
            <p:ph type="subTitle" idx="1"/>
          </p:nvPr>
        </p:nvSpPr>
        <p:spPr>
          <a:xfrm>
            <a:off x="4354425" y="1634025"/>
            <a:ext cx="3725400" cy="2952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None/>
              <a:defRPr sz="2000" b="1"/>
            </a:lvl1pPr>
            <a:lvl2pPr lvl="1" rtl="0">
              <a:lnSpc>
                <a:spcPct val="100000"/>
              </a:lnSpc>
              <a:spcBef>
                <a:spcPts val="0"/>
              </a:spcBef>
              <a:spcAft>
                <a:spcPts val="0"/>
              </a:spcAft>
              <a:buNone/>
              <a:defRPr sz="2000" b="1"/>
            </a:lvl2pPr>
            <a:lvl3pPr lvl="2" rtl="0">
              <a:lnSpc>
                <a:spcPct val="100000"/>
              </a:lnSpc>
              <a:spcBef>
                <a:spcPts val="0"/>
              </a:spcBef>
              <a:spcAft>
                <a:spcPts val="0"/>
              </a:spcAft>
              <a:buNone/>
              <a:defRPr sz="2000" b="1"/>
            </a:lvl3pPr>
            <a:lvl4pPr lvl="3" rtl="0">
              <a:lnSpc>
                <a:spcPct val="100000"/>
              </a:lnSpc>
              <a:spcBef>
                <a:spcPts val="0"/>
              </a:spcBef>
              <a:spcAft>
                <a:spcPts val="0"/>
              </a:spcAft>
              <a:buNone/>
              <a:defRPr sz="2000" b="1"/>
            </a:lvl4pPr>
            <a:lvl5pPr lvl="4" rtl="0">
              <a:lnSpc>
                <a:spcPct val="100000"/>
              </a:lnSpc>
              <a:spcBef>
                <a:spcPts val="0"/>
              </a:spcBef>
              <a:spcAft>
                <a:spcPts val="0"/>
              </a:spcAft>
              <a:buNone/>
              <a:defRPr sz="2000" b="1"/>
            </a:lvl5pPr>
            <a:lvl6pPr lvl="5" rtl="0">
              <a:lnSpc>
                <a:spcPct val="100000"/>
              </a:lnSpc>
              <a:spcBef>
                <a:spcPts val="0"/>
              </a:spcBef>
              <a:spcAft>
                <a:spcPts val="0"/>
              </a:spcAft>
              <a:buNone/>
              <a:defRPr sz="2000" b="1"/>
            </a:lvl6pPr>
            <a:lvl7pPr lvl="6" rtl="0">
              <a:lnSpc>
                <a:spcPct val="100000"/>
              </a:lnSpc>
              <a:spcBef>
                <a:spcPts val="0"/>
              </a:spcBef>
              <a:spcAft>
                <a:spcPts val="0"/>
              </a:spcAft>
              <a:buNone/>
              <a:defRPr sz="2000" b="1"/>
            </a:lvl7pPr>
            <a:lvl8pPr lvl="7" rtl="0">
              <a:lnSpc>
                <a:spcPct val="100000"/>
              </a:lnSpc>
              <a:spcBef>
                <a:spcPts val="0"/>
              </a:spcBef>
              <a:spcAft>
                <a:spcPts val="0"/>
              </a:spcAft>
              <a:buNone/>
              <a:defRPr sz="2000" b="1"/>
            </a:lvl8pPr>
            <a:lvl9pPr lvl="8" rtl="0">
              <a:lnSpc>
                <a:spcPct val="100000"/>
              </a:lnSpc>
              <a:spcBef>
                <a:spcPts val="0"/>
              </a:spcBef>
              <a:spcAft>
                <a:spcPts val="0"/>
              </a:spcAft>
              <a:buNone/>
              <a:defRPr sz="2000" b="1"/>
            </a:lvl9pPr>
          </a:lstStyle>
          <a:p>
            <a:endParaRPr/>
          </a:p>
        </p:txBody>
      </p:sp>
      <p:sp>
        <p:nvSpPr>
          <p:cNvPr id="124" name="Google Shape;124;p21"/>
          <p:cNvSpPr txBox="1">
            <a:spLocks noGrp="1"/>
          </p:cNvSpPr>
          <p:nvPr>
            <p:ph type="subTitle" idx="2"/>
          </p:nvPr>
        </p:nvSpPr>
        <p:spPr>
          <a:xfrm>
            <a:off x="4354425" y="1909364"/>
            <a:ext cx="3725400" cy="359700"/>
          </a:xfrm>
          <a:prstGeom prst="rect">
            <a:avLst/>
          </a:prstGeom>
          <a:noFill/>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1600"/>
              </a:spcBef>
              <a:spcAft>
                <a:spcPts val="0"/>
              </a:spcAft>
              <a:buNone/>
              <a:defRPr sz="1600"/>
            </a:lvl2pPr>
            <a:lvl3pPr lvl="2" rtl="0">
              <a:lnSpc>
                <a:spcPct val="100000"/>
              </a:lnSpc>
              <a:spcBef>
                <a:spcPts val="1600"/>
              </a:spcBef>
              <a:spcAft>
                <a:spcPts val="0"/>
              </a:spcAft>
              <a:buNone/>
              <a:defRPr sz="1600"/>
            </a:lvl3pPr>
            <a:lvl4pPr lvl="3" rtl="0">
              <a:lnSpc>
                <a:spcPct val="100000"/>
              </a:lnSpc>
              <a:spcBef>
                <a:spcPts val="1600"/>
              </a:spcBef>
              <a:spcAft>
                <a:spcPts val="0"/>
              </a:spcAft>
              <a:buNone/>
              <a:defRPr sz="1600"/>
            </a:lvl4pPr>
            <a:lvl5pPr lvl="4" rtl="0">
              <a:lnSpc>
                <a:spcPct val="100000"/>
              </a:lnSpc>
              <a:spcBef>
                <a:spcPts val="1600"/>
              </a:spcBef>
              <a:spcAft>
                <a:spcPts val="0"/>
              </a:spcAft>
              <a:buNone/>
              <a:defRPr sz="1600"/>
            </a:lvl5pPr>
            <a:lvl6pPr lvl="5" rtl="0">
              <a:lnSpc>
                <a:spcPct val="100000"/>
              </a:lnSpc>
              <a:spcBef>
                <a:spcPts val="1600"/>
              </a:spcBef>
              <a:spcAft>
                <a:spcPts val="0"/>
              </a:spcAft>
              <a:buNone/>
              <a:defRPr sz="1600"/>
            </a:lvl6pPr>
            <a:lvl7pPr lvl="6" rtl="0">
              <a:lnSpc>
                <a:spcPct val="100000"/>
              </a:lnSpc>
              <a:spcBef>
                <a:spcPts val="1600"/>
              </a:spcBef>
              <a:spcAft>
                <a:spcPts val="0"/>
              </a:spcAft>
              <a:buNone/>
              <a:defRPr sz="1600"/>
            </a:lvl7pPr>
            <a:lvl8pPr lvl="7" rtl="0">
              <a:lnSpc>
                <a:spcPct val="100000"/>
              </a:lnSpc>
              <a:spcBef>
                <a:spcPts val="1600"/>
              </a:spcBef>
              <a:spcAft>
                <a:spcPts val="0"/>
              </a:spcAft>
              <a:buNone/>
              <a:defRPr sz="1600"/>
            </a:lvl8pPr>
            <a:lvl9pPr lvl="8" rtl="0">
              <a:lnSpc>
                <a:spcPct val="100000"/>
              </a:lnSpc>
              <a:spcBef>
                <a:spcPts val="1600"/>
              </a:spcBef>
              <a:spcAft>
                <a:spcPts val="1600"/>
              </a:spcAft>
              <a:buNone/>
              <a:defRPr sz="1600"/>
            </a:lvl9pPr>
          </a:lstStyle>
          <a:p>
            <a:endParaRPr/>
          </a:p>
        </p:txBody>
      </p:sp>
      <p:sp>
        <p:nvSpPr>
          <p:cNvPr id="125" name="Google Shape;125;p21"/>
          <p:cNvSpPr txBox="1">
            <a:spLocks noGrp="1"/>
          </p:cNvSpPr>
          <p:nvPr>
            <p:ph type="subTitle" idx="3"/>
          </p:nvPr>
        </p:nvSpPr>
        <p:spPr>
          <a:xfrm>
            <a:off x="4354425" y="3020155"/>
            <a:ext cx="3725400" cy="2952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None/>
              <a:defRPr sz="2000" b="1"/>
            </a:lvl1pPr>
            <a:lvl2pPr lvl="1" rtl="0">
              <a:lnSpc>
                <a:spcPct val="100000"/>
              </a:lnSpc>
              <a:spcBef>
                <a:spcPts val="0"/>
              </a:spcBef>
              <a:spcAft>
                <a:spcPts val="0"/>
              </a:spcAft>
              <a:buNone/>
              <a:defRPr sz="2000" b="1"/>
            </a:lvl2pPr>
            <a:lvl3pPr lvl="2" rtl="0">
              <a:lnSpc>
                <a:spcPct val="100000"/>
              </a:lnSpc>
              <a:spcBef>
                <a:spcPts val="0"/>
              </a:spcBef>
              <a:spcAft>
                <a:spcPts val="0"/>
              </a:spcAft>
              <a:buNone/>
              <a:defRPr sz="2000" b="1"/>
            </a:lvl3pPr>
            <a:lvl4pPr lvl="3" rtl="0">
              <a:lnSpc>
                <a:spcPct val="100000"/>
              </a:lnSpc>
              <a:spcBef>
                <a:spcPts val="0"/>
              </a:spcBef>
              <a:spcAft>
                <a:spcPts val="0"/>
              </a:spcAft>
              <a:buNone/>
              <a:defRPr sz="2000" b="1"/>
            </a:lvl4pPr>
            <a:lvl5pPr lvl="4" rtl="0">
              <a:lnSpc>
                <a:spcPct val="100000"/>
              </a:lnSpc>
              <a:spcBef>
                <a:spcPts val="0"/>
              </a:spcBef>
              <a:spcAft>
                <a:spcPts val="0"/>
              </a:spcAft>
              <a:buNone/>
              <a:defRPr sz="2000" b="1"/>
            </a:lvl5pPr>
            <a:lvl6pPr lvl="5" rtl="0">
              <a:lnSpc>
                <a:spcPct val="100000"/>
              </a:lnSpc>
              <a:spcBef>
                <a:spcPts val="0"/>
              </a:spcBef>
              <a:spcAft>
                <a:spcPts val="0"/>
              </a:spcAft>
              <a:buNone/>
              <a:defRPr sz="2000" b="1"/>
            </a:lvl6pPr>
            <a:lvl7pPr lvl="6" rtl="0">
              <a:lnSpc>
                <a:spcPct val="100000"/>
              </a:lnSpc>
              <a:spcBef>
                <a:spcPts val="0"/>
              </a:spcBef>
              <a:spcAft>
                <a:spcPts val="0"/>
              </a:spcAft>
              <a:buNone/>
              <a:defRPr sz="2000" b="1"/>
            </a:lvl7pPr>
            <a:lvl8pPr lvl="7" rtl="0">
              <a:lnSpc>
                <a:spcPct val="100000"/>
              </a:lnSpc>
              <a:spcBef>
                <a:spcPts val="0"/>
              </a:spcBef>
              <a:spcAft>
                <a:spcPts val="0"/>
              </a:spcAft>
              <a:buNone/>
              <a:defRPr sz="2000" b="1"/>
            </a:lvl8pPr>
            <a:lvl9pPr lvl="8" rtl="0">
              <a:lnSpc>
                <a:spcPct val="100000"/>
              </a:lnSpc>
              <a:spcBef>
                <a:spcPts val="0"/>
              </a:spcBef>
              <a:spcAft>
                <a:spcPts val="0"/>
              </a:spcAft>
              <a:buNone/>
              <a:defRPr sz="2000" b="1"/>
            </a:lvl9pPr>
          </a:lstStyle>
          <a:p>
            <a:endParaRPr/>
          </a:p>
        </p:txBody>
      </p:sp>
      <p:sp>
        <p:nvSpPr>
          <p:cNvPr id="126" name="Google Shape;126;p21"/>
          <p:cNvSpPr txBox="1">
            <a:spLocks noGrp="1"/>
          </p:cNvSpPr>
          <p:nvPr>
            <p:ph type="subTitle" idx="4"/>
          </p:nvPr>
        </p:nvSpPr>
        <p:spPr>
          <a:xfrm>
            <a:off x="4354425" y="3295500"/>
            <a:ext cx="3725400" cy="359700"/>
          </a:xfrm>
          <a:prstGeom prst="rect">
            <a:avLst/>
          </a:prstGeom>
          <a:noFill/>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1600"/>
              </a:spcBef>
              <a:spcAft>
                <a:spcPts val="0"/>
              </a:spcAft>
              <a:buNone/>
              <a:defRPr sz="1600"/>
            </a:lvl2pPr>
            <a:lvl3pPr lvl="2" rtl="0">
              <a:lnSpc>
                <a:spcPct val="100000"/>
              </a:lnSpc>
              <a:spcBef>
                <a:spcPts val="1600"/>
              </a:spcBef>
              <a:spcAft>
                <a:spcPts val="0"/>
              </a:spcAft>
              <a:buNone/>
              <a:defRPr sz="1600"/>
            </a:lvl3pPr>
            <a:lvl4pPr lvl="3" rtl="0">
              <a:lnSpc>
                <a:spcPct val="100000"/>
              </a:lnSpc>
              <a:spcBef>
                <a:spcPts val="1600"/>
              </a:spcBef>
              <a:spcAft>
                <a:spcPts val="0"/>
              </a:spcAft>
              <a:buNone/>
              <a:defRPr sz="1600"/>
            </a:lvl4pPr>
            <a:lvl5pPr lvl="4" rtl="0">
              <a:lnSpc>
                <a:spcPct val="100000"/>
              </a:lnSpc>
              <a:spcBef>
                <a:spcPts val="1600"/>
              </a:spcBef>
              <a:spcAft>
                <a:spcPts val="0"/>
              </a:spcAft>
              <a:buNone/>
              <a:defRPr sz="1600"/>
            </a:lvl5pPr>
            <a:lvl6pPr lvl="5" rtl="0">
              <a:lnSpc>
                <a:spcPct val="100000"/>
              </a:lnSpc>
              <a:spcBef>
                <a:spcPts val="1600"/>
              </a:spcBef>
              <a:spcAft>
                <a:spcPts val="0"/>
              </a:spcAft>
              <a:buNone/>
              <a:defRPr sz="1600"/>
            </a:lvl6pPr>
            <a:lvl7pPr lvl="6" rtl="0">
              <a:lnSpc>
                <a:spcPct val="100000"/>
              </a:lnSpc>
              <a:spcBef>
                <a:spcPts val="1600"/>
              </a:spcBef>
              <a:spcAft>
                <a:spcPts val="0"/>
              </a:spcAft>
              <a:buNone/>
              <a:defRPr sz="1600"/>
            </a:lvl7pPr>
            <a:lvl8pPr lvl="7" rtl="0">
              <a:lnSpc>
                <a:spcPct val="100000"/>
              </a:lnSpc>
              <a:spcBef>
                <a:spcPts val="1600"/>
              </a:spcBef>
              <a:spcAft>
                <a:spcPts val="0"/>
              </a:spcAft>
              <a:buNone/>
              <a:defRPr sz="1600"/>
            </a:lvl8pPr>
            <a:lvl9pPr lvl="8" rtl="0">
              <a:lnSpc>
                <a:spcPct val="100000"/>
              </a:lnSpc>
              <a:spcBef>
                <a:spcPts val="1600"/>
              </a:spcBef>
              <a:spcAft>
                <a:spcPts val="1600"/>
              </a:spcAft>
              <a:buNone/>
              <a:defRPr sz="1600"/>
            </a:lvl9pPr>
          </a:lstStyle>
          <a:p>
            <a:endParaRPr/>
          </a:p>
        </p:txBody>
      </p:sp>
      <p:sp>
        <p:nvSpPr>
          <p:cNvPr id="127" name="Google Shape;127;p21"/>
          <p:cNvSpPr txBox="1">
            <a:spLocks noGrp="1"/>
          </p:cNvSpPr>
          <p:nvPr>
            <p:ph type="subTitle" idx="5"/>
          </p:nvPr>
        </p:nvSpPr>
        <p:spPr>
          <a:xfrm>
            <a:off x="4354425" y="2327090"/>
            <a:ext cx="3725400" cy="2952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None/>
              <a:defRPr sz="2000" b="1"/>
            </a:lvl1pPr>
            <a:lvl2pPr lvl="1" rtl="0">
              <a:lnSpc>
                <a:spcPct val="100000"/>
              </a:lnSpc>
              <a:spcBef>
                <a:spcPts val="0"/>
              </a:spcBef>
              <a:spcAft>
                <a:spcPts val="0"/>
              </a:spcAft>
              <a:buNone/>
              <a:defRPr sz="2000" b="1"/>
            </a:lvl2pPr>
            <a:lvl3pPr lvl="2" rtl="0">
              <a:lnSpc>
                <a:spcPct val="100000"/>
              </a:lnSpc>
              <a:spcBef>
                <a:spcPts val="0"/>
              </a:spcBef>
              <a:spcAft>
                <a:spcPts val="0"/>
              </a:spcAft>
              <a:buNone/>
              <a:defRPr sz="2000" b="1"/>
            </a:lvl3pPr>
            <a:lvl4pPr lvl="3" rtl="0">
              <a:lnSpc>
                <a:spcPct val="100000"/>
              </a:lnSpc>
              <a:spcBef>
                <a:spcPts val="0"/>
              </a:spcBef>
              <a:spcAft>
                <a:spcPts val="0"/>
              </a:spcAft>
              <a:buNone/>
              <a:defRPr sz="2000" b="1"/>
            </a:lvl4pPr>
            <a:lvl5pPr lvl="4" rtl="0">
              <a:lnSpc>
                <a:spcPct val="100000"/>
              </a:lnSpc>
              <a:spcBef>
                <a:spcPts val="0"/>
              </a:spcBef>
              <a:spcAft>
                <a:spcPts val="0"/>
              </a:spcAft>
              <a:buNone/>
              <a:defRPr sz="2000" b="1"/>
            </a:lvl5pPr>
            <a:lvl6pPr lvl="5" rtl="0">
              <a:lnSpc>
                <a:spcPct val="100000"/>
              </a:lnSpc>
              <a:spcBef>
                <a:spcPts val="0"/>
              </a:spcBef>
              <a:spcAft>
                <a:spcPts val="0"/>
              </a:spcAft>
              <a:buNone/>
              <a:defRPr sz="2000" b="1"/>
            </a:lvl6pPr>
            <a:lvl7pPr lvl="6" rtl="0">
              <a:lnSpc>
                <a:spcPct val="100000"/>
              </a:lnSpc>
              <a:spcBef>
                <a:spcPts val="0"/>
              </a:spcBef>
              <a:spcAft>
                <a:spcPts val="0"/>
              </a:spcAft>
              <a:buNone/>
              <a:defRPr sz="2000" b="1"/>
            </a:lvl7pPr>
            <a:lvl8pPr lvl="7" rtl="0">
              <a:lnSpc>
                <a:spcPct val="100000"/>
              </a:lnSpc>
              <a:spcBef>
                <a:spcPts val="0"/>
              </a:spcBef>
              <a:spcAft>
                <a:spcPts val="0"/>
              </a:spcAft>
              <a:buNone/>
              <a:defRPr sz="2000" b="1"/>
            </a:lvl8pPr>
            <a:lvl9pPr lvl="8" rtl="0">
              <a:lnSpc>
                <a:spcPct val="100000"/>
              </a:lnSpc>
              <a:spcBef>
                <a:spcPts val="0"/>
              </a:spcBef>
              <a:spcAft>
                <a:spcPts val="0"/>
              </a:spcAft>
              <a:buNone/>
              <a:defRPr sz="2000" b="1"/>
            </a:lvl9pPr>
          </a:lstStyle>
          <a:p>
            <a:endParaRPr/>
          </a:p>
        </p:txBody>
      </p:sp>
      <p:sp>
        <p:nvSpPr>
          <p:cNvPr id="128" name="Google Shape;128;p21"/>
          <p:cNvSpPr txBox="1">
            <a:spLocks noGrp="1"/>
          </p:cNvSpPr>
          <p:nvPr>
            <p:ph type="subTitle" idx="6"/>
          </p:nvPr>
        </p:nvSpPr>
        <p:spPr>
          <a:xfrm>
            <a:off x="4354425" y="2602432"/>
            <a:ext cx="3725400" cy="359700"/>
          </a:xfrm>
          <a:prstGeom prst="rect">
            <a:avLst/>
          </a:prstGeom>
          <a:noFill/>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1600"/>
              </a:spcBef>
              <a:spcAft>
                <a:spcPts val="0"/>
              </a:spcAft>
              <a:buNone/>
              <a:defRPr sz="1600"/>
            </a:lvl2pPr>
            <a:lvl3pPr lvl="2" rtl="0">
              <a:lnSpc>
                <a:spcPct val="100000"/>
              </a:lnSpc>
              <a:spcBef>
                <a:spcPts val="1600"/>
              </a:spcBef>
              <a:spcAft>
                <a:spcPts val="0"/>
              </a:spcAft>
              <a:buNone/>
              <a:defRPr sz="1600"/>
            </a:lvl3pPr>
            <a:lvl4pPr lvl="3" rtl="0">
              <a:lnSpc>
                <a:spcPct val="100000"/>
              </a:lnSpc>
              <a:spcBef>
                <a:spcPts val="1600"/>
              </a:spcBef>
              <a:spcAft>
                <a:spcPts val="0"/>
              </a:spcAft>
              <a:buNone/>
              <a:defRPr sz="1600"/>
            </a:lvl4pPr>
            <a:lvl5pPr lvl="4" rtl="0">
              <a:lnSpc>
                <a:spcPct val="100000"/>
              </a:lnSpc>
              <a:spcBef>
                <a:spcPts val="1600"/>
              </a:spcBef>
              <a:spcAft>
                <a:spcPts val="0"/>
              </a:spcAft>
              <a:buNone/>
              <a:defRPr sz="1600"/>
            </a:lvl5pPr>
            <a:lvl6pPr lvl="5" rtl="0">
              <a:lnSpc>
                <a:spcPct val="100000"/>
              </a:lnSpc>
              <a:spcBef>
                <a:spcPts val="1600"/>
              </a:spcBef>
              <a:spcAft>
                <a:spcPts val="0"/>
              </a:spcAft>
              <a:buNone/>
              <a:defRPr sz="1600"/>
            </a:lvl6pPr>
            <a:lvl7pPr lvl="6" rtl="0">
              <a:lnSpc>
                <a:spcPct val="100000"/>
              </a:lnSpc>
              <a:spcBef>
                <a:spcPts val="1600"/>
              </a:spcBef>
              <a:spcAft>
                <a:spcPts val="0"/>
              </a:spcAft>
              <a:buNone/>
              <a:defRPr sz="1600"/>
            </a:lvl7pPr>
            <a:lvl8pPr lvl="7" rtl="0">
              <a:lnSpc>
                <a:spcPct val="100000"/>
              </a:lnSpc>
              <a:spcBef>
                <a:spcPts val="1600"/>
              </a:spcBef>
              <a:spcAft>
                <a:spcPts val="0"/>
              </a:spcAft>
              <a:buNone/>
              <a:defRPr sz="1600"/>
            </a:lvl8pPr>
            <a:lvl9pPr lvl="8" rtl="0">
              <a:lnSpc>
                <a:spcPct val="100000"/>
              </a:lnSpc>
              <a:spcBef>
                <a:spcPts val="1600"/>
              </a:spcBef>
              <a:spcAft>
                <a:spcPts val="1600"/>
              </a:spcAft>
              <a:buNone/>
              <a:defRPr sz="1600"/>
            </a:lvl9pPr>
          </a:lstStyle>
          <a:p>
            <a:endParaRPr/>
          </a:p>
        </p:txBody>
      </p:sp>
      <p:sp>
        <p:nvSpPr>
          <p:cNvPr id="129" name="Google Shape;129;p21"/>
          <p:cNvSpPr txBox="1">
            <a:spLocks noGrp="1"/>
          </p:cNvSpPr>
          <p:nvPr>
            <p:ph type="title"/>
          </p:nvPr>
        </p:nvSpPr>
        <p:spPr>
          <a:xfrm>
            <a:off x="3735525" y="917600"/>
            <a:ext cx="4344300" cy="612600"/>
          </a:xfrm>
          <a:prstGeom prst="rect">
            <a:avLst/>
          </a:prstGeom>
          <a:noFill/>
        </p:spPr>
        <p:txBody>
          <a:bodyPr spcFirstLastPara="1" wrap="square" lIns="91425" tIns="91425" rIns="91425" bIns="91425" anchor="t" anchorCtr="0">
            <a:noAutofit/>
          </a:bodyPr>
          <a:lstStyle>
            <a:lvl1pPr lvl="0" algn="l" rtl="0">
              <a:spcBef>
                <a:spcPts val="0"/>
              </a:spcBef>
              <a:spcAft>
                <a:spcPts val="0"/>
              </a:spcAft>
              <a:buSzPts val="3600"/>
              <a:buNone/>
              <a:defRPr/>
            </a:lvl1pPr>
            <a:lvl2pPr lvl="1" rtl="0">
              <a:spcBef>
                <a:spcPts val="0"/>
              </a:spcBef>
              <a:spcAft>
                <a:spcPts val="0"/>
              </a:spcAft>
              <a:buSzPts val="2800"/>
              <a:buFont typeface="Palanquin Dark"/>
              <a:buNone/>
              <a:defRPr>
                <a:latin typeface="Palanquin Dark"/>
                <a:ea typeface="Palanquin Dark"/>
                <a:cs typeface="Palanquin Dark"/>
                <a:sym typeface="Palanquin Dark"/>
              </a:defRPr>
            </a:lvl2pPr>
            <a:lvl3pPr lvl="2" rtl="0">
              <a:spcBef>
                <a:spcPts val="0"/>
              </a:spcBef>
              <a:spcAft>
                <a:spcPts val="0"/>
              </a:spcAft>
              <a:buSzPts val="2800"/>
              <a:buFont typeface="Palanquin Dark"/>
              <a:buNone/>
              <a:defRPr>
                <a:latin typeface="Palanquin Dark"/>
                <a:ea typeface="Palanquin Dark"/>
                <a:cs typeface="Palanquin Dark"/>
                <a:sym typeface="Palanquin Dark"/>
              </a:defRPr>
            </a:lvl3pPr>
            <a:lvl4pPr lvl="3" rtl="0">
              <a:spcBef>
                <a:spcPts val="0"/>
              </a:spcBef>
              <a:spcAft>
                <a:spcPts val="0"/>
              </a:spcAft>
              <a:buSzPts val="2800"/>
              <a:buFont typeface="Palanquin Dark"/>
              <a:buNone/>
              <a:defRPr>
                <a:latin typeface="Palanquin Dark"/>
                <a:ea typeface="Palanquin Dark"/>
                <a:cs typeface="Palanquin Dark"/>
                <a:sym typeface="Palanquin Dark"/>
              </a:defRPr>
            </a:lvl4pPr>
            <a:lvl5pPr lvl="4" rtl="0">
              <a:spcBef>
                <a:spcPts val="0"/>
              </a:spcBef>
              <a:spcAft>
                <a:spcPts val="0"/>
              </a:spcAft>
              <a:buSzPts val="2800"/>
              <a:buFont typeface="Palanquin Dark"/>
              <a:buNone/>
              <a:defRPr>
                <a:latin typeface="Palanquin Dark"/>
                <a:ea typeface="Palanquin Dark"/>
                <a:cs typeface="Palanquin Dark"/>
                <a:sym typeface="Palanquin Dark"/>
              </a:defRPr>
            </a:lvl5pPr>
            <a:lvl6pPr lvl="5" rtl="0">
              <a:spcBef>
                <a:spcPts val="0"/>
              </a:spcBef>
              <a:spcAft>
                <a:spcPts val="0"/>
              </a:spcAft>
              <a:buSzPts val="2800"/>
              <a:buFont typeface="Palanquin Dark"/>
              <a:buNone/>
              <a:defRPr>
                <a:latin typeface="Palanquin Dark"/>
                <a:ea typeface="Palanquin Dark"/>
                <a:cs typeface="Palanquin Dark"/>
                <a:sym typeface="Palanquin Dark"/>
              </a:defRPr>
            </a:lvl6pPr>
            <a:lvl7pPr lvl="6" rtl="0">
              <a:spcBef>
                <a:spcPts val="0"/>
              </a:spcBef>
              <a:spcAft>
                <a:spcPts val="0"/>
              </a:spcAft>
              <a:buSzPts val="2800"/>
              <a:buFont typeface="Palanquin Dark"/>
              <a:buNone/>
              <a:defRPr>
                <a:latin typeface="Palanquin Dark"/>
                <a:ea typeface="Palanquin Dark"/>
                <a:cs typeface="Palanquin Dark"/>
                <a:sym typeface="Palanquin Dark"/>
              </a:defRPr>
            </a:lvl7pPr>
            <a:lvl8pPr lvl="7" rtl="0">
              <a:spcBef>
                <a:spcPts val="0"/>
              </a:spcBef>
              <a:spcAft>
                <a:spcPts val="0"/>
              </a:spcAft>
              <a:buSzPts val="2800"/>
              <a:buFont typeface="Palanquin Dark"/>
              <a:buNone/>
              <a:defRPr>
                <a:latin typeface="Palanquin Dark"/>
                <a:ea typeface="Palanquin Dark"/>
                <a:cs typeface="Palanquin Dark"/>
                <a:sym typeface="Palanquin Dark"/>
              </a:defRPr>
            </a:lvl8pPr>
            <a:lvl9pPr lvl="8" rtl="0">
              <a:spcBef>
                <a:spcPts val="0"/>
              </a:spcBef>
              <a:spcAft>
                <a:spcPts val="0"/>
              </a:spcAft>
              <a:buSzPts val="2800"/>
              <a:buFont typeface="Palanquin Dark"/>
              <a:buNone/>
              <a:defRPr>
                <a:latin typeface="Palanquin Dark"/>
                <a:ea typeface="Palanquin Dark"/>
                <a:cs typeface="Palanquin Dark"/>
                <a:sym typeface="Palanquin Dark"/>
              </a:defRPr>
            </a:lvl9pPr>
          </a:lstStyle>
          <a:p>
            <a:endParaRPr/>
          </a:p>
        </p:txBody>
      </p:sp>
      <p:sp>
        <p:nvSpPr>
          <p:cNvPr id="130" name="Google Shape;130;p21"/>
          <p:cNvSpPr txBox="1">
            <a:spLocks noGrp="1"/>
          </p:cNvSpPr>
          <p:nvPr>
            <p:ph type="title" idx="7" hasCustomPrompt="1"/>
          </p:nvPr>
        </p:nvSpPr>
        <p:spPr>
          <a:xfrm>
            <a:off x="3871149" y="1721673"/>
            <a:ext cx="455100" cy="4422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2000"/>
              <a:buNone/>
              <a:defRPr sz="20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r>
              <a:t>xx%</a:t>
            </a:r>
          </a:p>
        </p:txBody>
      </p:sp>
      <p:sp>
        <p:nvSpPr>
          <p:cNvPr id="131" name="Google Shape;131;p21"/>
          <p:cNvSpPr txBox="1">
            <a:spLocks noGrp="1"/>
          </p:cNvSpPr>
          <p:nvPr>
            <p:ph type="title" idx="8" hasCustomPrompt="1"/>
          </p:nvPr>
        </p:nvSpPr>
        <p:spPr>
          <a:xfrm>
            <a:off x="3871161" y="2418526"/>
            <a:ext cx="455100" cy="4422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2000"/>
              <a:buNone/>
              <a:defRPr sz="20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r>
              <a:t>xx%</a:t>
            </a:r>
          </a:p>
        </p:txBody>
      </p:sp>
      <p:sp>
        <p:nvSpPr>
          <p:cNvPr id="132" name="Google Shape;132;p21"/>
          <p:cNvSpPr txBox="1">
            <a:spLocks noGrp="1"/>
          </p:cNvSpPr>
          <p:nvPr>
            <p:ph type="title" idx="9" hasCustomPrompt="1"/>
          </p:nvPr>
        </p:nvSpPr>
        <p:spPr>
          <a:xfrm>
            <a:off x="3867561" y="3111201"/>
            <a:ext cx="455100" cy="442200"/>
          </a:xfrm>
          <a:prstGeom prst="rect">
            <a:avLst/>
          </a:prstGeom>
          <a:noFill/>
        </p:spPr>
        <p:txBody>
          <a:bodyPr spcFirstLastPara="1" wrap="square" lIns="91425" tIns="91425" rIns="91425" bIns="91425" anchor="ctr" anchorCtr="0">
            <a:noAutofit/>
          </a:bodyPr>
          <a:lstStyle>
            <a:lvl1pPr lvl="0" rtl="0">
              <a:lnSpc>
                <a:spcPct val="100000"/>
              </a:lnSpc>
              <a:spcBef>
                <a:spcPts val="0"/>
              </a:spcBef>
              <a:spcAft>
                <a:spcPts val="0"/>
              </a:spcAft>
              <a:buSzPts val="2000"/>
              <a:buNone/>
              <a:defRPr sz="20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r>
              <a:t>xx%</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18_1">
    <p:spTree>
      <p:nvGrpSpPr>
        <p:cNvPr id="1" name="Shape 149"/>
        <p:cNvGrpSpPr/>
        <p:nvPr/>
      </p:nvGrpSpPr>
      <p:grpSpPr>
        <a:xfrm>
          <a:off x="0" y="0"/>
          <a:ext cx="0" cy="0"/>
          <a:chOff x="0" y="0"/>
          <a:chExt cx="0" cy="0"/>
        </a:xfrm>
      </p:grpSpPr>
      <p:grpSp>
        <p:nvGrpSpPr>
          <p:cNvPr id="150" name="Google Shape;150;p26"/>
          <p:cNvGrpSpPr/>
          <p:nvPr/>
        </p:nvGrpSpPr>
        <p:grpSpPr>
          <a:xfrm>
            <a:off x="-2" y="105051"/>
            <a:ext cx="9144004" cy="4933500"/>
            <a:chOff x="-2" y="105051"/>
            <a:chExt cx="9144004" cy="4933500"/>
          </a:xfrm>
        </p:grpSpPr>
        <p:sp>
          <p:nvSpPr>
            <p:cNvPr id="151" name="Google Shape;151;p26"/>
            <p:cNvSpPr/>
            <p:nvPr/>
          </p:nvSpPr>
          <p:spPr>
            <a:xfrm>
              <a:off x="-2" y="153225"/>
              <a:ext cx="9144004" cy="4837071"/>
            </a:xfrm>
            <a:custGeom>
              <a:avLst/>
              <a:gdLst/>
              <a:ahLst/>
              <a:cxnLst/>
              <a:rect l="l" t="t" r="r" b="b"/>
              <a:pathLst>
                <a:path w="23581" h="34726" extrusionOk="0">
                  <a:moveTo>
                    <a:pt x="1" y="1"/>
                  </a:moveTo>
                  <a:lnTo>
                    <a:pt x="1" y="34725"/>
                  </a:lnTo>
                  <a:lnTo>
                    <a:pt x="23581" y="34725"/>
                  </a:lnTo>
                  <a:lnTo>
                    <a:pt x="235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6"/>
            <p:cNvSpPr/>
            <p:nvPr/>
          </p:nvSpPr>
          <p:spPr>
            <a:xfrm>
              <a:off x="4137709" y="105051"/>
              <a:ext cx="868500" cy="4933500"/>
            </a:xfrm>
            <a:prstGeom prst="roundRect">
              <a:avLst>
                <a:gd name="adj" fmla="val 16667"/>
              </a:avLst>
            </a:prstGeom>
            <a:solidFill>
              <a:srgbClr val="398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6"/>
            <p:cNvSpPr/>
            <p:nvPr/>
          </p:nvSpPr>
          <p:spPr>
            <a:xfrm>
              <a:off x="141962" y="298850"/>
              <a:ext cx="8860076" cy="4545802"/>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6"/>
            <p:cNvSpPr/>
            <p:nvPr/>
          </p:nvSpPr>
          <p:spPr>
            <a:xfrm>
              <a:off x="240887" y="298850"/>
              <a:ext cx="8662227" cy="4545802"/>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387600"/>
            <a:ext cx="77040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600"/>
              <a:buFont typeface="Bebas Neue"/>
              <a:buNone/>
              <a:defRPr sz="3600">
                <a:solidFill>
                  <a:schemeClr val="dk1"/>
                </a:solidFill>
                <a:latin typeface="Bebas Neue"/>
                <a:ea typeface="Bebas Neue"/>
                <a:cs typeface="Bebas Neue"/>
                <a:sym typeface="Bebas Neue"/>
              </a:defRPr>
            </a:lvl1pPr>
            <a:lvl2pPr lvl="1" algn="ctr" rtl="0">
              <a:spcBef>
                <a:spcPts val="0"/>
              </a:spcBef>
              <a:spcAft>
                <a:spcPts val="0"/>
              </a:spcAft>
              <a:buClr>
                <a:schemeClr val="dk1"/>
              </a:buClr>
              <a:buSzPts val="2800"/>
              <a:buNone/>
              <a:defRPr sz="2800">
                <a:solidFill>
                  <a:schemeClr val="dk1"/>
                </a:solidFill>
              </a:defRPr>
            </a:lvl2pPr>
            <a:lvl3pPr lvl="2" algn="ctr" rtl="0">
              <a:spcBef>
                <a:spcPts val="0"/>
              </a:spcBef>
              <a:spcAft>
                <a:spcPts val="0"/>
              </a:spcAft>
              <a:buClr>
                <a:schemeClr val="dk1"/>
              </a:buClr>
              <a:buSzPts val="2800"/>
              <a:buNone/>
              <a:defRPr sz="2800">
                <a:solidFill>
                  <a:schemeClr val="dk1"/>
                </a:solidFill>
              </a:defRPr>
            </a:lvl3pPr>
            <a:lvl4pPr lvl="3" algn="ctr" rtl="0">
              <a:spcBef>
                <a:spcPts val="0"/>
              </a:spcBef>
              <a:spcAft>
                <a:spcPts val="0"/>
              </a:spcAft>
              <a:buClr>
                <a:schemeClr val="dk1"/>
              </a:buClr>
              <a:buSzPts val="2800"/>
              <a:buNone/>
              <a:defRPr sz="2800">
                <a:solidFill>
                  <a:schemeClr val="dk1"/>
                </a:solidFill>
              </a:defRPr>
            </a:lvl4pPr>
            <a:lvl5pPr lvl="4" algn="ctr" rtl="0">
              <a:spcBef>
                <a:spcPts val="0"/>
              </a:spcBef>
              <a:spcAft>
                <a:spcPts val="0"/>
              </a:spcAft>
              <a:buClr>
                <a:schemeClr val="dk1"/>
              </a:buClr>
              <a:buSzPts val="2800"/>
              <a:buNone/>
              <a:defRPr sz="2800">
                <a:solidFill>
                  <a:schemeClr val="dk1"/>
                </a:solidFill>
              </a:defRPr>
            </a:lvl5pPr>
            <a:lvl6pPr lvl="5" algn="ctr" rtl="0">
              <a:spcBef>
                <a:spcPts val="0"/>
              </a:spcBef>
              <a:spcAft>
                <a:spcPts val="0"/>
              </a:spcAft>
              <a:buClr>
                <a:schemeClr val="dk1"/>
              </a:buClr>
              <a:buSzPts val="2800"/>
              <a:buNone/>
              <a:defRPr sz="2800">
                <a:solidFill>
                  <a:schemeClr val="dk1"/>
                </a:solidFill>
              </a:defRPr>
            </a:lvl6pPr>
            <a:lvl7pPr lvl="6" algn="ctr" rtl="0">
              <a:spcBef>
                <a:spcPts val="0"/>
              </a:spcBef>
              <a:spcAft>
                <a:spcPts val="0"/>
              </a:spcAft>
              <a:buClr>
                <a:schemeClr val="dk1"/>
              </a:buClr>
              <a:buSzPts val="2800"/>
              <a:buNone/>
              <a:defRPr sz="2800">
                <a:solidFill>
                  <a:schemeClr val="dk1"/>
                </a:solidFill>
              </a:defRPr>
            </a:lvl7pPr>
            <a:lvl8pPr lvl="7" algn="ctr" rtl="0">
              <a:spcBef>
                <a:spcPts val="0"/>
              </a:spcBef>
              <a:spcAft>
                <a:spcPts val="0"/>
              </a:spcAft>
              <a:buClr>
                <a:schemeClr val="dk1"/>
              </a:buClr>
              <a:buSzPts val="2800"/>
              <a:buNone/>
              <a:defRPr sz="2800">
                <a:solidFill>
                  <a:schemeClr val="dk1"/>
                </a:solidFill>
              </a:defRPr>
            </a:lvl8pPr>
            <a:lvl9pPr lvl="8" algn="ctr"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720000" y="1300850"/>
            <a:ext cx="7704000" cy="32679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Lato"/>
              <a:buChar char="●"/>
              <a:defRPr sz="1800">
                <a:solidFill>
                  <a:schemeClr val="dk1"/>
                </a:solidFill>
                <a:latin typeface="Lato"/>
                <a:ea typeface="Lato"/>
                <a:cs typeface="Lato"/>
                <a:sym typeface="Lato"/>
              </a:defRPr>
            </a:lvl1pPr>
            <a:lvl2pPr marL="914400" lvl="1"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00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5" r:id="rId3"/>
    <p:sldLayoutId id="2147483656" r:id="rId4"/>
    <p:sldLayoutId id="2147483658" r:id="rId5"/>
    <p:sldLayoutId id="2147483661" r:id="rId6"/>
    <p:sldLayoutId id="2147483666" r:id="rId7"/>
    <p:sldLayoutId id="2147483667" r:id="rId8"/>
    <p:sldLayoutId id="2147483672" r:id="rId9"/>
    <p:sldLayoutId id="2147483673" r:id="rId10"/>
    <p:sldLayoutId id="2147483674" r:id="rId11"/>
    <p:sldLayoutId id="2147483675"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image" Target="../media/image2.png"/><Relationship Id="rId3" Type="http://schemas.openxmlformats.org/officeDocument/2006/relationships/slide" Target="slide11.xml"/><Relationship Id="rId7" Type="http://schemas.openxmlformats.org/officeDocument/2006/relationships/slide" Target="slide5.xml"/><Relationship Id="rId12"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6.xml"/><Relationship Id="rId11" Type="http://schemas.openxmlformats.org/officeDocument/2006/relationships/hyperlink" Target="mailto:Saleh_2275@limu.edu.ly" TargetMode="External"/><Relationship Id="rId5" Type="http://schemas.openxmlformats.org/officeDocument/2006/relationships/slide" Target="slide13.xml"/><Relationship Id="rId10" Type="http://schemas.openxmlformats.org/officeDocument/2006/relationships/slide" Target="slide2.xml"/><Relationship Id="rId4" Type="http://schemas.openxmlformats.org/officeDocument/2006/relationships/slide" Target="slide12.xml"/><Relationship Id="rId9" Type="http://schemas.openxmlformats.org/officeDocument/2006/relationships/slide" Target="slide8.xml"/></Relationships>
</file>

<file path=ppt/slides/_rels/slide10.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11.xml"/><Relationship Id="rId7" Type="http://schemas.openxmlformats.org/officeDocument/2006/relationships/slide" Target="slide5.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13.xml"/><Relationship Id="rId10" Type="http://schemas.openxmlformats.org/officeDocument/2006/relationships/slide" Target="slide2.xml"/><Relationship Id="rId4" Type="http://schemas.openxmlformats.org/officeDocument/2006/relationships/slide" Target="slide12.xml"/><Relationship Id="rId9" Type="http://schemas.openxmlformats.org/officeDocument/2006/relationships/slide" Target="slide8.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gif"/></Relationships>
</file>

<file path=ppt/slides/_rels/slide12.xml.rels><?xml version="1.0" encoding="UTF-8" standalone="yes"?>
<Relationships xmlns="http://schemas.openxmlformats.org/package/2006/relationships"><Relationship Id="rId3" Type="http://schemas.openxmlformats.org/officeDocument/2006/relationships/hyperlink" Target="https://www.redlands.edu/study/schools-and-centers/business/sbblog/2019/may-2019/3-reasons-why-business-ethics-important/"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11.xml"/><Relationship Id="rId7" Type="http://schemas.openxmlformats.org/officeDocument/2006/relationships/slide" Target="slide5.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slide" Target="slide6.xml"/><Relationship Id="rId11" Type="http://schemas.openxmlformats.org/officeDocument/2006/relationships/image" Target="../media/image3.png"/><Relationship Id="rId5" Type="http://schemas.openxmlformats.org/officeDocument/2006/relationships/slide" Target="slide13.xml"/><Relationship Id="rId10" Type="http://schemas.openxmlformats.org/officeDocument/2006/relationships/slide" Target="slide2.xml"/><Relationship Id="rId4" Type="http://schemas.openxmlformats.org/officeDocument/2006/relationships/slide" Target="slide12.xml"/><Relationship Id="rId9" Type="http://schemas.openxmlformats.org/officeDocument/2006/relationships/slide" Target="slide8.xml"/></Relationships>
</file>

<file path=ppt/slides/_rels/slide3.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11.xml"/><Relationship Id="rId7" Type="http://schemas.openxmlformats.org/officeDocument/2006/relationships/slide" Target="slide6.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slide" Target="slide3.xml"/><Relationship Id="rId11" Type="http://schemas.openxmlformats.org/officeDocument/2006/relationships/slide" Target="slide2.xml"/><Relationship Id="rId5" Type="http://schemas.openxmlformats.org/officeDocument/2006/relationships/slide" Target="slide13.xml"/><Relationship Id="rId10" Type="http://schemas.openxmlformats.org/officeDocument/2006/relationships/slide" Target="slide8.xml"/><Relationship Id="rId4" Type="http://schemas.openxmlformats.org/officeDocument/2006/relationships/slide" Target="slide12.xml"/><Relationship Id="rId9" Type="http://schemas.openxmlformats.org/officeDocument/2006/relationships/slide" Target="slide7.xml"/></Relationships>
</file>

<file path=ppt/slides/_rels/slide4.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11.xml"/><Relationship Id="rId7" Type="http://schemas.openxmlformats.org/officeDocument/2006/relationships/slide" Target="slide5.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slide" Target="slide6.xml"/><Relationship Id="rId5" Type="http://schemas.openxmlformats.org/officeDocument/2006/relationships/slide" Target="slide13.xml"/><Relationship Id="rId10" Type="http://schemas.openxmlformats.org/officeDocument/2006/relationships/slide" Target="slide2.xml"/><Relationship Id="rId4" Type="http://schemas.openxmlformats.org/officeDocument/2006/relationships/slide" Target="slide12.xml"/><Relationship Id="rId9" Type="http://schemas.openxmlformats.org/officeDocument/2006/relationships/slide" Target="slide8.xml"/></Relationships>
</file>

<file path=ppt/slides/_rels/slide5.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11.xml"/><Relationship Id="rId7" Type="http://schemas.openxmlformats.org/officeDocument/2006/relationships/slide" Target="slide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13.xml"/><Relationship Id="rId10" Type="http://schemas.openxmlformats.org/officeDocument/2006/relationships/slide" Target="slide2.xml"/><Relationship Id="rId4" Type="http://schemas.openxmlformats.org/officeDocument/2006/relationships/slide" Target="slide12.xml"/><Relationship Id="rId9" Type="http://schemas.openxmlformats.org/officeDocument/2006/relationships/slide" Target="slide8.xml"/></Relationships>
</file>

<file path=ppt/slides/_rels/slide6.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11.xml"/><Relationship Id="rId7" Type="http://schemas.openxmlformats.org/officeDocument/2006/relationships/slide" Target="slide5.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13.xml"/><Relationship Id="rId10" Type="http://schemas.openxmlformats.org/officeDocument/2006/relationships/slide" Target="slide2.xml"/><Relationship Id="rId4" Type="http://schemas.openxmlformats.org/officeDocument/2006/relationships/slide" Target="slide12.xml"/><Relationship Id="rId9" Type="http://schemas.openxmlformats.org/officeDocument/2006/relationships/slide" Target="slide8.xml"/></Relationships>
</file>

<file path=ppt/slides/_rels/slide7.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11.xml"/><Relationship Id="rId7" Type="http://schemas.openxmlformats.org/officeDocument/2006/relationships/slide" Target="slide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13.xml"/><Relationship Id="rId10" Type="http://schemas.openxmlformats.org/officeDocument/2006/relationships/slide" Target="slide2.xml"/><Relationship Id="rId4" Type="http://schemas.openxmlformats.org/officeDocument/2006/relationships/slide" Target="slide12.xml"/><Relationship Id="rId9" Type="http://schemas.openxmlformats.org/officeDocument/2006/relationships/slide" Target="slide8.xml"/></Relationships>
</file>

<file path=ppt/slides/_rels/slide8.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11.xml"/><Relationship Id="rId7" Type="http://schemas.openxmlformats.org/officeDocument/2006/relationships/slide" Target="slide5.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13.xml"/><Relationship Id="rId10" Type="http://schemas.openxmlformats.org/officeDocument/2006/relationships/slide" Target="slide2.xml"/><Relationship Id="rId4" Type="http://schemas.openxmlformats.org/officeDocument/2006/relationships/slide" Target="slide12.xml"/><Relationship Id="rId9" Type="http://schemas.openxmlformats.org/officeDocument/2006/relationships/slide" Target="slide8.xml"/></Relationships>
</file>

<file path=ppt/slides/_rels/slide9.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11.xml"/><Relationship Id="rId7" Type="http://schemas.openxmlformats.org/officeDocument/2006/relationships/slide" Target="slide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13.xml"/><Relationship Id="rId10" Type="http://schemas.openxmlformats.org/officeDocument/2006/relationships/slide" Target="slide2.xml"/><Relationship Id="rId4" Type="http://schemas.openxmlformats.org/officeDocument/2006/relationships/slide" Target="slide12.xml"/><Relationship Id="rId9"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2"/>
          <p:cNvSpPr/>
          <p:nvPr/>
        </p:nvSpPr>
        <p:spPr>
          <a:xfrm>
            <a:off x="789959" y="872774"/>
            <a:ext cx="2516270" cy="3682309"/>
          </a:xfrm>
          <a:custGeom>
            <a:avLst/>
            <a:gdLst/>
            <a:ahLst/>
            <a:cxnLst/>
            <a:rect l="l" t="t" r="r" b="b"/>
            <a:pathLst>
              <a:path w="23581" h="34726" extrusionOk="0">
                <a:moveTo>
                  <a:pt x="1" y="1"/>
                </a:moveTo>
                <a:lnTo>
                  <a:pt x="1" y="34725"/>
                </a:lnTo>
                <a:lnTo>
                  <a:pt x="23581" y="34725"/>
                </a:lnTo>
                <a:lnTo>
                  <a:pt x="235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2"/>
          <p:cNvSpPr/>
          <p:nvPr/>
        </p:nvSpPr>
        <p:spPr>
          <a:xfrm>
            <a:off x="886723" y="1846374"/>
            <a:ext cx="2322741" cy="1050893"/>
          </a:xfrm>
          <a:custGeom>
            <a:avLst/>
            <a:gdLst/>
            <a:ahLst/>
            <a:cxnLst/>
            <a:rect l="l" t="t" r="r" b="b"/>
            <a:pathLst>
              <a:path w="21892" h="9089" extrusionOk="0">
                <a:moveTo>
                  <a:pt x="0" y="0"/>
                </a:moveTo>
                <a:lnTo>
                  <a:pt x="0" y="9088"/>
                </a:lnTo>
                <a:lnTo>
                  <a:pt x="21891" y="9088"/>
                </a:lnTo>
                <a:lnTo>
                  <a:pt x="218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2"/>
          <p:cNvSpPr/>
          <p:nvPr/>
        </p:nvSpPr>
        <p:spPr>
          <a:xfrm>
            <a:off x="886723" y="3042582"/>
            <a:ext cx="2322741" cy="1050893"/>
          </a:xfrm>
          <a:custGeom>
            <a:avLst/>
            <a:gdLst/>
            <a:ahLst/>
            <a:cxnLst/>
            <a:rect l="l" t="t" r="r" b="b"/>
            <a:pathLst>
              <a:path w="21892" h="9089" extrusionOk="0">
                <a:moveTo>
                  <a:pt x="0" y="1"/>
                </a:moveTo>
                <a:lnTo>
                  <a:pt x="0" y="9089"/>
                </a:lnTo>
                <a:lnTo>
                  <a:pt x="21891" y="9089"/>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2">
            <a:hlinkClick r:id="rId3" action="ppaction://hlinksldjump"/>
          </p:cNvPr>
          <p:cNvSpPr/>
          <p:nvPr/>
        </p:nvSpPr>
        <p:spPr>
          <a:xfrm>
            <a:off x="88767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07</a:t>
            </a:r>
            <a:endParaRPr sz="1200">
              <a:solidFill>
                <a:schemeClr val="dk1"/>
              </a:solidFill>
              <a:latin typeface="Bebas Neue"/>
              <a:ea typeface="Bebas Neue"/>
              <a:cs typeface="Bebas Neue"/>
              <a:sym typeface="Bebas Neue"/>
            </a:endParaRPr>
          </a:p>
        </p:txBody>
      </p:sp>
      <p:sp>
        <p:nvSpPr>
          <p:cNvPr id="186" name="Google Shape;186;p32">
            <a:hlinkClick r:id="rId4" action="ppaction://hlinksldjump"/>
          </p:cNvPr>
          <p:cNvSpPr/>
          <p:nvPr/>
        </p:nvSpPr>
        <p:spPr>
          <a:xfrm>
            <a:off x="1114870"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08</a:t>
            </a:r>
            <a:endParaRPr sz="1200">
              <a:solidFill>
                <a:srgbClr val="FFFFFF"/>
              </a:solidFill>
              <a:latin typeface="Bebas Neue"/>
              <a:ea typeface="Bebas Neue"/>
              <a:cs typeface="Bebas Neue"/>
              <a:sym typeface="Bebas Neue"/>
            </a:endParaRPr>
          </a:p>
        </p:txBody>
      </p:sp>
      <p:sp>
        <p:nvSpPr>
          <p:cNvPr id="187" name="Google Shape;187;p32">
            <a:hlinkClick r:id="rId5" action="ppaction://hlinksldjump"/>
          </p:cNvPr>
          <p:cNvSpPr/>
          <p:nvPr/>
        </p:nvSpPr>
        <p:spPr>
          <a:xfrm>
            <a:off x="1342065"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09</a:t>
            </a:r>
            <a:endParaRPr sz="1200">
              <a:solidFill>
                <a:schemeClr val="dk1"/>
              </a:solidFill>
              <a:latin typeface="Bebas Neue"/>
              <a:ea typeface="Bebas Neue"/>
              <a:cs typeface="Bebas Neue"/>
              <a:sym typeface="Bebas Neue"/>
            </a:endParaRPr>
          </a:p>
        </p:txBody>
      </p:sp>
      <p:sp>
        <p:nvSpPr>
          <p:cNvPr id="188" name="Google Shape;188;p32">
            <a:hlinkClick r:id="" action="ppaction://noaction"/>
          </p:cNvPr>
          <p:cNvSpPr/>
          <p:nvPr/>
        </p:nvSpPr>
        <p:spPr>
          <a:xfrm>
            <a:off x="1567410"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10</a:t>
            </a:r>
            <a:endParaRPr sz="1200">
              <a:solidFill>
                <a:schemeClr val="dk1"/>
              </a:solidFill>
              <a:latin typeface="Bebas Neue"/>
              <a:ea typeface="Bebas Neue"/>
              <a:cs typeface="Bebas Neue"/>
              <a:sym typeface="Bebas Neue"/>
            </a:endParaRPr>
          </a:p>
        </p:txBody>
      </p:sp>
      <p:sp>
        <p:nvSpPr>
          <p:cNvPr id="189" name="Google Shape;189;p32">
            <a:hlinkClick r:id="" action="ppaction://noaction"/>
          </p:cNvPr>
          <p:cNvSpPr/>
          <p:nvPr/>
        </p:nvSpPr>
        <p:spPr>
          <a:xfrm>
            <a:off x="1794605"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11</a:t>
            </a:r>
            <a:endParaRPr sz="1200">
              <a:solidFill>
                <a:srgbClr val="FFFFFF"/>
              </a:solidFill>
              <a:latin typeface="Bebas Neue"/>
              <a:ea typeface="Bebas Neue"/>
              <a:cs typeface="Bebas Neue"/>
              <a:sym typeface="Bebas Neue"/>
            </a:endParaRPr>
          </a:p>
        </p:txBody>
      </p:sp>
      <p:sp>
        <p:nvSpPr>
          <p:cNvPr id="190" name="Google Shape;190;p32">
            <a:hlinkClick r:id="" action="ppaction://noaction"/>
          </p:cNvPr>
          <p:cNvSpPr/>
          <p:nvPr/>
        </p:nvSpPr>
        <p:spPr>
          <a:xfrm>
            <a:off x="2021800"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12</a:t>
            </a:r>
            <a:endParaRPr sz="1200">
              <a:solidFill>
                <a:srgbClr val="FFFFFF"/>
              </a:solidFill>
              <a:latin typeface="Bebas Neue"/>
              <a:ea typeface="Bebas Neue"/>
              <a:cs typeface="Bebas Neue"/>
              <a:sym typeface="Bebas Neue"/>
            </a:endParaRPr>
          </a:p>
        </p:txBody>
      </p:sp>
      <p:sp>
        <p:nvSpPr>
          <p:cNvPr id="191" name="Google Shape;191;p32">
            <a:hlinkClick r:id=""/>
          </p:cNvPr>
          <p:cNvSpPr/>
          <p:nvPr/>
        </p:nvSpPr>
        <p:spPr>
          <a:xfrm>
            <a:off x="887676"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01</a:t>
            </a:r>
            <a:endParaRPr sz="1200">
              <a:solidFill>
                <a:srgbClr val="FFFFFF"/>
              </a:solidFill>
              <a:latin typeface="Bebas Neue"/>
              <a:ea typeface="Bebas Neue"/>
              <a:cs typeface="Bebas Neue"/>
              <a:sym typeface="Bebas Neue"/>
            </a:endParaRPr>
          </a:p>
        </p:txBody>
      </p:sp>
      <p:sp>
        <p:nvSpPr>
          <p:cNvPr id="192" name="Google Shape;192;p32">
            <a:hlinkClick r:id="rId6" action="ppaction://hlinksldjump"/>
          </p:cNvPr>
          <p:cNvSpPr/>
          <p:nvPr/>
        </p:nvSpPr>
        <p:spPr>
          <a:xfrm>
            <a:off x="1114870"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02</a:t>
            </a:r>
            <a:endParaRPr sz="1200">
              <a:solidFill>
                <a:schemeClr val="dk1"/>
              </a:solidFill>
              <a:latin typeface="Bebas Neue"/>
              <a:ea typeface="Bebas Neue"/>
              <a:cs typeface="Bebas Neue"/>
              <a:sym typeface="Bebas Neue"/>
            </a:endParaRPr>
          </a:p>
        </p:txBody>
      </p:sp>
      <p:sp>
        <p:nvSpPr>
          <p:cNvPr id="193" name="Google Shape;193;p32">
            <a:hlinkClick r:id="rId7" action="ppaction://hlinksldjump"/>
          </p:cNvPr>
          <p:cNvSpPr/>
          <p:nvPr/>
        </p:nvSpPr>
        <p:spPr>
          <a:xfrm>
            <a:off x="1342065" y="946495"/>
            <a:ext cx="225464" cy="750853"/>
          </a:xfrm>
          <a:custGeom>
            <a:avLst/>
            <a:gdLst/>
            <a:ahLst/>
            <a:cxnLst/>
            <a:rect l="l" t="t" r="r" b="b"/>
            <a:pathLst>
              <a:path w="1950" h="6494" extrusionOk="0">
                <a:moveTo>
                  <a:pt x="0" y="0"/>
                </a:moveTo>
                <a:lnTo>
                  <a:pt x="0" y="6494"/>
                </a:lnTo>
                <a:lnTo>
                  <a:pt x="1950" y="6494"/>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03</a:t>
            </a:r>
            <a:endParaRPr sz="1200">
              <a:solidFill>
                <a:srgbClr val="FFFFFF"/>
              </a:solidFill>
              <a:latin typeface="Bebas Neue"/>
              <a:ea typeface="Bebas Neue"/>
              <a:cs typeface="Bebas Neue"/>
              <a:sym typeface="Bebas Neue"/>
            </a:endParaRPr>
          </a:p>
        </p:txBody>
      </p:sp>
      <p:sp>
        <p:nvSpPr>
          <p:cNvPr id="194" name="Google Shape;194;p32">
            <a:hlinkClick r:id="rId8" action="ppaction://hlinksldjump"/>
          </p:cNvPr>
          <p:cNvSpPr/>
          <p:nvPr/>
        </p:nvSpPr>
        <p:spPr>
          <a:xfrm>
            <a:off x="1567410"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04</a:t>
            </a:r>
            <a:endParaRPr sz="1200">
              <a:solidFill>
                <a:srgbClr val="FFFFFF"/>
              </a:solidFill>
              <a:latin typeface="Bebas Neue"/>
              <a:ea typeface="Bebas Neue"/>
              <a:cs typeface="Bebas Neue"/>
              <a:sym typeface="Bebas Neue"/>
            </a:endParaRPr>
          </a:p>
        </p:txBody>
      </p:sp>
      <p:sp>
        <p:nvSpPr>
          <p:cNvPr id="195" name="Google Shape;195;p32">
            <a:hlinkClick r:id="rId9" action="ppaction://hlinksldjump"/>
          </p:cNvPr>
          <p:cNvSpPr/>
          <p:nvPr/>
        </p:nvSpPr>
        <p:spPr>
          <a:xfrm>
            <a:off x="1794605"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05</a:t>
            </a:r>
            <a:endParaRPr sz="1200">
              <a:solidFill>
                <a:schemeClr val="dk1"/>
              </a:solidFill>
              <a:latin typeface="Bebas Neue"/>
              <a:ea typeface="Bebas Neue"/>
              <a:cs typeface="Bebas Neue"/>
              <a:sym typeface="Bebas Neue"/>
            </a:endParaRPr>
          </a:p>
        </p:txBody>
      </p:sp>
      <p:sp>
        <p:nvSpPr>
          <p:cNvPr id="196" name="Google Shape;196;p32">
            <a:hlinkClick r:id=""/>
          </p:cNvPr>
          <p:cNvSpPr/>
          <p:nvPr/>
        </p:nvSpPr>
        <p:spPr>
          <a:xfrm>
            <a:off x="2021800" y="946495"/>
            <a:ext cx="225579" cy="750853"/>
          </a:xfrm>
          <a:custGeom>
            <a:avLst/>
            <a:gdLst/>
            <a:ahLst/>
            <a:cxnLst/>
            <a:rect l="l" t="t" r="r" b="b"/>
            <a:pathLst>
              <a:path w="1951" h="6494" extrusionOk="0">
                <a:moveTo>
                  <a:pt x="1" y="0"/>
                </a:moveTo>
                <a:lnTo>
                  <a:pt x="1" y="6494"/>
                </a:lnTo>
                <a:lnTo>
                  <a:pt x="1950" y="6494"/>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06</a:t>
            </a:r>
            <a:endParaRPr sz="1200">
              <a:solidFill>
                <a:schemeClr val="dk1"/>
              </a:solidFill>
              <a:latin typeface="Bebas Neue"/>
              <a:ea typeface="Bebas Neue"/>
              <a:cs typeface="Bebas Neue"/>
              <a:sym typeface="Bebas Neue"/>
            </a:endParaRPr>
          </a:p>
        </p:txBody>
      </p:sp>
      <p:sp>
        <p:nvSpPr>
          <p:cNvPr id="197" name="Google Shape;197;p32">
            <a:hlinkClick r:id="" action="ppaction://noaction"/>
          </p:cNvPr>
          <p:cNvSpPr/>
          <p:nvPr/>
        </p:nvSpPr>
        <p:spPr>
          <a:xfrm>
            <a:off x="887676"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rgbClr val="55B499"/>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17</a:t>
            </a:r>
            <a:endParaRPr sz="1200">
              <a:solidFill>
                <a:srgbClr val="FFFFFF"/>
              </a:solidFill>
              <a:latin typeface="Bebas Neue"/>
              <a:ea typeface="Bebas Neue"/>
              <a:cs typeface="Bebas Neue"/>
              <a:sym typeface="Bebas Neue"/>
            </a:endParaRPr>
          </a:p>
        </p:txBody>
      </p:sp>
      <p:sp>
        <p:nvSpPr>
          <p:cNvPr id="198" name="Google Shape;198;p32">
            <a:hlinkClick r:id="" action="ppaction://noaction"/>
          </p:cNvPr>
          <p:cNvSpPr/>
          <p:nvPr/>
        </p:nvSpPr>
        <p:spPr>
          <a:xfrm>
            <a:off x="1114870"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18</a:t>
            </a:r>
            <a:endParaRPr sz="1200">
              <a:solidFill>
                <a:srgbClr val="FFFFFF"/>
              </a:solidFill>
              <a:latin typeface="Bebas Neue"/>
              <a:ea typeface="Bebas Neue"/>
              <a:cs typeface="Bebas Neue"/>
              <a:sym typeface="Bebas Neue"/>
            </a:endParaRPr>
          </a:p>
        </p:txBody>
      </p:sp>
      <p:sp>
        <p:nvSpPr>
          <p:cNvPr id="199" name="Google Shape;199;p32">
            <a:hlinkClick r:id="" action="ppaction://noaction"/>
          </p:cNvPr>
          <p:cNvSpPr/>
          <p:nvPr/>
        </p:nvSpPr>
        <p:spPr>
          <a:xfrm>
            <a:off x="1342065" y="3340774"/>
            <a:ext cx="225464" cy="752702"/>
          </a:xfrm>
          <a:custGeom>
            <a:avLst/>
            <a:gdLst/>
            <a:ahLst/>
            <a:cxnLst/>
            <a:rect l="l" t="t" r="r" b="b"/>
            <a:pathLst>
              <a:path w="1950" h="6510" extrusionOk="0">
                <a:moveTo>
                  <a:pt x="0" y="1"/>
                </a:moveTo>
                <a:lnTo>
                  <a:pt x="0" y="6510"/>
                </a:lnTo>
                <a:lnTo>
                  <a:pt x="1950" y="6510"/>
                </a:lnTo>
                <a:lnTo>
                  <a:pt x="1950"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19</a:t>
            </a:r>
            <a:endParaRPr sz="1200">
              <a:solidFill>
                <a:srgbClr val="FFFFFF"/>
              </a:solidFill>
              <a:latin typeface="Bebas Neue"/>
              <a:ea typeface="Bebas Neue"/>
              <a:cs typeface="Bebas Neue"/>
              <a:sym typeface="Bebas Neue"/>
            </a:endParaRPr>
          </a:p>
        </p:txBody>
      </p:sp>
      <p:sp>
        <p:nvSpPr>
          <p:cNvPr id="200" name="Google Shape;200;p32">
            <a:hlinkClick r:id="" action="ppaction://noaction"/>
          </p:cNvPr>
          <p:cNvSpPr/>
          <p:nvPr/>
        </p:nvSpPr>
        <p:spPr>
          <a:xfrm>
            <a:off x="1567410"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20</a:t>
            </a:r>
            <a:endParaRPr sz="1200">
              <a:solidFill>
                <a:schemeClr val="dk1"/>
              </a:solidFill>
              <a:latin typeface="Bebas Neue"/>
              <a:ea typeface="Bebas Neue"/>
              <a:cs typeface="Bebas Neue"/>
              <a:sym typeface="Bebas Neue"/>
            </a:endParaRPr>
          </a:p>
        </p:txBody>
      </p:sp>
      <p:sp>
        <p:nvSpPr>
          <p:cNvPr id="201" name="Google Shape;201;p32">
            <a:hlinkClick r:id="" action="ppaction://noaction"/>
          </p:cNvPr>
          <p:cNvSpPr/>
          <p:nvPr/>
        </p:nvSpPr>
        <p:spPr>
          <a:xfrm>
            <a:off x="1794605"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21</a:t>
            </a:r>
            <a:endParaRPr sz="1200">
              <a:solidFill>
                <a:srgbClr val="FFFFFF"/>
              </a:solidFill>
              <a:latin typeface="Bebas Neue"/>
              <a:ea typeface="Bebas Neue"/>
              <a:cs typeface="Bebas Neue"/>
              <a:sym typeface="Bebas Neue"/>
            </a:endParaRPr>
          </a:p>
        </p:txBody>
      </p:sp>
      <p:sp>
        <p:nvSpPr>
          <p:cNvPr id="202" name="Google Shape;202;p32">
            <a:hlinkClick r:id="" action="ppaction://noaction"/>
          </p:cNvPr>
          <p:cNvSpPr/>
          <p:nvPr/>
        </p:nvSpPr>
        <p:spPr>
          <a:xfrm>
            <a:off x="2021800" y="3340774"/>
            <a:ext cx="225579" cy="752702"/>
          </a:xfrm>
          <a:custGeom>
            <a:avLst/>
            <a:gdLst/>
            <a:ahLst/>
            <a:cxnLst/>
            <a:rect l="l" t="t" r="r" b="b"/>
            <a:pathLst>
              <a:path w="1951" h="6510" extrusionOk="0">
                <a:moveTo>
                  <a:pt x="1" y="1"/>
                </a:moveTo>
                <a:lnTo>
                  <a:pt x="1" y="6510"/>
                </a:lnTo>
                <a:lnTo>
                  <a:pt x="1950" y="6510"/>
                </a:lnTo>
                <a:lnTo>
                  <a:pt x="1950" y="1"/>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22</a:t>
            </a:r>
            <a:endParaRPr sz="1200">
              <a:solidFill>
                <a:schemeClr val="dk1"/>
              </a:solidFill>
              <a:latin typeface="Bebas Neue"/>
              <a:ea typeface="Bebas Neue"/>
              <a:cs typeface="Bebas Neue"/>
              <a:sym typeface="Bebas Neue"/>
            </a:endParaRPr>
          </a:p>
        </p:txBody>
      </p:sp>
      <p:sp>
        <p:nvSpPr>
          <p:cNvPr id="203" name="Google Shape;203;p32">
            <a:hlinkClick r:id="" action="ppaction://noaction"/>
          </p:cNvPr>
          <p:cNvSpPr/>
          <p:nvPr/>
        </p:nvSpPr>
        <p:spPr>
          <a:xfrm>
            <a:off x="2248995"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13</a:t>
            </a:r>
            <a:endParaRPr sz="1200">
              <a:solidFill>
                <a:schemeClr val="dk1"/>
              </a:solidFill>
              <a:latin typeface="Bebas Neue"/>
              <a:ea typeface="Bebas Neue"/>
              <a:cs typeface="Bebas Neue"/>
              <a:sym typeface="Bebas Neue"/>
            </a:endParaRPr>
          </a:p>
        </p:txBody>
      </p:sp>
      <p:sp>
        <p:nvSpPr>
          <p:cNvPr id="204" name="Google Shape;204;p32">
            <a:hlinkClick r:id="" action="ppaction://noaction"/>
          </p:cNvPr>
          <p:cNvSpPr/>
          <p:nvPr/>
        </p:nvSpPr>
        <p:spPr>
          <a:xfrm>
            <a:off x="247445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14</a:t>
            </a:r>
            <a:endParaRPr sz="1200">
              <a:solidFill>
                <a:schemeClr val="dk1"/>
              </a:solidFill>
              <a:latin typeface="Bebas Neue"/>
              <a:ea typeface="Bebas Neue"/>
              <a:cs typeface="Bebas Neue"/>
              <a:sym typeface="Bebas Neue"/>
            </a:endParaRPr>
          </a:p>
        </p:txBody>
      </p:sp>
      <p:sp>
        <p:nvSpPr>
          <p:cNvPr id="205" name="Google Shape;205;p32">
            <a:hlinkClick r:id="rId10" action="ppaction://hlinksldjump"/>
          </p:cNvPr>
          <p:cNvSpPr/>
          <p:nvPr/>
        </p:nvSpPr>
        <p:spPr>
          <a:xfrm>
            <a:off x="2701651"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15</a:t>
            </a:r>
            <a:endParaRPr sz="1200">
              <a:solidFill>
                <a:srgbClr val="FFFFFF"/>
              </a:solidFill>
              <a:latin typeface="Bebas Neue"/>
              <a:ea typeface="Bebas Neue"/>
              <a:cs typeface="Bebas Neue"/>
              <a:sym typeface="Bebas Neue"/>
            </a:endParaRPr>
          </a:p>
        </p:txBody>
      </p:sp>
      <p:sp>
        <p:nvSpPr>
          <p:cNvPr id="206" name="Google Shape;206;p32">
            <a:hlinkClick r:id="" action="ppaction://noaction"/>
          </p:cNvPr>
          <p:cNvSpPr/>
          <p:nvPr/>
        </p:nvSpPr>
        <p:spPr>
          <a:xfrm>
            <a:off x="2928846"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16</a:t>
            </a:r>
            <a:endParaRPr sz="1200">
              <a:solidFill>
                <a:srgbClr val="FFFFFF"/>
              </a:solidFill>
              <a:latin typeface="Bebas Neue"/>
              <a:ea typeface="Bebas Neue"/>
              <a:cs typeface="Bebas Neue"/>
              <a:sym typeface="Bebas Neue"/>
            </a:endParaRPr>
          </a:p>
        </p:txBody>
      </p:sp>
      <p:grpSp>
        <p:nvGrpSpPr>
          <p:cNvPr id="207" name="Google Shape;207;p32"/>
          <p:cNvGrpSpPr/>
          <p:nvPr/>
        </p:nvGrpSpPr>
        <p:grpSpPr>
          <a:xfrm>
            <a:off x="2344040" y="946492"/>
            <a:ext cx="770519" cy="750846"/>
            <a:chOff x="2464210" y="1487837"/>
            <a:chExt cx="742741" cy="760658"/>
          </a:xfrm>
        </p:grpSpPr>
        <p:sp>
          <p:nvSpPr>
            <p:cNvPr id="208" name="Google Shape;208;p32"/>
            <p:cNvSpPr/>
            <p:nvPr/>
          </p:nvSpPr>
          <p:spPr>
            <a:xfrm>
              <a:off x="3089925" y="1865118"/>
              <a:ext cx="117025" cy="383378"/>
            </a:xfrm>
            <a:custGeom>
              <a:avLst/>
              <a:gdLst/>
              <a:ahLst/>
              <a:cxnLst/>
              <a:rect l="l" t="t" r="r" b="b"/>
              <a:pathLst>
                <a:path w="999" h="3378" extrusionOk="0">
                  <a:moveTo>
                    <a:pt x="1" y="1"/>
                  </a:moveTo>
                  <a:lnTo>
                    <a:pt x="1" y="3378"/>
                  </a:lnTo>
                  <a:lnTo>
                    <a:pt x="999" y="3378"/>
                  </a:lnTo>
                  <a:lnTo>
                    <a:pt x="1" y="1"/>
                  </a:lnTo>
                  <a:close/>
                </a:path>
              </a:pathLst>
            </a:custGeom>
            <a:solidFill>
              <a:srgbClr val="3C92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2"/>
            <p:cNvSpPr/>
            <p:nvPr/>
          </p:nvSpPr>
          <p:spPr>
            <a:xfrm>
              <a:off x="2464210" y="1487837"/>
              <a:ext cx="651022" cy="760658"/>
            </a:xfrm>
            <a:custGeom>
              <a:avLst/>
              <a:gdLst/>
              <a:ahLst/>
              <a:cxnLst/>
              <a:rect l="l" t="t" r="r" b="b"/>
              <a:pathLst>
                <a:path w="5558" h="6494" extrusionOk="0">
                  <a:moveTo>
                    <a:pt x="1" y="0"/>
                  </a:moveTo>
                  <a:lnTo>
                    <a:pt x="1" y="6494"/>
                  </a:lnTo>
                  <a:lnTo>
                    <a:pt x="5558" y="6494"/>
                  </a:lnTo>
                  <a:lnTo>
                    <a:pt x="55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2"/>
            <p:cNvSpPr/>
            <p:nvPr/>
          </p:nvSpPr>
          <p:spPr>
            <a:xfrm>
              <a:off x="2525353" y="1550737"/>
              <a:ext cx="528736" cy="634858"/>
            </a:xfrm>
            <a:custGeom>
              <a:avLst/>
              <a:gdLst/>
              <a:ahLst/>
              <a:cxnLst/>
              <a:rect l="l" t="t" r="r" b="b"/>
              <a:pathLst>
                <a:path w="4514" h="5420" extrusionOk="0">
                  <a:moveTo>
                    <a:pt x="1" y="0"/>
                  </a:moveTo>
                  <a:lnTo>
                    <a:pt x="1" y="5419"/>
                  </a:lnTo>
                  <a:lnTo>
                    <a:pt x="4514" y="5419"/>
                  </a:lnTo>
                  <a:lnTo>
                    <a:pt x="451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2"/>
            <p:cNvSpPr/>
            <p:nvPr/>
          </p:nvSpPr>
          <p:spPr>
            <a:xfrm>
              <a:off x="2525353" y="1802219"/>
              <a:ext cx="329142" cy="383375"/>
            </a:xfrm>
            <a:custGeom>
              <a:avLst/>
              <a:gdLst/>
              <a:ahLst/>
              <a:cxnLst/>
              <a:rect l="l" t="t" r="r" b="b"/>
              <a:pathLst>
                <a:path w="2810" h="3273" extrusionOk="0">
                  <a:moveTo>
                    <a:pt x="1400" y="1"/>
                  </a:moveTo>
                  <a:cubicBezTo>
                    <a:pt x="943" y="1"/>
                    <a:pt x="346" y="1420"/>
                    <a:pt x="1" y="2382"/>
                  </a:cubicBezTo>
                  <a:lnTo>
                    <a:pt x="1" y="3272"/>
                  </a:lnTo>
                  <a:lnTo>
                    <a:pt x="2810" y="3272"/>
                  </a:lnTo>
                  <a:cubicBezTo>
                    <a:pt x="2748" y="3042"/>
                    <a:pt x="2641" y="2582"/>
                    <a:pt x="2488" y="2060"/>
                  </a:cubicBezTo>
                  <a:cubicBezTo>
                    <a:pt x="2211" y="1123"/>
                    <a:pt x="1812" y="49"/>
                    <a:pt x="1428" y="2"/>
                  </a:cubicBezTo>
                  <a:cubicBezTo>
                    <a:pt x="1419" y="1"/>
                    <a:pt x="1409" y="1"/>
                    <a:pt x="1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2"/>
            <p:cNvSpPr/>
            <p:nvPr/>
          </p:nvSpPr>
          <p:spPr>
            <a:xfrm>
              <a:off x="2764536" y="1832791"/>
              <a:ext cx="289552" cy="352803"/>
            </a:xfrm>
            <a:custGeom>
              <a:avLst/>
              <a:gdLst/>
              <a:ahLst/>
              <a:cxnLst/>
              <a:rect l="l" t="t" r="r" b="b"/>
              <a:pathLst>
                <a:path w="2472" h="3012" extrusionOk="0">
                  <a:moveTo>
                    <a:pt x="1617" y="1"/>
                  </a:moveTo>
                  <a:cubicBezTo>
                    <a:pt x="1252" y="1"/>
                    <a:pt x="790" y="929"/>
                    <a:pt x="446" y="1799"/>
                  </a:cubicBezTo>
                  <a:cubicBezTo>
                    <a:pt x="246" y="2274"/>
                    <a:pt x="92" y="2735"/>
                    <a:pt x="0" y="3011"/>
                  </a:cubicBezTo>
                  <a:lnTo>
                    <a:pt x="2472" y="3011"/>
                  </a:lnTo>
                  <a:lnTo>
                    <a:pt x="2472" y="1353"/>
                  </a:lnTo>
                  <a:cubicBezTo>
                    <a:pt x="2226" y="663"/>
                    <a:pt x="1935" y="49"/>
                    <a:pt x="1643" y="2"/>
                  </a:cubicBezTo>
                  <a:cubicBezTo>
                    <a:pt x="1634" y="1"/>
                    <a:pt x="1626" y="1"/>
                    <a:pt x="1617" y="1"/>
                  </a:cubicBezTo>
                  <a:close/>
                </a:path>
              </a:pathLst>
            </a:custGeom>
            <a:solidFill>
              <a:srgbClr val="416F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2"/>
            <p:cNvSpPr/>
            <p:nvPr/>
          </p:nvSpPr>
          <p:spPr>
            <a:xfrm>
              <a:off x="2784331" y="1739554"/>
              <a:ext cx="75550" cy="79182"/>
            </a:xfrm>
            <a:custGeom>
              <a:avLst/>
              <a:gdLst/>
              <a:ahLst/>
              <a:cxnLst/>
              <a:rect l="l" t="t" r="r" b="b"/>
              <a:pathLst>
                <a:path w="645" h="676" extrusionOk="0">
                  <a:moveTo>
                    <a:pt x="323" y="0"/>
                  </a:moveTo>
                  <a:cubicBezTo>
                    <a:pt x="138" y="0"/>
                    <a:pt x="0" y="154"/>
                    <a:pt x="0" y="338"/>
                  </a:cubicBezTo>
                  <a:cubicBezTo>
                    <a:pt x="0" y="522"/>
                    <a:pt x="138" y="676"/>
                    <a:pt x="323" y="676"/>
                  </a:cubicBezTo>
                  <a:cubicBezTo>
                    <a:pt x="491" y="676"/>
                    <a:pt x="645" y="522"/>
                    <a:pt x="645" y="338"/>
                  </a:cubicBezTo>
                  <a:cubicBezTo>
                    <a:pt x="645" y="154"/>
                    <a:pt x="491" y="0"/>
                    <a:pt x="3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2"/>
            <p:cNvSpPr/>
            <p:nvPr/>
          </p:nvSpPr>
          <p:spPr>
            <a:xfrm>
              <a:off x="2561312" y="1654984"/>
              <a:ext cx="145830" cy="68523"/>
            </a:xfrm>
            <a:custGeom>
              <a:avLst/>
              <a:gdLst/>
              <a:ahLst/>
              <a:cxnLst/>
              <a:rect l="l" t="t" r="r" b="b"/>
              <a:pathLst>
                <a:path w="1245" h="585" extrusionOk="0">
                  <a:moveTo>
                    <a:pt x="538" y="1"/>
                  </a:moveTo>
                  <a:cubicBezTo>
                    <a:pt x="400" y="16"/>
                    <a:pt x="323" y="139"/>
                    <a:pt x="354" y="277"/>
                  </a:cubicBezTo>
                  <a:cubicBezTo>
                    <a:pt x="338" y="274"/>
                    <a:pt x="322" y="273"/>
                    <a:pt x="306" y="273"/>
                  </a:cubicBezTo>
                  <a:cubicBezTo>
                    <a:pt x="142" y="273"/>
                    <a:pt x="1" y="416"/>
                    <a:pt x="1" y="584"/>
                  </a:cubicBezTo>
                  <a:lnTo>
                    <a:pt x="1244" y="584"/>
                  </a:lnTo>
                  <a:cubicBezTo>
                    <a:pt x="1244" y="461"/>
                    <a:pt x="1198" y="338"/>
                    <a:pt x="1106" y="277"/>
                  </a:cubicBezTo>
                  <a:cubicBezTo>
                    <a:pt x="1048" y="229"/>
                    <a:pt x="973" y="205"/>
                    <a:pt x="894" y="205"/>
                  </a:cubicBezTo>
                  <a:cubicBezTo>
                    <a:pt x="847" y="205"/>
                    <a:pt x="799" y="214"/>
                    <a:pt x="753" y="231"/>
                  </a:cubicBezTo>
                  <a:cubicBezTo>
                    <a:pt x="753" y="93"/>
                    <a:pt x="661" y="1"/>
                    <a:pt x="5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2"/>
            <p:cNvSpPr/>
            <p:nvPr/>
          </p:nvSpPr>
          <p:spPr>
            <a:xfrm>
              <a:off x="2884947" y="1705351"/>
              <a:ext cx="100851" cy="41465"/>
            </a:xfrm>
            <a:custGeom>
              <a:avLst/>
              <a:gdLst/>
              <a:ahLst/>
              <a:cxnLst/>
              <a:rect l="l" t="t" r="r" b="b"/>
              <a:pathLst>
                <a:path w="861" h="354" extrusionOk="0">
                  <a:moveTo>
                    <a:pt x="395" y="1"/>
                  </a:moveTo>
                  <a:cubicBezTo>
                    <a:pt x="307" y="1"/>
                    <a:pt x="212" y="53"/>
                    <a:pt x="246" y="139"/>
                  </a:cubicBezTo>
                  <a:cubicBezTo>
                    <a:pt x="238" y="138"/>
                    <a:pt x="229" y="137"/>
                    <a:pt x="220" y="137"/>
                  </a:cubicBezTo>
                  <a:cubicBezTo>
                    <a:pt x="95" y="137"/>
                    <a:pt x="1" y="239"/>
                    <a:pt x="1" y="354"/>
                  </a:cubicBezTo>
                  <a:lnTo>
                    <a:pt x="845" y="354"/>
                  </a:lnTo>
                  <a:cubicBezTo>
                    <a:pt x="861" y="277"/>
                    <a:pt x="830" y="200"/>
                    <a:pt x="768" y="139"/>
                  </a:cubicBezTo>
                  <a:cubicBezTo>
                    <a:pt x="719" y="109"/>
                    <a:pt x="663" y="92"/>
                    <a:pt x="609" y="92"/>
                  </a:cubicBezTo>
                  <a:cubicBezTo>
                    <a:pt x="579" y="92"/>
                    <a:pt x="550" y="97"/>
                    <a:pt x="523" y="108"/>
                  </a:cubicBezTo>
                  <a:cubicBezTo>
                    <a:pt x="530" y="33"/>
                    <a:pt x="465" y="1"/>
                    <a:pt x="3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 name="Google Shape;216;p32"/>
          <p:cNvGrpSpPr/>
          <p:nvPr/>
        </p:nvGrpSpPr>
        <p:grpSpPr>
          <a:xfrm>
            <a:off x="2344049" y="3378120"/>
            <a:ext cx="770502" cy="713616"/>
            <a:chOff x="2464210" y="3951240"/>
            <a:chExt cx="780571" cy="722942"/>
          </a:xfrm>
        </p:grpSpPr>
        <p:sp>
          <p:nvSpPr>
            <p:cNvPr id="217" name="Google Shape;217;p32"/>
            <p:cNvSpPr/>
            <p:nvPr/>
          </p:nvSpPr>
          <p:spPr>
            <a:xfrm>
              <a:off x="2464210" y="4001606"/>
              <a:ext cx="780571" cy="672575"/>
            </a:xfrm>
            <a:custGeom>
              <a:avLst/>
              <a:gdLst/>
              <a:ahLst/>
              <a:cxnLst/>
              <a:rect l="l" t="t" r="r" b="b"/>
              <a:pathLst>
                <a:path w="6664" h="5742" extrusionOk="0">
                  <a:moveTo>
                    <a:pt x="1" y="0"/>
                  </a:moveTo>
                  <a:lnTo>
                    <a:pt x="1" y="5742"/>
                  </a:lnTo>
                  <a:lnTo>
                    <a:pt x="6663" y="5742"/>
                  </a:lnTo>
                  <a:lnTo>
                    <a:pt x="66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2"/>
            <p:cNvSpPr/>
            <p:nvPr/>
          </p:nvSpPr>
          <p:spPr>
            <a:xfrm>
              <a:off x="2464210" y="4001606"/>
              <a:ext cx="780571" cy="167265"/>
            </a:xfrm>
            <a:custGeom>
              <a:avLst/>
              <a:gdLst/>
              <a:ahLst/>
              <a:cxnLst/>
              <a:rect l="l" t="t" r="r" b="b"/>
              <a:pathLst>
                <a:path w="6664" h="1428" extrusionOk="0">
                  <a:moveTo>
                    <a:pt x="1" y="0"/>
                  </a:moveTo>
                  <a:lnTo>
                    <a:pt x="1" y="1428"/>
                  </a:lnTo>
                  <a:lnTo>
                    <a:pt x="6663" y="1428"/>
                  </a:lnTo>
                  <a:lnTo>
                    <a:pt x="6663" y="0"/>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2"/>
            <p:cNvSpPr/>
            <p:nvPr/>
          </p:nvSpPr>
          <p:spPr>
            <a:xfrm>
              <a:off x="2696131" y="4276632"/>
              <a:ext cx="316609" cy="68523"/>
            </a:xfrm>
            <a:custGeom>
              <a:avLst/>
              <a:gdLst/>
              <a:ahLst/>
              <a:cxnLst/>
              <a:rect l="l" t="t" r="r" b="b"/>
              <a:pathLst>
                <a:path w="2703" h="585" extrusionOk="0">
                  <a:moveTo>
                    <a:pt x="1" y="1"/>
                  </a:moveTo>
                  <a:lnTo>
                    <a:pt x="1" y="584"/>
                  </a:lnTo>
                  <a:lnTo>
                    <a:pt x="2703" y="584"/>
                  </a:lnTo>
                  <a:lnTo>
                    <a:pt x="2703" y="1"/>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2"/>
            <p:cNvSpPr/>
            <p:nvPr/>
          </p:nvSpPr>
          <p:spPr>
            <a:xfrm>
              <a:off x="2464210" y="4001606"/>
              <a:ext cx="64891" cy="64774"/>
            </a:xfrm>
            <a:custGeom>
              <a:avLst/>
              <a:gdLst/>
              <a:ahLst/>
              <a:cxnLst/>
              <a:rect l="l" t="t" r="r" b="b"/>
              <a:pathLst>
                <a:path w="554" h="553" extrusionOk="0">
                  <a:moveTo>
                    <a:pt x="1" y="0"/>
                  </a:moveTo>
                  <a:lnTo>
                    <a:pt x="1"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2"/>
            <p:cNvSpPr/>
            <p:nvPr/>
          </p:nvSpPr>
          <p:spPr>
            <a:xfrm>
              <a:off x="3179885" y="4001606"/>
              <a:ext cx="64891" cy="64774"/>
            </a:xfrm>
            <a:custGeom>
              <a:avLst/>
              <a:gdLst/>
              <a:ahLst/>
              <a:cxnLst/>
              <a:rect l="l" t="t" r="r" b="b"/>
              <a:pathLst>
                <a:path w="554" h="553" extrusionOk="0">
                  <a:moveTo>
                    <a:pt x="0" y="0"/>
                  </a:moveTo>
                  <a:lnTo>
                    <a:pt x="0"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2"/>
            <p:cNvSpPr/>
            <p:nvPr/>
          </p:nvSpPr>
          <p:spPr>
            <a:xfrm>
              <a:off x="2464210" y="4609287"/>
              <a:ext cx="64891" cy="64891"/>
            </a:xfrm>
            <a:custGeom>
              <a:avLst/>
              <a:gdLst/>
              <a:ahLst/>
              <a:cxnLst/>
              <a:rect l="l" t="t" r="r" b="b"/>
              <a:pathLst>
                <a:path w="554" h="554" extrusionOk="0">
                  <a:moveTo>
                    <a:pt x="1" y="1"/>
                  </a:moveTo>
                  <a:lnTo>
                    <a:pt x="1"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2"/>
            <p:cNvSpPr/>
            <p:nvPr/>
          </p:nvSpPr>
          <p:spPr>
            <a:xfrm>
              <a:off x="3179885" y="4609287"/>
              <a:ext cx="64891" cy="64891"/>
            </a:xfrm>
            <a:custGeom>
              <a:avLst/>
              <a:gdLst/>
              <a:ahLst/>
              <a:cxnLst/>
              <a:rect l="l" t="t" r="r" b="b"/>
              <a:pathLst>
                <a:path w="554" h="554" extrusionOk="0">
                  <a:moveTo>
                    <a:pt x="0" y="1"/>
                  </a:moveTo>
                  <a:lnTo>
                    <a:pt x="0"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2"/>
            <p:cNvSpPr/>
            <p:nvPr/>
          </p:nvSpPr>
          <p:spPr>
            <a:xfrm>
              <a:off x="2775312" y="3951240"/>
              <a:ext cx="158363" cy="50484"/>
            </a:xfrm>
            <a:custGeom>
              <a:avLst/>
              <a:gdLst/>
              <a:ahLst/>
              <a:cxnLst/>
              <a:rect l="l" t="t" r="r" b="b"/>
              <a:pathLst>
                <a:path w="1352" h="431" extrusionOk="0">
                  <a:moveTo>
                    <a:pt x="0" y="0"/>
                  </a:moveTo>
                  <a:lnTo>
                    <a:pt x="0" y="430"/>
                  </a:lnTo>
                  <a:lnTo>
                    <a:pt x="1351" y="430"/>
                  </a:lnTo>
                  <a:lnTo>
                    <a:pt x="13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5" name="Google Shape;225;p32"/>
          <p:cNvSpPr/>
          <p:nvPr/>
        </p:nvSpPr>
        <p:spPr>
          <a:xfrm>
            <a:off x="12812293" y="872774"/>
            <a:ext cx="144983" cy="272315"/>
          </a:xfrm>
          <a:custGeom>
            <a:avLst/>
            <a:gdLst/>
            <a:ahLst/>
            <a:cxnLst/>
            <a:rect l="l" t="t" r="r" b="b"/>
            <a:pathLst>
              <a:path w="739" h="1388" extrusionOk="0">
                <a:moveTo>
                  <a:pt x="36" y="1"/>
                </a:moveTo>
                <a:cubicBezTo>
                  <a:pt x="27" y="1"/>
                  <a:pt x="18" y="7"/>
                  <a:pt x="12" y="18"/>
                </a:cubicBezTo>
                <a:cubicBezTo>
                  <a:pt x="1" y="30"/>
                  <a:pt x="1" y="42"/>
                  <a:pt x="12" y="54"/>
                </a:cubicBezTo>
                <a:cubicBezTo>
                  <a:pt x="405" y="590"/>
                  <a:pt x="679" y="1352"/>
                  <a:pt x="703" y="1364"/>
                </a:cubicBezTo>
                <a:cubicBezTo>
                  <a:pt x="679" y="1388"/>
                  <a:pt x="715" y="1388"/>
                  <a:pt x="727" y="1388"/>
                </a:cubicBezTo>
                <a:cubicBezTo>
                  <a:pt x="739" y="1364"/>
                  <a:pt x="739" y="1352"/>
                  <a:pt x="739" y="1340"/>
                </a:cubicBezTo>
                <a:cubicBezTo>
                  <a:pt x="739" y="1328"/>
                  <a:pt x="453" y="554"/>
                  <a:pt x="60" y="18"/>
                </a:cubicBezTo>
                <a:cubicBezTo>
                  <a:pt x="54" y="7"/>
                  <a:pt x="45" y="1"/>
                  <a:pt x="36" y="1"/>
                </a:cubicBezTo>
                <a:close/>
              </a:path>
            </a:pathLst>
          </a:custGeom>
          <a:solidFill>
            <a:srgbClr val="FEF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2"/>
          <p:cNvSpPr/>
          <p:nvPr/>
        </p:nvSpPr>
        <p:spPr>
          <a:xfrm>
            <a:off x="12634741" y="984406"/>
            <a:ext cx="165975" cy="226210"/>
          </a:xfrm>
          <a:custGeom>
            <a:avLst/>
            <a:gdLst/>
            <a:ahLst/>
            <a:cxnLst/>
            <a:rect l="l" t="t" r="r" b="b"/>
            <a:pathLst>
              <a:path w="846" h="1153" extrusionOk="0">
                <a:moveTo>
                  <a:pt x="804" y="0"/>
                </a:moveTo>
                <a:cubicBezTo>
                  <a:pt x="798" y="0"/>
                  <a:pt x="792" y="3"/>
                  <a:pt x="786" y="9"/>
                </a:cubicBezTo>
                <a:cubicBezTo>
                  <a:pt x="751" y="21"/>
                  <a:pt x="179" y="497"/>
                  <a:pt x="1" y="1116"/>
                </a:cubicBezTo>
                <a:cubicBezTo>
                  <a:pt x="1" y="1128"/>
                  <a:pt x="1" y="1140"/>
                  <a:pt x="24" y="1152"/>
                </a:cubicBezTo>
                <a:cubicBezTo>
                  <a:pt x="24" y="1140"/>
                  <a:pt x="36" y="1140"/>
                  <a:pt x="60" y="1140"/>
                </a:cubicBezTo>
                <a:lnTo>
                  <a:pt x="72" y="1128"/>
                </a:lnTo>
                <a:cubicBezTo>
                  <a:pt x="251" y="533"/>
                  <a:pt x="822" y="57"/>
                  <a:pt x="822" y="57"/>
                </a:cubicBezTo>
                <a:cubicBezTo>
                  <a:pt x="846" y="45"/>
                  <a:pt x="846" y="21"/>
                  <a:pt x="822" y="9"/>
                </a:cubicBezTo>
                <a:cubicBezTo>
                  <a:pt x="816" y="3"/>
                  <a:pt x="810" y="0"/>
                  <a:pt x="804" y="0"/>
                </a:cubicBezTo>
                <a:close/>
              </a:path>
            </a:pathLst>
          </a:custGeom>
          <a:solidFill>
            <a:srgbClr val="FEF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2"/>
          <p:cNvSpPr/>
          <p:nvPr/>
        </p:nvSpPr>
        <p:spPr>
          <a:xfrm>
            <a:off x="12359096" y="2644566"/>
            <a:ext cx="116928" cy="53953"/>
          </a:xfrm>
          <a:custGeom>
            <a:avLst/>
            <a:gdLst/>
            <a:ahLst/>
            <a:cxnLst/>
            <a:rect l="l" t="t" r="r" b="b"/>
            <a:pathLst>
              <a:path w="596" h="275" fill="none" extrusionOk="0">
                <a:moveTo>
                  <a:pt x="1" y="274"/>
                </a:moveTo>
                <a:cubicBezTo>
                  <a:pt x="191" y="179"/>
                  <a:pt x="394" y="96"/>
                  <a:pt x="596" y="0"/>
                </a:cubicBezTo>
              </a:path>
            </a:pathLst>
          </a:custGeom>
          <a:noFill/>
          <a:ln w="4475" cap="rnd" cmpd="sng">
            <a:solidFill>
              <a:srgbClr val="2AB59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2"/>
          <p:cNvSpPr txBox="1">
            <a:spLocks noGrp="1"/>
          </p:cNvSpPr>
          <p:nvPr>
            <p:ph type="ctrTitle"/>
          </p:nvPr>
        </p:nvSpPr>
        <p:spPr>
          <a:xfrm>
            <a:off x="3735729" y="1678686"/>
            <a:ext cx="4823400" cy="918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800" dirty="0" smtClean="0">
                <a:latin typeface="Bahnschrift" panose="020B0502040204020203" pitchFamily="34" charset="0"/>
              </a:rPr>
              <a:t>I</a:t>
            </a:r>
            <a:r>
              <a:rPr lang="en" sz="4800" dirty="0" smtClean="0">
                <a:latin typeface="Bahnschrift" panose="020B0502040204020203" pitchFamily="34" charset="0"/>
              </a:rPr>
              <a:t>mportance Business Ethics </a:t>
            </a:r>
            <a:endParaRPr sz="4800" b="0" dirty="0">
              <a:latin typeface="Bahnschrift" panose="020B0502040204020203" pitchFamily="34" charset="0"/>
              <a:sym typeface="Bebas Neue"/>
            </a:endParaRPr>
          </a:p>
        </p:txBody>
      </p:sp>
      <p:sp>
        <p:nvSpPr>
          <p:cNvPr id="229" name="Google Shape;229;p32"/>
          <p:cNvSpPr txBox="1">
            <a:spLocks noGrp="1"/>
          </p:cNvSpPr>
          <p:nvPr>
            <p:ph type="subTitle" idx="1"/>
          </p:nvPr>
        </p:nvSpPr>
        <p:spPr>
          <a:xfrm>
            <a:off x="3912603" y="3238638"/>
            <a:ext cx="4823400" cy="465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latin typeface="Lato"/>
                <a:ea typeface="Lato"/>
                <a:cs typeface="Lato"/>
                <a:sym typeface="Lato"/>
              </a:rPr>
              <a:t>NAME: Monther Almarimi</a:t>
            </a:r>
          </a:p>
          <a:p>
            <a:pPr marL="0" lvl="0" indent="0" algn="ctr" rtl="0">
              <a:spcBef>
                <a:spcPts val="0"/>
              </a:spcBef>
              <a:spcAft>
                <a:spcPts val="0"/>
              </a:spcAft>
              <a:buNone/>
            </a:pPr>
            <a:r>
              <a:rPr lang="en" dirty="0" smtClean="0"/>
              <a:t>NO: 2275</a:t>
            </a:r>
          </a:p>
          <a:p>
            <a:pPr marL="0" lvl="0" indent="0" algn="ctr" rtl="0">
              <a:spcBef>
                <a:spcPts val="0"/>
              </a:spcBef>
              <a:spcAft>
                <a:spcPts val="0"/>
              </a:spcAft>
              <a:buNone/>
            </a:pPr>
            <a:r>
              <a:rPr lang="en" dirty="0" smtClean="0">
                <a:latin typeface="Lato"/>
                <a:ea typeface="Lato"/>
                <a:cs typeface="Lato"/>
                <a:sym typeface="Lato"/>
              </a:rPr>
              <a:t>EMAIL: </a:t>
            </a:r>
            <a:r>
              <a:rPr lang="en" u="sng" dirty="0" smtClean="0"/>
              <a:t>monther</a:t>
            </a:r>
            <a:r>
              <a:rPr lang="en" u="sng" dirty="0" smtClean="0">
                <a:sym typeface="Lato"/>
                <a:hlinkClick r:id="rId11"/>
              </a:rPr>
              <a:t>_2275@limu.edu.ly</a:t>
            </a:r>
            <a:r>
              <a:rPr lang="en" dirty="0" smtClean="0">
                <a:latin typeface="Lato"/>
                <a:ea typeface="Lato"/>
                <a:cs typeface="Lato"/>
                <a:sym typeface="Lato"/>
              </a:rPr>
              <a:t> </a:t>
            </a:r>
            <a:endParaRPr dirty="0">
              <a:latin typeface="Lato"/>
              <a:ea typeface="Lato"/>
              <a:cs typeface="Lato"/>
              <a:sym typeface="Lato"/>
            </a:endParaRPr>
          </a:p>
        </p:txBody>
      </p:sp>
      <p:grpSp>
        <p:nvGrpSpPr>
          <p:cNvPr id="230" name="Google Shape;230;p32"/>
          <p:cNvGrpSpPr/>
          <p:nvPr/>
        </p:nvGrpSpPr>
        <p:grpSpPr>
          <a:xfrm>
            <a:off x="3562055" y="3392291"/>
            <a:ext cx="767082" cy="1165192"/>
            <a:chOff x="5211000" y="796130"/>
            <a:chExt cx="635844" cy="965842"/>
          </a:xfrm>
        </p:grpSpPr>
        <p:sp>
          <p:nvSpPr>
            <p:cNvPr id="231" name="Google Shape;231;p32"/>
            <p:cNvSpPr/>
            <p:nvPr/>
          </p:nvSpPr>
          <p:spPr>
            <a:xfrm>
              <a:off x="5586896" y="927349"/>
              <a:ext cx="67560" cy="742081"/>
            </a:xfrm>
            <a:custGeom>
              <a:avLst/>
              <a:gdLst/>
              <a:ahLst/>
              <a:cxnLst/>
              <a:rect l="l" t="t" r="r" b="b"/>
              <a:pathLst>
                <a:path w="814" h="8941" extrusionOk="0">
                  <a:moveTo>
                    <a:pt x="814" y="1"/>
                  </a:moveTo>
                  <a:lnTo>
                    <a:pt x="814" y="1"/>
                  </a:lnTo>
                  <a:cubicBezTo>
                    <a:pt x="599" y="707"/>
                    <a:pt x="445" y="1413"/>
                    <a:pt x="338" y="2150"/>
                  </a:cubicBezTo>
                  <a:cubicBezTo>
                    <a:pt x="231" y="2871"/>
                    <a:pt x="169" y="3593"/>
                    <a:pt x="108" y="4330"/>
                  </a:cubicBezTo>
                  <a:cubicBezTo>
                    <a:pt x="62" y="5051"/>
                    <a:pt x="46" y="5788"/>
                    <a:pt x="16" y="6510"/>
                  </a:cubicBezTo>
                  <a:cubicBezTo>
                    <a:pt x="0" y="7246"/>
                    <a:pt x="0" y="7968"/>
                    <a:pt x="16" y="8705"/>
                  </a:cubicBezTo>
                  <a:cubicBezTo>
                    <a:pt x="16" y="8705"/>
                    <a:pt x="31" y="8720"/>
                    <a:pt x="31" y="8720"/>
                  </a:cubicBezTo>
                  <a:cubicBezTo>
                    <a:pt x="38" y="8870"/>
                    <a:pt x="148" y="8940"/>
                    <a:pt x="259" y="8940"/>
                  </a:cubicBezTo>
                  <a:cubicBezTo>
                    <a:pt x="387" y="8940"/>
                    <a:pt x="516" y="8847"/>
                    <a:pt x="492" y="8674"/>
                  </a:cubicBezTo>
                  <a:cubicBezTo>
                    <a:pt x="430" y="7968"/>
                    <a:pt x="399" y="7231"/>
                    <a:pt x="369" y="6510"/>
                  </a:cubicBezTo>
                  <a:cubicBezTo>
                    <a:pt x="353" y="5788"/>
                    <a:pt x="338" y="5051"/>
                    <a:pt x="353" y="4330"/>
                  </a:cubicBezTo>
                  <a:cubicBezTo>
                    <a:pt x="369" y="3608"/>
                    <a:pt x="384" y="2887"/>
                    <a:pt x="461" y="2150"/>
                  </a:cubicBezTo>
                  <a:cubicBezTo>
                    <a:pt x="522" y="1428"/>
                    <a:pt x="645" y="707"/>
                    <a:pt x="8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2"/>
            <p:cNvSpPr/>
            <p:nvPr/>
          </p:nvSpPr>
          <p:spPr>
            <a:xfrm>
              <a:off x="5447958" y="842028"/>
              <a:ext cx="114786" cy="835536"/>
            </a:xfrm>
            <a:custGeom>
              <a:avLst/>
              <a:gdLst/>
              <a:ahLst/>
              <a:cxnLst/>
              <a:rect l="l" t="t" r="r" b="b"/>
              <a:pathLst>
                <a:path w="1383" h="10067" extrusionOk="0">
                  <a:moveTo>
                    <a:pt x="1" y="0"/>
                  </a:moveTo>
                  <a:lnTo>
                    <a:pt x="1" y="0"/>
                  </a:lnTo>
                  <a:cubicBezTo>
                    <a:pt x="369" y="737"/>
                    <a:pt x="615" y="1535"/>
                    <a:pt x="738" y="2364"/>
                  </a:cubicBezTo>
                  <a:cubicBezTo>
                    <a:pt x="876" y="3193"/>
                    <a:pt x="953" y="4022"/>
                    <a:pt x="983" y="4851"/>
                  </a:cubicBezTo>
                  <a:cubicBezTo>
                    <a:pt x="1030" y="5680"/>
                    <a:pt x="1030" y="6509"/>
                    <a:pt x="1014" y="7338"/>
                  </a:cubicBezTo>
                  <a:cubicBezTo>
                    <a:pt x="999" y="8167"/>
                    <a:pt x="953" y="8996"/>
                    <a:pt x="876" y="9825"/>
                  </a:cubicBezTo>
                  <a:cubicBezTo>
                    <a:pt x="876" y="9825"/>
                    <a:pt x="876" y="9840"/>
                    <a:pt x="876" y="9840"/>
                  </a:cubicBezTo>
                  <a:cubicBezTo>
                    <a:pt x="884" y="9990"/>
                    <a:pt x="997" y="10067"/>
                    <a:pt x="1109" y="10067"/>
                  </a:cubicBezTo>
                  <a:cubicBezTo>
                    <a:pt x="1216" y="10067"/>
                    <a:pt x="1322" y="9998"/>
                    <a:pt x="1337" y="9856"/>
                  </a:cubicBezTo>
                  <a:cubicBezTo>
                    <a:pt x="1383" y="9011"/>
                    <a:pt x="1383" y="8182"/>
                    <a:pt x="1367" y="7338"/>
                  </a:cubicBezTo>
                  <a:cubicBezTo>
                    <a:pt x="1352" y="6494"/>
                    <a:pt x="1306" y="5665"/>
                    <a:pt x="1229" y="4836"/>
                  </a:cubicBezTo>
                  <a:cubicBezTo>
                    <a:pt x="1152" y="3991"/>
                    <a:pt x="1030" y="3162"/>
                    <a:pt x="845" y="2349"/>
                  </a:cubicBezTo>
                  <a:cubicBezTo>
                    <a:pt x="692" y="1520"/>
                    <a:pt x="400" y="722"/>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2"/>
            <p:cNvSpPr/>
            <p:nvPr/>
          </p:nvSpPr>
          <p:spPr>
            <a:xfrm>
              <a:off x="5254325" y="1123223"/>
              <a:ext cx="366434" cy="500060"/>
            </a:xfrm>
            <a:custGeom>
              <a:avLst/>
              <a:gdLst/>
              <a:ahLst/>
              <a:cxnLst/>
              <a:rect l="l" t="t" r="r" b="b"/>
              <a:pathLst>
                <a:path w="4415" h="6025" extrusionOk="0">
                  <a:moveTo>
                    <a:pt x="1626" y="1"/>
                  </a:moveTo>
                  <a:cubicBezTo>
                    <a:pt x="1432" y="1"/>
                    <a:pt x="1241" y="37"/>
                    <a:pt x="1060" y="127"/>
                  </a:cubicBezTo>
                  <a:cubicBezTo>
                    <a:pt x="645" y="312"/>
                    <a:pt x="277" y="619"/>
                    <a:pt x="1" y="987"/>
                  </a:cubicBezTo>
                  <a:cubicBezTo>
                    <a:pt x="292" y="634"/>
                    <a:pt x="661" y="358"/>
                    <a:pt x="1091" y="189"/>
                  </a:cubicBezTo>
                  <a:cubicBezTo>
                    <a:pt x="1239" y="132"/>
                    <a:pt x="1403" y="100"/>
                    <a:pt x="1566" y="100"/>
                  </a:cubicBezTo>
                  <a:cubicBezTo>
                    <a:pt x="1623" y="100"/>
                    <a:pt x="1680" y="104"/>
                    <a:pt x="1735" y="112"/>
                  </a:cubicBezTo>
                  <a:cubicBezTo>
                    <a:pt x="1950" y="143"/>
                    <a:pt x="2165" y="235"/>
                    <a:pt x="2334" y="373"/>
                  </a:cubicBezTo>
                  <a:cubicBezTo>
                    <a:pt x="2656" y="665"/>
                    <a:pt x="2917" y="1033"/>
                    <a:pt x="3102" y="1448"/>
                  </a:cubicBezTo>
                  <a:cubicBezTo>
                    <a:pt x="3301" y="1847"/>
                    <a:pt x="3455" y="2261"/>
                    <a:pt x="3593" y="2691"/>
                  </a:cubicBezTo>
                  <a:cubicBezTo>
                    <a:pt x="3716" y="3121"/>
                    <a:pt x="3823" y="3566"/>
                    <a:pt x="3884" y="4011"/>
                  </a:cubicBezTo>
                  <a:cubicBezTo>
                    <a:pt x="3961" y="4457"/>
                    <a:pt x="3992" y="4902"/>
                    <a:pt x="4023" y="5347"/>
                  </a:cubicBezTo>
                  <a:cubicBezTo>
                    <a:pt x="4038" y="5798"/>
                    <a:pt x="4145" y="6024"/>
                    <a:pt x="4238" y="6024"/>
                  </a:cubicBezTo>
                  <a:cubicBezTo>
                    <a:pt x="4333" y="6024"/>
                    <a:pt x="4414" y="5794"/>
                    <a:pt x="4376" y="5332"/>
                  </a:cubicBezTo>
                  <a:cubicBezTo>
                    <a:pt x="4330" y="4871"/>
                    <a:pt x="4268" y="4411"/>
                    <a:pt x="4191" y="3950"/>
                  </a:cubicBezTo>
                  <a:cubicBezTo>
                    <a:pt x="4099" y="3505"/>
                    <a:pt x="3977" y="3044"/>
                    <a:pt x="3823" y="2614"/>
                  </a:cubicBezTo>
                  <a:cubicBezTo>
                    <a:pt x="3670" y="2169"/>
                    <a:pt x="3485" y="1755"/>
                    <a:pt x="3270" y="1340"/>
                  </a:cubicBezTo>
                  <a:cubicBezTo>
                    <a:pt x="3055" y="926"/>
                    <a:pt x="2764" y="557"/>
                    <a:pt x="2395" y="266"/>
                  </a:cubicBezTo>
                  <a:cubicBezTo>
                    <a:pt x="2211" y="127"/>
                    <a:pt x="1981" y="35"/>
                    <a:pt x="1735" y="5"/>
                  </a:cubicBezTo>
                  <a:cubicBezTo>
                    <a:pt x="1699" y="2"/>
                    <a:pt x="1662" y="1"/>
                    <a:pt x="16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2"/>
            <p:cNvSpPr/>
            <p:nvPr/>
          </p:nvSpPr>
          <p:spPr>
            <a:xfrm>
              <a:off x="5595112" y="1145218"/>
              <a:ext cx="147321" cy="163422"/>
            </a:xfrm>
            <a:custGeom>
              <a:avLst/>
              <a:gdLst/>
              <a:ahLst/>
              <a:cxnLst/>
              <a:rect l="l" t="t" r="r" b="b"/>
              <a:pathLst>
                <a:path w="1775" h="1969" extrusionOk="0">
                  <a:moveTo>
                    <a:pt x="1774" y="1"/>
                  </a:moveTo>
                  <a:lnTo>
                    <a:pt x="1774" y="1"/>
                  </a:lnTo>
                  <a:cubicBezTo>
                    <a:pt x="1390" y="216"/>
                    <a:pt x="1053" y="461"/>
                    <a:pt x="730" y="753"/>
                  </a:cubicBezTo>
                  <a:cubicBezTo>
                    <a:pt x="577" y="891"/>
                    <a:pt x="423" y="1045"/>
                    <a:pt x="300" y="1229"/>
                  </a:cubicBezTo>
                  <a:cubicBezTo>
                    <a:pt x="162" y="1398"/>
                    <a:pt x="55" y="1613"/>
                    <a:pt x="9" y="1827"/>
                  </a:cubicBezTo>
                  <a:cubicBezTo>
                    <a:pt x="9" y="1827"/>
                    <a:pt x="9" y="1843"/>
                    <a:pt x="9" y="1843"/>
                  </a:cubicBezTo>
                  <a:cubicBezTo>
                    <a:pt x="0" y="1926"/>
                    <a:pt x="59" y="1968"/>
                    <a:pt x="120" y="1968"/>
                  </a:cubicBezTo>
                  <a:cubicBezTo>
                    <a:pt x="172" y="1968"/>
                    <a:pt x="225" y="1937"/>
                    <a:pt x="239" y="1874"/>
                  </a:cubicBezTo>
                  <a:cubicBezTo>
                    <a:pt x="270" y="1674"/>
                    <a:pt x="346" y="1490"/>
                    <a:pt x="439" y="1321"/>
                  </a:cubicBezTo>
                  <a:cubicBezTo>
                    <a:pt x="546" y="1152"/>
                    <a:pt x="684" y="983"/>
                    <a:pt x="822" y="830"/>
                  </a:cubicBezTo>
                  <a:cubicBezTo>
                    <a:pt x="1099" y="523"/>
                    <a:pt x="1421" y="246"/>
                    <a:pt x="17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2"/>
            <p:cNvSpPr/>
            <p:nvPr/>
          </p:nvSpPr>
          <p:spPr>
            <a:xfrm>
              <a:off x="5379153" y="796130"/>
              <a:ext cx="173382" cy="195044"/>
            </a:xfrm>
            <a:custGeom>
              <a:avLst/>
              <a:gdLst/>
              <a:ahLst/>
              <a:cxnLst/>
              <a:rect l="l" t="t" r="r" b="b"/>
              <a:pathLst>
                <a:path w="2089" h="2350" extrusionOk="0">
                  <a:moveTo>
                    <a:pt x="1598" y="722"/>
                  </a:moveTo>
                  <a:cubicBezTo>
                    <a:pt x="1613" y="676"/>
                    <a:pt x="1613" y="630"/>
                    <a:pt x="1613" y="584"/>
                  </a:cubicBezTo>
                  <a:cubicBezTo>
                    <a:pt x="1628" y="108"/>
                    <a:pt x="937" y="0"/>
                    <a:pt x="799" y="461"/>
                  </a:cubicBezTo>
                  <a:cubicBezTo>
                    <a:pt x="753" y="446"/>
                    <a:pt x="707" y="430"/>
                    <a:pt x="661" y="430"/>
                  </a:cubicBezTo>
                  <a:cubicBezTo>
                    <a:pt x="431" y="430"/>
                    <a:pt x="247" y="614"/>
                    <a:pt x="247" y="860"/>
                  </a:cubicBezTo>
                  <a:cubicBezTo>
                    <a:pt x="323" y="998"/>
                    <a:pt x="323" y="1198"/>
                    <a:pt x="201" y="1336"/>
                  </a:cubicBezTo>
                  <a:cubicBezTo>
                    <a:pt x="1" y="1720"/>
                    <a:pt x="231" y="2196"/>
                    <a:pt x="661" y="2272"/>
                  </a:cubicBezTo>
                  <a:cubicBezTo>
                    <a:pt x="1091" y="2349"/>
                    <a:pt x="1475" y="1965"/>
                    <a:pt x="1398" y="1536"/>
                  </a:cubicBezTo>
                  <a:cubicBezTo>
                    <a:pt x="1429" y="1551"/>
                    <a:pt x="1475" y="1551"/>
                    <a:pt x="1505" y="1551"/>
                  </a:cubicBezTo>
                  <a:cubicBezTo>
                    <a:pt x="2012" y="1551"/>
                    <a:pt x="2089" y="814"/>
                    <a:pt x="1598" y="722"/>
                  </a:cubicBezTo>
                  <a:close/>
                  <a:moveTo>
                    <a:pt x="999" y="1121"/>
                  </a:moveTo>
                  <a:cubicBezTo>
                    <a:pt x="1030" y="1075"/>
                    <a:pt x="1045" y="1029"/>
                    <a:pt x="1060" y="998"/>
                  </a:cubicBezTo>
                  <a:cubicBezTo>
                    <a:pt x="1076" y="998"/>
                    <a:pt x="1091" y="998"/>
                    <a:pt x="1106" y="998"/>
                  </a:cubicBezTo>
                  <a:cubicBezTo>
                    <a:pt x="1091" y="1044"/>
                    <a:pt x="1091" y="1090"/>
                    <a:pt x="1091" y="1136"/>
                  </a:cubicBezTo>
                  <a:cubicBezTo>
                    <a:pt x="1091" y="1152"/>
                    <a:pt x="1091" y="1182"/>
                    <a:pt x="1091" y="1198"/>
                  </a:cubicBezTo>
                  <a:cubicBezTo>
                    <a:pt x="1060" y="1198"/>
                    <a:pt x="1045" y="1198"/>
                    <a:pt x="1030" y="1182"/>
                  </a:cubicBezTo>
                  <a:cubicBezTo>
                    <a:pt x="1014" y="1167"/>
                    <a:pt x="999" y="1136"/>
                    <a:pt x="999" y="112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2"/>
            <p:cNvSpPr/>
            <p:nvPr/>
          </p:nvSpPr>
          <p:spPr>
            <a:xfrm>
              <a:off x="5431441" y="862362"/>
              <a:ext cx="53616" cy="53616"/>
            </a:xfrm>
            <a:custGeom>
              <a:avLst/>
              <a:gdLst/>
              <a:ahLst/>
              <a:cxnLst/>
              <a:rect l="l" t="t" r="r" b="b"/>
              <a:pathLst>
                <a:path w="646" h="646" extrusionOk="0">
                  <a:moveTo>
                    <a:pt x="645" y="277"/>
                  </a:moveTo>
                  <a:cubicBezTo>
                    <a:pt x="645" y="523"/>
                    <a:pt x="353" y="645"/>
                    <a:pt x="185" y="477"/>
                  </a:cubicBezTo>
                  <a:cubicBezTo>
                    <a:pt x="0" y="308"/>
                    <a:pt x="123" y="1"/>
                    <a:pt x="369" y="1"/>
                  </a:cubicBezTo>
                  <a:cubicBezTo>
                    <a:pt x="522" y="1"/>
                    <a:pt x="645" y="123"/>
                    <a:pt x="645" y="27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2"/>
            <p:cNvSpPr/>
            <p:nvPr/>
          </p:nvSpPr>
          <p:spPr>
            <a:xfrm>
              <a:off x="5211000" y="1077741"/>
              <a:ext cx="173382" cy="192471"/>
            </a:xfrm>
            <a:custGeom>
              <a:avLst/>
              <a:gdLst/>
              <a:ahLst/>
              <a:cxnLst/>
              <a:rect l="l" t="t" r="r" b="b"/>
              <a:pathLst>
                <a:path w="2089" h="2319" extrusionOk="0">
                  <a:moveTo>
                    <a:pt x="1597" y="722"/>
                  </a:moveTo>
                  <a:cubicBezTo>
                    <a:pt x="1597" y="675"/>
                    <a:pt x="1613" y="629"/>
                    <a:pt x="1613" y="583"/>
                  </a:cubicBezTo>
                  <a:cubicBezTo>
                    <a:pt x="1613" y="107"/>
                    <a:pt x="937" y="0"/>
                    <a:pt x="784" y="461"/>
                  </a:cubicBezTo>
                  <a:cubicBezTo>
                    <a:pt x="753" y="445"/>
                    <a:pt x="707" y="430"/>
                    <a:pt x="661" y="430"/>
                  </a:cubicBezTo>
                  <a:cubicBezTo>
                    <a:pt x="415" y="430"/>
                    <a:pt x="231" y="614"/>
                    <a:pt x="231" y="860"/>
                  </a:cubicBezTo>
                  <a:cubicBezTo>
                    <a:pt x="323" y="998"/>
                    <a:pt x="308" y="1197"/>
                    <a:pt x="200" y="1336"/>
                  </a:cubicBezTo>
                  <a:cubicBezTo>
                    <a:pt x="1" y="1704"/>
                    <a:pt x="231" y="2165"/>
                    <a:pt x="661" y="2241"/>
                  </a:cubicBezTo>
                  <a:cubicBezTo>
                    <a:pt x="1075" y="2318"/>
                    <a:pt x="1444" y="1965"/>
                    <a:pt x="1398" y="1535"/>
                  </a:cubicBezTo>
                  <a:cubicBezTo>
                    <a:pt x="1428" y="1551"/>
                    <a:pt x="1474" y="1551"/>
                    <a:pt x="1505" y="1551"/>
                  </a:cubicBezTo>
                  <a:cubicBezTo>
                    <a:pt x="2012" y="1551"/>
                    <a:pt x="2088" y="814"/>
                    <a:pt x="1597" y="722"/>
                  </a:cubicBezTo>
                  <a:close/>
                  <a:moveTo>
                    <a:pt x="983" y="1121"/>
                  </a:moveTo>
                  <a:cubicBezTo>
                    <a:pt x="1014" y="1075"/>
                    <a:pt x="1045" y="1029"/>
                    <a:pt x="1060" y="998"/>
                  </a:cubicBezTo>
                  <a:lnTo>
                    <a:pt x="1106" y="998"/>
                  </a:lnTo>
                  <a:cubicBezTo>
                    <a:pt x="1091" y="1044"/>
                    <a:pt x="1075" y="1090"/>
                    <a:pt x="1075" y="1136"/>
                  </a:cubicBezTo>
                  <a:cubicBezTo>
                    <a:pt x="1075" y="1151"/>
                    <a:pt x="1075" y="1182"/>
                    <a:pt x="1075" y="1197"/>
                  </a:cubicBezTo>
                  <a:lnTo>
                    <a:pt x="1014" y="1182"/>
                  </a:lnTo>
                  <a:cubicBezTo>
                    <a:pt x="1014" y="1167"/>
                    <a:pt x="998" y="1136"/>
                    <a:pt x="983" y="112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2"/>
            <p:cNvSpPr/>
            <p:nvPr/>
          </p:nvSpPr>
          <p:spPr>
            <a:xfrm>
              <a:off x="5263288" y="1143973"/>
              <a:ext cx="53533" cy="53616"/>
            </a:xfrm>
            <a:custGeom>
              <a:avLst/>
              <a:gdLst/>
              <a:ahLst/>
              <a:cxnLst/>
              <a:rect l="l" t="t" r="r" b="b"/>
              <a:pathLst>
                <a:path w="645" h="646" extrusionOk="0">
                  <a:moveTo>
                    <a:pt x="645" y="277"/>
                  </a:moveTo>
                  <a:cubicBezTo>
                    <a:pt x="645" y="522"/>
                    <a:pt x="338" y="645"/>
                    <a:pt x="169" y="476"/>
                  </a:cubicBezTo>
                  <a:cubicBezTo>
                    <a:pt x="0" y="292"/>
                    <a:pt x="123" y="0"/>
                    <a:pt x="368" y="0"/>
                  </a:cubicBezTo>
                  <a:cubicBezTo>
                    <a:pt x="522" y="0"/>
                    <a:pt x="645" y="123"/>
                    <a:pt x="645" y="27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2"/>
            <p:cNvSpPr/>
            <p:nvPr/>
          </p:nvSpPr>
          <p:spPr>
            <a:xfrm>
              <a:off x="5548634" y="884025"/>
              <a:ext cx="195044" cy="165746"/>
            </a:xfrm>
            <a:custGeom>
              <a:avLst/>
              <a:gdLst/>
              <a:ahLst/>
              <a:cxnLst/>
              <a:rect l="l" t="t" r="r" b="b"/>
              <a:pathLst>
                <a:path w="2350" h="1997" extrusionOk="0">
                  <a:moveTo>
                    <a:pt x="2257" y="707"/>
                  </a:moveTo>
                  <a:cubicBezTo>
                    <a:pt x="2181" y="538"/>
                    <a:pt x="2012" y="430"/>
                    <a:pt x="1843" y="446"/>
                  </a:cubicBezTo>
                  <a:cubicBezTo>
                    <a:pt x="1828" y="400"/>
                    <a:pt x="1828" y="369"/>
                    <a:pt x="1797" y="323"/>
                  </a:cubicBezTo>
                  <a:cubicBezTo>
                    <a:pt x="1705" y="108"/>
                    <a:pt x="1459" y="1"/>
                    <a:pt x="1244" y="108"/>
                  </a:cubicBezTo>
                  <a:cubicBezTo>
                    <a:pt x="1183" y="139"/>
                    <a:pt x="1121" y="185"/>
                    <a:pt x="1075" y="246"/>
                  </a:cubicBezTo>
                  <a:cubicBezTo>
                    <a:pt x="983" y="216"/>
                    <a:pt x="891" y="231"/>
                    <a:pt x="799" y="262"/>
                  </a:cubicBezTo>
                  <a:cubicBezTo>
                    <a:pt x="1" y="415"/>
                    <a:pt x="231" y="1613"/>
                    <a:pt x="1029" y="1474"/>
                  </a:cubicBezTo>
                  <a:cubicBezTo>
                    <a:pt x="1045" y="1459"/>
                    <a:pt x="1060" y="1444"/>
                    <a:pt x="1091" y="1444"/>
                  </a:cubicBezTo>
                  <a:cubicBezTo>
                    <a:pt x="1091" y="1474"/>
                    <a:pt x="1106" y="1505"/>
                    <a:pt x="1106" y="1551"/>
                  </a:cubicBezTo>
                  <a:cubicBezTo>
                    <a:pt x="1321" y="1996"/>
                    <a:pt x="2012" y="1781"/>
                    <a:pt x="1920" y="1290"/>
                  </a:cubicBezTo>
                  <a:cubicBezTo>
                    <a:pt x="1966" y="1290"/>
                    <a:pt x="1996" y="1275"/>
                    <a:pt x="2042" y="1259"/>
                  </a:cubicBezTo>
                  <a:cubicBezTo>
                    <a:pt x="2257" y="1167"/>
                    <a:pt x="2349" y="906"/>
                    <a:pt x="2257" y="707"/>
                  </a:cubicBezTo>
                  <a:close/>
                  <a:moveTo>
                    <a:pt x="1275" y="1029"/>
                  </a:moveTo>
                  <a:cubicBezTo>
                    <a:pt x="1275" y="998"/>
                    <a:pt x="1260" y="983"/>
                    <a:pt x="1260" y="952"/>
                  </a:cubicBezTo>
                  <a:cubicBezTo>
                    <a:pt x="1275" y="937"/>
                    <a:pt x="1290" y="922"/>
                    <a:pt x="1306" y="906"/>
                  </a:cubicBezTo>
                  <a:cubicBezTo>
                    <a:pt x="1352" y="906"/>
                    <a:pt x="1398" y="922"/>
                    <a:pt x="1444" y="906"/>
                  </a:cubicBezTo>
                  <a:cubicBezTo>
                    <a:pt x="1444" y="922"/>
                    <a:pt x="1444" y="937"/>
                    <a:pt x="1444" y="952"/>
                  </a:cubicBezTo>
                  <a:cubicBezTo>
                    <a:pt x="1413" y="968"/>
                    <a:pt x="1367" y="968"/>
                    <a:pt x="1321" y="983"/>
                  </a:cubicBezTo>
                  <a:cubicBezTo>
                    <a:pt x="1306" y="998"/>
                    <a:pt x="1290" y="1014"/>
                    <a:pt x="1275" y="102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2"/>
            <p:cNvSpPr/>
            <p:nvPr/>
          </p:nvSpPr>
          <p:spPr>
            <a:xfrm>
              <a:off x="5637856" y="934985"/>
              <a:ext cx="45898" cy="45981"/>
            </a:xfrm>
            <a:custGeom>
              <a:avLst/>
              <a:gdLst/>
              <a:ahLst/>
              <a:cxnLst/>
              <a:rect l="l" t="t" r="r" b="b"/>
              <a:pathLst>
                <a:path w="553" h="554" extrusionOk="0">
                  <a:moveTo>
                    <a:pt x="277" y="1"/>
                  </a:moveTo>
                  <a:cubicBezTo>
                    <a:pt x="123" y="1"/>
                    <a:pt x="0" y="123"/>
                    <a:pt x="0" y="277"/>
                  </a:cubicBezTo>
                  <a:cubicBezTo>
                    <a:pt x="0" y="431"/>
                    <a:pt x="123" y="553"/>
                    <a:pt x="277" y="553"/>
                  </a:cubicBezTo>
                  <a:cubicBezTo>
                    <a:pt x="430" y="553"/>
                    <a:pt x="553" y="431"/>
                    <a:pt x="553" y="277"/>
                  </a:cubicBezTo>
                  <a:cubicBezTo>
                    <a:pt x="553" y="123"/>
                    <a:pt x="430" y="1"/>
                    <a:pt x="2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2"/>
            <p:cNvSpPr/>
            <p:nvPr/>
          </p:nvSpPr>
          <p:spPr>
            <a:xfrm>
              <a:off x="5636528" y="1075168"/>
              <a:ext cx="210316" cy="169564"/>
            </a:xfrm>
            <a:custGeom>
              <a:avLst/>
              <a:gdLst/>
              <a:ahLst/>
              <a:cxnLst/>
              <a:rect l="l" t="t" r="r" b="b"/>
              <a:pathLst>
                <a:path w="2534" h="2043" extrusionOk="0">
                  <a:moveTo>
                    <a:pt x="2426" y="768"/>
                  </a:moveTo>
                  <a:cubicBezTo>
                    <a:pt x="2350" y="599"/>
                    <a:pt x="2166" y="492"/>
                    <a:pt x="1966" y="507"/>
                  </a:cubicBezTo>
                  <a:cubicBezTo>
                    <a:pt x="1966" y="461"/>
                    <a:pt x="1951" y="415"/>
                    <a:pt x="1935" y="369"/>
                  </a:cubicBezTo>
                  <a:cubicBezTo>
                    <a:pt x="1782" y="46"/>
                    <a:pt x="1337" y="0"/>
                    <a:pt x="1122" y="292"/>
                  </a:cubicBezTo>
                  <a:cubicBezTo>
                    <a:pt x="1030" y="261"/>
                    <a:pt x="922" y="277"/>
                    <a:pt x="815" y="323"/>
                  </a:cubicBezTo>
                  <a:cubicBezTo>
                    <a:pt x="1" y="507"/>
                    <a:pt x="216" y="1735"/>
                    <a:pt x="1060" y="1628"/>
                  </a:cubicBezTo>
                  <a:cubicBezTo>
                    <a:pt x="1076" y="1612"/>
                    <a:pt x="1106" y="1597"/>
                    <a:pt x="1122" y="1582"/>
                  </a:cubicBezTo>
                  <a:cubicBezTo>
                    <a:pt x="1137" y="1628"/>
                    <a:pt x="1137" y="1674"/>
                    <a:pt x="1152" y="1704"/>
                  </a:cubicBezTo>
                  <a:cubicBezTo>
                    <a:pt x="1260" y="1935"/>
                    <a:pt x="1536" y="2042"/>
                    <a:pt x="1766" y="1935"/>
                  </a:cubicBezTo>
                  <a:cubicBezTo>
                    <a:pt x="1981" y="1858"/>
                    <a:pt x="2089" y="1643"/>
                    <a:pt x="2043" y="1413"/>
                  </a:cubicBezTo>
                  <a:cubicBezTo>
                    <a:pt x="2089" y="1413"/>
                    <a:pt x="2135" y="1397"/>
                    <a:pt x="2181" y="1382"/>
                  </a:cubicBezTo>
                  <a:cubicBezTo>
                    <a:pt x="2426" y="1290"/>
                    <a:pt x="2534" y="1014"/>
                    <a:pt x="2426" y="768"/>
                  </a:cubicBezTo>
                  <a:close/>
                  <a:moveTo>
                    <a:pt x="1337" y="1136"/>
                  </a:moveTo>
                  <a:cubicBezTo>
                    <a:pt x="1337" y="1106"/>
                    <a:pt x="1337" y="1090"/>
                    <a:pt x="1321" y="1060"/>
                  </a:cubicBezTo>
                  <a:cubicBezTo>
                    <a:pt x="1337" y="1044"/>
                    <a:pt x="1352" y="1014"/>
                    <a:pt x="1383" y="998"/>
                  </a:cubicBezTo>
                  <a:cubicBezTo>
                    <a:pt x="1429" y="1014"/>
                    <a:pt x="1475" y="1014"/>
                    <a:pt x="1536" y="1014"/>
                  </a:cubicBezTo>
                  <a:cubicBezTo>
                    <a:pt x="1536" y="1029"/>
                    <a:pt x="1536" y="1044"/>
                    <a:pt x="1536" y="1060"/>
                  </a:cubicBezTo>
                  <a:cubicBezTo>
                    <a:pt x="1490" y="1060"/>
                    <a:pt x="1444" y="1075"/>
                    <a:pt x="1398" y="1090"/>
                  </a:cubicBezTo>
                  <a:cubicBezTo>
                    <a:pt x="1367" y="1106"/>
                    <a:pt x="1352" y="1121"/>
                    <a:pt x="1337" y="113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2"/>
            <p:cNvSpPr/>
            <p:nvPr/>
          </p:nvSpPr>
          <p:spPr>
            <a:xfrm>
              <a:off x="5723178" y="1126128"/>
              <a:ext cx="60007" cy="62497"/>
            </a:xfrm>
            <a:custGeom>
              <a:avLst/>
              <a:gdLst/>
              <a:ahLst/>
              <a:cxnLst/>
              <a:rect l="l" t="t" r="r" b="b"/>
              <a:pathLst>
                <a:path w="723" h="753" extrusionOk="0">
                  <a:moveTo>
                    <a:pt x="492" y="645"/>
                  </a:moveTo>
                  <a:cubicBezTo>
                    <a:pt x="246" y="753"/>
                    <a:pt x="1" y="507"/>
                    <a:pt x="108" y="261"/>
                  </a:cubicBezTo>
                  <a:cubicBezTo>
                    <a:pt x="200" y="16"/>
                    <a:pt x="554" y="0"/>
                    <a:pt x="661" y="246"/>
                  </a:cubicBezTo>
                  <a:cubicBezTo>
                    <a:pt x="722" y="400"/>
                    <a:pt x="646" y="584"/>
                    <a:pt x="492" y="64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2"/>
            <p:cNvSpPr/>
            <p:nvPr/>
          </p:nvSpPr>
          <p:spPr>
            <a:xfrm>
              <a:off x="5267106" y="1379686"/>
              <a:ext cx="546622" cy="382286"/>
            </a:xfrm>
            <a:custGeom>
              <a:avLst/>
              <a:gdLst/>
              <a:ahLst/>
              <a:cxnLst/>
              <a:rect l="l" t="t" r="r" b="b"/>
              <a:pathLst>
                <a:path w="6586" h="4606" extrusionOk="0">
                  <a:moveTo>
                    <a:pt x="6187" y="0"/>
                  </a:moveTo>
                  <a:cubicBezTo>
                    <a:pt x="6586" y="1367"/>
                    <a:pt x="6217" y="3654"/>
                    <a:pt x="5250" y="4606"/>
                  </a:cubicBezTo>
                  <a:lnTo>
                    <a:pt x="1351" y="4606"/>
                  </a:lnTo>
                  <a:cubicBezTo>
                    <a:pt x="369" y="3669"/>
                    <a:pt x="0" y="1382"/>
                    <a:pt x="3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2"/>
            <p:cNvSpPr/>
            <p:nvPr/>
          </p:nvSpPr>
          <p:spPr>
            <a:xfrm>
              <a:off x="5274742" y="1343997"/>
              <a:ext cx="524959" cy="38262"/>
            </a:xfrm>
            <a:custGeom>
              <a:avLst/>
              <a:gdLst/>
              <a:ahLst/>
              <a:cxnLst/>
              <a:rect l="l" t="t" r="r" b="b"/>
              <a:pathLst>
                <a:path w="6325" h="461" extrusionOk="0">
                  <a:moveTo>
                    <a:pt x="230" y="461"/>
                  </a:moveTo>
                  <a:lnTo>
                    <a:pt x="6095" y="461"/>
                  </a:lnTo>
                  <a:cubicBezTo>
                    <a:pt x="6217" y="461"/>
                    <a:pt x="6325" y="354"/>
                    <a:pt x="6325" y="231"/>
                  </a:cubicBezTo>
                  <a:lnTo>
                    <a:pt x="6325" y="231"/>
                  </a:lnTo>
                  <a:cubicBezTo>
                    <a:pt x="6325" y="108"/>
                    <a:pt x="6217" y="0"/>
                    <a:pt x="6095" y="0"/>
                  </a:cubicBezTo>
                  <a:lnTo>
                    <a:pt x="230" y="0"/>
                  </a:lnTo>
                  <a:cubicBezTo>
                    <a:pt x="108" y="0"/>
                    <a:pt x="0" y="108"/>
                    <a:pt x="0" y="231"/>
                  </a:cubicBezTo>
                  <a:lnTo>
                    <a:pt x="0" y="231"/>
                  </a:lnTo>
                  <a:cubicBezTo>
                    <a:pt x="0" y="354"/>
                    <a:pt x="108" y="461"/>
                    <a:pt x="230" y="46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2"/>
            <p:cNvSpPr/>
            <p:nvPr/>
          </p:nvSpPr>
          <p:spPr>
            <a:xfrm>
              <a:off x="5362636" y="1261663"/>
              <a:ext cx="219196" cy="110968"/>
            </a:xfrm>
            <a:custGeom>
              <a:avLst/>
              <a:gdLst/>
              <a:ahLst/>
              <a:cxnLst/>
              <a:rect l="l" t="t" r="r" b="b"/>
              <a:pathLst>
                <a:path w="2641" h="1337" extrusionOk="0">
                  <a:moveTo>
                    <a:pt x="1225" y="0"/>
                  </a:moveTo>
                  <a:cubicBezTo>
                    <a:pt x="567" y="0"/>
                    <a:pt x="0" y="501"/>
                    <a:pt x="0" y="501"/>
                  </a:cubicBezTo>
                  <a:cubicBezTo>
                    <a:pt x="0" y="501"/>
                    <a:pt x="492" y="1238"/>
                    <a:pt x="1213" y="1315"/>
                  </a:cubicBezTo>
                  <a:cubicBezTo>
                    <a:pt x="1326" y="1329"/>
                    <a:pt x="1436" y="1336"/>
                    <a:pt x="1541" y="1336"/>
                  </a:cubicBezTo>
                  <a:cubicBezTo>
                    <a:pt x="2113" y="1336"/>
                    <a:pt x="2556" y="1135"/>
                    <a:pt x="2595" y="824"/>
                  </a:cubicBezTo>
                  <a:cubicBezTo>
                    <a:pt x="2641" y="471"/>
                    <a:pt x="2088" y="102"/>
                    <a:pt x="1382" y="10"/>
                  </a:cubicBezTo>
                  <a:cubicBezTo>
                    <a:pt x="1329" y="3"/>
                    <a:pt x="1277" y="0"/>
                    <a:pt x="122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2"/>
            <p:cNvSpPr/>
            <p:nvPr/>
          </p:nvSpPr>
          <p:spPr>
            <a:xfrm>
              <a:off x="5540998" y="1299095"/>
              <a:ext cx="119848" cy="110304"/>
            </a:xfrm>
            <a:custGeom>
              <a:avLst/>
              <a:gdLst/>
              <a:ahLst/>
              <a:cxnLst/>
              <a:rect l="l" t="t" r="r" b="b"/>
              <a:pathLst>
                <a:path w="1444" h="1329" extrusionOk="0">
                  <a:moveTo>
                    <a:pt x="477" y="1"/>
                  </a:moveTo>
                  <a:cubicBezTo>
                    <a:pt x="376" y="1"/>
                    <a:pt x="285" y="31"/>
                    <a:pt x="216" y="96"/>
                  </a:cubicBezTo>
                  <a:cubicBezTo>
                    <a:pt x="1" y="280"/>
                    <a:pt x="62" y="710"/>
                    <a:pt x="369" y="1048"/>
                  </a:cubicBezTo>
                  <a:cubicBezTo>
                    <a:pt x="583" y="1296"/>
                    <a:pt x="978" y="1329"/>
                    <a:pt x="1174" y="1329"/>
                  </a:cubicBezTo>
                  <a:cubicBezTo>
                    <a:pt x="1245" y="1329"/>
                    <a:pt x="1290" y="1324"/>
                    <a:pt x="1290" y="1324"/>
                  </a:cubicBezTo>
                  <a:cubicBezTo>
                    <a:pt x="1290" y="1324"/>
                    <a:pt x="1444" y="710"/>
                    <a:pt x="1137" y="373"/>
                  </a:cubicBezTo>
                  <a:cubicBezTo>
                    <a:pt x="940" y="134"/>
                    <a:pt x="687" y="1"/>
                    <a:pt x="4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2"/>
            <p:cNvSpPr/>
            <p:nvPr/>
          </p:nvSpPr>
          <p:spPr>
            <a:xfrm>
              <a:off x="5612376" y="1038400"/>
              <a:ext cx="124081" cy="88392"/>
            </a:xfrm>
            <a:custGeom>
              <a:avLst/>
              <a:gdLst/>
              <a:ahLst/>
              <a:cxnLst/>
              <a:rect l="l" t="t" r="r" b="b"/>
              <a:pathLst>
                <a:path w="1495" h="1065" extrusionOk="0">
                  <a:moveTo>
                    <a:pt x="932" y="1"/>
                  </a:moveTo>
                  <a:cubicBezTo>
                    <a:pt x="763" y="1"/>
                    <a:pt x="596" y="94"/>
                    <a:pt x="522" y="274"/>
                  </a:cubicBezTo>
                  <a:cubicBezTo>
                    <a:pt x="185" y="489"/>
                    <a:pt x="0" y="781"/>
                    <a:pt x="92" y="950"/>
                  </a:cubicBezTo>
                  <a:cubicBezTo>
                    <a:pt x="141" y="1026"/>
                    <a:pt x="239" y="1065"/>
                    <a:pt x="363" y="1065"/>
                  </a:cubicBezTo>
                  <a:cubicBezTo>
                    <a:pt x="514" y="1065"/>
                    <a:pt x="705" y="1007"/>
                    <a:pt x="891" y="889"/>
                  </a:cubicBezTo>
                  <a:cubicBezTo>
                    <a:pt x="910" y="891"/>
                    <a:pt x="930" y="892"/>
                    <a:pt x="949" y="892"/>
                  </a:cubicBezTo>
                  <a:cubicBezTo>
                    <a:pt x="1284" y="892"/>
                    <a:pt x="1495" y="518"/>
                    <a:pt x="1321" y="213"/>
                  </a:cubicBezTo>
                  <a:cubicBezTo>
                    <a:pt x="1228" y="70"/>
                    <a:pt x="1079" y="1"/>
                    <a:pt x="9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2"/>
            <p:cNvSpPr/>
            <p:nvPr/>
          </p:nvSpPr>
          <p:spPr>
            <a:xfrm>
              <a:off x="5406957" y="1025784"/>
              <a:ext cx="126488" cy="84159"/>
            </a:xfrm>
            <a:custGeom>
              <a:avLst/>
              <a:gdLst/>
              <a:ahLst/>
              <a:cxnLst/>
              <a:rect l="l" t="t" r="r" b="b"/>
              <a:pathLst>
                <a:path w="1524" h="1014" extrusionOk="0">
                  <a:moveTo>
                    <a:pt x="549" y="0"/>
                  </a:moveTo>
                  <a:cubicBezTo>
                    <a:pt x="391" y="0"/>
                    <a:pt x="234" y="81"/>
                    <a:pt x="157" y="242"/>
                  </a:cubicBezTo>
                  <a:cubicBezTo>
                    <a:pt x="1" y="555"/>
                    <a:pt x="226" y="894"/>
                    <a:pt x="553" y="894"/>
                  </a:cubicBezTo>
                  <a:cubicBezTo>
                    <a:pt x="579" y="894"/>
                    <a:pt x="606" y="892"/>
                    <a:pt x="633" y="887"/>
                  </a:cubicBezTo>
                  <a:cubicBezTo>
                    <a:pt x="810" y="971"/>
                    <a:pt x="982" y="1014"/>
                    <a:pt x="1124" y="1014"/>
                  </a:cubicBezTo>
                  <a:cubicBezTo>
                    <a:pt x="1266" y="1014"/>
                    <a:pt x="1378" y="971"/>
                    <a:pt x="1431" y="887"/>
                  </a:cubicBezTo>
                  <a:cubicBezTo>
                    <a:pt x="1524" y="703"/>
                    <a:pt x="1293" y="426"/>
                    <a:pt x="940" y="258"/>
                  </a:cubicBezTo>
                  <a:lnTo>
                    <a:pt x="940" y="242"/>
                  </a:lnTo>
                  <a:cubicBezTo>
                    <a:pt x="863" y="81"/>
                    <a:pt x="706" y="0"/>
                    <a:pt x="5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5" name="Google Shape;275;p32"/>
          <p:cNvSpPr/>
          <p:nvPr/>
        </p:nvSpPr>
        <p:spPr>
          <a:xfrm>
            <a:off x="719975" y="4555100"/>
            <a:ext cx="7703985" cy="47550"/>
          </a:xfrm>
          <a:custGeom>
            <a:avLst/>
            <a:gdLst/>
            <a:ahLst/>
            <a:cxnLst/>
            <a:rect l="l" t="t" r="r" b="b"/>
            <a:pathLst>
              <a:path w="27142" h="538" extrusionOk="0">
                <a:moveTo>
                  <a:pt x="0" y="1"/>
                </a:moveTo>
                <a:lnTo>
                  <a:pt x="0" y="538"/>
                </a:lnTo>
                <a:lnTo>
                  <a:pt x="27141" y="538"/>
                </a:lnTo>
                <a:lnTo>
                  <a:pt x="271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صورة 1"/>
          <p:cNvPicPr>
            <a:picLocks noChangeAspect="1"/>
          </p:cNvPicPr>
          <p:nvPr/>
        </p:nvPicPr>
        <p:blipFill>
          <a:blip r:embed="rId12"/>
          <a:stretch>
            <a:fillRect/>
          </a:stretch>
        </p:blipFill>
        <p:spPr>
          <a:xfrm>
            <a:off x="46408" y="-119586"/>
            <a:ext cx="1684767" cy="1210765"/>
          </a:xfrm>
          <a:prstGeom prst="rect">
            <a:avLst/>
          </a:prstGeom>
        </p:spPr>
      </p:pic>
      <p:pic>
        <p:nvPicPr>
          <p:cNvPr id="3" name="صورة 2"/>
          <p:cNvPicPr>
            <a:picLocks noChangeAspect="1"/>
          </p:cNvPicPr>
          <p:nvPr/>
        </p:nvPicPr>
        <p:blipFill>
          <a:blip r:embed="rId13"/>
          <a:stretch>
            <a:fillRect/>
          </a:stretch>
        </p:blipFill>
        <p:spPr>
          <a:xfrm>
            <a:off x="7871628" y="-194953"/>
            <a:ext cx="1519659" cy="1519659"/>
          </a:xfrm>
          <a:prstGeom prst="rect">
            <a:avLst/>
          </a:prstGeom>
        </p:spPr>
      </p:pic>
      <p:sp>
        <p:nvSpPr>
          <p:cNvPr id="99" name="مربع نص 98"/>
          <p:cNvSpPr txBox="1"/>
          <p:nvPr/>
        </p:nvSpPr>
        <p:spPr>
          <a:xfrm>
            <a:off x="2514254" y="264496"/>
            <a:ext cx="4073064" cy="584775"/>
          </a:xfrm>
          <a:prstGeom prst="rect">
            <a:avLst/>
          </a:prstGeom>
          <a:noFill/>
        </p:spPr>
        <p:txBody>
          <a:bodyPr wrap="square" rtlCol="1">
            <a:spAutoFit/>
          </a:bodyPr>
          <a:lstStyle/>
          <a:p>
            <a:pPr algn="ctr"/>
            <a:r>
              <a:rPr lang="en-US" sz="1600" dirty="0" smtClean="0">
                <a:solidFill>
                  <a:schemeClr val="tx1"/>
                </a:solidFill>
                <a:latin typeface="Arial Rounded MT Bold" panose="020F0704030504030204" pitchFamily="34" charset="0"/>
              </a:rPr>
              <a:t>Libyan International Medical University </a:t>
            </a:r>
          </a:p>
          <a:p>
            <a:pPr algn="ctr"/>
            <a:r>
              <a:rPr lang="en-US" sz="1600" dirty="0" smtClean="0">
                <a:solidFill>
                  <a:schemeClr val="tx1"/>
                </a:solidFill>
                <a:latin typeface="Arial Rounded MT Bold" panose="020F0704030504030204" pitchFamily="34" charset="0"/>
              </a:rPr>
              <a:t>Faculty Of Business Administration </a:t>
            </a:r>
            <a:endParaRPr lang="ar-LY" sz="1600" dirty="0">
              <a:solidFill>
                <a:schemeClr val="tx1"/>
              </a:solidFill>
              <a:latin typeface="Arial Rounded MT Bold" panose="020F07040305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grpSp>
        <p:nvGrpSpPr>
          <p:cNvPr id="409" name="Google Shape;409;p35"/>
          <p:cNvGrpSpPr/>
          <p:nvPr/>
        </p:nvGrpSpPr>
        <p:grpSpPr>
          <a:xfrm>
            <a:off x="3391350" y="539975"/>
            <a:ext cx="5032657" cy="3624300"/>
            <a:chOff x="3391350" y="539975"/>
            <a:chExt cx="5032657" cy="3624300"/>
          </a:xfrm>
        </p:grpSpPr>
        <p:sp>
          <p:nvSpPr>
            <p:cNvPr id="410" name="Google Shape;410;p35"/>
            <p:cNvSpPr/>
            <p:nvPr/>
          </p:nvSpPr>
          <p:spPr>
            <a:xfrm>
              <a:off x="3391350" y="575369"/>
              <a:ext cx="5032657" cy="3553512"/>
            </a:xfrm>
            <a:custGeom>
              <a:avLst/>
              <a:gdLst/>
              <a:ahLst/>
              <a:cxnLst/>
              <a:rect l="l" t="t" r="r" b="b"/>
              <a:pathLst>
                <a:path w="23581" h="34726" extrusionOk="0">
                  <a:moveTo>
                    <a:pt x="1" y="1"/>
                  </a:moveTo>
                  <a:lnTo>
                    <a:pt x="1" y="34725"/>
                  </a:lnTo>
                  <a:lnTo>
                    <a:pt x="23581" y="34725"/>
                  </a:lnTo>
                  <a:lnTo>
                    <a:pt x="2358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5"/>
            <p:cNvSpPr/>
            <p:nvPr/>
          </p:nvSpPr>
          <p:spPr>
            <a:xfrm>
              <a:off x="5588629" y="539975"/>
              <a:ext cx="638100" cy="3624300"/>
            </a:xfrm>
            <a:prstGeom prst="roundRect">
              <a:avLst>
                <a:gd name="adj" fmla="val 16667"/>
              </a:avLst>
            </a:pr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5"/>
            <p:cNvSpPr/>
            <p:nvPr/>
          </p:nvSpPr>
          <p:spPr>
            <a:xfrm>
              <a:off x="3486697" y="682350"/>
              <a:ext cx="4841963" cy="3339550"/>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5"/>
            <p:cNvSpPr/>
            <p:nvPr/>
          </p:nvSpPr>
          <p:spPr>
            <a:xfrm>
              <a:off x="3554097" y="682350"/>
              <a:ext cx="4707163" cy="3339550"/>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5"/>
            <p:cNvSpPr/>
            <p:nvPr/>
          </p:nvSpPr>
          <p:spPr>
            <a:xfrm>
              <a:off x="5882779" y="682325"/>
              <a:ext cx="49800" cy="5283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5"/>
            <p:cNvSpPr/>
            <p:nvPr/>
          </p:nvSpPr>
          <p:spPr>
            <a:xfrm>
              <a:off x="5882779" y="3493600"/>
              <a:ext cx="49800" cy="5283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6" name="Google Shape;416;p35"/>
          <p:cNvSpPr txBox="1">
            <a:spLocks noGrp="1"/>
          </p:cNvSpPr>
          <p:nvPr>
            <p:ph type="title"/>
          </p:nvPr>
        </p:nvSpPr>
        <p:spPr>
          <a:xfrm>
            <a:off x="4211320" y="1317581"/>
            <a:ext cx="3695700" cy="402300"/>
          </a:xfrm>
          <a:prstGeom prst="rect">
            <a:avLst/>
          </a:prstGeom>
        </p:spPr>
        <p:txBody>
          <a:bodyPr spcFirstLastPara="1" wrap="square" lIns="91425" tIns="91425" rIns="91425" bIns="91425" anchor="t" anchorCtr="0">
            <a:noAutofit/>
          </a:bodyPr>
          <a:lstStyle/>
          <a:p>
            <a:pPr lvl="0" algn="ctr"/>
            <a:r>
              <a:rPr lang="en-US" dirty="0"/>
              <a:t>The term, "Bottom line" has come to mean whatever we will not tolerate, will not do.... no matter what. It is useful for professionals to reflect on their own values and to see if they have an ethical "bottom line"; something you should not do for any reason</a:t>
            </a:r>
            <a:endParaRPr dirty="0">
              <a:latin typeface="Lato"/>
              <a:ea typeface="Lato"/>
              <a:cs typeface="Lato"/>
              <a:sym typeface="Lato"/>
            </a:endParaRPr>
          </a:p>
        </p:txBody>
      </p:sp>
      <p:sp>
        <p:nvSpPr>
          <p:cNvPr id="418" name="Google Shape;418;p35"/>
          <p:cNvSpPr/>
          <p:nvPr/>
        </p:nvSpPr>
        <p:spPr>
          <a:xfrm>
            <a:off x="789959" y="539976"/>
            <a:ext cx="2516270" cy="4015107"/>
          </a:xfrm>
          <a:custGeom>
            <a:avLst/>
            <a:gdLst/>
            <a:ahLst/>
            <a:cxnLst/>
            <a:rect l="l" t="t" r="r" b="b"/>
            <a:pathLst>
              <a:path w="23581" h="34726" extrusionOk="0">
                <a:moveTo>
                  <a:pt x="1" y="1"/>
                </a:moveTo>
                <a:lnTo>
                  <a:pt x="1" y="34725"/>
                </a:lnTo>
                <a:lnTo>
                  <a:pt x="23581" y="34725"/>
                </a:lnTo>
                <a:lnTo>
                  <a:pt x="235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5"/>
          <p:cNvSpPr/>
          <p:nvPr/>
        </p:nvSpPr>
        <p:spPr>
          <a:xfrm>
            <a:off x="886723" y="648200"/>
            <a:ext cx="2322741" cy="1049159"/>
          </a:xfrm>
          <a:custGeom>
            <a:avLst/>
            <a:gdLst/>
            <a:ahLst/>
            <a:cxnLst/>
            <a:rect l="l" t="t" r="r" b="b"/>
            <a:pathLst>
              <a:path w="21892" h="9074" extrusionOk="0">
                <a:moveTo>
                  <a:pt x="0" y="1"/>
                </a:moveTo>
                <a:lnTo>
                  <a:pt x="0" y="9074"/>
                </a:lnTo>
                <a:lnTo>
                  <a:pt x="21891" y="9074"/>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5"/>
          <p:cNvSpPr/>
          <p:nvPr/>
        </p:nvSpPr>
        <p:spPr>
          <a:xfrm>
            <a:off x="886723" y="1846374"/>
            <a:ext cx="2322741" cy="1050893"/>
          </a:xfrm>
          <a:custGeom>
            <a:avLst/>
            <a:gdLst/>
            <a:ahLst/>
            <a:cxnLst/>
            <a:rect l="l" t="t" r="r" b="b"/>
            <a:pathLst>
              <a:path w="21892" h="9089" extrusionOk="0">
                <a:moveTo>
                  <a:pt x="0" y="0"/>
                </a:moveTo>
                <a:lnTo>
                  <a:pt x="0" y="9088"/>
                </a:lnTo>
                <a:lnTo>
                  <a:pt x="21891" y="9088"/>
                </a:lnTo>
                <a:lnTo>
                  <a:pt x="218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5"/>
          <p:cNvSpPr/>
          <p:nvPr/>
        </p:nvSpPr>
        <p:spPr>
          <a:xfrm>
            <a:off x="886723" y="3042582"/>
            <a:ext cx="2322741" cy="1050893"/>
          </a:xfrm>
          <a:custGeom>
            <a:avLst/>
            <a:gdLst/>
            <a:ahLst/>
            <a:cxnLst/>
            <a:rect l="l" t="t" r="r" b="b"/>
            <a:pathLst>
              <a:path w="21892" h="9089" extrusionOk="0">
                <a:moveTo>
                  <a:pt x="0" y="1"/>
                </a:moveTo>
                <a:lnTo>
                  <a:pt x="0" y="9089"/>
                </a:lnTo>
                <a:lnTo>
                  <a:pt x="21891" y="9089"/>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5">
            <a:hlinkClick r:id="rId3" action="ppaction://hlinksldjump"/>
          </p:cNvPr>
          <p:cNvSpPr/>
          <p:nvPr/>
        </p:nvSpPr>
        <p:spPr>
          <a:xfrm>
            <a:off x="88767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07</a:t>
            </a:r>
            <a:endParaRPr sz="1200">
              <a:solidFill>
                <a:schemeClr val="dk1"/>
              </a:solidFill>
              <a:latin typeface="Bebas Neue"/>
              <a:ea typeface="Bebas Neue"/>
              <a:cs typeface="Bebas Neue"/>
              <a:sym typeface="Bebas Neue"/>
            </a:endParaRPr>
          </a:p>
        </p:txBody>
      </p:sp>
      <p:sp>
        <p:nvSpPr>
          <p:cNvPr id="423" name="Google Shape;423;p35">
            <a:hlinkClick r:id="rId4" action="ppaction://hlinksldjump"/>
          </p:cNvPr>
          <p:cNvSpPr/>
          <p:nvPr/>
        </p:nvSpPr>
        <p:spPr>
          <a:xfrm>
            <a:off x="1114870"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08</a:t>
            </a:r>
            <a:endParaRPr sz="1200">
              <a:solidFill>
                <a:srgbClr val="FFFFFF"/>
              </a:solidFill>
              <a:latin typeface="Bebas Neue"/>
              <a:ea typeface="Bebas Neue"/>
              <a:cs typeface="Bebas Neue"/>
              <a:sym typeface="Bebas Neue"/>
            </a:endParaRPr>
          </a:p>
        </p:txBody>
      </p:sp>
      <p:sp>
        <p:nvSpPr>
          <p:cNvPr id="424" name="Google Shape;424;p35">
            <a:hlinkClick r:id="rId5" action="ppaction://hlinksldjump"/>
          </p:cNvPr>
          <p:cNvSpPr/>
          <p:nvPr/>
        </p:nvSpPr>
        <p:spPr>
          <a:xfrm>
            <a:off x="1342065"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09</a:t>
            </a:r>
            <a:endParaRPr sz="1200">
              <a:solidFill>
                <a:schemeClr val="dk1"/>
              </a:solidFill>
              <a:latin typeface="Bebas Neue"/>
              <a:ea typeface="Bebas Neue"/>
              <a:cs typeface="Bebas Neue"/>
              <a:sym typeface="Bebas Neue"/>
            </a:endParaRPr>
          </a:p>
        </p:txBody>
      </p:sp>
      <p:sp>
        <p:nvSpPr>
          <p:cNvPr id="425" name="Google Shape;425;p35">
            <a:hlinkClick r:id="" action="ppaction://noaction"/>
          </p:cNvPr>
          <p:cNvSpPr/>
          <p:nvPr/>
        </p:nvSpPr>
        <p:spPr>
          <a:xfrm>
            <a:off x="1567410"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10</a:t>
            </a:r>
            <a:endParaRPr sz="1200">
              <a:solidFill>
                <a:schemeClr val="dk1"/>
              </a:solidFill>
              <a:latin typeface="Bebas Neue"/>
              <a:ea typeface="Bebas Neue"/>
              <a:cs typeface="Bebas Neue"/>
              <a:sym typeface="Bebas Neue"/>
            </a:endParaRPr>
          </a:p>
        </p:txBody>
      </p:sp>
      <p:sp>
        <p:nvSpPr>
          <p:cNvPr id="426" name="Google Shape;426;p35">
            <a:hlinkClick r:id="" action="ppaction://noaction"/>
          </p:cNvPr>
          <p:cNvSpPr/>
          <p:nvPr/>
        </p:nvSpPr>
        <p:spPr>
          <a:xfrm>
            <a:off x="1794605"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11</a:t>
            </a:r>
            <a:endParaRPr sz="1200">
              <a:solidFill>
                <a:srgbClr val="FFFFFF"/>
              </a:solidFill>
              <a:latin typeface="Bebas Neue"/>
              <a:ea typeface="Bebas Neue"/>
              <a:cs typeface="Bebas Neue"/>
              <a:sym typeface="Bebas Neue"/>
            </a:endParaRPr>
          </a:p>
        </p:txBody>
      </p:sp>
      <p:sp>
        <p:nvSpPr>
          <p:cNvPr id="427" name="Google Shape;427;p35">
            <a:hlinkClick r:id="" action="ppaction://noaction"/>
          </p:cNvPr>
          <p:cNvSpPr/>
          <p:nvPr/>
        </p:nvSpPr>
        <p:spPr>
          <a:xfrm>
            <a:off x="2021800"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12</a:t>
            </a:r>
            <a:endParaRPr sz="1200">
              <a:solidFill>
                <a:srgbClr val="FFFFFF"/>
              </a:solidFill>
              <a:latin typeface="Bebas Neue"/>
              <a:ea typeface="Bebas Neue"/>
              <a:cs typeface="Bebas Neue"/>
              <a:sym typeface="Bebas Neue"/>
            </a:endParaRPr>
          </a:p>
        </p:txBody>
      </p:sp>
      <p:sp>
        <p:nvSpPr>
          <p:cNvPr id="428" name="Google Shape;428;p35">
            <a:hlinkClick r:id=""/>
          </p:cNvPr>
          <p:cNvSpPr/>
          <p:nvPr/>
        </p:nvSpPr>
        <p:spPr>
          <a:xfrm>
            <a:off x="887676"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01</a:t>
            </a:r>
            <a:endParaRPr sz="1200">
              <a:solidFill>
                <a:srgbClr val="FFFFFF"/>
              </a:solidFill>
              <a:latin typeface="Bebas Neue"/>
              <a:ea typeface="Bebas Neue"/>
              <a:cs typeface="Bebas Neue"/>
              <a:sym typeface="Bebas Neue"/>
            </a:endParaRPr>
          </a:p>
        </p:txBody>
      </p:sp>
      <p:sp>
        <p:nvSpPr>
          <p:cNvPr id="429" name="Google Shape;429;p35">
            <a:hlinkClick r:id="rId6" action="ppaction://hlinksldjump"/>
          </p:cNvPr>
          <p:cNvSpPr/>
          <p:nvPr/>
        </p:nvSpPr>
        <p:spPr>
          <a:xfrm>
            <a:off x="1114870"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02</a:t>
            </a:r>
            <a:endParaRPr sz="1200">
              <a:solidFill>
                <a:schemeClr val="dk1"/>
              </a:solidFill>
              <a:latin typeface="Bebas Neue"/>
              <a:ea typeface="Bebas Neue"/>
              <a:cs typeface="Bebas Neue"/>
              <a:sym typeface="Bebas Neue"/>
            </a:endParaRPr>
          </a:p>
        </p:txBody>
      </p:sp>
      <p:sp>
        <p:nvSpPr>
          <p:cNvPr id="430" name="Google Shape;430;p35">
            <a:hlinkClick r:id="rId7" action="ppaction://hlinksldjump"/>
          </p:cNvPr>
          <p:cNvSpPr/>
          <p:nvPr/>
        </p:nvSpPr>
        <p:spPr>
          <a:xfrm>
            <a:off x="1342065" y="946495"/>
            <a:ext cx="225464" cy="750853"/>
          </a:xfrm>
          <a:custGeom>
            <a:avLst/>
            <a:gdLst/>
            <a:ahLst/>
            <a:cxnLst/>
            <a:rect l="l" t="t" r="r" b="b"/>
            <a:pathLst>
              <a:path w="1950" h="6494" extrusionOk="0">
                <a:moveTo>
                  <a:pt x="0" y="0"/>
                </a:moveTo>
                <a:lnTo>
                  <a:pt x="0" y="6494"/>
                </a:lnTo>
                <a:lnTo>
                  <a:pt x="1950" y="6494"/>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03</a:t>
            </a:r>
            <a:endParaRPr sz="1200">
              <a:solidFill>
                <a:srgbClr val="FFFFFF"/>
              </a:solidFill>
              <a:latin typeface="Bebas Neue"/>
              <a:ea typeface="Bebas Neue"/>
              <a:cs typeface="Bebas Neue"/>
              <a:sym typeface="Bebas Neue"/>
            </a:endParaRPr>
          </a:p>
        </p:txBody>
      </p:sp>
      <p:sp>
        <p:nvSpPr>
          <p:cNvPr id="431" name="Google Shape;431;p35">
            <a:hlinkClick r:id="rId8" action="ppaction://hlinksldjump"/>
          </p:cNvPr>
          <p:cNvSpPr/>
          <p:nvPr/>
        </p:nvSpPr>
        <p:spPr>
          <a:xfrm>
            <a:off x="1567410"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04</a:t>
            </a:r>
            <a:endParaRPr sz="1200">
              <a:solidFill>
                <a:srgbClr val="FFFFFF"/>
              </a:solidFill>
              <a:latin typeface="Bebas Neue"/>
              <a:ea typeface="Bebas Neue"/>
              <a:cs typeface="Bebas Neue"/>
              <a:sym typeface="Bebas Neue"/>
            </a:endParaRPr>
          </a:p>
        </p:txBody>
      </p:sp>
      <p:sp>
        <p:nvSpPr>
          <p:cNvPr id="432" name="Google Shape;432;p35">
            <a:hlinkClick r:id="rId9" action="ppaction://hlinksldjump"/>
          </p:cNvPr>
          <p:cNvSpPr/>
          <p:nvPr/>
        </p:nvSpPr>
        <p:spPr>
          <a:xfrm>
            <a:off x="1794605"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05</a:t>
            </a:r>
            <a:endParaRPr sz="1200">
              <a:solidFill>
                <a:schemeClr val="dk1"/>
              </a:solidFill>
              <a:latin typeface="Bebas Neue"/>
              <a:ea typeface="Bebas Neue"/>
              <a:cs typeface="Bebas Neue"/>
              <a:sym typeface="Bebas Neue"/>
            </a:endParaRPr>
          </a:p>
        </p:txBody>
      </p:sp>
      <p:sp>
        <p:nvSpPr>
          <p:cNvPr id="433" name="Google Shape;433;p35">
            <a:hlinkClick r:id=""/>
          </p:cNvPr>
          <p:cNvSpPr/>
          <p:nvPr/>
        </p:nvSpPr>
        <p:spPr>
          <a:xfrm>
            <a:off x="2021800" y="946495"/>
            <a:ext cx="225579" cy="750853"/>
          </a:xfrm>
          <a:custGeom>
            <a:avLst/>
            <a:gdLst/>
            <a:ahLst/>
            <a:cxnLst/>
            <a:rect l="l" t="t" r="r" b="b"/>
            <a:pathLst>
              <a:path w="1951" h="6494" extrusionOk="0">
                <a:moveTo>
                  <a:pt x="1" y="0"/>
                </a:moveTo>
                <a:lnTo>
                  <a:pt x="1" y="6494"/>
                </a:lnTo>
                <a:lnTo>
                  <a:pt x="1950" y="6494"/>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06</a:t>
            </a:r>
            <a:endParaRPr sz="1200">
              <a:solidFill>
                <a:schemeClr val="dk1"/>
              </a:solidFill>
              <a:latin typeface="Bebas Neue"/>
              <a:ea typeface="Bebas Neue"/>
              <a:cs typeface="Bebas Neue"/>
              <a:sym typeface="Bebas Neue"/>
            </a:endParaRPr>
          </a:p>
        </p:txBody>
      </p:sp>
      <p:sp>
        <p:nvSpPr>
          <p:cNvPr id="434" name="Google Shape;434;p35">
            <a:hlinkClick r:id="" action="ppaction://noaction"/>
          </p:cNvPr>
          <p:cNvSpPr/>
          <p:nvPr/>
        </p:nvSpPr>
        <p:spPr>
          <a:xfrm>
            <a:off x="887676"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rgbClr val="55B499"/>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17</a:t>
            </a:r>
            <a:endParaRPr sz="1200">
              <a:solidFill>
                <a:srgbClr val="FFFFFF"/>
              </a:solidFill>
              <a:latin typeface="Bebas Neue"/>
              <a:ea typeface="Bebas Neue"/>
              <a:cs typeface="Bebas Neue"/>
              <a:sym typeface="Bebas Neue"/>
            </a:endParaRPr>
          </a:p>
        </p:txBody>
      </p:sp>
      <p:sp>
        <p:nvSpPr>
          <p:cNvPr id="435" name="Google Shape;435;p35">
            <a:hlinkClick r:id="" action="ppaction://noaction"/>
          </p:cNvPr>
          <p:cNvSpPr/>
          <p:nvPr/>
        </p:nvSpPr>
        <p:spPr>
          <a:xfrm>
            <a:off x="1114870"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18</a:t>
            </a:r>
            <a:endParaRPr sz="1200">
              <a:solidFill>
                <a:srgbClr val="FFFFFF"/>
              </a:solidFill>
              <a:latin typeface="Bebas Neue"/>
              <a:ea typeface="Bebas Neue"/>
              <a:cs typeface="Bebas Neue"/>
              <a:sym typeface="Bebas Neue"/>
            </a:endParaRPr>
          </a:p>
        </p:txBody>
      </p:sp>
      <p:sp>
        <p:nvSpPr>
          <p:cNvPr id="436" name="Google Shape;436;p35">
            <a:hlinkClick r:id="" action="ppaction://noaction"/>
          </p:cNvPr>
          <p:cNvSpPr/>
          <p:nvPr/>
        </p:nvSpPr>
        <p:spPr>
          <a:xfrm>
            <a:off x="1342065" y="3340774"/>
            <a:ext cx="225464" cy="752702"/>
          </a:xfrm>
          <a:custGeom>
            <a:avLst/>
            <a:gdLst/>
            <a:ahLst/>
            <a:cxnLst/>
            <a:rect l="l" t="t" r="r" b="b"/>
            <a:pathLst>
              <a:path w="1950" h="6510" extrusionOk="0">
                <a:moveTo>
                  <a:pt x="0" y="1"/>
                </a:moveTo>
                <a:lnTo>
                  <a:pt x="0" y="6510"/>
                </a:lnTo>
                <a:lnTo>
                  <a:pt x="1950" y="6510"/>
                </a:lnTo>
                <a:lnTo>
                  <a:pt x="1950"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19</a:t>
            </a:r>
            <a:endParaRPr sz="1200">
              <a:solidFill>
                <a:srgbClr val="FFFFFF"/>
              </a:solidFill>
              <a:latin typeface="Bebas Neue"/>
              <a:ea typeface="Bebas Neue"/>
              <a:cs typeface="Bebas Neue"/>
              <a:sym typeface="Bebas Neue"/>
            </a:endParaRPr>
          </a:p>
        </p:txBody>
      </p:sp>
      <p:sp>
        <p:nvSpPr>
          <p:cNvPr id="437" name="Google Shape;437;p35">
            <a:hlinkClick r:id="" action="ppaction://noaction"/>
          </p:cNvPr>
          <p:cNvSpPr/>
          <p:nvPr/>
        </p:nvSpPr>
        <p:spPr>
          <a:xfrm>
            <a:off x="1567410"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20</a:t>
            </a:r>
            <a:endParaRPr sz="1200">
              <a:solidFill>
                <a:schemeClr val="dk1"/>
              </a:solidFill>
              <a:latin typeface="Bebas Neue"/>
              <a:ea typeface="Bebas Neue"/>
              <a:cs typeface="Bebas Neue"/>
              <a:sym typeface="Bebas Neue"/>
            </a:endParaRPr>
          </a:p>
        </p:txBody>
      </p:sp>
      <p:sp>
        <p:nvSpPr>
          <p:cNvPr id="438" name="Google Shape;438;p35">
            <a:hlinkClick r:id="" action="ppaction://noaction"/>
          </p:cNvPr>
          <p:cNvSpPr/>
          <p:nvPr/>
        </p:nvSpPr>
        <p:spPr>
          <a:xfrm>
            <a:off x="1794605"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21</a:t>
            </a:r>
            <a:endParaRPr sz="1200">
              <a:solidFill>
                <a:srgbClr val="FFFFFF"/>
              </a:solidFill>
              <a:latin typeface="Bebas Neue"/>
              <a:ea typeface="Bebas Neue"/>
              <a:cs typeface="Bebas Neue"/>
              <a:sym typeface="Bebas Neue"/>
            </a:endParaRPr>
          </a:p>
        </p:txBody>
      </p:sp>
      <p:sp>
        <p:nvSpPr>
          <p:cNvPr id="439" name="Google Shape;439;p35">
            <a:hlinkClick r:id="" action="ppaction://noaction"/>
          </p:cNvPr>
          <p:cNvSpPr/>
          <p:nvPr/>
        </p:nvSpPr>
        <p:spPr>
          <a:xfrm>
            <a:off x="2021800" y="3340774"/>
            <a:ext cx="225579" cy="752702"/>
          </a:xfrm>
          <a:custGeom>
            <a:avLst/>
            <a:gdLst/>
            <a:ahLst/>
            <a:cxnLst/>
            <a:rect l="l" t="t" r="r" b="b"/>
            <a:pathLst>
              <a:path w="1951" h="6510" extrusionOk="0">
                <a:moveTo>
                  <a:pt x="1" y="1"/>
                </a:moveTo>
                <a:lnTo>
                  <a:pt x="1" y="6510"/>
                </a:lnTo>
                <a:lnTo>
                  <a:pt x="1950" y="6510"/>
                </a:lnTo>
                <a:lnTo>
                  <a:pt x="1950" y="1"/>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22</a:t>
            </a:r>
            <a:endParaRPr sz="1200">
              <a:solidFill>
                <a:schemeClr val="dk1"/>
              </a:solidFill>
              <a:latin typeface="Bebas Neue"/>
              <a:ea typeface="Bebas Neue"/>
              <a:cs typeface="Bebas Neue"/>
              <a:sym typeface="Bebas Neue"/>
            </a:endParaRPr>
          </a:p>
        </p:txBody>
      </p:sp>
      <p:sp>
        <p:nvSpPr>
          <p:cNvPr id="440" name="Google Shape;440;p35">
            <a:hlinkClick r:id="" action="ppaction://noaction"/>
          </p:cNvPr>
          <p:cNvSpPr/>
          <p:nvPr/>
        </p:nvSpPr>
        <p:spPr>
          <a:xfrm>
            <a:off x="2248995"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13</a:t>
            </a:r>
            <a:endParaRPr sz="1200">
              <a:solidFill>
                <a:schemeClr val="dk1"/>
              </a:solidFill>
              <a:latin typeface="Bebas Neue"/>
              <a:ea typeface="Bebas Neue"/>
              <a:cs typeface="Bebas Neue"/>
              <a:sym typeface="Bebas Neue"/>
            </a:endParaRPr>
          </a:p>
        </p:txBody>
      </p:sp>
      <p:sp>
        <p:nvSpPr>
          <p:cNvPr id="441" name="Google Shape;441;p35">
            <a:hlinkClick r:id="" action="ppaction://noaction"/>
          </p:cNvPr>
          <p:cNvSpPr/>
          <p:nvPr/>
        </p:nvSpPr>
        <p:spPr>
          <a:xfrm>
            <a:off x="247445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14</a:t>
            </a:r>
            <a:endParaRPr sz="1200">
              <a:solidFill>
                <a:schemeClr val="dk1"/>
              </a:solidFill>
              <a:latin typeface="Bebas Neue"/>
              <a:ea typeface="Bebas Neue"/>
              <a:cs typeface="Bebas Neue"/>
              <a:sym typeface="Bebas Neue"/>
            </a:endParaRPr>
          </a:p>
        </p:txBody>
      </p:sp>
      <p:sp>
        <p:nvSpPr>
          <p:cNvPr id="442" name="Google Shape;442;p35">
            <a:hlinkClick r:id="rId10" action="ppaction://hlinksldjump"/>
          </p:cNvPr>
          <p:cNvSpPr/>
          <p:nvPr/>
        </p:nvSpPr>
        <p:spPr>
          <a:xfrm>
            <a:off x="2701651"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15</a:t>
            </a:r>
            <a:endParaRPr sz="1200">
              <a:solidFill>
                <a:srgbClr val="FFFFFF"/>
              </a:solidFill>
              <a:latin typeface="Bebas Neue"/>
              <a:ea typeface="Bebas Neue"/>
              <a:cs typeface="Bebas Neue"/>
              <a:sym typeface="Bebas Neue"/>
            </a:endParaRPr>
          </a:p>
        </p:txBody>
      </p:sp>
      <p:sp>
        <p:nvSpPr>
          <p:cNvPr id="443" name="Google Shape;443;p35">
            <a:hlinkClick r:id="" action="ppaction://noaction"/>
          </p:cNvPr>
          <p:cNvSpPr/>
          <p:nvPr/>
        </p:nvSpPr>
        <p:spPr>
          <a:xfrm>
            <a:off x="2928846"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16</a:t>
            </a:r>
            <a:endParaRPr sz="1200">
              <a:solidFill>
                <a:srgbClr val="FFFFFF"/>
              </a:solidFill>
              <a:latin typeface="Bebas Neue"/>
              <a:ea typeface="Bebas Neue"/>
              <a:cs typeface="Bebas Neue"/>
              <a:sym typeface="Bebas Neue"/>
            </a:endParaRPr>
          </a:p>
        </p:txBody>
      </p:sp>
      <p:grpSp>
        <p:nvGrpSpPr>
          <p:cNvPr id="444" name="Google Shape;444;p35"/>
          <p:cNvGrpSpPr/>
          <p:nvPr/>
        </p:nvGrpSpPr>
        <p:grpSpPr>
          <a:xfrm>
            <a:off x="2344040" y="946492"/>
            <a:ext cx="770519" cy="750846"/>
            <a:chOff x="2464210" y="1487837"/>
            <a:chExt cx="742741" cy="760658"/>
          </a:xfrm>
        </p:grpSpPr>
        <p:sp>
          <p:nvSpPr>
            <p:cNvPr id="445" name="Google Shape;445;p35"/>
            <p:cNvSpPr/>
            <p:nvPr/>
          </p:nvSpPr>
          <p:spPr>
            <a:xfrm>
              <a:off x="3089925" y="1865118"/>
              <a:ext cx="117025" cy="383378"/>
            </a:xfrm>
            <a:custGeom>
              <a:avLst/>
              <a:gdLst/>
              <a:ahLst/>
              <a:cxnLst/>
              <a:rect l="l" t="t" r="r" b="b"/>
              <a:pathLst>
                <a:path w="999" h="3378" extrusionOk="0">
                  <a:moveTo>
                    <a:pt x="1" y="1"/>
                  </a:moveTo>
                  <a:lnTo>
                    <a:pt x="1" y="3378"/>
                  </a:lnTo>
                  <a:lnTo>
                    <a:pt x="999" y="3378"/>
                  </a:lnTo>
                  <a:lnTo>
                    <a:pt x="1" y="1"/>
                  </a:lnTo>
                  <a:close/>
                </a:path>
              </a:pathLst>
            </a:custGeom>
            <a:solidFill>
              <a:srgbClr val="3C92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5"/>
            <p:cNvSpPr/>
            <p:nvPr/>
          </p:nvSpPr>
          <p:spPr>
            <a:xfrm>
              <a:off x="2464210" y="1487837"/>
              <a:ext cx="651022" cy="760658"/>
            </a:xfrm>
            <a:custGeom>
              <a:avLst/>
              <a:gdLst/>
              <a:ahLst/>
              <a:cxnLst/>
              <a:rect l="l" t="t" r="r" b="b"/>
              <a:pathLst>
                <a:path w="5558" h="6494" extrusionOk="0">
                  <a:moveTo>
                    <a:pt x="1" y="0"/>
                  </a:moveTo>
                  <a:lnTo>
                    <a:pt x="1" y="6494"/>
                  </a:lnTo>
                  <a:lnTo>
                    <a:pt x="5558" y="6494"/>
                  </a:lnTo>
                  <a:lnTo>
                    <a:pt x="55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5"/>
            <p:cNvSpPr/>
            <p:nvPr/>
          </p:nvSpPr>
          <p:spPr>
            <a:xfrm>
              <a:off x="2525353" y="1550737"/>
              <a:ext cx="528736" cy="634858"/>
            </a:xfrm>
            <a:custGeom>
              <a:avLst/>
              <a:gdLst/>
              <a:ahLst/>
              <a:cxnLst/>
              <a:rect l="l" t="t" r="r" b="b"/>
              <a:pathLst>
                <a:path w="4514" h="5420" extrusionOk="0">
                  <a:moveTo>
                    <a:pt x="1" y="0"/>
                  </a:moveTo>
                  <a:lnTo>
                    <a:pt x="1" y="5419"/>
                  </a:lnTo>
                  <a:lnTo>
                    <a:pt x="4514" y="5419"/>
                  </a:lnTo>
                  <a:lnTo>
                    <a:pt x="451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5"/>
            <p:cNvSpPr/>
            <p:nvPr/>
          </p:nvSpPr>
          <p:spPr>
            <a:xfrm>
              <a:off x="2525353" y="1802219"/>
              <a:ext cx="329142" cy="383375"/>
            </a:xfrm>
            <a:custGeom>
              <a:avLst/>
              <a:gdLst/>
              <a:ahLst/>
              <a:cxnLst/>
              <a:rect l="l" t="t" r="r" b="b"/>
              <a:pathLst>
                <a:path w="2810" h="3273" extrusionOk="0">
                  <a:moveTo>
                    <a:pt x="1400" y="1"/>
                  </a:moveTo>
                  <a:cubicBezTo>
                    <a:pt x="943" y="1"/>
                    <a:pt x="346" y="1420"/>
                    <a:pt x="1" y="2382"/>
                  </a:cubicBezTo>
                  <a:lnTo>
                    <a:pt x="1" y="3272"/>
                  </a:lnTo>
                  <a:lnTo>
                    <a:pt x="2810" y="3272"/>
                  </a:lnTo>
                  <a:cubicBezTo>
                    <a:pt x="2748" y="3042"/>
                    <a:pt x="2641" y="2582"/>
                    <a:pt x="2488" y="2060"/>
                  </a:cubicBezTo>
                  <a:cubicBezTo>
                    <a:pt x="2211" y="1123"/>
                    <a:pt x="1812" y="49"/>
                    <a:pt x="1428" y="2"/>
                  </a:cubicBezTo>
                  <a:cubicBezTo>
                    <a:pt x="1419" y="1"/>
                    <a:pt x="1409" y="1"/>
                    <a:pt x="1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5"/>
            <p:cNvSpPr/>
            <p:nvPr/>
          </p:nvSpPr>
          <p:spPr>
            <a:xfrm>
              <a:off x="2764536" y="1832791"/>
              <a:ext cx="289552" cy="352803"/>
            </a:xfrm>
            <a:custGeom>
              <a:avLst/>
              <a:gdLst/>
              <a:ahLst/>
              <a:cxnLst/>
              <a:rect l="l" t="t" r="r" b="b"/>
              <a:pathLst>
                <a:path w="2472" h="3012" extrusionOk="0">
                  <a:moveTo>
                    <a:pt x="1617" y="1"/>
                  </a:moveTo>
                  <a:cubicBezTo>
                    <a:pt x="1252" y="1"/>
                    <a:pt x="790" y="929"/>
                    <a:pt x="446" y="1799"/>
                  </a:cubicBezTo>
                  <a:cubicBezTo>
                    <a:pt x="246" y="2274"/>
                    <a:pt x="92" y="2735"/>
                    <a:pt x="0" y="3011"/>
                  </a:cubicBezTo>
                  <a:lnTo>
                    <a:pt x="2472" y="3011"/>
                  </a:lnTo>
                  <a:lnTo>
                    <a:pt x="2472" y="1353"/>
                  </a:lnTo>
                  <a:cubicBezTo>
                    <a:pt x="2226" y="663"/>
                    <a:pt x="1935" y="49"/>
                    <a:pt x="1643" y="2"/>
                  </a:cubicBezTo>
                  <a:cubicBezTo>
                    <a:pt x="1634" y="1"/>
                    <a:pt x="1626" y="1"/>
                    <a:pt x="1617" y="1"/>
                  </a:cubicBezTo>
                  <a:close/>
                </a:path>
              </a:pathLst>
            </a:custGeom>
            <a:solidFill>
              <a:srgbClr val="416F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5"/>
            <p:cNvSpPr/>
            <p:nvPr/>
          </p:nvSpPr>
          <p:spPr>
            <a:xfrm>
              <a:off x="2784331" y="1739554"/>
              <a:ext cx="75550" cy="79182"/>
            </a:xfrm>
            <a:custGeom>
              <a:avLst/>
              <a:gdLst/>
              <a:ahLst/>
              <a:cxnLst/>
              <a:rect l="l" t="t" r="r" b="b"/>
              <a:pathLst>
                <a:path w="645" h="676" extrusionOk="0">
                  <a:moveTo>
                    <a:pt x="323" y="0"/>
                  </a:moveTo>
                  <a:cubicBezTo>
                    <a:pt x="138" y="0"/>
                    <a:pt x="0" y="154"/>
                    <a:pt x="0" y="338"/>
                  </a:cubicBezTo>
                  <a:cubicBezTo>
                    <a:pt x="0" y="522"/>
                    <a:pt x="138" y="676"/>
                    <a:pt x="323" y="676"/>
                  </a:cubicBezTo>
                  <a:cubicBezTo>
                    <a:pt x="491" y="676"/>
                    <a:pt x="645" y="522"/>
                    <a:pt x="645" y="338"/>
                  </a:cubicBezTo>
                  <a:cubicBezTo>
                    <a:pt x="645" y="154"/>
                    <a:pt x="491" y="0"/>
                    <a:pt x="3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5"/>
            <p:cNvSpPr/>
            <p:nvPr/>
          </p:nvSpPr>
          <p:spPr>
            <a:xfrm>
              <a:off x="2561312" y="1654984"/>
              <a:ext cx="145830" cy="68523"/>
            </a:xfrm>
            <a:custGeom>
              <a:avLst/>
              <a:gdLst/>
              <a:ahLst/>
              <a:cxnLst/>
              <a:rect l="l" t="t" r="r" b="b"/>
              <a:pathLst>
                <a:path w="1245" h="585" extrusionOk="0">
                  <a:moveTo>
                    <a:pt x="538" y="1"/>
                  </a:moveTo>
                  <a:cubicBezTo>
                    <a:pt x="400" y="16"/>
                    <a:pt x="323" y="139"/>
                    <a:pt x="354" y="277"/>
                  </a:cubicBezTo>
                  <a:cubicBezTo>
                    <a:pt x="338" y="274"/>
                    <a:pt x="322" y="273"/>
                    <a:pt x="306" y="273"/>
                  </a:cubicBezTo>
                  <a:cubicBezTo>
                    <a:pt x="142" y="273"/>
                    <a:pt x="1" y="416"/>
                    <a:pt x="1" y="584"/>
                  </a:cubicBezTo>
                  <a:lnTo>
                    <a:pt x="1244" y="584"/>
                  </a:lnTo>
                  <a:cubicBezTo>
                    <a:pt x="1244" y="461"/>
                    <a:pt x="1198" y="338"/>
                    <a:pt x="1106" y="277"/>
                  </a:cubicBezTo>
                  <a:cubicBezTo>
                    <a:pt x="1048" y="229"/>
                    <a:pt x="973" y="205"/>
                    <a:pt x="894" y="205"/>
                  </a:cubicBezTo>
                  <a:cubicBezTo>
                    <a:pt x="847" y="205"/>
                    <a:pt x="799" y="214"/>
                    <a:pt x="753" y="231"/>
                  </a:cubicBezTo>
                  <a:cubicBezTo>
                    <a:pt x="753" y="93"/>
                    <a:pt x="661" y="1"/>
                    <a:pt x="5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5"/>
            <p:cNvSpPr/>
            <p:nvPr/>
          </p:nvSpPr>
          <p:spPr>
            <a:xfrm>
              <a:off x="2884947" y="1705351"/>
              <a:ext cx="100851" cy="41465"/>
            </a:xfrm>
            <a:custGeom>
              <a:avLst/>
              <a:gdLst/>
              <a:ahLst/>
              <a:cxnLst/>
              <a:rect l="l" t="t" r="r" b="b"/>
              <a:pathLst>
                <a:path w="861" h="354" extrusionOk="0">
                  <a:moveTo>
                    <a:pt x="395" y="1"/>
                  </a:moveTo>
                  <a:cubicBezTo>
                    <a:pt x="307" y="1"/>
                    <a:pt x="212" y="53"/>
                    <a:pt x="246" y="139"/>
                  </a:cubicBezTo>
                  <a:cubicBezTo>
                    <a:pt x="238" y="138"/>
                    <a:pt x="229" y="137"/>
                    <a:pt x="220" y="137"/>
                  </a:cubicBezTo>
                  <a:cubicBezTo>
                    <a:pt x="95" y="137"/>
                    <a:pt x="1" y="239"/>
                    <a:pt x="1" y="354"/>
                  </a:cubicBezTo>
                  <a:lnTo>
                    <a:pt x="845" y="354"/>
                  </a:lnTo>
                  <a:cubicBezTo>
                    <a:pt x="861" y="277"/>
                    <a:pt x="830" y="200"/>
                    <a:pt x="768" y="139"/>
                  </a:cubicBezTo>
                  <a:cubicBezTo>
                    <a:pt x="719" y="109"/>
                    <a:pt x="663" y="92"/>
                    <a:pt x="609" y="92"/>
                  </a:cubicBezTo>
                  <a:cubicBezTo>
                    <a:pt x="579" y="92"/>
                    <a:pt x="550" y="97"/>
                    <a:pt x="523" y="108"/>
                  </a:cubicBezTo>
                  <a:cubicBezTo>
                    <a:pt x="530" y="33"/>
                    <a:pt x="465" y="1"/>
                    <a:pt x="3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3" name="Google Shape;453;p35"/>
          <p:cNvGrpSpPr/>
          <p:nvPr/>
        </p:nvGrpSpPr>
        <p:grpSpPr>
          <a:xfrm>
            <a:off x="2344049" y="3378120"/>
            <a:ext cx="770502" cy="713616"/>
            <a:chOff x="2464210" y="3951240"/>
            <a:chExt cx="780571" cy="722942"/>
          </a:xfrm>
        </p:grpSpPr>
        <p:sp>
          <p:nvSpPr>
            <p:cNvPr id="454" name="Google Shape;454;p35"/>
            <p:cNvSpPr/>
            <p:nvPr/>
          </p:nvSpPr>
          <p:spPr>
            <a:xfrm>
              <a:off x="2464210" y="4001606"/>
              <a:ext cx="780571" cy="672575"/>
            </a:xfrm>
            <a:custGeom>
              <a:avLst/>
              <a:gdLst/>
              <a:ahLst/>
              <a:cxnLst/>
              <a:rect l="l" t="t" r="r" b="b"/>
              <a:pathLst>
                <a:path w="6664" h="5742" extrusionOk="0">
                  <a:moveTo>
                    <a:pt x="1" y="0"/>
                  </a:moveTo>
                  <a:lnTo>
                    <a:pt x="1" y="5742"/>
                  </a:lnTo>
                  <a:lnTo>
                    <a:pt x="6663" y="5742"/>
                  </a:lnTo>
                  <a:lnTo>
                    <a:pt x="66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5"/>
            <p:cNvSpPr/>
            <p:nvPr/>
          </p:nvSpPr>
          <p:spPr>
            <a:xfrm>
              <a:off x="2464210" y="4001606"/>
              <a:ext cx="780571" cy="167265"/>
            </a:xfrm>
            <a:custGeom>
              <a:avLst/>
              <a:gdLst/>
              <a:ahLst/>
              <a:cxnLst/>
              <a:rect l="l" t="t" r="r" b="b"/>
              <a:pathLst>
                <a:path w="6664" h="1428" extrusionOk="0">
                  <a:moveTo>
                    <a:pt x="1" y="0"/>
                  </a:moveTo>
                  <a:lnTo>
                    <a:pt x="1" y="1428"/>
                  </a:lnTo>
                  <a:lnTo>
                    <a:pt x="6663" y="1428"/>
                  </a:lnTo>
                  <a:lnTo>
                    <a:pt x="6663" y="0"/>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5"/>
            <p:cNvSpPr/>
            <p:nvPr/>
          </p:nvSpPr>
          <p:spPr>
            <a:xfrm>
              <a:off x="2696131" y="4276632"/>
              <a:ext cx="316609" cy="68523"/>
            </a:xfrm>
            <a:custGeom>
              <a:avLst/>
              <a:gdLst/>
              <a:ahLst/>
              <a:cxnLst/>
              <a:rect l="l" t="t" r="r" b="b"/>
              <a:pathLst>
                <a:path w="2703" h="585" extrusionOk="0">
                  <a:moveTo>
                    <a:pt x="1" y="1"/>
                  </a:moveTo>
                  <a:lnTo>
                    <a:pt x="1" y="584"/>
                  </a:lnTo>
                  <a:lnTo>
                    <a:pt x="2703" y="584"/>
                  </a:lnTo>
                  <a:lnTo>
                    <a:pt x="2703" y="1"/>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5"/>
            <p:cNvSpPr/>
            <p:nvPr/>
          </p:nvSpPr>
          <p:spPr>
            <a:xfrm>
              <a:off x="2464210" y="4001606"/>
              <a:ext cx="64891" cy="64774"/>
            </a:xfrm>
            <a:custGeom>
              <a:avLst/>
              <a:gdLst/>
              <a:ahLst/>
              <a:cxnLst/>
              <a:rect l="l" t="t" r="r" b="b"/>
              <a:pathLst>
                <a:path w="554" h="553" extrusionOk="0">
                  <a:moveTo>
                    <a:pt x="1" y="0"/>
                  </a:moveTo>
                  <a:lnTo>
                    <a:pt x="1"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5"/>
            <p:cNvSpPr/>
            <p:nvPr/>
          </p:nvSpPr>
          <p:spPr>
            <a:xfrm>
              <a:off x="3179885" y="4001606"/>
              <a:ext cx="64891" cy="64774"/>
            </a:xfrm>
            <a:custGeom>
              <a:avLst/>
              <a:gdLst/>
              <a:ahLst/>
              <a:cxnLst/>
              <a:rect l="l" t="t" r="r" b="b"/>
              <a:pathLst>
                <a:path w="554" h="553" extrusionOk="0">
                  <a:moveTo>
                    <a:pt x="0" y="0"/>
                  </a:moveTo>
                  <a:lnTo>
                    <a:pt x="0"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5"/>
            <p:cNvSpPr/>
            <p:nvPr/>
          </p:nvSpPr>
          <p:spPr>
            <a:xfrm>
              <a:off x="2464210" y="4609287"/>
              <a:ext cx="64891" cy="64891"/>
            </a:xfrm>
            <a:custGeom>
              <a:avLst/>
              <a:gdLst/>
              <a:ahLst/>
              <a:cxnLst/>
              <a:rect l="l" t="t" r="r" b="b"/>
              <a:pathLst>
                <a:path w="554" h="554" extrusionOk="0">
                  <a:moveTo>
                    <a:pt x="1" y="1"/>
                  </a:moveTo>
                  <a:lnTo>
                    <a:pt x="1"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5"/>
            <p:cNvSpPr/>
            <p:nvPr/>
          </p:nvSpPr>
          <p:spPr>
            <a:xfrm>
              <a:off x="3179885" y="4609287"/>
              <a:ext cx="64891" cy="64891"/>
            </a:xfrm>
            <a:custGeom>
              <a:avLst/>
              <a:gdLst/>
              <a:ahLst/>
              <a:cxnLst/>
              <a:rect l="l" t="t" r="r" b="b"/>
              <a:pathLst>
                <a:path w="554" h="554" extrusionOk="0">
                  <a:moveTo>
                    <a:pt x="0" y="1"/>
                  </a:moveTo>
                  <a:lnTo>
                    <a:pt x="0"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5"/>
            <p:cNvSpPr/>
            <p:nvPr/>
          </p:nvSpPr>
          <p:spPr>
            <a:xfrm>
              <a:off x="2775312" y="3951240"/>
              <a:ext cx="158363" cy="50484"/>
            </a:xfrm>
            <a:custGeom>
              <a:avLst/>
              <a:gdLst/>
              <a:ahLst/>
              <a:cxnLst/>
              <a:rect l="l" t="t" r="r" b="b"/>
              <a:pathLst>
                <a:path w="1352" h="431" extrusionOk="0">
                  <a:moveTo>
                    <a:pt x="0" y="0"/>
                  </a:moveTo>
                  <a:lnTo>
                    <a:pt x="0" y="430"/>
                  </a:lnTo>
                  <a:lnTo>
                    <a:pt x="1351" y="430"/>
                  </a:lnTo>
                  <a:lnTo>
                    <a:pt x="13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2" name="Google Shape;462;p35"/>
          <p:cNvSpPr/>
          <p:nvPr/>
        </p:nvSpPr>
        <p:spPr>
          <a:xfrm>
            <a:off x="719975" y="4555100"/>
            <a:ext cx="7703985" cy="47550"/>
          </a:xfrm>
          <a:custGeom>
            <a:avLst/>
            <a:gdLst/>
            <a:ahLst/>
            <a:cxnLst/>
            <a:rect l="l" t="t" r="r" b="b"/>
            <a:pathLst>
              <a:path w="27142" h="538" extrusionOk="0">
                <a:moveTo>
                  <a:pt x="0" y="1"/>
                </a:moveTo>
                <a:lnTo>
                  <a:pt x="0" y="538"/>
                </a:lnTo>
                <a:lnTo>
                  <a:pt x="27141" y="538"/>
                </a:lnTo>
                <a:lnTo>
                  <a:pt x="271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Rectangle 54"/>
          <p:cNvSpPr/>
          <p:nvPr/>
        </p:nvSpPr>
        <p:spPr>
          <a:xfrm>
            <a:off x="8659627" y="4247306"/>
            <a:ext cx="284052" cy="307777"/>
          </a:xfrm>
          <a:prstGeom prst="rect">
            <a:avLst/>
          </a:prstGeom>
        </p:spPr>
        <p:txBody>
          <a:bodyPr wrap="none">
            <a:spAutoFit/>
          </a:bodyPr>
          <a:lstStyle/>
          <a:p>
            <a:r>
              <a:rPr lang="ar-SA" dirty="0" smtClean="0"/>
              <a:t>9</a:t>
            </a:r>
            <a:endParaRPr lang="ar-SA" dirty="0"/>
          </a:p>
        </p:txBody>
      </p:sp>
    </p:spTree>
    <p:extLst>
      <p:ext uri="{BB962C8B-B14F-4D97-AF65-F5344CB8AC3E}">
        <p14:creationId xmlns:p14="http://schemas.microsoft.com/office/powerpoint/2010/main" val="3953696665"/>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22"/>
        <p:cNvGrpSpPr/>
        <p:nvPr/>
      </p:nvGrpSpPr>
      <p:grpSpPr>
        <a:xfrm>
          <a:off x="0" y="0"/>
          <a:ext cx="0" cy="0"/>
          <a:chOff x="0" y="0"/>
          <a:chExt cx="0" cy="0"/>
        </a:xfrm>
      </p:grpSpPr>
      <p:sp>
        <p:nvSpPr>
          <p:cNvPr id="823" name="Google Shape;823;p41"/>
          <p:cNvSpPr txBox="1">
            <a:spLocks noGrp="1"/>
          </p:cNvSpPr>
          <p:nvPr>
            <p:ph type="title"/>
          </p:nvPr>
        </p:nvSpPr>
        <p:spPr>
          <a:xfrm>
            <a:off x="1459740" y="622771"/>
            <a:ext cx="3852000" cy="11325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US" dirty="0" smtClean="0"/>
              <a:t>C</a:t>
            </a:r>
            <a:r>
              <a:rPr lang="en" dirty="0" smtClean="0"/>
              <a:t>onclusion </a:t>
            </a:r>
            <a:br>
              <a:rPr lang="en" dirty="0" smtClean="0"/>
            </a:br>
            <a:endParaRPr sz="3600" dirty="0"/>
          </a:p>
        </p:txBody>
      </p:sp>
      <p:sp>
        <p:nvSpPr>
          <p:cNvPr id="9" name="Google Shape;704;p39"/>
          <p:cNvSpPr txBox="1">
            <a:spLocks/>
          </p:cNvSpPr>
          <p:nvPr/>
        </p:nvSpPr>
        <p:spPr>
          <a:xfrm>
            <a:off x="529989" y="2062604"/>
            <a:ext cx="4344300" cy="3597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Aft>
                <a:spcPts val="1600"/>
              </a:spcAft>
            </a:pPr>
            <a:r>
              <a:rPr lang="en-US" dirty="0" smtClean="0"/>
              <a:t>In conclusion business ethics is really important because it focuses on things that makes the company so much better </a:t>
            </a:r>
          </a:p>
          <a:p>
            <a:pPr algn="ctr">
              <a:spcAft>
                <a:spcPts val="1600"/>
              </a:spcAft>
            </a:pPr>
            <a:r>
              <a:rPr lang="en-US" dirty="0" smtClean="0"/>
              <a:t>For example Loyalty , Respect , Equality and Trustworthiness </a:t>
            </a:r>
            <a:endParaRPr lang="en-US" dirty="0"/>
          </a:p>
        </p:txBody>
      </p:sp>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2654" y="421240"/>
            <a:ext cx="4021476" cy="4294597"/>
          </a:xfrm>
          <a:prstGeom prst="rect">
            <a:avLst/>
          </a:prstGeom>
        </p:spPr>
      </p:pic>
      <p:sp>
        <p:nvSpPr>
          <p:cNvPr id="5" name="Rectangle 4"/>
          <p:cNvSpPr/>
          <p:nvPr/>
        </p:nvSpPr>
        <p:spPr>
          <a:xfrm>
            <a:off x="8390692" y="4138449"/>
            <a:ext cx="383438" cy="307777"/>
          </a:xfrm>
          <a:prstGeom prst="rect">
            <a:avLst/>
          </a:prstGeom>
        </p:spPr>
        <p:txBody>
          <a:bodyPr wrap="none">
            <a:spAutoFit/>
          </a:bodyPr>
          <a:lstStyle/>
          <a:p>
            <a:r>
              <a:rPr lang="ar-SA" dirty="0" smtClean="0"/>
              <a:t>10</a:t>
            </a:r>
            <a:endParaRPr lang="ar-SA" dirty="0"/>
          </a:p>
        </p:txBody>
      </p:sp>
    </p:spTree>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sp>
        <p:nvSpPr>
          <p:cNvPr id="823" name="Google Shape;823;p41"/>
          <p:cNvSpPr txBox="1">
            <a:spLocks noGrp="1"/>
          </p:cNvSpPr>
          <p:nvPr>
            <p:ph type="title"/>
          </p:nvPr>
        </p:nvSpPr>
        <p:spPr>
          <a:xfrm>
            <a:off x="3391282" y="776884"/>
            <a:ext cx="3852000" cy="11325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US" dirty="0" smtClean="0"/>
              <a:t>References </a:t>
            </a:r>
            <a:endParaRPr sz="3600" dirty="0"/>
          </a:p>
        </p:txBody>
      </p:sp>
      <p:sp>
        <p:nvSpPr>
          <p:cNvPr id="9" name="Google Shape;704;p39"/>
          <p:cNvSpPr txBox="1">
            <a:spLocks/>
          </p:cNvSpPr>
          <p:nvPr/>
        </p:nvSpPr>
        <p:spPr>
          <a:xfrm>
            <a:off x="869036" y="2000959"/>
            <a:ext cx="4344300" cy="3597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1600"/>
              </a:spcAft>
            </a:pPr>
            <a:endParaRPr lang="en-US" dirty="0"/>
          </a:p>
        </p:txBody>
      </p:sp>
      <p:sp>
        <p:nvSpPr>
          <p:cNvPr id="2" name="مربع نص 1"/>
          <p:cNvSpPr txBox="1"/>
          <p:nvPr/>
        </p:nvSpPr>
        <p:spPr>
          <a:xfrm>
            <a:off x="523982" y="1703755"/>
            <a:ext cx="8322067" cy="954107"/>
          </a:xfrm>
          <a:prstGeom prst="rect">
            <a:avLst/>
          </a:prstGeom>
          <a:noFill/>
        </p:spPr>
        <p:txBody>
          <a:bodyPr wrap="square" rtlCol="1">
            <a:spAutoFit/>
          </a:bodyPr>
          <a:lstStyle/>
          <a:p>
            <a:pPr algn="ctr"/>
            <a:r>
              <a:rPr lang="en-US" dirty="0">
                <a:hlinkClick r:id="rId3"/>
              </a:rPr>
              <a:t>https://www.redlands.edu/study/schools-and-centers/business/sbblog/2019/may-2019/3-reasons-why-business-ethics-important</a:t>
            </a:r>
            <a:r>
              <a:rPr lang="en-US" dirty="0" smtClean="0">
                <a:hlinkClick r:id="rId3"/>
              </a:rPr>
              <a:t>/#</a:t>
            </a:r>
            <a:r>
              <a:rPr lang="en-US" dirty="0" smtClean="0"/>
              <a:t> </a:t>
            </a:r>
          </a:p>
          <a:p>
            <a:pPr algn="ctr"/>
            <a:r>
              <a:rPr lang="en-US" dirty="0" smtClean="0"/>
              <a:t>( Redlands date accessed :- </a:t>
            </a:r>
            <a:r>
              <a:rPr lang="en-US" dirty="0" err="1" smtClean="0"/>
              <a:t>anuary</a:t>
            </a:r>
            <a:r>
              <a:rPr lang="en-US" dirty="0" smtClean="0"/>
              <a:t> 23 2021 , date published:- May 09 2019</a:t>
            </a:r>
          </a:p>
          <a:p>
            <a:pPr algn="ctr"/>
            <a:endParaRPr lang="ar-LY" dirty="0"/>
          </a:p>
        </p:txBody>
      </p:sp>
      <p:sp>
        <p:nvSpPr>
          <p:cNvPr id="5" name="Rectangle 4"/>
          <p:cNvSpPr/>
          <p:nvPr/>
        </p:nvSpPr>
        <p:spPr>
          <a:xfrm>
            <a:off x="8475435" y="4312621"/>
            <a:ext cx="370614" cy="307777"/>
          </a:xfrm>
          <a:prstGeom prst="rect">
            <a:avLst/>
          </a:prstGeom>
        </p:spPr>
        <p:txBody>
          <a:bodyPr wrap="none">
            <a:spAutoFit/>
          </a:bodyPr>
          <a:lstStyle/>
          <a:p>
            <a:r>
              <a:rPr lang="ar-SA" dirty="0" smtClean="0"/>
              <a:t>11</a:t>
            </a:r>
            <a:endParaRPr lang="ar-SA" dirty="0"/>
          </a:p>
        </p:txBody>
      </p:sp>
    </p:spTree>
    <p:extLst>
      <p:ext uri="{BB962C8B-B14F-4D97-AF65-F5344CB8AC3E}">
        <p14:creationId xmlns:p14="http://schemas.microsoft.com/office/powerpoint/2010/main" val="2615293021"/>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LY"/>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858" y="287677"/>
            <a:ext cx="8905126" cy="4582274"/>
          </a:xfrm>
          <a:prstGeom prst="rect">
            <a:avLst/>
          </a:prstGeom>
        </p:spPr>
      </p:pic>
      <p:sp>
        <p:nvSpPr>
          <p:cNvPr id="4" name="Rectangle 3"/>
          <p:cNvSpPr/>
          <p:nvPr/>
        </p:nvSpPr>
        <p:spPr>
          <a:xfrm>
            <a:off x="8659627" y="4247306"/>
            <a:ext cx="383438" cy="307777"/>
          </a:xfrm>
          <a:prstGeom prst="rect">
            <a:avLst/>
          </a:prstGeom>
        </p:spPr>
        <p:txBody>
          <a:bodyPr wrap="none">
            <a:spAutoFit/>
          </a:bodyPr>
          <a:lstStyle/>
          <a:p>
            <a:r>
              <a:rPr lang="ar-SA" dirty="0" smtClean="0"/>
              <a:t>12</a:t>
            </a:r>
            <a:endParaRPr lang="ar-SA" dirty="0"/>
          </a:p>
        </p:txBody>
      </p:sp>
    </p:spTree>
    <p:extLst>
      <p:ext uri="{BB962C8B-B14F-4D97-AF65-F5344CB8AC3E}">
        <p14:creationId xmlns:p14="http://schemas.microsoft.com/office/powerpoint/2010/main" val="1361880906"/>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41"/>
        <p:cNvGrpSpPr/>
        <p:nvPr/>
      </p:nvGrpSpPr>
      <p:grpSpPr>
        <a:xfrm>
          <a:off x="0" y="0"/>
          <a:ext cx="0" cy="0"/>
          <a:chOff x="0" y="0"/>
          <a:chExt cx="0" cy="0"/>
        </a:xfrm>
      </p:grpSpPr>
      <p:grpSp>
        <p:nvGrpSpPr>
          <p:cNvPr id="1742" name="Google Shape;1742;p53"/>
          <p:cNvGrpSpPr/>
          <p:nvPr/>
        </p:nvGrpSpPr>
        <p:grpSpPr>
          <a:xfrm>
            <a:off x="3391350" y="539975"/>
            <a:ext cx="5032657" cy="3624300"/>
            <a:chOff x="3391350" y="539975"/>
            <a:chExt cx="5032657" cy="3624300"/>
          </a:xfrm>
        </p:grpSpPr>
        <p:sp>
          <p:nvSpPr>
            <p:cNvPr id="1743" name="Google Shape;1743;p53"/>
            <p:cNvSpPr/>
            <p:nvPr/>
          </p:nvSpPr>
          <p:spPr>
            <a:xfrm>
              <a:off x="3391350" y="575369"/>
              <a:ext cx="5032657" cy="3553512"/>
            </a:xfrm>
            <a:custGeom>
              <a:avLst/>
              <a:gdLst/>
              <a:ahLst/>
              <a:cxnLst/>
              <a:rect l="l" t="t" r="r" b="b"/>
              <a:pathLst>
                <a:path w="23581" h="34726" extrusionOk="0">
                  <a:moveTo>
                    <a:pt x="1" y="1"/>
                  </a:moveTo>
                  <a:lnTo>
                    <a:pt x="1" y="34725"/>
                  </a:lnTo>
                  <a:lnTo>
                    <a:pt x="23581" y="34725"/>
                  </a:lnTo>
                  <a:lnTo>
                    <a:pt x="235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53"/>
            <p:cNvSpPr/>
            <p:nvPr/>
          </p:nvSpPr>
          <p:spPr>
            <a:xfrm>
              <a:off x="5588629" y="539975"/>
              <a:ext cx="638100" cy="3624300"/>
            </a:xfrm>
            <a:prstGeom prst="roundRect">
              <a:avLst>
                <a:gd name="adj" fmla="val 16667"/>
              </a:avLst>
            </a:prstGeom>
            <a:solidFill>
              <a:srgbClr val="398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53"/>
            <p:cNvSpPr/>
            <p:nvPr/>
          </p:nvSpPr>
          <p:spPr>
            <a:xfrm>
              <a:off x="3486697" y="682350"/>
              <a:ext cx="4841963" cy="3339550"/>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53"/>
            <p:cNvSpPr/>
            <p:nvPr/>
          </p:nvSpPr>
          <p:spPr>
            <a:xfrm>
              <a:off x="3554097" y="682350"/>
              <a:ext cx="4707163" cy="3339550"/>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53"/>
            <p:cNvSpPr/>
            <p:nvPr/>
          </p:nvSpPr>
          <p:spPr>
            <a:xfrm>
              <a:off x="5882775" y="682325"/>
              <a:ext cx="49800" cy="2691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53"/>
            <p:cNvSpPr/>
            <p:nvPr/>
          </p:nvSpPr>
          <p:spPr>
            <a:xfrm>
              <a:off x="5882775" y="3752725"/>
              <a:ext cx="49800" cy="2691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49" name="Google Shape;1749;p53"/>
          <p:cNvSpPr txBox="1">
            <a:spLocks noGrp="1"/>
          </p:cNvSpPr>
          <p:nvPr>
            <p:ph type="title"/>
          </p:nvPr>
        </p:nvSpPr>
        <p:spPr>
          <a:xfrm>
            <a:off x="3735525" y="917600"/>
            <a:ext cx="43443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C</a:t>
            </a:r>
            <a:r>
              <a:rPr lang="en" dirty="0" smtClean="0"/>
              <a:t>ontents </a:t>
            </a:r>
            <a:endParaRPr dirty="0"/>
          </a:p>
        </p:txBody>
      </p:sp>
      <p:sp>
        <p:nvSpPr>
          <p:cNvPr id="1751" name="Google Shape;1751;p53"/>
          <p:cNvSpPr/>
          <p:nvPr/>
        </p:nvSpPr>
        <p:spPr>
          <a:xfrm>
            <a:off x="3842949" y="1687023"/>
            <a:ext cx="330041" cy="305284"/>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53"/>
          <p:cNvSpPr txBox="1">
            <a:spLocks noGrp="1"/>
          </p:cNvSpPr>
          <p:nvPr>
            <p:ph type="subTitle" idx="1"/>
          </p:nvPr>
        </p:nvSpPr>
        <p:spPr>
          <a:xfrm>
            <a:off x="4354425" y="1634025"/>
            <a:ext cx="3725400" cy="29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I</a:t>
            </a:r>
            <a:r>
              <a:rPr lang="en" dirty="0" smtClean="0"/>
              <a:t>ntroduction </a:t>
            </a:r>
            <a:endParaRPr dirty="0"/>
          </a:p>
        </p:txBody>
      </p:sp>
      <p:sp>
        <p:nvSpPr>
          <p:cNvPr id="1755" name="Google Shape;1755;p53"/>
          <p:cNvSpPr txBox="1">
            <a:spLocks noGrp="1"/>
          </p:cNvSpPr>
          <p:nvPr>
            <p:ph type="subTitle" idx="3"/>
          </p:nvPr>
        </p:nvSpPr>
        <p:spPr>
          <a:xfrm>
            <a:off x="4364029" y="3080698"/>
            <a:ext cx="3725400" cy="29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C</a:t>
            </a:r>
            <a:r>
              <a:rPr lang="en" dirty="0" smtClean="0"/>
              <a:t>onclusion / References </a:t>
            </a:r>
            <a:endParaRPr dirty="0"/>
          </a:p>
        </p:txBody>
      </p:sp>
      <p:sp>
        <p:nvSpPr>
          <p:cNvPr id="1757" name="Google Shape;1757;p53"/>
          <p:cNvSpPr txBox="1">
            <a:spLocks noGrp="1"/>
          </p:cNvSpPr>
          <p:nvPr>
            <p:ph type="subTitle" idx="5"/>
          </p:nvPr>
        </p:nvSpPr>
        <p:spPr>
          <a:xfrm>
            <a:off x="4280585" y="2399929"/>
            <a:ext cx="3725400" cy="29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T</a:t>
            </a:r>
            <a:r>
              <a:rPr lang="en" dirty="0" smtClean="0"/>
              <a:t>he 3 Importance </a:t>
            </a:r>
            <a:endParaRPr dirty="0"/>
          </a:p>
        </p:txBody>
      </p:sp>
      <p:sp>
        <p:nvSpPr>
          <p:cNvPr id="1760" name="Google Shape;1760;p53"/>
          <p:cNvSpPr txBox="1">
            <a:spLocks noGrp="1"/>
          </p:cNvSpPr>
          <p:nvPr>
            <p:ph type="title" idx="7"/>
          </p:nvPr>
        </p:nvSpPr>
        <p:spPr>
          <a:xfrm>
            <a:off x="3871149" y="1721673"/>
            <a:ext cx="301841" cy="27063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a:t>
            </a:r>
            <a:endParaRPr dirty="0"/>
          </a:p>
        </p:txBody>
      </p:sp>
      <p:sp>
        <p:nvSpPr>
          <p:cNvPr id="1762" name="Google Shape;1762;p53"/>
          <p:cNvSpPr/>
          <p:nvPr/>
        </p:nvSpPr>
        <p:spPr>
          <a:xfrm>
            <a:off x="789959" y="539976"/>
            <a:ext cx="2516270" cy="4015107"/>
          </a:xfrm>
          <a:custGeom>
            <a:avLst/>
            <a:gdLst/>
            <a:ahLst/>
            <a:cxnLst/>
            <a:rect l="l" t="t" r="r" b="b"/>
            <a:pathLst>
              <a:path w="23581" h="34726" extrusionOk="0">
                <a:moveTo>
                  <a:pt x="1" y="1"/>
                </a:moveTo>
                <a:lnTo>
                  <a:pt x="1" y="34725"/>
                </a:lnTo>
                <a:lnTo>
                  <a:pt x="23581" y="34725"/>
                </a:lnTo>
                <a:lnTo>
                  <a:pt x="235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53"/>
          <p:cNvSpPr/>
          <p:nvPr/>
        </p:nvSpPr>
        <p:spPr>
          <a:xfrm>
            <a:off x="886723" y="648200"/>
            <a:ext cx="2322741" cy="1049159"/>
          </a:xfrm>
          <a:custGeom>
            <a:avLst/>
            <a:gdLst/>
            <a:ahLst/>
            <a:cxnLst/>
            <a:rect l="l" t="t" r="r" b="b"/>
            <a:pathLst>
              <a:path w="21892" h="9074" extrusionOk="0">
                <a:moveTo>
                  <a:pt x="0" y="1"/>
                </a:moveTo>
                <a:lnTo>
                  <a:pt x="0" y="9074"/>
                </a:lnTo>
                <a:lnTo>
                  <a:pt x="21891" y="9074"/>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53"/>
          <p:cNvSpPr/>
          <p:nvPr/>
        </p:nvSpPr>
        <p:spPr>
          <a:xfrm>
            <a:off x="886723" y="1846374"/>
            <a:ext cx="2322741" cy="1050893"/>
          </a:xfrm>
          <a:custGeom>
            <a:avLst/>
            <a:gdLst/>
            <a:ahLst/>
            <a:cxnLst/>
            <a:rect l="l" t="t" r="r" b="b"/>
            <a:pathLst>
              <a:path w="21892" h="9089" extrusionOk="0">
                <a:moveTo>
                  <a:pt x="0" y="0"/>
                </a:moveTo>
                <a:lnTo>
                  <a:pt x="0" y="9088"/>
                </a:lnTo>
                <a:lnTo>
                  <a:pt x="21891" y="9088"/>
                </a:lnTo>
                <a:lnTo>
                  <a:pt x="218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53"/>
          <p:cNvSpPr/>
          <p:nvPr/>
        </p:nvSpPr>
        <p:spPr>
          <a:xfrm>
            <a:off x="886723" y="3042582"/>
            <a:ext cx="2322741" cy="1050893"/>
          </a:xfrm>
          <a:custGeom>
            <a:avLst/>
            <a:gdLst/>
            <a:ahLst/>
            <a:cxnLst/>
            <a:rect l="l" t="t" r="r" b="b"/>
            <a:pathLst>
              <a:path w="21892" h="9089" extrusionOk="0">
                <a:moveTo>
                  <a:pt x="0" y="1"/>
                </a:moveTo>
                <a:lnTo>
                  <a:pt x="0" y="9089"/>
                </a:lnTo>
                <a:lnTo>
                  <a:pt x="21891" y="9089"/>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53">
            <a:hlinkClick r:id="rId3" action="ppaction://hlinksldjump"/>
          </p:cNvPr>
          <p:cNvSpPr/>
          <p:nvPr/>
        </p:nvSpPr>
        <p:spPr>
          <a:xfrm>
            <a:off x="88767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07</a:t>
            </a:r>
            <a:endParaRPr sz="1200">
              <a:solidFill>
                <a:schemeClr val="dk1"/>
              </a:solidFill>
              <a:latin typeface="Bebas Neue"/>
              <a:ea typeface="Bebas Neue"/>
              <a:cs typeface="Bebas Neue"/>
              <a:sym typeface="Bebas Neue"/>
            </a:endParaRPr>
          </a:p>
        </p:txBody>
      </p:sp>
      <p:sp>
        <p:nvSpPr>
          <p:cNvPr id="1767" name="Google Shape;1767;p53">
            <a:hlinkClick r:id="rId4" action="ppaction://hlinksldjump"/>
          </p:cNvPr>
          <p:cNvSpPr/>
          <p:nvPr/>
        </p:nvSpPr>
        <p:spPr>
          <a:xfrm>
            <a:off x="1114870"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08</a:t>
            </a:r>
            <a:endParaRPr sz="1200">
              <a:solidFill>
                <a:srgbClr val="FFFFFF"/>
              </a:solidFill>
              <a:latin typeface="Bebas Neue"/>
              <a:ea typeface="Bebas Neue"/>
              <a:cs typeface="Bebas Neue"/>
              <a:sym typeface="Bebas Neue"/>
            </a:endParaRPr>
          </a:p>
        </p:txBody>
      </p:sp>
      <p:sp>
        <p:nvSpPr>
          <p:cNvPr id="1768" name="Google Shape;1768;p53">
            <a:hlinkClick r:id="rId5" action="ppaction://hlinksldjump"/>
          </p:cNvPr>
          <p:cNvSpPr/>
          <p:nvPr/>
        </p:nvSpPr>
        <p:spPr>
          <a:xfrm>
            <a:off x="1342065"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09</a:t>
            </a:r>
            <a:endParaRPr sz="1200">
              <a:solidFill>
                <a:schemeClr val="dk1"/>
              </a:solidFill>
              <a:latin typeface="Bebas Neue"/>
              <a:ea typeface="Bebas Neue"/>
              <a:cs typeface="Bebas Neue"/>
              <a:sym typeface="Bebas Neue"/>
            </a:endParaRPr>
          </a:p>
        </p:txBody>
      </p:sp>
      <p:sp>
        <p:nvSpPr>
          <p:cNvPr id="1769" name="Google Shape;1769;p53">
            <a:hlinkClick r:id="" action="ppaction://noaction"/>
          </p:cNvPr>
          <p:cNvSpPr/>
          <p:nvPr/>
        </p:nvSpPr>
        <p:spPr>
          <a:xfrm>
            <a:off x="1567410"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10</a:t>
            </a:r>
            <a:endParaRPr sz="1200">
              <a:solidFill>
                <a:schemeClr val="dk1"/>
              </a:solidFill>
              <a:latin typeface="Bebas Neue"/>
              <a:ea typeface="Bebas Neue"/>
              <a:cs typeface="Bebas Neue"/>
              <a:sym typeface="Bebas Neue"/>
            </a:endParaRPr>
          </a:p>
        </p:txBody>
      </p:sp>
      <p:sp>
        <p:nvSpPr>
          <p:cNvPr id="1770" name="Google Shape;1770;p53">
            <a:hlinkClick r:id="" action="ppaction://noaction"/>
          </p:cNvPr>
          <p:cNvSpPr/>
          <p:nvPr/>
        </p:nvSpPr>
        <p:spPr>
          <a:xfrm>
            <a:off x="1794605"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11</a:t>
            </a:r>
            <a:endParaRPr sz="1200">
              <a:solidFill>
                <a:srgbClr val="FFFFFF"/>
              </a:solidFill>
              <a:latin typeface="Bebas Neue"/>
              <a:ea typeface="Bebas Neue"/>
              <a:cs typeface="Bebas Neue"/>
              <a:sym typeface="Bebas Neue"/>
            </a:endParaRPr>
          </a:p>
        </p:txBody>
      </p:sp>
      <p:sp>
        <p:nvSpPr>
          <p:cNvPr id="1771" name="Google Shape;1771;p53">
            <a:hlinkClick r:id="" action="ppaction://noaction"/>
          </p:cNvPr>
          <p:cNvSpPr/>
          <p:nvPr/>
        </p:nvSpPr>
        <p:spPr>
          <a:xfrm>
            <a:off x="2021800"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12</a:t>
            </a:r>
            <a:endParaRPr sz="1200">
              <a:solidFill>
                <a:srgbClr val="FFFFFF"/>
              </a:solidFill>
              <a:latin typeface="Bebas Neue"/>
              <a:ea typeface="Bebas Neue"/>
              <a:cs typeface="Bebas Neue"/>
              <a:sym typeface="Bebas Neue"/>
            </a:endParaRPr>
          </a:p>
        </p:txBody>
      </p:sp>
      <p:sp>
        <p:nvSpPr>
          <p:cNvPr id="1772" name="Google Shape;1772;p53">
            <a:hlinkClick r:id=""/>
          </p:cNvPr>
          <p:cNvSpPr/>
          <p:nvPr/>
        </p:nvSpPr>
        <p:spPr>
          <a:xfrm>
            <a:off x="887676"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01</a:t>
            </a:r>
            <a:endParaRPr sz="1200">
              <a:solidFill>
                <a:srgbClr val="FFFFFF"/>
              </a:solidFill>
              <a:latin typeface="Bebas Neue"/>
              <a:ea typeface="Bebas Neue"/>
              <a:cs typeface="Bebas Neue"/>
              <a:sym typeface="Bebas Neue"/>
            </a:endParaRPr>
          </a:p>
        </p:txBody>
      </p:sp>
      <p:sp>
        <p:nvSpPr>
          <p:cNvPr id="1773" name="Google Shape;1773;p53">
            <a:hlinkClick r:id="rId6" action="ppaction://hlinksldjump"/>
          </p:cNvPr>
          <p:cNvSpPr/>
          <p:nvPr/>
        </p:nvSpPr>
        <p:spPr>
          <a:xfrm>
            <a:off x="1114870"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02</a:t>
            </a:r>
            <a:endParaRPr sz="1200">
              <a:solidFill>
                <a:schemeClr val="dk1"/>
              </a:solidFill>
              <a:latin typeface="Bebas Neue"/>
              <a:ea typeface="Bebas Neue"/>
              <a:cs typeface="Bebas Neue"/>
              <a:sym typeface="Bebas Neue"/>
            </a:endParaRPr>
          </a:p>
        </p:txBody>
      </p:sp>
      <p:sp>
        <p:nvSpPr>
          <p:cNvPr id="1774" name="Google Shape;1774;p53">
            <a:hlinkClick r:id="rId7" action="ppaction://hlinksldjump"/>
          </p:cNvPr>
          <p:cNvSpPr/>
          <p:nvPr/>
        </p:nvSpPr>
        <p:spPr>
          <a:xfrm>
            <a:off x="1342065" y="946495"/>
            <a:ext cx="225464" cy="750853"/>
          </a:xfrm>
          <a:custGeom>
            <a:avLst/>
            <a:gdLst/>
            <a:ahLst/>
            <a:cxnLst/>
            <a:rect l="l" t="t" r="r" b="b"/>
            <a:pathLst>
              <a:path w="1950" h="6494" extrusionOk="0">
                <a:moveTo>
                  <a:pt x="0" y="0"/>
                </a:moveTo>
                <a:lnTo>
                  <a:pt x="0" y="6494"/>
                </a:lnTo>
                <a:lnTo>
                  <a:pt x="1950" y="6494"/>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03</a:t>
            </a:r>
            <a:endParaRPr sz="1200">
              <a:solidFill>
                <a:srgbClr val="FFFFFF"/>
              </a:solidFill>
              <a:latin typeface="Bebas Neue"/>
              <a:ea typeface="Bebas Neue"/>
              <a:cs typeface="Bebas Neue"/>
              <a:sym typeface="Bebas Neue"/>
            </a:endParaRPr>
          </a:p>
        </p:txBody>
      </p:sp>
      <p:sp>
        <p:nvSpPr>
          <p:cNvPr id="1775" name="Google Shape;1775;p53">
            <a:hlinkClick r:id="rId8" action="ppaction://hlinksldjump"/>
          </p:cNvPr>
          <p:cNvSpPr/>
          <p:nvPr/>
        </p:nvSpPr>
        <p:spPr>
          <a:xfrm>
            <a:off x="1567410"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04</a:t>
            </a:r>
            <a:endParaRPr sz="1200">
              <a:solidFill>
                <a:srgbClr val="FFFFFF"/>
              </a:solidFill>
              <a:latin typeface="Bebas Neue"/>
              <a:ea typeface="Bebas Neue"/>
              <a:cs typeface="Bebas Neue"/>
              <a:sym typeface="Bebas Neue"/>
            </a:endParaRPr>
          </a:p>
        </p:txBody>
      </p:sp>
      <p:sp>
        <p:nvSpPr>
          <p:cNvPr id="1776" name="Google Shape;1776;p53">
            <a:hlinkClick r:id="rId9" action="ppaction://hlinksldjump"/>
          </p:cNvPr>
          <p:cNvSpPr/>
          <p:nvPr/>
        </p:nvSpPr>
        <p:spPr>
          <a:xfrm>
            <a:off x="1794605"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05</a:t>
            </a:r>
            <a:endParaRPr sz="1200">
              <a:solidFill>
                <a:schemeClr val="dk1"/>
              </a:solidFill>
              <a:latin typeface="Bebas Neue"/>
              <a:ea typeface="Bebas Neue"/>
              <a:cs typeface="Bebas Neue"/>
              <a:sym typeface="Bebas Neue"/>
            </a:endParaRPr>
          </a:p>
        </p:txBody>
      </p:sp>
      <p:sp>
        <p:nvSpPr>
          <p:cNvPr id="1777" name="Google Shape;1777;p53">
            <a:hlinkClick r:id=""/>
          </p:cNvPr>
          <p:cNvSpPr/>
          <p:nvPr/>
        </p:nvSpPr>
        <p:spPr>
          <a:xfrm>
            <a:off x="2021800" y="946495"/>
            <a:ext cx="225579" cy="750853"/>
          </a:xfrm>
          <a:custGeom>
            <a:avLst/>
            <a:gdLst/>
            <a:ahLst/>
            <a:cxnLst/>
            <a:rect l="l" t="t" r="r" b="b"/>
            <a:pathLst>
              <a:path w="1951" h="6494" extrusionOk="0">
                <a:moveTo>
                  <a:pt x="1" y="0"/>
                </a:moveTo>
                <a:lnTo>
                  <a:pt x="1" y="6494"/>
                </a:lnTo>
                <a:lnTo>
                  <a:pt x="1950" y="6494"/>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06</a:t>
            </a:r>
            <a:endParaRPr sz="1200">
              <a:solidFill>
                <a:schemeClr val="dk1"/>
              </a:solidFill>
              <a:latin typeface="Bebas Neue"/>
              <a:ea typeface="Bebas Neue"/>
              <a:cs typeface="Bebas Neue"/>
              <a:sym typeface="Bebas Neue"/>
            </a:endParaRPr>
          </a:p>
        </p:txBody>
      </p:sp>
      <p:sp>
        <p:nvSpPr>
          <p:cNvPr id="1778" name="Google Shape;1778;p53">
            <a:hlinkClick r:id="" action="ppaction://noaction"/>
          </p:cNvPr>
          <p:cNvSpPr/>
          <p:nvPr/>
        </p:nvSpPr>
        <p:spPr>
          <a:xfrm>
            <a:off x="887676"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rgbClr val="55B499"/>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17</a:t>
            </a:r>
            <a:endParaRPr sz="1200">
              <a:solidFill>
                <a:srgbClr val="FFFFFF"/>
              </a:solidFill>
              <a:latin typeface="Bebas Neue"/>
              <a:ea typeface="Bebas Neue"/>
              <a:cs typeface="Bebas Neue"/>
              <a:sym typeface="Bebas Neue"/>
            </a:endParaRPr>
          </a:p>
        </p:txBody>
      </p:sp>
      <p:sp>
        <p:nvSpPr>
          <p:cNvPr id="1779" name="Google Shape;1779;p53">
            <a:hlinkClick r:id="" action="ppaction://noaction"/>
          </p:cNvPr>
          <p:cNvSpPr/>
          <p:nvPr/>
        </p:nvSpPr>
        <p:spPr>
          <a:xfrm>
            <a:off x="1114870"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18</a:t>
            </a:r>
            <a:endParaRPr sz="1200">
              <a:solidFill>
                <a:srgbClr val="FFFFFF"/>
              </a:solidFill>
              <a:latin typeface="Bebas Neue"/>
              <a:ea typeface="Bebas Neue"/>
              <a:cs typeface="Bebas Neue"/>
              <a:sym typeface="Bebas Neue"/>
            </a:endParaRPr>
          </a:p>
        </p:txBody>
      </p:sp>
      <p:sp>
        <p:nvSpPr>
          <p:cNvPr id="1780" name="Google Shape;1780;p53">
            <a:hlinkClick r:id="" action="ppaction://noaction"/>
          </p:cNvPr>
          <p:cNvSpPr/>
          <p:nvPr/>
        </p:nvSpPr>
        <p:spPr>
          <a:xfrm>
            <a:off x="1342065" y="3340774"/>
            <a:ext cx="225464" cy="752702"/>
          </a:xfrm>
          <a:custGeom>
            <a:avLst/>
            <a:gdLst/>
            <a:ahLst/>
            <a:cxnLst/>
            <a:rect l="l" t="t" r="r" b="b"/>
            <a:pathLst>
              <a:path w="1950" h="6510" extrusionOk="0">
                <a:moveTo>
                  <a:pt x="0" y="1"/>
                </a:moveTo>
                <a:lnTo>
                  <a:pt x="0" y="6510"/>
                </a:lnTo>
                <a:lnTo>
                  <a:pt x="1950" y="6510"/>
                </a:lnTo>
                <a:lnTo>
                  <a:pt x="1950"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19</a:t>
            </a:r>
            <a:endParaRPr sz="1200">
              <a:solidFill>
                <a:srgbClr val="FFFFFF"/>
              </a:solidFill>
              <a:latin typeface="Bebas Neue"/>
              <a:ea typeface="Bebas Neue"/>
              <a:cs typeface="Bebas Neue"/>
              <a:sym typeface="Bebas Neue"/>
            </a:endParaRPr>
          </a:p>
        </p:txBody>
      </p:sp>
      <p:sp>
        <p:nvSpPr>
          <p:cNvPr id="1781" name="Google Shape;1781;p53">
            <a:hlinkClick r:id="" action="ppaction://noaction"/>
          </p:cNvPr>
          <p:cNvSpPr/>
          <p:nvPr/>
        </p:nvSpPr>
        <p:spPr>
          <a:xfrm>
            <a:off x="1567410"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20</a:t>
            </a:r>
            <a:endParaRPr sz="1200">
              <a:solidFill>
                <a:schemeClr val="dk1"/>
              </a:solidFill>
              <a:latin typeface="Bebas Neue"/>
              <a:ea typeface="Bebas Neue"/>
              <a:cs typeface="Bebas Neue"/>
              <a:sym typeface="Bebas Neue"/>
            </a:endParaRPr>
          </a:p>
        </p:txBody>
      </p:sp>
      <p:sp>
        <p:nvSpPr>
          <p:cNvPr id="1782" name="Google Shape;1782;p53">
            <a:hlinkClick r:id="" action="ppaction://noaction"/>
          </p:cNvPr>
          <p:cNvSpPr/>
          <p:nvPr/>
        </p:nvSpPr>
        <p:spPr>
          <a:xfrm>
            <a:off x="1794605"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21</a:t>
            </a:r>
            <a:endParaRPr sz="1200">
              <a:solidFill>
                <a:srgbClr val="FFFFFF"/>
              </a:solidFill>
              <a:latin typeface="Bebas Neue"/>
              <a:ea typeface="Bebas Neue"/>
              <a:cs typeface="Bebas Neue"/>
              <a:sym typeface="Bebas Neue"/>
            </a:endParaRPr>
          </a:p>
        </p:txBody>
      </p:sp>
      <p:sp>
        <p:nvSpPr>
          <p:cNvPr id="1783" name="Google Shape;1783;p53">
            <a:hlinkClick r:id="" action="ppaction://noaction"/>
          </p:cNvPr>
          <p:cNvSpPr/>
          <p:nvPr/>
        </p:nvSpPr>
        <p:spPr>
          <a:xfrm>
            <a:off x="2021800" y="3340774"/>
            <a:ext cx="225579" cy="752702"/>
          </a:xfrm>
          <a:custGeom>
            <a:avLst/>
            <a:gdLst/>
            <a:ahLst/>
            <a:cxnLst/>
            <a:rect l="l" t="t" r="r" b="b"/>
            <a:pathLst>
              <a:path w="1951" h="6510" extrusionOk="0">
                <a:moveTo>
                  <a:pt x="1" y="1"/>
                </a:moveTo>
                <a:lnTo>
                  <a:pt x="1" y="6510"/>
                </a:lnTo>
                <a:lnTo>
                  <a:pt x="1950" y="6510"/>
                </a:lnTo>
                <a:lnTo>
                  <a:pt x="1950" y="1"/>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22</a:t>
            </a:r>
            <a:endParaRPr sz="1200">
              <a:solidFill>
                <a:schemeClr val="dk1"/>
              </a:solidFill>
              <a:latin typeface="Bebas Neue"/>
              <a:ea typeface="Bebas Neue"/>
              <a:cs typeface="Bebas Neue"/>
              <a:sym typeface="Bebas Neue"/>
            </a:endParaRPr>
          </a:p>
        </p:txBody>
      </p:sp>
      <p:sp>
        <p:nvSpPr>
          <p:cNvPr id="1784" name="Google Shape;1784;p53">
            <a:hlinkClick r:id="" action="ppaction://noaction"/>
          </p:cNvPr>
          <p:cNvSpPr/>
          <p:nvPr/>
        </p:nvSpPr>
        <p:spPr>
          <a:xfrm>
            <a:off x="2248995"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13</a:t>
            </a:r>
            <a:endParaRPr sz="1200">
              <a:solidFill>
                <a:schemeClr val="dk1"/>
              </a:solidFill>
              <a:latin typeface="Bebas Neue"/>
              <a:ea typeface="Bebas Neue"/>
              <a:cs typeface="Bebas Neue"/>
              <a:sym typeface="Bebas Neue"/>
            </a:endParaRPr>
          </a:p>
        </p:txBody>
      </p:sp>
      <p:sp>
        <p:nvSpPr>
          <p:cNvPr id="1785" name="Google Shape;1785;p53">
            <a:hlinkClick r:id="" action="ppaction://noaction"/>
          </p:cNvPr>
          <p:cNvSpPr/>
          <p:nvPr/>
        </p:nvSpPr>
        <p:spPr>
          <a:xfrm>
            <a:off x="247445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14</a:t>
            </a:r>
            <a:endParaRPr sz="1200">
              <a:solidFill>
                <a:schemeClr val="dk1"/>
              </a:solidFill>
              <a:latin typeface="Bebas Neue"/>
              <a:ea typeface="Bebas Neue"/>
              <a:cs typeface="Bebas Neue"/>
              <a:sym typeface="Bebas Neue"/>
            </a:endParaRPr>
          </a:p>
        </p:txBody>
      </p:sp>
      <p:sp>
        <p:nvSpPr>
          <p:cNvPr id="1786" name="Google Shape;1786;p53">
            <a:hlinkClick r:id="rId10" action="ppaction://hlinksldjump"/>
          </p:cNvPr>
          <p:cNvSpPr/>
          <p:nvPr/>
        </p:nvSpPr>
        <p:spPr>
          <a:xfrm>
            <a:off x="2701651"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15</a:t>
            </a:r>
            <a:endParaRPr sz="1200">
              <a:solidFill>
                <a:srgbClr val="FFFFFF"/>
              </a:solidFill>
              <a:latin typeface="Bebas Neue"/>
              <a:ea typeface="Bebas Neue"/>
              <a:cs typeface="Bebas Neue"/>
              <a:sym typeface="Bebas Neue"/>
            </a:endParaRPr>
          </a:p>
        </p:txBody>
      </p:sp>
      <p:sp>
        <p:nvSpPr>
          <p:cNvPr id="1787" name="Google Shape;1787;p53">
            <a:hlinkClick r:id="" action="ppaction://noaction"/>
          </p:cNvPr>
          <p:cNvSpPr/>
          <p:nvPr/>
        </p:nvSpPr>
        <p:spPr>
          <a:xfrm>
            <a:off x="2928846"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16</a:t>
            </a:r>
            <a:endParaRPr sz="1200">
              <a:solidFill>
                <a:srgbClr val="FFFFFF"/>
              </a:solidFill>
              <a:latin typeface="Bebas Neue"/>
              <a:ea typeface="Bebas Neue"/>
              <a:cs typeface="Bebas Neue"/>
              <a:sym typeface="Bebas Neue"/>
            </a:endParaRPr>
          </a:p>
        </p:txBody>
      </p:sp>
      <p:grpSp>
        <p:nvGrpSpPr>
          <p:cNvPr id="1788" name="Google Shape;1788;p53"/>
          <p:cNvGrpSpPr/>
          <p:nvPr/>
        </p:nvGrpSpPr>
        <p:grpSpPr>
          <a:xfrm>
            <a:off x="2344040" y="946492"/>
            <a:ext cx="770519" cy="750846"/>
            <a:chOff x="2464210" y="1487837"/>
            <a:chExt cx="742741" cy="760658"/>
          </a:xfrm>
        </p:grpSpPr>
        <p:sp>
          <p:nvSpPr>
            <p:cNvPr id="1789" name="Google Shape;1789;p53"/>
            <p:cNvSpPr/>
            <p:nvPr/>
          </p:nvSpPr>
          <p:spPr>
            <a:xfrm>
              <a:off x="3089925" y="1865118"/>
              <a:ext cx="117025" cy="383378"/>
            </a:xfrm>
            <a:custGeom>
              <a:avLst/>
              <a:gdLst/>
              <a:ahLst/>
              <a:cxnLst/>
              <a:rect l="l" t="t" r="r" b="b"/>
              <a:pathLst>
                <a:path w="999" h="3378" extrusionOk="0">
                  <a:moveTo>
                    <a:pt x="1" y="1"/>
                  </a:moveTo>
                  <a:lnTo>
                    <a:pt x="1" y="3378"/>
                  </a:lnTo>
                  <a:lnTo>
                    <a:pt x="999" y="3378"/>
                  </a:lnTo>
                  <a:lnTo>
                    <a:pt x="1" y="1"/>
                  </a:lnTo>
                  <a:close/>
                </a:path>
              </a:pathLst>
            </a:custGeom>
            <a:solidFill>
              <a:srgbClr val="3C92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53"/>
            <p:cNvSpPr/>
            <p:nvPr/>
          </p:nvSpPr>
          <p:spPr>
            <a:xfrm>
              <a:off x="2464210" y="1487837"/>
              <a:ext cx="651022" cy="760658"/>
            </a:xfrm>
            <a:custGeom>
              <a:avLst/>
              <a:gdLst/>
              <a:ahLst/>
              <a:cxnLst/>
              <a:rect l="l" t="t" r="r" b="b"/>
              <a:pathLst>
                <a:path w="5558" h="6494" extrusionOk="0">
                  <a:moveTo>
                    <a:pt x="1" y="0"/>
                  </a:moveTo>
                  <a:lnTo>
                    <a:pt x="1" y="6494"/>
                  </a:lnTo>
                  <a:lnTo>
                    <a:pt x="5558" y="6494"/>
                  </a:lnTo>
                  <a:lnTo>
                    <a:pt x="55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53"/>
            <p:cNvSpPr/>
            <p:nvPr/>
          </p:nvSpPr>
          <p:spPr>
            <a:xfrm>
              <a:off x="2525353" y="1550737"/>
              <a:ext cx="528736" cy="634858"/>
            </a:xfrm>
            <a:custGeom>
              <a:avLst/>
              <a:gdLst/>
              <a:ahLst/>
              <a:cxnLst/>
              <a:rect l="l" t="t" r="r" b="b"/>
              <a:pathLst>
                <a:path w="4514" h="5420" extrusionOk="0">
                  <a:moveTo>
                    <a:pt x="1" y="0"/>
                  </a:moveTo>
                  <a:lnTo>
                    <a:pt x="1" y="5419"/>
                  </a:lnTo>
                  <a:lnTo>
                    <a:pt x="4514" y="5419"/>
                  </a:lnTo>
                  <a:lnTo>
                    <a:pt x="451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53"/>
            <p:cNvSpPr/>
            <p:nvPr/>
          </p:nvSpPr>
          <p:spPr>
            <a:xfrm>
              <a:off x="2525353" y="1802219"/>
              <a:ext cx="329142" cy="383375"/>
            </a:xfrm>
            <a:custGeom>
              <a:avLst/>
              <a:gdLst/>
              <a:ahLst/>
              <a:cxnLst/>
              <a:rect l="l" t="t" r="r" b="b"/>
              <a:pathLst>
                <a:path w="2810" h="3273" extrusionOk="0">
                  <a:moveTo>
                    <a:pt x="1400" y="1"/>
                  </a:moveTo>
                  <a:cubicBezTo>
                    <a:pt x="943" y="1"/>
                    <a:pt x="346" y="1420"/>
                    <a:pt x="1" y="2382"/>
                  </a:cubicBezTo>
                  <a:lnTo>
                    <a:pt x="1" y="3272"/>
                  </a:lnTo>
                  <a:lnTo>
                    <a:pt x="2810" y="3272"/>
                  </a:lnTo>
                  <a:cubicBezTo>
                    <a:pt x="2748" y="3042"/>
                    <a:pt x="2641" y="2582"/>
                    <a:pt x="2488" y="2060"/>
                  </a:cubicBezTo>
                  <a:cubicBezTo>
                    <a:pt x="2211" y="1123"/>
                    <a:pt x="1812" y="49"/>
                    <a:pt x="1428" y="2"/>
                  </a:cubicBezTo>
                  <a:cubicBezTo>
                    <a:pt x="1419" y="1"/>
                    <a:pt x="1409" y="1"/>
                    <a:pt x="1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53"/>
            <p:cNvSpPr/>
            <p:nvPr/>
          </p:nvSpPr>
          <p:spPr>
            <a:xfrm>
              <a:off x="2764536" y="1832791"/>
              <a:ext cx="289552" cy="352803"/>
            </a:xfrm>
            <a:custGeom>
              <a:avLst/>
              <a:gdLst/>
              <a:ahLst/>
              <a:cxnLst/>
              <a:rect l="l" t="t" r="r" b="b"/>
              <a:pathLst>
                <a:path w="2472" h="3012" extrusionOk="0">
                  <a:moveTo>
                    <a:pt x="1617" y="1"/>
                  </a:moveTo>
                  <a:cubicBezTo>
                    <a:pt x="1252" y="1"/>
                    <a:pt x="790" y="929"/>
                    <a:pt x="446" y="1799"/>
                  </a:cubicBezTo>
                  <a:cubicBezTo>
                    <a:pt x="246" y="2274"/>
                    <a:pt x="92" y="2735"/>
                    <a:pt x="0" y="3011"/>
                  </a:cubicBezTo>
                  <a:lnTo>
                    <a:pt x="2472" y="3011"/>
                  </a:lnTo>
                  <a:lnTo>
                    <a:pt x="2472" y="1353"/>
                  </a:lnTo>
                  <a:cubicBezTo>
                    <a:pt x="2226" y="663"/>
                    <a:pt x="1935" y="49"/>
                    <a:pt x="1643" y="2"/>
                  </a:cubicBezTo>
                  <a:cubicBezTo>
                    <a:pt x="1634" y="1"/>
                    <a:pt x="1626" y="1"/>
                    <a:pt x="1617" y="1"/>
                  </a:cubicBezTo>
                  <a:close/>
                </a:path>
              </a:pathLst>
            </a:custGeom>
            <a:solidFill>
              <a:srgbClr val="416F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53"/>
            <p:cNvSpPr/>
            <p:nvPr/>
          </p:nvSpPr>
          <p:spPr>
            <a:xfrm>
              <a:off x="2784331" y="1739554"/>
              <a:ext cx="75550" cy="79182"/>
            </a:xfrm>
            <a:custGeom>
              <a:avLst/>
              <a:gdLst/>
              <a:ahLst/>
              <a:cxnLst/>
              <a:rect l="l" t="t" r="r" b="b"/>
              <a:pathLst>
                <a:path w="645" h="676" extrusionOk="0">
                  <a:moveTo>
                    <a:pt x="323" y="0"/>
                  </a:moveTo>
                  <a:cubicBezTo>
                    <a:pt x="138" y="0"/>
                    <a:pt x="0" y="154"/>
                    <a:pt x="0" y="338"/>
                  </a:cubicBezTo>
                  <a:cubicBezTo>
                    <a:pt x="0" y="522"/>
                    <a:pt x="138" y="676"/>
                    <a:pt x="323" y="676"/>
                  </a:cubicBezTo>
                  <a:cubicBezTo>
                    <a:pt x="491" y="676"/>
                    <a:pt x="645" y="522"/>
                    <a:pt x="645" y="338"/>
                  </a:cubicBezTo>
                  <a:cubicBezTo>
                    <a:pt x="645" y="154"/>
                    <a:pt x="491" y="0"/>
                    <a:pt x="3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53"/>
            <p:cNvSpPr/>
            <p:nvPr/>
          </p:nvSpPr>
          <p:spPr>
            <a:xfrm>
              <a:off x="2561312" y="1654984"/>
              <a:ext cx="145830" cy="68523"/>
            </a:xfrm>
            <a:custGeom>
              <a:avLst/>
              <a:gdLst/>
              <a:ahLst/>
              <a:cxnLst/>
              <a:rect l="l" t="t" r="r" b="b"/>
              <a:pathLst>
                <a:path w="1245" h="585" extrusionOk="0">
                  <a:moveTo>
                    <a:pt x="538" y="1"/>
                  </a:moveTo>
                  <a:cubicBezTo>
                    <a:pt x="400" y="16"/>
                    <a:pt x="323" y="139"/>
                    <a:pt x="354" y="277"/>
                  </a:cubicBezTo>
                  <a:cubicBezTo>
                    <a:pt x="338" y="274"/>
                    <a:pt x="322" y="273"/>
                    <a:pt x="306" y="273"/>
                  </a:cubicBezTo>
                  <a:cubicBezTo>
                    <a:pt x="142" y="273"/>
                    <a:pt x="1" y="416"/>
                    <a:pt x="1" y="584"/>
                  </a:cubicBezTo>
                  <a:lnTo>
                    <a:pt x="1244" y="584"/>
                  </a:lnTo>
                  <a:cubicBezTo>
                    <a:pt x="1244" y="461"/>
                    <a:pt x="1198" y="338"/>
                    <a:pt x="1106" y="277"/>
                  </a:cubicBezTo>
                  <a:cubicBezTo>
                    <a:pt x="1048" y="229"/>
                    <a:pt x="973" y="205"/>
                    <a:pt x="894" y="205"/>
                  </a:cubicBezTo>
                  <a:cubicBezTo>
                    <a:pt x="847" y="205"/>
                    <a:pt x="799" y="214"/>
                    <a:pt x="753" y="231"/>
                  </a:cubicBezTo>
                  <a:cubicBezTo>
                    <a:pt x="753" y="93"/>
                    <a:pt x="661" y="1"/>
                    <a:pt x="5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53"/>
            <p:cNvSpPr/>
            <p:nvPr/>
          </p:nvSpPr>
          <p:spPr>
            <a:xfrm>
              <a:off x="2884947" y="1705351"/>
              <a:ext cx="100851" cy="41465"/>
            </a:xfrm>
            <a:custGeom>
              <a:avLst/>
              <a:gdLst/>
              <a:ahLst/>
              <a:cxnLst/>
              <a:rect l="l" t="t" r="r" b="b"/>
              <a:pathLst>
                <a:path w="861" h="354" extrusionOk="0">
                  <a:moveTo>
                    <a:pt x="395" y="1"/>
                  </a:moveTo>
                  <a:cubicBezTo>
                    <a:pt x="307" y="1"/>
                    <a:pt x="212" y="53"/>
                    <a:pt x="246" y="139"/>
                  </a:cubicBezTo>
                  <a:cubicBezTo>
                    <a:pt x="238" y="138"/>
                    <a:pt x="229" y="137"/>
                    <a:pt x="220" y="137"/>
                  </a:cubicBezTo>
                  <a:cubicBezTo>
                    <a:pt x="95" y="137"/>
                    <a:pt x="1" y="239"/>
                    <a:pt x="1" y="354"/>
                  </a:cubicBezTo>
                  <a:lnTo>
                    <a:pt x="845" y="354"/>
                  </a:lnTo>
                  <a:cubicBezTo>
                    <a:pt x="861" y="277"/>
                    <a:pt x="830" y="200"/>
                    <a:pt x="768" y="139"/>
                  </a:cubicBezTo>
                  <a:cubicBezTo>
                    <a:pt x="719" y="109"/>
                    <a:pt x="663" y="92"/>
                    <a:pt x="609" y="92"/>
                  </a:cubicBezTo>
                  <a:cubicBezTo>
                    <a:pt x="579" y="92"/>
                    <a:pt x="550" y="97"/>
                    <a:pt x="523" y="108"/>
                  </a:cubicBezTo>
                  <a:cubicBezTo>
                    <a:pt x="530" y="33"/>
                    <a:pt x="465" y="1"/>
                    <a:pt x="3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7" name="Google Shape;1797;p53"/>
          <p:cNvGrpSpPr/>
          <p:nvPr/>
        </p:nvGrpSpPr>
        <p:grpSpPr>
          <a:xfrm>
            <a:off x="2344049" y="3378120"/>
            <a:ext cx="770502" cy="713616"/>
            <a:chOff x="2464210" y="3951240"/>
            <a:chExt cx="780571" cy="722942"/>
          </a:xfrm>
        </p:grpSpPr>
        <p:sp>
          <p:nvSpPr>
            <p:cNvPr id="1798" name="Google Shape;1798;p53"/>
            <p:cNvSpPr/>
            <p:nvPr/>
          </p:nvSpPr>
          <p:spPr>
            <a:xfrm>
              <a:off x="2464210" y="4001606"/>
              <a:ext cx="780571" cy="672575"/>
            </a:xfrm>
            <a:custGeom>
              <a:avLst/>
              <a:gdLst/>
              <a:ahLst/>
              <a:cxnLst/>
              <a:rect l="l" t="t" r="r" b="b"/>
              <a:pathLst>
                <a:path w="6664" h="5742" extrusionOk="0">
                  <a:moveTo>
                    <a:pt x="1" y="0"/>
                  </a:moveTo>
                  <a:lnTo>
                    <a:pt x="1" y="5742"/>
                  </a:lnTo>
                  <a:lnTo>
                    <a:pt x="6663" y="5742"/>
                  </a:lnTo>
                  <a:lnTo>
                    <a:pt x="66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53"/>
            <p:cNvSpPr/>
            <p:nvPr/>
          </p:nvSpPr>
          <p:spPr>
            <a:xfrm>
              <a:off x="2464210" y="4001606"/>
              <a:ext cx="780571" cy="167265"/>
            </a:xfrm>
            <a:custGeom>
              <a:avLst/>
              <a:gdLst/>
              <a:ahLst/>
              <a:cxnLst/>
              <a:rect l="l" t="t" r="r" b="b"/>
              <a:pathLst>
                <a:path w="6664" h="1428" extrusionOk="0">
                  <a:moveTo>
                    <a:pt x="1" y="0"/>
                  </a:moveTo>
                  <a:lnTo>
                    <a:pt x="1" y="1428"/>
                  </a:lnTo>
                  <a:lnTo>
                    <a:pt x="6663" y="1428"/>
                  </a:lnTo>
                  <a:lnTo>
                    <a:pt x="6663" y="0"/>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53"/>
            <p:cNvSpPr/>
            <p:nvPr/>
          </p:nvSpPr>
          <p:spPr>
            <a:xfrm>
              <a:off x="2696131" y="4276632"/>
              <a:ext cx="316609" cy="68523"/>
            </a:xfrm>
            <a:custGeom>
              <a:avLst/>
              <a:gdLst/>
              <a:ahLst/>
              <a:cxnLst/>
              <a:rect l="l" t="t" r="r" b="b"/>
              <a:pathLst>
                <a:path w="2703" h="585" extrusionOk="0">
                  <a:moveTo>
                    <a:pt x="1" y="1"/>
                  </a:moveTo>
                  <a:lnTo>
                    <a:pt x="1" y="584"/>
                  </a:lnTo>
                  <a:lnTo>
                    <a:pt x="2703" y="584"/>
                  </a:lnTo>
                  <a:lnTo>
                    <a:pt x="2703" y="1"/>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53"/>
            <p:cNvSpPr/>
            <p:nvPr/>
          </p:nvSpPr>
          <p:spPr>
            <a:xfrm>
              <a:off x="2464210" y="4001606"/>
              <a:ext cx="64891" cy="64774"/>
            </a:xfrm>
            <a:custGeom>
              <a:avLst/>
              <a:gdLst/>
              <a:ahLst/>
              <a:cxnLst/>
              <a:rect l="l" t="t" r="r" b="b"/>
              <a:pathLst>
                <a:path w="554" h="553" extrusionOk="0">
                  <a:moveTo>
                    <a:pt x="1" y="0"/>
                  </a:moveTo>
                  <a:lnTo>
                    <a:pt x="1"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53"/>
            <p:cNvSpPr/>
            <p:nvPr/>
          </p:nvSpPr>
          <p:spPr>
            <a:xfrm>
              <a:off x="3179885" y="4001606"/>
              <a:ext cx="64891" cy="64774"/>
            </a:xfrm>
            <a:custGeom>
              <a:avLst/>
              <a:gdLst/>
              <a:ahLst/>
              <a:cxnLst/>
              <a:rect l="l" t="t" r="r" b="b"/>
              <a:pathLst>
                <a:path w="554" h="553" extrusionOk="0">
                  <a:moveTo>
                    <a:pt x="0" y="0"/>
                  </a:moveTo>
                  <a:lnTo>
                    <a:pt x="0"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53"/>
            <p:cNvSpPr/>
            <p:nvPr/>
          </p:nvSpPr>
          <p:spPr>
            <a:xfrm>
              <a:off x="2464210" y="4609287"/>
              <a:ext cx="64891" cy="64891"/>
            </a:xfrm>
            <a:custGeom>
              <a:avLst/>
              <a:gdLst/>
              <a:ahLst/>
              <a:cxnLst/>
              <a:rect l="l" t="t" r="r" b="b"/>
              <a:pathLst>
                <a:path w="554" h="554" extrusionOk="0">
                  <a:moveTo>
                    <a:pt x="1" y="1"/>
                  </a:moveTo>
                  <a:lnTo>
                    <a:pt x="1"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53"/>
            <p:cNvSpPr/>
            <p:nvPr/>
          </p:nvSpPr>
          <p:spPr>
            <a:xfrm>
              <a:off x="3179885" y="4609287"/>
              <a:ext cx="64891" cy="64891"/>
            </a:xfrm>
            <a:custGeom>
              <a:avLst/>
              <a:gdLst/>
              <a:ahLst/>
              <a:cxnLst/>
              <a:rect l="l" t="t" r="r" b="b"/>
              <a:pathLst>
                <a:path w="554" h="554" extrusionOk="0">
                  <a:moveTo>
                    <a:pt x="0" y="1"/>
                  </a:moveTo>
                  <a:lnTo>
                    <a:pt x="0"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53"/>
            <p:cNvSpPr/>
            <p:nvPr/>
          </p:nvSpPr>
          <p:spPr>
            <a:xfrm>
              <a:off x="2775312" y="3951240"/>
              <a:ext cx="158363" cy="50484"/>
            </a:xfrm>
            <a:custGeom>
              <a:avLst/>
              <a:gdLst/>
              <a:ahLst/>
              <a:cxnLst/>
              <a:rect l="l" t="t" r="r" b="b"/>
              <a:pathLst>
                <a:path w="1352" h="431" extrusionOk="0">
                  <a:moveTo>
                    <a:pt x="0" y="0"/>
                  </a:moveTo>
                  <a:lnTo>
                    <a:pt x="0" y="430"/>
                  </a:lnTo>
                  <a:lnTo>
                    <a:pt x="1351" y="430"/>
                  </a:lnTo>
                  <a:lnTo>
                    <a:pt x="13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06" name="Google Shape;1806;p53"/>
          <p:cNvSpPr/>
          <p:nvPr/>
        </p:nvSpPr>
        <p:spPr>
          <a:xfrm>
            <a:off x="719975" y="4555100"/>
            <a:ext cx="7703985" cy="47550"/>
          </a:xfrm>
          <a:custGeom>
            <a:avLst/>
            <a:gdLst/>
            <a:ahLst/>
            <a:cxnLst/>
            <a:rect l="l" t="t" r="r" b="b"/>
            <a:pathLst>
              <a:path w="27142" h="538" extrusionOk="0">
                <a:moveTo>
                  <a:pt x="0" y="1"/>
                </a:moveTo>
                <a:lnTo>
                  <a:pt x="0" y="538"/>
                </a:lnTo>
                <a:lnTo>
                  <a:pt x="27141" y="538"/>
                </a:lnTo>
                <a:lnTo>
                  <a:pt x="271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صورة 1"/>
          <p:cNvPicPr>
            <a:picLocks noChangeAspect="1"/>
          </p:cNvPicPr>
          <p:nvPr/>
        </p:nvPicPr>
        <p:blipFill>
          <a:blip r:embed="rId11"/>
          <a:stretch>
            <a:fillRect/>
          </a:stretch>
        </p:blipFill>
        <p:spPr>
          <a:xfrm>
            <a:off x="3849929" y="2427591"/>
            <a:ext cx="335309" cy="304826"/>
          </a:xfrm>
          <a:prstGeom prst="rect">
            <a:avLst/>
          </a:prstGeom>
        </p:spPr>
      </p:pic>
      <p:pic>
        <p:nvPicPr>
          <p:cNvPr id="8" name="صورة 7"/>
          <p:cNvPicPr>
            <a:picLocks noChangeAspect="1"/>
          </p:cNvPicPr>
          <p:nvPr/>
        </p:nvPicPr>
        <p:blipFill>
          <a:blip r:embed="rId11"/>
          <a:stretch>
            <a:fillRect/>
          </a:stretch>
        </p:blipFill>
        <p:spPr>
          <a:xfrm>
            <a:off x="3863459" y="3075885"/>
            <a:ext cx="335309" cy="304826"/>
          </a:xfrm>
          <a:prstGeom prst="rect">
            <a:avLst/>
          </a:prstGeom>
        </p:spPr>
      </p:pic>
      <p:sp>
        <p:nvSpPr>
          <p:cNvPr id="71" name="Google Shape;1752;p53"/>
          <p:cNvSpPr txBox="1">
            <a:spLocks/>
          </p:cNvSpPr>
          <p:nvPr/>
        </p:nvSpPr>
        <p:spPr>
          <a:xfrm>
            <a:off x="3803564" y="3024845"/>
            <a:ext cx="455100" cy="44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000"/>
              <a:buFont typeface="Bebas Neue"/>
              <a:buNone/>
              <a:defRPr sz="2000" b="0" i="0" u="none" strike="noStrike" cap="none">
                <a:solidFill>
                  <a:schemeClr val="dk1"/>
                </a:solidFill>
                <a:latin typeface="Bebas Neue"/>
                <a:ea typeface="Bebas Neue"/>
                <a:cs typeface="Bebas Neue"/>
                <a:sym typeface="Bebas Neue"/>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r>
              <a:rPr lang="en-US" dirty="0" err="1" smtClean="0"/>
              <a:t>IIi</a:t>
            </a:r>
            <a:endParaRPr lang="en-US" dirty="0"/>
          </a:p>
        </p:txBody>
      </p:sp>
      <p:sp>
        <p:nvSpPr>
          <p:cNvPr id="1761" name="Google Shape;1761;p53"/>
          <p:cNvSpPr txBox="1">
            <a:spLocks noGrp="1"/>
          </p:cNvSpPr>
          <p:nvPr>
            <p:ph type="title" idx="8"/>
          </p:nvPr>
        </p:nvSpPr>
        <p:spPr>
          <a:xfrm>
            <a:off x="3803564" y="2371820"/>
            <a:ext cx="455100" cy="442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II</a:t>
            </a:r>
            <a:endParaRPr dirty="0"/>
          </a:p>
        </p:txBody>
      </p:sp>
      <p:sp>
        <p:nvSpPr>
          <p:cNvPr id="3" name="Rectangle 2"/>
          <p:cNvSpPr/>
          <p:nvPr/>
        </p:nvSpPr>
        <p:spPr>
          <a:xfrm>
            <a:off x="8659627" y="4247306"/>
            <a:ext cx="284052" cy="307777"/>
          </a:xfrm>
          <a:prstGeom prst="rect">
            <a:avLst/>
          </a:prstGeom>
        </p:spPr>
        <p:txBody>
          <a:bodyPr wrap="none">
            <a:spAutoFit/>
          </a:bodyPr>
          <a:lstStyle/>
          <a:p>
            <a:r>
              <a:rPr lang="ar-SA" dirty="0"/>
              <a:t>1</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grpSp>
        <p:nvGrpSpPr>
          <p:cNvPr id="286" name="Google Shape;286;p34"/>
          <p:cNvGrpSpPr/>
          <p:nvPr/>
        </p:nvGrpSpPr>
        <p:grpSpPr>
          <a:xfrm>
            <a:off x="3391350" y="539975"/>
            <a:ext cx="5032657" cy="3624300"/>
            <a:chOff x="3391350" y="539975"/>
            <a:chExt cx="5032657" cy="3624300"/>
          </a:xfrm>
        </p:grpSpPr>
        <p:sp>
          <p:nvSpPr>
            <p:cNvPr id="287" name="Google Shape;287;p34"/>
            <p:cNvSpPr/>
            <p:nvPr/>
          </p:nvSpPr>
          <p:spPr>
            <a:xfrm>
              <a:off x="3391350" y="575369"/>
              <a:ext cx="5032657" cy="3553512"/>
            </a:xfrm>
            <a:custGeom>
              <a:avLst/>
              <a:gdLst/>
              <a:ahLst/>
              <a:cxnLst/>
              <a:rect l="l" t="t" r="r" b="b"/>
              <a:pathLst>
                <a:path w="23581" h="34726" extrusionOk="0">
                  <a:moveTo>
                    <a:pt x="1" y="1"/>
                  </a:moveTo>
                  <a:lnTo>
                    <a:pt x="1" y="34725"/>
                  </a:lnTo>
                  <a:lnTo>
                    <a:pt x="23581" y="34725"/>
                  </a:lnTo>
                  <a:lnTo>
                    <a:pt x="235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4"/>
            <p:cNvSpPr/>
            <p:nvPr/>
          </p:nvSpPr>
          <p:spPr>
            <a:xfrm>
              <a:off x="5588629" y="539975"/>
              <a:ext cx="638100" cy="3624300"/>
            </a:xfrm>
            <a:prstGeom prst="roundRect">
              <a:avLst>
                <a:gd name="adj" fmla="val 16667"/>
              </a:avLst>
            </a:prstGeom>
            <a:solidFill>
              <a:srgbClr val="398D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4"/>
            <p:cNvSpPr/>
            <p:nvPr/>
          </p:nvSpPr>
          <p:spPr>
            <a:xfrm>
              <a:off x="3486697" y="682350"/>
              <a:ext cx="4841963" cy="3339550"/>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4"/>
            <p:cNvSpPr/>
            <p:nvPr/>
          </p:nvSpPr>
          <p:spPr>
            <a:xfrm>
              <a:off x="3554097" y="682350"/>
              <a:ext cx="4707163" cy="3339550"/>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4"/>
            <p:cNvSpPr/>
            <p:nvPr/>
          </p:nvSpPr>
          <p:spPr>
            <a:xfrm>
              <a:off x="5882779" y="682325"/>
              <a:ext cx="49800" cy="5283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4"/>
            <p:cNvSpPr/>
            <p:nvPr/>
          </p:nvSpPr>
          <p:spPr>
            <a:xfrm>
              <a:off x="5882779" y="3493600"/>
              <a:ext cx="49800" cy="5283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3" name="Google Shape;293;p34"/>
          <p:cNvSpPr/>
          <p:nvPr/>
        </p:nvSpPr>
        <p:spPr>
          <a:xfrm>
            <a:off x="789959" y="539976"/>
            <a:ext cx="2516270" cy="4015107"/>
          </a:xfrm>
          <a:custGeom>
            <a:avLst/>
            <a:gdLst/>
            <a:ahLst/>
            <a:cxnLst/>
            <a:rect l="l" t="t" r="r" b="b"/>
            <a:pathLst>
              <a:path w="23581" h="34726" extrusionOk="0">
                <a:moveTo>
                  <a:pt x="1" y="1"/>
                </a:moveTo>
                <a:lnTo>
                  <a:pt x="1" y="34725"/>
                </a:lnTo>
                <a:lnTo>
                  <a:pt x="23581" y="34725"/>
                </a:lnTo>
                <a:lnTo>
                  <a:pt x="235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4"/>
          <p:cNvSpPr/>
          <p:nvPr/>
        </p:nvSpPr>
        <p:spPr>
          <a:xfrm>
            <a:off x="886723" y="648200"/>
            <a:ext cx="2322741" cy="1049159"/>
          </a:xfrm>
          <a:custGeom>
            <a:avLst/>
            <a:gdLst/>
            <a:ahLst/>
            <a:cxnLst/>
            <a:rect l="l" t="t" r="r" b="b"/>
            <a:pathLst>
              <a:path w="21892" h="9074" extrusionOk="0">
                <a:moveTo>
                  <a:pt x="0" y="1"/>
                </a:moveTo>
                <a:lnTo>
                  <a:pt x="0" y="9074"/>
                </a:lnTo>
                <a:lnTo>
                  <a:pt x="21891" y="9074"/>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4"/>
          <p:cNvSpPr/>
          <p:nvPr/>
        </p:nvSpPr>
        <p:spPr>
          <a:xfrm>
            <a:off x="886723" y="1846374"/>
            <a:ext cx="2322741" cy="1050893"/>
          </a:xfrm>
          <a:custGeom>
            <a:avLst/>
            <a:gdLst/>
            <a:ahLst/>
            <a:cxnLst/>
            <a:rect l="l" t="t" r="r" b="b"/>
            <a:pathLst>
              <a:path w="21892" h="9089" extrusionOk="0">
                <a:moveTo>
                  <a:pt x="0" y="0"/>
                </a:moveTo>
                <a:lnTo>
                  <a:pt x="0" y="9088"/>
                </a:lnTo>
                <a:lnTo>
                  <a:pt x="21891" y="9088"/>
                </a:lnTo>
                <a:lnTo>
                  <a:pt x="218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4"/>
          <p:cNvSpPr/>
          <p:nvPr/>
        </p:nvSpPr>
        <p:spPr>
          <a:xfrm>
            <a:off x="886723" y="3042582"/>
            <a:ext cx="2322741" cy="1050893"/>
          </a:xfrm>
          <a:custGeom>
            <a:avLst/>
            <a:gdLst/>
            <a:ahLst/>
            <a:cxnLst/>
            <a:rect l="l" t="t" r="r" b="b"/>
            <a:pathLst>
              <a:path w="21892" h="9089" extrusionOk="0">
                <a:moveTo>
                  <a:pt x="0" y="1"/>
                </a:moveTo>
                <a:lnTo>
                  <a:pt x="0" y="9089"/>
                </a:lnTo>
                <a:lnTo>
                  <a:pt x="21891" y="9089"/>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4">
            <a:hlinkClick r:id="rId3" action="ppaction://hlinksldjump"/>
          </p:cNvPr>
          <p:cNvSpPr/>
          <p:nvPr/>
        </p:nvSpPr>
        <p:spPr>
          <a:xfrm>
            <a:off x="88767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07</a:t>
            </a:r>
            <a:endParaRPr sz="1200">
              <a:solidFill>
                <a:schemeClr val="dk1"/>
              </a:solidFill>
              <a:latin typeface="Bebas Neue"/>
              <a:ea typeface="Bebas Neue"/>
              <a:cs typeface="Bebas Neue"/>
              <a:sym typeface="Bebas Neue"/>
            </a:endParaRPr>
          </a:p>
        </p:txBody>
      </p:sp>
      <p:sp>
        <p:nvSpPr>
          <p:cNvPr id="298" name="Google Shape;298;p34">
            <a:hlinkClick r:id="rId4" action="ppaction://hlinksldjump"/>
          </p:cNvPr>
          <p:cNvSpPr/>
          <p:nvPr/>
        </p:nvSpPr>
        <p:spPr>
          <a:xfrm>
            <a:off x="1114870"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08</a:t>
            </a:r>
            <a:endParaRPr sz="1200">
              <a:solidFill>
                <a:srgbClr val="FFFFFF"/>
              </a:solidFill>
              <a:latin typeface="Bebas Neue"/>
              <a:ea typeface="Bebas Neue"/>
              <a:cs typeface="Bebas Neue"/>
              <a:sym typeface="Bebas Neue"/>
            </a:endParaRPr>
          </a:p>
        </p:txBody>
      </p:sp>
      <p:sp>
        <p:nvSpPr>
          <p:cNvPr id="299" name="Google Shape;299;p34">
            <a:hlinkClick r:id="rId5" action="ppaction://hlinksldjump"/>
          </p:cNvPr>
          <p:cNvSpPr/>
          <p:nvPr/>
        </p:nvSpPr>
        <p:spPr>
          <a:xfrm>
            <a:off x="1342065"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09</a:t>
            </a:r>
            <a:endParaRPr sz="1200">
              <a:solidFill>
                <a:schemeClr val="dk1"/>
              </a:solidFill>
              <a:latin typeface="Bebas Neue"/>
              <a:ea typeface="Bebas Neue"/>
              <a:cs typeface="Bebas Neue"/>
              <a:sym typeface="Bebas Neue"/>
            </a:endParaRPr>
          </a:p>
        </p:txBody>
      </p:sp>
      <p:sp>
        <p:nvSpPr>
          <p:cNvPr id="300" name="Google Shape;300;p34">
            <a:hlinkClick r:id="" action="ppaction://noaction"/>
          </p:cNvPr>
          <p:cNvSpPr/>
          <p:nvPr/>
        </p:nvSpPr>
        <p:spPr>
          <a:xfrm>
            <a:off x="1567410"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10</a:t>
            </a:r>
            <a:endParaRPr sz="1200">
              <a:solidFill>
                <a:schemeClr val="dk1"/>
              </a:solidFill>
              <a:latin typeface="Bebas Neue"/>
              <a:ea typeface="Bebas Neue"/>
              <a:cs typeface="Bebas Neue"/>
              <a:sym typeface="Bebas Neue"/>
            </a:endParaRPr>
          </a:p>
        </p:txBody>
      </p:sp>
      <p:sp>
        <p:nvSpPr>
          <p:cNvPr id="301" name="Google Shape;301;p34">
            <a:hlinkClick r:id="" action="ppaction://noaction"/>
          </p:cNvPr>
          <p:cNvSpPr/>
          <p:nvPr/>
        </p:nvSpPr>
        <p:spPr>
          <a:xfrm>
            <a:off x="1794605"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11</a:t>
            </a:r>
            <a:endParaRPr sz="1200">
              <a:solidFill>
                <a:srgbClr val="FFFFFF"/>
              </a:solidFill>
              <a:latin typeface="Bebas Neue"/>
              <a:ea typeface="Bebas Neue"/>
              <a:cs typeface="Bebas Neue"/>
              <a:sym typeface="Bebas Neue"/>
            </a:endParaRPr>
          </a:p>
        </p:txBody>
      </p:sp>
      <p:sp>
        <p:nvSpPr>
          <p:cNvPr id="302" name="Google Shape;302;p34">
            <a:hlinkClick r:id="" action="ppaction://noaction"/>
          </p:cNvPr>
          <p:cNvSpPr/>
          <p:nvPr/>
        </p:nvSpPr>
        <p:spPr>
          <a:xfrm>
            <a:off x="2021800"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12</a:t>
            </a:r>
            <a:endParaRPr sz="1200">
              <a:solidFill>
                <a:srgbClr val="FFFFFF"/>
              </a:solidFill>
              <a:latin typeface="Bebas Neue"/>
              <a:ea typeface="Bebas Neue"/>
              <a:cs typeface="Bebas Neue"/>
              <a:sym typeface="Bebas Neue"/>
            </a:endParaRPr>
          </a:p>
        </p:txBody>
      </p:sp>
      <p:sp>
        <p:nvSpPr>
          <p:cNvPr id="303" name="Google Shape;303;p34">
            <a:hlinkClick r:id="rId6" action="ppaction://hlinksldjump"/>
          </p:cNvPr>
          <p:cNvSpPr/>
          <p:nvPr/>
        </p:nvSpPr>
        <p:spPr>
          <a:xfrm>
            <a:off x="887676"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01</a:t>
            </a:r>
            <a:endParaRPr sz="1200">
              <a:solidFill>
                <a:srgbClr val="FFFFFF"/>
              </a:solidFill>
              <a:latin typeface="Bebas Neue"/>
              <a:ea typeface="Bebas Neue"/>
              <a:cs typeface="Bebas Neue"/>
              <a:sym typeface="Bebas Neue"/>
            </a:endParaRPr>
          </a:p>
        </p:txBody>
      </p:sp>
      <p:sp>
        <p:nvSpPr>
          <p:cNvPr id="304" name="Google Shape;304;p34">
            <a:hlinkClick r:id="rId7" action="ppaction://hlinksldjump"/>
          </p:cNvPr>
          <p:cNvSpPr/>
          <p:nvPr/>
        </p:nvSpPr>
        <p:spPr>
          <a:xfrm>
            <a:off x="1114870"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02</a:t>
            </a:r>
            <a:endParaRPr sz="1200">
              <a:solidFill>
                <a:schemeClr val="dk1"/>
              </a:solidFill>
              <a:latin typeface="Bebas Neue"/>
              <a:ea typeface="Bebas Neue"/>
              <a:cs typeface="Bebas Neue"/>
              <a:sym typeface="Bebas Neue"/>
            </a:endParaRPr>
          </a:p>
        </p:txBody>
      </p:sp>
      <p:sp>
        <p:nvSpPr>
          <p:cNvPr id="305" name="Google Shape;305;p34">
            <a:hlinkClick r:id="rId8" action="ppaction://hlinksldjump"/>
          </p:cNvPr>
          <p:cNvSpPr/>
          <p:nvPr/>
        </p:nvSpPr>
        <p:spPr>
          <a:xfrm>
            <a:off x="1342065" y="946495"/>
            <a:ext cx="225464" cy="750853"/>
          </a:xfrm>
          <a:custGeom>
            <a:avLst/>
            <a:gdLst/>
            <a:ahLst/>
            <a:cxnLst/>
            <a:rect l="l" t="t" r="r" b="b"/>
            <a:pathLst>
              <a:path w="1950" h="6494" extrusionOk="0">
                <a:moveTo>
                  <a:pt x="0" y="0"/>
                </a:moveTo>
                <a:lnTo>
                  <a:pt x="0" y="6494"/>
                </a:lnTo>
                <a:lnTo>
                  <a:pt x="1950" y="6494"/>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03</a:t>
            </a:r>
            <a:endParaRPr sz="1200">
              <a:solidFill>
                <a:srgbClr val="FFFFFF"/>
              </a:solidFill>
              <a:latin typeface="Bebas Neue"/>
              <a:ea typeface="Bebas Neue"/>
              <a:cs typeface="Bebas Neue"/>
              <a:sym typeface="Bebas Neue"/>
            </a:endParaRPr>
          </a:p>
        </p:txBody>
      </p:sp>
      <p:sp>
        <p:nvSpPr>
          <p:cNvPr id="306" name="Google Shape;306;p34">
            <a:hlinkClick r:id="rId9" action="ppaction://hlinksldjump"/>
          </p:cNvPr>
          <p:cNvSpPr/>
          <p:nvPr/>
        </p:nvSpPr>
        <p:spPr>
          <a:xfrm>
            <a:off x="1567410"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04</a:t>
            </a:r>
            <a:endParaRPr sz="1200">
              <a:solidFill>
                <a:srgbClr val="FFFFFF"/>
              </a:solidFill>
              <a:latin typeface="Bebas Neue"/>
              <a:ea typeface="Bebas Neue"/>
              <a:cs typeface="Bebas Neue"/>
              <a:sym typeface="Bebas Neue"/>
            </a:endParaRPr>
          </a:p>
        </p:txBody>
      </p:sp>
      <p:sp>
        <p:nvSpPr>
          <p:cNvPr id="307" name="Google Shape;307;p34">
            <a:hlinkClick r:id="rId10" action="ppaction://hlinksldjump"/>
          </p:cNvPr>
          <p:cNvSpPr/>
          <p:nvPr/>
        </p:nvSpPr>
        <p:spPr>
          <a:xfrm>
            <a:off x="1794605"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05</a:t>
            </a:r>
            <a:endParaRPr sz="1200">
              <a:solidFill>
                <a:schemeClr val="dk1"/>
              </a:solidFill>
              <a:latin typeface="Bebas Neue"/>
              <a:ea typeface="Bebas Neue"/>
              <a:cs typeface="Bebas Neue"/>
              <a:sym typeface="Bebas Neue"/>
            </a:endParaRPr>
          </a:p>
        </p:txBody>
      </p:sp>
      <p:sp>
        <p:nvSpPr>
          <p:cNvPr id="308" name="Google Shape;308;p34">
            <a:hlinkClick r:id=""/>
          </p:cNvPr>
          <p:cNvSpPr/>
          <p:nvPr/>
        </p:nvSpPr>
        <p:spPr>
          <a:xfrm>
            <a:off x="2021800" y="946495"/>
            <a:ext cx="225579" cy="750853"/>
          </a:xfrm>
          <a:custGeom>
            <a:avLst/>
            <a:gdLst/>
            <a:ahLst/>
            <a:cxnLst/>
            <a:rect l="l" t="t" r="r" b="b"/>
            <a:pathLst>
              <a:path w="1951" h="6494" extrusionOk="0">
                <a:moveTo>
                  <a:pt x="1" y="0"/>
                </a:moveTo>
                <a:lnTo>
                  <a:pt x="1" y="6494"/>
                </a:lnTo>
                <a:lnTo>
                  <a:pt x="1950" y="6494"/>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06</a:t>
            </a:r>
            <a:endParaRPr sz="1200">
              <a:solidFill>
                <a:schemeClr val="dk1"/>
              </a:solidFill>
              <a:latin typeface="Bebas Neue"/>
              <a:ea typeface="Bebas Neue"/>
              <a:cs typeface="Bebas Neue"/>
              <a:sym typeface="Bebas Neue"/>
            </a:endParaRPr>
          </a:p>
        </p:txBody>
      </p:sp>
      <p:sp>
        <p:nvSpPr>
          <p:cNvPr id="309" name="Google Shape;309;p34">
            <a:hlinkClick r:id="" action="ppaction://noaction"/>
          </p:cNvPr>
          <p:cNvSpPr/>
          <p:nvPr/>
        </p:nvSpPr>
        <p:spPr>
          <a:xfrm>
            <a:off x="887676"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rgbClr val="55B499"/>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17</a:t>
            </a:r>
            <a:endParaRPr sz="1200">
              <a:solidFill>
                <a:srgbClr val="FFFFFF"/>
              </a:solidFill>
              <a:latin typeface="Bebas Neue"/>
              <a:ea typeface="Bebas Neue"/>
              <a:cs typeface="Bebas Neue"/>
              <a:sym typeface="Bebas Neue"/>
            </a:endParaRPr>
          </a:p>
        </p:txBody>
      </p:sp>
      <p:sp>
        <p:nvSpPr>
          <p:cNvPr id="310" name="Google Shape;310;p34">
            <a:hlinkClick r:id="" action="ppaction://noaction"/>
          </p:cNvPr>
          <p:cNvSpPr/>
          <p:nvPr/>
        </p:nvSpPr>
        <p:spPr>
          <a:xfrm>
            <a:off x="1114870"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18</a:t>
            </a:r>
            <a:endParaRPr sz="1200">
              <a:solidFill>
                <a:srgbClr val="FFFFFF"/>
              </a:solidFill>
              <a:latin typeface="Bebas Neue"/>
              <a:ea typeface="Bebas Neue"/>
              <a:cs typeface="Bebas Neue"/>
              <a:sym typeface="Bebas Neue"/>
            </a:endParaRPr>
          </a:p>
        </p:txBody>
      </p:sp>
      <p:sp>
        <p:nvSpPr>
          <p:cNvPr id="311" name="Google Shape;311;p34">
            <a:hlinkClick r:id="" action="ppaction://noaction"/>
          </p:cNvPr>
          <p:cNvSpPr/>
          <p:nvPr/>
        </p:nvSpPr>
        <p:spPr>
          <a:xfrm>
            <a:off x="1342065" y="3340774"/>
            <a:ext cx="225464" cy="752702"/>
          </a:xfrm>
          <a:custGeom>
            <a:avLst/>
            <a:gdLst/>
            <a:ahLst/>
            <a:cxnLst/>
            <a:rect l="l" t="t" r="r" b="b"/>
            <a:pathLst>
              <a:path w="1950" h="6510" extrusionOk="0">
                <a:moveTo>
                  <a:pt x="0" y="1"/>
                </a:moveTo>
                <a:lnTo>
                  <a:pt x="0" y="6510"/>
                </a:lnTo>
                <a:lnTo>
                  <a:pt x="1950" y="6510"/>
                </a:lnTo>
                <a:lnTo>
                  <a:pt x="1950"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19</a:t>
            </a:r>
            <a:endParaRPr sz="1200">
              <a:solidFill>
                <a:srgbClr val="FFFFFF"/>
              </a:solidFill>
              <a:latin typeface="Bebas Neue"/>
              <a:ea typeface="Bebas Neue"/>
              <a:cs typeface="Bebas Neue"/>
              <a:sym typeface="Bebas Neue"/>
            </a:endParaRPr>
          </a:p>
        </p:txBody>
      </p:sp>
      <p:sp>
        <p:nvSpPr>
          <p:cNvPr id="312" name="Google Shape;312;p34">
            <a:hlinkClick r:id="" action="ppaction://noaction"/>
          </p:cNvPr>
          <p:cNvSpPr/>
          <p:nvPr/>
        </p:nvSpPr>
        <p:spPr>
          <a:xfrm>
            <a:off x="1567410"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20</a:t>
            </a:r>
            <a:endParaRPr sz="1200">
              <a:solidFill>
                <a:schemeClr val="dk1"/>
              </a:solidFill>
              <a:latin typeface="Bebas Neue"/>
              <a:ea typeface="Bebas Neue"/>
              <a:cs typeface="Bebas Neue"/>
              <a:sym typeface="Bebas Neue"/>
            </a:endParaRPr>
          </a:p>
        </p:txBody>
      </p:sp>
      <p:sp>
        <p:nvSpPr>
          <p:cNvPr id="313" name="Google Shape;313;p34">
            <a:hlinkClick r:id="" action="ppaction://noaction"/>
          </p:cNvPr>
          <p:cNvSpPr/>
          <p:nvPr/>
        </p:nvSpPr>
        <p:spPr>
          <a:xfrm>
            <a:off x="1794605"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21</a:t>
            </a:r>
            <a:endParaRPr sz="1200">
              <a:solidFill>
                <a:srgbClr val="FFFFFF"/>
              </a:solidFill>
              <a:latin typeface="Bebas Neue"/>
              <a:ea typeface="Bebas Neue"/>
              <a:cs typeface="Bebas Neue"/>
              <a:sym typeface="Bebas Neue"/>
            </a:endParaRPr>
          </a:p>
        </p:txBody>
      </p:sp>
      <p:sp>
        <p:nvSpPr>
          <p:cNvPr id="314" name="Google Shape;314;p34">
            <a:hlinkClick r:id="" action="ppaction://noaction"/>
          </p:cNvPr>
          <p:cNvSpPr/>
          <p:nvPr/>
        </p:nvSpPr>
        <p:spPr>
          <a:xfrm>
            <a:off x="2021800" y="3340774"/>
            <a:ext cx="225579" cy="752702"/>
          </a:xfrm>
          <a:custGeom>
            <a:avLst/>
            <a:gdLst/>
            <a:ahLst/>
            <a:cxnLst/>
            <a:rect l="l" t="t" r="r" b="b"/>
            <a:pathLst>
              <a:path w="1951" h="6510" extrusionOk="0">
                <a:moveTo>
                  <a:pt x="1" y="1"/>
                </a:moveTo>
                <a:lnTo>
                  <a:pt x="1" y="6510"/>
                </a:lnTo>
                <a:lnTo>
                  <a:pt x="1950" y="6510"/>
                </a:lnTo>
                <a:lnTo>
                  <a:pt x="1950" y="1"/>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22</a:t>
            </a:r>
            <a:endParaRPr sz="1200">
              <a:solidFill>
                <a:schemeClr val="dk1"/>
              </a:solidFill>
              <a:latin typeface="Bebas Neue"/>
              <a:ea typeface="Bebas Neue"/>
              <a:cs typeface="Bebas Neue"/>
              <a:sym typeface="Bebas Neue"/>
            </a:endParaRPr>
          </a:p>
        </p:txBody>
      </p:sp>
      <p:sp>
        <p:nvSpPr>
          <p:cNvPr id="315" name="Google Shape;315;p34">
            <a:hlinkClick r:id="" action="ppaction://noaction"/>
          </p:cNvPr>
          <p:cNvSpPr/>
          <p:nvPr/>
        </p:nvSpPr>
        <p:spPr>
          <a:xfrm>
            <a:off x="2248995"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13</a:t>
            </a:r>
            <a:endParaRPr sz="1200">
              <a:solidFill>
                <a:schemeClr val="dk1"/>
              </a:solidFill>
              <a:latin typeface="Bebas Neue"/>
              <a:ea typeface="Bebas Neue"/>
              <a:cs typeface="Bebas Neue"/>
              <a:sym typeface="Bebas Neue"/>
            </a:endParaRPr>
          </a:p>
        </p:txBody>
      </p:sp>
      <p:sp>
        <p:nvSpPr>
          <p:cNvPr id="316" name="Google Shape;316;p34">
            <a:hlinkClick r:id="" action="ppaction://noaction"/>
          </p:cNvPr>
          <p:cNvSpPr/>
          <p:nvPr/>
        </p:nvSpPr>
        <p:spPr>
          <a:xfrm>
            <a:off x="247445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14</a:t>
            </a:r>
            <a:endParaRPr sz="1200">
              <a:solidFill>
                <a:schemeClr val="dk1"/>
              </a:solidFill>
              <a:latin typeface="Bebas Neue"/>
              <a:ea typeface="Bebas Neue"/>
              <a:cs typeface="Bebas Neue"/>
              <a:sym typeface="Bebas Neue"/>
            </a:endParaRPr>
          </a:p>
        </p:txBody>
      </p:sp>
      <p:sp>
        <p:nvSpPr>
          <p:cNvPr id="317" name="Google Shape;317;p34">
            <a:hlinkClick r:id="rId11" action="ppaction://hlinksldjump"/>
          </p:cNvPr>
          <p:cNvSpPr/>
          <p:nvPr/>
        </p:nvSpPr>
        <p:spPr>
          <a:xfrm>
            <a:off x="2701651"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15</a:t>
            </a:r>
            <a:endParaRPr sz="1200">
              <a:solidFill>
                <a:srgbClr val="FFFFFF"/>
              </a:solidFill>
              <a:latin typeface="Bebas Neue"/>
              <a:ea typeface="Bebas Neue"/>
              <a:cs typeface="Bebas Neue"/>
              <a:sym typeface="Bebas Neue"/>
            </a:endParaRPr>
          </a:p>
        </p:txBody>
      </p:sp>
      <p:sp>
        <p:nvSpPr>
          <p:cNvPr id="318" name="Google Shape;318;p34">
            <a:hlinkClick r:id="" action="ppaction://noaction"/>
          </p:cNvPr>
          <p:cNvSpPr/>
          <p:nvPr/>
        </p:nvSpPr>
        <p:spPr>
          <a:xfrm>
            <a:off x="2928846"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16</a:t>
            </a:r>
            <a:endParaRPr sz="1200">
              <a:solidFill>
                <a:srgbClr val="FFFFFF"/>
              </a:solidFill>
              <a:latin typeface="Bebas Neue"/>
              <a:ea typeface="Bebas Neue"/>
              <a:cs typeface="Bebas Neue"/>
              <a:sym typeface="Bebas Neue"/>
            </a:endParaRPr>
          </a:p>
        </p:txBody>
      </p:sp>
      <p:grpSp>
        <p:nvGrpSpPr>
          <p:cNvPr id="319" name="Google Shape;319;p34"/>
          <p:cNvGrpSpPr/>
          <p:nvPr/>
        </p:nvGrpSpPr>
        <p:grpSpPr>
          <a:xfrm>
            <a:off x="2344040" y="946492"/>
            <a:ext cx="770519" cy="750846"/>
            <a:chOff x="2464210" y="1487837"/>
            <a:chExt cx="742741" cy="760658"/>
          </a:xfrm>
        </p:grpSpPr>
        <p:sp>
          <p:nvSpPr>
            <p:cNvPr id="320" name="Google Shape;320;p34"/>
            <p:cNvSpPr/>
            <p:nvPr/>
          </p:nvSpPr>
          <p:spPr>
            <a:xfrm>
              <a:off x="3089925" y="1865118"/>
              <a:ext cx="117025" cy="383378"/>
            </a:xfrm>
            <a:custGeom>
              <a:avLst/>
              <a:gdLst/>
              <a:ahLst/>
              <a:cxnLst/>
              <a:rect l="l" t="t" r="r" b="b"/>
              <a:pathLst>
                <a:path w="999" h="3378" extrusionOk="0">
                  <a:moveTo>
                    <a:pt x="1" y="1"/>
                  </a:moveTo>
                  <a:lnTo>
                    <a:pt x="1" y="3378"/>
                  </a:lnTo>
                  <a:lnTo>
                    <a:pt x="999" y="3378"/>
                  </a:lnTo>
                  <a:lnTo>
                    <a:pt x="1" y="1"/>
                  </a:lnTo>
                  <a:close/>
                </a:path>
              </a:pathLst>
            </a:custGeom>
            <a:solidFill>
              <a:srgbClr val="3C92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4"/>
            <p:cNvSpPr/>
            <p:nvPr/>
          </p:nvSpPr>
          <p:spPr>
            <a:xfrm>
              <a:off x="2464210" y="1487837"/>
              <a:ext cx="651022" cy="760658"/>
            </a:xfrm>
            <a:custGeom>
              <a:avLst/>
              <a:gdLst/>
              <a:ahLst/>
              <a:cxnLst/>
              <a:rect l="l" t="t" r="r" b="b"/>
              <a:pathLst>
                <a:path w="5558" h="6494" extrusionOk="0">
                  <a:moveTo>
                    <a:pt x="1" y="0"/>
                  </a:moveTo>
                  <a:lnTo>
                    <a:pt x="1" y="6494"/>
                  </a:lnTo>
                  <a:lnTo>
                    <a:pt x="5558" y="6494"/>
                  </a:lnTo>
                  <a:lnTo>
                    <a:pt x="55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4"/>
            <p:cNvSpPr/>
            <p:nvPr/>
          </p:nvSpPr>
          <p:spPr>
            <a:xfrm>
              <a:off x="2525353" y="1550737"/>
              <a:ext cx="528736" cy="634858"/>
            </a:xfrm>
            <a:custGeom>
              <a:avLst/>
              <a:gdLst/>
              <a:ahLst/>
              <a:cxnLst/>
              <a:rect l="l" t="t" r="r" b="b"/>
              <a:pathLst>
                <a:path w="4514" h="5420" extrusionOk="0">
                  <a:moveTo>
                    <a:pt x="1" y="0"/>
                  </a:moveTo>
                  <a:lnTo>
                    <a:pt x="1" y="5419"/>
                  </a:lnTo>
                  <a:lnTo>
                    <a:pt x="4514" y="5419"/>
                  </a:lnTo>
                  <a:lnTo>
                    <a:pt x="451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4"/>
            <p:cNvSpPr/>
            <p:nvPr/>
          </p:nvSpPr>
          <p:spPr>
            <a:xfrm>
              <a:off x="2525353" y="1802219"/>
              <a:ext cx="329142" cy="383375"/>
            </a:xfrm>
            <a:custGeom>
              <a:avLst/>
              <a:gdLst/>
              <a:ahLst/>
              <a:cxnLst/>
              <a:rect l="l" t="t" r="r" b="b"/>
              <a:pathLst>
                <a:path w="2810" h="3273" extrusionOk="0">
                  <a:moveTo>
                    <a:pt x="1400" y="1"/>
                  </a:moveTo>
                  <a:cubicBezTo>
                    <a:pt x="943" y="1"/>
                    <a:pt x="346" y="1420"/>
                    <a:pt x="1" y="2382"/>
                  </a:cubicBezTo>
                  <a:lnTo>
                    <a:pt x="1" y="3272"/>
                  </a:lnTo>
                  <a:lnTo>
                    <a:pt x="2810" y="3272"/>
                  </a:lnTo>
                  <a:cubicBezTo>
                    <a:pt x="2748" y="3042"/>
                    <a:pt x="2641" y="2582"/>
                    <a:pt x="2488" y="2060"/>
                  </a:cubicBezTo>
                  <a:cubicBezTo>
                    <a:pt x="2211" y="1123"/>
                    <a:pt x="1812" y="49"/>
                    <a:pt x="1428" y="2"/>
                  </a:cubicBezTo>
                  <a:cubicBezTo>
                    <a:pt x="1419" y="1"/>
                    <a:pt x="1409" y="1"/>
                    <a:pt x="1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4"/>
            <p:cNvSpPr/>
            <p:nvPr/>
          </p:nvSpPr>
          <p:spPr>
            <a:xfrm>
              <a:off x="2764536" y="1832791"/>
              <a:ext cx="289552" cy="352803"/>
            </a:xfrm>
            <a:custGeom>
              <a:avLst/>
              <a:gdLst/>
              <a:ahLst/>
              <a:cxnLst/>
              <a:rect l="l" t="t" r="r" b="b"/>
              <a:pathLst>
                <a:path w="2472" h="3012" extrusionOk="0">
                  <a:moveTo>
                    <a:pt x="1617" y="1"/>
                  </a:moveTo>
                  <a:cubicBezTo>
                    <a:pt x="1252" y="1"/>
                    <a:pt x="790" y="929"/>
                    <a:pt x="446" y="1799"/>
                  </a:cubicBezTo>
                  <a:cubicBezTo>
                    <a:pt x="246" y="2274"/>
                    <a:pt x="92" y="2735"/>
                    <a:pt x="0" y="3011"/>
                  </a:cubicBezTo>
                  <a:lnTo>
                    <a:pt x="2472" y="3011"/>
                  </a:lnTo>
                  <a:lnTo>
                    <a:pt x="2472" y="1353"/>
                  </a:lnTo>
                  <a:cubicBezTo>
                    <a:pt x="2226" y="663"/>
                    <a:pt x="1935" y="49"/>
                    <a:pt x="1643" y="2"/>
                  </a:cubicBezTo>
                  <a:cubicBezTo>
                    <a:pt x="1634" y="1"/>
                    <a:pt x="1626" y="1"/>
                    <a:pt x="1617" y="1"/>
                  </a:cubicBezTo>
                  <a:close/>
                </a:path>
              </a:pathLst>
            </a:custGeom>
            <a:solidFill>
              <a:srgbClr val="416F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4"/>
            <p:cNvSpPr/>
            <p:nvPr/>
          </p:nvSpPr>
          <p:spPr>
            <a:xfrm>
              <a:off x="2784331" y="1739554"/>
              <a:ext cx="75550" cy="79182"/>
            </a:xfrm>
            <a:custGeom>
              <a:avLst/>
              <a:gdLst/>
              <a:ahLst/>
              <a:cxnLst/>
              <a:rect l="l" t="t" r="r" b="b"/>
              <a:pathLst>
                <a:path w="645" h="676" extrusionOk="0">
                  <a:moveTo>
                    <a:pt x="323" y="0"/>
                  </a:moveTo>
                  <a:cubicBezTo>
                    <a:pt x="138" y="0"/>
                    <a:pt x="0" y="154"/>
                    <a:pt x="0" y="338"/>
                  </a:cubicBezTo>
                  <a:cubicBezTo>
                    <a:pt x="0" y="522"/>
                    <a:pt x="138" y="676"/>
                    <a:pt x="323" y="676"/>
                  </a:cubicBezTo>
                  <a:cubicBezTo>
                    <a:pt x="491" y="676"/>
                    <a:pt x="645" y="522"/>
                    <a:pt x="645" y="338"/>
                  </a:cubicBezTo>
                  <a:cubicBezTo>
                    <a:pt x="645" y="154"/>
                    <a:pt x="491" y="0"/>
                    <a:pt x="3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4"/>
            <p:cNvSpPr/>
            <p:nvPr/>
          </p:nvSpPr>
          <p:spPr>
            <a:xfrm>
              <a:off x="2561312" y="1654984"/>
              <a:ext cx="145830" cy="68523"/>
            </a:xfrm>
            <a:custGeom>
              <a:avLst/>
              <a:gdLst/>
              <a:ahLst/>
              <a:cxnLst/>
              <a:rect l="l" t="t" r="r" b="b"/>
              <a:pathLst>
                <a:path w="1245" h="585" extrusionOk="0">
                  <a:moveTo>
                    <a:pt x="538" y="1"/>
                  </a:moveTo>
                  <a:cubicBezTo>
                    <a:pt x="400" y="16"/>
                    <a:pt x="323" y="139"/>
                    <a:pt x="354" y="277"/>
                  </a:cubicBezTo>
                  <a:cubicBezTo>
                    <a:pt x="338" y="274"/>
                    <a:pt x="322" y="273"/>
                    <a:pt x="306" y="273"/>
                  </a:cubicBezTo>
                  <a:cubicBezTo>
                    <a:pt x="142" y="273"/>
                    <a:pt x="1" y="416"/>
                    <a:pt x="1" y="584"/>
                  </a:cubicBezTo>
                  <a:lnTo>
                    <a:pt x="1244" y="584"/>
                  </a:lnTo>
                  <a:cubicBezTo>
                    <a:pt x="1244" y="461"/>
                    <a:pt x="1198" y="338"/>
                    <a:pt x="1106" y="277"/>
                  </a:cubicBezTo>
                  <a:cubicBezTo>
                    <a:pt x="1048" y="229"/>
                    <a:pt x="973" y="205"/>
                    <a:pt x="894" y="205"/>
                  </a:cubicBezTo>
                  <a:cubicBezTo>
                    <a:pt x="847" y="205"/>
                    <a:pt x="799" y="214"/>
                    <a:pt x="753" y="231"/>
                  </a:cubicBezTo>
                  <a:cubicBezTo>
                    <a:pt x="753" y="93"/>
                    <a:pt x="661" y="1"/>
                    <a:pt x="5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4"/>
            <p:cNvSpPr/>
            <p:nvPr/>
          </p:nvSpPr>
          <p:spPr>
            <a:xfrm>
              <a:off x="2884947" y="1705351"/>
              <a:ext cx="100851" cy="41465"/>
            </a:xfrm>
            <a:custGeom>
              <a:avLst/>
              <a:gdLst/>
              <a:ahLst/>
              <a:cxnLst/>
              <a:rect l="l" t="t" r="r" b="b"/>
              <a:pathLst>
                <a:path w="861" h="354" extrusionOk="0">
                  <a:moveTo>
                    <a:pt x="395" y="1"/>
                  </a:moveTo>
                  <a:cubicBezTo>
                    <a:pt x="307" y="1"/>
                    <a:pt x="212" y="53"/>
                    <a:pt x="246" y="139"/>
                  </a:cubicBezTo>
                  <a:cubicBezTo>
                    <a:pt x="238" y="138"/>
                    <a:pt x="229" y="137"/>
                    <a:pt x="220" y="137"/>
                  </a:cubicBezTo>
                  <a:cubicBezTo>
                    <a:pt x="95" y="137"/>
                    <a:pt x="1" y="239"/>
                    <a:pt x="1" y="354"/>
                  </a:cubicBezTo>
                  <a:lnTo>
                    <a:pt x="845" y="354"/>
                  </a:lnTo>
                  <a:cubicBezTo>
                    <a:pt x="861" y="277"/>
                    <a:pt x="830" y="200"/>
                    <a:pt x="768" y="139"/>
                  </a:cubicBezTo>
                  <a:cubicBezTo>
                    <a:pt x="719" y="109"/>
                    <a:pt x="663" y="92"/>
                    <a:pt x="609" y="92"/>
                  </a:cubicBezTo>
                  <a:cubicBezTo>
                    <a:pt x="579" y="92"/>
                    <a:pt x="550" y="97"/>
                    <a:pt x="523" y="108"/>
                  </a:cubicBezTo>
                  <a:cubicBezTo>
                    <a:pt x="530" y="33"/>
                    <a:pt x="465" y="1"/>
                    <a:pt x="3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8" name="Google Shape;328;p34"/>
          <p:cNvGrpSpPr/>
          <p:nvPr/>
        </p:nvGrpSpPr>
        <p:grpSpPr>
          <a:xfrm>
            <a:off x="2344049" y="3378120"/>
            <a:ext cx="770502" cy="713616"/>
            <a:chOff x="2464210" y="3951240"/>
            <a:chExt cx="780571" cy="722942"/>
          </a:xfrm>
        </p:grpSpPr>
        <p:sp>
          <p:nvSpPr>
            <p:cNvPr id="329" name="Google Shape;329;p34"/>
            <p:cNvSpPr/>
            <p:nvPr/>
          </p:nvSpPr>
          <p:spPr>
            <a:xfrm>
              <a:off x="2464210" y="4001606"/>
              <a:ext cx="780571" cy="672575"/>
            </a:xfrm>
            <a:custGeom>
              <a:avLst/>
              <a:gdLst/>
              <a:ahLst/>
              <a:cxnLst/>
              <a:rect l="l" t="t" r="r" b="b"/>
              <a:pathLst>
                <a:path w="6664" h="5742" extrusionOk="0">
                  <a:moveTo>
                    <a:pt x="1" y="0"/>
                  </a:moveTo>
                  <a:lnTo>
                    <a:pt x="1" y="5742"/>
                  </a:lnTo>
                  <a:lnTo>
                    <a:pt x="6663" y="5742"/>
                  </a:lnTo>
                  <a:lnTo>
                    <a:pt x="66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4"/>
            <p:cNvSpPr/>
            <p:nvPr/>
          </p:nvSpPr>
          <p:spPr>
            <a:xfrm>
              <a:off x="2464210" y="4001606"/>
              <a:ext cx="780571" cy="167265"/>
            </a:xfrm>
            <a:custGeom>
              <a:avLst/>
              <a:gdLst/>
              <a:ahLst/>
              <a:cxnLst/>
              <a:rect l="l" t="t" r="r" b="b"/>
              <a:pathLst>
                <a:path w="6664" h="1428" extrusionOk="0">
                  <a:moveTo>
                    <a:pt x="1" y="0"/>
                  </a:moveTo>
                  <a:lnTo>
                    <a:pt x="1" y="1428"/>
                  </a:lnTo>
                  <a:lnTo>
                    <a:pt x="6663" y="1428"/>
                  </a:lnTo>
                  <a:lnTo>
                    <a:pt x="6663" y="0"/>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4"/>
            <p:cNvSpPr/>
            <p:nvPr/>
          </p:nvSpPr>
          <p:spPr>
            <a:xfrm>
              <a:off x="2696131" y="4276632"/>
              <a:ext cx="316609" cy="68523"/>
            </a:xfrm>
            <a:custGeom>
              <a:avLst/>
              <a:gdLst/>
              <a:ahLst/>
              <a:cxnLst/>
              <a:rect l="l" t="t" r="r" b="b"/>
              <a:pathLst>
                <a:path w="2703" h="585" extrusionOk="0">
                  <a:moveTo>
                    <a:pt x="1" y="1"/>
                  </a:moveTo>
                  <a:lnTo>
                    <a:pt x="1" y="584"/>
                  </a:lnTo>
                  <a:lnTo>
                    <a:pt x="2703" y="584"/>
                  </a:lnTo>
                  <a:lnTo>
                    <a:pt x="2703" y="1"/>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4"/>
            <p:cNvSpPr/>
            <p:nvPr/>
          </p:nvSpPr>
          <p:spPr>
            <a:xfrm>
              <a:off x="2464210" y="4001606"/>
              <a:ext cx="64891" cy="64774"/>
            </a:xfrm>
            <a:custGeom>
              <a:avLst/>
              <a:gdLst/>
              <a:ahLst/>
              <a:cxnLst/>
              <a:rect l="l" t="t" r="r" b="b"/>
              <a:pathLst>
                <a:path w="554" h="553" extrusionOk="0">
                  <a:moveTo>
                    <a:pt x="1" y="0"/>
                  </a:moveTo>
                  <a:lnTo>
                    <a:pt x="1"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4"/>
            <p:cNvSpPr/>
            <p:nvPr/>
          </p:nvSpPr>
          <p:spPr>
            <a:xfrm>
              <a:off x="3179885" y="4001606"/>
              <a:ext cx="64891" cy="64774"/>
            </a:xfrm>
            <a:custGeom>
              <a:avLst/>
              <a:gdLst/>
              <a:ahLst/>
              <a:cxnLst/>
              <a:rect l="l" t="t" r="r" b="b"/>
              <a:pathLst>
                <a:path w="554" h="553" extrusionOk="0">
                  <a:moveTo>
                    <a:pt x="0" y="0"/>
                  </a:moveTo>
                  <a:lnTo>
                    <a:pt x="0"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4"/>
            <p:cNvSpPr/>
            <p:nvPr/>
          </p:nvSpPr>
          <p:spPr>
            <a:xfrm>
              <a:off x="2464210" y="4609287"/>
              <a:ext cx="64891" cy="64891"/>
            </a:xfrm>
            <a:custGeom>
              <a:avLst/>
              <a:gdLst/>
              <a:ahLst/>
              <a:cxnLst/>
              <a:rect l="l" t="t" r="r" b="b"/>
              <a:pathLst>
                <a:path w="554" h="554" extrusionOk="0">
                  <a:moveTo>
                    <a:pt x="1" y="1"/>
                  </a:moveTo>
                  <a:lnTo>
                    <a:pt x="1"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4"/>
            <p:cNvSpPr/>
            <p:nvPr/>
          </p:nvSpPr>
          <p:spPr>
            <a:xfrm>
              <a:off x="3179885" y="4609287"/>
              <a:ext cx="64891" cy="64891"/>
            </a:xfrm>
            <a:custGeom>
              <a:avLst/>
              <a:gdLst/>
              <a:ahLst/>
              <a:cxnLst/>
              <a:rect l="l" t="t" r="r" b="b"/>
              <a:pathLst>
                <a:path w="554" h="554" extrusionOk="0">
                  <a:moveTo>
                    <a:pt x="0" y="1"/>
                  </a:moveTo>
                  <a:lnTo>
                    <a:pt x="0"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4"/>
            <p:cNvSpPr/>
            <p:nvPr/>
          </p:nvSpPr>
          <p:spPr>
            <a:xfrm>
              <a:off x="2775312" y="3951240"/>
              <a:ext cx="158363" cy="50484"/>
            </a:xfrm>
            <a:custGeom>
              <a:avLst/>
              <a:gdLst/>
              <a:ahLst/>
              <a:cxnLst/>
              <a:rect l="l" t="t" r="r" b="b"/>
              <a:pathLst>
                <a:path w="1352" h="431" extrusionOk="0">
                  <a:moveTo>
                    <a:pt x="0" y="0"/>
                  </a:moveTo>
                  <a:lnTo>
                    <a:pt x="0" y="430"/>
                  </a:lnTo>
                  <a:lnTo>
                    <a:pt x="1351" y="430"/>
                  </a:lnTo>
                  <a:lnTo>
                    <a:pt x="13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7" name="Google Shape;337;p34"/>
          <p:cNvSpPr/>
          <p:nvPr/>
        </p:nvSpPr>
        <p:spPr>
          <a:xfrm>
            <a:off x="719975" y="4555100"/>
            <a:ext cx="7703985" cy="47550"/>
          </a:xfrm>
          <a:custGeom>
            <a:avLst/>
            <a:gdLst/>
            <a:ahLst/>
            <a:cxnLst/>
            <a:rect l="l" t="t" r="r" b="b"/>
            <a:pathLst>
              <a:path w="27142" h="538" extrusionOk="0">
                <a:moveTo>
                  <a:pt x="0" y="1"/>
                </a:moveTo>
                <a:lnTo>
                  <a:pt x="0" y="538"/>
                </a:lnTo>
                <a:lnTo>
                  <a:pt x="27141" y="538"/>
                </a:lnTo>
                <a:lnTo>
                  <a:pt x="271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4"/>
          <p:cNvSpPr/>
          <p:nvPr/>
        </p:nvSpPr>
        <p:spPr>
          <a:xfrm>
            <a:off x="12812293" y="872774"/>
            <a:ext cx="144983" cy="272315"/>
          </a:xfrm>
          <a:custGeom>
            <a:avLst/>
            <a:gdLst/>
            <a:ahLst/>
            <a:cxnLst/>
            <a:rect l="l" t="t" r="r" b="b"/>
            <a:pathLst>
              <a:path w="739" h="1388" extrusionOk="0">
                <a:moveTo>
                  <a:pt x="36" y="1"/>
                </a:moveTo>
                <a:cubicBezTo>
                  <a:pt x="27" y="1"/>
                  <a:pt x="18" y="7"/>
                  <a:pt x="12" y="18"/>
                </a:cubicBezTo>
                <a:cubicBezTo>
                  <a:pt x="1" y="30"/>
                  <a:pt x="1" y="42"/>
                  <a:pt x="12" y="54"/>
                </a:cubicBezTo>
                <a:cubicBezTo>
                  <a:pt x="405" y="590"/>
                  <a:pt x="679" y="1352"/>
                  <a:pt x="703" y="1364"/>
                </a:cubicBezTo>
                <a:cubicBezTo>
                  <a:pt x="679" y="1388"/>
                  <a:pt x="715" y="1388"/>
                  <a:pt x="727" y="1388"/>
                </a:cubicBezTo>
                <a:cubicBezTo>
                  <a:pt x="739" y="1364"/>
                  <a:pt x="739" y="1352"/>
                  <a:pt x="739" y="1340"/>
                </a:cubicBezTo>
                <a:cubicBezTo>
                  <a:pt x="739" y="1328"/>
                  <a:pt x="453" y="554"/>
                  <a:pt x="60" y="18"/>
                </a:cubicBezTo>
                <a:cubicBezTo>
                  <a:pt x="54" y="7"/>
                  <a:pt x="45" y="1"/>
                  <a:pt x="36" y="1"/>
                </a:cubicBezTo>
                <a:close/>
              </a:path>
            </a:pathLst>
          </a:custGeom>
          <a:solidFill>
            <a:srgbClr val="FEF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4"/>
          <p:cNvSpPr/>
          <p:nvPr/>
        </p:nvSpPr>
        <p:spPr>
          <a:xfrm>
            <a:off x="12634741" y="984406"/>
            <a:ext cx="165975" cy="226210"/>
          </a:xfrm>
          <a:custGeom>
            <a:avLst/>
            <a:gdLst/>
            <a:ahLst/>
            <a:cxnLst/>
            <a:rect l="l" t="t" r="r" b="b"/>
            <a:pathLst>
              <a:path w="846" h="1153" extrusionOk="0">
                <a:moveTo>
                  <a:pt x="804" y="0"/>
                </a:moveTo>
                <a:cubicBezTo>
                  <a:pt x="798" y="0"/>
                  <a:pt x="792" y="3"/>
                  <a:pt x="786" y="9"/>
                </a:cubicBezTo>
                <a:cubicBezTo>
                  <a:pt x="751" y="21"/>
                  <a:pt x="179" y="497"/>
                  <a:pt x="1" y="1116"/>
                </a:cubicBezTo>
                <a:cubicBezTo>
                  <a:pt x="1" y="1128"/>
                  <a:pt x="1" y="1140"/>
                  <a:pt x="24" y="1152"/>
                </a:cubicBezTo>
                <a:cubicBezTo>
                  <a:pt x="24" y="1140"/>
                  <a:pt x="36" y="1140"/>
                  <a:pt x="60" y="1140"/>
                </a:cubicBezTo>
                <a:lnTo>
                  <a:pt x="72" y="1128"/>
                </a:lnTo>
                <a:cubicBezTo>
                  <a:pt x="251" y="533"/>
                  <a:pt x="822" y="57"/>
                  <a:pt x="822" y="57"/>
                </a:cubicBezTo>
                <a:cubicBezTo>
                  <a:pt x="846" y="45"/>
                  <a:pt x="846" y="21"/>
                  <a:pt x="822" y="9"/>
                </a:cubicBezTo>
                <a:cubicBezTo>
                  <a:pt x="816" y="3"/>
                  <a:pt x="810" y="0"/>
                  <a:pt x="804" y="0"/>
                </a:cubicBezTo>
                <a:close/>
              </a:path>
            </a:pathLst>
          </a:custGeom>
          <a:solidFill>
            <a:srgbClr val="FEF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4"/>
          <p:cNvSpPr/>
          <p:nvPr/>
        </p:nvSpPr>
        <p:spPr>
          <a:xfrm>
            <a:off x="12359096" y="2644566"/>
            <a:ext cx="116928" cy="53953"/>
          </a:xfrm>
          <a:custGeom>
            <a:avLst/>
            <a:gdLst/>
            <a:ahLst/>
            <a:cxnLst/>
            <a:rect l="l" t="t" r="r" b="b"/>
            <a:pathLst>
              <a:path w="596" h="275" fill="none" extrusionOk="0">
                <a:moveTo>
                  <a:pt x="1" y="274"/>
                </a:moveTo>
                <a:cubicBezTo>
                  <a:pt x="191" y="179"/>
                  <a:pt x="394" y="96"/>
                  <a:pt x="596" y="0"/>
                </a:cubicBezTo>
              </a:path>
            </a:pathLst>
          </a:custGeom>
          <a:noFill/>
          <a:ln w="4475" cap="rnd" cmpd="sng">
            <a:solidFill>
              <a:srgbClr val="2AB59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4"/>
          <p:cNvSpPr txBox="1">
            <a:spLocks noGrp="1"/>
          </p:cNvSpPr>
          <p:nvPr>
            <p:ph type="subTitle" idx="1"/>
          </p:nvPr>
        </p:nvSpPr>
        <p:spPr>
          <a:xfrm>
            <a:off x="3587274" y="2151786"/>
            <a:ext cx="3449686" cy="1256100"/>
          </a:xfrm>
          <a:prstGeom prst="rect">
            <a:avLst/>
          </a:prstGeom>
        </p:spPr>
        <p:txBody>
          <a:bodyPr spcFirstLastPara="1" wrap="square" lIns="91425" tIns="91425" rIns="91425" bIns="91425" anchor="t" anchorCtr="0">
            <a:noAutofit/>
          </a:bodyPr>
          <a:lstStyle/>
          <a:p>
            <a:pPr marL="0" lvl="0" indent="0" algn="ctr">
              <a:spcAft>
                <a:spcPts val="1600"/>
              </a:spcAft>
            </a:pPr>
            <a:r>
              <a:rPr lang="en-US" sz="1600" dirty="0"/>
              <a:t>Business ethics is the study of how a business should act in the face of ethical dilemmas and controversial situations. </a:t>
            </a:r>
            <a:r>
              <a:rPr lang="en-US" sz="1600" dirty="0" smtClean="0"/>
              <a:t> Business </a:t>
            </a:r>
            <a:r>
              <a:rPr lang="en-US" sz="1600" dirty="0"/>
              <a:t>ethics refers to the standards for morally right and wrong conduct in business. </a:t>
            </a:r>
            <a:endParaRPr sz="1600" dirty="0"/>
          </a:p>
        </p:txBody>
      </p:sp>
      <p:grpSp>
        <p:nvGrpSpPr>
          <p:cNvPr id="342" name="Google Shape;342;p34"/>
          <p:cNvGrpSpPr/>
          <p:nvPr/>
        </p:nvGrpSpPr>
        <p:grpSpPr>
          <a:xfrm flipH="1">
            <a:off x="6909388" y="914420"/>
            <a:ext cx="1428453" cy="3717282"/>
            <a:chOff x="6925150" y="2778800"/>
            <a:chExt cx="355425" cy="924950"/>
          </a:xfrm>
        </p:grpSpPr>
        <p:sp>
          <p:nvSpPr>
            <p:cNvPr id="343" name="Google Shape;343;p34"/>
            <p:cNvSpPr/>
            <p:nvPr/>
          </p:nvSpPr>
          <p:spPr>
            <a:xfrm>
              <a:off x="6984275" y="3101775"/>
              <a:ext cx="295900" cy="238150"/>
            </a:xfrm>
            <a:custGeom>
              <a:avLst/>
              <a:gdLst/>
              <a:ahLst/>
              <a:cxnLst/>
              <a:rect l="l" t="t" r="r" b="b"/>
              <a:pathLst>
                <a:path w="11836" h="9526" extrusionOk="0">
                  <a:moveTo>
                    <a:pt x="2348" y="1"/>
                  </a:moveTo>
                  <a:cubicBezTo>
                    <a:pt x="1684" y="1"/>
                    <a:pt x="1031" y="320"/>
                    <a:pt x="629" y="913"/>
                  </a:cubicBezTo>
                  <a:cubicBezTo>
                    <a:pt x="0" y="1865"/>
                    <a:pt x="246" y="3139"/>
                    <a:pt x="1182" y="3784"/>
                  </a:cubicBezTo>
                  <a:lnTo>
                    <a:pt x="8274" y="9111"/>
                  </a:lnTo>
                  <a:cubicBezTo>
                    <a:pt x="8646" y="9391"/>
                    <a:pt x="9082" y="9526"/>
                    <a:pt x="9515" y="9526"/>
                  </a:cubicBezTo>
                  <a:cubicBezTo>
                    <a:pt x="10173" y="9526"/>
                    <a:pt x="10823" y="9212"/>
                    <a:pt x="11222" y="8619"/>
                  </a:cubicBezTo>
                  <a:cubicBezTo>
                    <a:pt x="11836" y="7714"/>
                    <a:pt x="11636" y="6470"/>
                    <a:pt x="10761" y="5810"/>
                  </a:cubicBezTo>
                  <a:lnTo>
                    <a:pt x="3515" y="360"/>
                  </a:lnTo>
                  <a:cubicBezTo>
                    <a:pt x="3157" y="117"/>
                    <a:pt x="2750" y="1"/>
                    <a:pt x="2348" y="1"/>
                  </a:cubicBezTo>
                  <a:close/>
                </a:path>
              </a:pathLst>
            </a:custGeom>
            <a:solidFill>
              <a:srgbClr val="721F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4"/>
            <p:cNvSpPr/>
            <p:nvPr/>
          </p:nvSpPr>
          <p:spPr>
            <a:xfrm>
              <a:off x="6962375" y="3386175"/>
              <a:ext cx="80250" cy="76075"/>
            </a:xfrm>
            <a:custGeom>
              <a:avLst/>
              <a:gdLst/>
              <a:ahLst/>
              <a:cxnLst/>
              <a:rect l="l" t="t" r="r" b="b"/>
              <a:pathLst>
                <a:path w="3210" h="3043" extrusionOk="0">
                  <a:moveTo>
                    <a:pt x="1742" y="1"/>
                  </a:moveTo>
                  <a:cubicBezTo>
                    <a:pt x="1502" y="1"/>
                    <a:pt x="1262" y="89"/>
                    <a:pt x="1076" y="268"/>
                  </a:cubicBezTo>
                  <a:lnTo>
                    <a:pt x="277" y="1035"/>
                  </a:lnTo>
                  <a:cubicBezTo>
                    <a:pt x="1" y="1296"/>
                    <a:pt x="1" y="1726"/>
                    <a:pt x="247" y="1987"/>
                  </a:cubicBezTo>
                  <a:lnTo>
                    <a:pt x="1060" y="2831"/>
                  </a:lnTo>
                  <a:cubicBezTo>
                    <a:pt x="1195" y="2974"/>
                    <a:pt x="1370" y="3043"/>
                    <a:pt x="1545" y="3043"/>
                  </a:cubicBezTo>
                  <a:cubicBezTo>
                    <a:pt x="1711" y="3043"/>
                    <a:pt x="1878" y="2981"/>
                    <a:pt x="2012" y="2862"/>
                  </a:cubicBezTo>
                  <a:lnTo>
                    <a:pt x="2810" y="2079"/>
                  </a:lnTo>
                  <a:cubicBezTo>
                    <a:pt x="3194" y="1711"/>
                    <a:pt x="3209" y="1097"/>
                    <a:pt x="2841" y="713"/>
                  </a:cubicBezTo>
                  <a:lnTo>
                    <a:pt x="2442" y="298"/>
                  </a:lnTo>
                  <a:cubicBezTo>
                    <a:pt x="2252" y="101"/>
                    <a:pt x="1997" y="1"/>
                    <a:pt x="1742" y="1"/>
                  </a:cubicBezTo>
                  <a:close/>
                </a:path>
              </a:pathLst>
            </a:custGeom>
            <a:solidFill>
              <a:srgbClr val="301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4"/>
            <p:cNvSpPr/>
            <p:nvPr/>
          </p:nvSpPr>
          <p:spPr>
            <a:xfrm>
              <a:off x="6985425" y="3334975"/>
              <a:ext cx="156975" cy="120200"/>
            </a:xfrm>
            <a:custGeom>
              <a:avLst/>
              <a:gdLst/>
              <a:ahLst/>
              <a:cxnLst/>
              <a:rect l="l" t="t" r="r" b="b"/>
              <a:pathLst>
                <a:path w="6279" h="4808" extrusionOk="0">
                  <a:moveTo>
                    <a:pt x="5280" y="0"/>
                  </a:moveTo>
                  <a:cubicBezTo>
                    <a:pt x="5237" y="0"/>
                    <a:pt x="5194" y="14"/>
                    <a:pt x="5158" y="44"/>
                  </a:cubicBezTo>
                  <a:lnTo>
                    <a:pt x="491" y="3237"/>
                  </a:lnTo>
                  <a:cubicBezTo>
                    <a:pt x="92" y="3498"/>
                    <a:pt x="0" y="4050"/>
                    <a:pt x="261" y="4434"/>
                  </a:cubicBezTo>
                  <a:cubicBezTo>
                    <a:pt x="430" y="4679"/>
                    <a:pt x="697" y="4808"/>
                    <a:pt x="971" y="4808"/>
                  </a:cubicBezTo>
                  <a:cubicBezTo>
                    <a:pt x="1144" y="4808"/>
                    <a:pt x="1319" y="4756"/>
                    <a:pt x="1474" y="4649"/>
                  </a:cubicBezTo>
                  <a:lnTo>
                    <a:pt x="6156" y="1471"/>
                  </a:lnTo>
                  <a:cubicBezTo>
                    <a:pt x="6248" y="1395"/>
                    <a:pt x="6279" y="1256"/>
                    <a:pt x="6202" y="1164"/>
                  </a:cubicBezTo>
                  <a:lnTo>
                    <a:pt x="5450" y="90"/>
                  </a:lnTo>
                  <a:cubicBezTo>
                    <a:pt x="5412" y="33"/>
                    <a:pt x="5346" y="0"/>
                    <a:pt x="5280" y="0"/>
                  </a:cubicBezTo>
                  <a:close/>
                </a:path>
              </a:pathLst>
            </a:custGeom>
            <a:solidFill>
              <a:srgbClr val="F1B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4"/>
            <p:cNvSpPr/>
            <p:nvPr/>
          </p:nvSpPr>
          <p:spPr>
            <a:xfrm>
              <a:off x="7005750" y="3394625"/>
              <a:ext cx="27925" cy="20900"/>
            </a:xfrm>
            <a:custGeom>
              <a:avLst/>
              <a:gdLst/>
              <a:ahLst/>
              <a:cxnLst/>
              <a:rect l="l" t="t" r="r" b="b"/>
              <a:pathLst>
                <a:path w="1117" h="836" extrusionOk="0">
                  <a:moveTo>
                    <a:pt x="553" y="1"/>
                  </a:moveTo>
                  <a:cubicBezTo>
                    <a:pt x="448" y="1"/>
                    <a:pt x="344" y="39"/>
                    <a:pt x="262" y="114"/>
                  </a:cubicBezTo>
                  <a:cubicBezTo>
                    <a:pt x="1" y="375"/>
                    <a:pt x="170" y="835"/>
                    <a:pt x="553" y="835"/>
                  </a:cubicBezTo>
                  <a:cubicBezTo>
                    <a:pt x="560" y="836"/>
                    <a:pt x="566" y="836"/>
                    <a:pt x="572" y="836"/>
                  </a:cubicBezTo>
                  <a:cubicBezTo>
                    <a:pt x="928" y="836"/>
                    <a:pt x="1117" y="401"/>
                    <a:pt x="860" y="129"/>
                  </a:cubicBezTo>
                  <a:cubicBezTo>
                    <a:pt x="774" y="43"/>
                    <a:pt x="663" y="1"/>
                    <a:pt x="553" y="1"/>
                  </a:cubicBezTo>
                  <a:close/>
                </a:path>
              </a:pathLst>
            </a:custGeom>
            <a:solidFill>
              <a:srgbClr val="E580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4"/>
            <p:cNvSpPr/>
            <p:nvPr/>
          </p:nvSpPr>
          <p:spPr>
            <a:xfrm>
              <a:off x="7013850" y="3420100"/>
              <a:ext cx="35300" cy="66125"/>
            </a:xfrm>
            <a:custGeom>
              <a:avLst/>
              <a:gdLst/>
              <a:ahLst/>
              <a:cxnLst/>
              <a:rect l="l" t="t" r="r" b="b"/>
              <a:pathLst>
                <a:path w="1412" h="2645" extrusionOk="0">
                  <a:moveTo>
                    <a:pt x="386" y="0"/>
                  </a:moveTo>
                  <a:cubicBezTo>
                    <a:pt x="0" y="0"/>
                    <a:pt x="383" y="2564"/>
                    <a:pt x="383" y="2564"/>
                  </a:cubicBezTo>
                  <a:cubicBezTo>
                    <a:pt x="437" y="2618"/>
                    <a:pt x="510" y="2645"/>
                    <a:pt x="582" y="2645"/>
                  </a:cubicBezTo>
                  <a:cubicBezTo>
                    <a:pt x="655" y="2645"/>
                    <a:pt x="728" y="2618"/>
                    <a:pt x="782" y="2564"/>
                  </a:cubicBezTo>
                  <a:cubicBezTo>
                    <a:pt x="1396" y="1981"/>
                    <a:pt x="1411" y="1014"/>
                    <a:pt x="828" y="400"/>
                  </a:cubicBezTo>
                  <a:lnTo>
                    <a:pt x="521" y="77"/>
                  </a:lnTo>
                  <a:cubicBezTo>
                    <a:pt x="468" y="24"/>
                    <a:pt x="423" y="0"/>
                    <a:pt x="386" y="0"/>
                  </a:cubicBezTo>
                  <a:close/>
                </a:path>
              </a:pathLst>
            </a:custGeom>
            <a:solidFill>
              <a:srgbClr val="301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4"/>
            <p:cNvSpPr/>
            <p:nvPr/>
          </p:nvSpPr>
          <p:spPr>
            <a:xfrm>
              <a:off x="6975425" y="3409875"/>
              <a:ext cx="77175" cy="73950"/>
            </a:xfrm>
            <a:custGeom>
              <a:avLst/>
              <a:gdLst/>
              <a:ahLst/>
              <a:cxnLst/>
              <a:rect l="l" t="t" r="r" b="b"/>
              <a:pathLst>
                <a:path w="3087" h="2958" extrusionOk="0">
                  <a:moveTo>
                    <a:pt x="2058" y="1"/>
                  </a:moveTo>
                  <a:cubicBezTo>
                    <a:pt x="1767" y="1"/>
                    <a:pt x="1431" y="147"/>
                    <a:pt x="1060" y="502"/>
                  </a:cubicBezTo>
                  <a:lnTo>
                    <a:pt x="1" y="1515"/>
                  </a:lnTo>
                  <a:lnTo>
                    <a:pt x="1367" y="2958"/>
                  </a:lnTo>
                  <a:lnTo>
                    <a:pt x="2672" y="1699"/>
                  </a:lnTo>
                  <a:cubicBezTo>
                    <a:pt x="3071" y="1315"/>
                    <a:pt x="3087" y="686"/>
                    <a:pt x="2703" y="287"/>
                  </a:cubicBezTo>
                  <a:cubicBezTo>
                    <a:pt x="2525" y="109"/>
                    <a:pt x="2308" y="1"/>
                    <a:pt x="2058" y="1"/>
                  </a:cubicBezTo>
                  <a:close/>
                </a:path>
              </a:pathLst>
            </a:custGeom>
            <a:solidFill>
              <a:srgbClr val="301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4"/>
            <p:cNvSpPr/>
            <p:nvPr/>
          </p:nvSpPr>
          <p:spPr>
            <a:xfrm>
              <a:off x="6964300" y="3420625"/>
              <a:ext cx="56075" cy="53525"/>
            </a:xfrm>
            <a:custGeom>
              <a:avLst/>
              <a:gdLst/>
              <a:ahLst/>
              <a:cxnLst/>
              <a:rect l="l" t="t" r="r" b="b"/>
              <a:pathLst>
                <a:path w="2243" h="2141" extrusionOk="0">
                  <a:moveTo>
                    <a:pt x="836" y="0"/>
                  </a:moveTo>
                  <a:cubicBezTo>
                    <a:pt x="569" y="0"/>
                    <a:pt x="302" y="100"/>
                    <a:pt x="93" y="302"/>
                  </a:cubicBezTo>
                  <a:cubicBezTo>
                    <a:pt x="1" y="363"/>
                    <a:pt x="1" y="502"/>
                    <a:pt x="93" y="594"/>
                  </a:cubicBezTo>
                  <a:lnTo>
                    <a:pt x="1521" y="2083"/>
                  </a:lnTo>
                  <a:cubicBezTo>
                    <a:pt x="1559" y="2121"/>
                    <a:pt x="1613" y="2140"/>
                    <a:pt x="1666" y="2140"/>
                  </a:cubicBezTo>
                  <a:cubicBezTo>
                    <a:pt x="1720" y="2140"/>
                    <a:pt x="1774" y="2121"/>
                    <a:pt x="1812" y="2083"/>
                  </a:cubicBezTo>
                  <a:cubicBezTo>
                    <a:pt x="2242" y="1668"/>
                    <a:pt x="2242" y="993"/>
                    <a:pt x="1843" y="563"/>
                  </a:cubicBezTo>
                  <a:lnTo>
                    <a:pt x="1613" y="333"/>
                  </a:lnTo>
                  <a:cubicBezTo>
                    <a:pt x="1400" y="112"/>
                    <a:pt x="1118" y="0"/>
                    <a:pt x="836" y="0"/>
                  </a:cubicBezTo>
                  <a:close/>
                </a:path>
              </a:pathLst>
            </a:custGeom>
            <a:solidFill>
              <a:srgbClr val="301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4"/>
            <p:cNvSpPr/>
            <p:nvPr/>
          </p:nvSpPr>
          <p:spPr>
            <a:xfrm>
              <a:off x="6964700" y="3436025"/>
              <a:ext cx="86375" cy="82350"/>
            </a:xfrm>
            <a:custGeom>
              <a:avLst/>
              <a:gdLst/>
              <a:ahLst/>
              <a:cxnLst/>
              <a:rect l="l" t="t" r="r" b="b"/>
              <a:pathLst>
                <a:path w="3455" h="3294" extrusionOk="0">
                  <a:moveTo>
                    <a:pt x="1263" y="0"/>
                  </a:moveTo>
                  <a:cubicBezTo>
                    <a:pt x="852" y="0"/>
                    <a:pt x="441" y="150"/>
                    <a:pt x="123" y="454"/>
                  </a:cubicBezTo>
                  <a:cubicBezTo>
                    <a:pt x="0" y="576"/>
                    <a:pt x="0" y="776"/>
                    <a:pt x="123" y="899"/>
                  </a:cubicBezTo>
                  <a:lnTo>
                    <a:pt x="2334" y="3201"/>
                  </a:lnTo>
                  <a:cubicBezTo>
                    <a:pt x="2395" y="3263"/>
                    <a:pt x="2472" y="3294"/>
                    <a:pt x="2548" y="3294"/>
                  </a:cubicBezTo>
                  <a:cubicBezTo>
                    <a:pt x="2625" y="3294"/>
                    <a:pt x="2702" y="3263"/>
                    <a:pt x="2763" y="3201"/>
                  </a:cubicBezTo>
                  <a:cubicBezTo>
                    <a:pt x="3423" y="2572"/>
                    <a:pt x="3454" y="1528"/>
                    <a:pt x="2809" y="868"/>
                  </a:cubicBezTo>
                  <a:lnTo>
                    <a:pt x="2472" y="515"/>
                  </a:lnTo>
                  <a:cubicBezTo>
                    <a:pt x="2146" y="173"/>
                    <a:pt x="1705" y="0"/>
                    <a:pt x="1263" y="0"/>
                  </a:cubicBezTo>
                  <a:close/>
                </a:path>
              </a:pathLst>
            </a:custGeom>
            <a:solidFill>
              <a:srgbClr val="301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4"/>
            <p:cNvSpPr/>
            <p:nvPr/>
          </p:nvSpPr>
          <p:spPr>
            <a:xfrm>
              <a:off x="6968900" y="3408975"/>
              <a:ext cx="48775" cy="45750"/>
            </a:xfrm>
            <a:custGeom>
              <a:avLst/>
              <a:gdLst/>
              <a:ahLst/>
              <a:cxnLst/>
              <a:rect l="l" t="t" r="r" b="b"/>
              <a:pathLst>
                <a:path w="1951" h="1830" extrusionOk="0">
                  <a:moveTo>
                    <a:pt x="1120" y="0"/>
                  </a:moveTo>
                  <a:cubicBezTo>
                    <a:pt x="966" y="0"/>
                    <a:pt x="811" y="58"/>
                    <a:pt x="692" y="169"/>
                  </a:cubicBezTo>
                  <a:lnTo>
                    <a:pt x="170" y="676"/>
                  </a:lnTo>
                  <a:cubicBezTo>
                    <a:pt x="1" y="845"/>
                    <a:pt x="1" y="1106"/>
                    <a:pt x="154" y="1290"/>
                  </a:cubicBezTo>
                  <a:lnTo>
                    <a:pt x="554" y="1704"/>
                  </a:lnTo>
                  <a:lnTo>
                    <a:pt x="554" y="1689"/>
                  </a:lnTo>
                  <a:cubicBezTo>
                    <a:pt x="640" y="1783"/>
                    <a:pt x="754" y="1829"/>
                    <a:pt x="868" y="1829"/>
                  </a:cubicBezTo>
                  <a:cubicBezTo>
                    <a:pt x="977" y="1829"/>
                    <a:pt x="1085" y="1787"/>
                    <a:pt x="1168" y="1704"/>
                  </a:cubicBezTo>
                  <a:lnTo>
                    <a:pt x="1690" y="1213"/>
                  </a:lnTo>
                  <a:cubicBezTo>
                    <a:pt x="1935" y="968"/>
                    <a:pt x="1951" y="584"/>
                    <a:pt x="1705" y="338"/>
                  </a:cubicBezTo>
                  <a:lnTo>
                    <a:pt x="1567" y="200"/>
                  </a:lnTo>
                  <a:cubicBezTo>
                    <a:pt x="1448" y="65"/>
                    <a:pt x="1284" y="0"/>
                    <a:pt x="1120" y="0"/>
                  </a:cubicBezTo>
                  <a:close/>
                </a:path>
              </a:pathLst>
            </a:custGeom>
            <a:solidFill>
              <a:srgbClr val="3015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4"/>
            <p:cNvSpPr/>
            <p:nvPr/>
          </p:nvSpPr>
          <p:spPr>
            <a:xfrm>
              <a:off x="7052950" y="3246800"/>
              <a:ext cx="227625" cy="179075"/>
            </a:xfrm>
            <a:custGeom>
              <a:avLst/>
              <a:gdLst/>
              <a:ahLst/>
              <a:cxnLst/>
              <a:rect l="l" t="t" r="r" b="b"/>
              <a:pathLst>
                <a:path w="9105" h="7163" extrusionOk="0">
                  <a:moveTo>
                    <a:pt x="7157" y="0"/>
                  </a:moveTo>
                  <a:cubicBezTo>
                    <a:pt x="6801" y="0"/>
                    <a:pt x="6445" y="108"/>
                    <a:pt x="6141" y="331"/>
                  </a:cubicBezTo>
                  <a:lnTo>
                    <a:pt x="1" y="4400"/>
                  </a:lnTo>
                  <a:lnTo>
                    <a:pt x="2058" y="7163"/>
                  </a:lnTo>
                  <a:lnTo>
                    <a:pt x="8199" y="3095"/>
                  </a:lnTo>
                  <a:cubicBezTo>
                    <a:pt x="8951" y="2527"/>
                    <a:pt x="9104" y="1452"/>
                    <a:pt x="8552" y="685"/>
                  </a:cubicBezTo>
                  <a:cubicBezTo>
                    <a:pt x="8204" y="236"/>
                    <a:pt x="7681" y="0"/>
                    <a:pt x="7157" y="0"/>
                  </a:cubicBezTo>
                  <a:close/>
                </a:path>
              </a:pathLst>
            </a:custGeom>
            <a:solidFill>
              <a:srgbClr val="721F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4"/>
            <p:cNvSpPr/>
            <p:nvPr/>
          </p:nvSpPr>
          <p:spPr>
            <a:xfrm>
              <a:off x="7046050" y="3339125"/>
              <a:ext cx="79850" cy="96725"/>
            </a:xfrm>
            <a:custGeom>
              <a:avLst/>
              <a:gdLst/>
              <a:ahLst/>
              <a:cxnLst/>
              <a:rect l="l" t="t" r="r" b="b"/>
              <a:pathLst>
                <a:path w="3194" h="3869" extrusionOk="0">
                  <a:moveTo>
                    <a:pt x="1060" y="0"/>
                  </a:moveTo>
                  <a:lnTo>
                    <a:pt x="1" y="722"/>
                  </a:lnTo>
                  <a:lnTo>
                    <a:pt x="2134" y="3869"/>
                  </a:lnTo>
                  <a:lnTo>
                    <a:pt x="3194" y="3147"/>
                  </a:lnTo>
                  <a:lnTo>
                    <a:pt x="1060" y="0"/>
                  </a:lnTo>
                  <a:close/>
                </a:path>
              </a:pathLst>
            </a:custGeom>
            <a:solidFill>
              <a:srgbClr val="721F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4"/>
            <p:cNvSpPr/>
            <p:nvPr/>
          </p:nvSpPr>
          <p:spPr>
            <a:xfrm>
              <a:off x="6958175" y="3619275"/>
              <a:ext cx="62950" cy="69125"/>
            </a:xfrm>
            <a:custGeom>
              <a:avLst/>
              <a:gdLst/>
              <a:ahLst/>
              <a:cxnLst/>
              <a:rect l="l" t="t" r="r" b="b"/>
              <a:pathLst>
                <a:path w="2518" h="2765" extrusionOk="0">
                  <a:moveTo>
                    <a:pt x="983" y="1"/>
                  </a:moveTo>
                  <a:cubicBezTo>
                    <a:pt x="445" y="1"/>
                    <a:pt x="0" y="431"/>
                    <a:pt x="0" y="968"/>
                  </a:cubicBezTo>
                  <a:lnTo>
                    <a:pt x="0" y="2089"/>
                  </a:lnTo>
                  <a:cubicBezTo>
                    <a:pt x="0" y="2457"/>
                    <a:pt x="307" y="2764"/>
                    <a:pt x="676" y="2764"/>
                  </a:cubicBezTo>
                  <a:lnTo>
                    <a:pt x="1842" y="2764"/>
                  </a:lnTo>
                  <a:cubicBezTo>
                    <a:pt x="2211" y="2764"/>
                    <a:pt x="2518" y="2457"/>
                    <a:pt x="2518" y="2089"/>
                  </a:cubicBezTo>
                  <a:lnTo>
                    <a:pt x="2518" y="968"/>
                  </a:lnTo>
                  <a:cubicBezTo>
                    <a:pt x="2518" y="431"/>
                    <a:pt x="2088" y="1"/>
                    <a:pt x="15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4"/>
            <p:cNvSpPr/>
            <p:nvPr/>
          </p:nvSpPr>
          <p:spPr>
            <a:xfrm>
              <a:off x="6978900" y="3508750"/>
              <a:ext cx="44150" cy="168500"/>
            </a:xfrm>
            <a:custGeom>
              <a:avLst/>
              <a:gdLst/>
              <a:ahLst/>
              <a:cxnLst/>
              <a:rect l="l" t="t" r="r" b="b"/>
              <a:pathLst>
                <a:path w="1766" h="6740" extrusionOk="0">
                  <a:moveTo>
                    <a:pt x="246" y="1"/>
                  </a:moveTo>
                  <a:cubicBezTo>
                    <a:pt x="123" y="1"/>
                    <a:pt x="31" y="93"/>
                    <a:pt x="31" y="216"/>
                  </a:cubicBezTo>
                  <a:lnTo>
                    <a:pt x="0" y="5880"/>
                  </a:lnTo>
                  <a:cubicBezTo>
                    <a:pt x="0" y="6356"/>
                    <a:pt x="399" y="6740"/>
                    <a:pt x="875" y="6740"/>
                  </a:cubicBezTo>
                  <a:cubicBezTo>
                    <a:pt x="1351" y="6740"/>
                    <a:pt x="1735" y="6356"/>
                    <a:pt x="1735" y="5880"/>
                  </a:cubicBezTo>
                  <a:lnTo>
                    <a:pt x="1766" y="216"/>
                  </a:lnTo>
                  <a:cubicBezTo>
                    <a:pt x="1766" y="93"/>
                    <a:pt x="1658" y="1"/>
                    <a:pt x="1551" y="1"/>
                  </a:cubicBez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4"/>
            <p:cNvSpPr/>
            <p:nvPr/>
          </p:nvSpPr>
          <p:spPr>
            <a:xfrm>
              <a:off x="6984275" y="3635800"/>
              <a:ext cx="70625" cy="45300"/>
            </a:xfrm>
            <a:custGeom>
              <a:avLst/>
              <a:gdLst/>
              <a:ahLst/>
              <a:cxnLst/>
              <a:rect l="l" t="t" r="r" b="b"/>
              <a:pathLst>
                <a:path w="2825" h="1812" extrusionOk="0">
                  <a:moveTo>
                    <a:pt x="844" y="0"/>
                  </a:moveTo>
                  <a:cubicBezTo>
                    <a:pt x="0" y="0"/>
                    <a:pt x="2548" y="1811"/>
                    <a:pt x="2548" y="1811"/>
                  </a:cubicBezTo>
                  <a:cubicBezTo>
                    <a:pt x="2702" y="1811"/>
                    <a:pt x="2825" y="1689"/>
                    <a:pt x="2825" y="1535"/>
                  </a:cubicBezTo>
                  <a:cubicBezTo>
                    <a:pt x="2825" y="675"/>
                    <a:pt x="2134" y="0"/>
                    <a:pt x="129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4"/>
            <p:cNvSpPr/>
            <p:nvPr/>
          </p:nvSpPr>
          <p:spPr>
            <a:xfrm>
              <a:off x="6987725" y="3610075"/>
              <a:ext cx="49900" cy="70250"/>
            </a:xfrm>
            <a:custGeom>
              <a:avLst/>
              <a:gdLst/>
              <a:ahLst/>
              <a:cxnLst/>
              <a:rect l="l" t="t" r="r" b="b"/>
              <a:pathLst>
                <a:path w="1996" h="2810" extrusionOk="0">
                  <a:moveTo>
                    <a:pt x="998" y="0"/>
                  </a:moveTo>
                  <a:cubicBezTo>
                    <a:pt x="461" y="0"/>
                    <a:pt x="0" y="384"/>
                    <a:pt x="0" y="1336"/>
                  </a:cubicBezTo>
                  <a:lnTo>
                    <a:pt x="16" y="2810"/>
                  </a:lnTo>
                  <a:lnTo>
                    <a:pt x="1996" y="2810"/>
                  </a:lnTo>
                  <a:lnTo>
                    <a:pt x="1996" y="998"/>
                  </a:lnTo>
                  <a:cubicBezTo>
                    <a:pt x="1996" y="446"/>
                    <a:pt x="1551" y="0"/>
                    <a:pt x="9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4"/>
            <p:cNvSpPr/>
            <p:nvPr/>
          </p:nvSpPr>
          <p:spPr>
            <a:xfrm>
              <a:off x="6983100" y="3654200"/>
              <a:ext cx="95225" cy="49550"/>
            </a:xfrm>
            <a:custGeom>
              <a:avLst/>
              <a:gdLst/>
              <a:ahLst/>
              <a:cxnLst/>
              <a:rect l="l" t="t" r="r" b="b"/>
              <a:pathLst>
                <a:path w="3809" h="1982" extrusionOk="0">
                  <a:moveTo>
                    <a:pt x="1659" y="1"/>
                  </a:moveTo>
                  <a:cubicBezTo>
                    <a:pt x="738" y="1"/>
                    <a:pt x="1" y="753"/>
                    <a:pt x="1" y="1659"/>
                  </a:cubicBezTo>
                  <a:cubicBezTo>
                    <a:pt x="1" y="1828"/>
                    <a:pt x="139" y="1981"/>
                    <a:pt x="308" y="1981"/>
                  </a:cubicBezTo>
                  <a:lnTo>
                    <a:pt x="3501" y="1981"/>
                  </a:lnTo>
                  <a:cubicBezTo>
                    <a:pt x="3670" y="1966"/>
                    <a:pt x="3808" y="1828"/>
                    <a:pt x="3808" y="1659"/>
                  </a:cubicBezTo>
                  <a:cubicBezTo>
                    <a:pt x="3808" y="753"/>
                    <a:pt x="3056" y="1"/>
                    <a:pt x="21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4"/>
            <p:cNvSpPr/>
            <p:nvPr/>
          </p:nvSpPr>
          <p:spPr>
            <a:xfrm>
              <a:off x="6970825" y="3643075"/>
              <a:ext cx="36100" cy="44175"/>
            </a:xfrm>
            <a:custGeom>
              <a:avLst/>
              <a:gdLst/>
              <a:ahLst/>
              <a:cxnLst/>
              <a:rect l="l" t="t" r="r" b="b"/>
              <a:pathLst>
                <a:path w="1444" h="1767" extrusionOk="0">
                  <a:moveTo>
                    <a:pt x="630" y="1"/>
                  </a:moveTo>
                  <a:cubicBezTo>
                    <a:pt x="277" y="1"/>
                    <a:pt x="1" y="277"/>
                    <a:pt x="1" y="630"/>
                  </a:cubicBezTo>
                  <a:lnTo>
                    <a:pt x="1" y="1336"/>
                  </a:lnTo>
                  <a:cubicBezTo>
                    <a:pt x="1" y="1582"/>
                    <a:pt x="200" y="1766"/>
                    <a:pt x="431" y="1766"/>
                  </a:cubicBezTo>
                  <a:lnTo>
                    <a:pt x="1014" y="1766"/>
                  </a:lnTo>
                  <a:cubicBezTo>
                    <a:pt x="1244" y="1766"/>
                    <a:pt x="1444" y="1582"/>
                    <a:pt x="1444" y="1336"/>
                  </a:cubicBezTo>
                  <a:lnTo>
                    <a:pt x="1444" y="630"/>
                  </a:lnTo>
                  <a:cubicBezTo>
                    <a:pt x="1444" y="277"/>
                    <a:pt x="1167" y="1"/>
                    <a:pt x="81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4"/>
            <p:cNvSpPr/>
            <p:nvPr/>
          </p:nvSpPr>
          <p:spPr>
            <a:xfrm>
              <a:off x="6925150" y="3106150"/>
              <a:ext cx="196750" cy="165875"/>
            </a:xfrm>
            <a:custGeom>
              <a:avLst/>
              <a:gdLst/>
              <a:ahLst/>
              <a:cxnLst/>
              <a:rect l="l" t="t" r="r" b="b"/>
              <a:pathLst>
                <a:path w="7870" h="6635" extrusionOk="0">
                  <a:moveTo>
                    <a:pt x="3590" y="1"/>
                  </a:moveTo>
                  <a:cubicBezTo>
                    <a:pt x="3406" y="1"/>
                    <a:pt x="3218" y="16"/>
                    <a:pt x="3025" y="47"/>
                  </a:cubicBezTo>
                  <a:cubicBezTo>
                    <a:pt x="1229" y="339"/>
                    <a:pt x="1" y="2043"/>
                    <a:pt x="293" y="3854"/>
                  </a:cubicBezTo>
                  <a:cubicBezTo>
                    <a:pt x="580" y="5617"/>
                    <a:pt x="2068" y="6634"/>
                    <a:pt x="3580" y="6634"/>
                  </a:cubicBezTo>
                  <a:cubicBezTo>
                    <a:pt x="4569" y="6634"/>
                    <a:pt x="5569" y="6199"/>
                    <a:pt x="6249" y="5251"/>
                  </a:cubicBezTo>
                  <a:cubicBezTo>
                    <a:pt x="7869" y="3014"/>
                    <a:pt x="6195" y="1"/>
                    <a:pt x="359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4"/>
            <p:cNvSpPr/>
            <p:nvPr/>
          </p:nvSpPr>
          <p:spPr>
            <a:xfrm>
              <a:off x="6961625" y="3126500"/>
              <a:ext cx="111325" cy="327425"/>
            </a:xfrm>
            <a:custGeom>
              <a:avLst/>
              <a:gdLst/>
              <a:ahLst/>
              <a:cxnLst/>
              <a:rect l="l" t="t" r="r" b="b"/>
              <a:pathLst>
                <a:path w="4453" h="13097" extrusionOk="0">
                  <a:moveTo>
                    <a:pt x="2405" y="0"/>
                  </a:moveTo>
                  <a:cubicBezTo>
                    <a:pt x="2386" y="0"/>
                    <a:pt x="2368" y="0"/>
                    <a:pt x="2349" y="1"/>
                  </a:cubicBezTo>
                  <a:cubicBezTo>
                    <a:pt x="1198" y="16"/>
                    <a:pt x="292" y="968"/>
                    <a:pt x="323" y="2104"/>
                  </a:cubicBezTo>
                  <a:lnTo>
                    <a:pt x="46" y="10962"/>
                  </a:lnTo>
                  <a:cubicBezTo>
                    <a:pt x="1" y="12126"/>
                    <a:pt x="923" y="13096"/>
                    <a:pt x="2080" y="13096"/>
                  </a:cubicBezTo>
                  <a:cubicBezTo>
                    <a:pt x="2098" y="13096"/>
                    <a:pt x="2116" y="13096"/>
                    <a:pt x="2134" y="13095"/>
                  </a:cubicBezTo>
                  <a:cubicBezTo>
                    <a:pt x="3239" y="13080"/>
                    <a:pt x="4145" y="12205"/>
                    <a:pt x="4176" y="11100"/>
                  </a:cubicBezTo>
                  <a:lnTo>
                    <a:pt x="4452" y="2027"/>
                  </a:lnTo>
                  <a:cubicBezTo>
                    <a:pt x="4437" y="895"/>
                    <a:pt x="3516" y="0"/>
                    <a:pt x="240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4"/>
            <p:cNvSpPr/>
            <p:nvPr/>
          </p:nvSpPr>
          <p:spPr>
            <a:xfrm>
              <a:off x="6962000" y="3293050"/>
              <a:ext cx="89450" cy="283650"/>
            </a:xfrm>
            <a:custGeom>
              <a:avLst/>
              <a:gdLst/>
              <a:ahLst/>
              <a:cxnLst/>
              <a:rect l="l" t="t" r="r" b="b"/>
              <a:pathLst>
                <a:path w="3578" h="11346" extrusionOk="0">
                  <a:moveTo>
                    <a:pt x="1853" y="0"/>
                  </a:moveTo>
                  <a:cubicBezTo>
                    <a:pt x="1834" y="0"/>
                    <a:pt x="1816" y="1"/>
                    <a:pt x="1797" y="1"/>
                  </a:cubicBezTo>
                  <a:cubicBezTo>
                    <a:pt x="845" y="32"/>
                    <a:pt x="93" y="830"/>
                    <a:pt x="139" y="1782"/>
                  </a:cubicBezTo>
                  <a:lnTo>
                    <a:pt x="1" y="11346"/>
                  </a:lnTo>
                  <a:lnTo>
                    <a:pt x="3439" y="11223"/>
                  </a:lnTo>
                  <a:lnTo>
                    <a:pt x="3578" y="1659"/>
                  </a:lnTo>
                  <a:cubicBezTo>
                    <a:pt x="3532" y="727"/>
                    <a:pt x="2765" y="0"/>
                    <a:pt x="18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4"/>
            <p:cNvSpPr/>
            <p:nvPr/>
          </p:nvSpPr>
          <p:spPr>
            <a:xfrm>
              <a:off x="6958550" y="3549425"/>
              <a:ext cx="95200" cy="33050"/>
            </a:xfrm>
            <a:custGeom>
              <a:avLst/>
              <a:gdLst/>
              <a:ahLst/>
              <a:cxnLst/>
              <a:rect l="l" t="t" r="r" b="b"/>
              <a:pathLst>
                <a:path w="3808" h="1322" extrusionOk="0">
                  <a:moveTo>
                    <a:pt x="16" y="1"/>
                  </a:moveTo>
                  <a:lnTo>
                    <a:pt x="0" y="1290"/>
                  </a:lnTo>
                  <a:lnTo>
                    <a:pt x="3792" y="1321"/>
                  </a:lnTo>
                  <a:lnTo>
                    <a:pt x="3808" y="32"/>
                  </a:lnTo>
                  <a:lnTo>
                    <a:pt x="1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4"/>
            <p:cNvSpPr/>
            <p:nvPr/>
          </p:nvSpPr>
          <p:spPr>
            <a:xfrm>
              <a:off x="7040675" y="2922025"/>
              <a:ext cx="76775" cy="188325"/>
            </a:xfrm>
            <a:custGeom>
              <a:avLst/>
              <a:gdLst/>
              <a:ahLst/>
              <a:cxnLst/>
              <a:rect l="l" t="t" r="r" b="b"/>
              <a:pathLst>
                <a:path w="3071" h="7533" extrusionOk="0">
                  <a:moveTo>
                    <a:pt x="1910" y="0"/>
                  </a:moveTo>
                  <a:cubicBezTo>
                    <a:pt x="1388" y="0"/>
                    <a:pt x="915" y="391"/>
                    <a:pt x="845" y="934"/>
                  </a:cubicBezTo>
                  <a:lnTo>
                    <a:pt x="77" y="6292"/>
                  </a:lnTo>
                  <a:cubicBezTo>
                    <a:pt x="1" y="6890"/>
                    <a:pt x="400" y="7428"/>
                    <a:pt x="999" y="7520"/>
                  </a:cubicBezTo>
                  <a:cubicBezTo>
                    <a:pt x="1053" y="7528"/>
                    <a:pt x="1108" y="7533"/>
                    <a:pt x="1162" y="7533"/>
                  </a:cubicBezTo>
                  <a:cubicBezTo>
                    <a:pt x="1682" y="7533"/>
                    <a:pt x="2143" y="7143"/>
                    <a:pt x="2227" y="6614"/>
                  </a:cubicBezTo>
                  <a:lnTo>
                    <a:pt x="2994" y="1241"/>
                  </a:lnTo>
                  <a:cubicBezTo>
                    <a:pt x="3071" y="642"/>
                    <a:pt x="2672" y="105"/>
                    <a:pt x="2073" y="13"/>
                  </a:cubicBezTo>
                  <a:cubicBezTo>
                    <a:pt x="2018" y="4"/>
                    <a:pt x="1964" y="0"/>
                    <a:pt x="1910" y="0"/>
                  </a:cubicBezTo>
                  <a:close/>
                </a:path>
              </a:pathLst>
            </a:custGeom>
            <a:solidFill>
              <a:srgbClr val="E580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4"/>
            <p:cNvSpPr/>
            <p:nvPr/>
          </p:nvSpPr>
          <p:spPr>
            <a:xfrm>
              <a:off x="7038000" y="3007525"/>
              <a:ext cx="163500" cy="105725"/>
            </a:xfrm>
            <a:custGeom>
              <a:avLst/>
              <a:gdLst/>
              <a:ahLst/>
              <a:cxnLst/>
              <a:rect l="l" t="t" r="r" b="b"/>
              <a:pathLst>
                <a:path w="6540" h="4229" extrusionOk="0">
                  <a:moveTo>
                    <a:pt x="5711" y="1"/>
                  </a:moveTo>
                  <a:lnTo>
                    <a:pt x="752" y="2288"/>
                  </a:lnTo>
                  <a:cubicBezTo>
                    <a:pt x="230" y="2518"/>
                    <a:pt x="0" y="3117"/>
                    <a:pt x="230" y="3639"/>
                  </a:cubicBezTo>
                  <a:cubicBezTo>
                    <a:pt x="401" y="4014"/>
                    <a:pt x="772" y="4229"/>
                    <a:pt x="1159" y="4229"/>
                  </a:cubicBezTo>
                  <a:cubicBezTo>
                    <a:pt x="1295" y="4229"/>
                    <a:pt x="1434" y="4202"/>
                    <a:pt x="1566" y="4146"/>
                  </a:cubicBezTo>
                  <a:lnTo>
                    <a:pt x="6540" y="1858"/>
                  </a:lnTo>
                  <a:lnTo>
                    <a:pt x="5711" y="1"/>
                  </a:lnTo>
                  <a:close/>
                </a:path>
              </a:pathLst>
            </a:custGeom>
            <a:solidFill>
              <a:srgbClr val="E580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4"/>
            <p:cNvSpPr/>
            <p:nvPr/>
          </p:nvSpPr>
          <p:spPr>
            <a:xfrm>
              <a:off x="7133550" y="2987525"/>
              <a:ext cx="30350" cy="34625"/>
            </a:xfrm>
            <a:custGeom>
              <a:avLst/>
              <a:gdLst/>
              <a:ahLst/>
              <a:cxnLst/>
              <a:rect l="l" t="t" r="r" b="b"/>
              <a:pathLst>
                <a:path w="1214" h="1385" extrusionOk="0">
                  <a:moveTo>
                    <a:pt x="524" y="1"/>
                  </a:moveTo>
                  <a:cubicBezTo>
                    <a:pt x="467" y="1"/>
                    <a:pt x="409" y="11"/>
                    <a:pt x="354" y="33"/>
                  </a:cubicBezTo>
                  <a:cubicBezTo>
                    <a:pt x="108" y="110"/>
                    <a:pt x="1" y="386"/>
                    <a:pt x="93" y="617"/>
                  </a:cubicBezTo>
                  <a:lnTo>
                    <a:pt x="262" y="1077"/>
                  </a:lnTo>
                  <a:cubicBezTo>
                    <a:pt x="333" y="1268"/>
                    <a:pt x="506" y="1384"/>
                    <a:pt x="694" y="1384"/>
                  </a:cubicBezTo>
                  <a:cubicBezTo>
                    <a:pt x="749" y="1384"/>
                    <a:pt x="805" y="1374"/>
                    <a:pt x="860" y="1354"/>
                  </a:cubicBezTo>
                  <a:cubicBezTo>
                    <a:pt x="1091" y="1261"/>
                    <a:pt x="1213" y="1000"/>
                    <a:pt x="1121" y="755"/>
                  </a:cubicBezTo>
                  <a:lnTo>
                    <a:pt x="952" y="294"/>
                  </a:lnTo>
                  <a:cubicBezTo>
                    <a:pt x="882" y="108"/>
                    <a:pt x="706" y="1"/>
                    <a:pt x="524" y="1"/>
                  </a:cubicBezTo>
                  <a:close/>
                </a:path>
              </a:pathLst>
            </a:custGeom>
            <a:solidFill>
              <a:srgbClr val="E580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4"/>
            <p:cNvSpPr/>
            <p:nvPr/>
          </p:nvSpPr>
          <p:spPr>
            <a:xfrm>
              <a:off x="7137000" y="2997175"/>
              <a:ext cx="41475" cy="35900"/>
            </a:xfrm>
            <a:custGeom>
              <a:avLst/>
              <a:gdLst/>
              <a:ahLst/>
              <a:cxnLst/>
              <a:rect l="l" t="t" r="r" b="b"/>
              <a:pathLst>
                <a:path w="1659" h="1436" extrusionOk="0">
                  <a:moveTo>
                    <a:pt x="707" y="0"/>
                  </a:moveTo>
                  <a:cubicBezTo>
                    <a:pt x="323" y="0"/>
                    <a:pt x="1" y="323"/>
                    <a:pt x="1" y="722"/>
                  </a:cubicBezTo>
                  <a:cubicBezTo>
                    <a:pt x="1" y="1149"/>
                    <a:pt x="355" y="1435"/>
                    <a:pt x="721" y="1435"/>
                  </a:cubicBezTo>
                  <a:cubicBezTo>
                    <a:pt x="895" y="1435"/>
                    <a:pt x="1071" y="1371"/>
                    <a:pt x="1214" y="1228"/>
                  </a:cubicBezTo>
                  <a:cubicBezTo>
                    <a:pt x="1659" y="783"/>
                    <a:pt x="1352" y="0"/>
                    <a:pt x="707" y="0"/>
                  </a:cubicBezTo>
                  <a:close/>
                </a:path>
              </a:pathLst>
            </a:custGeom>
            <a:solidFill>
              <a:srgbClr val="E580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4"/>
            <p:cNvSpPr/>
            <p:nvPr/>
          </p:nvSpPr>
          <p:spPr>
            <a:xfrm>
              <a:off x="7137775" y="2990725"/>
              <a:ext cx="78575" cy="74700"/>
            </a:xfrm>
            <a:custGeom>
              <a:avLst/>
              <a:gdLst/>
              <a:ahLst/>
              <a:cxnLst/>
              <a:rect l="l" t="t" r="r" b="b"/>
              <a:pathLst>
                <a:path w="3143" h="2988" extrusionOk="0">
                  <a:moveTo>
                    <a:pt x="1629" y="1"/>
                  </a:moveTo>
                  <a:cubicBezTo>
                    <a:pt x="1255" y="1"/>
                    <a:pt x="874" y="143"/>
                    <a:pt x="569" y="458"/>
                  </a:cubicBezTo>
                  <a:cubicBezTo>
                    <a:pt x="1" y="1057"/>
                    <a:pt x="16" y="1993"/>
                    <a:pt x="615" y="2576"/>
                  </a:cubicBezTo>
                  <a:cubicBezTo>
                    <a:pt x="913" y="2860"/>
                    <a:pt x="1273" y="2987"/>
                    <a:pt x="1626" y="2987"/>
                  </a:cubicBezTo>
                  <a:cubicBezTo>
                    <a:pt x="2401" y="2987"/>
                    <a:pt x="3143" y="2378"/>
                    <a:pt x="3132" y="1471"/>
                  </a:cubicBezTo>
                  <a:cubicBezTo>
                    <a:pt x="3112" y="578"/>
                    <a:pt x="2384" y="1"/>
                    <a:pt x="1629" y="1"/>
                  </a:cubicBezTo>
                  <a:close/>
                </a:path>
              </a:pathLst>
            </a:custGeom>
            <a:solidFill>
              <a:srgbClr val="F1B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4"/>
            <p:cNvSpPr/>
            <p:nvPr/>
          </p:nvSpPr>
          <p:spPr>
            <a:xfrm>
              <a:off x="7151600" y="2961575"/>
              <a:ext cx="54125" cy="55975"/>
            </a:xfrm>
            <a:custGeom>
              <a:avLst/>
              <a:gdLst/>
              <a:ahLst/>
              <a:cxnLst/>
              <a:rect l="l" t="t" r="r" b="b"/>
              <a:pathLst>
                <a:path w="2165" h="2239" extrusionOk="0">
                  <a:moveTo>
                    <a:pt x="1636" y="1"/>
                  </a:moveTo>
                  <a:cubicBezTo>
                    <a:pt x="1497" y="1"/>
                    <a:pt x="1357" y="65"/>
                    <a:pt x="1259" y="181"/>
                  </a:cubicBezTo>
                  <a:lnTo>
                    <a:pt x="154" y="1470"/>
                  </a:lnTo>
                  <a:cubicBezTo>
                    <a:pt x="0" y="1670"/>
                    <a:pt x="31" y="1977"/>
                    <a:pt x="230" y="2131"/>
                  </a:cubicBezTo>
                  <a:cubicBezTo>
                    <a:pt x="316" y="2203"/>
                    <a:pt x="422" y="2239"/>
                    <a:pt x="528" y="2239"/>
                  </a:cubicBezTo>
                  <a:cubicBezTo>
                    <a:pt x="669" y="2239"/>
                    <a:pt x="810" y="2176"/>
                    <a:pt x="906" y="2054"/>
                  </a:cubicBezTo>
                  <a:lnTo>
                    <a:pt x="1996" y="764"/>
                  </a:lnTo>
                  <a:cubicBezTo>
                    <a:pt x="2165" y="565"/>
                    <a:pt x="2134" y="273"/>
                    <a:pt x="1919" y="104"/>
                  </a:cubicBezTo>
                  <a:cubicBezTo>
                    <a:pt x="1836" y="34"/>
                    <a:pt x="1736" y="1"/>
                    <a:pt x="1636" y="1"/>
                  </a:cubicBezTo>
                  <a:close/>
                </a:path>
              </a:pathLst>
            </a:custGeom>
            <a:solidFill>
              <a:srgbClr val="E580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4"/>
            <p:cNvSpPr/>
            <p:nvPr/>
          </p:nvSpPr>
          <p:spPr>
            <a:xfrm>
              <a:off x="7161950" y="2988700"/>
              <a:ext cx="46475" cy="48150"/>
            </a:xfrm>
            <a:custGeom>
              <a:avLst/>
              <a:gdLst/>
              <a:ahLst/>
              <a:cxnLst/>
              <a:rect l="l" t="t" r="r" b="b"/>
              <a:pathLst>
                <a:path w="1859" h="1926" extrusionOk="0">
                  <a:moveTo>
                    <a:pt x="1316" y="1"/>
                  </a:moveTo>
                  <a:cubicBezTo>
                    <a:pt x="1177" y="1"/>
                    <a:pt x="1040" y="63"/>
                    <a:pt x="952" y="186"/>
                  </a:cubicBezTo>
                  <a:lnTo>
                    <a:pt x="170" y="1153"/>
                  </a:lnTo>
                  <a:cubicBezTo>
                    <a:pt x="1" y="1368"/>
                    <a:pt x="31" y="1660"/>
                    <a:pt x="246" y="1828"/>
                  </a:cubicBezTo>
                  <a:cubicBezTo>
                    <a:pt x="331" y="1894"/>
                    <a:pt x="432" y="1926"/>
                    <a:pt x="534" y="1926"/>
                  </a:cubicBezTo>
                  <a:cubicBezTo>
                    <a:pt x="671" y="1926"/>
                    <a:pt x="809" y="1867"/>
                    <a:pt x="906" y="1752"/>
                  </a:cubicBezTo>
                  <a:lnTo>
                    <a:pt x="1689" y="769"/>
                  </a:lnTo>
                  <a:cubicBezTo>
                    <a:pt x="1858" y="570"/>
                    <a:pt x="1828" y="263"/>
                    <a:pt x="1613" y="109"/>
                  </a:cubicBezTo>
                  <a:cubicBezTo>
                    <a:pt x="1527" y="36"/>
                    <a:pt x="1421" y="1"/>
                    <a:pt x="1316" y="1"/>
                  </a:cubicBezTo>
                  <a:close/>
                </a:path>
              </a:pathLst>
            </a:custGeom>
            <a:solidFill>
              <a:srgbClr val="F1B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4"/>
            <p:cNvSpPr/>
            <p:nvPr/>
          </p:nvSpPr>
          <p:spPr>
            <a:xfrm>
              <a:off x="7046425" y="2916600"/>
              <a:ext cx="85225" cy="78550"/>
            </a:xfrm>
            <a:custGeom>
              <a:avLst/>
              <a:gdLst/>
              <a:ahLst/>
              <a:cxnLst/>
              <a:rect l="l" t="t" r="r" b="b"/>
              <a:pathLst>
                <a:path w="3409" h="3142" extrusionOk="0">
                  <a:moveTo>
                    <a:pt x="1717" y="1"/>
                  </a:moveTo>
                  <a:cubicBezTo>
                    <a:pt x="1617" y="1"/>
                    <a:pt x="1516" y="10"/>
                    <a:pt x="1413" y="30"/>
                  </a:cubicBezTo>
                  <a:cubicBezTo>
                    <a:pt x="569" y="184"/>
                    <a:pt x="1" y="1013"/>
                    <a:pt x="170" y="1857"/>
                  </a:cubicBezTo>
                  <a:cubicBezTo>
                    <a:pt x="306" y="2620"/>
                    <a:pt x="975" y="3141"/>
                    <a:pt x="1714" y="3141"/>
                  </a:cubicBezTo>
                  <a:cubicBezTo>
                    <a:pt x="1807" y="3141"/>
                    <a:pt x="1902" y="3133"/>
                    <a:pt x="1997" y="3116"/>
                  </a:cubicBezTo>
                  <a:cubicBezTo>
                    <a:pt x="2841" y="2947"/>
                    <a:pt x="3409" y="2133"/>
                    <a:pt x="3240" y="1274"/>
                  </a:cubicBezTo>
                  <a:cubicBezTo>
                    <a:pt x="3105" y="530"/>
                    <a:pt x="2457" y="1"/>
                    <a:pt x="1717" y="1"/>
                  </a:cubicBezTo>
                  <a:close/>
                </a:path>
              </a:pathLst>
            </a:custGeom>
            <a:solidFill>
              <a:srgbClr val="F1B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4"/>
            <p:cNvSpPr/>
            <p:nvPr/>
          </p:nvSpPr>
          <p:spPr>
            <a:xfrm>
              <a:off x="6947800" y="2915750"/>
              <a:ext cx="160450" cy="255425"/>
            </a:xfrm>
            <a:custGeom>
              <a:avLst/>
              <a:gdLst/>
              <a:ahLst/>
              <a:cxnLst/>
              <a:rect l="l" t="t" r="r" b="b"/>
              <a:pathLst>
                <a:path w="6418" h="10217" extrusionOk="0">
                  <a:moveTo>
                    <a:pt x="4126" y="1"/>
                  </a:moveTo>
                  <a:cubicBezTo>
                    <a:pt x="4097" y="1"/>
                    <a:pt x="4068" y="1"/>
                    <a:pt x="4038" y="3"/>
                  </a:cubicBezTo>
                  <a:lnTo>
                    <a:pt x="2196" y="126"/>
                  </a:lnTo>
                  <a:cubicBezTo>
                    <a:pt x="753" y="202"/>
                    <a:pt x="1" y="1922"/>
                    <a:pt x="415" y="5238"/>
                  </a:cubicBezTo>
                  <a:lnTo>
                    <a:pt x="507" y="8477"/>
                  </a:lnTo>
                  <a:cubicBezTo>
                    <a:pt x="461" y="8615"/>
                    <a:pt x="477" y="8769"/>
                    <a:pt x="553" y="8891"/>
                  </a:cubicBezTo>
                  <a:cubicBezTo>
                    <a:pt x="1150" y="9836"/>
                    <a:pt x="2384" y="10217"/>
                    <a:pt x="3593" y="10217"/>
                  </a:cubicBezTo>
                  <a:cubicBezTo>
                    <a:pt x="4467" y="10217"/>
                    <a:pt x="5327" y="10018"/>
                    <a:pt x="5926" y="9690"/>
                  </a:cubicBezTo>
                  <a:cubicBezTo>
                    <a:pt x="6172" y="9551"/>
                    <a:pt x="6418" y="9383"/>
                    <a:pt x="6418" y="9106"/>
                  </a:cubicBezTo>
                  <a:cubicBezTo>
                    <a:pt x="6418" y="9106"/>
                    <a:pt x="6295" y="4532"/>
                    <a:pt x="6249" y="3181"/>
                  </a:cubicBezTo>
                  <a:cubicBezTo>
                    <a:pt x="6233" y="2674"/>
                    <a:pt x="6141" y="2167"/>
                    <a:pt x="5972" y="1676"/>
                  </a:cubicBezTo>
                  <a:cubicBezTo>
                    <a:pt x="5601" y="666"/>
                    <a:pt x="4999" y="1"/>
                    <a:pt x="412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4"/>
            <p:cNvSpPr/>
            <p:nvPr/>
          </p:nvSpPr>
          <p:spPr>
            <a:xfrm>
              <a:off x="6985425" y="2908950"/>
              <a:ext cx="103525" cy="68250"/>
            </a:xfrm>
            <a:custGeom>
              <a:avLst/>
              <a:gdLst/>
              <a:ahLst/>
              <a:cxnLst/>
              <a:rect l="l" t="t" r="r" b="b"/>
              <a:pathLst>
                <a:path w="4141" h="2730" extrusionOk="0">
                  <a:moveTo>
                    <a:pt x="1651" y="0"/>
                  </a:moveTo>
                  <a:cubicBezTo>
                    <a:pt x="1484" y="0"/>
                    <a:pt x="1329" y="30"/>
                    <a:pt x="1197" y="91"/>
                  </a:cubicBezTo>
                  <a:lnTo>
                    <a:pt x="691" y="321"/>
                  </a:lnTo>
                  <a:cubicBezTo>
                    <a:pt x="0" y="643"/>
                    <a:pt x="230" y="1626"/>
                    <a:pt x="1151" y="2225"/>
                  </a:cubicBezTo>
                  <a:cubicBezTo>
                    <a:pt x="1691" y="2583"/>
                    <a:pt x="2171" y="2730"/>
                    <a:pt x="2563" y="2730"/>
                  </a:cubicBezTo>
                  <a:cubicBezTo>
                    <a:pt x="3766" y="2730"/>
                    <a:pt x="4141" y="1343"/>
                    <a:pt x="2855" y="428"/>
                  </a:cubicBezTo>
                  <a:cubicBezTo>
                    <a:pt x="2472" y="151"/>
                    <a:pt x="2029" y="0"/>
                    <a:pt x="1651" y="0"/>
                  </a:cubicBez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4"/>
            <p:cNvSpPr/>
            <p:nvPr/>
          </p:nvSpPr>
          <p:spPr>
            <a:xfrm>
              <a:off x="7104375" y="2955650"/>
              <a:ext cx="98275" cy="136725"/>
            </a:xfrm>
            <a:custGeom>
              <a:avLst/>
              <a:gdLst/>
              <a:ahLst/>
              <a:cxnLst/>
              <a:rect l="l" t="t" r="r" b="b"/>
              <a:pathLst>
                <a:path w="3931" h="5469" extrusionOk="0">
                  <a:moveTo>
                    <a:pt x="3207" y="0"/>
                  </a:moveTo>
                  <a:cubicBezTo>
                    <a:pt x="3138" y="0"/>
                    <a:pt x="3070" y="16"/>
                    <a:pt x="3010" y="49"/>
                  </a:cubicBezTo>
                  <a:lnTo>
                    <a:pt x="1429" y="771"/>
                  </a:lnTo>
                  <a:cubicBezTo>
                    <a:pt x="1106" y="955"/>
                    <a:pt x="876" y="1278"/>
                    <a:pt x="830" y="1646"/>
                  </a:cubicBezTo>
                  <a:lnTo>
                    <a:pt x="1" y="5223"/>
                  </a:lnTo>
                  <a:lnTo>
                    <a:pt x="830" y="5469"/>
                  </a:lnTo>
                  <a:lnTo>
                    <a:pt x="2565" y="4655"/>
                  </a:lnTo>
                  <a:lnTo>
                    <a:pt x="3931" y="326"/>
                  </a:lnTo>
                  <a:lnTo>
                    <a:pt x="3470" y="80"/>
                  </a:lnTo>
                  <a:cubicBezTo>
                    <a:pt x="3392" y="28"/>
                    <a:pt x="3299" y="0"/>
                    <a:pt x="320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4"/>
            <p:cNvSpPr/>
            <p:nvPr/>
          </p:nvSpPr>
          <p:spPr>
            <a:xfrm>
              <a:off x="7040300" y="2964900"/>
              <a:ext cx="100950" cy="128625"/>
            </a:xfrm>
            <a:custGeom>
              <a:avLst/>
              <a:gdLst/>
              <a:ahLst/>
              <a:cxnLst/>
              <a:rect l="l" t="t" r="r" b="b"/>
              <a:pathLst>
                <a:path w="4038" h="5145" extrusionOk="0">
                  <a:moveTo>
                    <a:pt x="632" y="0"/>
                  </a:moveTo>
                  <a:cubicBezTo>
                    <a:pt x="494" y="0"/>
                    <a:pt x="398" y="105"/>
                    <a:pt x="384" y="263"/>
                  </a:cubicBezTo>
                  <a:lnTo>
                    <a:pt x="0" y="4945"/>
                  </a:lnTo>
                  <a:cubicBezTo>
                    <a:pt x="0" y="4976"/>
                    <a:pt x="0" y="4991"/>
                    <a:pt x="16" y="5006"/>
                  </a:cubicBezTo>
                  <a:lnTo>
                    <a:pt x="338" y="5145"/>
                  </a:lnTo>
                  <a:lnTo>
                    <a:pt x="3408" y="5099"/>
                  </a:lnTo>
                  <a:lnTo>
                    <a:pt x="4038" y="1076"/>
                  </a:lnTo>
                  <a:lnTo>
                    <a:pt x="3823" y="831"/>
                  </a:lnTo>
                  <a:cubicBezTo>
                    <a:pt x="3608" y="555"/>
                    <a:pt x="3424" y="570"/>
                    <a:pt x="3101" y="508"/>
                  </a:cubicBezTo>
                  <a:lnTo>
                    <a:pt x="660" y="2"/>
                  </a:lnTo>
                  <a:cubicBezTo>
                    <a:pt x="651" y="1"/>
                    <a:pt x="641" y="0"/>
                    <a:pt x="63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4"/>
            <p:cNvSpPr/>
            <p:nvPr/>
          </p:nvSpPr>
          <p:spPr>
            <a:xfrm>
              <a:off x="7044125" y="2972100"/>
              <a:ext cx="97525" cy="126800"/>
            </a:xfrm>
            <a:custGeom>
              <a:avLst/>
              <a:gdLst/>
              <a:ahLst/>
              <a:cxnLst/>
              <a:rect l="l" t="t" r="r" b="b"/>
              <a:pathLst>
                <a:path w="3901" h="5072" extrusionOk="0">
                  <a:moveTo>
                    <a:pt x="691" y="0"/>
                  </a:moveTo>
                  <a:cubicBezTo>
                    <a:pt x="573" y="0"/>
                    <a:pt x="475" y="100"/>
                    <a:pt x="461" y="236"/>
                  </a:cubicBezTo>
                  <a:lnTo>
                    <a:pt x="16" y="4826"/>
                  </a:lnTo>
                  <a:cubicBezTo>
                    <a:pt x="1" y="4964"/>
                    <a:pt x="108" y="5071"/>
                    <a:pt x="231" y="5071"/>
                  </a:cubicBezTo>
                  <a:lnTo>
                    <a:pt x="3271" y="5010"/>
                  </a:lnTo>
                  <a:lnTo>
                    <a:pt x="3900" y="788"/>
                  </a:lnTo>
                  <a:lnTo>
                    <a:pt x="738" y="6"/>
                  </a:lnTo>
                  <a:cubicBezTo>
                    <a:pt x="722" y="2"/>
                    <a:pt x="706" y="0"/>
                    <a:pt x="69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4"/>
            <p:cNvSpPr/>
            <p:nvPr/>
          </p:nvSpPr>
          <p:spPr>
            <a:xfrm>
              <a:off x="7125875" y="2961425"/>
              <a:ext cx="82475" cy="135950"/>
            </a:xfrm>
            <a:custGeom>
              <a:avLst/>
              <a:gdLst/>
              <a:ahLst/>
              <a:cxnLst/>
              <a:rect l="l" t="t" r="r" b="b"/>
              <a:pathLst>
                <a:path w="3299" h="5438" extrusionOk="0">
                  <a:moveTo>
                    <a:pt x="3209" y="1"/>
                  </a:moveTo>
                  <a:cubicBezTo>
                    <a:pt x="3204" y="1"/>
                    <a:pt x="3199" y="1"/>
                    <a:pt x="3194" y="3"/>
                  </a:cubicBezTo>
                  <a:lnTo>
                    <a:pt x="630" y="1215"/>
                  </a:lnTo>
                  <a:lnTo>
                    <a:pt x="1" y="5437"/>
                  </a:lnTo>
                  <a:lnTo>
                    <a:pt x="1797" y="4577"/>
                  </a:lnTo>
                  <a:cubicBezTo>
                    <a:pt x="1827" y="4562"/>
                    <a:pt x="1843" y="4531"/>
                    <a:pt x="1858" y="4516"/>
                  </a:cubicBezTo>
                  <a:lnTo>
                    <a:pt x="3271" y="156"/>
                  </a:lnTo>
                  <a:cubicBezTo>
                    <a:pt x="3299" y="72"/>
                    <a:pt x="3263" y="1"/>
                    <a:pt x="3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4"/>
            <p:cNvSpPr/>
            <p:nvPr/>
          </p:nvSpPr>
          <p:spPr>
            <a:xfrm>
              <a:off x="7126650" y="2991800"/>
              <a:ext cx="14600" cy="99050"/>
            </a:xfrm>
            <a:custGeom>
              <a:avLst/>
              <a:gdLst/>
              <a:ahLst/>
              <a:cxnLst/>
              <a:rect l="l" t="t" r="r" b="b"/>
              <a:pathLst>
                <a:path w="584" h="3962" fill="none" extrusionOk="0">
                  <a:moveTo>
                    <a:pt x="0" y="3961"/>
                  </a:moveTo>
                  <a:lnTo>
                    <a:pt x="584" y="0"/>
                  </a:lnTo>
                </a:path>
              </a:pathLst>
            </a:custGeom>
            <a:noFill/>
            <a:ln w="10750" cap="rnd" cmpd="sng">
              <a:solidFill>
                <a:schemeClr val="lt2"/>
              </a:solidFill>
              <a:prstDash val="solid"/>
              <a:miter lim="153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4"/>
            <p:cNvSpPr/>
            <p:nvPr/>
          </p:nvSpPr>
          <p:spPr>
            <a:xfrm>
              <a:off x="6928625" y="2960000"/>
              <a:ext cx="77150" cy="188250"/>
            </a:xfrm>
            <a:custGeom>
              <a:avLst/>
              <a:gdLst/>
              <a:ahLst/>
              <a:cxnLst/>
              <a:rect l="l" t="t" r="r" b="b"/>
              <a:pathLst>
                <a:path w="3086" h="7530" extrusionOk="0">
                  <a:moveTo>
                    <a:pt x="1921" y="1"/>
                  </a:moveTo>
                  <a:cubicBezTo>
                    <a:pt x="1390" y="1"/>
                    <a:pt x="929" y="392"/>
                    <a:pt x="860" y="935"/>
                  </a:cubicBezTo>
                  <a:lnTo>
                    <a:pt x="92" y="6277"/>
                  </a:lnTo>
                  <a:cubicBezTo>
                    <a:pt x="0" y="6876"/>
                    <a:pt x="399" y="7428"/>
                    <a:pt x="998" y="7520"/>
                  </a:cubicBezTo>
                  <a:cubicBezTo>
                    <a:pt x="1047" y="7527"/>
                    <a:pt x="1097" y="7530"/>
                    <a:pt x="1145" y="7530"/>
                  </a:cubicBezTo>
                  <a:cubicBezTo>
                    <a:pt x="1685" y="7530"/>
                    <a:pt x="2157" y="7149"/>
                    <a:pt x="2241" y="6599"/>
                  </a:cubicBezTo>
                  <a:lnTo>
                    <a:pt x="3009" y="1226"/>
                  </a:lnTo>
                  <a:cubicBezTo>
                    <a:pt x="3086" y="643"/>
                    <a:pt x="2671" y="90"/>
                    <a:pt x="2088" y="14"/>
                  </a:cubicBezTo>
                  <a:cubicBezTo>
                    <a:pt x="2032" y="5"/>
                    <a:pt x="1976" y="1"/>
                    <a:pt x="1921" y="1"/>
                  </a:cubicBez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4"/>
            <p:cNvSpPr/>
            <p:nvPr/>
          </p:nvSpPr>
          <p:spPr>
            <a:xfrm>
              <a:off x="6925925" y="3045150"/>
              <a:ext cx="163900" cy="105875"/>
            </a:xfrm>
            <a:custGeom>
              <a:avLst/>
              <a:gdLst/>
              <a:ahLst/>
              <a:cxnLst/>
              <a:rect l="l" t="t" r="r" b="b"/>
              <a:pathLst>
                <a:path w="6556" h="4235" extrusionOk="0">
                  <a:moveTo>
                    <a:pt x="5727" y="0"/>
                  </a:moveTo>
                  <a:lnTo>
                    <a:pt x="753" y="2288"/>
                  </a:lnTo>
                  <a:cubicBezTo>
                    <a:pt x="231" y="2518"/>
                    <a:pt x="1" y="3117"/>
                    <a:pt x="246" y="3639"/>
                  </a:cubicBezTo>
                  <a:cubicBezTo>
                    <a:pt x="416" y="4011"/>
                    <a:pt x="785" y="4235"/>
                    <a:pt x="1170" y="4235"/>
                  </a:cubicBezTo>
                  <a:cubicBezTo>
                    <a:pt x="1308" y="4235"/>
                    <a:pt x="1448" y="4206"/>
                    <a:pt x="1582" y="4145"/>
                  </a:cubicBezTo>
                  <a:lnTo>
                    <a:pt x="6556" y="1858"/>
                  </a:lnTo>
                  <a:lnTo>
                    <a:pt x="5727" y="0"/>
                  </a:ln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4"/>
            <p:cNvSpPr/>
            <p:nvPr/>
          </p:nvSpPr>
          <p:spPr>
            <a:xfrm>
              <a:off x="7021500" y="3025175"/>
              <a:ext cx="30325" cy="34625"/>
            </a:xfrm>
            <a:custGeom>
              <a:avLst/>
              <a:gdLst/>
              <a:ahLst/>
              <a:cxnLst/>
              <a:rect l="l" t="t" r="r" b="b"/>
              <a:pathLst>
                <a:path w="1213" h="1385" extrusionOk="0">
                  <a:moveTo>
                    <a:pt x="521" y="1"/>
                  </a:moveTo>
                  <a:cubicBezTo>
                    <a:pt x="466" y="1"/>
                    <a:pt x="409" y="11"/>
                    <a:pt x="353" y="32"/>
                  </a:cubicBezTo>
                  <a:cubicBezTo>
                    <a:pt x="123" y="124"/>
                    <a:pt x="0" y="385"/>
                    <a:pt x="92" y="630"/>
                  </a:cubicBezTo>
                  <a:lnTo>
                    <a:pt x="276" y="1091"/>
                  </a:lnTo>
                  <a:cubicBezTo>
                    <a:pt x="335" y="1278"/>
                    <a:pt x="509" y="1385"/>
                    <a:pt x="690" y="1385"/>
                  </a:cubicBezTo>
                  <a:cubicBezTo>
                    <a:pt x="747" y="1385"/>
                    <a:pt x="805" y="1374"/>
                    <a:pt x="860" y="1352"/>
                  </a:cubicBezTo>
                  <a:cubicBezTo>
                    <a:pt x="1105" y="1260"/>
                    <a:pt x="1213" y="999"/>
                    <a:pt x="1136" y="769"/>
                  </a:cubicBezTo>
                  <a:lnTo>
                    <a:pt x="952" y="293"/>
                  </a:lnTo>
                  <a:cubicBezTo>
                    <a:pt x="881" y="115"/>
                    <a:pt x="709" y="1"/>
                    <a:pt x="521" y="1"/>
                  </a:cubicBezTo>
                  <a:close/>
                </a:path>
              </a:pathLst>
            </a:custGeom>
            <a:solidFill>
              <a:srgbClr val="F1B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4"/>
            <p:cNvSpPr/>
            <p:nvPr/>
          </p:nvSpPr>
          <p:spPr>
            <a:xfrm>
              <a:off x="7024950" y="3035150"/>
              <a:ext cx="41850" cy="35525"/>
            </a:xfrm>
            <a:custGeom>
              <a:avLst/>
              <a:gdLst/>
              <a:ahLst/>
              <a:cxnLst/>
              <a:rect l="l" t="t" r="r" b="b"/>
              <a:pathLst>
                <a:path w="1674" h="1421" extrusionOk="0">
                  <a:moveTo>
                    <a:pt x="694" y="1"/>
                  </a:moveTo>
                  <a:cubicBezTo>
                    <a:pt x="308" y="1"/>
                    <a:pt x="0" y="317"/>
                    <a:pt x="0" y="707"/>
                  </a:cubicBezTo>
                  <a:cubicBezTo>
                    <a:pt x="0" y="1135"/>
                    <a:pt x="354" y="1421"/>
                    <a:pt x="721" y="1421"/>
                  </a:cubicBezTo>
                  <a:cubicBezTo>
                    <a:pt x="894" y="1421"/>
                    <a:pt x="1070" y="1357"/>
                    <a:pt x="1213" y="1214"/>
                  </a:cubicBezTo>
                  <a:cubicBezTo>
                    <a:pt x="1674" y="769"/>
                    <a:pt x="1351" y="1"/>
                    <a:pt x="722" y="1"/>
                  </a:cubicBezTo>
                  <a:cubicBezTo>
                    <a:pt x="713" y="1"/>
                    <a:pt x="704" y="1"/>
                    <a:pt x="694" y="1"/>
                  </a:cubicBezTo>
                  <a:close/>
                </a:path>
              </a:pathLst>
            </a:custGeom>
            <a:solidFill>
              <a:srgbClr val="F1B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4"/>
            <p:cNvSpPr/>
            <p:nvPr/>
          </p:nvSpPr>
          <p:spPr>
            <a:xfrm>
              <a:off x="7025700" y="3028725"/>
              <a:ext cx="78850" cy="74475"/>
            </a:xfrm>
            <a:custGeom>
              <a:avLst/>
              <a:gdLst/>
              <a:ahLst/>
              <a:cxnLst/>
              <a:rect l="l" t="t" r="r" b="b"/>
              <a:pathLst>
                <a:path w="3154" h="2979" extrusionOk="0">
                  <a:moveTo>
                    <a:pt x="1632" y="0"/>
                  </a:moveTo>
                  <a:cubicBezTo>
                    <a:pt x="1257" y="0"/>
                    <a:pt x="875" y="142"/>
                    <a:pt x="569" y="458"/>
                  </a:cubicBezTo>
                  <a:cubicBezTo>
                    <a:pt x="1" y="1041"/>
                    <a:pt x="16" y="1993"/>
                    <a:pt x="615" y="2561"/>
                  </a:cubicBezTo>
                  <a:cubicBezTo>
                    <a:pt x="914" y="2850"/>
                    <a:pt x="1275" y="2979"/>
                    <a:pt x="1631" y="2979"/>
                  </a:cubicBezTo>
                  <a:cubicBezTo>
                    <a:pt x="2408" y="2979"/>
                    <a:pt x="3154" y="2362"/>
                    <a:pt x="3133" y="1456"/>
                  </a:cubicBezTo>
                  <a:cubicBezTo>
                    <a:pt x="3112" y="574"/>
                    <a:pt x="2386" y="0"/>
                    <a:pt x="1632" y="0"/>
                  </a:cubicBez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4"/>
            <p:cNvSpPr/>
            <p:nvPr/>
          </p:nvSpPr>
          <p:spPr>
            <a:xfrm>
              <a:off x="7039525" y="2999425"/>
              <a:ext cx="54150" cy="55850"/>
            </a:xfrm>
            <a:custGeom>
              <a:avLst/>
              <a:gdLst/>
              <a:ahLst/>
              <a:cxnLst/>
              <a:rect l="l" t="t" r="r" b="b"/>
              <a:pathLst>
                <a:path w="2166" h="2234" extrusionOk="0">
                  <a:moveTo>
                    <a:pt x="1625" y="0"/>
                  </a:moveTo>
                  <a:cubicBezTo>
                    <a:pt x="1488" y="0"/>
                    <a:pt x="1354" y="59"/>
                    <a:pt x="1259" y="171"/>
                  </a:cubicBezTo>
                  <a:lnTo>
                    <a:pt x="169" y="1461"/>
                  </a:lnTo>
                  <a:cubicBezTo>
                    <a:pt x="1" y="1676"/>
                    <a:pt x="31" y="1967"/>
                    <a:pt x="246" y="2136"/>
                  </a:cubicBezTo>
                  <a:cubicBezTo>
                    <a:pt x="331" y="2201"/>
                    <a:pt x="432" y="2233"/>
                    <a:pt x="533" y="2233"/>
                  </a:cubicBezTo>
                  <a:cubicBezTo>
                    <a:pt x="671" y="2233"/>
                    <a:pt x="809" y="2174"/>
                    <a:pt x="906" y="2060"/>
                  </a:cubicBezTo>
                  <a:lnTo>
                    <a:pt x="2012" y="770"/>
                  </a:lnTo>
                  <a:cubicBezTo>
                    <a:pt x="2165" y="570"/>
                    <a:pt x="2134" y="263"/>
                    <a:pt x="1935" y="110"/>
                  </a:cubicBezTo>
                  <a:cubicBezTo>
                    <a:pt x="1841" y="36"/>
                    <a:pt x="1732" y="0"/>
                    <a:pt x="1625" y="0"/>
                  </a:cubicBez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4"/>
            <p:cNvSpPr/>
            <p:nvPr/>
          </p:nvSpPr>
          <p:spPr>
            <a:xfrm>
              <a:off x="7049900" y="3026600"/>
              <a:ext cx="46450" cy="48150"/>
            </a:xfrm>
            <a:custGeom>
              <a:avLst/>
              <a:gdLst/>
              <a:ahLst/>
              <a:cxnLst/>
              <a:rect l="l" t="t" r="r" b="b"/>
              <a:pathLst>
                <a:path w="1858" h="1926" extrusionOk="0">
                  <a:moveTo>
                    <a:pt x="1328" y="0"/>
                  </a:moveTo>
                  <a:cubicBezTo>
                    <a:pt x="1187" y="0"/>
                    <a:pt x="1049" y="59"/>
                    <a:pt x="952" y="174"/>
                  </a:cubicBezTo>
                  <a:lnTo>
                    <a:pt x="169" y="1157"/>
                  </a:lnTo>
                  <a:cubicBezTo>
                    <a:pt x="0" y="1356"/>
                    <a:pt x="46" y="1648"/>
                    <a:pt x="246" y="1817"/>
                  </a:cubicBezTo>
                  <a:cubicBezTo>
                    <a:pt x="332" y="1890"/>
                    <a:pt x="437" y="1925"/>
                    <a:pt x="542" y="1925"/>
                  </a:cubicBezTo>
                  <a:cubicBezTo>
                    <a:pt x="681" y="1925"/>
                    <a:pt x="818" y="1863"/>
                    <a:pt x="906" y="1740"/>
                  </a:cubicBezTo>
                  <a:lnTo>
                    <a:pt x="1704" y="773"/>
                  </a:lnTo>
                  <a:cubicBezTo>
                    <a:pt x="1858" y="558"/>
                    <a:pt x="1827" y="266"/>
                    <a:pt x="1627" y="98"/>
                  </a:cubicBezTo>
                  <a:cubicBezTo>
                    <a:pt x="1536" y="32"/>
                    <a:pt x="1431" y="0"/>
                    <a:pt x="1328" y="0"/>
                  </a:cubicBez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4"/>
            <p:cNvSpPr/>
            <p:nvPr/>
          </p:nvSpPr>
          <p:spPr>
            <a:xfrm>
              <a:off x="6935150" y="2954000"/>
              <a:ext cx="93025" cy="78400"/>
            </a:xfrm>
            <a:custGeom>
              <a:avLst/>
              <a:gdLst/>
              <a:ahLst/>
              <a:cxnLst/>
              <a:rect l="l" t="t" r="r" b="b"/>
              <a:pathLst>
                <a:path w="3721" h="3136" extrusionOk="0">
                  <a:moveTo>
                    <a:pt x="1699" y="1"/>
                  </a:moveTo>
                  <a:cubicBezTo>
                    <a:pt x="1611" y="1"/>
                    <a:pt x="1520" y="8"/>
                    <a:pt x="1428" y="23"/>
                  </a:cubicBezTo>
                  <a:cubicBezTo>
                    <a:pt x="568" y="162"/>
                    <a:pt x="0" y="975"/>
                    <a:pt x="138" y="1819"/>
                  </a:cubicBezTo>
                  <a:cubicBezTo>
                    <a:pt x="268" y="2654"/>
                    <a:pt x="970" y="3136"/>
                    <a:pt x="1684" y="3136"/>
                  </a:cubicBezTo>
                  <a:cubicBezTo>
                    <a:pt x="2152" y="3136"/>
                    <a:pt x="2625" y="2929"/>
                    <a:pt x="2948" y="2480"/>
                  </a:cubicBezTo>
                  <a:cubicBezTo>
                    <a:pt x="3721" y="1434"/>
                    <a:pt x="2931" y="1"/>
                    <a:pt x="1699" y="1"/>
                  </a:cubicBez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4"/>
            <p:cNvSpPr/>
            <p:nvPr/>
          </p:nvSpPr>
          <p:spPr>
            <a:xfrm>
              <a:off x="6998475" y="2856175"/>
              <a:ext cx="61425" cy="112775"/>
            </a:xfrm>
            <a:custGeom>
              <a:avLst/>
              <a:gdLst/>
              <a:ahLst/>
              <a:cxnLst/>
              <a:rect l="l" t="t" r="r" b="b"/>
              <a:pathLst>
                <a:path w="2457" h="4511" extrusionOk="0">
                  <a:moveTo>
                    <a:pt x="1094" y="0"/>
                  </a:moveTo>
                  <a:cubicBezTo>
                    <a:pt x="1057" y="0"/>
                    <a:pt x="1020" y="2"/>
                    <a:pt x="983" y="6"/>
                  </a:cubicBezTo>
                  <a:cubicBezTo>
                    <a:pt x="415" y="68"/>
                    <a:pt x="0" y="590"/>
                    <a:pt x="61" y="1158"/>
                  </a:cubicBezTo>
                  <a:lnTo>
                    <a:pt x="322" y="3583"/>
                  </a:lnTo>
                  <a:cubicBezTo>
                    <a:pt x="380" y="4114"/>
                    <a:pt x="839" y="4510"/>
                    <a:pt x="1362" y="4510"/>
                  </a:cubicBezTo>
                  <a:cubicBezTo>
                    <a:pt x="1399" y="4510"/>
                    <a:pt x="1436" y="4508"/>
                    <a:pt x="1474" y="4504"/>
                  </a:cubicBezTo>
                  <a:cubicBezTo>
                    <a:pt x="2042" y="4443"/>
                    <a:pt x="2456" y="3936"/>
                    <a:pt x="2395" y="3353"/>
                  </a:cubicBezTo>
                  <a:lnTo>
                    <a:pt x="2134" y="928"/>
                  </a:lnTo>
                  <a:cubicBezTo>
                    <a:pt x="2077" y="397"/>
                    <a:pt x="1617" y="0"/>
                    <a:pt x="1094" y="0"/>
                  </a:cubicBez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4"/>
            <p:cNvSpPr/>
            <p:nvPr/>
          </p:nvSpPr>
          <p:spPr>
            <a:xfrm>
              <a:off x="6998850" y="2862250"/>
              <a:ext cx="60275" cy="83275"/>
            </a:xfrm>
            <a:custGeom>
              <a:avLst/>
              <a:gdLst/>
              <a:ahLst/>
              <a:cxnLst/>
              <a:rect l="l" t="t" r="r" b="b"/>
              <a:pathLst>
                <a:path w="2411" h="3331" extrusionOk="0">
                  <a:moveTo>
                    <a:pt x="1136" y="0"/>
                  </a:moveTo>
                  <a:cubicBezTo>
                    <a:pt x="1091" y="0"/>
                    <a:pt x="1045" y="3"/>
                    <a:pt x="998" y="9"/>
                  </a:cubicBezTo>
                  <a:cubicBezTo>
                    <a:pt x="415" y="70"/>
                    <a:pt x="0" y="608"/>
                    <a:pt x="92" y="1191"/>
                  </a:cubicBezTo>
                  <a:lnTo>
                    <a:pt x="231" y="2450"/>
                  </a:lnTo>
                  <a:cubicBezTo>
                    <a:pt x="553" y="2926"/>
                    <a:pt x="1075" y="3248"/>
                    <a:pt x="1643" y="3325"/>
                  </a:cubicBezTo>
                  <a:cubicBezTo>
                    <a:pt x="1702" y="3328"/>
                    <a:pt x="1760" y="3330"/>
                    <a:pt x="1819" y="3330"/>
                  </a:cubicBezTo>
                  <a:cubicBezTo>
                    <a:pt x="2020" y="3330"/>
                    <a:pt x="2220" y="3308"/>
                    <a:pt x="2411" y="3248"/>
                  </a:cubicBezTo>
                  <a:lnTo>
                    <a:pt x="2165" y="961"/>
                  </a:lnTo>
                  <a:cubicBezTo>
                    <a:pt x="2122" y="409"/>
                    <a:pt x="1675" y="0"/>
                    <a:pt x="1136" y="0"/>
                  </a:cubicBezTo>
                  <a:close/>
                </a:path>
              </a:pathLst>
            </a:custGeom>
            <a:solidFill>
              <a:srgbClr val="F1B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4"/>
            <p:cNvSpPr/>
            <p:nvPr/>
          </p:nvSpPr>
          <p:spPr>
            <a:xfrm>
              <a:off x="7079825" y="2865125"/>
              <a:ext cx="31500" cy="36500"/>
            </a:xfrm>
            <a:custGeom>
              <a:avLst/>
              <a:gdLst/>
              <a:ahLst/>
              <a:cxnLst/>
              <a:rect l="l" t="t" r="r" b="b"/>
              <a:pathLst>
                <a:path w="1260" h="1460" extrusionOk="0">
                  <a:moveTo>
                    <a:pt x="536" y="1"/>
                  </a:moveTo>
                  <a:cubicBezTo>
                    <a:pt x="526" y="1"/>
                    <a:pt x="517" y="1"/>
                    <a:pt x="507" y="2"/>
                  </a:cubicBezTo>
                  <a:lnTo>
                    <a:pt x="1" y="32"/>
                  </a:lnTo>
                  <a:lnTo>
                    <a:pt x="47" y="1460"/>
                  </a:lnTo>
                  <a:lnTo>
                    <a:pt x="569" y="1429"/>
                  </a:lnTo>
                  <a:cubicBezTo>
                    <a:pt x="952" y="1414"/>
                    <a:pt x="1259" y="1091"/>
                    <a:pt x="1244" y="692"/>
                  </a:cubicBezTo>
                  <a:cubicBezTo>
                    <a:pt x="1229" y="303"/>
                    <a:pt x="922" y="1"/>
                    <a:pt x="536" y="1"/>
                  </a:cubicBezTo>
                  <a:close/>
                </a:path>
              </a:pathLst>
            </a:custGeom>
            <a:solidFill>
              <a:srgbClr val="F1B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4"/>
            <p:cNvSpPr/>
            <p:nvPr/>
          </p:nvSpPr>
          <p:spPr>
            <a:xfrm>
              <a:off x="7086725" y="2875525"/>
              <a:ext cx="14625" cy="16525"/>
            </a:xfrm>
            <a:custGeom>
              <a:avLst/>
              <a:gdLst/>
              <a:ahLst/>
              <a:cxnLst/>
              <a:rect l="l" t="t" r="r" b="b"/>
              <a:pathLst>
                <a:path w="585" h="661" extrusionOk="0">
                  <a:moveTo>
                    <a:pt x="1" y="0"/>
                  </a:moveTo>
                  <a:lnTo>
                    <a:pt x="16" y="660"/>
                  </a:lnTo>
                  <a:lnTo>
                    <a:pt x="262" y="660"/>
                  </a:lnTo>
                  <a:cubicBezTo>
                    <a:pt x="431" y="645"/>
                    <a:pt x="584" y="491"/>
                    <a:pt x="569" y="322"/>
                  </a:cubicBezTo>
                  <a:cubicBezTo>
                    <a:pt x="569" y="138"/>
                    <a:pt x="415" y="0"/>
                    <a:pt x="231" y="0"/>
                  </a:cubicBezTo>
                  <a:close/>
                </a:path>
              </a:pathLst>
            </a:custGeom>
            <a:solidFill>
              <a:srgbClr val="4928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4"/>
            <p:cNvSpPr/>
            <p:nvPr/>
          </p:nvSpPr>
          <p:spPr>
            <a:xfrm>
              <a:off x="6961625" y="2862850"/>
              <a:ext cx="37250" cy="42250"/>
            </a:xfrm>
            <a:custGeom>
              <a:avLst/>
              <a:gdLst/>
              <a:ahLst/>
              <a:cxnLst/>
              <a:rect l="l" t="t" r="r" b="b"/>
              <a:pathLst>
                <a:path w="1490" h="1690" extrusionOk="0">
                  <a:moveTo>
                    <a:pt x="845" y="0"/>
                  </a:moveTo>
                  <a:cubicBezTo>
                    <a:pt x="384" y="0"/>
                    <a:pt x="0" y="384"/>
                    <a:pt x="16" y="860"/>
                  </a:cubicBezTo>
                  <a:cubicBezTo>
                    <a:pt x="16" y="1312"/>
                    <a:pt x="385" y="1690"/>
                    <a:pt x="848" y="1690"/>
                  </a:cubicBezTo>
                  <a:cubicBezTo>
                    <a:pt x="857" y="1690"/>
                    <a:pt x="866" y="1689"/>
                    <a:pt x="875" y="1689"/>
                  </a:cubicBezTo>
                  <a:lnTo>
                    <a:pt x="1489" y="1689"/>
                  </a:lnTo>
                  <a:lnTo>
                    <a:pt x="1474" y="0"/>
                  </a:ln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4"/>
            <p:cNvSpPr/>
            <p:nvPr/>
          </p:nvSpPr>
          <p:spPr>
            <a:xfrm>
              <a:off x="6973900" y="2874350"/>
              <a:ext cx="16900" cy="19600"/>
            </a:xfrm>
            <a:custGeom>
              <a:avLst/>
              <a:gdLst/>
              <a:ahLst/>
              <a:cxnLst/>
              <a:rect l="l" t="t" r="r" b="b"/>
              <a:pathLst>
                <a:path w="676" h="784" extrusionOk="0">
                  <a:moveTo>
                    <a:pt x="384" y="1"/>
                  </a:moveTo>
                  <a:cubicBezTo>
                    <a:pt x="169" y="1"/>
                    <a:pt x="1" y="185"/>
                    <a:pt x="1" y="400"/>
                  </a:cubicBezTo>
                  <a:cubicBezTo>
                    <a:pt x="1" y="615"/>
                    <a:pt x="185" y="784"/>
                    <a:pt x="400" y="784"/>
                  </a:cubicBezTo>
                  <a:lnTo>
                    <a:pt x="676" y="784"/>
                  </a:lnTo>
                  <a:lnTo>
                    <a:pt x="676" y="1"/>
                  </a:lnTo>
                  <a:close/>
                </a:path>
              </a:pathLst>
            </a:custGeom>
            <a:solidFill>
              <a:srgbClr val="F1B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4"/>
            <p:cNvSpPr/>
            <p:nvPr/>
          </p:nvSpPr>
          <p:spPr>
            <a:xfrm>
              <a:off x="6980050" y="2778800"/>
              <a:ext cx="125525" cy="155850"/>
            </a:xfrm>
            <a:custGeom>
              <a:avLst/>
              <a:gdLst/>
              <a:ahLst/>
              <a:cxnLst/>
              <a:rect l="l" t="t" r="r" b="b"/>
              <a:pathLst>
                <a:path w="5021" h="6234" extrusionOk="0">
                  <a:moveTo>
                    <a:pt x="2462" y="0"/>
                  </a:moveTo>
                  <a:cubicBezTo>
                    <a:pt x="1115" y="0"/>
                    <a:pt x="77" y="769"/>
                    <a:pt x="46" y="2411"/>
                  </a:cubicBezTo>
                  <a:lnTo>
                    <a:pt x="31" y="3194"/>
                  </a:lnTo>
                  <a:cubicBezTo>
                    <a:pt x="0" y="4852"/>
                    <a:pt x="1090" y="6218"/>
                    <a:pt x="2456" y="6233"/>
                  </a:cubicBezTo>
                  <a:cubicBezTo>
                    <a:pt x="2472" y="6233"/>
                    <a:pt x="2488" y="6234"/>
                    <a:pt x="2503" y="6234"/>
                  </a:cubicBezTo>
                  <a:cubicBezTo>
                    <a:pt x="3863" y="6234"/>
                    <a:pt x="4959" y="4910"/>
                    <a:pt x="4989" y="3270"/>
                  </a:cubicBezTo>
                  <a:lnTo>
                    <a:pt x="5005" y="2503"/>
                  </a:lnTo>
                  <a:cubicBezTo>
                    <a:pt x="5020" y="829"/>
                    <a:pt x="3869" y="31"/>
                    <a:pt x="2502" y="0"/>
                  </a:cubicBezTo>
                  <a:cubicBezTo>
                    <a:pt x="2489" y="0"/>
                    <a:pt x="2476" y="0"/>
                    <a:pt x="2462" y="0"/>
                  </a:cubicBez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4"/>
            <p:cNvSpPr/>
            <p:nvPr/>
          </p:nvSpPr>
          <p:spPr>
            <a:xfrm>
              <a:off x="6985025" y="2827525"/>
              <a:ext cx="115175" cy="107125"/>
            </a:xfrm>
            <a:custGeom>
              <a:avLst/>
              <a:gdLst/>
              <a:ahLst/>
              <a:cxnLst/>
              <a:rect l="l" t="t" r="r" b="b"/>
              <a:pathLst>
                <a:path w="4607" h="4285" extrusionOk="0">
                  <a:moveTo>
                    <a:pt x="2235" y="1"/>
                  </a:moveTo>
                  <a:cubicBezTo>
                    <a:pt x="987" y="1"/>
                    <a:pt x="46" y="539"/>
                    <a:pt x="16" y="1690"/>
                  </a:cubicBezTo>
                  <a:lnTo>
                    <a:pt x="16" y="2135"/>
                  </a:lnTo>
                  <a:cubicBezTo>
                    <a:pt x="1" y="3302"/>
                    <a:pt x="999" y="4269"/>
                    <a:pt x="2257" y="4284"/>
                  </a:cubicBezTo>
                  <a:cubicBezTo>
                    <a:pt x="2277" y="4285"/>
                    <a:pt x="2298" y="4285"/>
                    <a:pt x="2318" y="4285"/>
                  </a:cubicBezTo>
                  <a:cubicBezTo>
                    <a:pt x="3549" y="4285"/>
                    <a:pt x="4560" y="3360"/>
                    <a:pt x="4575" y="2196"/>
                  </a:cubicBezTo>
                  <a:lnTo>
                    <a:pt x="4591" y="1275"/>
                  </a:lnTo>
                  <a:cubicBezTo>
                    <a:pt x="4606" y="109"/>
                    <a:pt x="3547" y="16"/>
                    <a:pt x="2288" y="1"/>
                  </a:cubicBezTo>
                  <a:cubicBezTo>
                    <a:pt x="2270" y="1"/>
                    <a:pt x="2253" y="1"/>
                    <a:pt x="2235" y="1"/>
                  </a:cubicBezTo>
                  <a:close/>
                </a:path>
              </a:pathLst>
            </a:custGeom>
            <a:solidFill>
              <a:srgbClr val="FDDA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4"/>
            <p:cNvSpPr/>
            <p:nvPr/>
          </p:nvSpPr>
          <p:spPr>
            <a:xfrm>
              <a:off x="7020350" y="2877050"/>
              <a:ext cx="8850" cy="12700"/>
            </a:xfrm>
            <a:custGeom>
              <a:avLst/>
              <a:gdLst/>
              <a:ahLst/>
              <a:cxnLst/>
              <a:rect l="l" t="t" r="r" b="b"/>
              <a:pathLst>
                <a:path w="354" h="508" extrusionOk="0">
                  <a:moveTo>
                    <a:pt x="169" y="0"/>
                  </a:moveTo>
                  <a:cubicBezTo>
                    <a:pt x="77" y="0"/>
                    <a:pt x="0" y="108"/>
                    <a:pt x="0" y="246"/>
                  </a:cubicBezTo>
                  <a:cubicBezTo>
                    <a:pt x="0" y="384"/>
                    <a:pt x="77" y="507"/>
                    <a:pt x="169" y="507"/>
                  </a:cubicBezTo>
                  <a:cubicBezTo>
                    <a:pt x="276" y="507"/>
                    <a:pt x="353" y="384"/>
                    <a:pt x="353" y="246"/>
                  </a:cubicBezTo>
                  <a:cubicBezTo>
                    <a:pt x="353" y="108"/>
                    <a:pt x="276" y="0"/>
                    <a:pt x="169" y="0"/>
                  </a:cubicBezTo>
                  <a:close/>
                </a:path>
              </a:pathLst>
            </a:custGeom>
            <a:solidFill>
              <a:srgbClr val="38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4"/>
            <p:cNvSpPr/>
            <p:nvPr/>
          </p:nvSpPr>
          <p:spPr>
            <a:xfrm>
              <a:off x="7016875" y="2865150"/>
              <a:ext cx="17300" cy="4250"/>
            </a:xfrm>
            <a:custGeom>
              <a:avLst/>
              <a:gdLst/>
              <a:ahLst/>
              <a:cxnLst/>
              <a:rect l="l" t="t" r="r" b="b"/>
              <a:pathLst>
                <a:path w="692" h="170" fill="none" extrusionOk="0">
                  <a:moveTo>
                    <a:pt x="1" y="1"/>
                  </a:moveTo>
                  <a:cubicBezTo>
                    <a:pt x="124" y="1"/>
                    <a:pt x="247" y="16"/>
                    <a:pt x="385" y="47"/>
                  </a:cubicBezTo>
                  <a:cubicBezTo>
                    <a:pt x="492" y="77"/>
                    <a:pt x="584" y="108"/>
                    <a:pt x="692" y="169"/>
                  </a:cubicBezTo>
                </a:path>
              </a:pathLst>
            </a:custGeom>
            <a:noFill/>
            <a:ln w="9525" cap="rnd" cmpd="sng">
              <a:solidFill>
                <a:srgbClr val="383838"/>
              </a:solidFill>
              <a:prstDash val="solid"/>
              <a:miter lim="153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4"/>
            <p:cNvSpPr/>
            <p:nvPr/>
          </p:nvSpPr>
          <p:spPr>
            <a:xfrm>
              <a:off x="7077900" y="2877425"/>
              <a:ext cx="8850" cy="12325"/>
            </a:xfrm>
            <a:custGeom>
              <a:avLst/>
              <a:gdLst/>
              <a:ahLst/>
              <a:cxnLst/>
              <a:rect l="l" t="t" r="r" b="b"/>
              <a:pathLst>
                <a:path w="354" h="493" extrusionOk="0">
                  <a:moveTo>
                    <a:pt x="185" y="1"/>
                  </a:moveTo>
                  <a:cubicBezTo>
                    <a:pt x="78" y="1"/>
                    <a:pt x="1" y="108"/>
                    <a:pt x="1" y="246"/>
                  </a:cubicBezTo>
                  <a:cubicBezTo>
                    <a:pt x="1" y="385"/>
                    <a:pt x="78" y="492"/>
                    <a:pt x="170" y="492"/>
                  </a:cubicBezTo>
                  <a:cubicBezTo>
                    <a:pt x="277" y="492"/>
                    <a:pt x="354" y="385"/>
                    <a:pt x="354" y="246"/>
                  </a:cubicBezTo>
                  <a:cubicBezTo>
                    <a:pt x="354" y="108"/>
                    <a:pt x="277" y="1"/>
                    <a:pt x="185" y="1"/>
                  </a:cubicBezTo>
                  <a:close/>
                </a:path>
              </a:pathLst>
            </a:custGeom>
            <a:solidFill>
              <a:srgbClr val="38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4"/>
            <p:cNvSpPr/>
            <p:nvPr/>
          </p:nvSpPr>
          <p:spPr>
            <a:xfrm>
              <a:off x="7072925" y="2865525"/>
              <a:ext cx="17275" cy="3875"/>
            </a:xfrm>
            <a:custGeom>
              <a:avLst/>
              <a:gdLst/>
              <a:ahLst/>
              <a:cxnLst/>
              <a:rect l="l" t="t" r="r" b="b"/>
              <a:pathLst>
                <a:path w="691" h="155" fill="none" extrusionOk="0">
                  <a:moveTo>
                    <a:pt x="691" y="1"/>
                  </a:moveTo>
                  <a:cubicBezTo>
                    <a:pt x="568" y="1"/>
                    <a:pt x="430" y="16"/>
                    <a:pt x="307" y="47"/>
                  </a:cubicBezTo>
                  <a:cubicBezTo>
                    <a:pt x="200" y="62"/>
                    <a:pt x="92" y="108"/>
                    <a:pt x="0" y="154"/>
                  </a:cubicBezTo>
                </a:path>
              </a:pathLst>
            </a:custGeom>
            <a:noFill/>
            <a:ln w="9525" cap="rnd" cmpd="sng">
              <a:solidFill>
                <a:srgbClr val="383838"/>
              </a:solidFill>
              <a:prstDash val="solid"/>
              <a:miter lim="1535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4"/>
            <p:cNvSpPr/>
            <p:nvPr/>
          </p:nvSpPr>
          <p:spPr>
            <a:xfrm>
              <a:off x="7043750" y="2885500"/>
              <a:ext cx="24200" cy="20725"/>
            </a:xfrm>
            <a:custGeom>
              <a:avLst/>
              <a:gdLst/>
              <a:ahLst/>
              <a:cxnLst/>
              <a:rect l="l" t="t" r="r" b="b"/>
              <a:pathLst>
                <a:path w="968" h="829" extrusionOk="0">
                  <a:moveTo>
                    <a:pt x="553" y="0"/>
                  </a:moveTo>
                  <a:cubicBezTo>
                    <a:pt x="185" y="0"/>
                    <a:pt x="0" y="445"/>
                    <a:pt x="261" y="706"/>
                  </a:cubicBezTo>
                  <a:cubicBezTo>
                    <a:pt x="346" y="791"/>
                    <a:pt x="450" y="829"/>
                    <a:pt x="552" y="829"/>
                  </a:cubicBezTo>
                  <a:cubicBezTo>
                    <a:pt x="764" y="829"/>
                    <a:pt x="968" y="664"/>
                    <a:pt x="968" y="415"/>
                  </a:cubicBezTo>
                  <a:cubicBezTo>
                    <a:pt x="968" y="184"/>
                    <a:pt x="783" y="0"/>
                    <a:pt x="553" y="0"/>
                  </a:cubicBezTo>
                  <a:close/>
                </a:path>
              </a:pathLst>
            </a:custGeom>
            <a:solidFill>
              <a:srgbClr val="F1B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4"/>
            <p:cNvSpPr/>
            <p:nvPr/>
          </p:nvSpPr>
          <p:spPr>
            <a:xfrm>
              <a:off x="7042600" y="2891625"/>
              <a:ext cx="29950" cy="10775"/>
            </a:xfrm>
            <a:custGeom>
              <a:avLst/>
              <a:gdLst/>
              <a:ahLst/>
              <a:cxnLst/>
              <a:rect l="l" t="t" r="r" b="b"/>
              <a:pathLst>
                <a:path w="1198" h="431" extrusionOk="0">
                  <a:moveTo>
                    <a:pt x="215" y="1"/>
                  </a:moveTo>
                  <a:cubicBezTo>
                    <a:pt x="93" y="1"/>
                    <a:pt x="0" y="93"/>
                    <a:pt x="0" y="216"/>
                  </a:cubicBezTo>
                  <a:cubicBezTo>
                    <a:pt x="0" y="323"/>
                    <a:pt x="93" y="431"/>
                    <a:pt x="215" y="431"/>
                  </a:cubicBezTo>
                  <a:lnTo>
                    <a:pt x="983" y="431"/>
                  </a:lnTo>
                  <a:cubicBezTo>
                    <a:pt x="1106" y="431"/>
                    <a:pt x="1198" y="323"/>
                    <a:pt x="1198" y="216"/>
                  </a:cubicBezTo>
                  <a:cubicBezTo>
                    <a:pt x="1198" y="93"/>
                    <a:pt x="1106" y="1"/>
                    <a:pt x="983" y="1"/>
                  </a:cubicBezTo>
                  <a:close/>
                </a:path>
              </a:pathLst>
            </a:custGeom>
            <a:solidFill>
              <a:srgbClr val="F1BF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4"/>
            <p:cNvSpPr/>
            <p:nvPr/>
          </p:nvSpPr>
          <p:spPr>
            <a:xfrm>
              <a:off x="7018800" y="2778800"/>
              <a:ext cx="86775" cy="90225"/>
            </a:xfrm>
            <a:custGeom>
              <a:avLst/>
              <a:gdLst/>
              <a:ahLst/>
              <a:cxnLst/>
              <a:rect l="l" t="t" r="r" b="b"/>
              <a:pathLst>
                <a:path w="3471" h="3609" extrusionOk="0">
                  <a:moveTo>
                    <a:pt x="314" y="62"/>
                  </a:moveTo>
                  <a:lnTo>
                    <a:pt x="314" y="62"/>
                  </a:lnTo>
                  <a:cubicBezTo>
                    <a:pt x="205" y="79"/>
                    <a:pt x="103" y="105"/>
                    <a:pt x="1" y="139"/>
                  </a:cubicBezTo>
                  <a:cubicBezTo>
                    <a:pt x="103" y="108"/>
                    <a:pt x="208" y="82"/>
                    <a:pt x="314" y="62"/>
                  </a:cubicBezTo>
                  <a:close/>
                  <a:moveTo>
                    <a:pt x="952" y="0"/>
                  </a:moveTo>
                  <a:cubicBezTo>
                    <a:pt x="738" y="0"/>
                    <a:pt x="523" y="21"/>
                    <a:pt x="314" y="62"/>
                  </a:cubicBezTo>
                  <a:lnTo>
                    <a:pt x="314" y="62"/>
                  </a:lnTo>
                  <a:cubicBezTo>
                    <a:pt x="352" y="56"/>
                    <a:pt x="391" y="51"/>
                    <a:pt x="430" y="47"/>
                  </a:cubicBezTo>
                  <a:cubicBezTo>
                    <a:pt x="574" y="27"/>
                    <a:pt x="716" y="17"/>
                    <a:pt x="856" y="17"/>
                  </a:cubicBezTo>
                  <a:cubicBezTo>
                    <a:pt x="2037" y="17"/>
                    <a:pt x="3065" y="720"/>
                    <a:pt x="3270" y="2257"/>
                  </a:cubicBezTo>
                  <a:lnTo>
                    <a:pt x="3378" y="3071"/>
                  </a:lnTo>
                  <a:cubicBezTo>
                    <a:pt x="3409" y="3240"/>
                    <a:pt x="3409" y="3424"/>
                    <a:pt x="3409" y="3608"/>
                  </a:cubicBezTo>
                  <a:cubicBezTo>
                    <a:pt x="3424" y="3485"/>
                    <a:pt x="3439" y="3378"/>
                    <a:pt x="3439" y="3270"/>
                  </a:cubicBezTo>
                  <a:lnTo>
                    <a:pt x="3455" y="2487"/>
                  </a:lnTo>
                  <a:cubicBezTo>
                    <a:pt x="3470" y="829"/>
                    <a:pt x="2319" y="31"/>
                    <a:pt x="952" y="0"/>
                  </a:cubicBezTo>
                  <a:close/>
                </a:path>
              </a:pathLst>
            </a:custGeom>
            <a:solidFill>
              <a:srgbClr val="38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4"/>
            <p:cNvSpPr/>
            <p:nvPr/>
          </p:nvSpPr>
          <p:spPr>
            <a:xfrm>
              <a:off x="6980800" y="2788400"/>
              <a:ext cx="27675" cy="86700"/>
            </a:xfrm>
            <a:custGeom>
              <a:avLst/>
              <a:gdLst/>
              <a:ahLst/>
              <a:cxnLst/>
              <a:rect l="l" t="t" r="r" b="b"/>
              <a:pathLst>
                <a:path w="1107" h="3468" extrusionOk="0">
                  <a:moveTo>
                    <a:pt x="1014" y="0"/>
                  </a:moveTo>
                  <a:cubicBezTo>
                    <a:pt x="415" y="384"/>
                    <a:pt x="32" y="1044"/>
                    <a:pt x="16" y="2027"/>
                  </a:cubicBezTo>
                  <a:lnTo>
                    <a:pt x="1" y="2810"/>
                  </a:lnTo>
                  <a:cubicBezTo>
                    <a:pt x="1" y="3024"/>
                    <a:pt x="16" y="3239"/>
                    <a:pt x="47" y="3454"/>
                  </a:cubicBezTo>
                  <a:cubicBezTo>
                    <a:pt x="49" y="3464"/>
                    <a:pt x="52" y="3468"/>
                    <a:pt x="56" y="3468"/>
                  </a:cubicBezTo>
                  <a:cubicBezTo>
                    <a:pt x="119" y="3468"/>
                    <a:pt x="431" y="2410"/>
                    <a:pt x="431" y="2410"/>
                  </a:cubicBezTo>
                  <a:cubicBezTo>
                    <a:pt x="446" y="1612"/>
                    <a:pt x="692" y="1029"/>
                    <a:pt x="1106" y="630"/>
                  </a:cubicBezTo>
                  <a:cubicBezTo>
                    <a:pt x="1091" y="415"/>
                    <a:pt x="1060" y="200"/>
                    <a:pt x="1014" y="0"/>
                  </a:cubicBezTo>
                  <a:close/>
                </a:path>
              </a:pathLst>
            </a:custGeom>
            <a:solidFill>
              <a:srgbClr val="38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4"/>
            <p:cNvSpPr/>
            <p:nvPr/>
          </p:nvSpPr>
          <p:spPr>
            <a:xfrm>
              <a:off x="6988875" y="2778800"/>
              <a:ext cx="107100" cy="62275"/>
            </a:xfrm>
            <a:custGeom>
              <a:avLst/>
              <a:gdLst/>
              <a:ahLst/>
              <a:cxnLst/>
              <a:rect l="l" t="t" r="r" b="b"/>
              <a:pathLst>
                <a:path w="4284" h="2491" extrusionOk="0">
                  <a:moveTo>
                    <a:pt x="2093" y="0"/>
                  </a:moveTo>
                  <a:cubicBezTo>
                    <a:pt x="1182" y="0"/>
                    <a:pt x="421" y="369"/>
                    <a:pt x="0" y="1106"/>
                  </a:cubicBezTo>
                  <a:cubicBezTo>
                    <a:pt x="409" y="1740"/>
                    <a:pt x="1788" y="2491"/>
                    <a:pt x="2831" y="2491"/>
                  </a:cubicBezTo>
                  <a:cubicBezTo>
                    <a:pt x="2924" y="2491"/>
                    <a:pt x="3014" y="2485"/>
                    <a:pt x="3101" y="2472"/>
                  </a:cubicBezTo>
                  <a:cubicBezTo>
                    <a:pt x="4007" y="2334"/>
                    <a:pt x="4283" y="1536"/>
                    <a:pt x="4114" y="829"/>
                  </a:cubicBezTo>
                  <a:cubicBezTo>
                    <a:pt x="3654" y="292"/>
                    <a:pt x="2948" y="16"/>
                    <a:pt x="2149" y="0"/>
                  </a:cubicBezTo>
                  <a:cubicBezTo>
                    <a:pt x="2131" y="0"/>
                    <a:pt x="2112" y="0"/>
                    <a:pt x="2093" y="0"/>
                  </a:cubicBezTo>
                  <a:close/>
                </a:path>
              </a:pathLst>
            </a:custGeom>
            <a:solidFill>
              <a:srgbClr val="383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4" name="Google Shape;404;p34"/>
          <p:cNvSpPr txBox="1">
            <a:spLocks noGrp="1"/>
          </p:cNvSpPr>
          <p:nvPr>
            <p:ph type="title"/>
          </p:nvPr>
        </p:nvSpPr>
        <p:spPr>
          <a:xfrm>
            <a:off x="3490683" y="823052"/>
            <a:ext cx="4120840" cy="948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smtClean="0"/>
              <a:t>I</a:t>
            </a:r>
            <a:r>
              <a:rPr lang="en" sz="6000" dirty="0" smtClean="0"/>
              <a:t>ntroduction </a:t>
            </a:r>
            <a:endParaRPr sz="6000" dirty="0"/>
          </a:p>
        </p:txBody>
      </p:sp>
      <p:sp>
        <p:nvSpPr>
          <p:cNvPr id="121" name="Rectangle 120"/>
          <p:cNvSpPr/>
          <p:nvPr/>
        </p:nvSpPr>
        <p:spPr>
          <a:xfrm>
            <a:off x="8659627" y="4247306"/>
            <a:ext cx="284052" cy="307777"/>
          </a:xfrm>
          <a:prstGeom prst="rect">
            <a:avLst/>
          </a:prstGeom>
        </p:spPr>
        <p:txBody>
          <a:bodyPr wrap="none">
            <a:spAutoFit/>
          </a:bodyPr>
          <a:lstStyle/>
          <a:p>
            <a:r>
              <a:rPr lang="ar-SA" dirty="0" smtClean="0"/>
              <a:t>2</a:t>
            </a:r>
            <a:endParaRPr lang="ar-SA" dirty="0"/>
          </a:p>
        </p:txBody>
      </p:sp>
    </p:spTree>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grpSp>
        <p:nvGrpSpPr>
          <p:cNvPr id="571" name="Google Shape;571;p37"/>
          <p:cNvGrpSpPr/>
          <p:nvPr/>
        </p:nvGrpSpPr>
        <p:grpSpPr>
          <a:xfrm>
            <a:off x="3391350" y="539975"/>
            <a:ext cx="5032657" cy="3624300"/>
            <a:chOff x="3391350" y="539975"/>
            <a:chExt cx="5032657" cy="3624300"/>
          </a:xfrm>
        </p:grpSpPr>
        <p:sp>
          <p:nvSpPr>
            <p:cNvPr id="572" name="Google Shape;572;p37"/>
            <p:cNvSpPr/>
            <p:nvPr/>
          </p:nvSpPr>
          <p:spPr>
            <a:xfrm>
              <a:off x="3391350" y="575369"/>
              <a:ext cx="5032657" cy="3553512"/>
            </a:xfrm>
            <a:custGeom>
              <a:avLst/>
              <a:gdLst/>
              <a:ahLst/>
              <a:cxnLst/>
              <a:rect l="l" t="t" r="r" b="b"/>
              <a:pathLst>
                <a:path w="23581" h="34726" extrusionOk="0">
                  <a:moveTo>
                    <a:pt x="1" y="1"/>
                  </a:moveTo>
                  <a:lnTo>
                    <a:pt x="1" y="34725"/>
                  </a:lnTo>
                  <a:lnTo>
                    <a:pt x="23581" y="34725"/>
                  </a:lnTo>
                  <a:lnTo>
                    <a:pt x="235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7"/>
            <p:cNvSpPr/>
            <p:nvPr/>
          </p:nvSpPr>
          <p:spPr>
            <a:xfrm>
              <a:off x="5588629" y="539975"/>
              <a:ext cx="638100" cy="3624300"/>
            </a:xfrm>
            <a:prstGeom prst="roundRect">
              <a:avLst>
                <a:gd name="adj" fmla="val 16667"/>
              </a:avLst>
            </a:prstGeom>
            <a:solidFill>
              <a:srgbClr val="5F19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7"/>
            <p:cNvSpPr/>
            <p:nvPr/>
          </p:nvSpPr>
          <p:spPr>
            <a:xfrm>
              <a:off x="3486697" y="682350"/>
              <a:ext cx="4841963" cy="3339550"/>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7"/>
            <p:cNvSpPr/>
            <p:nvPr/>
          </p:nvSpPr>
          <p:spPr>
            <a:xfrm>
              <a:off x="3554097" y="682350"/>
              <a:ext cx="4707163" cy="3339550"/>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7"/>
            <p:cNvSpPr/>
            <p:nvPr/>
          </p:nvSpPr>
          <p:spPr>
            <a:xfrm>
              <a:off x="5882775" y="682325"/>
              <a:ext cx="49800" cy="2691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7"/>
            <p:cNvSpPr/>
            <p:nvPr/>
          </p:nvSpPr>
          <p:spPr>
            <a:xfrm>
              <a:off x="5882775" y="3752725"/>
              <a:ext cx="49800" cy="2691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8" name="Google Shape;578;p37"/>
          <p:cNvSpPr txBox="1">
            <a:spLocks noGrp="1"/>
          </p:cNvSpPr>
          <p:nvPr>
            <p:ph type="title"/>
          </p:nvPr>
        </p:nvSpPr>
        <p:spPr>
          <a:xfrm>
            <a:off x="3735528" y="917600"/>
            <a:ext cx="4660531" cy="61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The importance of business ethics </a:t>
            </a:r>
            <a:endParaRPr dirty="0"/>
          </a:p>
        </p:txBody>
      </p:sp>
      <p:sp>
        <p:nvSpPr>
          <p:cNvPr id="579" name="Google Shape;579;p37"/>
          <p:cNvSpPr txBox="1">
            <a:spLocks noGrp="1"/>
          </p:cNvSpPr>
          <p:nvPr>
            <p:ph type="body" idx="1"/>
          </p:nvPr>
        </p:nvSpPr>
        <p:spPr>
          <a:xfrm>
            <a:off x="3796699" y="1872431"/>
            <a:ext cx="4344300" cy="2186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600" dirty="0"/>
          </a:p>
          <a:p>
            <a:pPr marL="285750" lvl="0" indent="-285750">
              <a:buFont typeface="Wingdings" panose="05000000000000000000" pitchFamily="2" charset="2"/>
              <a:buChar char="q"/>
            </a:pPr>
            <a:r>
              <a:rPr lang="en-US" dirty="0"/>
              <a:t> Business ethics is an essential </a:t>
            </a:r>
            <a:r>
              <a:rPr lang="en-US" dirty="0" smtClean="0"/>
              <a:t>skill.</a:t>
            </a:r>
          </a:p>
          <a:p>
            <a:pPr marL="285750" lvl="0" indent="-285750">
              <a:buFont typeface="Wingdings" panose="05000000000000000000" pitchFamily="2" charset="2"/>
              <a:buChar char="q"/>
            </a:pPr>
            <a:endParaRPr lang="en-US" dirty="0" smtClean="0"/>
          </a:p>
          <a:p>
            <a:pPr marL="285750" lvl="0" indent="-285750">
              <a:buFont typeface="Wingdings" panose="05000000000000000000" pitchFamily="2" charset="2"/>
              <a:buChar char="q"/>
            </a:pPr>
            <a:r>
              <a:rPr lang="en-US" dirty="0"/>
              <a:t>Business ethics drives employee behavior</a:t>
            </a:r>
            <a:r>
              <a:rPr lang="en-US" dirty="0" smtClean="0"/>
              <a:t>.</a:t>
            </a:r>
          </a:p>
          <a:p>
            <a:pPr marL="285750" lvl="0" indent="-285750">
              <a:buFont typeface="Wingdings" panose="05000000000000000000" pitchFamily="2" charset="2"/>
              <a:buChar char="q"/>
            </a:pPr>
            <a:endParaRPr lang="en-US" dirty="0" smtClean="0"/>
          </a:p>
          <a:p>
            <a:pPr marL="285750" lvl="0" indent="-285750">
              <a:buFont typeface="Wingdings" panose="05000000000000000000" pitchFamily="2" charset="2"/>
              <a:buChar char="q"/>
            </a:pPr>
            <a:r>
              <a:rPr lang="en-US" dirty="0"/>
              <a:t> Business ethics benefits the bottom </a:t>
            </a:r>
            <a:r>
              <a:rPr lang="en-US" dirty="0" smtClean="0"/>
              <a:t>line.</a:t>
            </a:r>
            <a:endParaRPr lang="en-US" sz="1600" dirty="0"/>
          </a:p>
        </p:txBody>
      </p:sp>
      <p:sp>
        <p:nvSpPr>
          <p:cNvPr id="580" name="Google Shape;580;p37"/>
          <p:cNvSpPr/>
          <p:nvPr/>
        </p:nvSpPr>
        <p:spPr>
          <a:xfrm>
            <a:off x="789959" y="539976"/>
            <a:ext cx="2516270" cy="4015107"/>
          </a:xfrm>
          <a:custGeom>
            <a:avLst/>
            <a:gdLst/>
            <a:ahLst/>
            <a:cxnLst/>
            <a:rect l="l" t="t" r="r" b="b"/>
            <a:pathLst>
              <a:path w="23581" h="34726" extrusionOk="0">
                <a:moveTo>
                  <a:pt x="1" y="1"/>
                </a:moveTo>
                <a:lnTo>
                  <a:pt x="1" y="34725"/>
                </a:lnTo>
                <a:lnTo>
                  <a:pt x="23581" y="34725"/>
                </a:lnTo>
                <a:lnTo>
                  <a:pt x="235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7"/>
          <p:cNvSpPr/>
          <p:nvPr/>
        </p:nvSpPr>
        <p:spPr>
          <a:xfrm>
            <a:off x="886723" y="648200"/>
            <a:ext cx="2322741" cy="1049159"/>
          </a:xfrm>
          <a:custGeom>
            <a:avLst/>
            <a:gdLst/>
            <a:ahLst/>
            <a:cxnLst/>
            <a:rect l="l" t="t" r="r" b="b"/>
            <a:pathLst>
              <a:path w="21892" h="9074" extrusionOk="0">
                <a:moveTo>
                  <a:pt x="0" y="1"/>
                </a:moveTo>
                <a:lnTo>
                  <a:pt x="0" y="9074"/>
                </a:lnTo>
                <a:lnTo>
                  <a:pt x="21891" y="9074"/>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7"/>
          <p:cNvSpPr/>
          <p:nvPr/>
        </p:nvSpPr>
        <p:spPr>
          <a:xfrm>
            <a:off x="886723" y="1846374"/>
            <a:ext cx="2322741" cy="1050893"/>
          </a:xfrm>
          <a:custGeom>
            <a:avLst/>
            <a:gdLst/>
            <a:ahLst/>
            <a:cxnLst/>
            <a:rect l="l" t="t" r="r" b="b"/>
            <a:pathLst>
              <a:path w="21892" h="9089" extrusionOk="0">
                <a:moveTo>
                  <a:pt x="0" y="0"/>
                </a:moveTo>
                <a:lnTo>
                  <a:pt x="0" y="9088"/>
                </a:lnTo>
                <a:lnTo>
                  <a:pt x="21891" y="9088"/>
                </a:lnTo>
                <a:lnTo>
                  <a:pt x="218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7"/>
          <p:cNvSpPr/>
          <p:nvPr/>
        </p:nvSpPr>
        <p:spPr>
          <a:xfrm>
            <a:off x="886723" y="3042582"/>
            <a:ext cx="2322741" cy="1050893"/>
          </a:xfrm>
          <a:custGeom>
            <a:avLst/>
            <a:gdLst/>
            <a:ahLst/>
            <a:cxnLst/>
            <a:rect l="l" t="t" r="r" b="b"/>
            <a:pathLst>
              <a:path w="21892" h="9089" extrusionOk="0">
                <a:moveTo>
                  <a:pt x="0" y="1"/>
                </a:moveTo>
                <a:lnTo>
                  <a:pt x="0" y="9089"/>
                </a:lnTo>
                <a:lnTo>
                  <a:pt x="21891" y="9089"/>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7">
            <a:hlinkClick r:id="rId3" action="ppaction://hlinksldjump"/>
          </p:cNvPr>
          <p:cNvSpPr/>
          <p:nvPr/>
        </p:nvSpPr>
        <p:spPr>
          <a:xfrm>
            <a:off x="88767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07</a:t>
            </a:r>
            <a:endParaRPr sz="1200">
              <a:solidFill>
                <a:schemeClr val="dk1"/>
              </a:solidFill>
              <a:latin typeface="Bebas Neue"/>
              <a:ea typeface="Bebas Neue"/>
              <a:cs typeface="Bebas Neue"/>
              <a:sym typeface="Bebas Neue"/>
            </a:endParaRPr>
          </a:p>
        </p:txBody>
      </p:sp>
      <p:sp>
        <p:nvSpPr>
          <p:cNvPr id="585" name="Google Shape;585;p37">
            <a:hlinkClick r:id="rId4" action="ppaction://hlinksldjump"/>
          </p:cNvPr>
          <p:cNvSpPr/>
          <p:nvPr/>
        </p:nvSpPr>
        <p:spPr>
          <a:xfrm>
            <a:off x="1114870"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08</a:t>
            </a:r>
            <a:endParaRPr sz="1200">
              <a:solidFill>
                <a:srgbClr val="FFFFFF"/>
              </a:solidFill>
              <a:latin typeface="Bebas Neue"/>
              <a:ea typeface="Bebas Neue"/>
              <a:cs typeface="Bebas Neue"/>
              <a:sym typeface="Bebas Neue"/>
            </a:endParaRPr>
          </a:p>
        </p:txBody>
      </p:sp>
      <p:sp>
        <p:nvSpPr>
          <p:cNvPr id="586" name="Google Shape;586;p37">
            <a:hlinkClick r:id="rId5" action="ppaction://hlinksldjump"/>
          </p:cNvPr>
          <p:cNvSpPr/>
          <p:nvPr/>
        </p:nvSpPr>
        <p:spPr>
          <a:xfrm>
            <a:off x="1342065"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09</a:t>
            </a:r>
            <a:endParaRPr sz="1200">
              <a:solidFill>
                <a:schemeClr val="dk1"/>
              </a:solidFill>
              <a:latin typeface="Bebas Neue"/>
              <a:ea typeface="Bebas Neue"/>
              <a:cs typeface="Bebas Neue"/>
              <a:sym typeface="Bebas Neue"/>
            </a:endParaRPr>
          </a:p>
        </p:txBody>
      </p:sp>
      <p:sp>
        <p:nvSpPr>
          <p:cNvPr id="587" name="Google Shape;587;p37">
            <a:hlinkClick r:id="" action="ppaction://noaction"/>
          </p:cNvPr>
          <p:cNvSpPr/>
          <p:nvPr/>
        </p:nvSpPr>
        <p:spPr>
          <a:xfrm>
            <a:off x="1567410"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10</a:t>
            </a:r>
            <a:endParaRPr sz="1200">
              <a:solidFill>
                <a:schemeClr val="dk1"/>
              </a:solidFill>
              <a:latin typeface="Bebas Neue"/>
              <a:ea typeface="Bebas Neue"/>
              <a:cs typeface="Bebas Neue"/>
              <a:sym typeface="Bebas Neue"/>
            </a:endParaRPr>
          </a:p>
        </p:txBody>
      </p:sp>
      <p:sp>
        <p:nvSpPr>
          <p:cNvPr id="588" name="Google Shape;588;p37">
            <a:hlinkClick r:id="" action="ppaction://noaction"/>
          </p:cNvPr>
          <p:cNvSpPr/>
          <p:nvPr/>
        </p:nvSpPr>
        <p:spPr>
          <a:xfrm>
            <a:off x="1794605"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11</a:t>
            </a:r>
            <a:endParaRPr sz="1200">
              <a:solidFill>
                <a:srgbClr val="FFFFFF"/>
              </a:solidFill>
              <a:latin typeface="Bebas Neue"/>
              <a:ea typeface="Bebas Neue"/>
              <a:cs typeface="Bebas Neue"/>
              <a:sym typeface="Bebas Neue"/>
            </a:endParaRPr>
          </a:p>
        </p:txBody>
      </p:sp>
      <p:sp>
        <p:nvSpPr>
          <p:cNvPr id="589" name="Google Shape;589;p37">
            <a:hlinkClick r:id="" action="ppaction://noaction"/>
          </p:cNvPr>
          <p:cNvSpPr/>
          <p:nvPr/>
        </p:nvSpPr>
        <p:spPr>
          <a:xfrm>
            <a:off x="2021800"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12</a:t>
            </a:r>
            <a:endParaRPr sz="1200">
              <a:solidFill>
                <a:srgbClr val="FFFFFF"/>
              </a:solidFill>
              <a:latin typeface="Bebas Neue"/>
              <a:ea typeface="Bebas Neue"/>
              <a:cs typeface="Bebas Neue"/>
              <a:sym typeface="Bebas Neue"/>
            </a:endParaRPr>
          </a:p>
        </p:txBody>
      </p:sp>
      <p:sp>
        <p:nvSpPr>
          <p:cNvPr id="590" name="Google Shape;590;p37">
            <a:hlinkClick r:id=""/>
          </p:cNvPr>
          <p:cNvSpPr/>
          <p:nvPr/>
        </p:nvSpPr>
        <p:spPr>
          <a:xfrm>
            <a:off x="887676"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01</a:t>
            </a:r>
            <a:endParaRPr sz="1200">
              <a:solidFill>
                <a:srgbClr val="FFFFFF"/>
              </a:solidFill>
              <a:latin typeface="Bebas Neue"/>
              <a:ea typeface="Bebas Neue"/>
              <a:cs typeface="Bebas Neue"/>
              <a:sym typeface="Bebas Neue"/>
            </a:endParaRPr>
          </a:p>
        </p:txBody>
      </p:sp>
      <p:sp>
        <p:nvSpPr>
          <p:cNvPr id="591" name="Google Shape;591;p37">
            <a:hlinkClick r:id="rId6" action="ppaction://hlinksldjump"/>
          </p:cNvPr>
          <p:cNvSpPr/>
          <p:nvPr/>
        </p:nvSpPr>
        <p:spPr>
          <a:xfrm>
            <a:off x="1114870"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02</a:t>
            </a:r>
            <a:endParaRPr sz="1200">
              <a:solidFill>
                <a:schemeClr val="dk1"/>
              </a:solidFill>
              <a:latin typeface="Bebas Neue"/>
              <a:ea typeface="Bebas Neue"/>
              <a:cs typeface="Bebas Neue"/>
              <a:sym typeface="Bebas Neue"/>
            </a:endParaRPr>
          </a:p>
        </p:txBody>
      </p:sp>
      <p:sp>
        <p:nvSpPr>
          <p:cNvPr id="592" name="Google Shape;592;p37">
            <a:hlinkClick r:id="rId7" action="ppaction://hlinksldjump"/>
          </p:cNvPr>
          <p:cNvSpPr/>
          <p:nvPr/>
        </p:nvSpPr>
        <p:spPr>
          <a:xfrm>
            <a:off x="1342065" y="946495"/>
            <a:ext cx="225464" cy="750853"/>
          </a:xfrm>
          <a:custGeom>
            <a:avLst/>
            <a:gdLst/>
            <a:ahLst/>
            <a:cxnLst/>
            <a:rect l="l" t="t" r="r" b="b"/>
            <a:pathLst>
              <a:path w="1950" h="6494" extrusionOk="0">
                <a:moveTo>
                  <a:pt x="0" y="0"/>
                </a:moveTo>
                <a:lnTo>
                  <a:pt x="0" y="6494"/>
                </a:lnTo>
                <a:lnTo>
                  <a:pt x="1950" y="6494"/>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03</a:t>
            </a:r>
            <a:endParaRPr sz="1200">
              <a:solidFill>
                <a:srgbClr val="FFFFFF"/>
              </a:solidFill>
              <a:latin typeface="Bebas Neue"/>
              <a:ea typeface="Bebas Neue"/>
              <a:cs typeface="Bebas Neue"/>
              <a:sym typeface="Bebas Neue"/>
            </a:endParaRPr>
          </a:p>
        </p:txBody>
      </p:sp>
      <p:sp>
        <p:nvSpPr>
          <p:cNvPr id="593" name="Google Shape;593;p37">
            <a:hlinkClick r:id="rId8" action="ppaction://hlinksldjump"/>
          </p:cNvPr>
          <p:cNvSpPr/>
          <p:nvPr/>
        </p:nvSpPr>
        <p:spPr>
          <a:xfrm>
            <a:off x="1567410"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04</a:t>
            </a:r>
            <a:endParaRPr sz="1200">
              <a:solidFill>
                <a:srgbClr val="FFFFFF"/>
              </a:solidFill>
              <a:latin typeface="Bebas Neue"/>
              <a:ea typeface="Bebas Neue"/>
              <a:cs typeface="Bebas Neue"/>
              <a:sym typeface="Bebas Neue"/>
            </a:endParaRPr>
          </a:p>
        </p:txBody>
      </p:sp>
      <p:sp>
        <p:nvSpPr>
          <p:cNvPr id="594" name="Google Shape;594;p37">
            <a:hlinkClick r:id="rId9" action="ppaction://hlinksldjump"/>
          </p:cNvPr>
          <p:cNvSpPr/>
          <p:nvPr/>
        </p:nvSpPr>
        <p:spPr>
          <a:xfrm>
            <a:off x="1794605"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05</a:t>
            </a:r>
            <a:endParaRPr sz="1200">
              <a:solidFill>
                <a:schemeClr val="dk1"/>
              </a:solidFill>
              <a:latin typeface="Bebas Neue"/>
              <a:ea typeface="Bebas Neue"/>
              <a:cs typeface="Bebas Neue"/>
              <a:sym typeface="Bebas Neue"/>
            </a:endParaRPr>
          </a:p>
        </p:txBody>
      </p:sp>
      <p:sp>
        <p:nvSpPr>
          <p:cNvPr id="595" name="Google Shape;595;p37">
            <a:hlinkClick r:id=""/>
          </p:cNvPr>
          <p:cNvSpPr/>
          <p:nvPr/>
        </p:nvSpPr>
        <p:spPr>
          <a:xfrm>
            <a:off x="2021800" y="946495"/>
            <a:ext cx="225579" cy="750853"/>
          </a:xfrm>
          <a:custGeom>
            <a:avLst/>
            <a:gdLst/>
            <a:ahLst/>
            <a:cxnLst/>
            <a:rect l="l" t="t" r="r" b="b"/>
            <a:pathLst>
              <a:path w="1951" h="6494" extrusionOk="0">
                <a:moveTo>
                  <a:pt x="1" y="0"/>
                </a:moveTo>
                <a:lnTo>
                  <a:pt x="1" y="6494"/>
                </a:lnTo>
                <a:lnTo>
                  <a:pt x="1950" y="6494"/>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06</a:t>
            </a:r>
            <a:endParaRPr sz="1200">
              <a:solidFill>
                <a:schemeClr val="dk1"/>
              </a:solidFill>
              <a:latin typeface="Bebas Neue"/>
              <a:ea typeface="Bebas Neue"/>
              <a:cs typeface="Bebas Neue"/>
              <a:sym typeface="Bebas Neue"/>
            </a:endParaRPr>
          </a:p>
        </p:txBody>
      </p:sp>
      <p:sp>
        <p:nvSpPr>
          <p:cNvPr id="596" name="Google Shape;596;p37">
            <a:hlinkClick r:id="" action="ppaction://noaction"/>
          </p:cNvPr>
          <p:cNvSpPr/>
          <p:nvPr/>
        </p:nvSpPr>
        <p:spPr>
          <a:xfrm>
            <a:off x="887676"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rgbClr val="55B499"/>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17</a:t>
            </a:r>
            <a:endParaRPr sz="1200">
              <a:solidFill>
                <a:srgbClr val="FFFFFF"/>
              </a:solidFill>
              <a:latin typeface="Bebas Neue"/>
              <a:ea typeface="Bebas Neue"/>
              <a:cs typeface="Bebas Neue"/>
              <a:sym typeface="Bebas Neue"/>
            </a:endParaRPr>
          </a:p>
        </p:txBody>
      </p:sp>
      <p:sp>
        <p:nvSpPr>
          <p:cNvPr id="597" name="Google Shape;597;p37">
            <a:hlinkClick r:id="" action="ppaction://noaction"/>
          </p:cNvPr>
          <p:cNvSpPr/>
          <p:nvPr/>
        </p:nvSpPr>
        <p:spPr>
          <a:xfrm>
            <a:off x="1114870"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18</a:t>
            </a:r>
            <a:endParaRPr sz="1200">
              <a:solidFill>
                <a:srgbClr val="FFFFFF"/>
              </a:solidFill>
              <a:latin typeface="Bebas Neue"/>
              <a:ea typeface="Bebas Neue"/>
              <a:cs typeface="Bebas Neue"/>
              <a:sym typeface="Bebas Neue"/>
            </a:endParaRPr>
          </a:p>
        </p:txBody>
      </p:sp>
      <p:sp>
        <p:nvSpPr>
          <p:cNvPr id="598" name="Google Shape;598;p37">
            <a:hlinkClick r:id="" action="ppaction://noaction"/>
          </p:cNvPr>
          <p:cNvSpPr/>
          <p:nvPr/>
        </p:nvSpPr>
        <p:spPr>
          <a:xfrm>
            <a:off x="1342065" y="3340774"/>
            <a:ext cx="225464" cy="752702"/>
          </a:xfrm>
          <a:custGeom>
            <a:avLst/>
            <a:gdLst/>
            <a:ahLst/>
            <a:cxnLst/>
            <a:rect l="l" t="t" r="r" b="b"/>
            <a:pathLst>
              <a:path w="1950" h="6510" extrusionOk="0">
                <a:moveTo>
                  <a:pt x="0" y="1"/>
                </a:moveTo>
                <a:lnTo>
                  <a:pt x="0" y="6510"/>
                </a:lnTo>
                <a:lnTo>
                  <a:pt x="1950" y="6510"/>
                </a:lnTo>
                <a:lnTo>
                  <a:pt x="1950"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19</a:t>
            </a:r>
            <a:endParaRPr sz="1200">
              <a:solidFill>
                <a:srgbClr val="FFFFFF"/>
              </a:solidFill>
              <a:latin typeface="Bebas Neue"/>
              <a:ea typeface="Bebas Neue"/>
              <a:cs typeface="Bebas Neue"/>
              <a:sym typeface="Bebas Neue"/>
            </a:endParaRPr>
          </a:p>
        </p:txBody>
      </p:sp>
      <p:sp>
        <p:nvSpPr>
          <p:cNvPr id="599" name="Google Shape;599;p37">
            <a:hlinkClick r:id="" action="ppaction://noaction"/>
          </p:cNvPr>
          <p:cNvSpPr/>
          <p:nvPr/>
        </p:nvSpPr>
        <p:spPr>
          <a:xfrm>
            <a:off x="1567410"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20</a:t>
            </a:r>
            <a:endParaRPr sz="1200">
              <a:solidFill>
                <a:schemeClr val="dk1"/>
              </a:solidFill>
              <a:latin typeface="Bebas Neue"/>
              <a:ea typeface="Bebas Neue"/>
              <a:cs typeface="Bebas Neue"/>
              <a:sym typeface="Bebas Neue"/>
            </a:endParaRPr>
          </a:p>
        </p:txBody>
      </p:sp>
      <p:sp>
        <p:nvSpPr>
          <p:cNvPr id="600" name="Google Shape;600;p37">
            <a:hlinkClick r:id="" action="ppaction://noaction"/>
          </p:cNvPr>
          <p:cNvSpPr/>
          <p:nvPr/>
        </p:nvSpPr>
        <p:spPr>
          <a:xfrm>
            <a:off x="1794605"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21</a:t>
            </a:r>
            <a:endParaRPr sz="1200">
              <a:solidFill>
                <a:srgbClr val="FFFFFF"/>
              </a:solidFill>
              <a:latin typeface="Bebas Neue"/>
              <a:ea typeface="Bebas Neue"/>
              <a:cs typeface="Bebas Neue"/>
              <a:sym typeface="Bebas Neue"/>
            </a:endParaRPr>
          </a:p>
        </p:txBody>
      </p:sp>
      <p:sp>
        <p:nvSpPr>
          <p:cNvPr id="601" name="Google Shape;601;p37">
            <a:hlinkClick r:id="" action="ppaction://noaction"/>
          </p:cNvPr>
          <p:cNvSpPr/>
          <p:nvPr/>
        </p:nvSpPr>
        <p:spPr>
          <a:xfrm>
            <a:off x="2021800" y="3340774"/>
            <a:ext cx="225579" cy="752702"/>
          </a:xfrm>
          <a:custGeom>
            <a:avLst/>
            <a:gdLst/>
            <a:ahLst/>
            <a:cxnLst/>
            <a:rect l="l" t="t" r="r" b="b"/>
            <a:pathLst>
              <a:path w="1951" h="6510" extrusionOk="0">
                <a:moveTo>
                  <a:pt x="1" y="1"/>
                </a:moveTo>
                <a:lnTo>
                  <a:pt x="1" y="6510"/>
                </a:lnTo>
                <a:lnTo>
                  <a:pt x="1950" y="6510"/>
                </a:lnTo>
                <a:lnTo>
                  <a:pt x="1950" y="1"/>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22</a:t>
            </a:r>
            <a:endParaRPr sz="1200">
              <a:solidFill>
                <a:schemeClr val="dk1"/>
              </a:solidFill>
              <a:latin typeface="Bebas Neue"/>
              <a:ea typeface="Bebas Neue"/>
              <a:cs typeface="Bebas Neue"/>
              <a:sym typeface="Bebas Neue"/>
            </a:endParaRPr>
          </a:p>
        </p:txBody>
      </p:sp>
      <p:sp>
        <p:nvSpPr>
          <p:cNvPr id="602" name="Google Shape;602;p37">
            <a:hlinkClick r:id="" action="ppaction://noaction"/>
          </p:cNvPr>
          <p:cNvSpPr/>
          <p:nvPr/>
        </p:nvSpPr>
        <p:spPr>
          <a:xfrm>
            <a:off x="2248995"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13</a:t>
            </a:r>
            <a:endParaRPr sz="1200">
              <a:solidFill>
                <a:schemeClr val="dk1"/>
              </a:solidFill>
              <a:latin typeface="Bebas Neue"/>
              <a:ea typeface="Bebas Neue"/>
              <a:cs typeface="Bebas Neue"/>
              <a:sym typeface="Bebas Neue"/>
            </a:endParaRPr>
          </a:p>
        </p:txBody>
      </p:sp>
      <p:sp>
        <p:nvSpPr>
          <p:cNvPr id="603" name="Google Shape;603;p37">
            <a:hlinkClick r:id="" action="ppaction://noaction"/>
          </p:cNvPr>
          <p:cNvSpPr/>
          <p:nvPr/>
        </p:nvSpPr>
        <p:spPr>
          <a:xfrm>
            <a:off x="247445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14</a:t>
            </a:r>
            <a:endParaRPr sz="1200">
              <a:solidFill>
                <a:schemeClr val="dk1"/>
              </a:solidFill>
              <a:latin typeface="Bebas Neue"/>
              <a:ea typeface="Bebas Neue"/>
              <a:cs typeface="Bebas Neue"/>
              <a:sym typeface="Bebas Neue"/>
            </a:endParaRPr>
          </a:p>
        </p:txBody>
      </p:sp>
      <p:sp>
        <p:nvSpPr>
          <p:cNvPr id="604" name="Google Shape;604;p37">
            <a:hlinkClick r:id="rId10" action="ppaction://hlinksldjump"/>
          </p:cNvPr>
          <p:cNvSpPr/>
          <p:nvPr/>
        </p:nvSpPr>
        <p:spPr>
          <a:xfrm>
            <a:off x="2701651"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15</a:t>
            </a:r>
            <a:endParaRPr sz="1200">
              <a:solidFill>
                <a:srgbClr val="FFFFFF"/>
              </a:solidFill>
              <a:latin typeface="Bebas Neue"/>
              <a:ea typeface="Bebas Neue"/>
              <a:cs typeface="Bebas Neue"/>
              <a:sym typeface="Bebas Neue"/>
            </a:endParaRPr>
          </a:p>
        </p:txBody>
      </p:sp>
      <p:sp>
        <p:nvSpPr>
          <p:cNvPr id="605" name="Google Shape;605;p37">
            <a:hlinkClick r:id="" action="ppaction://noaction"/>
          </p:cNvPr>
          <p:cNvSpPr/>
          <p:nvPr/>
        </p:nvSpPr>
        <p:spPr>
          <a:xfrm>
            <a:off x="2928846"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16</a:t>
            </a:r>
            <a:endParaRPr sz="1200">
              <a:solidFill>
                <a:srgbClr val="FFFFFF"/>
              </a:solidFill>
              <a:latin typeface="Bebas Neue"/>
              <a:ea typeface="Bebas Neue"/>
              <a:cs typeface="Bebas Neue"/>
              <a:sym typeface="Bebas Neue"/>
            </a:endParaRPr>
          </a:p>
        </p:txBody>
      </p:sp>
      <p:grpSp>
        <p:nvGrpSpPr>
          <p:cNvPr id="606" name="Google Shape;606;p37"/>
          <p:cNvGrpSpPr/>
          <p:nvPr/>
        </p:nvGrpSpPr>
        <p:grpSpPr>
          <a:xfrm>
            <a:off x="2344040" y="946492"/>
            <a:ext cx="770519" cy="750846"/>
            <a:chOff x="2464210" y="1487837"/>
            <a:chExt cx="742741" cy="760658"/>
          </a:xfrm>
        </p:grpSpPr>
        <p:sp>
          <p:nvSpPr>
            <p:cNvPr id="607" name="Google Shape;607;p37"/>
            <p:cNvSpPr/>
            <p:nvPr/>
          </p:nvSpPr>
          <p:spPr>
            <a:xfrm>
              <a:off x="3089925" y="1865118"/>
              <a:ext cx="117025" cy="383378"/>
            </a:xfrm>
            <a:custGeom>
              <a:avLst/>
              <a:gdLst/>
              <a:ahLst/>
              <a:cxnLst/>
              <a:rect l="l" t="t" r="r" b="b"/>
              <a:pathLst>
                <a:path w="999" h="3378" extrusionOk="0">
                  <a:moveTo>
                    <a:pt x="1" y="1"/>
                  </a:moveTo>
                  <a:lnTo>
                    <a:pt x="1" y="3378"/>
                  </a:lnTo>
                  <a:lnTo>
                    <a:pt x="999" y="3378"/>
                  </a:lnTo>
                  <a:lnTo>
                    <a:pt x="1" y="1"/>
                  </a:lnTo>
                  <a:close/>
                </a:path>
              </a:pathLst>
            </a:custGeom>
            <a:solidFill>
              <a:srgbClr val="3C92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7"/>
            <p:cNvSpPr/>
            <p:nvPr/>
          </p:nvSpPr>
          <p:spPr>
            <a:xfrm>
              <a:off x="2464210" y="1487837"/>
              <a:ext cx="651022" cy="760658"/>
            </a:xfrm>
            <a:custGeom>
              <a:avLst/>
              <a:gdLst/>
              <a:ahLst/>
              <a:cxnLst/>
              <a:rect l="l" t="t" r="r" b="b"/>
              <a:pathLst>
                <a:path w="5558" h="6494" extrusionOk="0">
                  <a:moveTo>
                    <a:pt x="1" y="0"/>
                  </a:moveTo>
                  <a:lnTo>
                    <a:pt x="1" y="6494"/>
                  </a:lnTo>
                  <a:lnTo>
                    <a:pt x="5558" y="6494"/>
                  </a:lnTo>
                  <a:lnTo>
                    <a:pt x="55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7"/>
            <p:cNvSpPr/>
            <p:nvPr/>
          </p:nvSpPr>
          <p:spPr>
            <a:xfrm>
              <a:off x="2525353" y="1550737"/>
              <a:ext cx="528736" cy="634858"/>
            </a:xfrm>
            <a:custGeom>
              <a:avLst/>
              <a:gdLst/>
              <a:ahLst/>
              <a:cxnLst/>
              <a:rect l="l" t="t" r="r" b="b"/>
              <a:pathLst>
                <a:path w="4514" h="5420" extrusionOk="0">
                  <a:moveTo>
                    <a:pt x="1" y="0"/>
                  </a:moveTo>
                  <a:lnTo>
                    <a:pt x="1" y="5419"/>
                  </a:lnTo>
                  <a:lnTo>
                    <a:pt x="4514" y="5419"/>
                  </a:lnTo>
                  <a:lnTo>
                    <a:pt x="451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7"/>
            <p:cNvSpPr/>
            <p:nvPr/>
          </p:nvSpPr>
          <p:spPr>
            <a:xfrm>
              <a:off x="2525353" y="1802219"/>
              <a:ext cx="329142" cy="383375"/>
            </a:xfrm>
            <a:custGeom>
              <a:avLst/>
              <a:gdLst/>
              <a:ahLst/>
              <a:cxnLst/>
              <a:rect l="l" t="t" r="r" b="b"/>
              <a:pathLst>
                <a:path w="2810" h="3273" extrusionOk="0">
                  <a:moveTo>
                    <a:pt x="1400" y="1"/>
                  </a:moveTo>
                  <a:cubicBezTo>
                    <a:pt x="943" y="1"/>
                    <a:pt x="346" y="1420"/>
                    <a:pt x="1" y="2382"/>
                  </a:cubicBezTo>
                  <a:lnTo>
                    <a:pt x="1" y="3272"/>
                  </a:lnTo>
                  <a:lnTo>
                    <a:pt x="2810" y="3272"/>
                  </a:lnTo>
                  <a:cubicBezTo>
                    <a:pt x="2748" y="3042"/>
                    <a:pt x="2641" y="2582"/>
                    <a:pt x="2488" y="2060"/>
                  </a:cubicBezTo>
                  <a:cubicBezTo>
                    <a:pt x="2211" y="1123"/>
                    <a:pt x="1812" y="49"/>
                    <a:pt x="1428" y="2"/>
                  </a:cubicBezTo>
                  <a:cubicBezTo>
                    <a:pt x="1419" y="1"/>
                    <a:pt x="1409" y="1"/>
                    <a:pt x="1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7"/>
            <p:cNvSpPr/>
            <p:nvPr/>
          </p:nvSpPr>
          <p:spPr>
            <a:xfrm>
              <a:off x="2764536" y="1832791"/>
              <a:ext cx="289552" cy="352803"/>
            </a:xfrm>
            <a:custGeom>
              <a:avLst/>
              <a:gdLst/>
              <a:ahLst/>
              <a:cxnLst/>
              <a:rect l="l" t="t" r="r" b="b"/>
              <a:pathLst>
                <a:path w="2472" h="3012" extrusionOk="0">
                  <a:moveTo>
                    <a:pt x="1617" y="1"/>
                  </a:moveTo>
                  <a:cubicBezTo>
                    <a:pt x="1252" y="1"/>
                    <a:pt x="790" y="929"/>
                    <a:pt x="446" y="1799"/>
                  </a:cubicBezTo>
                  <a:cubicBezTo>
                    <a:pt x="246" y="2274"/>
                    <a:pt x="92" y="2735"/>
                    <a:pt x="0" y="3011"/>
                  </a:cubicBezTo>
                  <a:lnTo>
                    <a:pt x="2472" y="3011"/>
                  </a:lnTo>
                  <a:lnTo>
                    <a:pt x="2472" y="1353"/>
                  </a:lnTo>
                  <a:cubicBezTo>
                    <a:pt x="2226" y="663"/>
                    <a:pt x="1935" y="49"/>
                    <a:pt x="1643" y="2"/>
                  </a:cubicBezTo>
                  <a:cubicBezTo>
                    <a:pt x="1634" y="1"/>
                    <a:pt x="1626" y="1"/>
                    <a:pt x="1617" y="1"/>
                  </a:cubicBezTo>
                  <a:close/>
                </a:path>
              </a:pathLst>
            </a:custGeom>
            <a:solidFill>
              <a:srgbClr val="416F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7"/>
            <p:cNvSpPr/>
            <p:nvPr/>
          </p:nvSpPr>
          <p:spPr>
            <a:xfrm>
              <a:off x="2784331" y="1739554"/>
              <a:ext cx="75550" cy="79182"/>
            </a:xfrm>
            <a:custGeom>
              <a:avLst/>
              <a:gdLst/>
              <a:ahLst/>
              <a:cxnLst/>
              <a:rect l="l" t="t" r="r" b="b"/>
              <a:pathLst>
                <a:path w="645" h="676" extrusionOk="0">
                  <a:moveTo>
                    <a:pt x="323" y="0"/>
                  </a:moveTo>
                  <a:cubicBezTo>
                    <a:pt x="138" y="0"/>
                    <a:pt x="0" y="154"/>
                    <a:pt x="0" y="338"/>
                  </a:cubicBezTo>
                  <a:cubicBezTo>
                    <a:pt x="0" y="522"/>
                    <a:pt x="138" y="676"/>
                    <a:pt x="323" y="676"/>
                  </a:cubicBezTo>
                  <a:cubicBezTo>
                    <a:pt x="491" y="676"/>
                    <a:pt x="645" y="522"/>
                    <a:pt x="645" y="338"/>
                  </a:cubicBezTo>
                  <a:cubicBezTo>
                    <a:pt x="645" y="154"/>
                    <a:pt x="491" y="0"/>
                    <a:pt x="3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7"/>
            <p:cNvSpPr/>
            <p:nvPr/>
          </p:nvSpPr>
          <p:spPr>
            <a:xfrm>
              <a:off x="2561312" y="1654984"/>
              <a:ext cx="145830" cy="68523"/>
            </a:xfrm>
            <a:custGeom>
              <a:avLst/>
              <a:gdLst/>
              <a:ahLst/>
              <a:cxnLst/>
              <a:rect l="l" t="t" r="r" b="b"/>
              <a:pathLst>
                <a:path w="1245" h="585" extrusionOk="0">
                  <a:moveTo>
                    <a:pt x="538" y="1"/>
                  </a:moveTo>
                  <a:cubicBezTo>
                    <a:pt x="400" y="16"/>
                    <a:pt x="323" y="139"/>
                    <a:pt x="354" y="277"/>
                  </a:cubicBezTo>
                  <a:cubicBezTo>
                    <a:pt x="338" y="274"/>
                    <a:pt x="322" y="273"/>
                    <a:pt x="306" y="273"/>
                  </a:cubicBezTo>
                  <a:cubicBezTo>
                    <a:pt x="142" y="273"/>
                    <a:pt x="1" y="416"/>
                    <a:pt x="1" y="584"/>
                  </a:cubicBezTo>
                  <a:lnTo>
                    <a:pt x="1244" y="584"/>
                  </a:lnTo>
                  <a:cubicBezTo>
                    <a:pt x="1244" y="461"/>
                    <a:pt x="1198" y="338"/>
                    <a:pt x="1106" y="277"/>
                  </a:cubicBezTo>
                  <a:cubicBezTo>
                    <a:pt x="1048" y="229"/>
                    <a:pt x="973" y="205"/>
                    <a:pt x="894" y="205"/>
                  </a:cubicBezTo>
                  <a:cubicBezTo>
                    <a:pt x="847" y="205"/>
                    <a:pt x="799" y="214"/>
                    <a:pt x="753" y="231"/>
                  </a:cubicBezTo>
                  <a:cubicBezTo>
                    <a:pt x="753" y="93"/>
                    <a:pt x="661" y="1"/>
                    <a:pt x="5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7"/>
            <p:cNvSpPr/>
            <p:nvPr/>
          </p:nvSpPr>
          <p:spPr>
            <a:xfrm>
              <a:off x="2884947" y="1705351"/>
              <a:ext cx="100851" cy="41465"/>
            </a:xfrm>
            <a:custGeom>
              <a:avLst/>
              <a:gdLst/>
              <a:ahLst/>
              <a:cxnLst/>
              <a:rect l="l" t="t" r="r" b="b"/>
              <a:pathLst>
                <a:path w="861" h="354" extrusionOk="0">
                  <a:moveTo>
                    <a:pt x="395" y="1"/>
                  </a:moveTo>
                  <a:cubicBezTo>
                    <a:pt x="307" y="1"/>
                    <a:pt x="212" y="53"/>
                    <a:pt x="246" y="139"/>
                  </a:cubicBezTo>
                  <a:cubicBezTo>
                    <a:pt x="238" y="138"/>
                    <a:pt x="229" y="137"/>
                    <a:pt x="220" y="137"/>
                  </a:cubicBezTo>
                  <a:cubicBezTo>
                    <a:pt x="95" y="137"/>
                    <a:pt x="1" y="239"/>
                    <a:pt x="1" y="354"/>
                  </a:cubicBezTo>
                  <a:lnTo>
                    <a:pt x="845" y="354"/>
                  </a:lnTo>
                  <a:cubicBezTo>
                    <a:pt x="861" y="277"/>
                    <a:pt x="830" y="200"/>
                    <a:pt x="768" y="139"/>
                  </a:cubicBezTo>
                  <a:cubicBezTo>
                    <a:pt x="719" y="109"/>
                    <a:pt x="663" y="92"/>
                    <a:pt x="609" y="92"/>
                  </a:cubicBezTo>
                  <a:cubicBezTo>
                    <a:pt x="579" y="92"/>
                    <a:pt x="550" y="97"/>
                    <a:pt x="523" y="108"/>
                  </a:cubicBezTo>
                  <a:cubicBezTo>
                    <a:pt x="530" y="33"/>
                    <a:pt x="465" y="1"/>
                    <a:pt x="3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5" name="Google Shape;615;p37"/>
          <p:cNvGrpSpPr/>
          <p:nvPr/>
        </p:nvGrpSpPr>
        <p:grpSpPr>
          <a:xfrm>
            <a:off x="2344049" y="3378120"/>
            <a:ext cx="770502" cy="713616"/>
            <a:chOff x="2464210" y="3951240"/>
            <a:chExt cx="780571" cy="722942"/>
          </a:xfrm>
        </p:grpSpPr>
        <p:sp>
          <p:nvSpPr>
            <p:cNvPr id="616" name="Google Shape;616;p37"/>
            <p:cNvSpPr/>
            <p:nvPr/>
          </p:nvSpPr>
          <p:spPr>
            <a:xfrm>
              <a:off x="2464210" y="4001606"/>
              <a:ext cx="780571" cy="672575"/>
            </a:xfrm>
            <a:custGeom>
              <a:avLst/>
              <a:gdLst/>
              <a:ahLst/>
              <a:cxnLst/>
              <a:rect l="l" t="t" r="r" b="b"/>
              <a:pathLst>
                <a:path w="6664" h="5742" extrusionOk="0">
                  <a:moveTo>
                    <a:pt x="1" y="0"/>
                  </a:moveTo>
                  <a:lnTo>
                    <a:pt x="1" y="5742"/>
                  </a:lnTo>
                  <a:lnTo>
                    <a:pt x="6663" y="5742"/>
                  </a:lnTo>
                  <a:lnTo>
                    <a:pt x="66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7"/>
            <p:cNvSpPr/>
            <p:nvPr/>
          </p:nvSpPr>
          <p:spPr>
            <a:xfrm>
              <a:off x="2464210" y="4001606"/>
              <a:ext cx="780571" cy="167265"/>
            </a:xfrm>
            <a:custGeom>
              <a:avLst/>
              <a:gdLst/>
              <a:ahLst/>
              <a:cxnLst/>
              <a:rect l="l" t="t" r="r" b="b"/>
              <a:pathLst>
                <a:path w="6664" h="1428" extrusionOk="0">
                  <a:moveTo>
                    <a:pt x="1" y="0"/>
                  </a:moveTo>
                  <a:lnTo>
                    <a:pt x="1" y="1428"/>
                  </a:lnTo>
                  <a:lnTo>
                    <a:pt x="6663" y="1428"/>
                  </a:lnTo>
                  <a:lnTo>
                    <a:pt x="6663" y="0"/>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7"/>
            <p:cNvSpPr/>
            <p:nvPr/>
          </p:nvSpPr>
          <p:spPr>
            <a:xfrm>
              <a:off x="2696131" y="4276632"/>
              <a:ext cx="316609" cy="68523"/>
            </a:xfrm>
            <a:custGeom>
              <a:avLst/>
              <a:gdLst/>
              <a:ahLst/>
              <a:cxnLst/>
              <a:rect l="l" t="t" r="r" b="b"/>
              <a:pathLst>
                <a:path w="2703" h="585" extrusionOk="0">
                  <a:moveTo>
                    <a:pt x="1" y="1"/>
                  </a:moveTo>
                  <a:lnTo>
                    <a:pt x="1" y="584"/>
                  </a:lnTo>
                  <a:lnTo>
                    <a:pt x="2703" y="584"/>
                  </a:lnTo>
                  <a:lnTo>
                    <a:pt x="2703" y="1"/>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7"/>
            <p:cNvSpPr/>
            <p:nvPr/>
          </p:nvSpPr>
          <p:spPr>
            <a:xfrm>
              <a:off x="2464210" y="4001606"/>
              <a:ext cx="64891" cy="64774"/>
            </a:xfrm>
            <a:custGeom>
              <a:avLst/>
              <a:gdLst/>
              <a:ahLst/>
              <a:cxnLst/>
              <a:rect l="l" t="t" r="r" b="b"/>
              <a:pathLst>
                <a:path w="554" h="553" extrusionOk="0">
                  <a:moveTo>
                    <a:pt x="1" y="0"/>
                  </a:moveTo>
                  <a:lnTo>
                    <a:pt x="1"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7"/>
            <p:cNvSpPr/>
            <p:nvPr/>
          </p:nvSpPr>
          <p:spPr>
            <a:xfrm>
              <a:off x="3179885" y="4001606"/>
              <a:ext cx="64891" cy="64774"/>
            </a:xfrm>
            <a:custGeom>
              <a:avLst/>
              <a:gdLst/>
              <a:ahLst/>
              <a:cxnLst/>
              <a:rect l="l" t="t" r="r" b="b"/>
              <a:pathLst>
                <a:path w="554" h="553" extrusionOk="0">
                  <a:moveTo>
                    <a:pt x="0" y="0"/>
                  </a:moveTo>
                  <a:lnTo>
                    <a:pt x="0"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7"/>
            <p:cNvSpPr/>
            <p:nvPr/>
          </p:nvSpPr>
          <p:spPr>
            <a:xfrm>
              <a:off x="2464210" y="4609287"/>
              <a:ext cx="64891" cy="64891"/>
            </a:xfrm>
            <a:custGeom>
              <a:avLst/>
              <a:gdLst/>
              <a:ahLst/>
              <a:cxnLst/>
              <a:rect l="l" t="t" r="r" b="b"/>
              <a:pathLst>
                <a:path w="554" h="554" extrusionOk="0">
                  <a:moveTo>
                    <a:pt x="1" y="1"/>
                  </a:moveTo>
                  <a:lnTo>
                    <a:pt x="1"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7"/>
            <p:cNvSpPr/>
            <p:nvPr/>
          </p:nvSpPr>
          <p:spPr>
            <a:xfrm>
              <a:off x="3179885" y="4609287"/>
              <a:ext cx="64891" cy="64891"/>
            </a:xfrm>
            <a:custGeom>
              <a:avLst/>
              <a:gdLst/>
              <a:ahLst/>
              <a:cxnLst/>
              <a:rect l="l" t="t" r="r" b="b"/>
              <a:pathLst>
                <a:path w="554" h="554" extrusionOk="0">
                  <a:moveTo>
                    <a:pt x="0" y="1"/>
                  </a:moveTo>
                  <a:lnTo>
                    <a:pt x="0"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7"/>
            <p:cNvSpPr/>
            <p:nvPr/>
          </p:nvSpPr>
          <p:spPr>
            <a:xfrm>
              <a:off x="2775312" y="3951240"/>
              <a:ext cx="158363" cy="50484"/>
            </a:xfrm>
            <a:custGeom>
              <a:avLst/>
              <a:gdLst/>
              <a:ahLst/>
              <a:cxnLst/>
              <a:rect l="l" t="t" r="r" b="b"/>
              <a:pathLst>
                <a:path w="1352" h="431" extrusionOk="0">
                  <a:moveTo>
                    <a:pt x="0" y="0"/>
                  </a:moveTo>
                  <a:lnTo>
                    <a:pt x="0" y="430"/>
                  </a:lnTo>
                  <a:lnTo>
                    <a:pt x="1351" y="430"/>
                  </a:lnTo>
                  <a:lnTo>
                    <a:pt x="13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4" name="Google Shape;624;p37"/>
          <p:cNvSpPr/>
          <p:nvPr/>
        </p:nvSpPr>
        <p:spPr>
          <a:xfrm>
            <a:off x="719975" y="4555100"/>
            <a:ext cx="7703985" cy="47550"/>
          </a:xfrm>
          <a:custGeom>
            <a:avLst/>
            <a:gdLst/>
            <a:ahLst/>
            <a:cxnLst/>
            <a:rect l="l" t="t" r="r" b="b"/>
            <a:pathLst>
              <a:path w="27142" h="538" extrusionOk="0">
                <a:moveTo>
                  <a:pt x="0" y="1"/>
                </a:moveTo>
                <a:lnTo>
                  <a:pt x="0" y="538"/>
                </a:lnTo>
                <a:lnTo>
                  <a:pt x="27141" y="538"/>
                </a:lnTo>
                <a:lnTo>
                  <a:pt x="271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Rectangle 55"/>
          <p:cNvSpPr/>
          <p:nvPr/>
        </p:nvSpPr>
        <p:spPr>
          <a:xfrm>
            <a:off x="8659627" y="4247306"/>
            <a:ext cx="284052" cy="307777"/>
          </a:xfrm>
          <a:prstGeom prst="rect">
            <a:avLst/>
          </a:prstGeom>
        </p:spPr>
        <p:txBody>
          <a:bodyPr wrap="none">
            <a:spAutoFit/>
          </a:bodyPr>
          <a:lstStyle/>
          <a:p>
            <a:r>
              <a:rPr lang="ar-SA" dirty="0" smtClean="0"/>
              <a:t>3</a:t>
            </a:r>
            <a:endParaRPr lang="ar-SA" dirty="0"/>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79">
                                            <p:txEl>
                                              <p:pRg st="1" end="1"/>
                                            </p:txEl>
                                          </p:spTgt>
                                        </p:tgtEl>
                                        <p:attrNameLst>
                                          <p:attrName>style.visibility</p:attrName>
                                        </p:attrNameLst>
                                      </p:cBhvr>
                                      <p:to>
                                        <p:strVal val="visible"/>
                                      </p:to>
                                    </p:set>
                                    <p:animEffect transition="in" filter="wipe(down)">
                                      <p:cBhvr>
                                        <p:cTn id="7" dur="500"/>
                                        <p:tgtEl>
                                          <p:spTgt spid="57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79">
                                            <p:txEl>
                                              <p:pRg st="3" end="3"/>
                                            </p:txEl>
                                          </p:spTgt>
                                        </p:tgtEl>
                                        <p:attrNameLst>
                                          <p:attrName>style.visibility</p:attrName>
                                        </p:attrNameLst>
                                      </p:cBhvr>
                                      <p:to>
                                        <p:strVal val="visible"/>
                                      </p:to>
                                    </p:set>
                                    <p:animEffect transition="in" filter="wipe(down)">
                                      <p:cBhvr>
                                        <p:cTn id="12" dur="500"/>
                                        <p:tgtEl>
                                          <p:spTgt spid="57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79">
                                            <p:txEl>
                                              <p:pRg st="5" end="5"/>
                                            </p:txEl>
                                          </p:spTgt>
                                        </p:tgtEl>
                                        <p:attrNameLst>
                                          <p:attrName>style.visibility</p:attrName>
                                        </p:attrNameLst>
                                      </p:cBhvr>
                                      <p:to>
                                        <p:strVal val="visible"/>
                                      </p:to>
                                    </p:set>
                                    <p:animEffect transition="in" filter="wipe(down)">
                                      <p:cBhvr>
                                        <p:cTn id="17" dur="500"/>
                                        <p:tgtEl>
                                          <p:spTgt spid="5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36"/>
          <p:cNvSpPr/>
          <p:nvPr/>
        </p:nvSpPr>
        <p:spPr>
          <a:xfrm>
            <a:off x="789959" y="539976"/>
            <a:ext cx="2516270" cy="4015107"/>
          </a:xfrm>
          <a:custGeom>
            <a:avLst/>
            <a:gdLst/>
            <a:ahLst/>
            <a:cxnLst/>
            <a:rect l="l" t="t" r="r" b="b"/>
            <a:pathLst>
              <a:path w="23581" h="34726" extrusionOk="0">
                <a:moveTo>
                  <a:pt x="1" y="1"/>
                </a:moveTo>
                <a:lnTo>
                  <a:pt x="1" y="34725"/>
                </a:lnTo>
                <a:lnTo>
                  <a:pt x="23581" y="34725"/>
                </a:lnTo>
                <a:lnTo>
                  <a:pt x="235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6"/>
          <p:cNvSpPr/>
          <p:nvPr/>
        </p:nvSpPr>
        <p:spPr>
          <a:xfrm>
            <a:off x="886723" y="648200"/>
            <a:ext cx="2322741" cy="1049159"/>
          </a:xfrm>
          <a:custGeom>
            <a:avLst/>
            <a:gdLst/>
            <a:ahLst/>
            <a:cxnLst/>
            <a:rect l="l" t="t" r="r" b="b"/>
            <a:pathLst>
              <a:path w="21892" h="9074" extrusionOk="0">
                <a:moveTo>
                  <a:pt x="0" y="1"/>
                </a:moveTo>
                <a:lnTo>
                  <a:pt x="0" y="9074"/>
                </a:lnTo>
                <a:lnTo>
                  <a:pt x="21891" y="9074"/>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6"/>
          <p:cNvSpPr/>
          <p:nvPr/>
        </p:nvSpPr>
        <p:spPr>
          <a:xfrm>
            <a:off x="886723" y="1846374"/>
            <a:ext cx="2322741" cy="1050893"/>
          </a:xfrm>
          <a:custGeom>
            <a:avLst/>
            <a:gdLst/>
            <a:ahLst/>
            <a:cxnLst/>
            <a:rect l="l" t="t" r="r" b="b"/>
            <a:pathLst>
              <a:path w="21892" h="9089" extrusionOk="0">
                <a:moveTo>
                  <a:pt x="0" y="0"/>
                </a:moveTo>
                <a:lnTo>
                  <a:pt x="0" y="9088"/>
                </a:lnTo>
                <a:lnTo>
                  <a:pt x="21891" y="9088"/>
                </a:lnTo>
                <a:lnTo>
                  <a:pt x="218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6"/>
          <p:cNvSpPr/>
          <p:nvPr/>
        </p:nvSpPr>
        <p:spPr>
          <a:xfrm>
            <a:off x="886723" y="3042582"/>
            <a:ext cx="2322741" cy="1050893"/>
          </a:xfrm>
          <a:custGeom>
            <a:avLst/>
            <a:gdLst/>
            <a:ahLst/>
            <a:cxnLst/>
            <a:rect l="l" t="t" r="r" b="b"/>
            <a:pathLst>
              <a:path w="21892" h="9089" extrusionOk="0">
                <a:moveTo>
                  <a:pt x="0" y="1"/>
                </a:moveTo>
                <a:lnTo>
                  <a:pt x="0" y="9089"/>
                </a:lnTo>
                <a:lnTo>
                  <a:pt x="21891" y="9089"/>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6">
            <a:hlinkClick r:id="rId3" action="ppaction://hlinksldjump"/>
          </p:cNvPr>
          <p:cNvSpPr/>
          <p:nvPr/>
        </p:nvSpPr>
        <p:spPr>
          <a:xfrm>
            <a:off x="88767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07</a:t>
            </a:r>
            <a:endParaRPr sz="1200">
              <a:solidFill>
                <a:schemeClr val="dk1"/>
              </a:solidFill>
              <a:latin typeface="Bebas Neue"/>
              <a:ea typeface="Bebas Neue"/>
              <a:cs typeface="Bebas Neue"/>
              <a:sym typeface="Bebas Neue"/>
            </a:endParaRPr>
          </a:p>
        </p:txBody>
      </p:sp>
      <p:sp>
        <p:nvSpPr>
          <p:cNvPr id="472" name="Google Shape;472;p36">
            <a:hlinkClick r:id="rId4" action="ppaction://hlinksldjump"/>
          </p:cNvPr>
          <p:cNvSpPr/>
          <p:nvPr/>
        </p:nvSpPr>
        <p:spPr>
          <a:xfrm>
            <a:off x="1114870"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08</a:t>
            </a:r>
            <a:endParaRPr sz="1200">
              <a:solidFill>
                <a:srgbClr val="FFFFFF"/>
              </a:solidFill>
              <a:latin typeface="Bebas Neue"/>
              <a:ea typeface="Bebas Neue"/>
              <a:cs typeface="Bebas Neue"/>
              <a:sym typeface="Bebas Neue"/>
            </a:endParaRPr>
          </a:p>
        </p:txBody>
      </p:sp>
      <p:sp>
        <p:nvSpPr>
          <p:cNvPr id="473" name="Google Shape;473;p36">
            <a:hlinkClick r:id="rId5" action="ppaction://hlinksldjump"/>
          </p:cNvPr>
          <p:cNvSpPr/>
          <p:nvPr/>
        </p:nvSpPr>
        <p:spPr>
          <a:xfrm>
            <a:off x="1342065"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09</a:t>
            </a:r>
            <a:endParaRPr sz="1200">
              <a:solidFill>
                <a:schemeClr val="dk1"/>
              </a:solidFill>
              <a:latin typeface="Bebas Neue"/>
              <a:ea typeface="Bebas Neue"/>
              <a:cs typeface="Bebas Neue"/>
              <a:sym typeface="Bebas Neue"/>
            </a:endParaRPr>
          </a:p>
        </p:txBody>
      </p:sp>
      <p:sp>
        <p:nvSpPr>
          <p:cNvPr id="474" name="Google Shape;474;p36">
            <a:hlinkClick r:id="" action="ppaction://noaction"/>
          </p:cNvPr>
          <p:cNvSpPr/>
          <p:nvPr/>
        </p:nvSpPr>
        <p:spPr>
          <a:xfrm>
            <a:off x="1567410"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10</a:t>
            </a:r>
            <a:endParaRPr sz="1200">
              <a:solidFill>
                <a:schemeClr val="dk1"/>
              </a:solidFill>
              <a:latin typeface="Bebas Neue"/>
              <a:ea typeface="Bebas Neue"/>
              <a:cs typeface="Bebas Neue"/>
              <a:sym typeface="Bebas Neue"/>
            </a:endParaRPr>
          </a:p>
        </p:txBody>
      </p:sp>
      <p:sp>
        <p:nvSpPr>
          <p:cNvPr id="475" name="Google Shape;475;p36">
            <a:hlinkClick r:id="" action="ppaction://noaction"/>
          </p:cNvPr>
          <p:cNvSpPr/>
          <p:nvPr/>
        </p:nvSpPr>
        <p:spPr>
          <a:xfrm>
            <a:off x="1794605"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11</a:t>
            </a:r>
            <a:endParaRPr sz="1200">
              <a:solidFill>
                <a:srgbClr val="FFFFFF"/>
              </a:solidFill>
              <a:latin typeface="Bebas Neue"/>
              <a:ea typeface="Bebas Neue"/>
              <a:cs typeface="Bebas Neue"/>
              <a:sym typeface="Bebas Neue"/>
            </a:endParaRPr>
          </a:p>
        </p:txBody>
      </p:sp>
      <p:sp>
        <p:nvSpPr>
          <p:cNvPr id="476" name="Google Shape;476;p36">
            <a:hlinkClick r:id="" action="ppaction://noaction"/>
          </p:cNvPr>
          <p:cNvSpPr/>
          <p:nvPr/>
        </p:nvSpPr>
        <p:spPr>
          <a:xfrm>
            <a:off x="2021800"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12</a:t>
            </a:r>
            <a:endParaRPr sz="1200">
              <a:solidFill>
                <a:srgbClr val="FFFFFF"/>
              </a:solidFill>
              <a:latin typeface="Bebas Neue"/>
              <a:ea typeface="Bebas Neue"/>
              <a:cs typeface="Bebas Neue"/>
              <a:sym typeface="Bebas Neue"/>
            </a:endParaRPr>
          </a:p>
        </p:txBody>
      </p:sp>
      <p:sp>
        <p:nvSpPr>
          <p:cNvPr id="477" name="Google Shape;477;p36">
            <a:hlinkClick r:id=""/>
          </p:cNvPr>
          <p:cNvSpPr/>
          <p:nvPr/>
        </p:nvSpPr>
        <p:spPr>
          <a:xfrm>
            <a:off x="887676"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01</a:t>
            </a:r>
            <a:endParaRPr sz="1200">
              <a:solidFill>
                <a:srgbClr val="FFFFFF"/>
              </a:solidFill>
              <a:latin typeface="Bebas Neue"/>
              <a:ea typeface="Bebas Neue"/>
              <a:cs typeface="Bebas Neue"/>
              <a:sym typeface="Bebas Neue"/>
            </a:endParaRPr>
          </a:p>
        </p:txBody>
      </p:sp>
      <p:sp>
        <p:nvSpPr>
          <p:cNvPr id="478" name="Google Shape;478;p36">
            <a:hlinkClick r:id="rId6" action="ppaction://hlinksldjump"/>
          </p:cNvPr>
          <p:cNvSpPr/>
          <p:nvPr/>
        </p:nvSpPr>
        <p:spPr>
          <a:xfrm>
            <a:off x="1114870"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02</a:t>
            </a:r>
            <a:endParaRPr sz="1200">
              <a:solidFill>
                <a:schemeClr val="dk1"/>
              </a:solidFill>
              <a:latin typeface="Bebas Neue"/>
              <a:ea typeface="Bebas Neue"/>
              <a:cs typeface="Bebas Neue"/>
              <a:sym typeface="Bebas Neue"/>
            </a:endParaRPr>
          </a:p>
        </p:txBody>
      </p:sp>
      <p:sp>
        <p:nvSpPr>
          <p:cNvPr id="479" name="Google Shape;479;p36">
            <a:hlinkClick r:id="rId7" action="ppaction://hlinksldjump"/>
          </p:cNvPr>
          <p:cNvSpPr/>
          <p:nvPr/>
        </p:nvSpPr>
        <p:spPr>
          <a:xfrm>
            <a:off x="1342065" y="946495"/>
            <a:ext cx="225464" cy="750853"/>
          </a:xfrm>
          <a:custGeom>
            <a:avLst/>
            <a:gdLst/>
            <a:ahLst/>
            <a:cxnLst/>
            <a:rect l="l" t="t" r="r" b="b"/>
            <a:pathLst>
              <a:path w="1950" h="6494" extrusionOk="0">
                <a:moveTo>
                  <a:pt x="0" y="0"/>
                </a:moveTo>
                <a:lnTo>
                  <a:pt x="0" y="6494"/>
                </a:lnTo>
                <a:lnTo>
                  <a:pt x="1950" y="6494"/>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03</a:t>
            </a:r>
            <a:endParaRPr sz="1200">
              <a:solidFill>
                <a:srgbClr val="FFFFFF"/>
              </a:solidFill>
              <a:latin typeface="Bebas Neue"/>
              <a:ea typeface="Bebas Neue"/>
              <a:cs typeface="Bebas Neue"/>
              <a:sym typeface="Bebas Neue"/>
            </a:endParaRPr>
          </a:p>
        </p:txBody>
      </p:sp>
      <p:sp>
        <p:nvSpPr>
          <p:cNvPr id="480" name="Google Shape;480;p36">
            <a:hlinkClick r:id="rId8" action="ppaction://hlinksldjump"/>
          </p:cNvPr>
          <p:cNvSpPr/>
          <p:nvPr/>
        </p:nvSpPr>
        <p:spPr>
          <a:xfrm>
            <a:off x="1567410"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04</a:t>
            </a:r>
            <a:endParaRPr sz="1200">
              <a:solidFill>
                <a:srgbClr val="FFFFFF"/>
              </a:solidFill>
              <a:latin typeface="Bebas Neue"/>
              <a:ea typeface="Bebas Neue"/>
              <a:cs typeface="Bebas Neue"/>
              <a:sym typeface="Bebas Neue"/>
            </a:endParaRPr>
          </a:p>
        </p:txBody>
      </p:sp>
      <p:sp>
        <p:nvSpPr>
          <p:cNvPr id="481" name="Google Shape;481;p36">
            <a:hlinkClick r:id="rId9" action="ppaction://hlinksldjump"/>
          </p:cNvPr>
          <p:cNvSpPr/>
          <p:nvPr/>
        </p:nvSpPr>
        <p:spPr>
          <a:xfrm>
            <a:off x="1794605"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05</a:t>
            </a:r>
            <a:endParaRPr sz="1200">
              <a:solidFill>
                <a:schemeClr val="dk1"/>
              </a:solidFill>
              <a:latin typeface="Bebas Neue"/>
              <a:ea typeface="Bebas Neue"/>
              <a:cs typeface="Bebas Neue"/>
              <a:sym typeface="Bebas Neue"/>
            </a:endParaRPr>
          </a:p>
        </p:txBody>
      </p:sp>
      <p:sp>
        <p:nvSpPr>
          <p:cNvPr id="482" name="Google Shape;482;p36">
            <a:hlinkClick r:id=""/>
          </p:cNvPr>
          <p:cNvSpPr/>
          <p:nvPr/>
        </p:nvSpPr>
        <p:spPr>
          <a:xfrm>
            <a:off x="2021800" y="946495"/>
            <a:ext cx="225579" cy="750853"/>
          </a:xfrm>
          <a:custGeom>
            <a:avLst/>
            <a:gdLst/>
            <a:ahLst/>
            <a:cxnLst/>
            <a:rect l="l" t="t" r="r" b="b"/>
            <a:pathLst>
              <a:path w="1951" h="6494" extrusionOk="0">
                <a:moveTo>
                  <a:pt x="1" y="0"/>
                </a:moveTo>
                <a:lnTo>
                  <a:pt x="1" y="6494"/>
                </a:lnTo>
                <a:lnTo>
                  <a:pt x="1950" y="6494"/>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06</a:t>
            </a:r>
            <a:endParaRPr sz="1200">
              <a:solidFill>
                <a:schemeClr val="dk1"/>
              </a:solidFill>
              <a:latin typeface="Bebas Neue"/>
              <a:ea typeface="Bebas Neue"/>
              <a:cs typeface="Bebas Neue"/>
              <a:sym typeface="Bebas Neue"/>
            </a:endParaRPr>
          </a:p>
        </p:txBody>
      </p:sp>
      <p:sp>
        <p:nvSpPr>
          <p:cNvPr id="483" name="Google Shape;483;p36">
            <a:hlinkClick r:id="" action="ppaction://noaction"/>
          </p:cNvPr>
          <p:cNvSpPr/>
          <p:nvPr/>
        </p:nvSpPr>
        <p:spPr>
          <a:xfrm>
            <a:off x="887676"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rgbClr val="55B499"/>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17</a:t>
            </a:r>
            <a:endParaRPr sz="1200">
              <a:solidFill>
                <a:srgbClr val="FFFFFF"/>
              </a:solidFill>
              <a:latin typeface="Bebas Neue"/>
              <a:ea typeface="Bebas Neue"/>
              <a:cs typeface="Bebas Neue"/>
              <a:sym typeface="Bebas Neue"/>
            </a:endParaRPr>
          </a:p>
        </p:txBody>
      </p:sp>
      <p:sp>
        <p:nvSpPr>
          <p:cNvPr id="484" name="Google Shape;484;p36">
            <a:hlinkClick r:id="" action="ppaction://noaction"/>
          </p:cNvPr>
          <p:cNvSpPr/>
          <p:nvPr/>
        </p:nvSpPr>
        <p:spPr>
          <a:xfrm>
            <a:off x="1114870"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18</a:t>
            </a:r>
            <a:endParaRPr sz="1200">
              <a:solidFill>
                <a:srgbClr val="FFFFFF"/>
              </a:solidFill>
              <a:latin typeface="Bebas Neue"/>
              <a:ea typeface="Bebas Neue"/>
              <a:cs typeface="Bebas Neue"/>
              <a:sym typeface="Bebas Neue"/>
            </a:endParaRPr>
          </a:p>
        </p:txBody>
      </p:sp>
      <p:sp>
        <p:nvSpPr>
          <p:cNvPr id="485" name="Google Shape;485;p36">
            <a:hlinkClick r:id="" action="ppaction://noaction"/>
          </p:cNvPr>
          <p:cNvSpPr/>
          <p:nvPr/>
        </p:nvSpPr>
        <p:spPr>
          <a:xfrm>
            <a:off x="1342065" y="3340774"/>
            <a:ext cx="225464" cy="752702"/>
          </a:xfrm>
          <a:custGeom>
            <a:avLst/>
            <a:gdLst/>
            <a:ahLst/>
            <a:cxnLst/>
            <a:rect l="l" t="t" r="r" b="b"/>
            <a:pathLst>
              <a:path w="1950" h="6510" extrusionOk="0">
                <a:moveTo>
                  <a:pt x="0" y="1"/>
                </a:moveTo>
                <a:lnTo>
                  <a:pt x="0" y="6510"/>
                </a:lnTo>
                <a:lnTo>
                  <a:pt x="1950" y="6510"/>
                </a:lnTo>
                <a:lnTo>
                  <a:pt x="1950"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19</a:t>
            </a:r>
            <a:endParaRPr sz="1200">
              <a:solidFill>
                <a:srgbClr val="FFFFFF"/>
              </a:solidFill>
              <a:latin typeface="Bebas Neue"/>
              <a:ea typeface="Bebas Neue"/>
              <a:cs typeface="Bebas Neue"/>
              <a:sym typeface="Bebas Neue"/>
            </a:endParaRPr>
          </a:p>
        </p:txBody>
      </p:sp>
      <p:sp>
        <p:nvSpPr>
          <p:cNvPr id="486" name="Google Shape;486;p36">
            <a:hlinkClick r:id="" action="ppaction://noaction"/>
          </p:cNvPr>
          <p:cNvSpPr/>
          <p:nvPr/>
        </p:nvSpPr>
        <p:spPr>
          <a:xfrm>
            <a:off x="1567410"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20</a:t>
            </a:r>
            <a:endParaRPr sz="1200">
              <a:solidFill>
                <a:schemeClr val="dk1"/>
              </a:solidFill>
              <a:latin typeface="Bebas Neue"/>
              <a:ea typeface="Bebas Neue"/>
              <a:cs typeface="Bebas Neue"/>
              <a:sym typeface="Bebas Neue"/>
            </a:endParaRPr>
          </a:p>
        </p:txBody>
      </p:sp>
      <p:sp>
        <p:nvSpPr>
          <p:cNvPr id="487" name="Google Shape;487;p36">
            <a:hlinkClick r:id="" action="ppaction://noaction"/>
          </p:cNvPr>
          <p:cNvSpPr/>
          <p:nvPr/>
        </p:nvSpPr>
        <p:spPr>
          <a:xfrm>
            <a:off x="1794605"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21</a:t>
            </a:r>
            <a:endParaRPr sz="1200">
              <a:solidFill>
                <a:srgbClr val="FFFFFF"/>
              </a:solidFill>
              <a:latin typeface="Bebas Neue"/>
              <a:ea typeface="Bebas Neue"/>
              <a:cs typeface="Bebas Neue"/>
              <a:sym typeface="Bebas Neue"/>
            </a:endParaRPr>
          </a:p>
        </p:txBody>
      </p:sp>
      <p:sp>
        <p:nvSpPr>
          <p:cNvPr id="488" name="Google Shape;488;p36">
            <a:hlinkClick r:id="" action="ppaction://noaction"/>
          </p:cNvPr>
          <p:cNvSpPr/>
          <p:nvPr/>
        </p:nvSpPr>
        <p:spPr>
          <a:xfrm>
            <a:off x="2021800" y="3340774"/>
            <a:ext cx="225579" cy="752702"/>
          </a:xfrm>
          <a:custGeom>
            <a:avLst/>
            <a:gdLst/>
            <a:ahLst/>
            <a:cxnLst/>
            <a:rect l="l" t="t" r="r" b="b"/>
            <a:pathLst>
              <a:path w="1951" h="6510" extrusionOk="0">
                <a:moveTo>
                  <a:pt x="1" y="1"/>
                </a:moveTo>
                <a:lnTo>
                  <a:pt x="1" y="6510"/>
                </a:lnTo>
                <a:lnTo>
                  <a:pt x="1950" y="6510"/>
                </a:lnTo>
                <a:lnTo>
                  <a:pt x="1950" y="1"/>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22</a:t>
            </a:r>
            <a:endParaRPr sz="1200">
              <a:solidFill>
                <a:schemeClr val="dk1"/>
              </a:solidFill>
              <a:latin typeface="Bebas Neue"/>
              <a:ea typeface="Bebas Neue"/>
              <a:cs typeface="Bebas Neue"/>
              <a:sym typeface="Bebas Neue"/>
            </a:endParaRPr>
          </a:p>
        </p:txBody>
      </p:sp>
      <p:sp>
        <p:nvSpPr>
          <p:cNvPr id="489" name="Google Shape;489;p36">
            <a:hlinkClick r:id="" action="ppaction://noaction"/>
          </p:cNvPr>
          <p:cNvSpPr/>
          <p:nvPr/>
        </p:nvSpPr>
        <p:spPr>
          <a:xfrm>
            <a:off x="2248995"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13</a:t>
            </a:r>
            <a:endParaRPr sz="1200">
              <a:solidFill>
                <a:schemeClr val="dk1"/>
              </a:solidFill>
              <a:latin typeface="Bebas Neue"/>
              <a:ea typeface="Bebas Neue"/>
              <a:cs typeface="Bebas Neue"/>
              <a:sym typeface="Bebas Neue"/>
            </a:endParaRPr>
          </a:p>
        </p:txBody>
      </p:sp>
      <p:sp>
        <p:nvSpPr>
          <p:cNvPr id="490" name="Google Shape;490;p36">
            <a:hlinkClick r:id="" action="ppaction://noaction"/>
          </p:cNvPr>
          <p:cNvSpPr/>
          <p:nvPr/>
        </p:nvSpPr>
        <p:spPr>
          <a:xfrm>
            <a:off x="247445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14</a:t>
            </a:r>
            <a:endParaRPr sz="1200">
              <a:solidFill>
                <a:schemeClr val="dk1"/>
              </a:solidFill>
              <a:latin typeface="Bebas Neue"/>
              <a:ea typeface="Bebas Neue"/>
              <a:cs typeface="Bebas Neue"/>
              <a:sym typeface="Bebas Neue"/>
            </a:endParaRPr>
          </a:p>
        </p:txBody>
      </p:sp>
      <p:sp>
        <p:nvSpPr>
          <p:cNvPr id="491" name="Google Shape;491;p36">
            <a:hlinkClick r:id="rId10" action="ppaction://hlinksldjump"/>
          </p:cNvPr>
          <p:cNvSpPr/>
          <p:nvPr/>
        </p:nvSpPr>
        <p:spPr>
          <a:xfrm>
            <a:off x="2701651"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15</a:t>
            </a:r>
            <a:endParaRPr sz="1200">
              <a:solidFill>
                <a:srgbClr val="FFFFFF"/>
              </a:solidFill>
              <a:latin typeface="Bebas Neue"/>
              <a:ea typeface="Bebas Neue"/>
              <a:cs typeface="Bebas Neue"/>
              <a:sym typeface="Bebas Neue"/>
            </a:endParaRPr>
          </a:p>
        </p:txBody>
      </p:sp>
      <p:sp>
        <p:nvSpPr>
          <p:cNvPr id="492" name="Google Shape;492;p36">
            <a:hlinkClick r:id="" action="ppaction://noaction"/>
          </p:cNvPr>
          <p:cNvSpPr/>
          <p:nvPr/>
        </p:nvSpPr>
        <p:spPr>
          <a:xfrm>
            <a:off x="2928846"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16</a:t>
            </a:r>
            <a:endParaRPr sz="1200">
              <a:solidFill>
                <a:srgbClr val="FFFFFF"/>
              </a:solidFill>
              <a:latin typeface="Bebas Neue"/>
              <a:ea typeface="Bebas Neue"/>
              <a:cs typeface="Bebas Neue"/>
              <a:sym typeface="Bebas Neue"/>
            </a:endParaRPr>
          </a:p>
        </p:txBody>
      </p:sp>
      <p:grpSp>
        <p:nvGrpSpPr>
          <p:cNvPr id="493" name="Google Shape;493;p36"/>
          <p:cNvGrpSpPr/>
          <p:nvPr/>
        </p:nvGrpSpPr>
        <p:grpSpPr>
          <a:xfrm>
            <a:off x="2344040" y="946492"/>
            <a:ext cx="770519" cy="750846"/>
            <a:chOff x="2464210" y="1487837"/>
            <a:chExt cx="742741" cy="760658"/>
          </a:xfrm>
        </p:grpSpPr>
        <p:sp>
          <p:nvSpPr>
            <p:cNvPr id="494" name="Google Shape;494;p36"/>
            <p:cNvSpPr/>
            <p:nvPr/>
          </p:nvSpPr>
          <p:spPr>
            <a:xfrm>
              <a:off x="3089925" y="1865118"/>
              <a:ext cx="117025" cy="383378"/>
            </a:xfrm>
            <a:custGeom>
              <a:avLst/>
              <a:gdLst/>
              <a:ahLst/>
              <a:cxnLst/>
              <a:rect l="l" t="t" r="r" b="b"/>
              <a:pathLst>
                <a:path w="999" h="3378" extrusionOk="0">
                  <a:moveTo>
                    <a:pt x="1" y="1"/>
                  </a:moveTo>
                  <a:lnTo>
                    <a:pt x="1" y="3378"/>
                  </a:lnTo>
                  <a:lnTo>
                    <a:pt x="999" y="3378"/>
                  </a:lnTo>
                  <a:lnTo>
                    <a:pt x="1" y="1"/>
                  </a:lnTo>
                  <a:close/>
                </a:path>
              </a:pathLst>
            </a:custGeom>
            <a:solidFill>
              <a:srgbClr val="3C92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6"/>
            <p:cNvSpPr/>
            <p:nvPr/>
          </p:nvSpPr>
          <p:spPr>
            <a:xfrm>
              <a:off x="2464210" y="1487837"/>
              <a:ext cx="651022" cy="760658"/>
            </a:xfrm>
            <a:custGeom>
              <a:avLst/>
              <a:gdLst/>
              <a:ahLst/>
              <a:cxnLst/>
              <a:rect l="l" t="t" r="r" b="b"/>
              <a:pathLst>
                <a:path w="5558" h="6494" extrusionOk="0">
                  <a:moveTo>
                    <a:pt x="1" y="0"/>
                  </a:moveTo>
                  <a:lnTo>
                    <a:pt x="1" y="6494"/>
                  </a:lnTo>
                  <a:lnTo>
                    <a:pt x="5558" y="6494"/>
                  </a:lnTo>
                  <a:lnTo>
                    <a:pt x="55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6"/>
            <p:cNvSpPr/>
            <p:nvPr/>
          </p:nvSpPr>
          <p:spPr>
            <a:xfrm>
              <a:off x="2525353" y="1550737"/>
              <a:ext cx="528736" cy="634858"/>
            </a:xfrm>
            <a:custGeom>
              <a:avLst/>
              <a:gdLst/>
              <a:ahLst/>
              <a:cxnLst/>
              <a:rect l="l" t="t" r="r" b="b"/>
              <a:pathLst>
                <a:path w="4514" h="5420" extrusionOk="0">
                  <a:moveTo>
                    <a:pt x="1" y="0"/>
                  </a:moveTo>
                  <a:lnTo>
                    <a:pt x="1" y="5419"/>
                  </a:lnTo>
                  <a:lnTo>
                    <a:pt x="4514" y="5419"/>
                  </a:lnTo>
                  <a:lnTo>
                    <a:pt x="451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6"/>
            <p:cNvSpPr/>
            <p:nvPr/>
          </p:nvSpPr>
          <p:spPr>
            <a:xfrm>
              <a:off x="2525353" y="1802219"/>
              <a:ext cx="329142" cy="383375"/>
            </a:xfrm>
            <a:custGeom>
              <a:avLst/>
              <a:gdLst/>
              <a:ahLst/>
              <a:cxnLst/>
              <a:rect l="l" t="t" r="r" b="b"/>
              <a:pathLst>
                <a:path w="2810" h="3273" extrusionOk="0">
                  <a:moveTo>
                    <a:pt x="1400" y="1"/>
                  </a:moveTo>
                  <a:cubicBezTo>
                    <a:pt x="943" y="1"/>
                    <a:pt x="346" y="1420"/>
                    <a:pt x="1" y="2382"/>
                  </a:cubicBezTo>
                  <a:lnTo>
                    <a:pt x="1" y="3272"/>
                  </a:lnTo>
                  <a:lnTo>
                    <a:pt x="2810" y="3272"/>
                  </a:lnTo>
                  <a:cubicBezTo>
                    <a:pt x="2748" y="3042"/>
                    <a:pt x="2641" y="2582"/>
                    <a:pt x="2488" y="2060"/>
                  </a:cubicBezTo>
                  <a:cubicBezTo>
                    <a:pt x="2211" y="1123"/>
                    <a:pt x="1812" y="49"/>
                    <a:pt x="1428" y="2"/>
                  </a:cubicBezTo>
                  <a:cubicBezTo>
                    <a:pt x="1419" y="1"/>
                    <a:pt x="1409" y="1"/>
                    <a:pt x="1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6"/>
            <p:cNvSpPr/>
            <p:nvPr/>
          </p:nvSpPr>
          <p:spPr>
            <a:xfrm>
              <a:off x="2764536" y="1832791"/>
              <a:ext cx="289552" cy="352803"/>
            </a:xfrm>
            <a:custGeom>
              <a:avLst/>
              <a:gdLst/>
              <a:ahLst/>
              <a:cxnLst/>
              <a:rect l="l" t="t" r="r" b="b"/>
              <a:pathLst>
                <a:path w="2472" h="3012" extrusionOk="0">
                  <a:moveTo>
                    <a:pt x="1617" y="1"/>
                  </a:moveTo>
                  <a:cubicBezTo>
                    <a:pt x="1252" y="1"/>
                    <a:pt x="790" y="929"/>
                    <a:pt x="446" y="1799"/>
                  </a:cubicBezTo>
                  <a:cubicBezTo>
                    <a:pt x="246" y="2274"/>
                    <a:pt x="92" y="2735"/>
                    <a:pt x="0" y="3011"/>
                  </a:cubicBezTo>
                  <a:lnTo>
                    <a:pt x="2472" y="3011"/>
                  </a:lnTo>
                  <a:lnTo>
                    <a:pt x="2472" y="1353"/>
                  </a:lnTo>
                  <a:cubicBezTo>
                    <a:pt x="2226" y="663"/>
                    <a:pt x="1935" y="49"/>
                    <a:pt x="1643" y="2"/>
                  </a:cubicBezTo>
                  <a:cubicBezTo>
                    <a:pt x="1634" y="1"/>
                    <a:pt x="1626" y="1"/>
                    <a:pt x="1617" y="1"/>
                  </a:cubicBezTo>
                  <a:close/>
                </a:path>
              </a:pathLst>
            </a:custGeom>
            <a:solidFill>
              <a:srgbClr val="416F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6"/>
            <p:cNvSpPr/>
            <p:nvPr/>
          </p:nvSpPr>
          <p:spPr>
            <a:xfrm>
              <a:off x="2784331" y="1739554"/>
              <a:ext cx="75550" cy="79182"/>
            </a:xfrm>
            <a:custGeom>
              <a:avLst/>
              <a:gdLst/>
              <a:ahLst/>
              <a:cxnLst/>
              <a:rect l="l" t="t" r="r" b="b"/>
              <a:pathLst>
                <a:path w="645" h="676" extrusionOk="0">
                  <a:moveTo>
                    <a:pt x="323" y="0"/>
                  </a:moveTo>
                  <a:cubicBezTo>
                    <a:pt x="138" y="0"/>
                    <a:pt x="0" y="154"/>
                    <a:pt x="0" y="338"/>
                  </a:cubicBezTo>
                  <a:cubicBezTo>
                    <a:pt x="0" y="522"/>
                    <a:pt x="138" y="676"/>
                    <a:pt x="323" y="676"/>
                  </a:cubicBezTo>
                  <a:cubicBezTo>
                    <a:pt x="491" y="676"/>
                    <a:pt x="645" y="522"/>
                    <a:pt x="645" y="338"/>
                  </a:cubicBezTo>
                  <a:cubicBezTo>
                    <a:pt x="645" y="154"/>
                    <a:pt x="491" y="0"/>
                    <a:pt x="3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6"/>
            <p:cNvSpPr/>
            <p:nvPr/>
          </p:nvSpPr>
          <p:spPr>
            <a:xfrm>
              <a:off x="2561312" y="1654984"/>
              <a:ext cx="145830" cy="68523"/>
            </a:xfrm>
            <a:custGeom>
              <a:avLst/>
              <a:gdLst/>
              <a:ahLst/>
              <a:cxnLst/>
              <a:rect l="l" t="t" r="r" b="b"/>
              <a:pathLst>
                <a:path w="1245" h="585" extrusionOk="0">
                  <a:moveTo>
                    <a:pt x="538" y="1"/>
                  </a:moveTo>
                  <a:cubicBezTo>
                    <a:pt x="400" y="16"/>
                    <a:pt x="323" y="139"/>
                    <a:pt x="354" y="277"/>
                  </a:cubicBezTo>
                  <a:cubicBezTo>
                    <a:pt x="338" y="274"/>
                    <a:pt x="322" y="273"/>
                    <a:pt x="306" y="273"/>
                  </a:cubicBezTo>
                  <a:cubicBezTo>
                    <a:pt x="142" y="273"/>
                    <a:pt x="1" y="416"/>
                    <a:pt x="1" y="584"/>
                  </a:cubicBezTo>
                  <a:lnTo>
                    <a:pt x="1244" y="584"/>
                  </a:lnTo>
                  <a:cubicBezTo>
                    <a:pt x="1244" y="461"/>
                    <a:pt x="1198" y="338"/>
                    <a:pt x="1106" y="277"/>
                  </a:cubicBezTo>
                  <a:cubicBezTo>
                    <a:pt x="1048" y="229"/>
                    <a:pt x="973" y="205"/>
                    <a:pt x="894" y="205"/>
                  </a:cubicBezTo>
                  <a:cubicBezTo>
                    <a:pt x="847" y="205"/>
                    <a:pt x="799" y="214"/>
                    <a:pt x="753" y="231"/>
                  </a:cubicBezTo>
                  <a:cubicBezTo>
                    <a:pt x="753" y="93"/>
                    <a:pt x="661" y="1"/>
                    <a:pt x="5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6"/>
            <p:cNvSpPr/>
            <p:nvPr/>
          </p:nvSpPr>
          <p:spPr>
            <a:xfrm>
              <a:off x="2884947" y="1705351"/>
              <a:ext cx="100851" cy="41465"/>
            </a:xfrm>
            <a:custGeom>
              <a:avLst/>
              <a:gdLst/>
              <a:ahLst/>
              <a:cxnLst/>
              <a:rect l="l" t="t" r="r" b="b"/>
              <a:pathLst>
                <a:path w="861" h="354" extrusionOk="0">
                  <a:moveTo>
                    <a:pt x="395" y="1"/>
                  </a:moveTo>
                  <a:cubicBezTo>
                    <a:pt x="307" y="1"/>
                    <a:pt x="212" y="53"/>
                    <a:pt x="246" y="139"/>
                  </a:cubicBezTo>
                  <a:cubicBezTo>
                    <a:pt x="238" y="138"/>
                    <a:pt x="229" y="137"/>
                    <a:pt x="220" y="137"/>
                  </a:cubicBezTo>
                  <a:cubicBezTo>
                    <a:pt x="95" y="137"/>
                    <a:pt x="1" y="239"/>
                    <a:pt x="1" y="354"/>
                  </a:cubicBezTo>
                  <a:lnTo>
                    <a:pt x="845" y="354"/>
                  </a:lnTo>
                  <a:cubicBezTo>
                    <a:pt x="861" y="277"/>
                    <a:pt x="830" y="200"/>
                    <a:pt x="768" y="139"/>
                  </a:cubicBezTo>
                  <a:cubicBezTo>
                    <a:pt x="719" y="109"/>
                    <a:pt x="663" y="92"/>
                    <a:pt x="609" y="92"/>
                  </a:cubicBezTo>
                  <a:cubicBezTo>
                    <a:pt x="579" y="92"/>
                    <a:pt x="550" y="97"/>
                    <a:pt x="523" y="108"/>
                  </a:cubicBezTo>
                  <a:cubicBezTo>
                    <a:pt x="530" y="33"/>
                    <a:pt x="465" y="1"/>
                    <a:pt x="3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2" name="Google Shape;502;p36"/>
          <p:cNvGrpSpPr/>
          <p:nvPr/>
        </p:nvGrpSpPr>
        <p:grpSpPr>
          <a:xfrm>
            <a:off x="2344049" y="3378120"/>
            <a:ext cx="770502" cy="713616"/>
            <a:chOff x="2464210" y="3951240"/>
            <a:chExt cx="780571" cy="722942"/>
          </a:xfrm>
        </p:grpSpPr>
        <p:sp>
          <p:nvSpPr>
            <p:cNvPr id="503" name="Google Shape;503;p36"/>
            <p:cNvSpPr/>
            <p:nvPr/>
          </p:nvSpPr>
          <p:spPr>
            <a:xfrm>
              <a:off x="2464210" y="4001606"/>
              <a:ext cx="780571" cy="672575"/>
            </a:xfrm>
            <a:custGeom>
              <a:avLst/>
              <a:gdLst/>
              <a:ahLst/>
              <a:cxnLst/>
              <a:rect l="l" t="t" r="r" b="b"/>
              <a:pathLst>
                <a:path w="6664" h="5742" extrusionOk="0">
                  <a:moveTo>
                    <a:pt x="1" y="0"/>
                  </a:moveTo>
                  <a:lnTo>
                    <a:pt x="1" y="5742"/>
                  </a:lnTo>
                  <a:lnTo>
                    <a:pt x="6663" y="5742"/>
                  </a:lnTo>
                  <a:lnTo>
                    <a:pt x="66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6"/>
            <p:cNvSpPr/>
            <p:nvPr/>
          </p:nvSpPr>
          <p:spPr>
            <a:xfrm>
              <a:off x="2464210" y="4001606"/>
              <a:ext cx="780571" cy="167265"/>
            </a:xfrm>
            <a:custGeom>
              <a:avLst/>
              <a:gdLst/>
              <a:ahLst/>
              <a:cxnLst/>
              <a:rect l="l" t="t" r="r" b="b"/>
              <a:pathLst>
                <a:path w="6664" h="1428" extrusionOk="0">
                  <a:moveTo>
                    <a:pt x="1" y="0"/>
                  </a:moveTo>
                  <a:lnTo>
                    <a:pt x="1" y="1428"/>
                  </a:lnTo>
                  <a:lnTo>
                    <a:pt x="6663" y="1428"/>
                  </a:lnTo>
                  <a:lnTo>
                    <a:pt x="6663" y="0"/>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6"/>
            <p:cNvSpPr/>
            <p:nvPr/>
          </p:nvSpPr>
          <p:spPr>
            <a:xfrm>
              <a:off x="2696131" y="4276632"/>
              <a:ext cx="316609" cy="68523"/>
            </a:xfrm>
            <a:custGeom>
              <a:avLst/>
              <a:gdLst/>
              <a:ahLst/>
              <a:cxnLst/>
              <a:rect l="l" t="t" r="r" b="b"/>
              <a:pathLst>
                <a:path w="2703" h="585" extrusionOk="0">
                  <a:moveTo>
                    <a:pt x="1" y="1"/>
                  </a:moveTo>
                  <a:lnTo>
                    <a:pt x="1" y="584"/>
                  </a:lnTo>
                  <a:lnTo>
                    <a:pt x="2703" y="584"/>
                  </a:lnTo>
                  <a:lnTo>
                    <a:pt x="2703" y="1"/>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6"/>
            <p:cNvSpPr/>
            <p:nvPr/>
          </p:nvSpPr>
          <p:spPr>
            <a:xfrm>
              <a:off x="2464210" y="4001606"/>
              <a:ext cx="64891" cy="64774"/>
            </a:xfrm>
            <a:custGeom>
              <a:avLst/>
              <a:gdLst/>
              <a:ahLst/>
              <a:cxnLst/>
              <a:rect l="l" t="t" r="r" b="b"/>
              <a:pathLst>
                <a:path w="554" h="553" extrusionOk="0">
                  <a:moveTo>
                    <a:pt x="1" y="0"/>
                  </a:moveTo>
                  <a:lnTo>
                    <a:pt x="1"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6"/>
            <p:cNvSpPr/>
            <p:nvPr/>
          </p:nvSpPr>
          <p:spPr>
            <a:xfrm>
              <a:off x="3179885" y="4001606"/>
              <a:ext cx="64891" cy="64774"/>
            </a:xfrm>
            <a:custGeom>
              <a:avLst/>
              <a:gdLst/>
              <a:ahLst/>
              <a:cxnLst/>
              <a:rect l="l" t="t" r="r" b="b"/>
              <a:pathLst>
                <a:path w="554" h="553" extrusionOk="0">
                  <a:moveTo>
                    <a:pt x="0" y="0"/>
                  </a:moveTo>
                  <a:lnTo>
                    <a:pt x="0"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6"/>
            <p:cNvSpPr/>
            <p:nvPr/>
          </p:nvSpPr>
          <p:spPr>
            <a:xfrm>
              <a:off x="2464210" y="4609287"/>
              <a:ext cx="64891" cy="64891"/>
            </a:xfrm>
            <a:custGeom>
              <a:avLst/>
              <a:gdLst/>
              <a:ahLst/>
              <a:cxnLst/>
              <a:rect l="l" t="t" r="r" b="b"/>
              <a:pathLst>
                <a:path w="554" h="554" extrusionOk="0">
                  <a:moveTo>
                    <a:pt x="1" y="1"/>
                  </a:moveTo>
                  <a:lnTo>
                    <a:pt x="1"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6"/>
            <p:cNvSpPr/>
            <p:nvPr/>
          </p:nvSpPr>
          <p:spPr>
            <a:xfrm>
              <a:off x="3179885" y="4609287"/>
              <a:ext cx="64891" cy="64891"/>
            </a:xfrm>
            <a:custGeom>
              <a:avLst/>
              <a:gdLst/>
              <a:ahLst/>
              <a:cxnLst/>
              <a:rect l="l" t="t" r="r" b="b"/>
              <a:pathLst>
                <a:path w="554" h="554" extrusionOk="0">
                  <a:moveTo>
                    <a:pt x="0" y="1"/>
                  </a:moveTo>
                  <a:lnTo>
                    <a:pt x="0"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6"/>
            <p:cNvSpPr/>
            <p:nvPr/>
          </p:nvSpPr>
          <p:spPr>
            <a:xfrm>
              <a:off x="2775312" y="3951240"/>
              <a:ext cx="158363" cy="50484"/>
            </a:xfrm>
            <a:custGeom>
              <a:avLst/>
              <a:gdLst/>
              <a:ahLst/>
              <a:cxnLst/>
              <a:rect l="l" t="t" r="r" b="b"/>
              <a:pathLst>
                <a:path w="1352" h="431" extrusionOk="0">
                  <a:moveTo>
                    <a:pt x="0" y="0"/>
                  </a:moveTo>
                  <a:lnTo>
                    <a:pt x="0" y="430"/>
                  </a:lnTo>
                  <a:lnTo>
                    <a:pt x="1351" y="430"/>
                  </a:lnTo>
                  <a:lnTo>
                    <a:pt x="13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1" name="Google Shape;511;p36"/>
          <p:cNvSpPr/>
          <p:nvPr/>
        </p:nvSpPr>
        <p:spPr>
          <a:xfrm>
            <a:off x="719975" y="4555100"/>
            <a:ext cx="7703985" cy="47550"/>
          </a:xfrm>
          <a:custGeom>
            <a:avLst/>
            <a:gdLst/>
            <a:ahLst/>
            <a:cxnLst/>
            <a:rect l="l" t="t" r="r" b="b"/>
            <a:pathLst>
              <a:path w="27142" h="538" extrusionOk="0">
                <a:moveTo>
                  <a:pt x="0" y="1"/>
                </a:moveTo>
                <a:lnTo>
                  <a:pt x="0" y="538"/>
                </a:lnTo>
                <a:lnTo>
                  <a:pt x="27141" y="538"/>
                </a:lnTo>
                <a:lnTo>
                  <a:pt x="271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2" name="Google Shape;512;p36"/>
          <p:cNvGrpSpPr/>
          <p:nvPr/>
        </p:nvGrpSpPr>
        <p:grpSpPr>
          <a:xfrm>
            <a:off x="3391350" y="539975"/>
            <a:ext cx="5032657" cy="3624300"/>
            <a:chOff x="3391350" y="539975"/>
            <a:chExt cx="5032657" cy="3624300"/>
          </a:xfrm>
        </p:grpSpPr>
        <p:sp>
          <p:nvSpPr>
            <p:cNvPr id="513" name="Google Shape;513;p36"/>
            <p:cNvSpPr/>
            <p:nvPr/>
          </p:nvSpPr>
          <p:spPr>
            <a:xfrm>
              <a:off x="3391350" y="575369"/>
              <a:ext cx="5032657" cy="3553512"/>
            </a:xfrm>
            <a:custGeom>
              <a:avLst/>
              <a:gdLst/>
              <a:ahLst/>
              <a:cxnLst/>
              <a:rect l="l" t="t" r="r" b="b"/>
              <a:pathLst>
                <a:path w="23581" h="34726" extrusionOk="0">
                  <a:moveTo>
                    <a:pt x="1" y="1"/>
                  </a:moveTo>
                  <a:lnTo>
                    <a:pt x="1" y="34725"/>
                  </a:lnTo>
                  <a:lnTo>
                    <a:pt x="23581" y="34725"/>
                  </a:lnTo>
                  <a:lnTo>
                    <a:pt x="235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6"/>
            <p:cNvSpPr/>
            <p:nvPr/>
          </p:nvSpPr>
          <p:spPr>
            <a:xfrm>
              <a:off x="5588629" y="539975"/>
              <a:ext cx="638100" cy="3624300"/>
            </a:xfrm>
            <a:prstGeom prst="roundRect">
              <a:avLst>
                <a:gd name="adj" fmla="val 16667"/>
              </a:avLst>
            </a:prstGeom>
            <a:solidFill>
              <a:srgbClr val="5F19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6"/>
            <p:cNvSpPr/>
            <p:nvPr/>
          </p:nvSpPr>
          <p:spPr>
            <a:xfrm>
              <a:off x="3486697" y="682350"/>
              <a:ext cx="4841963" cy="3339550"/>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6"/>
            <p:cNvSpPr/>
            <p:nvPr/>
          </p:nvSpPr>
          <p:spPr>
            <a:xfrm>
              <a:off x="3554097" y="682350"/>
              <a:ext cx="4707163" cy="3339550"/>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6"/>
            <p:cNvSpPr/>
            <p:nvPr/>
          </p:nvSpPr>
          <p:spPr>
            <a:xfrm>
              <a:off x="5882775" y="682325"/>
              <a:ext cx="49800" cy="11388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6"/>
            <p:cNvSpPr/>
            <p:nvPr/>
          </p:nvSpPr>
          <p:spPr>
            <a:xfrm>
              <a:off x="5882779" y="3493600"/>
              <a:ext cx="49800" cy="5283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9" name="Google Shape;519;p36"/>
          <p:cNvSpPr/>
          <p:nvPr/>
        </p:nvSpPr>
        <p:spPr>
          <a:xfrm>
            <a:off x="3842689" y="894464"/>
            <a:ext cx="926700" cy="926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6"/>
          <p:cNvSpPr txBox="1">
            <a:spLocks noGrp="1"/>
          </p:cNvSpPr>
          <p:nvPr>
            <p:ph type="title"/>
          </p:nvPr>
        </p:nvSpPr>
        <p:spPr>
          <a:xfrm>
            <a:off x="3880153" y="2696557"/>
            <a:ext cx="3969882" cy="841800"/>
          </a:xfrm>
          <a:prstGeom prst="rect">
            <a:avLst/>
          </a:prstGeom>
        </p:spPr>
        <p:txBody>
          <a:bodyPr spcFirstLastPara="1" wrap="square" lIns="91425" tIns="91425" rIns="91425" bIns="91425" anchor="ctr" anchorCtr="0">
            <a:noAutofit/>
          </a:bodyPr>
          <a:lstStyle/>
          <a:p>
            <a:pPr lvl="0"/>
            <a:r>
              <a:rPr lang="en-US" dirty="0"/>
              <a:t> Business ethics is an essential skill.</a:t>
            </a:r>
            <a:br>
              <a:rPr lang="en-US" dirty="0"/>
            </a:br>
            <a:endParaRPr sz="4600" dirty="0"/>
          </a:p>
        </p:txBody>
      </p:sp>
      <p:sp>
        <p:nvSpPr>
          <p:cNvPr id="521" name="Google Shape;521;p36"/>
          <p:cNvSpPr txBox="1">
            <a:spLocks noGrp="1"/>
          </p:cNvSpPr>
          <p:nvPr>
            <p:ph type="title" idx="2"/>
          </p:nvPr>
        </p:nvSpPr>
        <p:spPr>
          <a:xfrm>
            <a:off x="3841674" y="894464"/>
            <a:ext cx="926700" cy="92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7000" dirty="0" smtClean="0"/>
              <a:t>01</a:t>
            </a:r>
            <a:endParaRPr sz="7000" dirty="0"/>
          </a:p>
        </p:txBody>
      </p:sp>
      <p:grpSp>
        <p:nvGrpSpPr>
          <p:cNvPr id="564" name="Google Shape;564;p36"/>
          <p:cNvGrpSpPr/>
          <p:nvPr/>
        </p:nvGrpSpPr>
        <p:grpSpPr>
          <a:xfrm>
            <a:off x="3910371" y="3558479"/>
            <a:ext cx="191996" cy="187668"/>
            <a:chOff x="4249501" y="4208539"/>
            <a:chExt cx="286500" cy="251700"/>
          </a:xfrm>
        </p:grpSpPr>
        <p:sp>
          <p:nvSpPr>
            <p:cNvPr id="565" name="Google Shape;565;p36"/>
            <p:cNvSpPr/>
            <p:nvPr/>
          </p:nvSpPr>
          <p:spPr>
            <a:xfrm>
              <a:off x="4357109" y="4208539"/>
              <a:ext cx="71100" cy="2517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6"/>
            <p:cNvSpPr/>
            <p:nvPr/>
          </p:nvSpPr>
          <p:spPr>
            <a:xfrm rot="5400000">
              <a:off x="4362151" y="4191139"/>
              <a:ext cx="61200" cy="286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 name="Rectangle 59"/>
          <p:cNvSpPr/>
          <p:nvPr/>
        </p:nvSpPr>
        <p:spPr>
          <a:xfrm>
            <a:off x="8659627" y="4247306"/>
            <a:ext cx="284052" cy="307777"/>
          </a:xfrm>
          <a:prstGeom prst="rect">
            <a:avLst/>
          </a:prstGeom>
        </p:spPr>
        <p:txBody>
          <a:bodyPr wrap="none">
            <a:spAutoFit/>
          </a:bodyPr>
          <a:lstStyle/>
          <a:p>
            <a:r>
              <a:rPr lang="ar-SA" dirty="0" smtClean="0"/>
              <a:t>4</a:t>
            </a:r>
            <a:endParaRPr lang="ar-SA" dirty="0"/>
          </a:p>
        </p:txBody>
      </p:sp>
    </p:spTree>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grpSp>
        <p:nvGrpSpPr>
          <p:cNvPr id="409" name="Google Shape;409;p35"/>
          <p:cNvGrpSpPr/>
          <p:nvPr/>
        </p:nvGrpSpPr>
        <p:grpSpPr>
          <a:xfrm>
            <a:off x="3391350" y="539975"/>
            <a:ext cx="5032657" cy="3624300"/>
            <a:chOff x="3391350" y="539975"/>
            <a:chExt cx="5032657" cy="3624300"/>
          </a:xfrm>
        </p:grpSpPr>
        <p:sp>
          <p:nvSpPr>
            <p:cNvPr id="410" name="Google Shape;410;p35"/>
            <p:cNvSpPr/>
            <p:nvPr/>
          </p:nvSpPr>
          <p:spPr>
            <a:xfrm>
              <a:off x="3391350" y="575369"/>
              <a:ext cx="5032657" cy="3553512"/>
            </a:xfrm>
            <a:custGeom>
              <a:avLst/>
              <a:gdLst/>
              <a:ahLst/>
              <a:cxnLst/>
              <a:rect l="l" t="t" r="r" b="b"/>
              <a:pathLst>
                <a:path w="23581" h="34726" extrusionOk="0">
                  <a:moveTo>
                    <a:pt x="1" y="1"/>
                  </a:moveTo>
                  <a:lnTo>
                    <a:pt x="1" y="34725"/>
                  </a:lnTo>
                  <a:lnTo>
                    <a:pt x="23581" y="34725"/>
                  </a:lnTo>
                  <a:lnTo>
                    <a:pt x="2358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5"/>
            <p:cNvSpPr/>
            <p:nvPr/>
          </p:nvSpPr>
          <p:spPr>
            <a:xfrm>
              <a:off x="5588629" y="539975"/>
              <a:ext cx="638100" cy="3624300"/>
            </a:xfrm>
            <a:prstGeom prst="roundRect">
              <a:avLst>
                <a:gd name="adj" fmla="val 16667"/>
              </a:avLst>
            </a:pr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5"/>
            <p:cNvSpPr/>
            <p:nvPr/>
          </p:nvSpPr>
          <p:spPr>
            <a:xfrm>
              <a:off x="3486697" y="682350"/>
              <a:ext cx="4841963" cy="3339550"/>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5"/>
            <p:cNvSpPr/>
            <p:nvPr/>
          </p:nvSpPr>
          <p:spPr>
            <a:xfrm>
              <a:off x="3554097" y="682350"/>
              <a:ext cx="4707163" cy="3339550"/>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5"/>
            <p:cNvSpPr/>
            <p:nvPr/>
          </p:nvSpPr>
          <p:spPr>
            <a:xfrm>
              <a:off x="5882779" y="682325"/>
              <a:ext cx="49800" cy="5283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5"/>
            <p:cNvSpPr/>
            <p:nvPr/>
          </p:nvSpPr>
          <p:spPr>
            <a:xfrm>
              <a:off x="5882779" y="3493600"/>
              <a:ext cx="49800" cy="5283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6" name="Google Shape;416;p35"/>
          <p:cNvSpPr txBox="1">
            <a:spLocks noGrp="1"/>
          </p:cNvSpPr>
          <p:nvPr>
            <p:ph type="title"/>
          </p:nvPr>
        </p:nvSpPr>
        <p:spPr>
          <a:xfrm>
            <a:off x="4211320" y="1043734"/>
            <a:ext cx="3695700" cy="402300"/>
          </a:xfrm>
          <a:prstGeom prst="rect">
            <a:avLst/>
          </a:prstGeom>
        </p:spPr>
        <p:txBody>
          <a:bodyPr spcFirstLastPara="1" wrap="square" lIns="91425" tIns="91425" rIns="91425" bIns="91425" anchor="t" anchorCtr="0">
            <a:noAutofit/>
          </a:bodyPr>
          <a:lstStyle/>
          <a:p>
            <a:pPr lvl="0" algn="ctr"/>
            <a:r>
              <a:rPr lang="en-US" dirty="0"/>
              <a:t>Almost every company now has a business ethics program. In part, that’s because technology and digital communication have made it easier to identify and publicize ethical missteps. To avoid the negative implications, companies are devoting more resources to business ethics.</a:t>
            </a:r>
            <a:endParaRPr dirty="0">
              <a:latin typeface="Lato"/>
              <a:ea typeface="Lato"/>
              <a:cs typeface="Lato"/>
              <a:sym typeface="Lato"/>
            </a:endParaRPr>
          </a:p>
        </p:txBody>
      </p:sp>
      <p:sp>
        <p:nvSpPr>
          <p:cNvPr id="418" name="Google Shape;418;p35"/>
          <p:cNvSpPr/>
          <p:nvPr/>
        </p:nvSpPr>
        <p:spPr>
          <a:xfrm>
            <a:off x="789959" y="539976"/>
            <a:ext cx="2516270" cy="4015107"/>
          </a:xfrm>
          <a:custGeom>
            <a:avLst/>
            <a:gdLst/>
            <a:ahLst/>
            <a:cxnLst/>
            <a:rect l="l" t="t" r="r" b="b"/>
            <a:pathLst>
              <a:path w="23581" h="34726" extrusionOk="0">
                <a:moveTo>
                  <a:pt x="1" y="1"/>
                </a:moveTo>
                <a:lnTo>
                  <a:pt x="1" y="34725"/>
                </a:lnTo>
                <a:lnTo>
                  <a:pt x="23581" y="34725"/>
                </a:lnTo>
                <a:lnTo>
                  <a:pt x="235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5"/>
          <p:cNvSpPr/>
          <p:nvPr/>
        </p:nvSpPr>
        <p:spPr>
          <a:xfrm>
            <a:off x="886723" y="648200"/>
            <a:ext cx="2322741" cy="1049159"/>
          </a:xfrm>
          <a:custGeom>
            <a:avLst/>
            <a:gdLst/>
            <a:ahLst/>
            <a:cxnLst/>
            <a:rect l="l" t="t" r="r" b="b"/>
            <a:pathLst>
              <a:path w="21892" h="9074" extrusionOk="0">
                <a:moveTo>
                  <a:pt x="0" y="1"/>
                </a:moveTo>
                <a:lnTo>
                  <a:pt x="0" y="9074"/>
                </a:lnTo>
                <a:lnTo>
                  <a:pt x="21891" y="9074"/>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5"/>
          <p:cNvSpPr/>
          <p:nvPr/>
        </p:nvSpPr>
        <p:spPr>
          <a:xfrm>
            <a:off x="886723" y="1846374"/>
            <a:ext cx="2322741" cy="1050893"/>
          </a:xfrm>
          <a:custGeom>
            <a:avLst/>
            <a:gdLst/>
            <a:ahLst/>
            <a:cxnLst/>
            <a:rect l="l" t="t" r="r" b="b"/>
            <a:pathLst>
              <a:path w="21892" h="9089" extrusionOk="0">
                <a:moveTo>
                  <a:pt x="0" y="0"/>
                </a:moveTo>
                <a:lnTo>
                  <a:pt x="0" y="9088"/>
                </a:lnTo>
                <a:lnTo>
                  <a:pt x="21891" y="9088"/>
                </a:lnTo>
                <a:lnTo>
                  <a:pt x="218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5"/>
          <p:cNvSpPr/>
          <p:nvPr/>
        </p:nvSpPr>
        <p:spPr>
          <a:xfrm>
            <a:off x="886723" y="3042582"/>
            <a:ext cx="2322741" cy="1050893"/>
          </a:xfrm>
          <a:custGeom>
            <a:avLst/>
            <a:gdLst/>
            <a:ahLst/>
            <a:cxnLst/>
            <a:rect l="l" t="t" r="r" b="b"/>
            <a:pathLst>
              <a:path w="21892" h="9089" extrusionOk="0">
                <a:moveTo>
                  <a:pt x="0" y="1"/>
                </a:moveTo>
                <a:lnTo>
                  <a:pt x="0" y="9089"/>
                </a:lnTo>
                <a:lnTo>
                  <a:pt x="21891" y="9089"/>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5">
            <a:hlinkClick r:id="rId3" action="ppaction://hlinksldjump"/>
          </p:cNvPr>
          <p:cNvSpPr/>
          <p:nvPr/>
        </p:nvSpPr>
        <p:spPr>
          <a:xfrm>
            <a:off x="88767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07</a:t>
            </a:r>
            <a:endParaRPr sz="1200">
              <a:solidFill>
                <a:schemeClr val="dk1"/>
              </a:solidFill>
              <a:latin typeface="Bebas Neue"/>
              <a:ea typeface="Bebas Neue"/>
              <a:cs typeface="Bebas Neue"/>
              <a:sym typeface="Bebas Neue"/>
            </a:endParaRPr>
          </a:p>
        </p:txBody>
      </p:sp>
      <p:sp>
        <p:nvSpPr>
          <p:cNvPr id="423" name="Google Shape;423;p35">
            <a:hlinkClick r:id="rId4" action="ppaction://hlinksldjump"/>
          </p:cNvPr>
          <p:cNvSpPr/>
          <p:nvPr/>
        </p:nvSpPr>
        <p:spPr>
          <a:xfrm>
            <a:off x="1114870"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08</a:t>
            </a:r>
            <a:endParaRPr sz="1200">
              <a:solidFill>
                <a:srgbClr val="FFFFFF"/>
              </a:solidFill>
              <a:latin typeface="Bebas Neue"/>
              <a:ea typeface="Bebas Neue"/>
              <a:cs typeface="Bebas Neue"/>
              <a:sym typeface="Bebas Neue"/>
            </a:endParaRPr>
          </a:p>
        </p:txBody>
      </p:sp>
      <p:sp>
        <p:nvSpPr>
          <p:cNvPr id="424" name="Google Shape;424;p35">
            <a:hlinkClick r:id="rId5" action="ppaction://hlinksldjump"/>
          </p:cNvPr>
          <p:cNvSpPr/>
          <p:nvPr/>
        </p:nvSpPr>
        <p:spPr>
          <a:xfrm>
            <a:off x="1342065"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09</a:t>
            </a:r>
            <a:endParaRPr sz="1200">
              <a:solidFill>
                <a:schemeClr val="dk1"/>
              </a:solidFill>
              <a:latin typeface="Bebas Neue"/>
              <a:ea typeface="Bebas Neue"/>
              <a:cs typeface="Bebas Neue"/>
              <a:sym typeface="Bebas Neue"/>
            </a:endParaRPr>
          </a:p>
        </p:txBody>
      </p:sp>
      <p:sp>
        <p:nvSpPr>
          <p:cNvPr id="425" name="Google Shape;425;p35">
            <a:hlinkClick r:id="" action="ppaction://noaction"/>
          </p:cNvPr>
          <p:cNvSpPr/>
          <p:nvPr/>
        </p:nvSpPr>
        <p:spPr>
          <a:xfrm>
            <a:off x="1567410"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10</a:t>
            </a:r>
            <a:endParaRPr sz="1200">
              <a:solidFill>
                <a:schemeClr val="dk1"/>
              </a:solidFill>
              <a:latin typeface="Bebas Neue"/>
              <a:ea typeface="Bebas Neue"/>
              <a:cs typeface="Bebas Neue"/>
              <a:sym typeface="Bebas Neue"/>
            </a:endParaRPr>
          </a:p>
        </p:txBody>
      </p:sp>
      <p:sp>
        <p:nvSpPr>
          <p:cNvPr id="426" name="Google Shape;426;p35">
            <a:hlinkClick r:id="" action="ppaction://noaction"/>
          </p:cNvPr>
          <p:cNvSpPr/>
          <p:nvPr/>
        </p:nvSpPr>
        <p:spPr>
          <a:xfrm>
            <a:off x="1794605"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11</a:t>
            </a:r>
            <a:endParaRPr sz="1200">
              <a:solidFill>
                <a:srgbClr val="FFFFFF"/>
              </a:solidFill>
              <a:latin typeface="Bebas Neue"/>
              <a:ea typeface="Bebas Neue"/>
              <a:cs typeface="Bebas Neue"/>
              <a:sym typeface="Bebas Neue"/>
            </a:endParaRPr>
          </a:p>
        </p:txBody>
      </p:sp>
      <p:sp>
        <p:nvSpPr>
          <p:cNvPr id="427" name="Google Shape;427;p35">
            <a:hlinkClick r:id="" action="ppaction://noaction"/>
          </p:cNvPr>
          <p:cNvSpPr/>
          <p:nvPr/>
        </p:nvSpPr>
        <p:spPr>
          <a:xfrm>
            <a:off x="2021800"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12</a:t>
            </a:r>
            <a:endParaRPr sz="1200">
              <a:solidFill>
                <a:srgbClr val="FFFFFF"/>
              </a:solidFill>
              <a:latin typeface="Bebas Neue"/>
              <a:ea typeface="Bebas Neue"/>
              <a:cs typeface="Bebas Neue"/>
              <a:sym typeface="Bebas Neue"/>
            </a:endParaRPr>
          </a:p>
        </p:txBody>
      </p:sp>
      <p:sp>
        <p:nvSpPr>
          <p:cNvPr id="428" name="Google Shape;428;p35">
            <a:hlinkClick r:id=""/>
          </p:cNvPr>
          <p:cNvSpPr/>
          <p:nvPr/>
        </p:nvSpPr>
        <p:spPr>
          <a:xfrm>
            <a:off x="887676"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01</a:t>
            </a:r>
            <a:endParaRPr sz="1200">
              <a:solidFill>
                <a:srgbClr val="FFFFFF"/>
              </a:solidFill>
              <a:latin typeface="Bebas Neue"/>
              <a:ea typeface="Bebas Neue"/>
              <a:cs typeface="Bebas Neue"/>
              <a:sym typeface="Bebas Neue"/>
            </a:endParaRPr>
          </a:p>
        </p:txBody>
      </p:sp>
      <p:sp>
        <p:nvSpPr>
          <p:cNvPr id="429" name="Google Shape;429;p35">
            <a:hlinkClick r:id="rId6" action="ppaction://hlinksldjump"/>
          </p:cNvPr>
          <p:cNvSpPr/>
          <p:nvPr/>
        </p:nvSpPr>
        <p:spPr>
          <a:xfrm>
            <a:off x="1114870"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02</a:t>
            </a:r>
            <a:endParaRPr sz="1200">
              <a:solidFill>
                <a:schemeClr val="dk1"/>
              </a:solidFill>
              <a:latin typeface="Bebas Neue"/>
              <a:ea typeface="Bebas Neue"/>
              <a:cs typeface="Bebas Neue"/>
              <a:sym typeface="Bebas Neue"/>
            </a:endParaRPr>
          </a:p>
        </p:txBody>
      </p:sp>
      <p:sp>
        <p:nvSpPr>
          <p:cNvPr id="430" name="Google Shape;430;p35">
            <a:hlinkClick r:id="rId7" action="ppaction://hlinksldjump"/>
          </p:cNvPr>
          <p:cNvSpPr/>
          <p:nvPr/>
        </p:nvSpPr>
        <p:spPr>
          <a:xfrm>
            <a:off x="1342065" y="946495"/>
            <a:ext cx="225464" cy="750853"/>
          </a:xfrm>
          <a:custGeom>
            <a:avLst/>
            <a:gdLst/>
            <a:ahLst/>
            <a:cxnLst/>
            <a:rect l="l" t="t" r="r" b="b"/>
            <a:pathLst>
              <a:path w="1950" h="6494" extrusionOk="0">
                <a:moveTo>
                  <a:pt x="0" y="0"/>
                </a:moveTo>
                <a:lnTo>
                  <a:pt x="0" y="6494"/>
                </a:lnTo>
                <a:lnTo>
                  <a:pt x="1950" y="6494"/>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03</a:t>
            </a:r>
            <a:endParaRPr sz="1200">
              <a:solidFill>
                <a:srgbClr val="FFFFFF"/>
              </a:solidFill>
              <a:latin typeface="Bebas Neue"/>
              <a:ea typeface="Bebas Neue"/>
              <a:cs typeface="Bebas Neue"/>
              <a:sym typeface="Bebas Neue"/>
            </a:endParaRPr>
          </a:p>
        </p:txBody>
      </p:sp>
      <p:sp>
        <p:nvSpPr>
          <p:cNvPr id="431" name="Google Shape;431;p35">
            <a:hlinkClick r:id="rId8" action="ppaction://hlinksldjump"/>
          </p:cNvPr>
          <p:cNvSpPr/>
          <p:nvPr/>
        </p:nvSpPr>
        <p:spPr>
          <a:xfrm>
            <a:off x="1567410"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04</a:t>
            </a:r>
            <a:endParaRPr sz="1200">
              <a:solidFill>
                <a:srgbClr val="FFFFFF"/>
              </a:solidFill>
              <a:latin typeface="Bebas Neue"/>
              <a:ea typeface="Bebas Neue"/>
              <a:cs typeface="Bebas Neue"/>
              <a:sym typeface="Bebas Neue"/>
            </a:endParaRPr>
          </a:p>
        </p:txBody>
      </p:sp>
      <p:sp>
        <p:nvSpPr>
          <p:cNvPr id="432" name="Google Shape;432;p35">
            <a:hlinkClick r:id="rId9" action="ppaction://hlinksldjump"/>
          </p:cNvPr>
          <p:cNvSpPr/>
          <p:nvPr/>
        </p:nvSpPr>
        <p:spPr>
          <a:xfrm>
            <a:off x="1794605"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05</a:t>
            </a:r>
            <a:endParaRPr sz="1200">
              <a:solidFill>
                <a:schemeClr val="dk1"/>
              </a:solidFill>
              <a:latin typeface="Bebas Neue"/>
              <a:ea typeface="Bebas Neue"/>
              <a:cs typeface="Bebas Neue"/>
              <a:sym typeface="Bebas Neue"/>
            </a:endParaRPr>
          </a:p>
        </p:txBody>
      </p:sp>
      <p:sp>
        <p:nvSpPr>
          <p:cNvPr id="433" name="Google Shape;433;p35">
            <a:hlinkClick r:id=""/>
          </p:cNvPr>
          <p:cNvSpPr/>
          <p:nvPr/>
        </p:nvSpPr>
        <p:spPr>
          <a:xfrm>
            <a:off x="2021800" y="946495"/>
            <a:ext cx="225579" cy="750853"/>
          </a:xfrm>
          <a:custGeom>
            <a:avLst/>
            <a:gdLst/>
            <a:ahLst/>
            <a:cxnLst/>
            <a:rect l="l" t="t" r="r" b="b"/>
            <a:pathLst>
              <a:path w="1951" h="6494" extrusionOk="0">
                <a:moveTo>
                  <a:pt x="1" y="0"/>
                </a:moveTo>
                <a:lnTo>
                  <a:pt x="1" y="6494"/>
                </a:lnTo>
                <a:lnTo>
                  <a:pt x="1950" y="6494"/>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06</a:t>
            </a:r>
            <a:endParaRPr sz="1200">
              <a:solidFill>
                <a:schemeClr val="dk1"/>
              </a:solidFill>
              <a:latin typeface="Bebas Neue"/>
              <a:ea typeface="Bebas Neue"/>
              <a:cs typeface="Bebas Neue"/>
              <a:sym typeface="Bebas Neue"/>
            </a:endParaRPr>
          </a:p>
        </p:txBody>
      </p:sp>
      <p:sp>
        <p:nvSpPr>
          <p:cNvPr id="434" name="Google Shape;434;p35">
            <a:hlinkClick r:id="" action="ppaction://noaction"/>
          </p:cNvPr>
          <p:cNvSpPr/>
          <p:nvPr/>
        </p:nvSpPr>
        <p:spPr>
          <a:xfrm>
            <a:off x="887676"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rgbClr val="55B499"/>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17</a:t>
            </a:r>
            <a:endParaRPr sz="1200">
              <a:solidFill>
                <a:srgbClr val="FFFFFF"/>
              </a:solidFill>
              <a:latin typeface="Bebas Neue"/>
              <a:ea typeface="Bebas Neue"/>
              <a:cs typeface="Bebas Neue"/>
              <a:sym typeface="Bebas Neue"/>
            </a:endParaRPr>
          </a:p>
        </p:txBody>
      </p:sp>
      <p:sp>
        <p:nvSpPr>
          <p:cNvPr id="435" name="Google Shape;435;p35">
            <a:hlinkClick r:id="" action="ppaction://noaction"/>
          </p:cNvPr>
          <p:cNvSpPr/>
          <p:nvPr/>
        </p:nvSpPr>
        <p:spPr>
          <a:xfrm>
            <a:off x="1114870"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18</a:t>
            </a:r>
            <a:endParaRPr sz="1200">
              <a:solidFill>
                <a:srgbClr val="FFFFFF"/>
              </a:solidFill>
              <a:latin typeface="Bebas Neue"/>
              <a:ea typeface="Bebas Neue"/>
              <a:cs typeface="Bebas Neue"/>
              <a:sym typeface="Bebas Neue"/>
            </a:endParaRPr>
          </a:p>
        </p:txBody>
      </p:sp>
      <p:sp>
        <p:nvSpPr>
          <p:cNvPr id="436" name="Google Shape;436;p35">
            <a:hlinkClick r:id="" action="ppaction://noaction"/>
          </p:cNvPr>
          <p:cNvSpPr/>
          <p:nvPr/>
        </p:nvSpPr>
        <p:spPr>
          <a:xfrm>
            <a:off x="1342065" y="3340774"/>
            <a:ext cx="225464" cy="752702"/>
          </a:xfrm>
          <a:custGeom>
            <a:avLst/>
            <a:gdLst/>
            <a:ahLst/>
            <a:cxnLst/>
            <a:rect l="l" t="t" r="r" b="b"/>
            <a:pathLst>
              <a:path w="1950" h="6510" extrusionOk="0">
                <a:moveTo>
                  <a:pt x="0" y="1"/>
                </a:moveTo>
                <a:lnTo>
                  <a:pt x="0" y="6510"/>
                </a:lnTo>
                <a:lnTo>
                  <a:pt x="1950" y="6510"/>
                </a:lnTo>
                <a:lnTo>
                  <a:pt x="1950"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19</a:t>
            </a:r>
            <a:endParaRPr sz="1200">
              <a:solidFill>
                <a:srgbClr val="FFFFFF"/>
              </a:solidFill>
              <a:latin typeface="Bebas Neue"/>
              <a:ea typeface="Bebas Neue"/>
              <a:cs typeface="Bebas Neue"/>
              <a:sym typeface="Bebas Neue"/>
            </a:endParaRPr>
          </a:p>
        </p:txBody>
      </p:sp>
      <p:sp>
        <p:nvSpPr>
          <p:cNvPr id="437" name="Google Shape;437;p35">
            <a:hlinkClick r:id="" action="ppaction://noaction"/>
          </p:cNvPr>
          <p:cNvSpPr/>
          <p:nvPr/>
        </p:nvSpPr>
        <p:spPr>
          <a:xfrm>
            <a:off x="1567410"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20</a:t>
            </a:r>
            <a:endParaRPr sz="1200">
              <a:solidFill>
                <a:schemeClr val="dk1"/>
              </a:solidFill>
              <a:latin typeface="Bebas Neue"/>
              <a:ea typeface="Bebas Neue"/>
              <a:cs typeface="Bebas Neue"/>
              <a:sym typeface="Bebas Neue"/>
            </a:endParaRPr>
          </a:p>
        </p:txBody>
      </p:sp>
      <p:sp>
        <p:nvSpPr>
          <p:cNvPr id="438" name="Google Shape;438;p35">
            <a:hlinkClick r:id="" action="ppaction://noaction"/>
          </p:cNvPr>
          <p:cNvSpPr/>
          <p:nvPr/>
        </p:nvSpPr>
        <p:spPr>
          <a:xfrm>
            <a:off x="1794605"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21</a:t>
            </a:r>
            <a:endParaRPr sz="1200">
              <a:solidFill>
                <a:srgbClr val="FFFFFF"/>
              </a:solidFill>
              <a:latin typeface="Bebas Neue"/>
              <a:ea typeface="Bebas Neue"/>
              <a:cs typeface="Bebas Neue"/>
              <a:sym typeface="Bebas Neue"/>
            </a:endParaRPr>
          </a:p>
        </p:txBody>
      </p:sp>
      <p:sp>
        <p:nvSpPr>
          <p:cNvPr id="439" name="Google Shape;439;p35">
            <a:hlinkClick r:id="" action="ppaction://noaction"/>
          </p:cNvPr>
          <p:cNvSpPr/>
          <p:nvPr/>
        </p:nvSpPr>
        <p:spPr>
          <a:xfrm>
            <a:off x="2021800" y="3340774"/>
            <a:ext cx="225579" cy="752702"/>
          </a:xfrm>
          <a:custGeom>
            <a:avLst/>
            <a:gdLst/>
            <a:ahLst/>
            <a:cxnLst/>
            <a:rect l="l" t="t" r="r" b="b"/>
            <a:pathLst>
              <a:path w="1951" h="6510" extrusionOk="0">
                <a:moveTo>
                  <a:pt x="1" y="1"/>
                </a:moveTo>
                <a:lnTo>
                  <a:pt x="1" y="6510"/>
                </a:lnTo>
                <a:lnTo>
                  <a:pt x="1950" y="6510"/>
                </a:lnTo>
                <a:lnTo>
                  <a:pt x="1950" y="1"/>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22</a:t>
            </a:r>
            <a:endParaRPr sz="1200">
              <a:solidFill>
                <a:schemeClr val="dk1"/>
              </a:solidFill>
              <a:latin typeface="Bebas Neue"/>
              <a:ea typeface="Bebas Neue"/>
              <a:cs typeface="Bebas Neue"/>
              <a:sym typeface="Bebas Neue"/>
            </a:endParaRPr>
          </a:p>
        </p:txBody>
      </p:sp>
      <p:sp>
        <p:nvSpPr>
          <p:cNvPr id="440" name="Google Shape;440;p35">
            <a:hlinkClick r:id="" action="ppaction://noaction"/>
          </p:cNvPr>
          <p:cNvSpPr/>
          <p:nvPr/>
        </p:nvSpPr>
        <p:spPr>
          <a:xfrm>
            <a:off x="2248995"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13</a:t>
            </a:r>
            <a:endParaRPr sz="1200">
              <a:solidFill>
                <a:schemeClr val="dk1"/>
              </a:solidFill>
              <a:latin typeface="Bebas Neue"/>
              <a:ea typeface="Bebas Neue"/>
              <a:cs typeface="Bebas Neue"/>
              <a:sym typeface="Bebas Neue"/>
            </a:endParaRPr>
          </a:p>
        </p:txBody>
      </p:sp>
      <p:sp>
        <p:nvSpPr>
          <p:cNvPr id="441" name="Google Shape;441;p35">
            <a:hlinkClick r:id="" action="ppaction://noaction"/>
          </p:cNvPr>
          <p:cNvSpPr/>
          <p:nvPr/>
        </p:nvSpPr>
        <p:spPr>
          <a:xfrm>
            <a:off x="247445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14</a:t>
            </a:r>
            <a:endParaRPr sz="1200">
              <a:solidFill>
                <a:schemeClr val="dk1"/>
              </a:solidFill>
              <a:latin typeface="Bebas Neue"/>
              <a:ea typeface="Bebas Neue"/>
              <a:cs typeface="Bebas Neue"/>
              <a:sym typeface="Bebas Neue"/>
            </a:endParaRPr>
          </a:p>
        </p:txBody>
      </p:sp>
      <p:sp>
        <p:nvSpPr>
          <p:cNvPr id="442" name="Google Shape;442;p35">
            <a:hlinkClick r:id="rId10" action="ppaction://hlinksldjump"/>
          </p:cNvPr>
          <p:cNvSpPr/>
          <p:nvPr/>
        </p:nvSpPr>
        <p:spPr>
          <a:xfrm>
            <a:off x="2701651"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15</a:t>
            </a:r>
            <a:endParaRPr sz="1200">
              <a:solidFill>
                <a:srgbClr val="FFFFFF"/>
              </a:solidFill>
              <a:latin typeface="Bebas Neue"/>
              <a:ea typeface="Bebas Neue"/>
              <a:cs typeface="Bebas Neue"/>
              <a:sym typeface="Bebas Neue"/>
            </a:endParaRPr>
          </a:p>
        </p:txBody>
      </p:sp>
      <p:sp>
        <p:nvSpPr>
          <p:cNvPr id="443" name="Google Shape;443;p35">
            <a:hlinkClick r:id="" action="ppaction://noaction"/>
          </p:cNvPr>
          <p:cNvSpPr/>
          <p:nvPr/>
        </p:nvSpPr>
        <p:spPr>
          <a:xfrm>
            <a:off x="2928846"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16</a:t>
            </a:r>
            <a:endParaRPr sz="1200">
              <a:solidFill>
                <a:srgbClr val="FFFFFF"/>
              </a:solidFill>
              <a:latin typeface="Bebas Neue"/>
              <a:ea typeface="Bebas Neue"/>
              <a:cs typeface="Bebas Neue"/>
              <a:sym typeface="Bebas Neue"/>
            </a:endParaRPr>
          </a:p>
        </p:txBody>
      </p:sp>
      <p:grpSp>
        <p:nvGrpSpPr>
          <p:cNvPr id="444" name="Google Shape;444;p35"/>
          <p:cNvGrpSpPr/>
          <p:nvPr/>
        </p:nvGrpSpPr>
        <p:grpSpPr>
          <a:xfrm>
            <a:off x="2344040" y="946492"/>
            <a:ext cx="770519" cy="750846"/>
            <a:chOff x="2464210" y="1487837"/>
            <a:chExt cx="742741" cy="760658"/>
          </a:xfrm>
        </p:grpSpPr>
        <p:sp>
          <p:nvSpPr>
            <p:cNvPr id="445" name="Google Shape;445;p35"/>
            <p:cNvSpPr/>
            <p:nvPr/>
          </p:nvSpPr>
          <p:spPr>
            <a:xfrm>
              <a:off x="3089925" y="1865118"/>
              <a:ext cx="117025" cy="383378"/>
            </a:xfrm>
            <a:custGeom>
              <a:avLst/>
              <a:gdLst/>
              <a:ahLst/>
              <a:cxnLst/>
              <a:rect l="l" t="t" r="r" b="b"/>
              <a:pathLst>
                <a:path w="999" h="3378" extrusionOk="0">
                  <a:moveTo>
                    <a:pt x="1" y="1"/>
                  </a:moveTo>
                  <a:lnTo>
                    <a:pt x="1" y="3378"/>
                  </a:lnTo>
                  <a:lnTo>
                    <a:pt x="999" y="3378"/>
                  </a:lnTo>
                  <a:lnTo>
                    <a:pt x="1" y="1"/>
                  </a:lnTo>
                  <a:close/>
                </a:path>
              </a:pathLst>
            </a:custGeom>
            <a:solidFill>
              <a:srgbClr val="3C92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5"/>
            <p:cNvSpPr/>
            <p:nvPr/>
          </p:nvSpPr>
          <p:spPr>
            <a:xfrm>
              <a:off x="2464210" y="1487837"/>
              <a:ext cx="651022" cy="760658"/>
            </a:xfrm>
            <a:custGeom>
              <a:avLst/>
              <a:gdLst/>
              <a:ahLst/>
              <a:cxnLst/>
              <a:rect l="l" t="t" r="r" b="b"/>
              <a:pathLst>
                <a:path w="5558" h="6494" extrusionOk="0">
                  <a:moveTo>
                    <a:pt x="1" y="0"/>
                  </a:moveTo>
                  <a:lnTo>
                    <a:pt x="1" y="6494"/>
                  </a:lnTo>
                  <a:lnTo>
                    <a:pt x="5558" y="6494"/>
                  </a:lnTo>
                  <a:lnTo>
                    <a:pt x="55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5"/>
            <p:cNvSpPr/>
            <p:nvPr/>
          </p:nvSpPr>
          <p:spPr>
            <a:xfrm>
              <a:off x="2525353" y="1550737"/>
              <a:ext cx="528736" cy="634858"/>
            </a:xfrm>
            <a:custGeom>
              <a:avLst/>
              <a:gdLst/>
              <a:ahLst/>
              <a:cxnLst/>
              <a:rect l="l" t="t" r="r" b="b"/>
              <a:pathLst>
                <a:path w="4514" h="5420" extrusionOk="0">
                  <a:moveTo>
                    <a:pt x="1" y="0"/>
                  </a:moveTo>
                  <a:lnTo>
                    <a:pt x="1" y="5419"/>
                  </a:lnTo>
                  <a:lnTo>
                    <a:pt x="4514" y="5419"/>
                  </a:lnTo>
                  <a:lnTo>
                    <a:pt x="451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5"/>
            <p:cNvSpPr/>
            <p:nvPr/>
          </p:nvSpPr>
          <p:spPr>
            <a:xfrm>
              <a:off x="2525353" y="1802219"/>
              <a:ext cx="329142" cy="383375"/>
            </a:xfrm>
            <a:custGeom>
              <a:avLst/>
              <a:gdLst/>
              <a:ahLst/>
              <a:cxnLst/>
              <a:rect l="l" t="t" r="r" b="b"/>
              <a:pathLst>
                <a:path w="2810" h="3273" extrusionOk="0">
                  <a:moveTo>
                    <a:pt x="1400" y="1"/>
                  </a:moveTo>
                  <a:cubicBezTo>
                    <a:pt x="943" y="1"/>
                    <a:pt x="346" y="1420"/>
                    <a:pt x="1" y="2382"/>
                  </a:cubicBezTo>
                  <a:lnTo>
                    <a:pt x="1" y="3272"/>
                  </a:lnTo>
                  <a:lnTo>
                    <a:pt x="2810" y="3272"/>
                  </a:lnTo>
                  <a:cubicBezTo>
                    <a:pt x="2748" y="3042"/>
                    <a:pt x="2641" y="2582"/>
                    <a:pt x="2488" y="2060"/>
                  </a:cubicBezTo>
                  <a:cubicBezTo>
                    <a:pt x="2211" y="1123"/>
                    <a:pt x="1812" y="49"/>
                    <a:pt x="1428" y="2"/>
                  </a:cubicBezTo>
                  <a:cubicBezTo>
                    <a:pt x="1419" y="1"/>
                    <a:pt x="1409" y="1"/>
                    <a:pt x="1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5"/>
            <p:cNvSpPr/>
            <p:nvPr/>
          </p:nvSpPr>
          <p:spPr>
            <a:xfrm>
              <a:off x="2764536" y="1832791"/>
              <a:ext cx="289552" cy="352803"/>
            </a:xfrm>
            <a:custGeom>
              <a:avLst/>
              <a:gdLst/>
              <a:ahLst/>
              <a:cxnLst/>
              <a:rect l="l" t="t" r="r" b="b"/>
              <a:pathLst>
                <a:path w="2472" h="3012" extrusionOk="0">
                  <a:moveTo>
                    <a:pt x="1617" y="1"/>
                  </a:moveTo>
                  <a:cubicBezTo>
                    <a:pt x="1252" y="1"/>
                    <a:pt x="790" y="929"/>
                    <a:pt x="446" y="1799"/>
                  </a:cubicBezTo>
                  <a:cubicBezTo>
                    <a:pt x="246" y="2274"/>
                    <a:pt x="92" y="2735"/>
                    <a:pt x="0" y="3011"/>
                  </a:cubicBezTo>
                  <a:lnTo>
                    <a:pt x="2472" y="3011"/>
                  </a:lnTo>
                  <a:lnTo>
                    <a:pt x="2472" y="1353"/>
                  </a:lnTo>
                  <a:cubicBezTo>
                    <a:pt x="2226" y="663"/>
                    <a:pt x="1935" y="49"/>
                    <a:pt x="1643" y="2"/>
                  </a:cubicBezTo>
                  <a:cubicBezTo>
                    <a:pt x="1634" y="1"/>
                    <a:pt x="1626" y="1"/>
                    <a:pt x="1617" y="1"/>
                  </a:cubicBezTo>
                  <a:close/>
                </a:path>
              </a:pathLst>
            </a:custGeom>
            <a:solidFill>
              <a:srgbClr val="416F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5"/>
            <p:cNvSpPr/>
            <p:nvPr/>
          </p:nvSpPr>
          <p:spPr>
            <a:xfrm>
              <a:off x="2784331" y="1739554"/>
              <a:ext cx="75550" cy="79182"/>
            </a:xfrm>
            <a:custGeom>
              <a:avLst/>
              <a:gdLst/>
              <a:ahLst/>
              <a:cxnLst/>
              <a:rect l="l" t="t" r="r" b="b"/>
              <a:pathLst>
                <a:path w="645" h="676" extrusionOk="0">
                  <a:moveTo>
                    <a:pt x="323" y="0"/>
                  </a:moveTo>
                  <a:cubicBezTo>
                    <a:pt x="138" y="0"/>
                    <a:pt x="0" y="154"/>
                    <a:pt x="0" y="338"/>
                  </a:cubicBezTo>
                  <a:cubicBezTo>
                    <a:pt x="0" y="522"/>
                    <a:pt x="138" y="676"/>
                    <a:pt x="323" y="676"/>
                  </a:cubicBezTo>
                  <a:cubicBezTo>
                    <a:pt x="491" y="676"/>
                    <a:pt x="645" y="522"/>
                    <a:pt x="645" y="338"/>
                  </a:cubicBezTo>
                  <a:cubicBezTo>
                    <a:pt x="645" y="154"/>
                    <a:pt x="491" y="0"/>
                    <a:pt x="3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5"/>
            <p:cNvSpPr/>
            <p:nvPr/>
          </p:nvSpPr>
          <p:spPr>
            <a:xfrm>
              <a:off x="2561312" y="1654984"/>
              <a:ext cx="145830" cy="68523"/>
            </a:xfrm>
            <a:custGeom>
              <a:avLst/>
              <a:gdLst/>
              <a:ahLst/>
              <a:cxnLst/>
              <a:rect l="l" t="t" r="r" b="b"/>
              <a:pathLst>
                <a:path w="1245" h="585" extrusionOk="0">
                  <a:moveTo>
                    <a:pt x="538" y="1"/>
                  </a:moveTo>
                  <a:cubicBezTo>
                    <a:pt x="400" y="16"/>
                    <a:pt x="323" y="139"/>
                    <a:pt x="354" y="277"/>
                  </a:cubicBezTo>
                  <a:cubicBezTo>
                    <a:pt x="338" y="274"/>
                    <a:pt x="322" y="273"/>
                    <a:pt x="306" y="273"/>
                  </a:cubicBezTo>
                  <a:cubicBezTo>
                    <a:pt x="142" y="273"/>
                    <a:pt x="1" y="416"/>
                    <a:pt x="1" y="584"/>
                  </a:cubicBezTo>
                  <a:lnTo>
                    <a:pt x="1244" y="584"/>
                  </a:lnTo>
                  <a:cubicBezTo>
                    <a:pt x="1244" y="461"/>
                    <a:pt x="1198" y="338"/>
                    <a:pt x="1106" y="277"/>
                  </a:cubicBezTo>
                  <a:cubicBezTo>
                    <a:pt x="1048" y="229"/>
                    <a:pt x="973" y="205"/>
                    <a:pt x="894" y="205"/>
                  </a:cubicBezTo>
                  <a:cubicBezTo>
                    <a:pt x="847" y="205"/>
                    <a:pt x="799" y="214"/>
                    <a:pt x="753" y="231"/>
                  </a:cubicBezTo>
                  <a:cubicBezTo>
                    <a:pt x="753" y="93"/>
                    <a:pt x="661" y="1"/>
                    <a:pt x="5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5"/>
            <p:cNvSpPr/>
            <p:nvPr/>
          </p:nvSpPr>
          <p:spPr>
            <a:xfrm>
              <a:off x="2884947" y="1705351"/>
              <a:ext cx="100851" cy="41465"/>
            </a:xfrm>
            <a:custGeom>
              <a:avLst/>
              <a:gdLst/>
              <a:ahLst/>
              <a:cxnLst/>
              <a:rect l="l" t="t" r="r" b="b"/>
              <a:pathLst>
                <a:path w="861" h="354" extrusionOk="0">
                  <a:moveTo>
                    <a:pt x="395" y="1"/>
                  </a:moveTo>
                  <a:cubicBezTo>
                    <a:pt x="307" y="1"/>
                    <a:pt x="212" y="53"/>
                    <a:pt x="246" y="139"/>
                  </a:cubicBezTo>
                  <a:cubicBezTo>
                    <a:pt x="238" y="138"/>
                    <a:pt x="229" y="137"/>
                    <a:pt x="220" y="137"/>
                  </a:cubicBezTo>
                  <a:cubicBezTo>
                    <a:pt x="95" y="137"/>
                    <a:pt x="1" y="239"/>
                    <a:pt x="1" y="354"/>
                  </a:cubicBezTo>
                  <a:lnTo>
                    <a:pt x="845" y="354"/>
                  </a:lnTo>
                  <a:cubicBezTo>
                    <a:pt x="861" y="277"/>
                    <a:pt x="830" y="200"/>
                    <a:pt x="768" y="139"/>
                  </a:cubicBezTo>
                  <a:cubicBezTo>
                    <a:pt x="719" y="109"/>
                    <a:pt x="663" y="92"/>
                    <a:pt x="609" y="92"/>
                  </a:cubicBezTo>
                  <a:cubicBezTo>
                    <a:pt x="579" y="92"/>
                    <a:pt x="550" y="97"/>
                    <a:pt x="523" y="108"/>
                  </a:cubicBezTo>
                  <a:cubicBezTo>
                    <a:pt x="530" y="33"/>
                    <a:pt x="465" y="1"/>
                    <a:pt x="3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3" name="Google Shape;453;p35"/>
          <p:cNvGrpSpPr/>
          <p:nvPr/>
        </p:nvGrpSpPr>
        <p:grpSpPr>
          <a:xfrm>
            <a:off x="2344049" y="3378120"/>
            <a:ext cx="770502" cy="713616"/>
            <a:chOff x="2464210" y="3951240"/>
            <a:chExt cx="780571" cy="722942"/>
          </a:xfrm>
        </p:grpSpPr>
        <p:sp>
          <p:nvSpPr>
            <p:cNvPr id="454" name="Google Shape;454;p35"/>
            <p:cNvSpPr/>
            <p:nvPr/>
          </p:nvSpPr>
          <p:spPr>
            <a:xfrm>
              <a:off x="2464210" y="4001606"/>
              <a:ext cx="780571" cy="672575"/>
            </a:xfrm>
            <a:custGeom>
              <a:avLst/>
              <a:gdLst/>
              <a:ahLst/>
              <a:cxnLst/>
              <a:rect l="l" t="t" r="r" b="b"/>
              <a:pathLst>
                <a:path w="6664" h="5742" extrusionOk="0">
                  <a:moveTo>
                    <a:pt x="1" y="0"/>
                  </a:moveTo>
                  <a:lnTo>
                    <a:pt x="1" y="5742"/>
                  </a:lnTo>
                  <a:lnTo>
                    <a:pt x="6663" y="5742"/>
                  </a:lnTo>
                  <a:lnTo>
                    <a:pt x="66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5"/>
            <p:cNvSpPr/>
            <p:nvPr/>
          </p:nvSpPr>
          <p:spPr>
            <a:xfrm>
              <a:off x="2464210" y="4001606"/>
              <a:ext cx="780571" cy="167265"/>
            </a:xfrm>
            <a:custGeom>
              <a:avLst/>
              <a:gdLst/>
              <a:ahLst/>
              <a:cxnLst/>
              <a:rect l="l" t="t" r="r" b="b"/>
              <a:pathLst>
                <a:path w="6664" h="1428" extrusionOk="0">
                  <a:moveTo>
                    <a:pt x="1" y="0"/>
                  </a:moveTo>
                  <a:lnTo>
                    <a:pt x="1" y="1428"/>
                  </a:lnTo>
                  <a:lnTo>
                    <a:pt x="6663" y="1428"/>
                  </a:lnTo>
                  <a:lnTo>
                    <a:pt x="6663" y="0"/>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5"/>
            <p:cNvSpPr/>
            <p:nvPr/>
          </p:nvSpPr>
          <p:spPr>
            <a:xfrm>
              <a:off x="2696131" y="4276632"/>
              <a:ext cx="316609" cy="68523"/>
            </a:xfrm>
            <a:custGeom>
              <a:avLst/>
              <a:gdLst/>
              <a:ahLst/>
              <a:cxnLst/>
              <a:rect l="l" t="t" r="r" b="b"/>
              <a:pathLst>
                <a:path w="2703" h="585" extrusionOk="0">
                  <a:moveTo>
                    <a:pt x="1" y="1"/>
                  </a:moveTo>
                  <a:lnTo>
                    <a:pt x="1" y="584"/>
                  </a:lnTo>
                  <a:lnTo>
                    <a:pt x="2703" y="584"/>
                  </a:lnTo>
                  <a:lnTo>
                    <a:pt x="2703" y="1"/>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5"/>
            <p:cNvSpPr/>
            <p:nvPr/>
          </p:nvSpPr>
          <p:spPr>
            <a:xfrm>
              <a:off x="2464210" y="4001606"/>
              <a:ext cx="64891" cy="64774"/>
            </a:xfrm>
            <a:custGeom>
              <a:avLst/>
              <a:gdLst/>
              <a:ahLst/>
              <a:cxnLst/>
              <a:rect l="l" t="t" r="r" b="b"/>
              <a:pathLst>
                <a:path w="554" h="553" extrusionOk="0">
                  <a:moveTo>
                    <a:pt x="1" y="0"/>
                  </a:moveTo>
                  <a:lnTo>
                    <a:pt x="1"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5"/>
            <p:cNvSpPr/>
            <p:nvPr/>
          </p:nvSpPr>
          <p:spPr>
            <a:xfrm>
              <a:off x="3179885" y="4001606"/>
              <a:ext cx="64891" cy="64774"/>
            </a:xfrm>
            <a:custGeom>
              <a:avLst/>
              <a:gdLst/>
              <a:ahLst/>
              <a:cxnLst/>
              <a:rect l="l" t="t" r="r" b="b"/>
              <a:pathLst>
                <a:path w="554" h="553" extrusionOk="0">
                  <a:moveTo>
                    <a:pt x="0" y="0"/>
                  </a:moveTo>
                  <a:lnTo>
                    <a:pt x="0"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5"/>
            <p:cNvSpPr/>
            <p:nvPr/>
          </p:nvSpPr>
          <p:spPr>
            <a:xfrm>
              <a:off x="2464210" y="4609287"/>
              <a:ext cx="64891" cy="64891"/>
            </a:xfrm>
            <a:custGeom>
              <a:avLst/>
              <a:gdLst/>
              <a:ahLst/>
              <a:cxnLst/>
              <a:rect l="l" t="t" r="r" b="b"/>
              <a:pathLst>
                <a:path w="554" h="554" extrusionOk="0">
                  <a:moveTo>
                    <a:pt x="1" y="1"/>
                  </a:moveTo>
                  <a:lnTo>
                    <a:pt x="1"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5"/>
            <p:cNvSpPr/>
            <p:nvPr/>
          </p:nvSpPr>
          <p:spPr>
            <a:xfrm>
              <a:off x="3179885" y="4609287"/>
              <a:ext cx="64891" cy="64891"/>
            </a:xfrm>
            <a:custGeom>
              <a:avLst/>
              <a:gdLst/>
              <a:ahLst/>
              <a:cxnLst/>
              <a:rect l="l" t="t" r="r" b="b"/>
              <a:pathLst>
                <a:path w="554" h="554" extrusionOk="0">
                  <a:moveTo>
                    <a:pt x="0" y="1"/>
                  </a:moveTo>
                  <a:lnTo>
                    <a:pt x="0"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5"/>
            <p:cNvSpPr/>
            <p:nvPr/>
          </p:nvSpPr>
          <p:spPr>
            <a:xfrm>
              <a:off x="2775312" y="3951240"/>
              <a:ext cx="158363" cy="50484"/>
            </a:xfrm>
            <a:custGeom>
              <a:avLst/>
              <a:gdLst/>
              <a:ahLst/>
              <a:cxnLst/>
              <a:rect l="l" t="t" r="r" b="b"/>
              <a:pathLst>
                <a:path w="1352" h="431" extrusionOk="0">
                  <a:moveTo>
                    <a:pt x="0" y="0"/>
                  </a:moveTo>
                  <a:lnTo>
                    <a:pt x="0" y="430"/>
                  </a:lnTo>
                  <a:lnTo>
                    <a:pt x="1351" y="430"/>
                  </a:lnTo>
                  <a:lnTo>
                    <a:pt x="13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2" name="Google Shape;462;p35"/>
          <p:cNvSpPr/>
          <p:nvPr/>
        </p:nvSpPr>
        <p:spPr>
          <a:xfrm>
            <a:off x="719975" y="4555100"/>
            <a:ext cx="7703985" cy="47550"/>
          </a:xfrm>
          <a:custGeom>
            <a:avLst/>
            <a:gdLst/>
            <a:ahLst/>
            <a:cxnLst/>
            <a:rect l="l" t="t" r="r" b="b"/>
            <a:pathLst>
              <a:path w="27142" h="538" extrusionOk="0">
                <a:moveTo>
                  <a:pt x="0" y="1"/>
                </a:moveTo>
                <a:lnTo>
                  <a:pt x="0" y="538"/>
                </a:lnTo>
                <a:lnTo>
                  <a:pt x="27141" y="538"/>
                </a:lnTo>
                <a:lnTo>
                  <a:pt x="271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Rectangle 54"/>
          <p:cNvSpPr/>
          <p:nvPr/>
        </p:nvSpPr>
        <p:spPr>
          <a:xfrm>
            <a:off x="8659627" y="4247306"/>
            <a:ext cx="284052" cy="307777"/>
          </a:xfrm>
          <a:prstGeom prst="rect">
            <a:avLst/>
          </a:prstGeom>
        </p:spPr>
        <p:txBody>
          <a:bodyPr wrap="none">
            <a:spAutoFit/>
          </a:bodyPr>
          <a:lstStyle/>
          <a:p>
            <a:r>
              <a:rPr lang="ar-SA" dirty="0" smtClean="0"/>
              <a:t>5</a:t>
            </a:r>
            <a:endParaRPr lang="ar-SA" dirty="0"/>
          </a:p>
        </p:txBody>
      </p:sp>
    </p:spTree>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36"/>
          <p:cNvSpPr/>
          <p:nvPr/>
        </p:nvSpPr>
        <p:spPr>
          <a:xfrm>
            <a:off x="789959" y="539976"/>
            <a:ext cx="2516270" cy="4015107"/>
          </a:xfrm>
          <a:custGeom>
            <a:avLst/>
            <a:gdLst/>
            <a:ahLst/>
            <a:cxnLst/>
            <a:rect l="l" t="t" r="r" b="b"/>
            <a:pathLst>
              <a:path w="23581" h="34726" extrusionOk="0">
                <a:moveTo>
                  <a:pt x="1" y="1"/>
                </a:moveTo>
                <a:lnTo>
                  <a:pt x="1" y="34725"/>
                </a:lnTo>
                <a:lnTo>
                  <a:pt x="23581" y="34725"/>
                </a:lnTo>
                <a:lnTo>
                  <a:pt x="235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6"/>
          <p:cNvSpPr/>
          <p:nvPr/>
        </p:nvSpPr>
        <p:spPr>
          <a:xfrm>
            <a:off x="886723" y="648200"/>
            <a:ext cx="2322741" cy="1049159"/>
          </a:xfrm>
          <a:custGeom>
            <a:avLst/>
            <a:gdLst/>
            <a:ahLst/>
            <a:cxnLst/>
            <a:rect l="l" t="t" r="r" b="b"/>
            <a:pathLst>
              <a:path w="21892" h="9074" extrusionOk="0">
                <a:moveTo>
                  <a:pt x="0" y="1"/>
                </a:moveTo>
                <a:lnTo>
                  <a:pt x="0" y="9074"/>
                </a:lnTo>
                <a:lnTo>
                  <a:pt x="21891" y="9074"/>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6"/>
          <p:cNvSpPr/>
          <p:nvPr/>
        </p:nvSpPr>
        <p:spPr>
          <a:xfrm>
            <a:off x="886723" y="1846374"/>
            <a:ext cx="2322741" cy="1050893"/>
          </a:xfrm>
          <a:custGeom>
            <a:avLst/>
            <a:gdLst/>
            <a:ahLst/>
            <a:cxnLst/>
            <a:rect l="l" t="t" r="r" b="b"/>
            <a:pathLst>
              <a:path w="21892" h="9089" extrusionOk="0">
                <a:moveTo>
                  <a:pt x="0" y="0"/>
                </a:moveTo>
                <a:lnTo>
                  <a:pt x="0" y="9088"/>
                </a:lnTo>
                <a:lnTo>
                  <a:pt x="21891" y="9088"/>
                </a:lnTo>
                <a:lnTo>
                  <a:pt x="218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6"/>
          <p:cNvSpPr/>
          <p:nvPr/>
        </p:nvSpPr>
        <p:spPr>
          <a:xfrm>
            <a:off x="886723" y="3042582"/>
            <a:ext cx="2322741" cy="1050893"/>
          </a:xfrm>
          <a:custGeom>
            <a:avLst/>
            <a:gdLst/>
            <a:ahLst/>
            <a:cxnLst/>
            <a:rect l="l" t="t" r="r" b="b"/>
            <a:pathLst>
              <a:path w="21892" h="9089" extrusionOk="0">
                <a:moveTo>
                  <a:pt x="0" y="1"/>
                </a:moveTo>
                <a:lnTo>
                  <a:pt x="0" y="9089"/>
                </a:lnTo>
                <a:lnTo>
                  <a:pt x="21891" y="9089"/>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6">
            <a:hlinkClick r:id="rId3" action="ppaction://hlinksldjump"/>
          </p:cNvPr>
          <p:cNvSpPr/>
          <p:nvPr/>
        </p:nvSpPr>
        <p:spPr>
          <a:xfrm>
            <a:off x="88767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07</a:t>
            </a:r>
            <a:endParaRPr sz="1200">
              <a:solidFill>
                <a:schemeClr val="dk1"/>
              </a:solidFill>
              <a:latin typeface="Bebas Neue"/>
              <a:ea typeface="Bebas Neue"/>
              <a:cs typeface="Bebas Neue"/>
              <a:sym typeface="Bebas Neue"/>
            </a:endParaRPr>
          </a:p>
        </p:txBody>
      </p:sp>
      <p:sp>
        <p:nvSpPr>
          <p:cNvPr id="472" name="Google Shape;472;p36">
            <a:hlinkClick r:id="rId4" action="ppaction://hlinksldjump"/>
          </p:cNvPr>
          <p:cNvSpPr/>
          <p:nvPr/>
        </p:nvSpPr>
        <p:spPr>
          <a:xfrm>
            <a:off x="1114870"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08</a:t>
            </a:r>
            <a:endParaRPr sz="1200">
              <a:solidFill>
                <a:srgbClr val="FFFFFF"/>
              </a:solidFill>
              <a:latin typeface="Bebas Neue"/>
              <a:ea typeface="Bebas Neue"/>
              <a:cs typeface="Bebas Neue"/>
              <a:sym typeface="Bebas Neue"/>
            </a:endParaRPr>
          </a:p>
        </p:txBody>
      </p:sp>
      <p:sp>
        <p:nvSpPr>
          <p:cNvPr id="473" name="Google Shape;473;p36">
            <a:hlinkClick r:id="rId5" action="ppaction://hlinksldjump"/>
          </p:cNvPr>
          <p:cNvSpPr/>
          <p:nvPr/>
        </p:nvSpPr>
        <p:spPr>
          <a:xfrm>
            <a:off x="1342065"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09</a:t>
            </a:r>
            <a:endParaRPr sz="1200">
              <a:solidFill>
                <a:schemeClr val="dk1"/>
              </a:solidFill>
              <a:latin typeface="Bebas Neue"/>
              <a:ea typeface="Bebas Neue"/>
              <a:cs typeface="Bebas Neue"/>
              <a:sym typeface="Bebas Neue"/>
            </a:endParaRPr>
          </a:p>
        </p:txBody>
      </p:sp>
      <p:sp>
        <p:nvSpPr>
          <p:cNvPr id="474" name="Google Shape;474;p36">
            <a:hlinkClick r:id="" action="ppaction://noaction"/>
          </p:cNvPr>
          <p:cNvSpPr/>
          <p:nvPr/>
        </p:nvSpPr>
        <p:spPr>
          <a:xfrm>
            <a:off x="1567410"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10</a:t>
            </a:r>
            <a:endParaRPr sz="1200">
              <a:solidFill>
                <a:schemeClr val="dk1"/>
              </a:solidFill>
              <a:latin typeface="Bebas Neue"/>
              <a:ea typeface="Bebas Neue"/>
              <a:cs typeface="Bebas Neue"/>
              <a:sym typeface="Bebas Neue"/>
            </a:endParaRPr>
          </a:p>
        </p:txBody>
      </p:sp>
      <p:sp>
        <p:nvSpPr>
          <p:cNvPr id="475" name="Google Shape;475;p36">
            <a:hlinkClick r:id="" action="ppaction://noaction"/>
          </p:cNvPr>
          <p:cNvSpPr/>
          <p:nvPr/>
        </p:nvSpPr>
        <p:spPr>
          <a:xfrm>
            <a:off x="1794605"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11</a:t>
            </a:r>
            <a:endParaRPr sz="1200">
              <a:solidFill>
                <a:srgbClr val="FFFFFF"/>
              </a:solidFill>
              <a:latin typeface="Bebas Neue"/>
              <a:ea typeface="Bebas Neue"/>
              <a:cs typeface="Bebas Neue"/>
              <a:sym typeface="Bebas Neue"/>
            </a:endParaRPr>
          </a:p>
        </p:txBody>
      </p:sp>
      <p:sp>
        <p:nvSpPr>
          <p:cNvPr id="476" name="Google Shape;476;p36">
            <a:hlinkClick r:id="" action="ppaction://noaction"/>
          </p:cNvPr>
          <p:cNvSpPr/>
          <p:nvPr/>
        </p:nvSpPr>
        <p:spPr>
          <a:xfrm>
            <a:off x="2021800"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12</a:t>
            </a:r>
            <a:endParaRPr sz="1200">
              <a:solidFill>
                <a:srgbClr val="FFFFFF"/>
              </a:solidFill>
              <a:latin typeface="Bebas Neue"/>
              <a:ea typeface="Bebas Neue"/>
              <a:cs typeface="Bebas Neue"/>
              <a:sym typeface="Bebas Neue"/>
            </a:endParaRPr>
          </a:p>
        </p:txBody>
      </p:sp>
      <p:sp>
        <p:nvSpPr>
          <p:cNvPr id="477" name="Google Shape;477;p36">
            <a:hlinkClick r:id=""/>
          </p:cNvPr>
          <p:cNvSpPr/>
          <p:nvPr/>
        </p:nvSpPr>
        <p:spPr>
          <a:xfrm>
            <a:off x="887676"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01</a:t>
            </a:r>
            <a:endParaRPr sz="1200">
              <a:solidFill>
                <a:srgbClr val="FFFFFF"/>
              </a:solidFill>
              <a:latin typeface="Bebas Neue"/>
              <a:ea typeface="Bebas Neue"/>
              <a:cs typeface="Bebas Neue"/>
              <a:sym typeface="Bebas Neue"/>
            </a:endParaRPr>
          </a:p>
        </p:txBody>
      </p:sp>
      <p:sp>
        <p:nvSpPr>
          <p:cNvPr id="478" name="Google Shape;478;p36">
            <a:hlinkClick r:id="rId6" action="ppaction://hlinksldjump"/>
          </p:cNvPr>
          <p:cNvSpPr/>
          <p:nvPr/>
        </p:nvSpPr>
        <p:spPr>
          <a:xfrm>
            <a:off x="1114870"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02</a:t>
            </a:r>
            <a:endParaRPr sz="1200">
              <a:solidFill>
                <a:schemeClr val="dk1"/>
              </a:solidFill>
              <a:latin typeface="Bebas Neue"/>
              <a:ea typeface="Bebas Neue"/>
              <a:cs typeface="Bebas Neue"/>
              <a:sym typeface="Bebas Neue"/>
            </a:endParaRPr>
          </a:p>
        </p:txBody>
      </p:sp>
      <p:sp>
        <p:nvSpPr>
          <p:cNvPr id="479" name="Google Shape;479;p36">
            <a:hlinkClick r:id="rId7" action="ppaction://hlinksldjump"/>
          </p:cNvPr>
          <p:cNvSpPr/>
          <p:nvPr/>
        </p:nvSpPr>
        <p:spPr>
          <a:xfrm>
            <a:off x="1342065" y="946495"/>
            <a:ext cx="225464" cy="750853"/>
          </a:xfrm>
          <a:custGeom>
            <a:avLst/>
            <a:gdLst/>
            <a:ahLst/>
            <a:cxnLst/>
            <a:rect l="l" t="t" r="r" b="b"/>
            <a:pathLst>
              <a:path w="1950" h="6494" extrusionOk="0">
                <a:moveTo>
                  <a:pt x="0" y="0"/>
                </a:moveTo>
                <a:lnTo>
                  <a:pt x="0" y="6494"/>
                </a:lnTo>
                <a:lnTo>
                  <a:pt x="1950" y="6494"/>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03</a:t>
            </a:r>
            <a:endParaRPr sz="1200">
              <a:solidFill>
                <a:srgbClr val="FFFFFF"/>
              </a:solidFill>
              <a:latin typeface="Bebas Neue"/>
              <a:ea typeface="Bebas Neue"/>
              <a:cs typeface="Bebas Neue"/>
              <a:sym typeface="Bebas Neue"/>
            </a:endParaRPr>
          </a:p>
        </p:txBody>
      </p:sp>
      <p:sp>
        <p:nvSpPr>
          <p:cNvPr id="480" name="Google Shape;480;p36">
            <a:hlinkClick r:id="rId8" action="ppaction://hlinksldjump"/>
          </p:cNvPr>
          <p:cNvSpPr/>
          <p:nvPr/>
        </p:nvSpPr>
        <p:spPr>
          <a:xfrm>
            <a:off x="1567410"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04</a:t>
            </a:r>
            <a:endParaRPr sz="1200">
              <a:solidFill>
                <a:srgbClr val="FFFFFF"/>
              </a:solidFill>
              <a:latin typeface="Bebas Neue"/>
              <a:ea typeface="Bebas Neue"/>
              <a:cs typeface="Bebas Neue"/>
              <a:sym typeface="Bebas Neue"/>
            </a:endParaRPr>
          </a:p>
        </p:txBody>
      </p:sp>
      <p:sp>
        <p:nvSpPr>
          <p:cNvPr id="481" name="Google Shape;481;p36">
            <a:hlinkClick r:id="rId9" action="ppaction://hlinksldjump"/>
          </p:cNvPr>
          <p:cNvSpPr/>
          <p:nvPr/>
        </p:nvSpPr>
        <p:spPr>
          <a:xfrm>
            <a:off x="1794605"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05</a:t>
            </a:r>
            <a:endParaRPr sz="1200">
              <a:solidFill>
                <a:schemeClr val="dk1"/>
              </a:solidFill>
              <a:latin typeface="Bebas Neue"/>
              <a:ea typeface="Bebas Neue"/>
              <a:cs typeface="Bebas Neue"/>
              <a:sym typeface="Bebas Neue"/>
            </a:endParaRPr>
          </a:p>
        </p:txBody>
      </p:sp>
      <p:sp>
        <p:nvSpPr>
          <p:cNvPr id="482" name="Google Shape;482;p36">
            <a:hlinkClick r:id=""/>
          </p:cNvPr>
          <p:cNvSpPr/>
          <p:nvPr/>
        </p:nvSpPr>
        <p:spPr>
          <a:xfrm>
            <a:off x="2021800" y="946495"/>
            <a:ext cx="225579" cy="750853"/>
          </a:xfrm>
          <a:custGeom>
            <a:avLst/>
            <a:gdLst/>
            <a:ahLst/>
            <a:cxnLst/>
            <a:rect l="l" t="t" r="r" b="b"/>
            <a:pathLst>
              <a:path w="1951" h="6494" extrusionOk="0">
                <a:moveTo>
                  <a:pt x="1" y="0"/>
                </a:moveTo>
                <a:lnTo>
                  <a:pt x="1" y="6494"/>
                </a:lnTo>
                <a:lnTo>
                  <a:pt x="1950" y="6494"/>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06</a:t>
            </a:r>
            <a:endParaRPr sz="1200">
              <a:solidFill>
                <a:schemeClr val="dk1"/>
              </a:solidFill>
              <a:latin typeface="Bebas Neue"/>
              <a:ea typeface="Bebas Neue"/>
              <a:cs typeface="Bebas Neue"/>
              <a:sym typeface="Bebas Neue"/>
            </a:endParaRPr>
          </a:p>
        </p:txBody>
      </p:sp>
      <p:sp>
        <p:nvSpPr>
          <p:cNvPr id="483" name="Google Shape;483;p36">
            <a:hlinkClick r:id="" action="ppaction://noaction"/>
          </p:cNvPr>
          <p:cNvSpPr/>
          <p:nvPr/>
        </p:nvSpPr>
        <p:spPr>
          <a:xfrm>
            <a:off x="887676"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rgbClr val="55B499"/>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17</a:t>
            </a:r>
            <a:endParaRPr sz="1200">
              <a:solidFill>
                <a:srgbClr val="FFFFFF"/>
              </a:solidFill>
              <a:latin typeface="Bebas Neue"/>
              <a:ea typeface="Bebas Neue"/>
              <a:cs typeface="Bebas Neue"/>
              <a:sym typeface="Bebas Neue"/>
            </a:endParaRPr>
          </a:p>
        </p:txBody>
      </p:sp>
      <p:sp>
        <p:nvSpPr>
          <p:cNvPr id="484" name="Google Shape;484;p36">
            <a:hlinkClick r:id="" action="ppaction://noaction"/>
          </p:cNvPr>
          <p:cNvSpPr/>
          <p:nvPr/>
        </p:nvSpPr>
        <p:spPr>
          <a:xfrm>
            <a:off x="1114870"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18</a:t>
            </a:r>
            <a:endParaRPr sz="1200">
              <a:solidFill>
                <a:srgbClr val="FFFFFF"/>
              </a:solidFill>
              <a:latin typeface="Bebas Neue"/>
              <a:ea typeface="Bebas Neue"/>
              <a:cs typeface="Bebas Neue"/>
              <a:sym typeface="Bebas Neue"/>
            </a:endParaRPr>
          </a:p>
        </p:txBody>
      </p:sp>
      <p:sp>
        <p:nvSpPr>
          <p:cNvPr id="485" name="Google Shape;485;p36">
            <a:hlinkClick r:id="" action="ppaction://noaction"/>
          </p:cNvPr>
          <p:cNvSpPr/>
          <p:nvPr/>
        </p:nvSpPr>
        <p:spPr>
          <a:xfrm>
            <a:off x="1342065" y="3340774"/>
            <a:ext cx="225464" cy="752702"/>
          </a:xfrm>
          <a:custGeom>
            <a:avLst/>
            <a:gdLst/>
            <a:ahLst/>
            <a:cxnLst/>
            <a:rect l="l" t="t" r="r" b="b"/>
            <a:pathLst>
              <a:path w="1950" h="6510" extrusionOk="0">
                <a:moveTo>
                  <a:pt x="0" y="1"/>
                </a:moveTo>
                <a:lnTo>
                  <a:pt x="0" y="6510"/>
                </a:lnTo>
                <a:lnTo>
                  <a:pt x="1950" y="6510"/>
                </a:lnTo>
                <a:lnTo>
                  <a:pt x="1950"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19</a:t>
            </a:r>
            <a:endParaRPr sz="1200">
              <a:solidFill>
                <a:srgbClr val="FFFFFF"/>
              </a:solidFill>
              <a:latin typeface="Bebas Neue"/>
              <a:ea typeface="Bebas Neue"/>
              <a:cs typeface="Bebas Neue"/>
              <a:sym typeface="Bebas Neue"/>
            </a:endParaRPr>
          </a:p>
        </p:txBody>
      </p:sp>
      <p:sp>
        <p:nvSpPr>
          <p:cNvPr id="486" name="Google Shape;486;p36">
            <a:hlinkClick r:id="" action="ppaction://noaction"/>
          </p:cNvPr>
          <p:cNvSpPr/>
          <p:nvPr/>
        </p:nvSpPr>
        <p:spPr>
          <a:xfrm>
            <a:off x="1567410"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20</a:t>
            </a:r>
            <a:endParaRPr sz="1200">
              <a:solidFill>
                <a:schemeClr val="dk1"/>
              </a:solidFill>
              <a:latin typeface="Bebas Neue"/>
              <a:ea typeface="Bebas Neue"/>
              <a:cs typeface="Bebas Neue"/>
              <a:sym typeface="Bebas Neue"/>
            </a:endParaRPr>
          </a:p>
        </p:txBody>
      </p:sp>
      <p:sp>
        <p:nvSpPr>
          <p:cNvPr id="487" name="Google Shape;487;p36">
            <a:hlinkClick r:id="" action="ppaction://noaction"/>
          </p:cNvPr>
          <p:cNvSpPr/>
          <p:nvPr/>
        </p:nvSpPr>
        <p:spPr>
          <a:xfrm>
            <a:off x="1794605"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21</a:t>
            </a:r>
            <a:endParaRPr sz="1200">
              <a:solidFill>
                <a:srgbClr val="FFFFFF"/>
              </a:solidFill>
              <a:latin typeface="Bebas Neue"/>
              <a:ea typeface="Bebas Neue"/>
              <a:cs typeface="Bebas Neue"/>
              <a:sym typeface="Bebas Neue"/>
            </a:endParaRPr>
          </a:p>
        </p:txBody>
      </p:sp>
      <p:sp>
        <p:nvSpPr>
          <p:cNvPr id="488" name="Google Shape;488;p36">
            <a:hlinkClick r:id="" action="ppaction://noaction"/>
          </p:cNvPr>
          <p:cNvSpPr/>
          <p:nvPr/>
        </p:nvSpPr>
        <p:spPr>
          <a:xfrm>
            <a:off x="2021800" y="3340774"/>
            <a:ext cx="225579" cy="752702"/>
          </a:xfrm>
          <a:custGeom>
            <a:avLst/>
            <a:gdLst/>
            <a:ahLst/>
            <a:cxnLst/>
            <a:rect l="l" t="t" r="r" b="b"/>
            <a:pathLst>
              <a:path w="1951" h="6510" extrusionOk="0">
                <a:moveTo>
                  <a:pt x="1" y="1"/>
                </a:moveTo>
                <a:lnTo>
                  <a:pt x="1" y="6510"/>
                </a:lnTo>
                <a:lnTo>
                  <a:pt x="1950" y="6510"/>
                </a:lnTo>
                <a:lnTo>
                  <a:pt x="1950" y="1"/>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22</a:t>
            </a:r>
            <a:endParaRPr sz="1200">
              <a:solidFill>
                <a:schemeClr val="dk1"/>
              </a:solidFill>
              <a:latin typeface="Bebas Neue"/>
              <a:ea typeface="Bebas Neue"/>
              <a:cs typeface="Bebas Neue"/>
              <a:sym typeface="Bebas Neue"/>
            </a:endParaRPr>
          </a:p>
        </p:txBody>
      </p:sp>
      <p:sp>
        <p:nvSpPr>
          <p:cNvPr id="489" name="Google Shape;489;p36">
            <a:hlinkClick r:id="" action="ppaction://noaction"/>
          </p:cNvPr>
          <p:cNvSpPr/>
          <p:nvPr/>
        </p:nvSpPr>
        <p:spPr>
          <a:xfrm>
            <a:off x="2248995"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13</a:t>
            </a:r>
            <a:endParaRPr sz="1200">
              <a:solidFill>
                <a:schemeClr val="dk1"/>
              </a:solidFill>
              <a:latin typeface="Bebas Neue"/>
              <a:ea typeface="Bebas Neue"/>
              <a:cs typeface="Bebas Neue"/>
              <a:sym typeface="Bebas Neue"/>
            </a:endParaRPr>
          </a:p>
        </p:txBody>
      </p:sp>
      <p:sp>
        <p:nvSpPr>
          <p:cNvPr id="490" name="Google Shape;490;p36">
            <a:hlinkClick r:id="" action="ppaction://noaction"/>
          </p:cNvPr>
          <p:cNvSpPr/>
          <p:nvPr/>
        </p:nvSpPr>
        <p:spPr>
          <a:xfrm>
            <a:off x="247445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14</a:t>
            </a:r>
            <a:endParaRPr sz="1200">
              <a:solidFill>
                <a:schemeClr val="dk1"/>
              </a:solidFill>
              <a:latin typeface="Bebas Neue"/>
              <a:ea typeface="Bebas Neue"/>
              <a:cs typeface="Bebas Neue"/>
              <a:sym typeface="Bebas Neue"/>
            </a:endParaRPr>
          </a:p>
        </p:txBody>
      </p:sp>
      <p:sp>
        <p:nvSpPr>
          <p:cNvPr id="491" name="Google Shape;491;p36">
            <a:hlinkClick r:id="rId10" action="ppaction://hlinksldjump"/>
          </p:cNvPr>
          <p:cNvSpPr/>
          <p:nvPr/>
        </p:nvSpPr>
        <p:spPr>
          <a:xfrm>
            <a:off x="2701651"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15</a:t>
            </a:r>
            <a:endParaRPr sz="1200">
              <a:solidFill>
                <a:srgbClr val="FFFFFF"/>
              </a:solidFill>
              <a:latin typeface="Bebas Neue"/>
              <a:ea typeface="Bebas Neue"/>
              <a:cs typeface="Bebas Neue"/>
              <a:sym typeface="Bebas Neue"/>
            </a:endParaRPr>
          </a:p>
        </p:txBody>
      </p:sp>
      <p:sp>
        <p:nvSpPr>
          <p:cNvPr id="492" name="Google Shape;492;p36">
            <a:hlinkClick r:id="" action="ppaction://noaction"/>
          </p:cNvPr>
          <p:cNvSpPr/>
          <p:nvPr/>
        </p:nvSpPr>
        <p:spPr>
          <a:xfrm>
            <a:off x="2928846"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16</a:t>
            </a:r>
            <a:endParaRPr sz="1200">
              <a:solidFill>
                <a:srgbClr val="FFFFFF"/>
              </a:solidFill>
              <a:latin typeface="Bebas Neue"/>
              <a:ea typeface="Bebas Neue"/>
              <a:cs typeface="Bebas Neue"/>
              <a:sym typeface="Bebas Neue"/>
            </a:endParaRPr>
          </a:p>
        </p:txBody>
      </p:sp>
      <p:grpSp>
        <p:nvGrpSpPr>
          <p:cNvPr id="493" name="Google Shape;493;p36"/>
          <p:cNvGrpSpPr/>
          <p:nvPr/>
        </p:nvGrpSpPr>
        <p:grpSpPr>
          <a:xfrm>
            <a:off x="2344040" y="946492"/>
            <a:ext cx="770519" cy="750846"/>
            <a:chOff x="2464210" y="1487837"/>
            <a:chExt cx="742741" cy="760658"/>
          </a:xfrm>
        </p:grpSpPr>
        <p:sp>
          <p:nvSpPr>
            <p:cNvPr id="494" name="Google Shape;494;p36"/>
            <p:cNvSpPr/>
            <p:nvPr/>
          </p:nvSpPr>
          <p:spPr>
            <a:xfrm>
              <a:off x="3089925" y="1865118"/>
              <a:ext cx="117025" cy="383378"/>
            </a:xfrm>
            <a:custGeom>
              <a:avLst/>
              <a:gdLst/>
              <a:ahLst/>
              <a:cxnLst/>
              <a:rect l="l" t="t" r="r" b="b"/>
              <a:pathLst>
                <a:path w="999" h="3378" extrusionOk="0">
                  <a:moveTo>
                    <a:pt x="1" y="1"/>
                  </a:moveTo>
                  <a:lnTo>
                    <a:pt x="1" y="3378"/>
                  </a:lnTo>
                  <a:lnTo>
                    <a:pt x="999" y="3378"/>
                  </a:lnTo>
                  <a:lnTo>
                    <a:pt x="1" y="1"/>
                  </a:lnTo>
                  <a:close/>
                </a:path>
              </a:pathLst>
            </a:custGeom>
            <a:solidFill>
              <a:srgbClr val="3C92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6"/>
            <p:cNvSpPr/>
            <p:nvPr/>
          </p:nvSpPr>
          <p:spPr>
            <a:xfrm>
              <a:off x="2464210" y="1487837"/>
              <a:ext cx="651022" cy="760658"/>
            </a:xfrm>
            <a:custGeom>
              <a:avLst/>
              <a:gdLst/>
              <a:ahLst/>
              <a:cxnLst/>
              <a:rect l="l" t="t" r="r" b="b"/>
              <a:pathLst>
                <a:path w="5558" h="6494" extrusionOk="0">
                  <a:moveTo>
                    <a:pt x="1" y="0"/>
                  </a:moveTo>
                  <a:lnTo>
                    <a:pt x="1" y="6494"/>
                  </a:lnTo>
                  <a:lnTo>
                    <a:pt x="5558" y="6494"/>
                  </a:lnTo>
                  <a:lnTo>
                    <a:pt x="55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6"/>
            <p:cNvSpPr/>
            <p:nvPr/>
          </p:nvSpPr>
          <p:spPr>
            <a:xfrm>
              <a:off x="2525353" y="1550737"/>
              <a:ext cx="528736" cy="634858"/>
            </a:xfrm>
            <a:custGeom>
              <a:avLst/>
              <a:gdLst/>
              <a:ahLst/>
              <a:cxnLst/>
              <a:rect l="l" t="t" r="r" b="b"/>
              <a:pathLst>
                <a:path w="4514" h="5420" extrusionOk="0">
                  <a:moveTo>
                    <a:pt x="1" y="0"/>
                  </a:moveTo>
                  <a:lnTo>
                    <a:pt x="1" y="5419"/>
                  </a:lnTo>
                  <a:lnTo>
                    <a:pt x="4514" y="5419"/>
                  </a:lnTo>
                  <a:lnTo>
                    <a:pt x="451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6"/>
            <p:cNvSpPr/>
            <p:nvPr/>
          </p:nvSpPr>
          <p:spPr>
            <a:xfrm>
              <a:off x="2525353" y="1802219"/>
              <a:ext cx="329142" cy="383375"/>
            </a:xfrm>
            <a:custGeom>
              <a:avLst/>
              <a:gdLst/>
              <a:ahLst/>
              <a:cxnLst/>
              <a:rect l="l" t="t" r="r" b="b"/>
              <a:pathLst>
                <a:path w="2810" h="3273" extrusionOk="0">
                  <a:moveTo>
                    <a:pt x="1400" y="1"/>
                  </a:moveTo>
                  <a:cubicBezTo>
                    <a:pt x="943" y="1"/>
                    <a:pt x="346" y="1420"/>
                    <a:pt x="1" y="2382"/>
                  </a:cubicBezTo>
                  <a:lnTo>
                    <a:pt x="1" y="3272"/>
                  </a:lnTo>
                  <a:lnTo>
                    <a:pt x="2810" y="3272"/>
                  </a:lnTo>
                  <a:cubicBezTo>
                    <a:pt x="2748" y="3042"/>
                    <a:pt x="2641" y="2582"/>
                    <a:pt x="2488" y="2060"/>
                  </a:cubicBezTo>
                  <a:cubicBezTo>
                    <a:pt x="2211" y="1123"/>
                    <a:pt x="1812" y="49"/>
                    <a:pt x="1428" y="2"/>
                  </a:cubicBezTo>
                  <a:cubicBezTo>
                    <a:pt x="1419" y="1"/>
                    <a:pt x="1409" y="1"/>
                    <a:pt x="1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6"/>
            <p:cNvSpPr/>
            <p:nvPr/>
          </p:nvSpPr>
          <p:spPr>
            <a:xfrm>
              <a:off x="2764536" y="1832791"/>
              <a:ext cx="289552" cy="352803"/>
            </a:xfrm>
            <a:custGeom>
              <a:avLst/>
              <a:gdLst/>
              <a:ahLst/>
              <a:cxnLst/>
              <a:rect l="l" t="t" r="r" b="b"/>
              <a:pathLst>
                <a:path w="2472" h="3012" extrusionOk="0">
                  <a:moveTo>
                    <a:pt x="1617" y="1"/>
                  </a:moveTo>
                  <a:cubicBezTo>
                    <a:pt x="1252" y="1"/>
                    <a:pt x="790" y="929"/>
                    <a:pt x="446" y="1799"/>
                  </a:cubicBezTo>
                  <a:cubicBezTo>
                    <a:pt x="246" y="2274"/>
                    <a:pt x="92" y="2735"/>
                    <a:pt x="0" y="3011"/>
                  </a:cubicBezTo>
                  <a:lnTo>
                    <a:pt x="2472" y="3011"/>
                  </a:lnTo>
                  <a:lnTo>
                    <a:pt x="2472" y="1353"/>
                  </a:lnTo>
                  <a:cubicBezTo>
                    <a:pt x="2226" y="663"/>
                    <a:pt x="1935" y="49"/>
                    <a:pt x="1643" y="2"/>
                  </a:cubicBezTo>
                  <a:cubicBezTo>
                    <a:pt x="1634" y="1"/>
                    <a:pt x="1626" y="1"/>
                    <a:pt x="1617" y="1"/>
                  </a:cubicBezTo>
                  <a:close/>
                </a:path>
              </a:pathLst>
            </a:custGeom>
            <a:solidFill>
              <a:srgbClr val="416F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6"/>
            <p:cNvSpPr/>
            <p:nvPr/>
          </p:nvSpPr>
          <p:spPr>
            <a:xfrm>
              <a:off x="2784331" y="1739554"/>
              <a:ext cx="75550" cy="79182"/>
            </a:xfrm>
            <a:custGeom>
              <a:avLst/>
              <a:gdLst/>
              <a:ahLst/>
              <a:cxnLst/>
              <a:rect l="l" t="t" r="r" b="b"/>
              <a:pathLst>
                <a:path w="645" h="676" extrusionOk="0">
                  <a:moveTo>
                    <a:pt x="323" y="0"/>
                  </a:moveTo>
                  <a:cubicBezTo>
                    <a:pt x="138" y="0"/>
                    <a:pt x="0" y="154"/>
                    <a:pt x="0" y="338"/>
                  </a:cubicBezTo>
                  <a:cubicBezTo>
                    <a:pt x="0" y="522"/>
                    <a:pt x="138" y="676"/>
                    <a:pt x="323" y="676"/>
                  </a:cubicBezTo>
                  <a:cubicBezTo>
                    <a:pt x="491" y="676"/>
                    <a:pt x="645" y="522"/>
                    <a:pt x="645" y="338"/>
                  </a:cubicBezTo>
                  <a:cubicBezTo>
                    <a:pt x="645" y="154"/>
                    <a:pt x="491" y="0"/>
                    <a:pt x="3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6"/>
            <p:cNvSpPr/>
            <p:nvPr/>
          </p:nvSpPr>
          <p:spPr>
            <a:xfrm>
              <a:off x="2561312" y="1654984"/>
              <a:ext cx="145830" cy="68523"/>
            </a:xfrm>
            <a:custGeom>
              <a:avLst/>
              <a:gdLst/>
              <a:ahLst/>
              <a:cxnLst/>
              <a:rect l="l" t="t" r="r" b="b"/>
              <a:pathLst>
                <a:path w="1245" h="585" extrusionOk="0">
                  <a:moveTo>
                    <a:pt x="538" y="1"/>
                  </a:moveTo>
                  <a:cubicBezTo>
                    <a:pt x="400" y="16"/>
                    <a:pt x="323" y="139"/>
                    <a:pt x="354" y="277"/>
                  </a:cubicBezTo>
                  <a:cubicBezTo>
                    <a:pt x="338" y="274"/>
                    <a:pt x="322" y="273"/>
                    <a:pt x="306" y="273"/>
                  </a:cubicBezTo>
                  <a:cubicBezTo>
                    <a:pt x="142" y="273"/>
                    <a:pt x="1" y="416"/>
                    <a:pt x="1" y="584"/>
                  </a:cubicBezTo>
                  <a:lnTo>
                    <a:pt x="1244" y="584"/>
                  </a:lnTo>
                  <a:cubicBezTo>
                    <a:pt x="1244" y="461"/>
                    <a:pt x="1198" y="338"/>
                    <a:pt x="1106" y="277"/>
                  </a:cubicBezTo>
                  <a:cubicBezTo>
                    <a:pt x="1048" y="229"/>
                    <a:pt x="973" y="205"/>
                    <a:pt x="894" y="205"/>
                  </a:cubicBezTo>
                  <a:cubicBezTo>
                    <a:pt x="847" y="205"/>
                    <a:pt x="799" y="214"/>
                    <a:pt x="753" y="231"/>
                  </a:cubicBezTo>
                  <a:cubicBezTo>
                    <a:pt x="753" y="93"/>
                    <a:pt x="661" y="1"/>
                    <a:pt x="5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6"/>
            <p:cNvSpPr/>
            <p:nvPr/>
          </p:nvSpPr>
          <p:spPr>
            <a:xfrm>
              <a:off x="2884947" y="1705351"/>
              <a:ext cx="100851" cy="41465"/>
            </a:xfrm>
            <a:custGeom>
              <a:avLst/>
              <a:gdLst/>
              <a:ahLst/>
              <a:cxnLst/>
              <a:rect l="l" t="t" r="r" b="b"/>
              <a:pathLst>
                <a:path w="861" h="354" extrusionOk="0">
                  <a:moveTo>
                    <a:pt x="395" y="1"/>
                  </a:moveTo>
                  <a:cubicBezTo>
                    <a:pt x="307" y="1"/>
                    <a:pt x="212" y="53"/>
                    <a:pt x="246" y="139"/>
                  </a:cubicBezTo>
                  <a:cubicBezTo>
                    <a:pt x="238" y="138"/>
                    <a:pt x="229" y="137"/>
                    <a:pt x="220" y="137"/>
                  </a:cubicBezTo>
                  <a:cubicBezTo>
                    <a:pt x="95" y="137"/>
                    <a:pt x="1" y="239"/>
                    <a:pt x="1" y="354"/>
                  </a:cubicBezTo>
                  <a:lnTo>
                    <a:pt x="845" y="354"/>
                  </a:lnTo>
                  <a:cubicBezTo>
                    <a:pt x="861" y="277"/>
                    <a:pt x="830" y="200"/>
                    <a:pt x="768" y="139"/>
                  </a:cubicBezTo>
                  <a:cubicBezTo>
                    <a:pt x="719" y="109"/>
                    <a:pt x="663" y="92"/>
                    <a:pt x="609" y="92"/>
                  </a:cubicBezTo>
                  <a:cubicBezTo>
                    <a:pt x="579" y="92"/>
                    <a:pt x="550" y="97"/>
                    <a:pt x="523" y="108"/>
                  </a:cubicBezTo>
                  <a:cubicBezTo>
                    <a:pt x="530" y="33"/>
                    <a:pt x="465" y="1"/>
                    <a:pt x="3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2" name="Google Shape;502;p36"/>
          <p:cNvGrpSpPr/>
          <p:nvPr/>
        </p:nvGrpSpPr>
        <p:grpSpPr>
          <a:xfrm>
            <a:off x="2344049" y="3378120"/>
            <a:ext cx="770502" cy="713616"/>
            <a:chOff x="2464210" y="3951240"/>
            <a:chExt cx="780571" cy="722942"/>
          </a:xfrm>
        </p:grpSpPr>
        <p:sp>
          <p:nvSpPr>
            <p:cNvPr id="503" name="Google Shape;503;p36"/>
            <p:cNvSpPr/>
            <p:nvPr/>
          </p:nvSpPr>
          <p:spPr>
            <a:xfrm>
              <a:off x="2464210" y="4001606"/>
              <a:ext cx="780571" cy="672575"/>
            </a:xfrm>
            <a:custGeom>
              <a:avLst/>
              <a:gdLst/>
              <a:ahLst/>
              <a:cxnLst/>
              <a:rect l="l" t="t" r="r" b="b"/>
              <a:pathLst>
                <a:path w="6664" h="5742" extrusionOk="0">
                  <a:moveTo>
                    <a:pt x="1" y="0"/>
                  </a:moveTo>
                  <a:lnTo>
                    <a:pt x="1" y="5742"/>
                  </a:lnTo>
                  <a:lnTo>
                    <a:pt x="6663" y="5742"/>
                  </a:lnTo>
                  <a:lnTo>
                    <a:pt x="66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6"/>
            <p:cNvSpPr/>
            <p:nvPr/>
          </p:nvSpPr>
          <p:spPr>
            <a:xfrm>
              <a:off x="2464210" y="4001606"/>
              <a:ext cx="780571" cy="167265"/>
            </a:xfrm>
            <a:custGeom>
              <a:avLst/>
              <a:gdLst/>
              <a:ahLst/>
              <a:cxnLst/>
              <a:rect l="l" t="t" r="r" b="b"/>
              <a:pathLst>
                <a:path w="6664" h="1428" extrusionOk="0">
                  <a:moveTo>
                    <a:pt x="1" y="0"/>
                  </a:moveTo>
                  <a:lnTo>
                    <a:pt x="1" y="1428"/>
                  </a:lnTo>
                  <a:lnTo>
                    <a:pt x="6663" y="1428"/>
                  </a:lnTo>
                  <a:lnTo>
                    <a:pt x="6663" y="0"/>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6"/>
            <p:cNvSpPr/>
            <p:nvPr/>
          </p:nvSpPr>
          <p:spPr>
            <a:xfrm>
              <a:off x="2696131" y="4276632"/>
              <a:ext cx="316609" cy="68523"/>
            </a:xfrm>
            <a:custGeom>
              <a:avLst/>
              <a:gdLst/>
              <a:ahLst/>
              <a:cxnLst/>
              <a:rect l="l" t="t" r="r" b="b"/>
              <a:pathLst>
                <a:path w="2703" h="585" extrusionOk="0">
                  <a:moveTo>
                    <a:pt x="1" y="1"/>
                  </a:moveTo>
                  <a:lnTo>
                    <a:pt x="1" y="584"/>
                  </a:lnTo>
                  <a:lnTo>
                    <a:pt x="2703" y="584"/>
                  </a:lnTo>
                  <a:lnTo>
                    <a:pt x="2703" y="1"/>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6"/>
            <p:cNvSpPr/>
            <p:nvPr/>
          </p:nvSpPr>
          <p:spPr>
            <a:xfrm>
              <a:off x="2464210" y="4001606"/>
              <a:ext cx="64891" cy="64774"/>
            </a:xfrm>
            <a:custGeom>
              <a:avLst/>
              <a:gdLst/>
              <a:ahLst/>
              <a:cxnLst/>
              <a:rect l="l" t="t" r="r" b="b"/>
              <a:pathLst>
                <a:path w="554" h="553" extrusionOk="0">
                  <a:moveTo>
                    <a:pt x="1" y="0"/>
                  </a:moveTo>
                  <a:lnTo>
                    <a:pt x="1"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6"/>
            <p:cNvSpPr/>
            <p:nvPr/>
          </p:nvSpPr>
          <p:spPr>
            <a:xfrm>
              <a:off x="3179885" y="4001606"/>
              <a:ext cx="64891" cy="64774"/>
            </a:xfrm>
            <a:custGeom>
              <a:avLst/>
              <a:gdLst/>
              <a:ahLst/>
              <a:cxnLst/>
              <a:rect l="l" t="t" r="r" b="b"/>
              <a:pathLst>
                <a:path w="554" h="553" extrusionOk="0">
                  <a:moveTo>
                    <a:pt x="0" y="0"/>
                  </a:moveTo>
                  <a:lnTo>
                    <a:pt x="0"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6"/>
            <p:cNvSpPr/>
            <p:nvPr/>
          </p:nvSpPr>
          <p:spPr>
            <a:xfrm>
              <a:off x="2464210" y="4609287"/>
              <a:ext cx="64891" cy="64891"/>
            </a:xfrm>
            <a:custGeom>
              <a:avLst/>
              <a:gdLst/>
              <a:ahLst/>
              <a:cxnLst/>
              <a:rect l="l" t="t" r="r" b="b"/>
              <a:pathLst>
                <a:path w="554" h="554" extrusionOk="0">
                  <a:moveTo>
                    <a:pt x="1" y="1"/>
                  </a:moveTo>
                  <a:lnTo>
                    <a:pt x="1"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6"/>
            <p:cNvSpPr/>
            <p:nvPr/>
          </p:nvSpPr>
          <p:spPr>
            <a:xfrm>
              <a:off x="3179885" y="4609287"/>
              <a:ext cx="64891" cy="64891"/>
            </a:xfrm>
            <a:custGeom>
              <a:avLst/>
              <a:gdLst/>
              <a:ahLst/>
              <a:cxnLst/>
              <a:rect l="l" t="t" r="r" b="b"/>
              <a:pathLst>
                <a:path w="554" h="554" extrusionOk="0">
                  <a:moveTo>
                    <a:pt x="0" y="1"/>
                  </a:moveTo>
                  <a:lnTo>
                    <a:pt x="0"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6"/>
            <p:cNvSpPr/>
            <p:nvPr/>
          </p:nvSpPr>
          <p:spPr>
            <a:xfrm>
              <a:off x="2775312" y="3951240"/>
              <a:ext cx="158363" cy="50484"/>
            </a:xfrm>
            <a:custGeom>
              <a:avLst/>
              <a:gdLst/>
              <a:ahLst/>
              <a:cxnLst/>
              <a:rect l="l" t="t" r="r" b="b"/>
              <a:pathLst>
                <a:path w="1352" h="431" extrusionOk="0">
                  <a:moveTo>
                    <a:pt x="0" y="0"/>
                  </a:moveTo>
                  <a:lnTo>
                    <a:pt x="0" y="430"/>
                  </a:lnTo>
                  <a:lnTo>
                    <a:pt x="1351" y="430"/>
                  </a:lnTo>
                  <a:lnTo>
                    <a:pt x="13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1" name="Google Shape;511;p36"/>
          <p:cNvSpPr/>
          <p:nvPr/>
        </p:nvSpPr>
        <p:spPr>
          <a:xfrm>
            <a:off x="719975" y="4555100"/>
            <a:ext cx="7703985" cy="47550"/>
          </a:xfrm>
          <a:custGeom>
            <a:avLst/>
            <a:gdLst/>
            <a:ahLst/>
            <a:cxnLst/>
            <a:rect l="l" t="t" r="r" b="b"/>
            <a:pathLst>
              <a:path w="27142" h="538" extrusionOk="0">
                <a:moveTo>
                  <a:pt x="0" y="1"/>
                </a:moveTo>
                <a:lnTo>
                  <a:pt x="0" y="538"/>
                </a:lnTo>
                <a:lnTo>
                  <a:pt x="27141" y="538"/>
                </a:lnTo>
                <a:lnTo>
                  <a:pt x="271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2" name="Google Shape;512;p36"/>
          <p:cNvGrpSpPr/>
          <p:nvPr/>
        </p:nvGrpSpPr>
        <p:grpSpPr>
          <a:xfrm>
            <a:off x="3391350" y="539975"/>
            <a:ext cx="5032657" cy="3624300"/>
            <a:chOff x="3391350" y="539975"/>
            <a:chExt cx="5032657" cy="3624300"/>
          </a:xfrm>
        </p:grpSpPr>
        <p:sp>
          <p:nvSpPr>
            <p:cNvPr id="513" name="Google Shape;513;p36"/>
            <p:cNvSpPr/>
            <p:nvPr/>
          </p:nvSpPr>
          <p:spPr>
            <a:xfrm>
              <a:off x="3391350" y="575369"/>
              <a:ext cx="5032657" cy="3553512"/>
            </a:xfrm>
            <a:custGeom>
              <a:avLst/>
              <a:gdLst/>
              <a:ahLst/>
              <a:cxnLst/>
              <a:rect l="l" t="t" r="r" b="b"/>
              <a:pathLst>
                <a:path w="23581" h="34726" extrusionOk="0">
                  <a:moveTo>
                    <a:pt x="1" y="1"/>
                  </a:moveTo>
                  <a:lnTo>
                    <a:pt x="1" y="34725"/>
                  </a:lnTo>
                  <a:lnTo>
                    <a:pt x="23581" y="34725"/>
                  </a:lnTo>
                  <a:lnTo>
                    <a:pt x="235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6"/>
            <p:cNvSpPr/>
            <p:nvPr/>
          </p:nvSpPr>
          <p:spPr>
            <a:xfrm>
              <a:off x="5588629" y="539975"/>
              <a:ext cx="638100" cy="3624300"/>
            </a:xfrm>
            <a:prstGeom prst="roundRect">
              <a:avLst>
                <a:gd name="adj" fmla="val 16667"/>
              </a:avLst>
            </a:prstGeom>
            <a:solidFill>
              <a:srgbClr val="5F19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6"/>
            <p:cNvSpPr/>
            <p:nvPr/>
          </p:nvSpPr>
          <p:spPr>
            <a:xfrm>
              <a:off x="3486697" y="682350"/>
              <a:ext cx="4841963" cy="3339550"/>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6"/>
            <p:cNvSpPr/>
            <p:nvPr/>
          </p:nvSpPr>
          <p:spPr>
            <a:xfrm>
              <a:off x="3554097" y="682350"/>
              <a:ext cx="4707163" cy="3339550"/>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6"/>
            <p:cNvSpPr/>
            <p:nvPr/>
          </p:nvSpPr>
          <p:spPr>
            <a:xfrm>
              <a:off x="5882775" y="682325"/>
              <a:ext cx="49800" cy="11388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6"/>
            <p:cNvSpPr/>
            <p:nvPr/>
          </p:nvSpPr>
          <p:spPr>
            <a:xfrm>
              <a:off x="5882779" y="3493600"/>
              <a:ext cx="49800" cy="5283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9" name="Google Shape;519;p36"/>
          <p:cNvSpPr/>
          <p:nvPr/>
        </p:nvSpPr>
        <p:spPr>
          <a:xfrm>
            <a:off x="3842689" y="894464"/>
            <a:ext cx="926700" cy="926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6"/>
          <p:cNvSpPr txBox="1">
            <a:spLocks noGrp="1"/>
          </p:cNvSpPr>
          <p:nvPr>
            <p:ph type="title"/>
          </p:nvPr>
        </p:nvSpPr>
        <p:spPr>
          <a:xfrm>
            <a:off x="4030131" y="2787658"/>
            <a:ext cx="3969882" cy="841800"/>
          </a:xfrm>
          <a:prstGeom prst="rect">
            <a:avLst/>
          </a:prstGeom>
        </p:spPr>
        <p:txBody>
          <a:bodyPr spcFirstLastPara="1" wrap="square" lIns="91425" tIns="91425" rIns="91425" bIns="91425" anchor="ctr" anchorCtr="0">
            <a:noAutofit/>
          </a:bodyPr>
          <a:lstStyle/>
          <a:p>
            <a:pPr lvl="0" algn="ctr"/>
            <a:r>
              <a:rPr lang="en-US" dirty="0"/>
              <a:t>Business ethics drives employee behavior.</a:t>
            </a:r>
            <a:br>
              <a:rPr lang="en-US" dirty="0"/>
            </a:br>
            <a:endParaRPr sz="4600" dirty="0"/>
          </a:p>
        </p:txBody>
      </p:sp>
      <p:sp>
        <p:nvSpPr>
          <p:cNvPr id="521" name="Google Shape;521;p36"/>
          <p:cNvSpPr txBox="1">
            <a:spLocks noGrp="1"/>
          </p:cNvSpPr>
          <p:nvPr>
            <p:ph type="title" idx="2"/>
          </p:nvPr>
        </p:nvSpPr>
        <p:spPr>
          <a:xfrm>
            <a:off x="3841674" y="894464"/>
            <a:ext cx="926700" cy="92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7000" dirty="0" smtClean="0"/>
              <a:t>02</a:t>
            </a:r>
            <a:endParaRPr sz="7000" dirty="0"/>
          </a:p>
        </p:txBody>
      </p:sp>
      <p:grpSp>
        <p:nvGrpSpPr>
          <p:cNvPr id="564" name="Google Shape;564;p36"/>
          <p:cNvGrpSpPr/>
          <p:nvPr/>
        </p:nvGrpSpPr>
        <p:grpSpPr>
          <a:xfrm>
            <a:off x="3910371" y="3558479"/>
            <a:ext cx="191996" cy="187668"/>
            <a:chOff x="4249501" y="4208539"/>
            <a:chExt cx="286500" cy="251700"/>
          </a:xfrm>
        </p:grpSpPr>
        <p:sp>
          <p:nvSpPr>
            <p:cNvPr id="565" name="Google Shape;565;p36"/>
            <p:cNvSpPr/>
            <p:nvPr/>
          </p:nvSpPr>
          <p:spPr>
            <a:xfrm>
              <a:off x="4357109" y="4208539"/>
              <a:ext cx="71100" cy="2517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6"/>
            <p:cNvSpPr/>
            <p:nvPr/>
          </p:nvSpPr>
          <p:spPr>
            <a:xfrm rot="5400000">
              <a:off x="4362151" y="4191139"/>
              <a:ext cx="61200" cy="286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 name="Rectangle 59"/>
          <p:cNvSpPr/>
          <p:nvPr/>
        </p:nvSpPr>
        <p:spPr>
          <a:xfrm>
            <a:off x="8659627" y="4247306"/>
            <a:ext cx="284052" cy="307777"/>
          </a:xfrm>
          <a:prstGeom prst="rect">
            <a:avLst/>
          </a:prstGeom>
        </p:spPr>
        <p:txBody>
          <a:bodyPr wrap="none">
            <a:spAutoFit/>
          </a:bodyPr>
          <a:lstStyle/>
          <a:p>
            <a:r>
              <a:rPr lang="ar-SA" dirty="0" smtClean="0"/>
              <a:t>6</a:t>
            </a:r>
            <a:endParaRPr lang="ar-SA" dirty="0"/>
          </a:p>
        </p:txBody>
      </p:sp>
    </p:spTree>
    <p:extLst>
      <p:ext uri="{BB962C8B-B14F-4D97-AF65-F5344CB8AC3E}">
        <p14:creationId xmlns:p14="http://schemas.microsoft.com/office/powerpoint/2010/main" val="2625896647"/>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grpSp>
        <p:nvGrpSpPr>
          <p:cNvPr id="409" name="Google Shape;409;p35"/>
          <p:cNvGrpSpPr/>
          <p:nvPr/>
        </p:nvGrpSpPr>
        <p:grpSpPr>
          <a:xfrm>
            <a:off x="3391350" y="539975"/>
            <a:ext cx="5032657" cy="3624300"/>
            <a:chOff x="3391350" y="539975"/>
            <a:chExt cx="5032657" cy="3624300"/>
          </a:xfrm>
        </p:grpSpPr>
        <p:sp>
          <p:nvSpPr>
            <p:cNvPr id="410" name="Google Shape;410;p35"/>
            <p:cNvSpPr/>
            <p:nvPr/>
          </p:nvSpPr>
          <p:spPr>
            <a:xfrm>
              <a:off x="3391350" y="575369"/>
              <a:ext cx="5032657" cy="3553512"/>
            </a:xfrm>
            <a:custGeom>
              <a:avLst/>
              <a:gdLst/>
              <a:ahLst/>
              <a:cxnLst/>
              <a:rect l="l" t="t" r="r" b="b"/>
              <a:pathLst>
                <a:path w="23581" h="34726" extrusionOk="0">
                  <a:moveTo>
                    <a:pt x="1" y="1"/>
                  </a:moveTo>
                  <a:lnTo>
                    <a:pt x="1" y="34725"/>
                  </a:lnTo>
                  <a:lnTo>
                    <a:pt x="23581" y="34725"/>
                  </a:lnTo>
                  <a:lnTo>
                    <a:pt x="2358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5"/>
            <p:cNvSpPr/>
            <p:nvPr/>
          </p:nvSpPr>
          <p:spPr>
            <a:xfrm>
              <a:off x="5588629" y="539975"/>
              <a:ext cx="638100" cy="3624300"/>
            </a:xfrm>
            <a:prstGeom prst="roundRect">
              <a:avLst>
                <a:gd name="adj" fmla="val 16667"/>
              </a:avLst>
            </a:pr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5"/>
            <p:cNvSpPr/>
            <p:nvPr/>
          </p:nvSpPr>
          <p:spPr>
            <a:xfrm>
              <a:off x="3486697" y="682350"/>
              <a:ext cx="4841963" cy="3339550"/>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5"/>
            <p:cNvSpPr/>
            <p:nvPr/>
          </p:nvSpPr>
          <p:spPr>
            <a:xfrm>
              <a:off x="3554097" y="682350"/>
              <a:ext cx="4707163" cy="3339550"/>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5"/>
            <p:cNvSpPr/>
            <p:nvPr/>
          </p:nvSpPr>
          <p:spPr>
            <a:xfrm>
              <a:off x="5882779" y="682325"/>
              <a:ext cx="49800" cy="5283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5"/>
            <p:cNvSpPr/>
            <p:nvPr/>
          </p:nvSpPr>
          <p:spPr>
            <a:xfrm>
              <a:off x="5882779" y="3493600"/>
              <a:ext cx="49800" cy="5283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6" name="Google Shape;416;p35"/>
          <p:cNvSpPr txBox="1">
            <a:spLocks noGrp="1"/>
          </p:cNvSpPr>
          <p:nvPr>
            <p:ph type="title"/>
          </p:nvPr>
        </p:nvSpPr>
        <p:spPr>
          <a:xfrm>
            <a:off x="4059828" y="1748662"/>
            <a:ext cx="3695700" cy="402300"/>
          </a:xfrm>
          <a:prstGeom prst="rect">
            <a:avLst/>
          </a:prstGeom>
        </p:spPr>
        <p:txBody>
          <a:bodyPr spcFirstLastPara="1" wrap="square" lIns="91425" tIns="91425" rIns="91425" bIns="91425" anchor="t" anchorCtr="0">
            <a:noAutofit/>
          </a:bodyPr>
          <a:lstStyle/>
          <a:p>
            <a:pPr lvl="0" algn="ctr"/>
            <a:r>
              <a:rPr lang="en-US" dirty="0" smtClean="0"/>
              <a:t>Employees </a:t>
            </a:r>
            <a:r>
              <a:rPr lang="en-US" dirty="0"/>
              <a:t>are more likely to apply ethical reasoning when their company clearly demonstrates why business ethics is important.</a:t>
            </a:r>
            <a:endParaRPr dirty="0">
              <a:latin typeface="Lato"/>
              <a:ea typeface="Lato"/>
              <a:cs typeface="Lato"/>
              <a:sym typeface="Lato"/>
            </a:endParaRPr>
          </a:p>
        </p:txBody>
      </p:sp>
      <p:sp>
        <p:nvSpPr>
          <p:cNvPr id="418" name="Google Shape;418;p35"/>
          <p:cNvSpPr/>
          <p:nvPr/>
        </p:nvSpPr>
        <p:spPr>
          <a:xfrm>
            <a:off x="789959" y="539976"/>
            <a:ext cx="2516270" cy="4015107"/>
          </a:xfrm>
          <a:custGeom>
            <a:avLst/>
            <a:gdLst/>
            <a:ahLst/>
            <a:cxnLst/>
            <a:rect l="l" t="t" r="r" b="b"/>
            <a:pathLst>
              <a:path w="23581" h="34726" extrusionOk="0">
                <a:moveTo>
                  <a:pt x="1" y="1"/>
                </a:moveTo>
                <a:lnTo>
                  <a:pt x="1" y="34725"/>
                </a:lnTo>
                <a:lnTo>
                  <a:pt x="23581" y="34725"/>
                </a:lnTo>
                <a:lnTo>
                  <a:pt x="235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5"/>
          <p:cNvSpPr/>
          <p:nvPr/>
        </p:nvSpPr>
        <p:spPr>
          <a:xfrm>
            <a:off x="886723" y="648200"/>
            <a:ext cx="2322741" cy="1049159"/>
          </a:xfrm>
          <a:custGeom>
            <a:avLst/>
            <a:gdLst/>
            <a:ahLst/>
            <a:cxnLst/>
            <a:rect l="l" t="t" r="r" b="b"/>
            <a:pathLst>
              <a:path w="21892" h="9074" extrusionOk="0">
                <a:moveTo>
                  <a:pt x="0" y="1"/>
                </a:moveTo>
                <a:lnTo>
                  <a:pt x="0" y="9074"/>
                </a:lnTo>
                <a:lnTo>
                  <a:pt x="21891" y="9074"/>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5"/>
          <p:cNvSpPr/>
          <p:nvPr/>
        </p:nvSpPr>
        <p:spPr>
          <a:xfrm>
            <a:off x="886723" y="1846374"/>
            <a:ext cx="2322741" cy="1050893"/>
          </a:xfrm>
          <a:custGeom>
            <a:avLst/>
            <a:gdLst/>
            <a:ahLst/>
            <a:cxnLst/>
            <a:rect l="l" t="t" r="r" b="b"/>
            <a:pathLst>
              <a:path w="21892" h="9089" extrusionOk="0">
                <a:moveTo>
                  <a:pt x="0" y="0"/>
                </a:moveTo>
                <a:lnTo>
                  <a:pt x="0" y="9088"/>
                </a:lnTo>
                <a:lnTo>
                  <a:pt x="21891" y="9088"/>
                </a:lnTo>
                <a:lnTo>
                  <a:pt x="218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5"/>
          <p:cNvSpPr/>
          <p:nvPr/>
        </p:nvSpPr>
        <p:spPr>
          <a:xfrm>
            <a:off x="886723" y="3042582"/>
            <a:ext cx="2322741" cy="1050893"/>
          </a:xfrm>
          <a:custGeom>
            <a:avLst/>
            <a:gdLst/>
            <a:ahLst/>
            <a:cxnLst/>
            <a:rect l="l" t="t" r="r" b="b"/>
            <a:pathLst>
              <a:path w="21892" h="9089" extrusionOk="0">
                <a:moveTo>
                  <a:pt x="0" y="1"/>
                </a:moveTo>
                <a:lnTo>
                  <a:pt x="0" y="9089"/>
                </a:lnTo>
                <a:lnTo>
                  <a:pt x="21891" y="9089"/>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5">
            <a:hlinkClick r:id="rId3" action="ppaction://hlinksldjump"/>
          </p:cNvPr>
          <p:cNvSpPr/>
          <p:nvPr/>
        </p:nvSpPr>
        <p:spPr>
          <a:xfrm>
            <a:off x="88767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07</a:t>
            </a:r>
            <a:endParaRPr sz="1200">
              <a:solidFill>
                <a:schemeClr val="dk1"/>
              </a:solidFill>
              <a:latin typeface="Bebas Neue"/>
              <a:ea typeface="Bebas Neue"/>
              <a:cs typeface="Bebas Neue"/>
              <a:sym typeface="Bebas Neue"/>
            </a:endParaRPr>
          </a:p>
        </p:txBody>
      </p:sp>
      <p:sp>
        <p:nvSpPr>
          <p:cNvPr id="423" name="Google Shape;423;p35">
            <a:hlinkClick r:id="rId4" action="ppaction://hlinksldjump"/>
          </p:cNvPr>
          <p:cNvSpPr/>
          <p:nvPr/>
        </p:nvSpPr>
        <p:spPr>
          <a:xfrm>
            <a:off x="1114870"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08</a:t>
            </a:r>
            <a:endParaRPr sz="1200">
              <a:solidFill>
                <a:srgbClr val="FFFFFF"/>
              </a:solidFill>
              <a:latin typeface="Bebas Neue"/>
              <a:ea typeface="Bebas Neue"/>
              <a:cs typeface="Bebas Neue"/>
              <a:sym typeface="Bebas Neue"/>
            </a:endParaRPr>
          </a:p>
        </p:txBody>
      </p:sp>
      <p:sp>
        <p:nvSpPr>
          <p:cNvPr id="424" name="Google Shape;424;p35">
            <a:hlinkClick r:id="rId5" action="ppaction://hlinksldjump"/>
          </p:cNvPr>
          <p:cNvSpPr/>
          <p:nvPr/>
        </p:nvSpPr>
        <p:spPr>
          <a:xfrm>
            <a:off x="1342065"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09</a:t>
            </a:r>
            <a:endParaRPr sz="1200">
              <a:solidFill>
                <a:schemeClr val="dk1"/>
              </a:solidFill>
              <a:latin typeface="Bebas Neue"/>
              <a:ea typeface="Bebas Neue"/>
              <a:cs typeface="Bebas Neue"/>
              <a:sym typeface="Bebas Neue"/>
            </a:endParaRPr>
          </a:p>
        </p:txBody>
      </p:sp>
      <p:sp>
        <p:nvSpPr>
          <p:cNvPr id="425" name="Google Shape;425;p35">
            <a:hlinkClick r:id="" action="ppaction://noaction"/>
          </p:cNvPr>
          <p:cNvSpPr/>
          <p:nvPr/>
        </p:nvSpPr>
        <p:spPr>
          <a:xfrm>
            <a:off x="1567410"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10</a:t>
            </a:r>
            <a:endParaRPr sz="1200">
              <a:solidFill>
                <a:schemeClr val="dk1"/>
              </a:solidFill>
              <a:latin typeface="Bebas Neue"/>
              <a:ea typeface="Bebas Neue"/>
              <a:cs typeface="Bebas Neue"/>
              <a:sym typeface="Bebas Neue"/>
            </a:endParaRPr>
          </a:p>
        </p:txBody>
      </p:sp>
      <p:sp>
        <p:nvSpPr>
          <p:cNvPr id="426" name="Google Shape;426;p35">
            <a:hlinkClick r:id="" action="ppaction://noaction"/>
          </p:cNvPr>
          <p:cNvSpPr/>
          <p:nvPr/>
        </p:nvSpPr>
        <p:spPr>
          <a:xfrm>
            <a:off x="1794605"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11</a:t>
            </a:r>
            <a:endParaRPr sz="1200">
              <a:solidFill>
                <a:srgbClr val="FFFFFF"/>
              </a:solidFill>
              <a:latin typeface="Bebas Neue"/>
              <a:ea typeface="Bebas Neue"/>
              <a:cs typeface="Bebas Neue"/>
              <a:sym typeface="Bebas Neue"/>
            </a:endParaRPr>
          </a:p>
        </p:txBody>
      </p:sp>
      <p:sp>
        <p:nvSpPr>
          <p:cNvPr id="427" name="Google Shape;427;p35">
            <a:hlinkClick r:id="" action="ppaction://noaction"/>
          </p:cNvPr>
          <p:cNvSpPr/>
          <p:nvPr/>
        </p:nvSpPr>
        <p:spPr>
          <a:xfrm>
            <a:off x="2021800"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12</a:t>
            </a:r>
            <a:endParaRPr sz="1200">
              <a:solidFill>
                <a:srgbClr val="FFFFFF"/>
              </a:solidFill>
              <a:latin typeface="Bebas Neue"/>
              <a:ea typeface="Bebas Neue"/>
              <a:cs typeface="Bebas Neue"/>
              <a:sym typeface="Bebas Neue"/>
            </a:endParaRPr>
          </a:p>
        </p:txBody>
      </p:sp>
      <p:sp>
        <p:nvSpPr>
          <p:cNvPr id="428" name="Google Shape;428;p35">
            <a:hlinkClick r:id=""/>
          </p:cNvPr>
          <p:cNvSpPr/>
          <p:nvPr/>
        </p:nvSpPr>
        <p:spPr>
          <a:xfrm>
            <a:off x="887676"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01</a:t>
            </a:r>
            <a:endParaRPr sz="1200">
              <a:solidFill>
                <a:srgbClr val="FFFFFF"/>
              </a:solidFill>
              <a:latin typeface="Bebas Neue"/>
              <a:ea typeface="Bebas Neue"/>
              <a:cs typeface="Bebas Neue"/>
              <a:sym typeface="Bebas Neue"/>
            </a:endParaRPr>
          </a:p>
        </p:txBody>
      </p:sp>
      <p:sp>
        <p:nvSpPr>
          <p:cNvPr id="429" name="Google Shape;429;p35">
            <a:hlinkClick r:id="rId6" action="ppaction://hlinksldjump"/>
          </p:cNvPr>
          <p:cNvSpPr/>
          <p:nvPr/>
        </p:nvSpPr>
        <p:spPr>
          <a:xfrm>
            <a:off x="1114870"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02</a:t>
            </a:r>
            <a:endParaRPr sz="1200">
              <a:solidFill>
                <a:schemeClr val="dk1"/>
              </a:solidFill>
              <a:latin typeface="Bebas Neue"/>
              <a:ea typeface="Bebas Neue"/>
              <a:cs typeface="Bebas Neue"/>
              <a:sym typeface="Bebas Neue"/>
            </a:endParaRPr>
          </a:p>
        </p:txBody>
      </p:sp>
      <p:sp>
        <p:nvSpPr>
          <p:cNvPr id="430" name="Google Shape;430;p35">
            <a:hlinkClick r:id="rId7" action="ppaction://hlinksldjump"/>
          </p:cNvPr>
          <p:cNvSpPr/>
          <p:nvPr/>
        </p:nvSpPr>
        <p:spPr>
          <a:xfrm>
            <a:off x="1342065" y="946495"/>
            <a:ext cx="225464" cy="750853"/>
          </a:xfrm>
          <a:custGeom>
            <a:avLst/>
            <a:gdLst/>
            <a:ahLst/>
            <a:cxnLst/>
            <a:rect l="l" t="t" r="r" b="b"/>
            <a:pathLst>
              <a:path w="1950" h="6494" extrusionOk="0">
                <a:moveTo>
                  <a:pt x="0" y="0"/>
                </a:moveTo>
                <a:lnTo>
                  <a:pt x="0" y="6494"/>
                </a:lnTo>
                <a:lnTo>
                  <a:pt x="1950" y="6494"/>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03</a:t>
            </a:r>
            <a:endParaRPr sz="1200">
              <a:solidFill>
                <a:srgbClr val="FFFFFF"/>
              </a:solidFill>
              <a:latin typeface="Bebas Neue"/>
              <a:ea typeface="Bebas Neue"/>
              <a:cs typeface="Bebas Neue"/>
              <a:sym typeface="Bebas Neue"/>
            </a:endParaRPr>
          </a:p>
        </p:txBody>
      </p:sp>
      <p:sp>
        <p:nvSpPr>
          <p:cNvPr id="431" name="Google Shape;431;p35">
            <a:hlinkClick r:id="rId8" action="ppaction://hlinksldjump"/>
          </p:cNvPr>
          <p:cNvSpPr/>
          <p:nvPr/>
        </p:nvSpPr>
        <p:spPr>
          <a:xfrm>
            <a:off x="1567410"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04</a:t>
            </a:r>
            <a:endParaRPr sz="1200">
              <a:solidFill>
                <a:srgbClr val="FFFFFF"/>
              </a:solidFill>
              <a:latin typeface="Bebas Neue"/>
              <a:ea typeface="Bebas Neue"/>
              <a:cs typeface="Bebas Neue"/>
              <a:sym typeface="Bebas Neue"/>
            </a:endParaRPr>
          </a:p>
        </p:txBody>
      </p:sp>
      <p:sp>
        <p:nvSpPr>
          <p:cNvPr id="432" name="Google Shape;432;p35">
            <a:hlinkClick r:id="rId9" action="ppaction://hlinksldjump"/>
          </p:cNvPr>
          <p:cNvSpPr/>
          <p:nvPr/>
        </p:nvSpPr>
        <p:spPr>
          <a:xfrm>
            <a:off x="1794605"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05</a:t>
            </a:r>
            <a:endParaRPr sz="1200">
              <a:solidFill>
                <a:schemeClr val="dk1"/>
              </a:solidFill>
              <a:latin typeface="Bebas Neue"/>
              <a:ea typeface="Bebas Neue"/>
              <a:cs typeface="Bebas Neue"/>
              <a:sym typeface="Bebas Neue"/>
            </a:endParaRPr>
          </a:p>
        </p:txBody>
      </p:sp>
      <p:sp>
        <p:nvSpPr>
          <p:cNvPr id="433" name="Google Shape;433;p35">
            <a:hlinkClick r:id=""/>
          </p:cNvPr>
          <p:cNvSpPr/>
          <p:nvPr/>
        </p:nvSpPr>
        <p:spPr>
          <a:xfrm>
            <a:off x="2021800" y="946495"/>
            <a:ext cx="225579" cy="750853"/>
          </a:xfrm>
          <a:custGeom>
            <a:avLst/>
            <a:gdLst/>
            <a:ahLst/>
            <a:cxnLst/>
            <a:rect l="l" t="t" r="r" b="b"/>
            <a:pathLst>
              <a:path w="1951" h="6494" extrusionOk="0">
                <a:moveTo>
                  <a:pt x="1" y="0"/>
                </a:moveTo>
                <a:lnTo>
                  <a:pt x="1" y="6494"/>
                </a:lnTo>
                <a:lnTo>
                  <a:pt x="1950" y="6494"/>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06</a:t>
            </a:r>
            <a:endParaRPr sz="1200">
              <a:solidFill>
                <a:schemeClr val="dk1"/>
              </a:solidFill>
              <a:latin typeface="Bebas Neue"/>
              <a:ea typeface="Bebas Neue"/>
              <a:cs typeface="Bebas Neue"/>
              <a:sym typeface="Bebas Neue"/>
            </a:endParaRPr>
          </a:p>
        </p:txBody>
      </p:sp>
      <p:sp>
        <p:nvSpPr>
          <p:cNvPr id="434" name="Google Shape;434;p35">
            <a:hlinkClick r:id="" action="ppaction://noaction"/>
          </p:cNvPr>
          <p:cNvSpPr/>
          <p:nvPr/>
        </p:nvSpPr>
        <p:spPr>
          <a:xfrm>
            <a:off x="887676"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rgbClr val="55B499"/>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17</a:t>
            </a:r>
            <a:endParaRPr sz="1200">
              <a:solidFill>
                <a:srgbClr val="FFFFFF"/>
              </a:solidFill>
              <a:latin typeface="Bebas Neue"/>
              <a:ea typeface="Bebas Neue"/>
              <a:cs typeface="Bebas Neue"/>
              <a:sym typeface="Bebas Neue"/>
            </a:endParaRPr>
          </a:p>
        </p:txBody>
      </p:sp>
      <p:sp>
        <p:nvSpPr>
          <p:cNvPr id="435" name="Google Shape;435;p35">
            <a:hlinkClick r:id="" action="ppaction://noaction"/>
          </p:cNvPr>
          <p:cNvSpPr/>
          <p:nvPr/>
        </p:nvSpPr>
        <p:spPr>
          <a:xfrm>
            <a:off x="1114870"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18</a:t>
            </a:r>
            <a:endParaRPr sz="1200">
              <a:solidFill>
                <a:srgbClr val="FFFFFF"/>
              </a:solidFill>
              <a:latin typeface="Bebas Neue"/>
              <a:ea typeface="Bebas Neue"/>
              <a:cs typeface="Bebas Neue"/>
              <a:sym typeface="Bebas Neue"/>
            </a:endParaRPr>
          </a:p>
        </p:txBody>
      </p:sp>
      <p:sp>
        <p:nvSpPr>
          <p:cNvPr id="436" name="Google Shape;436;p35">
            <a:hlinkClick r:id="" action="ppaction://noaction"/>
          </p:cNvPr>
          <p:cNvSpPr/>
          <p:nvPr/>
        </p:nvSpPr>
        <p:spPr>
          <a:xfrm>
            <a:off x="1342065" y="3340774"/>
            <a:ext cx="225464" cy="752702"/>
          </a:xfrm>
          <a:custGeom>
            <a:avLst/>
            <a:gdLst/>
            <a:ahLst/>
            <a:cxnLst/>
            <a:rect l="l" t="t" r="r" b="b"/>
            <a:pathLst>
              <a:path w="1950" h="6510" extrusionOk="0">
                <a:moveTo>
                  <a:pt x="0" y="1"/>
                </a:moveTo>
                <a:lnTo>
                  <a:pt x="0" y="6510"/>
                </a:lnTo>
                <a:lnTo>
                  <a:pt x="1950" y="6510"/>
                </a:lnTo>
                <a:lnTo>
                  <a:pt x="1950"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19</a:t>
            </a:r>
            <a:endParaRPr sz="1200">
              <a:solidFill>
                <a:srgbClr val="FFFFFF"/>
              </a:solidFill>
              <a:latin typeface="Bebas Neue"/>
              <a:ea typeface="Bebas Neue"/>
              <a:cs typeface="Bebas Neue"/>
              <a:sym typeface="Bebas Neue"/>
            </a:endParaRPr>
          </a:p>
        </p:txBody>
      </p:sp>
      <p:sp>
        <p:nvSpPr>
          <p:cNvPr id="437" name="Google Shape;437;p35">
            <a:hlinkClick r:id="" action="ppaction://noaction"/>
          </p:cNvPr>
          <p:cNvSpPr/>
          <p:nvPr/>
        </p:nvSpPr>
        <p:spPr>
          <a:xfrm>
            <a:off x="1567410"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20</a:t>
            </a:r>
            <a:endParaRPr sz="1200">
              <a:solidFill>
                <a:schemeClr val="dk1"/>
              </a:solidFill>
              <a:latin typeface="Bebas Neue"/>
              <a:ea typeface="Bebas Neue"/>
              <a:cs typeface="Bebas Neue"/>
              <a:sym typeface="Bebas Neue"/>
            </a:endParaRPr>
          </a:p>
        </p:txBody>
      </p:sp>
      <p:sp>
        <p:nvSpPr>
          <p:cNvPr id="438" name="Google Shape;438;p35">
            <a:hlinkClick r:id="" action="ppaction://noaction"/>
          </p:cNvPr>
          <p:cNvSpPr/>
          <p:nvPr/>
        </p:nvSpPr>
        <p:spPr>
          <a:xfrm>
            <a:off x="1794605"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21</a:t>
            </a:r>
            <a:endParaRPr sz="1200">
              <a:solidFill>
                <a:srgbClr val="FFFFFF"/>
              </a:solidFill>
              <a:latin typeface="Bebas Neue"/>
              <a:ea typeface="Bebas Neue"/>
              <a:cs typeface="Bebas Neue"/>
              <a:sym typeface="Bebas Neue"/>
            </a:endParaRPr>
          </a:p>
        </p:txBody>
      </p:sp>
      <p:sp>
        <p:nvSpPr>
          <p:cNvPr id="439" name="Google Shape;439;p35">
            <a:hlinkClick r:id="" action="ppaction://noaction"/>
          </p:cNvPr>
          <p:cNvSpPr/>
          <p:nvPr/>
        </p:nvSpPr>
        <p:spPr>
          <a:xfrm>
            <a:off x="2021800" y="3340774"/>
            <a:ext cx="225579" cy="752702"/>
          </a:xfrm>
          <a:custGeom>
            <a:avLst/>
            <a:gdLst/>
            <a:ahLst/>
            <a:cxnLst/>
            <a:rect l="l" t="t" r="r" b="b"/>
            <a:pathLst>
              <a:path w="1951" h="6510" extrusionOk="0">
                <a:moveTo>
                  <a:pt x="1" y="1"/>
                </a:moveTo>
                <a:lnTo>
                  <a:pt x="1" y="6510"/>
                </a:lnTo>
                <a:lnTo>
                  <a:pt x="1950" y="6510"/>
                </a:lnTo>
                <a:lnTo>
                  <a:pt x="1950" y="1"/>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22</a:t>
            </a:r>
            <a:endParaRPr sz="1200">
              <a:solidFill>
                <a:schemeClr val="dk1"/>
              </a:solidFill>
              <a:latin typeface="Bebas Neue"/>
              <a:ea typeface="Bebas Neue"/>
              <a:cs typeface="Bebas Neue"/>
              <a:sym typeface="Bebas Neue"/>
            </a:endParaRPr>
          </a:p>
        </p:txBody>
      </p:sp>
      <p:sp>
        <p:nvSpPr>
          <p:cNvPr id="440" name="Google Shape;440;p35">
            <a:hlinkClick r:id="" action="ppaction://noaction"/>
          </p:cNvPr>
          <p:cNvSpPr/>
          <p:nvPr/>
        </p:nvSpPr>
        <p:spPr>
          <a:xfrm>
            <a:off x="2248995"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13</a:t>
            </a:r>
            <a:endParaRPr sz="1200">
              <a:solidFill>
                <a:schemeClr val="dk1"/>
              </a:solidFill>
              <a:latin typeface="Bebas Neue"/>
              <a:ea typeface="Bebas Neue"/>
              <a:cs typeface="Bebas Neue"/>
              <a:sym typeface="Bebas Neue"/>
            </a:endParaRPr>
          </a:p>
        </p:txBody>
      </p:sp>
      <p:sp>
        <p:nvSpPr>
          <p:cNvPr id="441" name="Google Shape;441;p35">
            <a:hlinkClick r:id="" action="ppaction://noaction"/>
          </p:cNvPr>
          <p:cNvSpPr/>
          <p:nvPr/>
        </p:nvSpPr>
        <p:spPr>
          <a:xfrm>
            <a:off x="247445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14</a:t>
            </a:r>
            <a:endParaRPr sz="1200">
              <a:solidFill>
                <a:schemeClr val="dk1"/>
              </a:solidFill>
              <a:latin typeface="Bebas Neue"/>
              <a:ea typeface="Bebas Neue"/>
              <a:cs typeface="Bebas Neue"/>
              <a:sym typeface="Bebas Neue"/>
            </a:endParaRPr>
          </a:p>
        </p:txBody>
      </p:sp>
      <p:sp>
        <p:nvSpPr>
          <p:cNvPr id="442" name="Google Shape;442;p35">
            <a:hlinkClick r:id="rId10" action="ppaction://hlinksldjump"/>
          </p:cNvPr>
          <p:cNvSpPr/>
          <p:nvPr/>
        </p:nvSpPr>
        <p:spPr>
          <a:xfrm>
            <a:off x="2701651"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15</a:t>
            </a:r>
            <a:endParaRPr sz="1200">
              <a:solidFill>
                <a:srgbClr val="FFFFFF"/>
              </a:solidFill>
              <a:latin typeface="Bebas Neue"/>
              <a:ea typeface="Bebas Neue"/>
              <a:cs typeface="Bebas Neue"/>
              <a:sym typeface="Bebas Neue"/>
            </a:endParaRPr>
          </a:p>
        </p:txBody>
      </p:sp>
      <p:sp>
        <p:nvSpPr>
          <p:cNvPr id="443" name="Google Shape;443;p35">
            <a:hlinkClick r:id="" action="ppaction://noaction"/>
          </p:cNvPr>
          <p:cNvSpPr/>
          <p:nvPr/>
        </p:nvSpPr>
        <p:spPr>
          <a:xfrm>
            <a:off x="2928846"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16</a:t>
            </a:r>
            <a:endParaRPr sz="1200">
              <a:solidFill>
                <a:srgbClr val="FFFFFF"/>
              </a:solidFill>
              <a:latin typeface="Bebas Neue"/>
              <a:ea typeface="Bebas Neue"/>
              <a:cs typeface="Bebas Neue"/>
              <a:sym typeface="Bebas Neue"/>
            </a:endParaRPr>
          </a:p>
        </p:txBody>
      </p:sp>
      <p:grpSp>
        <p:nvGrpSpPr>
          <p:cNvPr id="444" name="Google Shape;444;p35"/>
          <p:cNvGrpSpPr/>
          <p:nvPr/>
        </p:nvGrpSpPr>
        <p:grpSpPr>
          <a:xfrm>
            <a:off x="2344040" y="946492"/>
            <a:ext cx="770519" cy="750846"/>
            <a:chOff x="2464210" y="1487837"/>
            <a:chExt cx="742741" cy="760658"/>
          </a:xfrm>
        </p:grpSpPr>
        <p:sp>
          <p:nvSpPr>
            <p:cNvPr id="445" name="Google Shape;445;p35"/>
            <p:cNvSpPr/>
            <p:nvPr/>
          </p:nvSpPr>
          <p:spPr>
            <a:xfrm>
              <a:off x="3089925" y="1865118"/>
              <a:ext cx="117025" cy="383378"/>
            </a:xfrm>
            <a:custGeom>
              <a:avLst/>
              <a:gdLst/>
              <a:ahLst/>
              <a:cxnLst/>
              <a:rect l="l" t="t" r="r" b="b"/>
              <a:pathLst>
                <a:path w="999" h="3378" extrusionOk="0">
                  <a:moveTo>
                    <a:pt x="1" y="1"/>
                  </a:moveTo>
                  <a:lnTo>
                    <a:pt x="1" y="3378"/>
                  </a:lnTo>
                  <a:lnTo>
                    <a:pt x="999" y="3378"/>
                  </a:lnTo>
                  <a:lnTo>
                    <a:pt x="1" y="1"/>
                  </a:lnTo>
                  <a:close/>
                </a:path>
              </a:pathLst>
            </a:custGeom>
            <a:solidFill>
              <a:srgbClr val="3C92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5"/>
            <p:cNvSpPr/>
            <p:nvPr/>
          </p:nvSpPr>
          <p:spPr>
            <a:xfrm>
              <a:off x="2464210" y="1487837"/>
              <a:ext cx="651022" cy="760658"/>
            </a:xfrm>
            <a:custGeom>
              <a:avLst/>
              <a:gdLst/>
              <a:ahLst/>
              <a:cxnLst/>
              <a:rect l="l" t="t" r="r" b="b"/>
              <a:pathLst>
                <a:path w="5558" h="6494" extrusionOk="0">
                  <a:moveTo>
                    <a:pt x="1" y="0"/>
                  </a:moveTo>
                  <a:lnTo>
                    <a:pt x="1" y="6494"/>
                  </a:lnTo>
                  <a:lnTo>
                    <a:pt x="5558" y="6494"/>
                  </a:lnTo>
                  <a:lnTo>
                    <a:pt x="55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5"/>
            <p:cNvSpPr/>
            <p:nvPr/>
          </p:nvSpPr>
          <p:spPr>
            <a:xfrm>
              <a:off x="2525353" y="1550737"/>
              <a:ext cx="528736" cy="634858"/>
            </a:xfrm>
            <a:custGeom>
              <a:avLst/>
              <a:gdLst/>
              <a:ahLst/>
              <a:cxnLst/>
              <a:rect l="l" t="t" r="r" b="b"/>
              <a:pathLst>
                <a:path w="4514" h="5420" extrusionOk="0">
                  <a:moveTo>
                    <a:pt x="1" y="0"/>
                  </a:moveTo>
                  <a:lnTo>
                    <a:pt x="1" y="5419"/>
                  </a:lnTo>
                  <a:lnTo>
                    <a:pt x="4514" y="5419"/>
                  </a:lnTo>
                  <a:lnTo>
                    <a:pt x="451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5"/>
            <p:cNvSpPr/>
            <p:nvPr/>
          </p:nvSpPr>
          <p:spPr>
            <a:xfrm>
              <a:off x="2525353" y="1802219"/>
              <a:ext cx="329142" cy="383375"/>
            </a:xfrm>
            <a:custGeom>
              <a:avLst/>
              <a:gdLst/>
              <a:ahLst/>
              <a:cxnLst/>
              <a:rect l="l" t="t" r="r" b="b"/>
              <a:pathLst>
                <a:path w="2810" h="3273" extrusionOk="0">
                  <a:moveTo>
                    <a:pt x="1400" y="1"/>
                  </a:moveTo>
                  <a:cubicBezTo>
                    <a:pt x="943" y="1"/>
                    <a:pt x="346" y="1420"/>
                    <a:pt x="1" y="2382"/>
                  </a:cubicBezTo>
                  <a:lnTo>
                    <a:pt x="1" y="3272"/>
                  </a:lnTo>
                  <a:lnTo>
                    <a:pt x="2810" y="3272"/>
                  </a:lnTo>
                  <a:cubicBezTo>
                    <a:pt x="2748" y="3042"/>
                    <a:pt x="2641" y="2582"/>
                    <a:pt x="2488" y="2060"/>
                  </a:cubicBezTo>
                  <a:cubicBezTo>
                    <a:pt x="2211" y="1123"/>
                    <a:pt x="1812" y="49"/>
                    <a:pt x="1428" y="2"/>
                  </a:cubicBezTo>
                  <a:cubicBezTo>
                    <a:pt x="1419" y="1"/>
                    <a:pt x="1409" y="1"/>
                    <a:pt x="1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5"/>
            <p:cNvSpPr/>
            <p:nvPr/>
          </p:nvSpPr>
          <p:spPr>
            <a:xfrm>
              <a:off x="2764536" y="1832791"/>
              <a:ext cx="289552" cy="352803"/>
            </a:xfrm>
            <a:custGeom>
              <a:avLst/>
              <a:gdLst/>
              <a:ahLst/>
              <a:cxnLst/>
              <a:rect l="l" t="t" r="r" b="b"/>
              <a:pathLst>
                <a:path w="2472" h="3012" extrusionOk="0">
                  <a:moveTo>
                    <a:pt x="1617" y="1"/>
                  </a:moveTo>
                  <a:cubicBezTo>
                    <a:pt x="1252" y="1"/>
                    <a:pt x="790" y="929"/>
                    <a:pt x="446" y="1799"/>
                  </a:cubicBezTo>
                  <a:cubicBezTo>
                    <a:pt x="246" y="2274"/>
                    <a:pt x="92" y="2735"/>
                    <a:pt x="0" y="3011"/>
                  </a:cubicBezTo>
                  <a:lnTo>
                    <a:pt x="2472" y="3011"/>
                  </a:lnTo>
                  <a:lnTo>
                    <a:pt x="2472" y="1353"/>
                  </a:lnTo>
                  <a:cubicBezTo>
                    <a:pt x="2226" y="663"/>
                    <a:pt x="1935" y="49"/>
                    <a:pt x="1643" y="2"/>
                  </a:cubicBezTo>
                  <a:cubicBezTo>
                    <a:pt x="1634" y="1"/>
                    <a:pt x="1626" y="1"/>
                    <a:pt x="1617" y="1"/>
                  </a:cubicBezTo>
                  <a:close/>
                </a:path>
              </a:pathLst>
            </a:custGeom>
            <a:solidFill>
              <a:srgbClr val="416F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5"/>
            <p:cNvSpPr/>
            <p:nvPr/>
          </p:nvSpPr>
          <p:spPr>
            <a:xfrm>
              <a:off x="2784331" y="1739554"/>
              <a:ext cx="75550" cy="79182"/>
            </a:xfrm>
            <a:custGeom>
              <a:avLst/>
              <a:gdLst/>
              <a:ahLst/>
              <a:cxnLst/>
              <a:rect l="l" t="t" r="r" b="b"/>
              <a:pathLst>
                <a:path w="645" h="676" extrusionOk="0">
                  <a:moveTo>
                    <a:pt x="323" y="0"/>
                  </a:moveTo>
                  <a:cubicBezTo>
                    <a:pt x="138" y="0"/>
                    <a:pt x="0" y="154"/>
                    <a:pt x="0" y="338"/>
                  </a:cubicBezTo>
                  <a:cubicBezTo>
                    <a:pt x="0" y="522"/>
                    <a:pt x="138" y="676"/>
                    <a:pt x="323" y="676"/>
                  </a:cubicBezTo>
                  <a:cubicBezTo>
                    <a:pt x="491" y="676"/>
                    <a:pt x="645" y="522"/>
                    <a:pt x="645" y="338"/>
                  </a:cubicBezTo>
                  <a:cubicBezTo>
                    <a:pt x="645" y="154"/>
                    <a:pt x="491" y="0"/>
                    <a:pt x="3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5"/>
            <p:cNvSpPr/>
            <p:nvPr/>
          </p:nvSpPr>
          <p:spPr>
            <a:xfrm>
              <a:off x="2561312" y="1654984"/>
              <a:ext cx="145830" cy="68523"/>
            </a:xfrm>
            <a:custGeom>
              <a:avLst/>
              <a:gdLst/>
              <a:ahLst/>
              <a:cxnLst/>
              <a:rect l="l" t="t" r="r" b="b"/>
              <a:pathLst>
                <a:path w="1245" h="585" extrusionOk="0">
                  <a:moveTo>
                    <a:pt x="538" y="1"/>
                  </a:moveTo>
                  <a:cubicBezTo>
                    <a:pt x="400" y="16"/>
                    <a:pt x="323" y="139"/>
                    <a:pt x="354" y="277"/>
                  </a:cubicBezTo>
                  <a:cubicBezTo>
                    <a:pt x="338" y="274"/>
                    <a:pt x="322" y="273"/>
                    <a:pt x="306" y="273"/>
                  </a:cubicBezTo>
                  <a:cubicBezTo>
                    <a:pt x="142" y="273"/>
                    <a:pt x="1" y="416"/>
                    <a:pt x="1" y="584"/>
                  </a:cubicBezTo>
                  <a:lnTo>
                    <a:pt x="1244" y="584"/>
                  </a:lnTo>
                  <a:cubicBezTo>
                    <a:pt x="1244" y="461"/>
                    <a:pt x="1198" y="338"/>
                    <a:pt x="1106" y="277"/>
                  </a:cubicBezTo>
                  <a:cubicBezTo>
                    <a:pt x="1048" y="229"/>
                    <a:pt x="973" y="205"/>
                    <a:pt x="894" y="205"/>
                  </a:cubicBezTo>
                  <a:cubicBezTo>
                    <a:pt x="847" y="205"/>
                    <a:pt x="799" y="214"/>
                    <a:pt x="753" y="231"/>
                  </a:cubicBezTo>
                  <a:cubicBezTo>
                    <a:pt x="753" y="93"/>
                    <a:pt x="661" y="1"/>
                    <a:pt x="5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5"/>
            <p:cNvSpPr/>
            <p:nvPr/>
          </p:nvSpPr>
          <p:spPr>
            <a:xfrm>
              <a:off x="2884947" y="1705351"/>
              <a:ext cx="100851" cy="41465"/>
            </a:xfrm>
            <a:custGeom>
              <a:avLst/>
              <a:gdLst/>
              <a:ahLst/>
              <a:cxnLst/>
              <a:rect l="l" t="t" r="r" b="b"/>
              <a:pathLst>
                <a:path w="861" h="354" extrusionOk="0">
                  <a:moveTo>
                    <a:pt x="395" y="1"/>
                  </a:moveTo>
                  <a:cubicBezTo>
                    <a:pt x="307" y="1"/>
                    <a:pt x="212" y="53"/>
                    <a:pt x="246" y="139"/>
                  </a:cubicBezTo>
                  <a:cubicBezTo>
                    <a:pt x="238" y="138"/>
                    <a:pt x="229" y="137"/>
                    <a:pt x="220" y="137"/>
                  </a:cubicBezTo>
                  <a:cubicBezTo>
                    <a:pt x="95" y="137"/>
                    <a:pt x="1" y="239"/>
                    <a:pt x="1" y="354"/>
                  </a:cubicBezTo>
                  <a:lnTo>
                    <a:pt x="845" y="354"/>
                  </a:lnTo>
                  <a:cubicBezTo>
                    <a:pt x="861" y="277"/>
                    <a:pt x="830" y="200"/>
                    <a:pt x="768" y="139"/>
                  </a:cubicBezTo>
                  <a:cubicBezTo>
                    <a:pt x="719" y="109"/>
                    <a:pt x="663" y="92"/>
                    <a:pt x="609" y="92"/>
                  </a:cubicBezTo>
                  <a:cubicBezTo>
                    <a:pt x="579" y="92"/>
                    <a:pt x="550" y="97"/>
                    <a:pt x="523" y="108"/>
                  </a:cubicBezTo>
                  <a:cubicBezTo>
                    <a:pt x="530" y="33"/>
                    <a:pt x="465" y="1"/>
                    <a:pt x="3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3" name="Google Shape;453;p35"/>
          <p:cNvGrpSpPr/>
          <p:nvPr/>
        </p:nvGrpSpPr>
        <p:grpSpPr>
          <a:xfrm>
            <a:off x="2344049" y="3378120"/>
            <a:ext cx="770502" cy="713616"/>
            <a:chOff x="2464210" y="3951240"/>
            <a:chExt cx="780571" cy="722942"/>
          </a:xfrm>
        </p:grpSpPr>
        <p:sp>
          <p:nvSpPr>
            <p:cNvPr id="454" name="Google Shape;454;p35"/>
            <p:cNvSpPr/>
            <p:nvPr/>
          </p:nvSpPr>
          <p:spPr>
            <a:xfrm>
              <a:off x="2464210" y="4001606"/>
              <a:ext cx="780571" cy="672575"/>
            </a:xfrm>
            <a:custGeom>
              <a:avLst/>
              <a:gdLst/>
              <a:ahLst/>
              <a:cxnLst/>
              <a:rect l="l" t="t" r="r" b="b"/>
              <a:pathLst>
                <a:path w="6664" h="5742" extrusionOk="0">
                  <a:moveTo>
                    <a:pt x="1" y="0"/>
                  </a:moveTo>
                  <a:lnTo>
                    <a:pt x="1" y="5742"/>
                  </a:lnTo>
                  <a:lnTo>
                    <a:pt x="6663" y="5742"/>
                  </a:lnTo>
                  <a:lnTo>
                    <a:pt x="66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5"/>
            <p:cNvSpPr/>
            <p:nvPr/>
          </p:nvSpPr>
          <p:spPr>
            <a:xfrm>
              <a:off x="2464210" y="4001606"/>
              <a:ext cx="780571" cy="167265"/>
            </a:xfrm>
            <a:custGeom>
              <a:avLst/>
              <a:gdLst/>
              <a:ahLst/>
              <a:cxnLst/>
              <a:rect l="l" t="t" r="r" b="b"/>
              <a:pathLst>
                <a:path w="6664" h="1428" extrusionOk="0">
                  <a:moveTo>
                    <a:pt x="1" y="0"/>
                  </a:moveTo>
                  <a:lnTo>
                    <a:pt x="1" y="1428"/>
                  </a:lnTo>
                  <a:lnTo>
                    <a:pt x="6663" y="1428"/>
                  </a:lnTo>
                  <a:lnTo>
                    <a:pt x="6663" y="0"/>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5"/>
            <p:cNvSpPr/>
            <p:nvPr/>
          </p:nvSpPr>
          <p:spPr>
            <a:xfrm>
              <a:off x="2696131" y="4276632"/>
              <a:ext cx="316609" cy="68523"/>
            </a:xfrm>
            <a:custGeom>
              <a:avLst/>
              <a:gdLst/>
              <a:ahLst/>
              <a:cxnLst/>
              <a:rect l="l" t="t" r="r" b="b"/>
              <a:pathLst>
                <a:path w="2703" h="585" extrusionOk="0">
                  <a:moveTo>
                    <a:pt x="1" y="1"/>
                  </a:moveTo>
                  <a:lnTo>
                    <a:pt x="1" y="584"/>
                  </a:lnTo>
                  <a:lnTo>
                    <a:pt x="2703" y="584"/>
                  </a:lnTo>
                  <a:lnTo>
                    <a:pt x="2703" y="1"/>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5"/>
            <p:cNvSpPr/>
            <p:nvPr/>
          </p:nvSpPr>
          <p:spPr>
            <a:xfrm>
              <a:off x="2464210" y="4001606"/>
              <a:ext cx="64891" cy="64774"/>
            </a:xfrm>
            <a:custGeom>
              <a:avLst/>
              <a:gdLst/>
              <a:ahLst/>
              <a:cxnLst/>
              <a:rect l="l" t="t" r="r" b="b"/>
              <a:pathLst>
                <a:path w="554" h="553" extrusionOk="0">
                  <a:moveTo>
                    <a:pt x="1" y="0"/>
                  </a:moveTo>
                  <a:lnTo>
                    <a:pt x="1"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5"/>
            <p:cNvSpPr/>
            <p:nvPr/>
          </p:nvSpPr>
          <p:spPr>
            <a:xfrm>
              <a:off x="3179885" y="4001606"/>
              <a:ext cx="64891" cy="64774"/>
            </a:xfrm>
            <a:custGeom>
              <a:avLst/>
              <a:gdLst/>
              <a:ahLst/>
              <a:cxnLst/>
              <a:rect l="l" t="t" r="r" b="b"/>
              <a:pathLst>
                <a:path w="554" h="553" extrusionOk="0">
                  <a:moveTo>
                    <a:pt x="0" y="0"/>
                  </a:moveTo>
                  <a:lnTo>
                    <a:pt x="0"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5"/>
            <p:cNvSpPr/>
            <p:nvPr/>
          </p:nvSpPr>
          <p:spPr>
            <a:xfrm>
              <a:off x="2464210" y="4609287"/>
              <a:ext cx="64891" cy="64891"/>
            </a:xfrm>
            <a:custGeom>
              <a:avLst/>
              <a:gdLst/>
              <a:ahLst/>
              <a:cxnLst/>
              <a:rect l="l" t="t" r="r" b="b"/>
              <a:pathLst>
                <a:path w="554" h="554" extrusionOk="0">
                  <a:moveTo>
                    <a:pt x="1" y="1"/>
                  </a:moveTo>
                  <a:lnTo>
                    <a:pt x="1"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5"/>
            <p:cNvSpPr/>
            <p:nvPr/>
          </p:nvSpPr>
          <p:spPr>
            <a:xfrm>
              <a:off x="3179885" y="4609287"/>
              <a:ext cx="64891" cy="64891"/>
            </a:xfrm>
            <a:custGeom>
              <a:avLst/>
              <a:gdLst/>
              <a:ahLst/>
              <a:cxnLst/>
              <a:rect l="l" t="t" r="r" b="b"/>
              <a:pathLst>
                <a:path w="554" h="554" extrusionOk="0">
                  <a:moveTo>
                    <a:pt x="0" y="1"/>
                  </a:moveTo>
                  <a:lnTo>
                    <a:pt x="0"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5"/>
            <p:cNvSpPr/>
            <p:nvPr/>
          </p:nvSpPr>
          <p:spPr>
            <a:xfrm>
              <a:off x="2775312" y="3951240"/>
              <a:ext cx="158363" cy="50484"/>
            </a:xfrm>
            <a:custGeom>
              <a:avLst/>
              <a:gdLst/>
              <a:ahLst/>
              <a:cxnLst/>
              <a:rect l="l" t="t" r="r" b="b"/>
              <a:pathLst>
                <a:path w="1352" h="431" extrusionOk="0">
                  <a:moveTo>
                    <a:pt x="0" y="0"/>
                  </a:moveTo>
                  <a:lnTo>
                    <a:pt x="0" y="430"/>
                  </a:lnTo>
                  <a:lnTo>
                    <a:pt x="1351" y="430"/>
                  </a:lnTo>
                  <a:lnTo>
                    <a:pt x="13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2" name="Google Shape;462;p35"/>
          <p:cNvSpPr/>
          <p:nvPr/>
        </p:nvSpPr>
        <p:spPr>
          <a:xfrm>
            <a:off x="719975" y="4555100"/>
            <a:ext cx="7703985" cy="47550"/>
          </a:xfrm>
          <a:custGeom>
            <a:avLst/>
            <a:gdLst/>
            <a:ahLst/>
            <a:cxnLst/>
            <a:rect l="l" t="t" r="r" b="b"/>
            <a:pathLst>
              <a:path w="27142" h="538" extrusionOk="0">
                <a:moveTo>
                  <a:pt x="0" y="1"/>
                </a:moveTo>
                <a:lnTo>
                  <a:pt x="0" y="538"/>
                </a:lnTo>
                <a:lnTo>
                  <a:pt x="27141" y="538"/>
                </a:lnTo>
                <a:lnTo>
                  <a:pt x="271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Rectangle 54"/>
          <p:cNvSpPr/>
          <p:nvPr/>
        </p:nvSpPr>
        <p:spPr>
          <a:xfrm>
            <a:off x="8659627" y="4247306"/>
            <a:ext cx="284052" cy="307777"/>
          </a:xfrm>
          <a:prstGeom prst="rect">
            <a:avLst/>
          </a:prstGeom>
        </p:spPr>
        <p:txBody>
          <a:bodyPr wrap="none">
            <a:spAutoFit/>
          </a:bodyPr>
          <a:lstStyle/>
          <a:p>
            <a:r>
              <a:rPr lang="ar-SA" dirty="0" smtClean="0"/>
              <a:t>7</a:t>
            </a:r>
            <a:endParaRPr lang="ar-SA" dirty="0"/>
          </a:p>
        </p:txBody>
      </p:sp>
    </p:spTree>
    <p:extLst>
      <p:ext uri="{BB962C8B-B14F-4D97-AF65-F5344CB8AC3E}">
        <p14:creationId xmlns:p14="http://schemas.microsoft.com/office/powerpoint/2010/main" val="2109674368"/>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36"/>
          <p:cNvSpPr/>
          <p:nvPr/>
        </p:nvSpPr>
        <p:spPr>
          <a:xfrm>
            <a:off x="789959" y="539976"/>
            <a:ext cx="2516270" cy="4015107"/>
          </a:xfrm>
          <a:custGeom>
            <a:avLst/>
            <a:gdLst/>
            <a:ahLst/>
            <a:cxnLst/>
            <a:rect l="l" t="t" r="r" b="b"/>
            <a:pathLst>
              <a:path w="23581" h="34726" extrusionOk="0">
                <a:moveTo>
                  <a:pt x="1" y="1"/>
                </a:moveTo>
                <a:lnTo>
                  <a:pt x="1" y="34725"/>
                </a:lnTo>
                <a:lnTo>
                  <a:pt x="23581" y="34725"/>
                </a:lnTo>
                <a:lnTo>
                  <a:pt x="235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6"/>
          <p:cNvSpPr/>
          <p:nvPr/>
        </p:nvSpPr>
        <p:spPr>
          <a:xfrm>
            <a:off x="886723" y="648200"/>
            <a:ext cx="2322741" cy="1049159"/>
          </a:xfrm>
          <a:custGeom>
            <a:avLst/>
            <a:gdLst/>
            <a:ahLst/>
            <a:cxnLst/>
            <a:rect l="l" t="t" r="r" b="b"/>
            <a:pathLst>
              <a:path w="21892" h="9074" extrusionOk="0">
                <a:moveTo>
                  <a:pt x="0" y="1"/>
                </a:moveTo>
                <a:lnTo>
                  <a:pt x="0" y="9074"/>
                </a:lnTo>
                <a:lnTo>
                  <a:pt x="21891" y="9074"/>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6"/>
          <p:cNvSpPr/>
          <p:nvPr/>
        </p:nvSpPr>
        <p:spPr>
          <a:xfrm>
            <a:off x="886723" y="1846374"/>
            <a:ext cx="2322741" cy="1050893"/>
          </a:xfrm>
          <a:custGeom>
            <a:avLst/>
            <a:gdLst/>
            <a:ahLst/>
            <a:cxnLst/>
            <a:rect l="l" t="t" r="r" b="b"/>
            <a:pathLst>
              <a:path w="21892" h="9089" extrusionOk="0">
                <a:moveTo>
                  <a:pt x="0" y="0"/>
                </a:moveTo>
                <a:lnTo>
                  <a:pt x="0" y="9088"/>
                </a:lnTo>
                <a:lnTo>
                  <a:pt x="21891" y="9088"/>
                </a:lnTo>
                <a:lnTo>
                  <a:pt x="2189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6"/>
          <p:cNvSpPr/>
          <p:nvPr/>
        </p:nvSpPr>
        <p:spPr>
          <a:xfrm>
            <a:off x="886723" y="3042582"/>
            <a:ext cx="2322741" cy="1050893"/>
          </a:xfrm>
          <a:custGeom>
            <a:avLst/>
            <a:gdLst/>
            <a:ahLst/>
            <a:cxnLst/>
            <a:rect l="l" t="t" r="r" b="b"/>
            <a:pathLst>
              <a:path w="21892" h="9089" extrusionOk="0">
                <a:moveTo>
                  <a:pt x="0" y="1"/>
                </a:moveTo>
                <a:lnTo>
                  <a:pt x="0" y="9089"/>
                </a:lnTo>
                <a:lnTo>
                  <a:pt x="21891" y="9089"/>
                </a:lnTo>
                <a:lnTo>
                  <a:pt x="218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6">
            <a:hlinkClick r:id="rId3" action="ppaction://hlinksldjump"/>
          </p:cNvPr>
          <p:cNvSpPr/>
          <p:nvPr/>
        </p:nvSpPr>
        <p:spPr>
          <a:xfrm>
            <a:off x="88767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07</a:t>
            </a:r>
            <a:endParaRPr sz="1200">
              <a:solidFill>
                <a:schemeClr val="dk1"/>
              </a:solidFill>
              <a:latin typeface="Bebas Neue"/>
              <a:ea typeface="Bebas Neue"/>
              <a:cs typeface="Bebas Neue"/>
              <a:sym typeface="Bebas Neue"/>
            </a:endParaRPr>
          </a:p>
        </p:txBody>
      </p:sp>
      <p:sp>
        <p:nvSpPr>
          <p:cNvPr id="472" name="Google Shape;472;p36">
            <a:hlinkClick r:id="rId4" action="ppaction://hlinksldjump"/>
          </p:cNvPr>
          <p:cNvSpPr/>
          <p:nvPr/>
        </p:nvSpPr>
        <p:spPr>
          <a:xfrm>
            <a:off x="1114870"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08</a:t>
            </a:r>
            <a:endParaRPr sz="1200">
              <a:solidFill>
                <a:srgbClr val="FFFFFF"/>
              </a:solidFill>
              <a:latin typeface="Bebas Neue"/>
              <a:ea typeface="Bebas Neue"/>
              <a:cs typeface="Bebas Neue"/>
              <a:sym typeface="Bebas Neue"/>
            </a:endParaRPr>
          </a:p>
        </p:txBody>
      </p:sp>
      <p:sp>
        <p:nvSpPr>
          <p:cNvPr id="473" name="Google Shape;473;p36">
            <a:hlinkClick r:id="rId5" action="ppaction://hlinksldjump"/>
          </p:cNvPr>
          <p:cNvSpPr/>
          <p:nvPr/>
        </p:nvSpPr>
        <p:spPr>
          <a:xfrm>
            <a:off x="1342065"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09</a:t>
            </a:r>
            <a:endParaRPr sz="1200">
              <a:solidFill>
                <a:schemeClr val="dk1"/>
              </a:solidFill>
              <a:latin typeface="Bebas Neue"/>
              <a:ea typeface="Bebas Neue"/>
              <a:cs typeface="Bebas Neue"/>
              <a:sym typeface="Bebas Neue"/>
            </a:endParaRPr>
          </a:p>
        </p:txBody>
      </p:sp>
      <p:sp>
        <p:nvSpPr>
          <p:cNvPr id="474" name="Google Shape;474;p36">
            <a:hlinkClick r:id="" action="ppaction://noaction"/>
          </p:cNvPr>
          <p:cNvSpPr/>
          <p:nvPr/>
        </p:nvSpPr>
        <p:spPr>
          <a:xfrm>
            <a:off x="1567410"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10</a:t>
            </a:r>
            <a:endParaRPr sz="1200">
              <a:solidFill>
                <a:schemeClr val="dk1"/>
              </a:solidFill>
              <a:latin typeface="Bebas Neue"/>
              <a:ea typeface="Bebas Neue"/>
              <a:cs typeface="Bebas Neue"/>
              <a:sym typeface="Bebas Neue"/>
            </a:endParaRPr>
          </a:p>
        </p:txBody>
      </p:sp>
      <p:sp>
        <p:nvSpPr>
          <p:cNvPr id="475" name="Google Shape;475;p36">
            <a:hlinkClick r:id="" action="ppaction://noaction"/>
          </p:cNvPr>
          <p:cNvSpPr/>
          <p:nvPr/>
        </p:nvSpPr>
        <p:spPr>
          <a:xfrm>
            <a:off x="1794605" y="2144560"/>
            <a:ext cx="227314" cy="752702"/>
          </a:xfrm>
          <a:custGeom>
            <a:avLst/>
            <a:gdLst/>
            <a:ahLst/>
            <a:cxnLst/>
            <a:rect l="l" t="t" r="r" b="b"/>
            <a:pathLst>
              <a:path w="1966" h="6510" extrusionOk="0">
                <a:moveTo>
                  <a:pt x="1" y="0"/>
                </a:moveTo>
                <a:lnTo>
                  <a:pt x="1" y="6509"/>
                </a:lnTo>
                <a:lnTo>
                  <a:pt x="1966" y="6509"/>
                </a:lnTo>
                <a:lnTo>
                  <a:pt x="1966"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11</a:t>
            </a:r>
            <a:endParaRPr sz="1200">
              <a:solidFill>
                <a:srgbClr val="FFFFFF"/>
              </a:solidFill>
              <a:latin typeface="Bebas Neue"/>
              <a:ea typeface="Bebas Neue"/>
              <a:cs typeface="Bebas Neue"/>
              <a:sym typeface="Bebas Neue"/>
            </a:endParaRPr>
          </a:p>
        </p:txBody>
      </p:sp>
      <p:sp>
        <p:nvSpPr>
          <p:cNvPr id="476" name="Google Shape;476;p36">
            <a:hlinkClick r:id="" action="ppaction://noaction"/>
          </p:cNvPr>
          <p:cNvSpPr/>
          <p:nvPr/>
        </p:nvSpPr>
        <p:spPr>
          <a:xfrm>
            <a:off x="2021800"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12</a:t>
            </a:r>
            <a:endParaRPr sz="1200">
              <a:solidFill>
                <a:srgbClr val="FFFFFF"/>
              </a:solidFill>
              <a:latin typeface="Bebas Neue"/>
              <a:ea typeface="Bebas Neue"/>
              <a:cs typeface="Bebas Neue"/>
              <a:sym typeface="Bebas Neue"/>
            </a:endParaRPr>
          </a:p>
        </p:txBody>
      </p:sp>
      <p:sp>
        <p:nvSpPr>
          <p:cNvPr id="477" name="Google Shape;477;p36">
            <a:hlinkClick r:id=""/>
          </p:cNvPr>
          <p:cNvSpPr/>
          <p:nvPr/>
        </p:nvSpPr>
        <p:spPr>
          <a:xfrm>
            <a:off x="887676"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01</a:t>
            </a:r>
            <a:endParaRPr sz="1200">
              <a:solidFill>
                <a:srgbClr val="FFFFFF"/>
              </a:solidFill>
              <a:latin typeface="Bebas Neue"/>
              <a:ea typeface="Bebas Neue"/>
              <a:cs typeface="Bebas Neue"/>
              <a:sym typeface="Bebas Neue"/>
            </a:endParaRPr>
          </a:p>
        </p:txBody>
      </p:sp>
      <p:sp>
        <p:nvSpPr>
          <p:cNvPr id="478" name="Google Shape;478;p36">
            <a:hlinkClick r:id="rId6" action="ppaction://hlinksldjump"/>
          </p:cNvPr>
          <p:cNvSpPr/>
          <p:nvPr/>
        </p:nvSpPr>
        <p:spPr>
          <a:xfrm>
            <a:off x="1114870" y="946495"/>
            <a:ext cx="227314" cy="750853"/>
          </a:xfrm>
          <a:custGeom>
            <a:avLst/>
            <a:gdLst/>
            <a:ahLst/>
            <a:cxnLst/>
            <a:rect l="l" t="t" r="r" b="b"/>
            <a:pathLst>
              <a:path w="1966" h="6494" extrusionOk="0">
                <a:moveTo>
                  <a:pt x="0" y="0"/>
                </a:moveTo>
                <a:lnTo>
                  <a:pt x="0" y="6494"/>
                </a:lnTo>
                <a:lnTo>
                  <a:pt x="1965" y="6494"/>
                </a:lnTo>
                <a:lnTo>
                  <a:pt x="1965"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02</a:t>
            </a:r>
            <a:endParaRPr sz="1200">
              <a:solidFill>
                <a:schemeClr val="dk1"/>
              </a:solidFill>
              <a:latin typeface="Bebas Neue"/>
              <a:ea typeface="Bebas Neue"/>
              <a:cs typeface="Bebas Neue"/>
              <a:sym typeface="Bebas Neue"/>
            </a:endParaRPr>
          </a:p>
        </p:txBody>
      </p:sp>
      <p:sp>
        <p:nvSpPr>
          <p:cNvPr id="479" name="Google Shape;479;p36">
            <a:hlinkClick r:id="rId7" action="ppaction://hlinksldjump"/>
          </p:cNvPr>
          <p:cNvSpPr/>
          <p:nvPr/>
        </p:nvSpPr>
        <p:spPr>
          <a:xfrm>
            <a:off x="1342065" y="946495"/>
            <a:ext cx="225464" cy="750853"/>
          </a:xfrm>
          <a:custGeom>
            <a:avLst/>
            <a:gdLst/>
            <a:ahLst/>
            <a:cxnLst/>
            <a:rect l="l" t="t" r="r" b="b"/>
            <a:pathLst>
              <a:path w="1950" h="6494" extrusionOk="0">
                <a:moveTo>
                  <a:pt x="0" y="0"/>
                </a:moveTo>
                <a:lnTo>
                  <a:pt x="0" y="6494"/>
                </a:lnTo>
                <a:lnTo>
                  <a:pt x="1950" y="6494"/>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03</a:t>
            </a:r>
            <a:endParaRPr sz="1200">
              <a:solidFill>
                <a:srgbClr val="FFFFFF"/>
              </a:solidFill>
              <a:latin typeface="Bebas Neue"/>
              <a:ea typeface="Bebas Neue"/>
              <a:cs typeface="Bebas Neue"/>
              <a:sym typeface="Bebas Neue"/>
            </a:endParaRPr>
          </a:p>
        </p:txBody>
      </p:sp>
      <p:sp>
        <p:nvSpPr>
          <p:cNvPr id="480" name="Google Shape;480;p36">
            <a:hlinkClick r:id="rId8" action="ppaction://hlinksldjump"/>
          </p:cNvPr>
          <p:cNvSpPr/>
          <p:nvPr/>
        </p:nvSpPr>
        <p:spPr>
          <a:xfrm>
            <a:off x="1567410"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04</a:t>
            </a:r>
            <a:endParaRPr sz="1200">
              <a:solidFill>
                <a:srgbClr val="FFFFFF"/>
              </a:solidFill>
              <a:latin typeface="Bebas Neue"/>
              <a:ea typeface="Bebas Neue"/>
              <a:cs typeface="Bebas Neue"/>
              <a:sym typeface="Bebas Neue"/>
            </a:endParaRPr>
          </a:p>
        </p:txBody>
      </p:sp>
      <p:sp>
        <p:nvSpPr>
          <p:cNvPr id="481" name="Google Shape;481;p36">
            <a:hlinkClick r:id="rId9" action="ppaction://hlinksldjump"/>
          </p:cNvPr>
          <p:cNvSpPr/>
          <p:nvPr/>
        </p:nvSpPr>
        <p:spPr>
          <a:xfrm>
            <a:off x="1794605" y="946495"/>
            <a:ext cx="227314" cy="750853"/>
          </a:xfrm>
          <a:custGeom>
            <a:avLst/>
            <a:gdLst/>
            <a:ahLst/>
            <a:cxnLst/>
            <a:rect l="l" t="t" r="r" b="b"/>
            <a:pathLst>
              <a:path w="1966" h="6494" extrusionOk="0">
                <a:moveTo>
                  <a:pt x="1" y="0"/>
                </a:moveTo>
                <a:lnTo>
                  <a:pt x="1" y="6494"/>
                </a:lnTo>
                <a:lnTo>
                  <a:pt x="1966" y="6494"/>
                </a:lnTo>
                <a:lnTo>
                  <a:pt x="1966"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05</a:t>
            </a:r>
            <a:endParaRPr sz="1200">
              <a:solidFill>
                <a:schemeClr val="dk1"/>
              </a:solidFill>
              <a:latin typeface="Bebas Neue"/>
              <a:ea typeface="Bebas Neue"/>
              <a:cs typeface="Bebas Neue"/>
              <a:sym typeface="Bebas Neue"/>
            </a:endParaRPr>
          </a:p>
        </p:txBody>
      </p:sp>
      <p:sp>
        <p:nvSpPr>
          <p:cNvPr id="482" name="Google Shape;482;p36">
            <a:hlinkClick r:id=""/>
          </p:cNvPr>
          <p:cNvSpPr/>
          <p:nvPr/>
        </p:nvSpPr>
        <p:spPr>
          <a:xfrm>
            <a:off x="2021800" y="946495"/>
            <a:ext cx="225579" cy="750853"/>
          </a:xfrm>
          <a:custGeom>
            <a:avLst/>
            <a:gdLst/>
            <a:ahLst/>
            <a:cxnLst/>
            <a:rect l="l" t="t" r="r" b="b"/>
            <a:pathLst>
              <a:path w="1951" h="6494" extrusionOk="0">
                <a:moveTo>
                  <a:pt x="1" y="0"/>
                </a:moveTo>
                <a:lnTo>
                  <a:pt x="1" y="6494"/>
                </a:lnTo>
                <a:lnTo>
                  <a:pt x="1950" y="6494"/>
                </a:lnTo>
                <a:lnTo>
                  <a:pt x="1950"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06</a:t>
            </a:r>
            <a:endParaRPr sz="1200">
              <a:solidFill>
                <a:schemeClr val="dk1"/>
              </a:solidFill>
              <a:latin typeface="Bebas Neue"/>
              <a:ea typeface="Bebas Neue"/>
              <a:cs typeface="Bebas Neue"/>
              <a:sym typeface="Bebas Neue"/>
            </a:endParaRPr>
          </a:p>
        </p:txBody>
      </p:sp>
      <p:sp>
        <p:nvSpPr>
          <p:cNvPr id="483" name="Google Shape;483;p36">
            <a:hlinkClick r:id="" action="ppaction://noaction"/>
          </p:cNvPr>
          <p:cNvSpPr/>
          <p:nvPr/>
        </p:nvSpPr>
        <p:spPr>
          <a:xfrm>
            <a:off x="887676"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rgbClr val="55B499"/>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17</a:t>
            </a:r>
            <a:endParaRPr sz="1200">
              <a:solidFill>
                <a:srgbClr val="FFFFFF"/>
              </a:solidFill>
              <a:latin typeface="Bebas Neue"/>
              <a:ea typeface="Bebas Neue"/>
              <a:cs typeface="Bebas Neue"/>
              <a:sym typeface="Bebas Neue"/>
            </a:endParaRPr>
          </a:p>
        </p:txBody>
      </p:sp>
      <p:sp>
        <p:nvSpPr>
          <p:cNvPr id="484" name="Google Shape;484;p36">
            <a:hlinkClick r:id="" action="ppaction://noaction"/>
          </p:cNvPr>
          <p:cNvSpPr/>
          <p:nvPr/>
        </p:nvSpPr>
        <p:spPr>
          <a:xfrm>
            <a:off x="1114870" y="3340774"/>
            <a:ext cx="227314" cy="752702"/>
          </a:xfrm>
          <a:custGeom>
            <a:avLst/>
            <a:gdLst/>
            <a:ahLst/>
            <a:cxnLst/>
            <a:rect l="l" t="t" r="r" b="b"/>
            <a:pathLst>
              <a:path w="1966" h="6510" extrusionOk="0">
                <a:moveTo>
                  <a:pt x="0" y="1"/>
                </a:moveTo>
                <a:lnTo>
                  <a:pt x="0" y="6510"/>
                </a:lnTo>
                <a:lnTo>
                  <a:pt x="1965" y="6510"/>
                </a:lnTo>
                <a:lnTo>
                  <a:pt x="1965" y="1"/>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18</a:t>
            </a:r>
            <a:endParaRPr sz="1200">
              <a:solidFill>
                <a:srgbClr val="FFFFFF"/>
              </a:solidFill>
              <a:latin typeface="Bebas Neue"/>
              <a:ea typeface="Bebas Neue"/>
              <a:cs typeface="Bebas Neue"/>
              <a:sym typeface="Bebas Neue"/>
            </a:endParaRPr>
          </a:p>
        </p:txBody>
      </p:sp>
      <p:sp>
        <p:nvSpPr>
          <p:cNvPr id="485" name="Google Shape;485;p36">
            <a:hlinkClick r:id="" action="ppaction://noaction"/>
          </p:cNvPr>
          <p:cNvSpPr/>
          <p:nvPr/>
        </p:nvSpPr>
        <p:spPr>
          <a:xfrm>
            <a:off x="1342065" y="3340774"/>
            <a:ext cx="225464" cy="752702"/>
          </a:xfrm>
          <a:custGeom>
            <a:avLst/>
            <a:gdLst/>
            <a:ahLst/>
            <a:cxnLst/>
            <a:rect l="l" t="t" r="r" b="b"/>
            <a:pathLst>
              <a:path w="1950" h="6510" extrusionOk="0">
                <a:moveTo>
                  <a:pt x="0" y="1"/>
                </a:moveTo>
                <a:lnTo>
                  <a:pt x="0" y="6510"/>
                </a:lnTo>
                <a:lnTo>
                  <a:pt x="1950" y="6510"/>
                </a:lnTo>
                <a:lnTo>
                  <a:pt x="1950"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19</a:t>
            </a:r>
            <a:endParaRPr sz="1200">
              <a:solidFill>
                <a:srgbClr val="FFFFFF"/>
              </a:solidFill>
              <a:latin typeface="Bebas Neue"/>
              <a:ea typeface="Bebas Neue"/>
              <a:cs typeface="Bebas Neue"/>
              <a:sym typeface="Bebas Neue"/>
            </a:endParaRPr>
          </a:p>
        </p:txBody>
      </p:sp>
      <p:sp>
        <p:nvSpPr>
          <p:cNvPr id="486" name="Google Shape;486;p36">
            <a:hlinkClick r:id="" action="ppaction://noaction"/>
          </p:cNvPr>
          <p:cNvSpPr/>
          <p:nvPr/>
        </p:nvSpPr>
        <p:spPr>
          <a:xfrm>
            <a:off x="1567410"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20</a:t>
            </a:r>
            <a:endParaRPr sz="1200">
              <a:solidFill>
                <a:schemeClr val="dk1"/>
              </a:solidFill>
              <a:latin typeface="Bebas Neue"/>
              <a:ea typeface="Bebas Neue"/>
              <a:cs typeface="Bebas Neue"/>
              <a:sym typeface="Bebas Neue"/>
            </a:endParaRPr>
          </a:p>
        </p:txBody>
      </p:sp>
      <p:sp>
        <p:nvSpPr>
          <p:cNvPr id="487" name="Google Shape;487;p36">
            <a:hlinkClick r:id="" action="ppaction://noaction"/>
          </p:cNvPr>
          <p:cNvSpPr/>
          <p:nvPr/>
        </p:nvSpPr>
        <p:spPr>
          <a:xfrm>
            <a:off x="1794605" y="3340774"/>
            <a:ext cx="227314" cy="752702"/>
          </a:xfrm>
          <a:custGeom>
            <a:avLst/>
            <a:gdLst/>
            <a:ahLst/>
            <a:cxnLst/>
            <a:rect l="l" t="t" r="r" b="b"/>
            <a:pathLst>
              <a:path w="1966" h="6510" extrusionOk="0">
                <a:moveTo>
                  <a:pt x="1" y="1"/>
                </a:moveTo>
                <a:lnTo>
                  <a:pt x="1" y="6510"/>
                </a:lnTo>
                <a:lnTo>
                  <a:pt x="1966" y="6510"/>
                </a:lnTo>
                <a:lnTo>
                  <a:pt x="1966" y="1"/>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21</a:t>
            </a:r>
            <a:endParaRPr sz="1200">
              <a:solidFill>
                <a:srgbClr val="FFFFFF"/>
              </a:solidFill>
              <a:latin typeface="Bebas Neue"/>
              <a:ea typeface="Bebas Neue"/>
              <a:cs typeface="Bebas Neue"/>
              <a:sym typeface="Bebas Neue"/>
            </a:endParaRPr>
          </a:p>
        </p:txBody>
      </p:sp>
      <p:sp>
        <p:nvSpPr>
          <p:cNvPr id="488" name="Google Shape;488;p36">
            <a:hlinkClick r:id="" action="ppaction://noaction"/>
          </p:cNvPr>
          <p:cNvSpPr/>
          <p:nvPr/>
        </p:nvSpPr>
        <p:spPr>
          <a:xfrm>
            <a:off x="2021800" y="3340774"/>
            <a:ext cx="225579" cy="752702"/>
          </a:xfrm>
          <a:custGeom>
            <a:avLst/>
            <a:gdLst/>
            <a:ahLst/>
            <a:cxnLst/>
            <a:rect l="l" t="t" r="r" b="b"/>
            <a:pathLst>
              <a:path w="1951" h="6510" extrusionOk="0">
                <a:moveTo>
                  <a:pt x="1" y="1"/>
                </a:moveTo>
                <a:lnTo>
                  <a:pt x="1" y="6510"/>
                </a:lnTo>
                <a:lnTo>
                  <a:pt x="1950" y="6510"/>
                </a:lnTo>
                <a:lnTo>
                  <a:pt x="1950" y="1"/>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22</a:t>
            </a:r>
            <a:endParaRPr sz="1200">
              <a:solidFill>
                <a:schemeClr val="dk1"/>
              </a:solidFill>
              <a:latin typeface="Bebas Neue"/>
              <a:ea typeface="Bebas Neue"/>
              <a:cs typeface="Bebas Neue"/>
              <a:sym typeface="Bebas Neue"/>
            </a:endParaRPr>
          </a:p>
        </p:txBody>
      </p:sp>
      <p:sp>
        <p:nvSpPr>
          <p:cNvPr id="489" name="Google Shape;489;p36">
            <a:hlinkClick r:id="" action="ppaction://noaction"/>
          </p:cNvPr>
          <p:cNvSpPr/>
          <p:nvPr/>
        </p:nvSpPr>
        <p:spPr>
          <a:xfrm>
            <a:off x="2248995" y="2144560"/>
            <a:ext cx="225579" cy="752702"/>
          </a:xfrm>
          <a:custGeom>
            <a:avLst/>
            <a:gdLst/>
            <a:ahLst/>
            <a:cxnLst/>
            <a:rect l="l" t="t" r="r" b="b"/>
            <a:pathLst>
              <a:path w="1951" h="6510" extrusionOk="0">
                <a:moveTo>
                  <a:pt x="1" y="0"/>
                </a:moveTo>
                <a:lnTo>
                  <a:pt x="1" y="6509"/>
                </a:lnTo>
                <a:lnTo>
                  <a:pt x="1950" y="6509"/>
                </a:lnTo>
                <a:lnTo>
                  <a:pt x="1950" y="0"/>
                </a:lnTo>
                <a:close/>
              </a:path>
            </a:pathLst>
          </a:custGeom>
          <a:solidFill>
            <a:schemeClr val="dk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13</a:t>
            </a:r>
            <a:endParaRPr sz="1200">
              <a:solidFill>
                <a:schemeClr val="dk1"/>
              </a:solidFill>
              <a:latin typeface="Bebas Neue"/>
              <a:ea typeface="Bebas Neue"/>
              <a:cs typeface="Bebas Neue"/>
              <a:sym typeface="Bebas Neue"/>
            </a:endParaRPr>
          </a:p>
        </p:txBody>
      </p:sp>
      <p:sp>
        <p:nvSpPr>
          <p:cNvPr id="490" name="Google Shape;490;p36">
            <a:hlinkClick r:id="" action="ppaction://noaction"/>
          </p:cNvPr>
          <p:cNvSpPr/>
          <p:nvPr/>
        </p:nvSpPr>
        <p:spPr>
          <a:xfrm>
            <a:off x="2474456" y="2144560"/>
            <a:ext cx="227314" cy="752702"/>
          </a:xfrm>
          <a:custGeom>
            <a:avLst/>
            <a:gdLst/>
            <a:ahLst/>
            <a:cxnLst/>
            <a:rect l="l" t="t" r="r" b="b"/>
            <a:pathLst>
              <a:path w="1966" h="6510" extrusionOk="0">
                <a:moveTo>
                  <a:pt x="0" y="0"/>
                </a:moveTo>
                <a:lnTo>
                  <a:pt x="0" y="6509"/>
                </a:lnTo>
                <a:lnTo>
                  <a:pt x="1965" y="6509"/>
                </a:lnTo>
                <a:lnTo>
                  <a:pt x="1965" y="0"/>
                </a:lnTo>
                <a:close/>
              </a:path>
            </a:pathLst>
          </a:custGeom>
          <a:solidFill>
            <a:schemeClr val="accent3"/>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chemeClr val="dk1"/>
                </a:solidFill>
                <a:latin typeface="Bebas Neue"/>
                <a:ea typeface="Bebas Neue"/>
                <a:cs typeface="Bebas Neue"/>
                <a:sym typeface="Bebas Neue"/>
              </a:rPr>
              <a:t>14</a:t>
            </a:r>
            <a:endParaRPr sz="1200">
              <a:solidFill>
                <a:schemeClr val="dk1"/>
              </a:solidFill>
              <a:latin typeface="Bebas Neue"/>
              <a:ea typeface="Bebas Neue"/>
              <a:cs typeface="Bebas Neue"/>
              <a:sym typeface="Bebas Neue"/>
            </a:endParaRPr>
          </a:p>
        </p:txBody>
      </p:sp>
      <p:sp>
        <p:nvSpPr>
          <p:cNvPr id="491" name="Google Shape;491;p36">
            <a:hlinkClick r:id="rId10" action="ppaction://hlinksldjump"/>
          </p:cNvPr>
          <p:cNvSpPr/>
          <p:nvPr/>
        </p:nvSpPr>
        <p:spPr>
          <a:xfrm>
            <a:off x="2701651"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1"/>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15</a:t>
            </a:r>
            <a:endParaRPr sz="1200">
              <a:solidFill>
                <a:srgbClr val="FFFFFF"/>
              </a:solidFill>
              <a:latin typeface="Bebas Neue"/>
              <a:ea typeface="Bebas Neue"/>
              <a:cs typeface="Bebas Neue"/>
              <a:sym typeface="Bebas Neue"/>
            </a:endParaRPr>
          </a:p>
        </p:txBody>
      </p:sp>
      <p:sp>
        <p:nvSpPr>
          <p:cNvPr id="492" name="Google Shape;492;p36">
            <a:hlinkClick r:id="" action="ppaction://noaction"/>
          </p:cNvPr>
          <p:cNvSpPr/>
          <p:nvPr/>
        </p:nvSpPr>
        <p:spPr>
          <a:xfrm>
            <a:off x="2928846" y="2144560"/>
            <a:ext cx="225464" cy="752702"/>
          </a:xfrm>
          <a:custGeom>
            <a:avLst/>
            <a:gdLst/>
            <a:ahLst/>
            <a:cxnLst/>
            <a:rect l="l" t="t" r="r" b="b"/>
            <a:pathLst>
              <a:path w="1950" h="6510" extrusionOk="0">
                <a:moveTo>
                  <a:pt x="0" y="0"/>
                </a:moveTo>
                <a:lnTo>
                  <a:pt x="0" y="6509"/>
                </a:lnTo>
                <a:lnTo>
                  <a:pt x="1950" y="6509"/>
                </a:lnTo>
                <a:lnTo>
                  <a:pt x="1950" y="0"/>
                </a:lnTo>
                <a:close/>
              </a:path>
            </a:pathLst>
          </a:custGeom>
          <a:solidFill>
            <a:schemeClr val="accent2"/>
          </a:solidFill>
          <a:ln>
            <a:noFill/>
          </a:ln>
        </p:spPr>
        <p:txBody>
          <a:bodyPr spcFirstLastPara="1" wrap="square" lIns="0" tIns="45700" rIns="0" bIns="45700" anchor="t" anchorCtr="0">
            <a:noAutofit/>
          </a:bodyPr>
          <a:lstStyle/>
          <a:p>
            <a:pPr marL="0" lvl="0" indent="0" algn="ctr" rtl="0">
              <a:spcBef>
                <a:spcPts val="0"/>
              </a:spcBef>
              <a:spcAft>
                <a:spcPts val="0"/>
              </a:spcAft>
              <a:buNone/>
            </a:pPr>
            <a:r>
              <a:rPr lang="en" sz="1200">
                <a:solidFill>
                  <a:srgbClr val="FFFFFF"/>
                </a:solidFill>
                <a:latin typeface="Bebas Neue"/>
                <a:ea typeface="Bebas Neue"/>
                <a:cs typeface="Bebas Neue"/>
                <a:sym typeface="Bebas Neue"/>
              </a:rPr>
              <a:t>16</a:t>
            </a:r>
            <a:endParaRPr sz="1200">
              <a:solidFill>
                <a:srgbClr val="FFFFFF"/>
              </a:solidFill>
              <a:latin typeface="Bebas Neue"/>
              <a:ea typeface="Bebas Neue"/>
              <a:cs typeface="Bebas Neue"/>
              <a:sym typeface="Bebas Neue"/>
            </a:endParaRPr>
          </a:p>
        </p:txBody>
      </p:sp>
      <p:grpSp>
        <p:nvGrpSpPr>
          <p:cNvPr id="493" name="Google Shape;493;p36"/>
          <p:cNvGrpSpPr/>
          <p:nvPr/>
        </p:nvGrpSpPr>
        <p:grpSpPr>
          <a:xfrm>
            <a:off x="2344040" y="946492"/>
            <a:ext cx="770519" cy="750846"/>
            <a:chOff x="2464210" y="1487837"/>
            <a:chExt cx="742741" cy="760658"/>
          </a:xfrm>
        </p:grpSpPr>
        <p:sp>
          <p:nvSpPr>
            <p:cNvPr id="494" name="Google Shape;494;p36"/>
            <p:cNvSpPr/>
            <p:nvPr/>
          </p:nvSpPr>
          <p:spPr>
            <a:xfrm>
              <a:off x="3089925" y="1865118"/>
              <a:ext cx="117025" cy="383378"/>
            </a:xfrm>
            <a:custGeom>
              <a:avLst/>
              <a:gdLst/>
              <a:ahLst/>
              <a:cxnLst/>
              <a:rect l="l" t="t" r="r" b="b"/>
              <a:pathLst>
                <a:path w="999" h="3378" extrusionOk="0">
                  <a:moveTo>
                    <a:pt x="1" y="1"/>
                  </a:moveTo>
                  <a:lnTo>
                    <a:pt x="1" y="3378"/>
                  </a:lnTo>
                  <a:lnTo>
                    <a:pt x="999" y="3378"/>
                  </a:lnTo>
                  <a:lnTo>
                    <a:pt x="1" y="1"/>
                  </a:lnTo>
                  <a:close/>
                </a:path>
              </a:pathLst>
            </a:custGeom>
            <a:solidFill>
              <a:srgbClr val="3C92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6"/>
            <p:cNvSpPr/>
            <p:nvPr/>
          </p:nvSpPr>
          <p:spPr>
            <a:xfrm>
              <a:off x="2464210" y="1487837"/>
              <a:ext cx="651022" cy="760658"/>
            </a:xfrm>
            <a:custGeom>
              <a:avLst/>
              <a:gdLst/>
              <a:ahLst/>
              <a:cxnLst/>
              <a:rect l="l" t="t" r="r" b="b"/>
              <a:pathLst>
                <a:path w="5558" h="6494" extrusionOk="0">
                  <a:moveTo>
                    <a:pt x="1" y="0"/>
                  </a:moveTo>
                  <a:lnTo>
                    <a:pt x="1" y="6494"/>
                  </a:lnTo>
                  <a:lnTo>
                    <a:pt x="5558" y="6494"/>
                  </a:lnTo>
                  <a:lnTo>
                    <a:pt x="555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6"/>
            <p:cNvSpPr/>
            <p:nvPr/>
          </p:nvSpPr>
          <p:spPr>
            <a:xfrm>
              <a:off x="2525353" y="1550737"/>
              <a:ext cx="528736" cy="634858"/>
            </a:xfrm>
            <a:custGeom>
              <a:avLst/>
              <a:gdLst/>
              <a:ahLst/>
              <a:cxnLst/>
              <a:rect l="l" t="t" r="r" b="b"/>
              <a:pathLst>
                <a:path w="4514" h="5420" extrusionOk="0">
                  <a:moveTo>
                    <a:pt x="1" y="0"/>
                  </a:moveTo>
                  <a:lnTo>
                    <a:pt x="1" y="5419"/>
                  </a:lnTo>
                  <a:lnTo>
                    <a:pt x="4514" y="5419"/>
                  </a:lnTo>
                  <a:lnTo>
                    <a:pt x="451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6"/>
            <p:cNvSpPr/>
            <p:nvPr/>
          </p:nvSpPr>
          <p:spPr>
            <a:xfrm>
              <a:off x="2525353" y="1802219"/>
              <a:ext cx="329142" cy="383375"/>
            </a:xfrm>
            <a:custGeom>
              <a:avLst/>
              <a:gdLst/>
              <a:ahLst/>
              <a:cxnLst/>
              <a:rect l="l" t="t" r="r" b="b"/>
              <a:pathLst>
                <a:path w="2810" h="3273" extrusionOk="0">
                  <a:moveTo>
                    <a:pt x="1400" y="1"/>
                  </a:moveTo>
                  <a:cubicBezTo>
                    <a:pt x="943" y="1"/>
                    <a:pt x="346" y="1420"/>
                    <a:pt x="1" y="2382"/>
                  </a:cubicBezTo>
                  <a:lnTo>
                    <a:pt x="1" y="3272"/>
                  </a:lnTo>
                  <a:lnTo>
                    <a:pt x="2810" y="3272"/>
                  </a:lnTo>
                  <a:cubicBezTo>
                    <a:pt x="2748" y="3042"/>
                    <a:pt x="2641" y="2582"/>
                    <a:pt x="2488" y="2060"/>
                  </a:cubicBezTo>
                  <a:cubicBezTo>
                    <a:pt x="2211" y="1123"/>
                    <a:pt x="1812" y="49"/>
                    <a:pt x="1428" y="2"/>
                  </a:cubicBezTo>
                  <a:cubicBezTo>
                    <a:pt x="1419" y="1"/>
                    <a:pt x="1409" y="1"/>
                    <a:pt x="1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6"/>
            <p:cNvSpPr/>
            <p:nvPr/>
          </p:nvSpPr>
          <p:spPr>
            <a:xfrm>
              <a:off x="2764536" y="1832791"/>
              <a:ext cx="289552" cy="352803"/>
            </a:xfrm>
            <a:custGeom>
              <a:avLst/>
              <a:gdLst/>
              <a:ahLst/>
              <a:cxnLst/>
              <a:rect l="l" t="t" r="r" b="b"/>
              <a:pathLst>
                <a:path w="2472" h="3012" extrusionOk="0">
                  <a:moveTo>
                    <a:pt x="1617" y="1"/>
                  </a:moveTo>
                  <a:cubicBezTo>
                    <a:pt x="1252" y="1"/>
                    <a:pt x="790" y="929"/>
                    <a:pt x="446" y="1799"/>
                  </a:cubicBezTo>
                  <a:cubicBezTo>
                    <a:pt x="246" y="2274"/>
                    <a:pt x="92" y="2735"/>
                    <a:pt x="0" y="3011"/>
                  </a:cubicBezTo>
                  <a:lnTo>
                    <a:pt x="2472" y="3011"/>
                  </a:lnTo>
                  <a:lnTo>
                    <a:pt x="2472" y="1353"/>
                  </a:lnTo>
                  <a:cubicBezTo>
                    <a:pt x="2226" y="663"/>
                    <a:pt x="1935" y="49"/>
                    <a:pt x="1643" y="2"/>
                  </a:cubicBezTo>
                  <a:cubicBezTo>
                    <a:pt x="1634" y="1"/>
                    <a:pt x="1626" y="1"/>
                    <a:pt x="1617" y="1"/>
                  </a:cubicBezTo>
                  <a:close/>
                </a:path>
              </a:pathLst>
            </a:custGeom>
            <a:solidFill>
              <a:srgbClr val="416F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6"/>
            <p:cNvSpPr/>
            <p:nvPr/>
          </p:nvSpPr>
          <p:spPr>
            <a:xfrm>
              <a:off x="2784331" y="1739554"/>
              <a:ext cx="75550" cy="79182"/>
            </a:xfrm>
            <a:custGeom>
              <a:avLst/>
              <a:gdLst/>
              <a:ahLst/>
              <a:cxnLst/>
              <a:rect l="l" t="t" r="r" b="b"/>
              <a:pathLst>
                <a:path w="645" h="676" extrusionOk="0">
                  <a:moveTo>
                    <a:pt x="323" y="0"/>
                  </a:moveTo>
                  <a:cubicBezTo>
                    <a:pt x="138" y="0"/>
                    <a:pt x="0" y="154"/>
                    <a:pt x="0" y="338"/>
                  </a:cubicBezTo>
                  <a:cubicBezTo>
                    <a:pt x="0" y="522"/>
                    <a:pt x="138" y="676"/>
                    <a:pt x="323" y="676"/>
                  </a:cubicBezTo>
                  <a:cubicBezTo>
                    <a:pt x="491" y="676"/>
                    <a:pt x="645" y="522"/>
                    <a:pt x="645" y="338"/>
                  </a:cubicBezTo>
                  <a:cubicBezTo>
                    <a:pt x="645" y="154"/>
                    <a:pt x="491" y="0"/>
                    <a:pt x="3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6"/>
            <p:cNvSpPr/>
            <p:nvPr/>
          </p:nvSpPr>
          <p:spPr>
            <a:xfrm>
              <a:off x="2561312" y="1654984"/>
              <a:ext cx="145830" cy="68523"/>
            </a:xfrm>
            <a:custGeom>
              <a:avLst/>
              <a:gdLst/>
              <a:ahLst/>
              <a:cxnLst/>
              <a:rect l="l" t="t" r="r" b="b"/>
              <a:pathLst>
                <a:path w="1245" h="585" extrusionOk="0">
                  <a:moveTo>
                    <a:pt x="538" y="1"/>
                  </a:moveTo>
                  <a:cubicBezTo>
                    <a:pt x="400" y="16"/>
                    <a:pt x="323" y="139"/>
                    <a:pt x="354" y="277"/>
                  </a:cubicBezTo>
                  <a:cubicBezTo>
                    <a:pt x="338" y="274"/>
                    <a:pt x="322" y="273"/>
                    <a:pt x="306" y="273"/>
                  </a:cubicBezTo>
                  <a:cubicBezTo>
                    <a:pt x="142" y="273"/>
                    <a:pt x="1" y="416"/>
                    <a:pt x="1" y="584"/>
                  </a:cubicBezTo>
                  <a:lnTo>
                    <a:pt x="1244" y="584"/>
                  </a:lnTo>
                  <a:cubicBezTo>
                    <a:pt x="1244" y="461"/>
                    <a:pt x="1198" y="338"/>
                    <a:pt x="1106" y="277"/>
                  </a:cubicBezTo>
                  <a:cubicBezTo>
                    <a:pt x="1048" y="229"/>
                    <a:pt x="973" y="205"/>
                    <a:pt x="894" y="205"/>
                  </a:cubicBezTo>
                  <a:cubicBezTo>
                    <a:pt x="847" y="205"/>
                    <a:pt x="799" y="214"/>
                    <a:pt x="753" y="231"/>
                  </a:cubicBezTo>
                  <a:cubicBezTo>
                    <a:pt x="753" y="93"/>
                    <a:pt x="661" y="1"/>
                    <a:pt x="5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6"/>
            <p:cNvSpPr/>
            <p:nvPr/>
          </p:nvSpPr>
          <p:spPr>
            <a:xfrm>
              <a:off x="2884947" y="1705351"/>
              <a:ext cx="100851" cy="41465"/>
            </a:xfrm>
            <a:custGeom>
              <a:avLst/>
              <a:gdLst/>
              <a:ahLst/>
              <a:cxnLst/>
              <a:rect l="l" t="t" r="r" b="b"/>
              <a:pathLst>
                <a:path w="861" h="354" extrusionOk="0">
                  <a:moveTo>
                    <a:pt x="395" y="1"/>
                  </a:moveTo>
                  <a:cubicBezTo>
                    <a:pt x="307" y="1"/>
                    <a:pt x="212" y="53"/>
                    <a:pt x="246" y="139"/>
                  </a:cubicBezTo>
                  <a:cubicBezTo>
                    <a:pt x="238" y="138"/>
                    <a:pt x="229" y="137"/>
                    <a:pt x="220" y="137"/>
                  </a:cubicBezTo>
                  <a:cubicBezTo>
                    <a:pt x="95" y="137"/>
                    <a:pt x="1" y="239"/>
                    <a:pt x="1" y="354"/>
                  </a:cubicBezTo>
                  <a:lnTo>
                    <a:pt x="845" y="354"/>
                  </a:lnTo>
                  <a:cubicBezTo>
                    <a:pt x="861" y="277"/>
                    <a:pt x="830" y="200"/>
                    <a:pt x="768" y="139"/>
                  </a:cubicBezTo>
                  <a:cubicBezTo>
                    <a:pt x="719" y="109"/>
                    <a:pt x="663" y="92"/>
                    <a:pt x="609" y="92"/>
                  </a:cubicBezTo>
                  <a:cubicBezTo>
                    <a:pt x="579" y="92"/>
                    <a:pt x="550" y="97"/>
                    <a:pt x="523" y="108"/>
                  </a:cubicBezTo>
                  <a:cubicBezTo>
                    <a:pt x="530" y="33"/>
                    <a:pt x="465" y="1"/>
                    <a:pt x="3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2" name="Google Shape;502;p36"/>
          <p:cNvGrpSpPr/>
          <p:nvPr/>
        </p:nvGrpSpPr>
        <p:grpSpPr>
          <a:xfrm>
            <a:off x="2344049" y="3378120"/>
            <a:ext cx="770502" cy="713616"/>
            <a:chOff x="2464210" y="3951240"/>
            <a:chExt cx="780571" cy="722942"/>
          </a:xfrm>
        </p:grpSpPr>
        <p:sp>
          <p:nvSpPr>
            <p:cNvPr id="503" name="Google Shape;503;p36"/>
            <p:cNvSpPr/>
            <p:nvPr/>
          </p:nvSpPr>
          <p:spPr>
            <a:xfrm>
              <a:off x="2464210" y="4001606"/>
              <a:ext cx="780571" cy="672575"/>
            </a:xfrm>
            <a:custGeom>
              <a:avLst/>
              <a:gdLst/>
              <a:ahLst/>
              <a:cxnLst/>
              <a:rect l="l" t="t" r="r" b="b"/>
              <a:pathLst>
                <a:path w="6664" h="5742" extrusionOk="0">
                  <a:moveTo>
                    <a:pt x="1" y="0"/>
                  </a:moveTo>
                  <a:lnTo>
                    <a:pt x="1" y="5742"/>
                  </a:lnTo>
                  <a:lnTo>
                    <a:pt x="6663" y="5742"/>
                  </a:lnTo>
                  <a:lnTo>
                    <a:pt x="66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6"/>
            <p:cNvSpPr/>
            <p:nvPr/>
          </p:nvSpPr>
          <p:spPr>
            <a:xfrm>
              <a:off x="2464210" y="4001606"/>
              <a:ext cx="780571" cy="167265"/>
            </a:xfrm>
            <a:custGeom>
              <a:avLst/>
              <a:gdLst/>
              <a:ahLst/>
              <a:cxnLst/>
              <a:rect l="l" t="t" r="r" b="b"/>
              <a:pathLst>
                <a:path w="6664" h="1428" extrusionOk="0">
                  <a:moveTo>
                    <a:pt x="1" y="0"/>
                  </a:moveTo>
                  <a:lnTo>
                    <a:pt x="1" y="1428"/>
                  </a:lnTo>
                  <a:lnTo>
                    <a:pt x="6663" y="1428"/>
                  </a:lnTo>
                  <a:lnTo>
                    <a:pt x="6663" y="0"/>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6"/>
            <p:cNvSpPr/>
            <p:nvPr/>
          </p:nvSpPr>
          <p:spPr>
            <a:xfrm>
              <a:off x="2696131" y="4276632"/>
              <a:ext cx="316609" cy="68523"/>
            </a:xfrm>
            <a:custGeom>
              <a:avLst/>
              <a:gdLst/>
              <a:ahLst/>
              <a:cxnLst/>
              <a:rect l="l" t="t" r="r" b="b"/>
              <a:pathLst>
                <a:path w="2703" h="585" extrusionOk="0">
                  <a:moveTo>
                    <a:pt x="1" y="1"/>
                  </a:moveTo>
                  <a:lnTo>
                    <a:pt x="1" y="584"/>
                  </a:lnTo>
                  <a:lnTo>
                    <a:pt x="2703" y="584"/>
                  </a:lnTo>
                  <a:lnTo>
                    <a:pt x="2703" y="1"/>
                  </a:lnTo>
                  <a:close/>
                </a:path>
              </a:pathLst>
            </a:custGeom>
            <a:solidFill>
              <a:srgbClr val="F8C0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6"/>
            <p:cNvSpPr/>
            <p:nvPr/>
          </p:nvSpPr>
          <p:spPr>
            <a:xfrm>
              <a:off x="2464210" y="4001606"/>
              <a:ext cx="64891" cy="64774"/>
            </a:xfrm>
            <a:custGeom>
              <a:avLst/>
              <a:gdLst/>
              <a:ahLst/>
              <a:cxnLst/>
              <a:rect l="l" t="t" r="r" b="b"/>
              <a:pathLst>
                <a:path w="554" h="553" extrusionOk="0">
                  <a:moveTo>
                    <a:pt x="1" y="0"/>
                  </a:moveTo>
                  <a:lnTo>
                    <a:pt x="1"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6"/>
            <p:cNvSpPr/>
            <p:nvPr/>
          </p:nvSpPr>
          <p:spPr>
            <a:xfrm>
              <a:off x="3179885" y="4001606"/>
              <a:ext cx="64891" cy="64774"/>
            </a:xfrm>
            <a:custGeom>
              <a:avLst/>
              <a:gdLst/>
              <a:ahLst/>
              <a:cxnLst/>
              <a:rect l="l" t="t" r="r" b="b"/>
              <a:pathLst>
                <a:path w="554" h="553" extrusionOk="0">
                  <a:moveTo>
                    <a:pt x="0" y="0"/>
                  </a:moveTo>
                  <a:lnTo>
                    <a:pt x="0" y="553"/>
                  </a:lnTo>
                  <a:lnTo>
                    <a:pt x="553" y="553"/>
                  </a:lnTo>
                  <a:lnTo>
                    <a:pt x="5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6"/>
            <p:cNvSpPr/>
            <p:nvPr/>
          </p:nvSpPr>
          <p:spPr>
            <a:xfrm>
              <a:off x="2464210" y="4609287"/>
              <a:ext cx="64891" cy="64891"/>
            </a:xfrm>
            <a:custGeom>
              <a:avLst/>
              <a:gdLst/>
              <a:ahLst/>
              <a:cxnLst/>
              <a:rect l="l" t="t" r="r" b="b"/>
              <a:pathLst>
                <a:path w="554" h="554" extrusionOk="0">
                  <a:moveTo>
                    <a:pt x="1" y="1"/>
                  </a:moveTo>
                  <a:lnTo>
                    <a:pt x="1"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6"/>
            <p:cNvSpPr/>
            <p:nvPr/>
          </p:nvSpPr>
          <p:spPr>
            <a:xfrm>
              <a:off x="3179885" y="4609287"/>
              <a:ext cx="64891" cy="64891"/>
            </a:xfrm>
            <a:custGeom>
              <a:avLst/>
              <a:gdLst/>
              <a:ahLst/>
              <a:cxnLst/>
              <a:rect l="l" t="t" r="r" b="b"/>
              <a:pathLst>
                <a:path w="554" h="554" extrusionOk="0">
                  <a:moveTo>
                    <a:pt x="0" y="1"/>
                  </a:moveTo>
                  <a:lnTo>
                    <a:pt x="0" y="554"/>
                  </a:lnTo>
                  <a:lnTo>
                    <a:pt x="553" y="554"/>
                  </a:lnTo>
                  <a:lnTo>
                    <a:pt x="5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6"/>
            <p:cNvSpPr/>
            <p:nvPr/>
          </p:nvSpPr>
          <p:spPr>
            <a:xfrm>
              <a:off x="2775312" y="3951240"/>
              <a:ext cx="158363" cy="50484"/>
            </a:xfrm>
            <a:custGeom>
              <a:avLst/>
              <a:gdLst/>
              <a:ahLst/>
              <a:cxnLst/>
              <a:rect l="l" t="t" r="r" b="b"/>
              <a:pathLst>
                <a:path w="1352" h="431" extrusionOk="0">
                  <a:moveTo>
                    <a:pt x="0" y="0"/>
                  </a:moveTo>
                  <a:lnTo>
                    <a:pt x="0" y="430"/>
                  </a:lnTo>
                  <a:lnTo>
                    <a:pt x="1351" y="430"/>
                  </a:lnTo>
                  <a:lnTo>
                    <a:pt x="13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1" name="Google Shape;511;p36"/>
          <p:cNvSpPr/>
          <p:nvPr/>
        </p:nvSpPr>
        <p:spPr>
          <a:xfrm>
            <a:off x="719975" y="4555100"/>
            <a:ext cx="7703985" cy="47550"/>
          </a:xfrm>
          <a:custGeom>
            <a:avLst/>
            <a:gdLst/>
            <a:ahLst/>
            <a:cxnLst/>
            <a:rect l="l" t="t" r="r" b="b"/>
            <a:pathLst>
              <a:path w="27142" h="538" extrusionOk="0">
                <a:moveTo>
                  <a:pt x="0" y="1"/>
                </a:moveTo>
                <a:lnTo>
                  <a:pt x="0" y="538"/>
                </a:lnTo>
                <a:lnTo>
                  <a:pt x="27141" y="538"/>
                </a:lnTo>
                <a:lnTo>
                  <a:pt x="271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2" name="Google Shape;512;p36"/>
          <p:cNvGrpSpPr/>
          <p:nvPr/>
        </p:nvGrpSpPr>
        <p:grpSpPr>
          <a:xfrm>
            <a:off x="3391350" y="539975"/>
            <a:ext cx="5032657" cy="3624300"/>
            <a:chOff x="3391350" y="539975"/>
            <a:chExt cx="5032657" cy="3624300"/>
          </a:xfrm>
        </p:grpSpPr>
        <p:sp>
          <p:nvSpPr>
            <p:cNvPr id="513" name="Google Shape;513;p36"/>
            <p:cNvSpPr/>
            <p:nvPr/>
          </p:nvSpPr>
          <p:spPr>
            <a:xfrm>
              <a:off x="3391350" y="575369"/>
              <a:ext cx="5032657" cy="3553512"/>
            </a:xfrm>
            <a:custGeom>
              <a:avLst/>
              <a:gdLst/>
              <a:ahLst/>
              <a:cxnLst/>
              <a:rect l="l" t="t" r="r" b="b"/>
              <a:pathLst>
                <a:path w="23581" h="34726" extrusionOk="0">
                  <a:moveTo>
                    <a:pt x="1" y="1"/>
                  </a:moveTo>
                  <a:lnTo>
                    <a:pt x="1" y="34725"/>
                  </a:lnTo>
                  <a:lnTo>
                    <a:pt x="23581" y="34725"/>
                  </a:lnTo>
                  <a:lnTo>
                    <a:pt x="235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6"/>
            <p:cNvSpPr/>
            <p:nvPr/>
          </p:nvSpPr>
          <p:spPr>
            <a:xfrm>
              <a:off x="5588629" y="539975"/>
              <a:ext cx="638100" cy="3624300"/>
            </a:xfrm>
            <a:prstGeom prst="roundRect">
              <a:avLst>
                <a:gd name="adj" fmla="val 16667"/>
              </a:avLst>
            </a:prstGeom>
            <a:solidFill>
              <a:srgbClr val="5F19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6"/>
            <p:cNvSpPr/>
            <p:nvPr/>
          </p:nvSpPr>
          <p:spPr>
            <a:xfrm>
              <a:off x="3486697" y="682350"/>
              <a:ext cx="4841963" cy="3339550"/>
            </a:xfrm>
            <a:custGeom>
              <a:avLst/>
              <a:gdLst/>
              <a:ahLst/>
              <a:cxnLst/>
              <a:rect l="l" t="t" r="r" b="b"/>
              <a:pathLst>
                <a:path w="21892" h="9074" extrusionOk="0">
                  <a:moveTo>
                    <a:pt x="0" y="1"/>
                  </a:moveTo>
                  <a:lnTo>
                    <a:pt x="0" y="9074"/>
                  </a:lnTo>
                  <a:lnTo>
                    <a:pt x="21891" y="9074"/>
                  </a:lnTo>
                  <a:lnTo>
                    <a:pt x="21891" y="1"/>
                  </a:lnTo>
                  <a:close/>
                </a:path>
              </a:pathLst>
            </a:cu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6"/>
            <p:cNvSpPr/>
            <p:nvPr/>
          </p:nvSpPr>
          <p:spPr>
            <a:xfrm>
              <a:off x="3554097" y="682350"/>
              <a:ext cx="4707163" cy="3339550"/>
            </a:xfrm>
            <a:custGeom>
              <a:avLst/>
              <a:gdLst/>
              <a:ahLst/>
              <a:cxnLst/>
              <a:rect l="l" t="t" r="r" b="b"/>
              <a:pathLst>
                <a:path w="21892" h="9074" extrusionOk="0">
                  <a:moveTo>
                    <a:pt x="0" y="1"/>
                  </a:moveTo>
                  <a:lnTo>
                    <a:pt x="0" y="9074"/>
                  </a:lnTo>
                  <a:lnTo>
                    <a:pt x="21891" y="9074"/>
                  </a:lnTo>
                  <a:lnTo>
                    <a:pt x="218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6"/>
            <p:cNvSpPr/>
            <p:nvPr/>
          </p:nvSpPr>
          <p:spPr>
            <a:xfrm>
              <a:off x="5882775" y="682325"/>
              <a:ext cx="49800" cy="11388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6"/>
            <p:cNvSpPr/>
            <p:nvPr/>
          </p:nvSpPr>
          <p:spPr>
            <a:xfrm>
              <a:off x="5882779" y="3493600"/>
              <a:ext cx="49800" cy="528300"/>
            </a:xfrm>
            <a:prstGeom prst="rect">
              <a:avLst/>
            </a:prstGeom>
            <a:solidFill>
              <a:srgbClr val="C2DD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9" name="Google Shape;519;p36"/>
          <p:cNvSpPr/>
          <p:nvPr/>
        </p:nvSpPr>
        <p:spPr>
          <a:xfrm>
            <a:off x="3842689" y="894464"/>
            <a:ext cx="926700" cy="926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6"/>
          <p:cNvSpPr txBox="1">
            <a:spLocks noGrp="1"/>
          </p:cNvSpPr>
          <p:nvPr>
            <p:ph type="title"/>
          </p:nvPr>
        </p:nvSpPr>
        <p:spPr>
          <a:xfrm>
            <a:off x="3569504" y="2734207"/>
            <a:ext cx="5022750" cy="841800"/>
          </a:xfrm>
          <a:prstGeom prst="rect">
            <a:avLst/>
          </a:prstGeom>
        </p:spPr>
        <p:txBody>
          <a:bodyPr spcFirstLastPara="1" wrap="square" lIns="91425" tIns="91425" rIns="91425" bIns="91425" anchor="ctr" anchorCtr="0">
            <a:noAutofit/>
          </a:bodyPr>
          <a:lstStyle/>
          <a:p>
            <a:pPr lvl="0" algn="ctr"/>
            <a:r>
              <a:rPr lang="en-US" dirty="0"/>
              <a:t> Business ethics benefits the bottom line.</a:t>
            </a:r>
            <a:br>
              <a:rPr lang="en-US" dirty="0"/>
            </a:br>
            <a:endParaRPr sz="4600" dirty="0"/>
          </a:p>
        </p:txBody>
      </p:sp>
      <p:sp>
        <p:nvSpPr>
          <p:cNvPr id="521" name="Google Shape;521;p36"/>
          <p:cNvSpPr txBox="1">
            <a:spLocks noGrp="1"/>
          </p:cNvSpPr>
          <p:nvPr>
            <p:ph type="title" idx="2"/>
          </p:nvPr>
        </p:nvSpPr>
        <p:spPr>
          <a:xfrm>
            <a:off x="3841674" y="894464"/>
            <a:ext cx="926700" cy="926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7000" dirty="0" smtClean="0"/>
              <a:t>03</a:t>
            </a:r>
            <a:endParaRPr sz="7000" dirty="0"/>
          </a:p>
        </p:txBody>
      </p:sp>
      <p:grpSp>
        <p:nvGrpSpPr>
          <p:cNvPr id="564" name="Google Shape;564;p36"/>
          <p:cNvGrpSpPr/>
          <p:nvPr/>
        </p:nvGrpSpPr>
        <p:grpSpPr>
          <a:xfrm>
            <a:off x="3910371" y="3558479"/>
            <a:ext cx="191996" cy="187668"/>
            <a:chOff x="4249501" y="4208539"/>
            <a:chExt cx="286500" cy="251700"/>
          </a:xfrm>
        </p:grpSpPr>
        <p:sp>
          <p:nvSpPr>
            <p:cNvPr id="565" name="Google Shape;565;p36"/>
            <p:cNvSpPr/>
            <p:nvPr/>
          </p:nvSpPr>
          <p:spPr>
            <a:xfrm>
              <a:off x="4357109" y="4208539"/>
              <a:ext cx="71100" cy="2517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6"/>
            <p:cNvSpPr/>
            <p:nvPr/>
          </p:nvSpPr>
          <p:spPr>
            <a:xfrm rot="5400000">
              <a:off x="4362151" y="4191139"/>
              <a:ext cx="61200" cy="286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 name="Rectangle 59"/>
          <p:cNvSpPr/>
          <p:nvPr/>
        </p:nvSpPr>
        <p:spPr>
          <a:xfrm>
            <a:off x="8659627" y="4247306"/>
            <a:ext cx="284052" cy="307777"/>
          </a:xfrm>
          <a:prstGeom prst="rect">
            <a:avLst/>
          </a:prstGeom>
        </p:spPr>
        <p:txBody>
          <a:bodyPr wrap="none">
            <a:spAutoFit/>
          </a:bodyPr>
          <a:lstStyle/>
          <a:p>
            <a:r>
              <a:rPr lang="ar-SA" dirty="0" smtClean="0"/>
              <a:t>8</a:t>
            </a:r>
            <a:endParaRPr lang="ar-SA" dirty="0"/>
          </a:p>
        </p:txBody>
      </p:sp>
    </p:spTree>
    <p:extLst>
      <p:ext uri="{BB962C8B-B14F-4D97-AF65-F5344CB8AC3E}">
        <p14:creationId xmlns:p14="http://schemas.microsoft.com/office/powerpoint/2010/main" val="2709098984"/>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Book Shelf by Slidesgo">
  <a:themeElements>
    <a:clrScheme name="Simple Light">
      <a:dk1>
        <a:srgbClr val="003A42"/>
      </a:dk1>
      <a:lt1>
        <a:srgbClr val="DEEFF1"/>
      </a:lt1>
      <a:dk2>
        <a:srgbClr val="FFD37E"/>
      </a:dk2>
      <a:lt2>
        <a:srgbClr val="416F78"/>
      </a:lt2>
      <a:accent1>
        <a:srgbClr val="55B499"/>
      </a:accent1>
      <a:accent2>
        <a:srgbClr val="86294E"/>
      </a:accent2>
      <a:accent3>
        <a:srgbClr val="F86B7F"/>
      </a:accent3>
      <a:accent4>
        <a:srgbClr val="003A42"/>
      </a:accent4>
      <a:accent5>
        <a:srgbClr val="DEEFF1"/>
      </a:accent5>
      <a:accent6>
        <a:srgbClr val="416F78"/>
      </a:accent6>
      <a:hlink>
        <a:srgbClr val="003A4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TotalTime>
  <Words>529</Words>
  <Application>Microsoft Office PowerPoint</Application>
  <PresentationFormat>On-screen Show (16:9)</PresentationFormat>
  <Paragraphs>269</Paragraphs>
  <Slides>13</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Palanquin Dark</vt:lpstr>
      <vt:lpstr>Bebas Neue</vt:lpstr>
      <vt:lpstr>Wingdings</vt:lpstr>
      <vt:lpstr>Arial</vt:lpstr>
      <vt:lpstr>Arial Rounded MT Bold</vt:lpstr>
      <vt:lpstr>Bahnschrift</vt:lpstr>
      <vt:lpstr>Lato</vt:lpstr>
      <vt:lpstr>Book Shelf by Slidesgo</vt:lpstr>
      <vt:lpstr>Importance Business Ethics </vt:lpstr>
      <vt:lpstr>Contents </vt:lpstr>
      <vt:lpstr>Introduction </vt:lpstr>
      <vt:lpstr>The importance of business ethics </vt:lpstr>
      <vt:lpstr> Business ethics is an essential skill. </vt:lpstr>
      <vt:lpstr>Almost every company now has a business ethics program. In part, that’s because technology and digital communication have made it easier to identify and publicize ethical missteps. To avoid the negative implications, companies are devoting more resources to business ethics.</vt:lpstr>
      <vt:lpstr>Business ethics drives employee behavior. </vt:lpstr>
      <vt:lpstr>Employees are more likely to apply ethical reasoning when their company clearly demonstrates why business ethics is important.</vt:lpstr>
      <vt:lpstr> Business ethics benefits the bottom line. </vt:lpstr>
      <vt:lpstr>The term, "Bottom line" has come to mean whatever we will not tolerate, will not do.... no matter what. It is useful for professionals to reflect on their own values and to see if they have an ethical "bottom line"; something you should not do for any reason</vt:lpstr>
      <vt:lpstr>Conclusion  </vt:lpstr>
      <vt:lpstr>References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Importance business ethics</dc:title>
  <dc:creator>PIXEL-PC</dc:creator>
  <cp:lastModifiedBy>user</cp:lastModifiedBy>
  <cp:revision>13</cp:revision>
  <dcterms:modified xsi:type="dcterms:W3CDTF">2021-03-01T09:39:51Z</dcterms:modified>
</cp:coreProperties>
</file>