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EEE201-9EFC-4BAD-8D99-D97444DD06C8}" type="datetimeFigureOut">
              <a:rPr lang="ar-SA" smtClean="0"/>
              <a:t>18/07/1442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D04C87C-08F0-4C17-9C8D-73065E7BF34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4323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4C87C-08F0-4C17-9C8D-73065E7BF34E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925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FD3F-6C42-4F72-AF28-507406ED46F4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ECBD-D3A8-41D0-A539-C727A4DFED8E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E1F2-4246-43D6-A377-A26906FA2173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29994-161B-49FC-BAA1-239746FDFAAD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BB4E1-0EC6-47C0-9A6B-775A37A0B697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A740-EBD5-4440-913C-B241CF08875F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6B1-8AC6-4B8F-A9D7-CBE4B299A720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AF19-953A-4BC6-A07F-11221E8EBFFE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E1EE-32DE-455C-A5C5-FCB26B338197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834D-44D6-4912-8F8B-0314637F8E4A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8360-0D03-4A6F-B77A-C39C8B0E8C91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285F7-7449-4CA9-98B4-5F4CA4A418E3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FA1-74F9-4FB7-934F-1A3EEF933335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5C94-FAFA-4E6B-86FD-13E1F800D43D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E358-E9C9-4C9E-992E-15D96AC1567F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5D22-44CF-48C5-8EFD-FD2B55191CBE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5714B-1A24-4717-B67E-2FAA375E7F80}" type="datetime1">
              <a:rPr lang="en-US" smtClean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Shareholder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Rights of </a:t>
            </a:r>
            <a:r>
              <a:rPr lang="en-US" dirty="0" smtClean="0"/>
              <a:t>Shareholders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21416" y="5592627"/>
            <a:ext cx="8915399" cy="1126283"/>
          </a:xfrm>
        </p:spPr>
        <p:txBody>
          <a:bodyPr/>
          <a:lstStyle/>
          <a:p>
            <a:endParaRPr lang="en-US" dirty="0" smtClean="0"/>
          </a:p>
          <a:p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035586" y="6015210"/>
            <a:ext cx="69075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By: </a:t>
            </a:r>
            <a:r>
              <a:rPr lang="en-US" dirty="0" err="1" smtClean="0"/>
              <a:t>Monther</a:t>
            </a:r>
            <a:r>
              <a:rPr lang="en-US" dirty="0" smtClean="0"/>
              <a:t> </a:t>
            </a:r>
            <a:r>
              <a:rPr lang="en-US" dirty="0" err="1" smtClean="0"/>
              <a:t>Almarimi</a:t>
            </a:r>
            <a:endParaRPr lang="en-US" dirty="0" smtClean="0"/>
          </a:p>
          <a:p>
            <a:r>
              <a:rPr lang="en-US"/>
              <a:t> </a:t>
            </a:r>
            <a:r>
              <a:rPr lang="en-US" smtClean="0"/>
              <a:t>     2275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178131" cy="155297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7381" y="0"/>
            <a:ext cx="2064619" cy="155297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2138" y="444983"/>
            <a:ext cx="6673755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85000"/>
                  </a:schemeClr>
                </a:solidFill>
              </a:rPr>
              <a:t>Libyan International Medical University </a:t>
            </a:r>
          </a:p>
          <a:p>
            <a:pPr algn="ctr"/>
            <a:r>
              <a:rPr lang="en-US" sz="2400" dirty="0">
                <a:solidFill>
                  <a:schemeClr val="accent2">
                    <a:lumMod val="85000"/>
                  </a:schemeClr>
                </a:solidFill>
              </a:rPr>
              <a:t>Faculty of Business Administration</a:t>
            </a:r>
            <a:endParaRPr lang="ar-LY" sz="2400" dirty="0">
              <a:solidFill>
                <a:schemeClr val="accent2">
                  <a:lumMod val="85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4844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18631" y="683045"/>
            <a:ext cx="305167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</a:p>
          <a:p>
            <a:endParaRPr lang="ar-LY" sz="36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167786" y="1594511"/>
            <a:ext cx="11380425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Introduction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Rights of shareholders in corporate governance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Conclusion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References</a:t>
            </a:r>
            <a:endParaRPr lang="ar-LY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36889" y="711200"/>
            <a:ext cx="496711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/>
              <a:t>Introduction</a:t>
            </a:r>
            <a:endParaRPr lang="ar-LY" sz="3200" b="1" dirty="0"/>
          </a:p>
        </p:txBody>
      </p:sp>
      <p:sp>
        <p:nvSpPr>
          <p:cNvPr id="3" name="مستطيل 2"/>
          <p:cNvSpPr/>
          <p:nvPr/>
        </p:nvSpPr>
        <p:spPr>
          <a:xfrm>
            <a:off x="1354667" y="2007780"/>
            <a:ext cx="10950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 </a:t>
            </a:r>
            <a:r>
              <a:rPr lang="en-US" dirty="0"/>
              <a:t>an individual or institution </a:t>
            </a:r>
            <a:r>
              <a:rPr lang="en-US" dirty="0" smtClean="0"/>
              <a:t>that </a:t>
            </a:r>
            <a:r>
              <a:rPr lang="en-US" dirty="0"/>
              <a:t>legally owns one or more shares of the share capital of a public or private corporation.</a:t>
            </a:r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597" y="2799644"/>
            <a:ext cx="6953250" cy="381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905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30496" y="705080"/>
            <a:ext cx="97058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Rights of shareholders in corporate governance</a:t>
            </a:r>
            <a:endParaRPr lang="ar-LY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42371" y="2496630"/>
            <a:ext cx="493555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Voting</a:t>
            </a:r>
            <a:endParaRPr lang="ar-LY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507" y="1960902"/>
            <a:ext cx="3547431" cy="229500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507" y="4255912"/>
            <a:ext cx="3536280" cy="229622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787841" y="5313628"/>
            <a:ext cx="384461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Inspecting</a:t>
            </a:r>
            <a:endParaRPr lang="ar-LY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72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56267" y="2072195"/>
            <a:ext cx="43349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Dividends Entitlement</a:t>
            </a:r>
            <a:endParaRPr lang="ar-LY" sz="2400" b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267" y="1174044"/>
            <a:ext cx="4379064" cy="2257968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490133" y="4526844"/>
            <a:ext cx="42672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/>
              <a:t>Rights to Sue</a:t>
            </a:r>
          </a:p>
          <a:p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7422" y="3767192"/>
            <a:ext cx="3880909" cy="225796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96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29344" y="613680"/>
            <a:ext cx="489148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/>
              <a:t>Conclusion</a:t>
            </a:r>
            <a:endParaRPr lang="ar-LY" sz="36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936977" y="2212622"/>
            <a:ext cx="1067928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Understanding your rights as a shareholder makes it easier to not break the law under any situation. Shareholders right make the decision making limit of the individuals who own shares in an institution.  </a:t>
            </a:r>
            <a:endParaRPr lang="ar-LY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6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81340" y="2016087"/>
            <a:ext cx="879146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Shareholder. (2020, December 17). Retrieved December 17, 2020, from </a:t>
            </a:r>
            <a:r>
              <a:rPr lang="en-US" dirty="0" smtClean="0">
                <a:hlinkClick r:id="rId2"/>
              </a:rPr>
              <a:t>https://en.wikipedia.org/wiki/Shareholder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Trust, P. (</a:t>
            </a:r>
            <a:r>
              <a:rPr lang="en-US" dirty="0" err="1"/>
              <a:t>n.d.</a:t>
            </a:r>
            <a:r>
              <a:rPr lang="en-US" dirty="0"/>
              <a:t>). Roles &amp; Responsibilities Of A Company Shareholder. Retrieved December 17, 2020, from https://www.pearse-trust.ie/blog/roles-responsibilities-of-company-shareholder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ar-LY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696598" y="605928"/>
            <a:ext cx="38669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/>
              <a:t>References</a:t>
            </a:r>
            <a:endParaRPr lang="ar-LY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44056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105</TotalTime>
  <Words>153</Words>
  <Application>Microsoft Office PowerPoint</Application>
  <PresentationFormat>Widescreen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Tahoma</vt:lpstr>
      <vt:lpstr>Wingdings</vt:lpstr>
      <vt:lpstr>Wingdings 3</vt:lpstr>
      <vt:lpstr>Wisp</vt:lpstr>
      <vt:lpstr>Rights of Shareholders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Rights and duties of shareholders</dc:title>
  <dc:creator>SAleh bar3asi</dc:creator>
  <cp:lastModifiedBy>user</cp:lastModifiedBy>
  <cp:revision>12</cp:revision>
  <dcterms:created xsi:type="dcterms:W3CDTF">2020-12-16T22:33:06Z</dcterms:created>
  <dcterms:modified xsi:type="dcterms:W3CDTF">2021-03-01T08:59:52Z</dcterms:modified>
</cp:coreProperties>
</file>