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1" r:id="rId1"/>
  </p:sldMasterIdLst>
  <p:notesMasterIdLst>
    <p:notesMasterId r:id="rId15"/>
  </p:notesMasterIdLst>
  <p:handoutMasterIdLst>
    <p:handoutMasterId r:id="rId16"/>
  </p:handoutMasterIdLst>
  <p:sldIdLst>
    <p:sldId id="256" r:id="rId2"/>
    <p:sldId id="258" r:id="rId3"/>
    <p:sldId id="259" r:id="rId4"/>
    <p:sldId id="260" r:id="rId5"/>
    <p:sldId id="262" r:id="rId6"/>
    <p:sldId id="261" r:id="rId7"/>
    <p:sldId id="263" r:id="rId8"/>
    <p:sldId id="297" r:id="rId9"/>
    <p:sldId id="298" r:id="rId10"/>
    <p:sldId id="299" r:id="rId11"/>
    <p:sldId id="300" r:id="rId12"/>
    <p:sldId id="264" r:id="rId13"/>
    <p:sldId id="265" r:id="rId14"/>
  </p:sldIdLst>
  <p:sldSz cx="9144000" cy="5143500" type="screen16x9"/>
  <p:notesSz cx="6858000" cy="9144000"/>
  <p:embeddedFontLst>
    <p:embeddedFont>
      <p:font typeface="Clicker Script" panose="020B0604020202020204" charset="0"/>
      <p:regular r:id="rId17"/>
    </p:embeddedFont>
    <p:embeddedFont>
      <p:font typeface="Patrick Hand" panose="020B0604020202020204" charset="0"/>
      <p:regular r:id="rId18"/>
    </p:embeddedFont>
    <p:embeddedFont>
      <p:font typeface="Montserrat" panose="020B0604020202020204"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leh bar3asi" initials="Sb" lastIdx="1" clrIdx="0">
    <p:extLst>
      <p:ext uri="{19B8F6BF-5375-455C-9EA6-DF929625EA0E}">
        <p15:presenceInfo xmlns:p15="http://schemas.microsoft.com/office/powerpoint/2012/main" userId="8bb8591eef5e5ee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BE5D9"/>
    <a:srgbClr val="F1C36A"/>
    <a:srgbClr val="FF9E98"/>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DDD42E6-8A7C-485E-8602-A87B67B86C1F}">
  <a:tblStyle styleId="{6DDD42E6-8A7C-485E-8602-A87B67B86C1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8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fld id="{66CDD0CD-2C26-44A5-81D2-2CD545F70DF9}" type="datetime1">
              <a:rPr lang="ar-SA" smtClean="0"/>
              <a:t>18/07/1442</a:t>
            </a:fld>
            <a:endParaRPr lang="ar-SA"/>
          </a:p>
        </p:txBody>
      </p:sp>
      <p:sp>
        <p:nvSpPr>
          <p:cNvPr id="4" name="Footer Placeholder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9D636B49-4A6D-4263-96E8-E5CF2AF26BA2}" type="slidenum">
              <a:rPr lang="ar-SA" smtClean="0"/>
              <a:t>‹#›</a:t>
            </a:fld>
            <a:endParaRPr lang="ar-SA"/>
          </a:p>
        </p:txBody>
      </p:sp>
    </p:spTree>
    <p:extLst>
      <p:ext uri="{BB962C8B-B14F-4D97-AF65-F5344CB8AC3E}">
        <p14:creationId xmlns:p14="http://schemas.microsoft.com/office/powerpoint/2010/main" val="4259442631"/>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480770395"/>
      </p:ext>
    </p:extLst>
  </p:cSld>
  <p:clrMap bg1="lt1" tx1="dk1" bg2="dk2" tx2="lt2" accent1="accent1" accent2="accent2" accent3="accent3" accent4="accent4" accent5="accent5" accent6="accent6" hlink="hlink" folHlink="folHlink"/>
  <p:hf sldNum="0" hd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636259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6d69c37ea5_0_54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6d69c37ea5_0_54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923477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6d69c37ea5_0_38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6d69c37ea5_0_38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451650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6d69c37ea5_0_48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6d69c37ea5_0_48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90953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g6ddc34463b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2" name="Google Shape;482;g6ddc34463b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12972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6d5491541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6d5491541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2580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6d69c37ea5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6d69c37ea5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35751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6d5491541e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6d5491541e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240383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6d5491541e_2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6d5491541e_2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30993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6d69c37ea5_0_54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6d69c37ea5_0_54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97140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6d69c37ea5_0_38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6d69c37ea5_0_38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096796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6d69c37ea5_0_54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6d69c37ea5_0_54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906506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6d69c37ea5_0_38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6d69c37ea5_0_38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7837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302600" y="2145450"/>
            <a:ext cx="6538800" cy="1069800"/>
          </a:xfrm>
          <a:prstGeom prst="rect">
            <a:avLst/>
          </a:prstGeom>
          <a:effectLst>
            <a:outerShdw dist="28575" dir="5400000" algn="bl" rotWithShape="0">
              <a:srgbClr val="000000">
                <a:alpha val="50000"/>
              </a:srgbClr>
            </a:outerShdw>
          </a:effectLst>
        </p:spPr>
        <p:txBody>
          <a:bodyPr spcFirstLastPara="1" wrap="square" lIns="91425" tIns="91425" rIns="91425" bIns="91425" anchor="b" anchorCtr="0">
            <a:noAutofit/>
          </a:bodyPr>
          <a:lstStyle>
            <a:lvl1pPr lvl="0" algn="ctr">
              <a:spcBef>
                <a:spcPts val="0"/>
              </a:spcBef>
              <a:spcAft>
                <a:spcPts val="0"/>
              </a:spcAft>
              <a:buClr>
                <a:schemeClr val="accent4"/>
              </a:buClr>
              <a:buSzPts val="11000"/>
              <a:buFont typeface="Clicker Script"/>
              <a:buNone/>
              <a:defRPr sz="11000">
                <a:solidFill>
                  <a:schemeClr val="accent4"/>
                </a:solidFill>
                <a:latin typeface="Clicker Script"/>
                <a:ea typeface="Clicker Script"/>
                <a:cs typeface="Clicker Script"/>
                <a:sym typeface="Clicker Script"/>
              </a:defRPr>
            </a:lvl1pPr>
            <a:lvl2pPr lvl="1" algn="ctr">
              <a:spcBef>
                <a:spcPts val="0"/>
              </a:spcBef>
              <a:spcAft>
                <a:spcPts val="0"/>
              </a:spcAft>
              <a:buClr>
                <a:srgbClr val="000000"/>
              </a:buClr>
              <a:buSzPts val="5200"/>
              <a:buNone/>
              <a:defRPr sz="5200">
                <a:solidFill>
                  <a:srgbClr val="000000"/>
                </a:solidFill>
              </a:defRPr>
            </a:lvl2pPr>
            <a:lvl3pPr lvl="2" algn="ctr">
              <a:spcBef>
                <a:spcPts val="0"/>
              </a:spcBef>
              <a:spcAft>
                <a:spcPts val="0"/>
              </a:spcAft>
              <a:buClr>
                <a:srgbClr val="000000"/>
              </a:buClr>
              <a:buSzPts val="5200"/>
              <a:buNone/>
              <a:defRPr sz="5200">
                <a:solidFill>
                  <a:srgbClr val="000000"/>
                </a:solidFill>
              </a:defRPr>
            </a:lvl3pPr>
            <a:lvl4pPr lvl="3" algn="ctr">
              <a:spcBef>
                <a:spcPts val="0"/>
              </a:spcBef>
              <a:spcAft>
                <a:spcPts val="0"/>
              </a:spcAft>
              <a:buClr>
                <a:srgbClr val="000000"/>
              </a:buClr>
              <a:buSzPts val="5200"/>
              <a:buNone/>
              <a:defRPr sz="5200">
                <a:solidFill>
                  <a:srgbClr val="000000"/>
                </a:solidFill>
              </a:defRPr>
            </a:lvl4pPr>
            <a:lvl5pPr lvl="4" algn="ctr">
              <a:spcBef>
                <a:spcPts val="0"/>
              </a:spcBef>
              <a:spcAft>
                <a:spcPts val="0"/>
              </a:spcAft>
              <a:buClr>
                <a:srgbClr val="000000"/>
              </a:buClr>
              <a:buSzPts val="5200"/>
              <a:buNone/>
              <a:defRPr sz="5200">
                <a:solidFill>
                  <a:srgbClr val="000000"/>
                </a:solidFill>
              </a:defRPr>
            </a:lvl5pPr>
            <a:lvl6pPr lvl="5" algn="ctr">
              <a:spcBef>
                <a:spcPts val="0"/>
              </a:spcBef>
              <a:spcAft>
                <a:spcPts val="0"/>
              </a:spcAft>
              <a:buClr>
                <a:srgbClr val="000000"/>
              </a:buClr>
              <a:buSzPts val="5200"/>
              <a:buNone/>
              <a:defRPr sz="5200">
                <a:solidFill>
                  <a:srgbClr val="000000"/>
                </a:solidFill>
              </a:defRPr>
            </a:lvl6pPr>
            <a:lvl7pPr lvl="6" algn="ctr">
              <a:spcBef>
                <a:spcPts val="0"/>
              </a:spcBef>
              <a:spcAft>
                <a:spcPts val="0"/>
              </a:spcAft>
              <a:buClr>
                <a:srgbClr val="000000"/>
              </a:buClr>
              <a:buSzPts val="5200"/>
              <a:buNone/>
              <a:defRPr sz="5200">
                <a:solidFill>
                  <a:srgbClr val="000000"/>
                </a:solidFill>
              </a:defRPr>
            </a:lvl7pPr>
            <a:lvl8pPr lvl="7" algn="ctr">
              <a:spcBef>
                <a:spcPts val="0"/>
              </a:spcBef>
              <a:spcAft>
                <a:spcPts val="0"/>
              </a:spcAft>
              <a:buClr>
                <a:srgbClr val="000000"/>
              </a:buClr>
              <a:buSzPts val="5200"/>
              <a:buNone/>
              <a:defRPr sz="5200">
                <a:solidFill>
                  <a:srgbClr val="000000"/>
                </a:solidFill>
              </a:defRPr>
            </a:lvl8pPr>
            <a:lvl9pPr lvl="8" algn="ctr">
              <a:spcBef>
                <a:spcPts val="0"/>
              </a:spcBef>
              <a:spcAft>
                <a:spcPts val="0"/>
              </a:spcAft>
              <a:buClr>
                <a:srgbClr val="000000"/>
              </a:buClr>
              <a:buSzPts val="5200"/>
              <a:buNone/>
              <a:defRPr sz="5200">
                <a:solidFill>
                  <a:srgbClr val="000000"/>
                </a:solidFill>
              </a:defRPr>
            </a:lvl9pPr>
          </a:lstStyle>
          <a:p>
            <a:endParaRPr/>
          </a:p>
        </p:txBody>
      </p:sp>
      <p:sp>
        <p:nvSpPr>
          <p:cNvPr id="10" name="Google Shape;10;p2"/>
          <p:cNvSpPr txBox="1">
            <a:spLocks noGrp="1"/>
          </p:cNvSpPr>
          <p:nvPr>
            <p:ph type="subTitle" idx="1"/>
          </p:nvPr>
        </p:nvSpPr>
        <p:spPr>
          <a:xfrm>
            <a:off x="1940400" y="3913050"/>
            <a:ext cx="52632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3"/>
              </a:buClr>
              <a:buSzPts val="1600"/>
              <a:buFont typeface="Montserrat"/>
              <a:buNone/>
              <a:defRPr sz="1600">
                <a:solidFill>
                  <a:schemeClr val="accent3"/>
                </a:solidFill>
                <a:latin typeface="Montserrat"/>
                <a:ea typeface="Montserrat"/>
                <a:cs typeface="Montserrat"/>
                <a:sym typeface="Montserrat"/>
              </a:defRPr>
            </a:lvl1pPr>
            <a:lvl2pPr lvl="1" algn="ctr">
              <a:lnSpc>
                <a:spcPct val="100000"/>
              </a:lnSpc>
              <a:spcBef>
                <a:spcPts val="0"/>
              </a:spcBef>
              <a:spcAft>
                <a:spcPts val="0"/>
              </a:spcAft>
              <a:buClr>
                <a:srgbClr val="000000"/>
              </a:buClr>
              <a:buSzPts val="1600"/>
              <a:buNone/>
              <a:defRPr sz="1600">
                <a:solidFill>
                  <a:srgbClr val="000000"/>
                </a:solidFill>
              </a:defRPr>
            </a:lvl2pPr>
            <a:lvl3pPr lvl="2" algn="ctr">
              <a:lnSpc>
                <a:spcPct val="100000"/>
              </a:lnSpc>
              <a:spcBef>
                <a:spcPts val="0"/>
              </a:spcBef>
              <a:spcAft>
                <a:spcPts val="0"/>
              </a:spcAft>
              <a:buClr>
                <a:srgbClr val="000000"/>
              </a:buClr>
              <a:buSzPts val="1600"/>
              <a:buNone/>
              <a:defRPr sz="1600">
                <a:solidFill>
                  <a:srgbClr val="000000"/>
                </a:solidFill>
              </a:defRPr>
            </a:lvl3pPr>
            <a:lvl4pPr lvl="3" algn="ctr">
              <a:lnSpc>
                <a:spcPct val="100000"/>
              </a:lnSpc>
              <a:spcBef>
                <a:spcPts val="0"/>
              </a:spcBef>
              <a:spcAft>
                <a:spcPts val="0"/>
              </a:spcAft>
              <a:buClr>
                <a:srgbClr val="000000"/>
              </a:buClr>
              <a:buSzPts val="1600"/>
              <a:buNone/>
              <a:defRPr sz="1600">
                <a:solidFill>
                  <a:srgbClr val="000000"/>
                </a:solidFill>
              </a:defRPr>
            </a:lvl4pPr>
            <a:lvl5pPr lvl="4" algn="ctr">
              <a:lnSpc>
                <a:spcPct val="100000"/>
              </a:lnSpc>
              <a:spcBef>
                <a:spcPts val="0"/>
              </a:spcBef>
              <a:spcAft>
                <a:spcPts val="0"/>
              </a:spcAft>
              <a:buClr>
                <a:srgbClr val="000000"/>
              </a:buClr>
              <a:buSzPts val="1600"/>
              <a:buNone/>
              <a:defRPr sz="1600">
                <a:solidFill>
                  <a:srgbClr val="000000"/>
                </a:solidFill>
              </a:defRPr>
            </a:lvl5pPr>
            <a:lvl6pPr lvl="5" algn="ctr">
              <a:lnSpc>
                <a:spcPct val="100000"/>
              </a:lnSpc>
              <a:spcBef>
                <a:spcPts val="0"/>
              </a:spcBef>
              <a:spcAft>
                <a:spcPts val="0"/>
              </a:spcAft>
              <a:buClr>
                <a:srgbClr val="000000"/>
              </a:buClr>
              <a:buSzPts val="1600"/>
              <a:buNone/>
              <a:defRPr sz="1600">
                <a:solidFill>
                  <a:srgbClr val="000000"/>
                </a:solidFill>
              </a:defRPr>
            </a:lvl6pPr>
            <a:lvl7pPr lvl="6" algn="ctr">
              <a:lnSpc>
                <a:spcPct val="100000"/>
              </a:lnSpc>
              <a:spcBef>
                <a:spcPts val="0"/>
              </a:spcBef>
              <a:spcAft>
                <a:spcPts val="0"/>
              </a:spcAft>
              <a:buClr>
                <a:srgbClr val="000000"/>
              </a:buClr>
              <a:buSzPts val="1600"/>
              <a:buNone/>
              <a:defRPr sz="1600">
                <a:solidFill>
                  <a:srgbClr val="000000"/>
                </a:solidFill>
              </a:defRPr>
            </a:lvl7pPr>
            <a:lvl8pPr lvl="7" algn="ctr">
              <a:lnSpc>
                <a:spcPct val="100000"/>
              </a:lnSpc>
              <a:spcBef>
                <a:spcPts val="0"/>
              </a:spcBef>
              <a:spcAft>
                <a:spcPts val="0"/>
              </a:spcAft>
              <a:buClr>
                <a:srgbClr val="000000"/>
              </a:buClr>
              <a:buSzPts val="1600"/>
              <a:buNone/>
              <a:defRPr sz="1600">
                <a:solidFill>
                  <a:srgbClr val="000000"/>
                </a:solidFill>
              </a:defRPr>
            </a:lvl8pPr>
            <a:lvl9pPr lvl="8" algn="ctr">
              <a:lnSpc>
                <a:spcPct val="100000"/>
              </a:lnSpc>
              <a:spcBef>
                <a:spcPts val="0"/>
              </a:spcBef>
              <a:spcAft>
                <a:spcPts val="0"/>
              </a:spcAft>
              <a:buClr>
                <a:srgbClr val="000000"/>
              </a:buClr>
              <a:buSzPts val="1600"/>
              <a:buNone/>
              <a:defRPr sz="1600">
                <a:solidFill>
                  <a:srgbClr val="000000"/>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BLANK_1">
    <p:spTree>
      <p:nvGrpSpPr>
        <p:cNvPr id="1" name="Shape 109"/>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1"/>
        </a:solidFill>
        <a:effectLst/>
      </p:bgPr>
    </p:bg>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2137800" y="1974050"/>
            <a:ext cx="4868400" cy="8418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accent4"/>
              </a:buClr>
              <a:buSzPts val="9600"/>
              <a:buFont typeface="Clicker Script"/>
              <a:buNone/>
              <a:defRPr sz="9600" b="1">
                <a:solidFill>
                  <a:schemeClr val="accent4"/>
                </a:solidFill>
                <a:latin typeface="Clicker Script"/>
                <a:ea typeface="Clicker Script"/>
                <a:cs typeface="Clicker Script"/>
                <a:sym typeface="Clicker Script"/>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3" name="Google Shape;13;p3"/>
          <p:cNvSpPr txBox="1">
            <a:spLocks noGrp="1"/>
          </p:cNvSpPr>
          <p:nvPr>
            <p:ph type="title" idx="2"/>
          </p:nvPr>
        </p:nvSpPr>
        <p:spPr>
          <a:xfrm>
            <a:off x="3258750" y="2797600"/>
            <a:ext cx="23217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6000"/>
              <a:buNone/>
              <a:defRPr sz="6000" b="1">
                <a:solidFill>
                  <a:schemeClr val="accent5"/>
                </a:solidFill>
              </a:defRPr>
            </a:lvl1pPr>
            <a:lvl2pPr lvl="1" algn="r" rtl="0">
              <a:spcBef>
                <a:spcPts val="0"/>
              </a:spcBef>
              <a:spcAft>
                <a:spcPts val="0"/>
              </a:spcAft>
              <a:buSzPts val="6000"/>
              <a:buFont typeface="Patrick Hand"/>
              <a:buNone/>
              <a:defRPr sz="6000">
                <a:latin typeface="Patrick Hand"/>
                <a:ea typeface="Patrick Hand"/>
                <a:cs typeface="Patrick Hand"/>
                <a:sym typeface="Patrick Hand"/>
              </a:defRPr>
            </a:lvl2pPr>
            <a:lvl3pPr lvl="2" algn="r" rtl="0">
              <a:spcBef>
                <a:spcPts val="0"/>
              </a:spcBef>
              <a:spcAft>
                <a:spcPts val="0"/>
              </a:spcAft>
              <a:buSzPts val="6000"/>
              <a:buFont typeface="Patrick Hand"/>
              <a:buNone/>
              <a:defRPr sz="6000">
                <a:latin typeface="Patrick Hand"/>
                <a:ea typeface="Patrick Hand"/>
                <a:cs typeface="Patrick Hand"/>
                <a:sym typeface="Patrick Hand"/>
              </a:defRPr>
            </a:lvl3pPr>
            <a:lvl4pPr lvl="3" algn="r" rtl="0">
              <a:spcBef>
                <a:spcPts val="0"/>
              </a:spcBef>
              <a:spcAft>
                <a:spcPts val="0"/>
              </a:spcAft>
              <a:buSzPts val="6000"/>
              <a:buFont typeface="Patrick Hand"/>
              <a:buNone/>
              <a:defRPr sz="6000">
                <a:latin typeface="Patrick Hand"/>
                <a:ea typeface="Patrick Hand"/>
                <a:cs typeface="Patrick Hand"/>
                <a:sym typeface="Patrick Hand"/>
              </a:defRPr>
            </a:lvl4pPr>
            <a:lvl5pPr lvl="4" algn="r" rtl="0">
              <a:spcBef>
                <a:spcPts val="0"/>
              </a:spcBef>
              <a:spcAft>
                <a:spcPts val="0"/>
              </a:spcAft>
              <a:buSzPts val="6000"/>
              <a:buFont typeface="Patrick Hand"/>
              <a:buNone/>
              <a:defRPr sz="6000">
                <a:latin typeface="Patrick Hand"/>
                <a:ea typeface="Patrick Hand"/>
                <a:cs typeface="Patrick Hand"/>
                <a:sym typeface="Patrick Hand"/>
              </a:defRPr>
            </a:lvl5pPr>
            <a:lvl6pPr lvl="5" algn="r" rtl="0">
              <a:spcBef>
                <a:spcPts val="0"/>
              </a:spcBef>
              <a:spcAft>
                <a:spcPts val="0"/>
              </a:spcAft>
              <a:buSzPts val="6000"/>
              <a:buFont typeface="Patrick Hand"/>
              <a:buNone/>
              <a:defRPr sz="6000">
                <a:latin typeface="Patrick Hand"/>
                <a:ea typeface="Patrick Hand"/>
                <a:cs typeface="Patrick Hand"/>
                <a:sym typeface="Patrick Hand"/>
              </a:defRPr>
            </a:lvl6pPr>
            <a:lvl7pPr lvl="6" algn="r" rtl="0">
              <a:spcBef>
                <a:spcPts val="0"/>
              </a:spcBef>
              <a:spcAft>
                <a:spcPts val="0"/>
              </a:spcAft>
              <a:buSzPts val="6000"/>
              <a:buFont typeface="Patrick Hand"/>
              <a:buNone/>
              <a:defRPr sz="6000">
                <a:latin typeface="Patrick Hand"/>
                <a:ea typeface="Patrick Hand"/>
                <a:cs typeface="Patrick Hand"/>
                <a:sym typeface="Patrick Hand"/>
              </a:defRPr>
            </a:lvl7pPr>
            <a:lvl8pPr lvl="7" algn="r" rtl="0">
              <a:spcBef>
                <a:spcPts val="0"/>
              </a:spcBef>
              <a:spcAft>
                <a:spcPts val="0"/>
              </a:spcAft>
              <a:buSzPts val="6000"/>
              <a:buFont typeface="Patrick Hand"/>
              <a:buNone/>
              <a:defRPr sz="6000">
                <a:latin typeface="Patrick Hand"/>
                <a:ea typeface="Patrick Hand"/>
                <a:cs typeface="Patrick Hand"/>
                <a:sym typeface="Patrick Hand"/>
              </a:defRPr>
            </a:lvl8pPr>
            <a:lvl9pPr lvl="8" algn="r" rtl="0">
              <a:spcBef>
                <a:spcPts val="0"/>
              </a:spcBef>
              <a:spcAft>
                <a:spcPts val="0"/>
              </a:spcAft>
              <a:buSzPts val="6000"/>
              <a:buFont typeface="Patrick Hand"/>
              <a:buNone/>
              <a:defRPr sz="6000">
                <a:latin typeface="Patrick Hand"/>
                <a:ea typeface="Patrick Hand"/>
                <a:cs typeface="Patrick Hand"/>
                <a:sym typeface="Patrick Hand"/>
              </a:defRPr>
            </a:lvl9pPr>
          </a:lstStyle>
          <a:p>
            <a:endParaRPr/>
          </a:p>
        </p:txBody>
      </p:sp>
      <p:sp>
        <p:nvSpPr>
          <p:cNvPr id="14" name="Google Shape;14;p3"/>
          <p:cNvSpPr txBox="1">
            <a:spLocks noGrp="1"/>
          </p:cNvSpPr>
          <p:nvPr>
            <p:ph type="title" idx="3" hasCustomPrompt="1"/>
          </p:nvPr>
        </p:nvSpPr>
        <p:spPr>
          <a:xfrm>
            <a:off x="311700" y="1029925"/>
            <a:ext cx="8520600" cy="694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2"/>
              </a:buClr>
              <a:buSzPts val="4800"/>
              <a:buNone/>
              <a:defRPr sz="4800">
                <a:solidFill>
                  <a:schemeClr val="accent2"/>
                </a:solidFill>
              </a:defRPr>
            </a:lvl1pPr>
            <a:lvl2pPr lvl="1" algn="ctr" rtl="0">
              <a:spcBef>
                <a:spcPts val="0"/>
              </a:spcBef>
              <a:spcAft>
                <a:spcPts val="0"/>
              </a:spcAft>
              <a:buClr>
                <a:schemeClr val="accent2"/>
              </a:buClr>
              <a:buSzPts val="4800"/>
              <a:buNone/>
              <a:defRPr sz="4800">
                <a:solidFill>
                  <a:schemeClr val="accent2"/>
                </a:solidFill>
              </a:defRPr>
            </a:lvl2pPr>
            <a:lvl3pPr lvl="2" algn="ctr" rtl="0">
              <a:spcBef>
                <a:spcPts val="0"/>
              </a:spcBef>
              <a:spcAft>
                <a:spcPts val="0"/>
              </a:spcAft>
              <a:buClr>
                <a:schemeClr val="accent2"/>
              </a:buClr>
              <a:buSzPts val="4800"/>
              <a:buNone/>
              <a:defRPr sz="4800">
                <a:solidFill>
                  <a:schemeClr val="accent2"/>
                </a:solidFill>
              </a:defRPr>
            </a:lvl3pPr>
            <a:lvl4pPr lvl="3" algn="ctr" rtl="0">
              <a:spcBef>
                <a:spcPts val="0"/>
              </a:spcBef>
              <a:spcAft>
                <a:spcPts val="0"/>
              </a:spcAft>
              <a:buClr>
                <a:schemeClr val="accent2"/>
              </a:buClr>
              <a:buSzPts val="4800"/>
              <a:buNone/>
              <a:defRPr sz="4800">
                <a:solidFill>
                  <a:schemeClr val="accent2"/>
                </a:solidFill>
              </a:defRPr>
            </a:lvl4pPr>
            <a:lvl5pPr lvl="4" algn="ctr" rtl="0">
              <a:spcBef>
                <a:spcPts val="0"/>
              </a:spcBef>
              <a:spcAft>
                <a:spcPts val="0"/>
              </a:spcAft>
              <a:buClr>
                <a:schemeClr val="accent2"/>
              </a:buClr>
              <a:buSzPts val="4800"/>
              <a:buNone/>
              <a:defRPr sz="4800">
                <a:solidFill>
                  <a:schemeClr val="accent2"/>
                </a:solidFill>
              </a:defRPr>
            </a:lvl5pPr>
            <a:lvl6pPr lvl="5" algn="ctr" rtl="0">
              <a:spcBef>
                <a:spcPts val="0"/>
              </a:spcBef>
              <a:spcAft>
                <a:spcPts val="0"/>
              </a:spcAft>
              <a:buClr>
                <a:schemeClr val="accent2"/>
              </a:buClr>
              <a:buSzPts val="4800"/>
              <a:buNone/>
              <a:defRPr sz="4800">
                <a:solidFill>
                  <a:schemeClr val="accent2"/>
                </a:solidFill>
              </a:defRPr>
            </a:lvl6pPr>
            <a:lvl7pPr lvl="6" algn="ctr" rtl="0">
              <a:spcBef>
                <a:spcPts val="0"/>
              </a:spcBef>
              <a:spcAft>
                <a:spcPts val="0"/>
              </a:spcAft>
              <a:buClr>
                <a:schemeClr val="accent2"/>
              </a:buClr>
              <a:buSzPts val="4800"/>
              <a:buNone/>
              <a:defRPr sz="4800">
                <a:solidFill>
                  <a:schemeClr val="accent2"/>
                </a:solidFill>
              </a:defRPr>
            </a:lvl7pPr>
            <a:lvl8pPr lvl="7" algn="ctr" rtl="0">
              <a:spcBef>
                <a:spcPts val="0"/>
              </a:spcBef>
              <a:spcAft>
                <a:spcPts val="0"/>
              </a:spcAft>
              <a:buClr>
                <a:schemeClr val="accent2"/>
              </a:buClr>
              <a:buSzPts val="4800"/>
              <a:buNone/>
              <a:defRPr sz="4800">
                <a:solidFill>
                  <a:schemeClr val="accent2"/>
                </a:solidFill>
              </a:defRPr>
            </a:lvl8pPr>
            <a:lvl9pPr lvl="8" algn="ctr" rtl="0">
              <a:spcBef>
                <a:spcPts val="0"/>
              </a:spcBef>
              <a:spcAft>
                <a:spcPts val="0"/>
              </a:spcAft>
              <a:buClr>
                <a:schemeClr val="accent2"/>
              </a:buClr>
              <a:buSzPts val="4800"/>
              <a:buNone/>
              <a:defRPr sz="4800">
                <a:solidFill>
                  <a:schemeClr val="accent2"/>
                </a:solidFill>
              </a:defRPr>
            </a:lvl9pPr>
          </a:lstStyle>
          <a:p>
            <a:r>
              <a:t>xx%</a:t>
            </a:r>
          </a:p>
        </p:txBody>
      </p:sp>
      <p:sp>
        <p:nvSpPr>
          <p:cNvPr id="15" name="Google Shape;15;p3"/>
          <p:cNvSpPr txBox="1">
            <a:spLocks noGrp="1"/>
          </p:cNvSpPr>
          <p:nvPr>
            <p:ph type="subTitle" idx="1"/>
          </p:nvPr>
        </p:nvSpPr>
        <p:spPr>
          <a:xfrm>
            <a:off x="2758500" y="3840975"/>
            <a:ext cx="36270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3"/>
              </a:buClr>
              <a:buSzPts val="1600"/>
              <a:buFont typeface="Montserrat"/>
              <a:buNone/>
              <a:defRPr sz="1600">
                <a:solidFill>
                  <a:schemeClr val="accent3"/>
                </a:solidFill>
                <a:latin typeface="Montserrat"/>
                <a:ea typeface="Montserrat"/>
                <a:cs typeface="Montserrat"/>
                <a:sym typeface="Montserrat"/>
              </a:defRPr>
            </a:lvl1pPr>
            <a:lvl2pPr lvl="1" algn="ctr" rtl="0">
              <a:lnSpc>
                <a:spcPct val="100000"/>
              </a:lnSpc>
              <a:spcBef>
                <a:spcPts val="0"/>
              </a:spcBef>
              <a:spcAft>
                <a:spcPts val="0"/>
              </a:spcAft>
              <a:buClr>
                <a:srgbClr val="000000"/>
              </a:buClr>
              <a:buSzPts val="1600"/>
              <a:buNone/>
              <a:defRPr sz="1600">
                <a:solidFill>
                  <a:srgbClr val="000000"/>
                </a:solidFill>
              </a:defRPr>
            </a:lvl2pPr>
            <a:lvl3pPr lvl="2" algn="ctr" rtl="0">
              <a:lnSpc>
                <a:spcPct val="100000"/>
              </a:lnSpc>
              <a:spcBef>
                <a:spcPts val="0"/>
              </a:spcBef>
              <a:spcAft>
                <a:spcPts val="0"/>
              </a:spcAft>
              <a:buClr>
                <a:srgbClr val="000000"/>
              </a:buClr>
              <a:buSzPts val="1600"/>
              <a:buNone/>
              <a:defRPr sz="1600">
                <a:solidFill>
                  <a:srgbClr val="000000"/>
                </a:solidFill>
              </a:defRPr>
            </a:lvl3pPr>
            <a:lvl4pPr lvl="3" algn="ctr" rtl="0">
              <a:lnSpc>
                <a:spcPct val="100000"/>
              </a:lnSpc>
              <a:spcBef>
                <a:spcPts val="0"/>
              </a:spcBef>
              <a:spcAft>
                <a:spcPts val="0"/>
              </a:spcAft>
              <a:buClr>
                <a:srgbClr val="000000"/>
              </a:buClr>
              <a:buSzPts val="1600"/>
              <a:buNone/>
              <a:defRPr sz="1600">
                <a:solidFill>
                  <a:srgbClr val="000000"/>
                </a:solidFill>
              </a:defRPr>
            </a:lvl4pPr>
            <a:lvl5pPr lvl="4" algn="ctr" rtl="0">
              <a:lnSpc>
                <a:spcPct val="100000"/>
              </a:lnSpc>
              <a:spcBef>
                <a:spcPts val="0"/>
              </a:spcBef>
              <a:spcAft>
                <a:spcPts val="0"/>
              </a:spcAft>
              <a:buClr>
                <a:srgbClr val="000000"/>
              </a:buClr>
              <a:buSzPts val="1600"/>
              <a:buNone/>
              <a:defRPr sz="1600">
                <a:solidFill>
                  <a:srgbClr val="000000"/>
                </a:solidFill>
              </a:defRPr>
            </a:lvl5pPr>
            <a:lvl6pPr lvl="5" algn="ctr" rtl="0">
              <a:lnSpc>
                <a:spcPct val="100000"/>
              </a:lnSpc>
              <a:spcBef>
                <a:spcPts val="0"/>
              </a:spcBef>
              <a:spcAft>
                <a:spcPts val="0"/>
              </a:spcAft>
              <a:buClr>
                <a:srgbClr val="000000"/>
              </a:buClr>
              <a:buSzPts val="1600"/>
              <a:buNone/>
              <a:defRPr sz="1600">
                <a:solidFill>
                  <a:srgbClr val="000000"/>
                </a:solidFill>
              </a:defRPr>
            </a:lvl6pPr>
            <a:lvl7pPr lvl="6" algn="ctr" rtl="0">
              <a:lnSpc>
                <a:spcPct val="100000"/>
              </a:lnSpc>
              <a:spcBef>
                <a:spcPts val="0"/>
              </a:spcBef>
              <a:spcAft>
                <a:spcPts val="0"/>
              </a:spcAft>
              <a:buClr>
                <a:srgbClr val="000000"/>
              </a:buClr>
              <a:buSzPts val="1600"/>
              <a:buNone/>
              <a:defRPr sz="1600">
                <a:solidFill>
                  <a:srgbClr val="000000"/>
                </a:solidFill>
              </a:defRPr>
            </a:lvl7pPr>
            <a:lvl8pPr lvl="7" algn="ctr" rtl="0">
              <a:lnSpc>
                <a:spcPct val="100000"/>
              </a:lnSpc>
              <a:spcBef>
                <a:spcPts val="0"/>
              </a:spcBef>
              <a:spcAft>
                <a:spcPts val="0"/>
              </a:spcAft>
              <a:buClr>
                <a:srgbClr val="000000"/>
              </a:buClr>
              <a:buSzPts val="1600"/>
              <a:buNone/>
              <a:defRPr sz="1600">
                <a:solidFill>
                  <a:srgbClr val="000000"/>
                </a:solidFill>
              </a:defRPr>
            </a:lvl8pPr>
            <a:lvl9pPr lvl="8" algn="ctr" rtl="0">
              <a:lnSpc>
                <a:spcPct val="100000"/>
              </a:lnSpc>
              <a:spcBef>
                <a:spcPts val="0"/>
              </a:spcBef>
              <a:spcAft>
                <a:spcPts val="0"/>
              </a:spcAft>
              <a:buClr>
                <a:srgbClr val="000000"/>
              </a:buClr>
              <a:buSzPts val="1600"/>
              <a:buNone/>
              <a:defRPr sz="1600">
                <a:solidFill>
                  <a:srgbClr val="000000"/>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accent1"/>
        </a:solidFill>
        <a:effectLst/>
      </p:bgPr>
    </p:bg>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656575" y="339500"/>
            <a:ext cx="8175600" cy="9078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9E98"/>
              </a:buClr>
              <a:buSzPts val="4800"/>
              <a:buNone/>
              <a:defRPr sz="4800">
                <a:solidFill>
                  <a:srgbClr val="FF9E98"/>
                </a:solidFill>
              </a:defRPr>
            </a:lvl1pPr>
            <a:lvl2pPr lvl="1" rtl="0">
              <a:spcBef>
                <a:spcPts val="0"/>
              </a:spcBef>
              <a:spcAft>
                <a:spcPts val="0"/>
              </a:spcAft>
              <a:buClr>
                <a:srgbClr val="FF9E98"/>
              </a:buClr>
              <a:buSzPts val="4800"/>
              <a:buNone/>
              <a:defRPr sz="4800">
                <a:solidFill>
                  <a:srgbClr val="FF9E98"/>
                </a:solidFill>
              </a:defRPr>
            </a:lvl2pPr>
            <a:lvl3pPr lvl="2" rtl="0">
              <a:spcBef>
                <a:spcPts val="0"/>
              </a:spcBef>
              <a:spcAft>
                <a:spcPts val="0"/>
              </a:spcAft>
              <a:buClr>
                <a:srgbClr val="FF9E98"/>
              </a:buClr>
              <a:buSzPts val="4800"/>
              <a:buNone/>
              <a:defRPr sz="4800">
                <a:solidFill>
                  <a:srgbClr val="FF9E98"/>
                </a:solidFill>
              </a:defRPr>
            </a:lvl3pPr>
            <a:lvl4pPr lvl="3" rtl="0">
              <a:spcBef>
                <a:spcPts val="0"/>
              </a:spcBef>
              <a:spcAft>
                <a:spcPts val="0"/>
              </a:spcAft>
              <a:buClr>
                <a:srgbClr val="FF9E98"/>
              </a:buClr>
              <a:buSzPts val="4800"/>
              <a:buNone/>
              <a:defRPr sz="4800">
                <a:solidFill>
                  <a:srgbClr val="FF9E98"/>
                </a:solidFill>
              </a:defRPr>
            </a:lvl4pPr>
            <a:lvl5pPr lvl="4" rtl="0">
              <a:spcBef>
                <a:spcPts val="0"/>
              </a:spcBef>
              <a:spcAft>
                <a:spcPts val="0"/>
              </a:spcAft>
              <a:buClr>
                <a:srgbClr val="FF9E98"/>
              </a:buClr>
              <a:buSzPts val="4800"/>
              <a:buNone/>
              <a:defRPr sz="4800">
                <a:solidFill>
                  <a:srgbClr val="FF9E98"/>
                </a:solidFill>
              </a:defRPr>
            </a:lvl5pPr>
            <a:lvl6pPr lvl="5" rtl="0">
              <a:spcBef>
                <a:spcPts val="0"/>
              </a:spcBef>
              <a:spcAft>
                <a:spcPts val="0"/>
              </a:spcAft>
              <a:buClr>
                <a:srgbClr val="FF9E98"/>
              </a:buClr>
              <a:buSzPts val="4800"/>
              <a:buNone/>
              <a:defRPr sz="4800">
                <a:solidFill>
                  <a:srgbClr val="FF9E98"/>
                </a:solidFill>
              </a:defRPr>
            </a:lvl6pPr>
            <a:lvl7pPr lvl="6" rtl="0">
              <a:spcBef>
                <a:spcPts val="0"/>
              </a:spcBef>
              <a:spcAft>
                <a:spcPts val="0"/>
              </a:spcAft>
              <a:buClr>
                <a:srgbClr val="FF9E98"/>
              </a:buClr>
              <a:buSzPts val="4800"/>
              <a:buNone/>
              <a:defRPr sz="4800">
                <a:solidFill>
                  <a:srgbClr val="FF9E98"/>
                </a:solidFill>
              </a:defRPr>
            </a:lvl7pPr>
            <a:lvl8pPr lvl="7" rtl="0">
              <a:spcBef>
                <a:spcPts val="0"/>
              </a:spcBef>
              <a:spcAft>
                <a:spcPts val="0"/>
              </a:spcAft>
              <a:buClr>
                <a:srgbClr val="FF9E98"/>
              </a:buClr>
              <a:buSzPts val="4800"/>
              <a:buNone/>
              <a:defRPr sz="4800">
                <a:solidFill>
                  <a:srgbClr val="FF9E98"/>
                </a:solidFill>
              </a:defRPr>
            </a:lvl8pPr>
            <a:lvl9pPr lvl="8" rtl="0">
              <a:spcBef>
                <a:spcPts val="0"/>
              </a:spcBef>
              <a:spcAft>
                <a:spcPts val="0"/>
              </a:spcAft>
              <a:buClr>
                <a:srgbClr val="FF9E98"/>
              </a:buClr>
              <a:buSzPts val="4800"/>
              <a:buNone/>
              <a:defRPr sz="4800">
                <a:solidFill>
                  <a:srgbClr val="FF9E9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accent1"/>
        </a:solidFill>
        <a:effectLst/>
      </p:bgPr>
    </p:bg>
    <p:spTree>
      <p:nvGrpSpPr>
        <p:cNvPr id="1" name="Shape 25"/>
        <p:cNvGrpSpPr/>
        <p:nvPr/>
      </p:nvGrpSpPr>
      <p:grpSpPr>
        <a:xfrm>
          <a:off x="0" y="0"/>
          <a:ext cx="0" cy="0"/>
          <a:chOff x="0" y="0"/>
          <a:chExt cx="0" cy="0"/>
        </a:xfrm>
      </p:grpSpPr>
      <p:sp>
        <p:nvSpPr>
          <p:cNvPr id="26" name="Google Shape;26;p7"/>
          <p:cNvSpPr txBox="1">
            <a:spLocks noGrp="1"/>
          </p:cNvSpPr>
          <p:nvPr>
            <p:ph type="title"/>
          </p:nvPr>
        </p:nvSpPr>
        <p:spPr>
          <a:xfrm>
            <a:off x="816500" y="1249200"/>
            <a:ext cx="3291600" cy="755700"/>
          </a:xfrm>
          <a:prstGeom prst="rect">
            <a:avLst/>
          </a:prstGeom>
        </p:spPr>
        <p:txBody>
          <a:bodyPr spcFirstLastPara="1" wrap="square" lIns="91425" tIns="91425" rIns="91425" bIns="91425" anchor="b" anchorCtr="0">
            <a:noAutofit/>
          </a:bodyPr>
          <a:lstStyle>
            <a:lvl1pPr lvl="0">
              <a:spcBef>
                <a:spcPts val="0"/>
              </a:spcBef>
              <a:spcAft>
                <a:spcPts val="0"/>
              </a:spcAft>
              <a:buClr>
                <a:srgbClr val="FF9E98"/>
              </a:buClr>
              <a:buSzPts val="3600"/>
              <a:buNone/>
              <a:defRPr sz="3600">
                <a:solidFill>
                  <a:srgbClr val="FF9E98"/>
                </a:solidFill>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27" name="Google Shape;27;p7"/>
          <p:cNvSpPr txBox="1">
            <a:spLocks noGrp="1"/>
          </p:cNvSpPr>
          <p:nvPr>
            <p:ph type="body" idx="1"/>
          </p:nvPr>
        </p:nvSpPr>
        <p:spPr>
          <a:xfrm>
            <a:off x="816500" y="2053900"/>
            <a:ext cx="3291600" cy="1983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accent2"/>
              </a:buClr>
              <a:buSzPts val="1400"/>
              <a:buChar char="●"/>
              <a:defRPr sz="1400">
                <a:solidFill>
                  <a:schemeClr val="accent2"/>
                </a:solidFill>
              </a:defRPr>
            </a:lvl1pPr>
            <a:lvl2pPr marL="914400" lvl="1" indent="-317500">
              <a:spcBef>
                <a:spcPts val="1600"/>
              </a:spcBef>
              <a:spcAft>
                <a:spcPts val="0"/>
              </a:spcAft>
              <a:buClr>
                <a:schemeClr val="accent2"/>
              </a:buClr>
              <a:buSzPts val="1400"/>
              <a:buChar char="○"/>
              <a:defRPr>
                <a:solidFill>
                  <a:schemeClr val="accent2"/>
                </a:solidFill>
              </a:defRPr>
            </a:lvl2pPr>
            <a:lvl3pPr marL="1371600" lvl="2" indent="-317500">
              <a:spcBef>
                <a:spcPts val="1600"/>
              </a:spcBef>
              <a:spcAft>
                <a:spcPts val="0"/>
              </a:spcAft>
              <a:buClr>
                <a:schemeClr val="accent2"/>
              </a:buClr>
              <a:buSzPts val="1400"/>
              <a:buChar char="■"/>
              <a:defRPr>
                <a:solidFill>
                  <a:schemeClr val="accent2"/>
                </a:solidFill>
              </a:defRPr>
            </a:lvl3pPr>
            <a:lvl4pPr marL="1828800" lvl="3" indent="-317500">
              <a:spcBef>
                <a:spcPts val="1600"/>
              </a:spcBef>
              <a:spcAft>
                <a:spcPts val="0"/>
              </a:spcAft>
              <a:buClr>
                <a:schemeClr val="accent2"/>
              </a:buClr>
              <a:buSzPts val="1400"/>
              <a:buChar char="●"/>
              <a:defRPr>
                <a:solidFill>
                  <a:schemeClr val="accent2"/>
                </a:solidFill>
              </a:defRPr>
            </a:lvl4pPr>
            <a:lvl5pPr marL="2286000" lvl="4" indent="-317500">
              <a:spcBef>
                <a:spcPts val="1600"/>
              </a:spcBef>
              <a:spcAft>
                <a:spcPts val="0"/>
              </a:spcAft>
              <a:buClr>
                <a:schemeClr val="accent2"/>
              </a:buClr>
              <a:buSzPts val="1400"/>
              <a:buChar char="○"/>
              <a:defRPr>
                <a:solidFill>
                  <a:schemeClr val="accent2"/>
                </a:solidFill>
              </a:defRPr>
            </a:lvl5pPr>
            <a:lvl6pPr marL="2743200" lvl="5" indent="-317500">
              <a:spcBef>
                <a:spcPts val="1600"/>
              </a:spcBef>
              <a:spcAft>
                <a:spcPts val="0"/>
              </a:spcAft>
              <a:buClr>
                <a:schemeClr val="accent2"/>
              </a:buClr>
              <a:buSzPts val="1400"/>
              <a:buChar char="■"/>
              <a:defRPr>
                <a:solidFill>
                  <a:schemeClr val="accent2"/>
                </a:solidFill>
              </a:defRPr>
            </a:lvl6pPr>
            <a:lvl7pPr marL="3200400" lvl="6" indent="-317500">
              <a:spcBef>
                <a:spcPts val="1600"/>
              </a:spcBef>
              <a:spcAft>
                <a:spcPts val="0"/>
              </a:spcAft>
              <a:buClr>
                <a:schemeClr val="accent2"/>
              </a:buClr>
              <a:buSzPts val="1400"/>
              <a:buChar char="●"/>
              <a:defRPr>
                <a:solidFill>
                  <a:schemeClr val="accent2"/>
                </a:solidFill>
              </a:defRPr>
            </a:lvl7pPr>
            <a:lvl8pPr marL="3657600" lvl="7" indent="-317500">
              <a:spcBef>
                <a:spcPts val="1600"/>
              </a:spcBef>
              <a:spcAft>
                <a:spcPts val="0"/>
              </a:spcAft>
              <a:buClr>
                <a:schemeClr val="accent2"/>
              </a:buClr>
              <a:buSzPts val="1400"/>
              <a:buChar char="○"/>
              <a:defRPr>
                <a:solidFill>
                  <a:schemeClr val="accent2"/>
                </a:solidFill>
              </a:defRPr>
            </a:lvl8pPr>
            <a:lvl9pPr marL="4114800" lvl="8" indent="-317500">
              <a:spcBef>
                <a:spcPts val="1600"/>
              </a:spcBef>
              <a:spcAft>
                <a:spcPts val="1600"/>
              </a:spcAft>
              <a:buClr>
                <a:schemeClr val="accent2"/>
              </a:buClr>
              <a:buSzPts val="1400"/>
              <a:buChar char="■"/>
              <a:defRPr>
                <a:solidFill>
                  <a:schemeClr val="accent2"/>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1"/>
        </a:solidFill>
        <a:effectLst/>
      </p:bgPr>
    </p:bg>
    <p:spTree>
      <p:nvGrpSpPr>
        <p:cNvPr id="1" name="Shape 37"/>
        <p:cNvGrpSpPr/>
        <p:nvPr/>
      </p:nvGrpSpPr>
      <p:grpSpPr>
        <a:xfrm>
          <a:off x="0" y="0"/>
          <a:ext cx="0" cy="0"/>
          <a:chOff x="0" y="0"/>
          <a:chExt cx="0" cy="0"/>
        </a:xfrm>
      </p:grpSpPr>
      <p:sp>
        <p:nvSpPr>
          <p:cNvPr id="38" name="Google Shape;38;p11"/>
          <p:cNvSpPr txBox="1">
            <a:spLocks noGrp="1"/>
          </p:cNvSpPr>
          <p:nvPr>
            <p:ph type="title" hasCustomPrompt="1"/>
          </p:nvPr>
        </p:nvSpPr>
        <p:spPr>
          <a:xfrm>
            <a:off x="311700" y="14109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accent2"/>
              </a:buClr>
              <a:buSzPts val="12000"/>
              <a:buNone/>
              <a:defRPr sz="12000">
                <a:solidFill>
                  <a:schemeClr val="accent2"/>
                </a:solidFill>
              </a:defRPr>
            </a:lvl1pPr>
            <a:lvl2pPr lvl="1" algn="ctr">
              <a:spcBef>
                <a:spcPts val="0"/>
              </a:spcBef>
              <a:spcAft>
                <a:spcPts val="0"/>
              </a:spcAft>
              <a:buClr>
                <a:schemeClr val="accent2"/>
              </a:buClr>
              <a:buSzPts val="12000"/>
              <a:buNone/>
              <a:defRPr sz="12000">
                <a:solidFill>
                  <a:schemeClr val="accent2"/>
                </a:solidFill>
              </a:defRPr>
            </a:lvl2pPr>
            <a:lvl3pPr lvl="2" algn="ctr">
              <a:spcBef>
                <a:spcPts val="0"/>
              </a:spcBef>
              <a:spcAft>
                <a:spcPts val="0"/>
              </a:spcAft>
              <a:buClr>
                <a:schemeClr val="accent2"/>
              </a:buClr>
              <a:buSzPts val="12000"/>
              <a:buNone/>
              <a:defRPr sz="12000">
                <a:solidFill>
                  <a:schemeClr val="accent2"/>
                </a:solidFill>
              </a:defRPr>
            </a:lvl3pPr>
            <a:lvl4pPr lvl="3" algn="ctr">
              <a:spcBef>
                <a:spcPts val="0"/>
              </a:spcBef>
              <a:spcAft>
                <a:spcPts val="0"/>
              </a:spcAft>
              <a:buClr>
                <a:schemeClr val="accent2"/>
              </a:buClr>
              <a:buSzPts val="12000"/>
              <a:buNone/>
              <a:defRPr sz="12000">
                <a:solidFill>
                  <a:schemeClr val="accent2"/>
                </a:solidFill>
              </a:defRPr>
            </a:lvl4pPr>
            <a:lvl5pPr lvl="4" algn="ctr">
              <a:spcBef>
                <a:spcPts val="0"/>
              </a:spcBef>
              <a:spcAft>
                <a:spcPts val="0"/>
              </a:spcAft>
              <a:buClr>
                <a:schemeClr val="accent2"/>
              </a:buClr>
              <a:buSzPts val="12000"/>
              <a:buNone/>
              <a:defRPr sz="12000">
                <a:solidFill>
                  <a:schemeClr val="accent2"/>
                </a:solidFill>
              </a:defRPr>
            </a:lvl5pPr>
            <a:lvl6pPr lvl="5" algn="ctr">
              <a:spcBef>
                <a:spcPts val="0"/>
              </a:spcBef>
              <a:spcAft>
                <a:spcPts val="0"/>
              </a:spcAft>
              <a:buClr>
                <a:schemeClr val="accent2"/>
              </a:buClr>
              <a:buSzPts val="12000"/>
              <a:buNone/>
              <a:defRPr sz="12000">
                <a:solidFill>
                  <a:schemeClr val="accent2"/>
                </a:solidFill>
              </a:defRPr>
            </a:lvl6pPr>
            <a:lvl7pPr lvl="6" algn="ctr">
              <a:spcBef>
                <a:spcPts val="0"/>
              </a:spcBef>
              <a:spcAft>
                <a:spcPts val="0"/>
              </a:spcAft>
              <a:buClr>
                <a:schemeClr val="accent2"/>
              </a:buClr>
              <a:buSzPts val="12000"/>
              <a:buNone/>
              <a:defRPr sz="12000">
                <a:solidFill>
                  <a:schemeClr val="accent2"/>
                </a:solidFill>
              </a:defRPr>
            </a:lvl7pPr>
            <a:lvl8pPr lvl="7" algn="ctr">
              <a:spcBef>
                <a:spcPts val="0"/>
              </a:spcBef>
              <a:spcAft>
                <a:spcPts val="0"/>
              </a:spcAft>
              <a:buClr>
                <a:schemeClr val="accent2"/>
              </a:buClr>
              <a:buSzPts val="12000"/>
              <a:buNone/>
              <a:defRPr sz="12000">
                <a:solidFill>
                  <a:schemeClr val="accent2"/>
                </a:solidFill>
              </a:defRPr>
            </a:lvl8pPr>
            <a:lvl9pPr lvl="8" algn="ctr">
              <a:spcBef>
                <a:spcPts val="0"/>
              </a:spcBef>
              <a:spcAft>
                <a:spcPts val="0"/>
              </a:spcAft>
              <a:buClr>
                <a:schemeClr val="accent2"/>
              </a:buClr>
              <a:buSzPts val="12000"/>
              <a:buNone/>
              <a:defRPr sz="12000">
                <a:solidFill>
                  <a:schemeClr val="accent2"/>
                </a:solidFill>
              </a:defRPr>
            </a:lvl9pPr>
          </a:lstStyle>
          <a:p>
            <a:r>
              <a:t>xx%</a:t>
            </a:r>
          </a:p>
        </p:txBody>
      </p:sp>
      <p:sp>
        <p:nvSpPr>
          <p:cNvPr id="39" name="Google Shape;39;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Clr>
                <a:schemeClr val="accent2"/>
              </a:buClr>
              <a:buSzPts val="1800"/>
              <a:buChar char="●"/>
              <a:defRPr>
                <a:solidFill>
                  <a:schemeClr val="accent2"/>
                </a:solidFill>
              </a:defRPr>
            </a:lvl1pPr>
            <a:lvl2pPr marL="914400" lvl="1" indent="-317500" algn="ctr">
              <a:spcBef>
                <a:spcPts val="1600"/>
              </a:spcBef>
              <a:spcAft>
                <a:spcPts val="0"/>
              </a:spcAft>
              <a:buClr>
                <a:schemeClr val="accent2"/>
              </a:buClr>
              <a:buSzPts val="1400"/>
              <a:buChar char="○"/>
              <a:defRPr>
                <a:solidFill>
                  <a:schemeClr val="accent2"/>
                </a:solidFill>
              </a:defRPr>
            </a:lvl2pPr>
            <a:lvl3pPr marL="1371600" lvl="2" indent="-317500" algn="ctr">
              <a:spcBef>
                <a:spcPts val="1600"/>
              </a:spcBef>
              <a:spcAft>
                <a:spcPts val="0"/>
              </a:spcAft>
              <a:buClr>
                <a:schemeClr val="accent2"/>
              </a:buClr>
              <a:buSzPts val="1400"/>
              <a:buChar char="■"/>
              <a:defRPr>
                <a:solidFill>
                  <a:schemeClr val="accent2"/>
                </a:solidFill>
              </a:defRPr>
            </a:lvl3pPr>
            <a:lvl4pPr marL="1828800" lvl="3" indent="-317500" algn="ctr">
              <a:spcBef>
                <a:spcPts val="1600"/>
              </a:spcBef>
              <a:spcAft>
                <a:spcPts val="0"/>
              </a:spcAft>
              <a:buClr>
                <a:schemeClr val="accent2"/>
              </a:buClr>
              <a:buSzPts val="1400"/>
              <a:buChar char="●"/>
              <a:defRPr>
                <a:solidFill>
                  <a:schemeClr val="accent2"/>
                </a:solidFill>
              </a:defRPr>
            </a:lvl4pPr>
            <a:lvl5pPr marL="2286000" lvl="4" indent="-317500" algn="ctr">
              <a:spcBef>
                <a:spcPts val="1600"/>
              </a:spcBef>
              <a:spcAft>
                <a:spcPts val="0"/>
              </a:spcAft>
              <a:buClr>
                <a:schemeClr val="accent2"/>
              </a:buClr>
              <a:buSzPts val="1400"/>
              <a:buChar char="○"/>
              <a:defRPr>
                <a:solidFill>
                  <a:schemeClr val="accent2"/>
                </a:solidFill>
              </a:defRPr>
            </a:lvl5pPr>
            <a:lvl6pPr marL="2743200" lvl="5" indent="-317500" algn="ctr">
              <a:spcBef>
                <a:spcPts val="1600"/>
              </a:spcBef>
              <a:spcAft>
                <a:spcPts val="0"/>
              </a:spcAft>
              <a:buClr>
                <a:schemeClr val="accent2"/>
              </a:buClr>
              <a:buSzPts val="1400"/>
              <a:buChar char="■"/>
              <a:defRPr>
                <a:solidFill>
                  <a:schemeClr val="accent2"/>
                </a:solidFill>
              </a:defRPr>
            </a:lvl6pPr>
            <a:lvl7pPr marL="3200400" lvl="6" indent="-317500" algn="ctr">
              <a:spcBef>
                <a:spcPts val="1600"/>
              </a:spcBef>
              <a:spcAft>
                <a:spcPts val="0"/>
              </a:spcAft>
              <a:buClr>
                <a:schemeClr val="accent2"/>
              </a:buClr>
              <a:buSzPts val="1400"/>
              <a:buChar char="●"/>
              <a:defRPr>
                <a:solidFill>
                  <a:schemeClr val="accent2"/>
                </a:solidFill>
              </a:defRPr>
            </a:lvl7pPr>
            <a:lvl8pPr marL="3657600" lvl="7" indent="-317500" algn="ctr">
              <a:spcBef>
                <a:spcPts val="1600"/>
              </a:spcBef>
              <a:spcAft>
                <a:spcPts val="0"/>
              </a:spcAft>
              <a:buClr>
                <a:schemeClr val="accent2"/>
              </a:buClr>
              <a:buSzPts val="1400"/>
              <a:buChar char="○"/>
              <a:defRPr>
                <a:solidFill>
                  <a:schemeClr val="accent2"/>
                </a:solidFill>
              </a:defRPr>
            </a:lvl8pPr>
            <a:lvl9pPr marL="4114800" lvl="8" indent="-317500" algn="ctr">
              <a:spcBef>
                <a:spcPts val="1600"/>
              </a:spcBef>
              <a:spcAft>
                <a:spcPts val="1600"/>
              </a:spcAft>
              <a:buClr>
                <a:schemeClr val="accent2"/>
              </a:buClr>
              <a:buSzPts val="1400"/>
              <a:buChar char="■"/>
              <a:defRPr>
                <a:solidFill>
                  <a:schemeClr val="accent2"/>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40"/>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BIG_NUMBER_1">
    <p:bg>
      <p:bgPr>
        <a:solidFill>
          <a:schemeClr val="accent1"/>
        </a:solidFill>
        <a:effectLst/>
      </p:bgPr>
    </p:bg>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1935263" y="1267567"/>
            <a:ext cx="2205900" cy="568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2"/>
              </a:buClr>
              <a:buSzPts val="3000"/>
              <a:buNone/>
              <a:defRPr sz="3000">
                <a:solidFill>
                  <a:schemeClr val="accent2"/>
                </a:solidFill>
              </a:defRPr>
            </a:lvl1pPr>
            <a:lvl2pPr lvl="1" algn="ctr" rtl="0">
              <a:spcBef>
                <a:spcPts val="0"/>
              </a:spcBef>
              <a:spcAft>
                <a:spcPts val="0"/>
              </a:spcAft>
              <a:buClr>
                <a:schemeClr val="accent2"/>
              </a:buClr>
              <a:buSzPts val="4200"/>
              <a:buNone/>
              <a:defRPr sz="4200">
                <a:solidFill>
                  <a:schemeClr val="accent2"/>
                </a:solidFill>
              </a:defRPr>
            </a:lvl2pPr>
            <a:lvl3pPr lvl="2" algn="ctr" rtl="0">
              <a:spcBef>
                <a:spcPts val="0"/>
              </a:spcBef>
              <a:spcAft>
                <a:spcPts val="0"/>
              </a:spcAft>
              <a:buClr>
                <a:schemeClr val="accent2"/>
              </a:buClr>
              <a:buSzPts val="4200"/>
              <a:buNone/>
              <a:defRPr sz="4200">
                <a:solidFill>
                  <a:schemeClr val="accent2"/>
                </a:solidFill>
              </a:defRPr>
            </a:lvl3pPr>
            <a:lvl4pPr lvl="3" algn="ctr" rtl="0">
              <a:spcBef>
                <a:spcPts val="0"/>
              </a:spcBef>
              <a:spcAft>
                <a:spcPts val="0"/>
              </a:spcAft>
              <a:buClr>
                <a:schemeClr val="accent2"/>
              </a:buClr>
              <a:buSzPts val="4200"/>
              <a:buNone/>
              <a:defRPr sz="4200">
                <a:solidFill>
                  <a:schemeClr val="accent2"/>
                </a:solidFill>
              </a:defRPr>
            </a:lvl4pPr>
            <a:lvl5pPr lvl="4" algn="ctr" rtl="0">
              <a:spcBef>
                <a:spcPts val="0"/>
              </a:spcBef>
              <a:spcAft>
                <a:spcPts val="0"/>
              </a:spcAft>
              <a:buClr>
                <a:schemeClr val="accent2"/>
              </a:buClr>
              <a:buSzPts val="4200"/>
              <a:buNone/>
              <a:defRPr sz="4200">
                <a:solidFill>
                  <a:schemeClr val="accent2"/>
                </a:solidFill>
              </a:defRPr>
            </a:lvl5pPr>
            <a:lvl6pPr lvl="5" algn="ctr" rtl="0">
              <a:spcBef>
                <a:spcPts val="0"/>
              </a:spcBef>
              <a:spcAft>
                <a:spcPts val="0"/>
              </a:spcAft>
              <a:buClr>
                <a:schemeClr val="accent2"/>
              </a:buClr>
              <a:buSzPts val="4200"/>
              <a:buNone/>
              <a:defRPr sz="4200">
                <a:solidFill>
                  <a:schemeClr val="accent2"/>
                </a:solidFill>
              </a:defRPr>
            </a:lvl6pPr>
            <a:lvl7pPr lvl="6" algn="ctr" rtl="0">
              <a:spcBef>
                <a:spcPts val="0"/>
              </a:spcBef>
              <a:spcAft>
                <a:spcPts val="0"/>
              </a:spcAft>
              <a:buClr>
                <a:schemeClr val="accent2"/>
              </a:buClr>
              <a:buSzPts val="4200"/>
              <a:buNone/>
              <a:defRPr sz="4200">
                <a:solidFill>
                  <a:schemeClr val="accent2"/>
                </a:solidFill>
              </a:defRPr>
            </a:lvl7pPr>
            <a:lvl8pPr lvl="7" algn="ctr" rtl="0">
              <a:spcBef>
                <a:spcPts val="0"/>
              </a:spcBef>
              <a:spcAft>
                <a:spcPts val="0"/>
              </a:spcAft>
              <a:buClr>
                <a:schemeClr val="accent2"/>
              </a:buClr>
              <a:buSzPts val="4200"/>
              <a:buNone/>
              <a:defRPr sz="4200">
                <a:solidFill>
                  <a:schemeClr val="accent2"/>
                </a:solidFill>
              </a:defRPr>
            </a:lvl8pPr>
            <a:lvl9pPr lvl="8" algn="ctr" rtl="0">
              <a:spcBef>
                <a:spcPts val="0"/>
              </a:spcBef>
              <a:spcAft>
                <a:spcPts val="0"/>
              </a:spcAft>
              <a:buClr>
                <a:schemeClr val="accent2"/>
              </a:buClr>
              <a:buSzPts val="4200"/>
              <a:buNone/>
              <a:defRPr sz="4200">
                <a:solidFill>
                  <a:schemeClr val="accent2"/>
                </a:solidFill>
              </a:defRPr>
            </a:lvl9pPr>
          </a:lstStyle>
          <a:p>
            <a:endParaRPr/>
          </a:p>
        </p:txBody>
      </p:sp>
      <p:sp>
        <p:nvSpPr>
          <p:cNvPr id="43" name="Google Shape;43;p13"/>
          <p:cNvSpPr txBox="1">
            <a:spLocks noGrp="1"/>
          </p:cNvSpPr>
          <p:nvPr>
            <p:ph type="title" idx="2" hasCustomPrompt="1"/>
          </p:nvPr>
        </p:nvSpPr>
        <p:spPr>
          <a:xfrm>
            <a:off x="2338013" y="763667"/>
            <a:ext cx="1400400" cy="66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5"/>
              </a:buClr>
              <a:buSzPts val="4800"/>
              <a:buNone/>
              <a:defRPr sz="4800">
                <a:solidFill>
                  <a:schemeClr val="accent5"/>
                </a:solidFill>
              </a:defRPr>
            </a:lvl1pPr>
            <a:lvl2pPr lvl="1" algn="ctr" rtl="0">
              <a:spcBef>
                <a:spcPts val="0"/>
              </a:spcBef>
              <a:spcAft>
                <a:spcPts val="0"/>
              </a:spcAft>
              <a:buClr>
                <a:schemeClr val="accent5"/>
              </a:buClr>
              <a:buSzPts val="12000"/>
              <a:buNone/>
              <a:defRPr sz="12000">
                <a:solidFill>
                  <a:schemeClr val="accent5"/>
                </a:solidFill>
              </a:defRPr>
            </a:lvl2pPr>
            <a:lvl3pPr lvl="2" algn="ctr" rtl="0">
              <a:spcBef>
                <a:spcPts val="0"/>
              </a:spcBef>
              <a:spcAft>
                <a:spcPts val="0"/>
              </a:spcAft>
              <a:buClr>
                <a:schemeClr val="accent5"/>
              </a:buClr>
              <a:buSzPts val="12000"/>
              <a:buNone/>
              <a:defRPr sz="12000">
                <a:solidFill>
                  <a:schemeClr val="accent5"/>
                </a:solidFill>
              </a:defRPr>
            </a:lvl3pPr>
            <a:lvl4pPr lvl="3" algn="ctr" rtl="0">
              <a:spcBef>
                <a:spcPts val="0"/>
              </a:spcBef>
              <a:spcAft>
                <a:spcPts val="0"/>
              </a:spcAft>
              <a:buClr>
                <a:schemeClr val="accent5"/>
              </a:buClr>
              <a:buSzPts val="12000"/>
              <a:buNone/>
              <a:defRPr sz="12000">
                <a:solidFill>
                  <a:schemeClr val="accent5"/>
                </a:solidFill>
              </a:defRPr>
            </a:lvl4pPr>
            <a:lvl5pPr lvl="4" algn="ctr" rtl="0">
              <a:spcBef>
                <a:spcPts val="0"/>
              </a:spcBef>
              <a:spcAft>
                <a:spcPts val="0"/>
              </a:spcAft>
              <a:buClr>
                <a:schemeClr val="accent5"/>
              </a:buClr>
              <a:buSzPts val="12000"/>
              <a:buNone/>
              <a:defRPr sz="12000">
                <a:solidFill>
                  <a:schemeClr val="accent5"/>
                </a:solidFill>
              </a:defRPr>
            </a:lvl5pPr>
            <a:lvl6pPr lvl="5" algn="ctr" rtl="0">
              <a:spcBef>
                <a:spcPts val="0"/>
              </a:spcBef>
              <a:spcAft>
                <a:spcPts val="0"/>
              </a:spcAft>
              <a:buClr>
                <a:schemeClr val="accent5"/>
              </a:buClr>
              <a:buSzPts val="12000"/>
              <a:buNone/>
              <a:defRPr sz="12000">
                <a:solidFill>
                  <a:schemeClr val="accent5"/>
                </a:solidFill>
              </a:defRPr>
            </a:lvl6pPr>
            <a:lvl7pPr lvl="6" algn="ctr" rtl="0">
              <a:spcBef>
                <a:spcPts val="0"/>
              </a:spcBef>
              <a:spcAft>
                <a:spcPts val="0"/>
              </a:spcAft>
              <a:buClr>
                <a:schemeClr val="accent5"/>
              </a:buClr>
              <a:buSzPts val="12000"/>
              <a:buNone/>
              <a:defRPr sz="12000">
                <a:solidFill>
                  <a:schemeClr val="accent5"/>
                </a:solidFill>
              </a:defRPr>
            </a:lvl7pPr>
            <a:lvl8pPr lvl="7" algn="ctr" rtl="0">
              <a:spcBef>
                <a:spcPts val="0"/>
              </a:spcBef>
              <a:spcAft>
                <a:spcPts val="0"/>
              </a:spcAft>
              <a:buClr>
                <a:schemeClr val="accent5"/>
              </a:buClr>
              <a:buSzPts val="12000"/>
              <a:buNone/>
              <a:defRPr sz="12000">
                <a:solidFill>
                  <a:schemeClr val="accent5"/>
                </a:solidFill>
              </a:defRPr>
            </a:lvl8pPr>
            <a:lvl9pPr lvl="8" algn="ctr" rtl="0">
              <a:spcBef>
                <a:spcPts val="0"/>
              </a:spcBef>
              <a:spcAft>
                <a:spcPts val="0"/>
              </a:spcAft>
              <a:buClr>
                <a:schemeClr val="accent5"/>
              </a:buClr>
              <a:buSzPts val="12000"/>
              <a:buNone/>
              <a:defRPr sz="12000">
                <a:solidFill>
                  <a:schemeClr val="accent5"/>
                </a:solidFill>
              </a:defRPr>
            </a:lvl9pPr>
          </a:lstStyle>
          <a:p>
            <a:r>
              <a:t>xx%</a:t>
            </a:r>
          </a:p>
        </p:txBody>
      </p:sp>
      <p:sp>
        <p:nvSpPr>
          <p:cNvPr id="44" name="Google Shape;44;p13"/>
          <p:cNvSpPr txBox="1">
            <a:spLocks noGrp="1"/>
          </p:cNvSpPr>
          <p:nvPr>
            <p:ph type="subTitle" idx="1"/>
          </p:nvPr>
        </p:nvSpPr>
        <p:spPr>
          <a:xfrm>
            <a:off x="1935263" y="1785442"/>
            <a:ext cx="2205900" cy="66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2"/>
              </a:buClr>
              <a:buSzPts val="1400"/>
              <a:buNone/>
              <a:defRPr sz="1400">
                <a:solidFill>
                  <a:schemeClr val="accent2"/>
                </a:solidFill>
              </a:defRPr>
            </a:lvl1pPr>
            <a:lvl2pPr lvl="1" algn="ctr" rtl="0">
              <a:lnSpc>
                <a:spcPct val="100000"/>
              </a:lnSpc>
              <a:spcBef>
                <a:spcPts val="0"/>
              </a:spcBef>
              <a:spcAft>
                <a:spcPts val="0"/>
              </a:spcAft>
              <a:buClr>
                <a:schemeClr val="accent2"/>
              </a:buClr>
              <a:buSzPts val="2100"/>
              <a:buNone/>
              <a:defRPr sz="2100">
                <a:solidFill>
                  <a:schemeClr val="accent2"/>
                </a:solidFill>
              </a:defRPr>
            </a:lvl2pPr>
            <a:lvl3pPr lvl="2" algn="ctr" rtl="0">
              <a:lnSpc>
                <a:spcPct val="100000"/>
              </a:lnSpc>
              <a:spcBef>
                <a:spcPts val="0"/>
              </a:spcBef>
              <a:spcAft>
                <a:spcPts val="0"/>
              </a:spcAft>
              <a:buClr>
                <a:schemeClr val="accent2"/>
              </a:buClr>
              <a:buSzPts val="2100"/>
              <a:buNone/>
              <a:defRPr sz="2100">
                <a:solidFill>
                  <a:schemeClr val="accent2"/>
                </a:solidFill>
              </a:defRPr>
            </a:lvl3pPr>
            <a:lvl4pPr lvl="3" algn="ctr" rtl="0">
              <a:lnSpc>
                <a:spcPct val="100000"/>
              </a:lnSpc>
              <a:spcBef>
                <a:spcPts val="0"/>
              </a:spcBef>
              <a:spcAft>
                <a:spcPts val="0"/>
              </a:spcAft>
              <a:buClr>
                <a:schemeClr val="accent2"/>
              </a:buClr>
              <a:buSzPts val="2100"/>
              <a:buNone/>
              <a:defRPr sz="2100">
                <a:solidFill>
                  <a:schemeClr val="accent2"/>
                </a:solidFill>
              </a:defRPr>
            </a:lvl4pPr>
            <a:lvl5pPr lvl="4" algn="ctr" rtl="0">
              <a:lnSpc>
                <a:spcPct val="100000"/>
              </a:lnSpc>
              <a:spcBef>
                <a:spcPts val="0"/>
              </a:spcBef>
              <a:spcAft>
                <a:spcPts val="0"/>
              </a:spcAft>
              <a:buClr>
                <a:schemeClr val="accent2"/>
              </a:buClr>
              <a:buSzPts val="2100"/>
              <a:buNone/>
              <a:defRPr sz="2100">
                <a:solidFill>
                  <a:schemeClr val="accent2"/>
                </a:solidFill>
              </a:defRPr>
            </a:lvl5pPr>
            <a:lvl6pPr lvl="5" algn="ctr" rtl="0">
              <a:lnSpc>
                <a:spcPct val="100000"/>
              </a:lnSpc>
              <a:spcBef>
                <a:spcPts val="0"/>
              </a:spcBef>
              <a:spcAft>
                <a:spcPts val="0"/>
              </a:spcAft>
              <a:buClr>
                <a:schemeClr val="accent2"/>
              </a:buClr>
              <a:buSzPts val="2100"/>
              <a:buNone/>
              <a:defRPr sz="2100">
                <a:solidFill>
                  <a:schemeClr val="accent2"/>
                </a:solidFill>
              </a:defRPr>
            </a:lvl6pPr>
            <a:lvl7pPr lvl="6" algn="ctr" rtl="0">
              <a:lnSpc>
                <a:spcPct val="100000"/>
              </a:lnSpc>
              <a:spcBef>
                <a:spcPts val="0"/>
              </a:spcBef>
              <a:spcAft>
                <a:spcPts val="0"/>
              </a:spcAft>
              <a:buClr>
                <a:schemeClr val="accent2"/>
              </a:buClr>
              <a:buSzPts val="2100"/>
              <a:buNone/>
              <a:defRPr sz="2100">
                <a:solidFill>
                  <a:schemeClr val="accent2"/>
                </a:solidFill>
              </a:defRPr>
            </a:lvl7pPr>
            <a:lvl8pPr lvl="7" algn="ctr" rtl="0">
              <a:lnSpc>
                <a:spcPct val="100000"/>
              </a:lnSpc>
              <a:spcBef>
                <a:spcPts val="0"/>
              </a:spcBef>
              <a:spcAft>
                <a:spcPts val="0"/>
              </a:spcAft>
              <a:buClr>
                <a:schemeClr val="accent2"/>
              </a:buClr>
              <a:buSzPts val="2100"/>
              <a:buNone/>
              <a:defRPr sz="2100">
                <a:solidFill>
                  <a:schemeClr val="accent2"/>
                </a:solidFill>
              </a:defRPr>
            </a:lvl8pPr>
            <a:lvl9pPr lvl="8" algn="ctr" rtl="0">
              <a:lnSpc>
                <a:spcPct val="100000"/>
              </a:lnSpc>
              <a:spcBef>
                <a:spcPts val="0"/>
              </a:spcBef>
              <a:spcAft>
                <a:spcPts val="0"/>
              </a:spcAft>
              <a:buClr>
                <a:schemeClr val="accent2"/>
              </a:buClr>
              <a:buSzPts val="2100"/>
              <a:buNone/>
              <a:defRPr sz="2100">
                <a:solidFill>
                  <a:schemeClr val="accent2"/>
                </a:solidFill>
              </a:defRPr>
            </a:lvl9pPr>
          </a:lstStyle>
          <a:p>
            <a:endParaRPr/>
          </a:p>
        </p:txBody>
      </p:sp>
      <p:sp>
        <p:nvSpPr>
          <p:cNvPr id="45" name="Google Shape;45;p13"/>
          <p:cNvSpPr txBox="1">
            <a:spLocks noGrp="1"/>
          </p:cNvSpPr>
          <p:nvPr>
            <p:ph type="title" idx="3"/>
          </p:nvPr>
        </p:nvSpPr>
        <p:spPr>
          <a:xfrm>
            <a:off x="1935263" y="3333817"/>
            <a:ext cx="2205900" cy="568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2"/>
              </a:buClr>
              <a:buSzPts val="3000"/>
              <a:buNone/>
              <a:defRPr sz="3000">
                <a:solidFill>
                  <a:schemeClr val="accent2"/>
                </a:solidFill>
              </a:defRPr>
            </a:lvl1pPr>
            <a:lvl2pPr lvl="1" algn="ctr" rtl="0">
              <a:spcBef>
                <a:spcPts val="0"/>
              </a:spcBef>
              <a:spcAft>
                <a:spcPts val="0"/>
              </a:spcAft>
              <a:buClr>
                <a:schemeClr val="accent2"/>
              </a:buClr>
              <a:buSzPts val="4200"/>
              <a:buNone/>
              <a:defRPr sz="4200">
                <a:solidFill>
                  <a:schemeClr val="accent2"/>
                </a:solidFill>
              </a:defRPr>
            </a:lvl2pPr>
            <a:lvl3pPr lvl="2" algn="ctr" rtl="0">
              <a:spcBef>
                <a:spcPts val="0"/>
              </a:spcBef>
              <a:spcAft>
                <a:spcPts val="0"/>
              </a:spcAft>
              <a:buClr>
                <a:schemeClr val="accent2"/>
              </a:buClr>
              <a:buSzPts val="4200"/>
              <a:buNone/>
              <a:defRPr sz="4200">
                <a:solidFill>
                  <a:schemeClr val="accent2"/>
                </a:solidFill>
              </a:defRPr>
            </a:lvl3pPr>
            <a:lvl4pPr lvl="3" algn="ctr" rtl="0">
              <a:spcBef>
                <a:spcPts val="0"/>
              </a:spcBef>
              <a:spcAft>
                <a:spcPts val="0"/>
              </a:spcAft>
              <a:buClr>
                <a:schemeClr val="accent2"/>
              </a:buClr>
              <a:buSzPts val="4200"/>
              <a:buNone/>
              <a:defRPr sz="4200">
                <a:solidFill>
                  <a:schemeClr val="accent2"/>
                </a:solidFill>
              </a:defRPr>
            </a:lvl4pPr>
            <a:lvl5pPr lvl="4" algn="ctr" rtl="0">
              <a:spcBef>
                <a:spcPts val="0"/>
              </a:spcBef>
              <a:spcAft>
                <a:spcPts val="0"/>
              </a:spcAft>
              <a:buClr>
                <a:schemeClr val="accent2"/>
              </a:buClr>
              <a:buSzPts val="4200"/>
              <a:buNone/>
              <a:defRPr sz="4200">
                <a:solidFill>
                  <a:schemeClr val="accent2"/>
                </a:solidFill>
              </a:defRPr>
            </a:lvl5pPr>
            <a:lvl6pPr lvl="5" algn="ctr" rtl="0">
              <a:spcBef>
                <a:spcPts val="0"/>
              </a:spcBef>
              <a:spcAft>
                <a:spcPts val="0"/>
              </a:spcAft>
              <a:buClr>
                <a:schemeClr val="accent2"/>
              </a:buClr>
              <a:buSzPts val="4200"/>
              <a:buNone/>
              <a:defRPr sz="4200">
                <a:solidFill>
                  <a:schemeClr val="accent2"/>
                </a:solidFill>
              </a:defRPr>
            </a:lvl6pPr>
            <a:lvl7pPr lvl="6" algn="ctr" rtl="0">
              <a:spcBef>
                <a:spcPts val="0"/>
              </a:spcBef>
              <a:spcAft>
                <a:spcPts val="0"/>
              </a:spcAft>
              <a:buClr>
                <a:schemeClr val="accent2"/>
              </a:buClr>
              <a:buSzPts val="4200"/>
              <a:buNone/>
              <a:defRPr sz="4200">
                <a:solidFill>
                  <a:schemeClr val="accent2"/>
                </a:solidFill>
              </a:defRPr>
            </a:lvl7pPr>
            <a:lvl8pPr lvl="7" algn="ctr" rtl="0">
              <a:spcBef>
                <a:spcPts val="0"/>
              </a:spcBef>
              <a:spcAft>
                <a:spcPts val="0"/>
              </a:spcAft>
              <a:buClr>
                <a:schemeClr val="accent2"/>
              </a:buClr>
              <a:buSzPts val="4200"/>
              <a:buNone/>
              <a:defRPr sz="4200">
                <a:solidFill>
                  <a:schemeClr val="accent2"/>
                </a:solidFill>
              </a:defRPr>
            </a:lvl8pPr>
            <a:lvl9pPr lvl="8" algn="ctr" rtl="0">
              <a:spcBef>
                <a:spcPts val="0"/>
              </a:spcBef>
              <a:spcAft>
                <a:spcPts val="0"/>
              </a:spcAft>
              <a:buClr>
                <a:schemeClr val="accent2"/>
              </a:buClr>
              <a:buSzPts val="4200"/>
              <a:buNone/>
              <a:defRPr sz="4200">
                <a:solidFill>
                  <a:schemeClr val="accent2"/>
                </a:solidFill>
              </a:defRPr>
            </a:lvl9pPr>
          </a:lstStyle>
          <a:p>
            <a:endParaRPr/>
          </a:p>
        </p:txBody>
      </p:sp>
      <p:sp>
        <p:nvSpPr>
          <p:cNvPr id="46" name="Google Shape;46;p13"/>
          <p:cNvSpPr txBox="1">
            <a:spLocks noGrp="1"/>
          </p:cNvSpPr>
          <p:nvPr>
            <p:ph type="title" idx="4" hasCustomPrompt="1"/>
          </p:nvPr>
        </p:nvSpPr>
        <p:spPr>
          <a:xfrm>
            <a:off x="2338013" y="2829917"/>
            <a:ext cx="1400400" cy="66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5"/>
              </a:buClr>
              <a:buSzPts val="4800"/>
              <a:buNone/>
              <a:defRPr sz="4800">
                <a:solidFill>
                  <a:schemeClr val="accent5"/>
                </a:solidFill>
              </a:defRPr>
            </a:lvl1pPr>
            <a:lvl2pPr lvl="1" algn="ctr" rtl="0">
              <a:spcBef>
                <a:spcPts val="0"/>
              </a:spcBef>
              <a:spcAft>
                <a:spcPts val="0"/>
              </a:spcAft>
              <a:buClr>
                <a:schemeClr val="accent5"/>
              </a:buClr>
              <a:buSzPts val="12000"/>
              <a:buNone/>
              <a:defRPr sz="12000">
                <a:solidFill>
                  <a:schemeClr val="accent5"/>
                </a:solidFill>
              </a:defRPr>
            </a:lvl2pPr>
            <a:lvl3pPr lvl="2" algn="ctr" rtl="0">
              <a:spcBef>
                <a:spcPts val="0"/>
              </a:spcBef>
              <a:spcAft>
                <a:spcPts val="0"/>
              </a:spcAft>
              <a:buClr>
                <a:schemeClr val="accent5"/>
              </a:buClr>
              <a:buSzPts val="12000"/>
              <a:buNone/>
              <a:defRPr sz="12000">
                <a:solidFill>
                  <a:schemeClr val="accent5"/>
                </a:solidFill>
              </a:defRPr>
            </a:lvl3pPr>
            <a:lvl4pPr lvl="3" algn="ctr" rtl="0">
              <a:spcBef>
                <a:spcPts val="0"/>
              </a:spcBef>
              <a:spcAft>
                <a:spcPts val="0"/>
              </a:spcAft>
              <a:buClr>
                <a:schemeClr val="accent5"/>
              </a:buClr>
              <a:buSzPts val="12000"/>
              <a:buNone/>
              <a:defRPr sz="12000">
                <a:solidFill>
                  <a:schemeClr val="accent5"/>
                </a:solidFill>
              </a:defRPr>
            </a:lvl4pPr>
            <a:lvl5pPr lvl="4" algn="ctr" rtl="0">
              <a:spcBef>
                <a:spcPts val="0"/>
              </a:spcBef>
              <a:spcAft>
                <a:spcPts val="0"/>
              </a:spcAft>
              <a:buClr>
                <a:schemeClr val="accent5"/>
              </a:buClr>
              <a:buSzPts val="12000"/>
              <a:buNone/>
              <a:defRPr sz="12000">
                <a:solidFill>
                  <a:schemeClr val="accent5"/>
                </a:solidFill>
              </a:defRPr>
            </a:lvl5pPr>
            <a:lvl6pPr lvl="5" algn="ctr" rtl="0">
              <a:spcBef>
                <a:spcPts val="0"/>
              </a:spcBef>
              <a:spcAft>
                <a:spcPts val="0"/>
              </a:spcAft>
              <a:buClr>
                <a:schemeClr val="accent5"/>
              </a:buClr>
              <a:buSzPts val="12000"/>
              <a:buNone/>
              <a:defRPr sz="12000">
                <a:solidFill>
                  <a:schemeClr val="accent5"/>
                </a:solidFill>
              </a:defRPr>
            </a:lvl6pPr>
            <a:lvl7pPr lvl="6" algn="ctr" rtl="0">
              <a:spcBef>
                <a:spcPts val="0"/>
              </a:spcBef>
              <a:spcAft>
                <a:spcPts val="0"/>
              </a:spcAft>
              <a:buClr>
                <a:schemeClr val="accent5"/>
              </a:buClr>
              <a:buSzPts val="12000"/>
              <a:buNone/>
              <a:defRPr sz="12000">
                <a:solidFill>
                  <a:schemeClr val="accent5"/>
                </a:solidFill>
              </a:defRPr>
            </a:lvl7pPr>
            <a:lvl8pPr lvl="7" algn="ctr" rtl="0">
              <a:spcBef>
                <a:spcPts val="0"/>
              </a:spcBef>
              <a:spcAft>
                <a:spcPts val="0"/>
              </a:spcAft>
              <a:buClr>
                <a:schemeClr val="accent5"/>
              </a:buClr>
              <a:buSzPts val="12000"/>
              <a:buNone/>
              <a:defRPr sz="12000">
                <a:solidFill>
                  <a:schemeClr val="accent5"/>
                </a:solidFill>
              </a:defRPr>
            </a:lvl8pPr>
            <a:lvl9pPr lvl="8" algn="ctr" rtl="0">
              <a:spcBef>
                <a:spcPts val="0"/>
              </a:spcBef>
              <a:spcAft>
                <a:spcPts val="0"/>
              </a:spcAft>
              <a:buClr>
                <a:schemeClr val="accent5"/>
              </a:buClr>
              <a:buSzPts val="12000"/>
              <a:buNone/>
              <a:defRPr sz="12000">
                <a:solidFill>
                  <a:schemeClr val="accent5"/>
                </a:solidFill>
              </a:defRPr>
            </a:lvl9pPr>
          </a:lstStyle>
          <a:p>
            <a:r>
              <a:t>xx%</a:t>
            </a:r>
          </a:p>
        </p:txBody>
      </p:sp>
      <p:sp>
        <p:nvSpPr>
          <p:cNvPr id="47" name="Google Shape;47;p13"/>
          <p:cNvSpPr txBox="1">
            <a:spLocks noGrp="1"/>
          </p:cNvSpPr>
          <p:nvPr>
            <p:ph type="subTitle" idx="5"/>
          </p:nvPr>
        </p:nvSpPr>
        <p:spPr>
          <a:xfrm>
            <a:off x="1935263" y="3851692"/>
            <a:ext cx="2205900" cy="66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2"/>
              </a:buClr>
              <a:buSzPts val="1400"/>
              <a:buNone/>
              <a:defRPr sz="1400">
                <a:solidFill>
                  <a:schemeClr val="accent2"/>
                </a:solidFill>
              </a:defRPr>
            </a:lvl1pPr>
            <a:lvl2pPr lvl="1" algn="ctr" rtl="0">
              <a:lnSpc>
                <a:spcPct val="100000"/>
              </a:lnSpc>
              <a:spcBef>
                <a:spcPts val="0"/>
              </a:spcBef>
              <a:spcAft>
                <a:spcPts val="0"/>
              </a:spcAft>
              <a:buClr>
                <a:schemeClr val="accent2"/>
              </a:buClr>
              <a:buSzPts val="2100"/>
              <a:buNone/>
              <a:defRPr sz="2100">
                <a:solidFill>
                  <a:schemeClr val="accent2"/>
                </a:solidFill>
              </a:defRPr>
            </a:lvl2pPr>
            <a:lvl3pPr lvl="2" algn="ctr" rtl="0">
              <a:lnSpc>
                <a:spcPct val="100000"/>
              </a:lnSpc>
              <a:spcBef>
                <a:spcPts val="0"/>
              </a:spcBef>
              <a:spcAft>
                <a:spcPts val="0"/>
              </a:spcAft>
              <a:buClr>
                <a:schemeClr val="accent2"/>
              </a:buClr>
              <a:buSzPts val="2100"/>
              <a:buNone/>
              <a:defRPr sz="2100">
                <a:solidFill>
                  <a:schemeClr val="accent2"/>
                </a:solidFill>
              </a:defRPr>
            </a:lvl3pPr>
            <a:lvl4pPr lvl="3" algn="ctr" rtl="0">
              <a:lnSpc>
                <a:spcPct val="100000"/>
              </a:lnSpc>
              <a:spcBef>
                <a:spcPts val="0"/>
              </a:spcBef>
              <a:spcAft>
                <a:spcPts val="0"/>
              </a:spcAft>
              <a:buClr>
                <a:schemeClr val="accent2"/>
              </a:buClr>
              <a:buSzPts val="2100"/>
              <a:buNone/>
              <a:defRPr sz="2100">
                <a:solidFill>
                  <a:schemeClr val="accent2"/>
                </a:solidFill>
              </a:defRPr>
            </a:lvl4pPr>
            <a:lvl5pPr lvl="4" algn="ctr" rtl="0">
              <a:lnSpc>
                <a:spcPct val="100000"/>
              </a:lnSpc>
              <a:spcBef>
                <a:spcPts val="0"/>
              </a:spcBef>
              <a:spcAft>
                <a:spcPts val="0"/>
              </a:spcAft>
              <a:buClr>
                <a:schemeClr val="accent2"/>
              </a:buClr>
              <a:buSzPts val="2100"/>
              <a:buNone/>
              <a:defRPr sz="2100">
                <a:solidFill>
                  <a:schemeClr val="accent2"/>
                </a:solidFill>
              </a:defRPr>
            </a:lvl5pPr>
            <a:lvl6pPr lvl="5" algn="ctr" rtl="0">
              <a:lnSpc>
                <a:spcPct val="100000"/>
              </a:lnSpc>
              <a:spcBef>
                <a:spcPts val="0"/>
              </a:spcBef>
              <a:spcAft>
                <a:spcPts val="0"/>
              </a:spcAft>
              <a:buClr>
                <a:schemeClr val="accent2"/>
              </a:buClr>
              <a:buSzPts val="2100"/>
              <a:buNone/>
              <a:defRPr sz="2100">
                <a:solidFill>
                  <a:schemeClr val="accent2"/>
                </a:solidFill>
              </a:defRPr>
            </a:lvl6pPr>
            <a:lvl7pPr lvl="6" algn="ctr" rtl="0">
              <a:lnSpc>
                <a:spcPct val="100000"/>
              </a:lnSpc>
              <a:spcBef>
                <a:spcPts val="0"/>
              </a:spcBef>
              <a:spcAft>
                <a:spcPts val="0"/>
              </a:spcAft>
              <a:buClr>
                <a:schemeClr val="accent2"/>
              </a:buClr>
              <a:buSzPts val="2100"/>
              <a:buNone/>
              <a:defRPr sz="2100">
                <a:solidFill>
                  <a:schemeClr val="accent2"/>
                </a:solidFill>
              </a:defRPr>
            </a:lvl7pPr>
            <a:lvl8pPr lvl="7" algn="ctr" rtl="0">
              <a:lnSpc>
                <a:spcPct val="100000"/>
              </a:lnSpc>
              <a:spcBef>
                <a:spcPts val="0"/>
              </a:spcBef>
              <a:spcAft>
                <a:spcPts val="0"/>
              </a:spcAft>
              <a:buClr>
                <a:schemeClr val="accent2"/>
              </a:buClr>
              <a:buSzPts val="2100"/>
              <a:buNone/>
              <a:defRPr sz="2100">
                <a:solidFill>
                  <a:schemeClr val="accent2"/>
                </a:solidFill>
              </a:defRPr>
            </a:lvl8pPr>
            <a:lvl9pPr lvl="8" algn="ctr" rtl="0">
              <a:lnSpc>
                <a:spcPct val="100000"/>
              </a:lnSpc>
              <a:spcBef>
                <a:spcPts val="0"/>
              </a:spcBef>
              <a:spcAft>
                <a:spcPts val="0"/>
              </a:spcAft>
              <a:buClr>
                <a:schemeClr val="accent2"/>
              </a:buClr>
              <a:buSzPts val="2100"/>
              <a:buNone/>
              <a:defRPr sz="2100">
                <a:solidFill>
                  <a:schemeClr val="accent2"/>
                </a:solidFill>
              </a:defRPr>
            </a:lvl9pPr>
          </a:lstStyle>
          <a:p>
            <a:endParaRPr/>
          </a:p>
        </p:txBody>
      </p:sp>
      <p:sp>
        <p:nvSpPr>
          <p:cNvPr id="48" name="Google Shape;48;p13"/>
          <p:cNvSpPr txBox="1">
            <a:spLocks noGrp="1"/>
          </p:cNvSpPr>
          <p:nvPr>
            <p:ph type="title" idx="6"/>
          </p:nvPr>
        </p:nvSpPr>
        <p:spPr>
          <a:xfrm>
            <a:off x="5002838" y="1267567"/>
            <a:ext cx="2205900" cy="568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2"/>
              </a:buClr>
              <a:buSzPts val="3000"/>
              <a:buNone/>
              <a:defRPr sz="3000">
                <a:solidFill>
                  <a:schemeClr val="accent2"/>
                </a:solidFill>
              </a:defRPr>
            </a:lvl1pPr>
            <a:lvl2pPr lvl="1" algn="ctr" rtl="0">
              <a:spcBef>
                <a:spcPts val="0"/>
              </a:spcBef>
              <a:spcAft>
                <a:spcPts val="0"/>
              </a:spcAft>
              <a:buClr>
                <a:schemeClr val="accent2"/>
              </a:buClr>
              <a:buSzPts val="4200"/>
              <a:buNone/>
              <a:defRPr sz="4200">
                <a:solidFill>
                  <a:schemeClr val="accent2"/>
                </a:solidFill>
              </a:defRPr>
            </a:lvl2pPr>
            <a:lvl3pPr lvl="2" algn="ctr" rtl="0">
              <a:spcBef>
                <a:spcPts val="0"/>
              </a:spcBef>
              <a:spcAft>
                <a:spcPts val="0"/>
              </a:spcAft>
              <a:buClr>
                <a:schemeClr val="accent2"/>
              </a:buClr>
              <a:buSzPts val="4200"/>
              <a:buNone/>
              <a:defRPr sz="4200">
                <a:solidFill>
                  <a:schemeClr val="accent2"/>
                </a:solidFill>
              </a:defRPr>
            </a:lvl3pPr>
            <a:lvl4pPr lvl="3" algn="ctr" rtl="0">
              <a:spcBef>
                <a:spcPts val="0"/>
              </a:spcBef>
              <a:spcAft>
                <a:spcPts val="0"/>
              </a:spcAft>
              <a:buClr>
                <a:schemeClr val="accent2"/>
              </a:buClr>
              <a:buSzPts val="4200"/>
              <a:buNone/>
              <a:defRPr sz="4200">
                <a:solidFill>
                  <a:schemeClr val="accent2"/>
                </a:solidFill>
              </a:defRPr>
            </a:lvl4pPr>
            <a:lvl5pPr lvl="4" algn="ctr" rtl="0">
              <a:spcBef>
                <a:spcPts val="0"/>
              </a:spcBef>
              <a:spcAft>
                <a:spcPts val="0"/>
              </a:spcAft>
              <a:buClr>
                <a:schemeClr val="accent2"/>
              </a:buClr>
              <a:buSzPts val="4200"/>
              <a:buNone/>
              <a:defRPr sz="4200">
                <a:solidFill>
                  <a:schemeClr val="accent2"/>
                </a:solidFill>
              </a:defRPr>
            </a:lvl5pPr>
            <a:lvl6pPr lvl="5" algn="ctr" rtl="0">
              <a:spcBef>
                <a:spcPts val="0"/>
              </a:spcBef>
              <a:spcAft>
                <a:spcPts val="0"/>
              </a:spcAft>
              <a:buClr>
                <a:schemeClr val="accent2"/>
              </a:buClr>
              <a:buSzPts val="4200"/>
              <a:buNone/>
              <a:defRPr sz="4200">
                <a:solidFill>
                  <a:schemeClr val="accent2"/>
                </a:solidFill>
              </a:defRPr>
            </a:lvl6pPr>
            <a:lvl7pPr lvl="6" algn="ctr" rtl="0">
              <a:spcBef>
                <a:spcPts val="0"/>
              </a:spcBef>
              <a:spcAft>
                <a:spcPts val="0"/>
              </a:spcAft>
              <a:buClr>
                <a:schemeClr val="accent2"/>
              </a:buClr>
              <a:buSzPts val="4200"/>
              <a:buNone/>
              <a:defRPr sz="4200">
                <a:solidFill>
                  <a:schemeClr val="accent2"/>
                </a:solidFill>
              </a:defRPr>
            </a:lvl7pPr>
            <a:lvl8pPr lvl="7" algn="ctr" rtl="0">
              <a:spcBef>
                <a:spcPts val="0"/>
              </a:spcBef>
              <a:spcAft>
                <a:spcPts val="0"/>
              </a:spcAft>
              <a:buClr>
                <a:schemeClr val="accent2"/>
              </a:buClr>
              <a:buSzPts val="4200"/>
              <a:buNone/>
              <a:defRPr sz="4200">
                <a:solidFill>
                  <a:schemeClr val="accent2"/>
                </a:solidFill>
              </a:defRPr>
            </a:lvl8pPr>
            <a:lvl9pPr lvl="8" algn="ctr" rtl="0">
              <a:spcBef>
                <a:spcPts val="0"/>
              </a:spcBef>
              <a:spcAft>
                <a:spcPts val="0"/>
              </a:spcAft>
              <a:buClr>
                <a:schemeClr val="accent2"/>
              </a:buClr>
              <a:buSzPts val="4200"/>
              <a:buNone/>
              <a:defRPr sz="4200">
                <a:solidFill>
                  <a:schemeClr val="accent2"/>
                </a:solidFill>
              </a:defRPr>
            </a:lvl9pPr>
          </a:lstStyle>
          <a:p>
            <a:endParaRPr/>
          </a:p>
        </p:txBody>
      </p:sp>
      <p:sp>
        <p:nvSpPr>
          <p:cNvPr id="49" name="Google Shape;49;p13"/>
          <p:cNvSpPr txBox="1">
            <a:spLocks noGrp="1"/>
          </p:cNvSpPr>
          <p:nvPr>
            <p:ph type="title" idx="7" hasCustomPrompt="1"/>
          </p:nvPr>
        </p:nvSpPr>
        <p:spPr>
          <a:xfrm>
            <a:off x="5405588" y="763667"/>
            <a:ext cx="1400400" cy="66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5"/>
              </a:buClr>
              <a:buSzPts val="4800"/>
              <a:buNone/>
              <a:defRPr sz="4800">
                <a:solidFill>
                  <a:schemeClr val="accent5"/>
                </a:solidFill>
              </a:defRPr>
            </a:lvl1pPr>
            <a:lvl2pPr lvl="1" algn="ctr" rtl="0">
              <a:spcBef>
                <a:spcPts val="0"/>
              </a:spcBef>
              <a:spcAft>
                <a:spcPts val="0"/>
              </a:spcAft>
              <a:buClr>
                <a:schemeClr val="accent5"/>
              </a:buClr>
              <a:buSzPts val="12000"/>
              <a:buNone/>
              <a:defRPr sz="12000">
                <a:solidFill>
                  <a:schemeClr val="accent5"/>
                </a:solidFill>
              </a:defRPr>
            </a:lvl2pPr>
            <a:lvl3pPr lvl="2" algn="ctr" rtl="0">
              <a:spcBef>
                <a:spcPts val="0"/>
              </a:spcBef>
              <a:spcAft>
                <a:spcPts val="0"/>
              </a:spcAft>
              <a:buClr>
                <a:schemeClr val="accent5"/>
              </a:buClr>
              <a:buSzPts val="12000"/>
              <a:buNone/>
              <a:defRPr sz="12000">
                <a:solidFill>
                  <a:schemeClr val="accent5"/>
                </a:solidFill>
              </a:defRPr>
            </a:lvl3pPr>
            <a:lvl4pPr lvl="3" algn="ctr" rtl="0">
              <a:spcBef>
                <a:spcPts val="0"/>
              </a:spcBef>
              <a:spcAft>
                <a:spcPts val="0"/>
              </a:spcAft>
              <a:buClr>
                <a:schemeClr val="accent5"/>
              </a:buClr>
              <a:buSzPts val="12000"/>
              <a:buNone/>
              <a:defRPr sz="12000">
                <a:solidFill>
                  <a:schemeClr val="accent5"/>
                </a:solidFill>
              </a:defRPr>
            </a:lvl4pPr>
            <a:lvl5pPr lvl="4" algn="ctr" rtl="0">
              <a:spcBef>
                <a:spcPts val="0"/>
              </a:spcBef>
              <a:spcAft>
                <a:spcPts val="0"/>
              </a:spcAft>
              <a:buClr>
                <a:schemeClr val="accent5"/>
              </a:buClr>
              <a:buSzPts val="12000"/>
              <a:buNone/>
              <a:defRPr sz="12000">
                <a:solidFill>
                  <a:schemeClr val="accent5"/>
                </a:solidFill>
              </a:defRPr>
            </a:lvl5pPr>
            <a:lvl6pPr lvl="5" algn="ctr" rtl="0">
              <a:spcBef>
                <a:spcPts val="0"/>
              </a:spcBef>
              <a:spcAft>
                <a:spcPts val="0"/>
              </a:spcAft>
              <a:buClr>
                <a:schemeClr val="accent5"/>
              </a:buClr>
              <a:buSzPts val="12000"/>
              <a:buNone/>
              <a:defRPr sz="12000">
                <a:solidFill>
                  <a:schemeClr val="accent5"/>
                </a:solidFill>
              </a:defRPr>
            </a:lvl6pPr>
            <a:lvl7pPr lvl="6" algn="ctr" rtl="0">
              <a:spcBef>
                <a:spcPts val="0"/>
              </a:spcBef>
              <a:spcAft>
                <a:spcPts val="0"/>
              </a:spcAft>
              <a:buClr>
                <a:schemeClr val="accent5"/>
              </a:buClr>
              <a:buSzPts val="12000"/>
              <a:buNone/>
              <a:defRPr sz="12000">
                <a:solidFill>
                  <a:schemeClr val="accent5"/>
                </a:solidFill>
              </a:defRPr>
            </a:lvl7pPr>
            <a:lvl8pPr lvl="7" algn="ctr" rtl="0">
              <a:spcBef>
                <a:spcPts val="0"/>
              </a:spcBef>
              <a:spcAft>
                <a:spcPts val="0"/>
              </a:spcAft>
              <a:buClr>
                <a:schemeClr val="accent5"/>
              </a:buClr>
              <a:buSzPts val="12000"/>
              <a:buNone/>
              <a:defRPr sz="12000">
                <a:solidFill>
                  <a:schemeClr val="accent5"/>
                </a:solidFill>
              </a:defRPr>
            </a:lvl8pPr>
            <a:lvl9pPr lvl="8" algn="ctr" rtl="0">
              <a:spcBef>
                <a:spcPts val="0"/>
              </a:spcBef>
              <a:spcAft>
                <a:spcPts val="0"/>
              </a:spcAft>
              <a:buClr>
                <a:schemeClr val="accent5"/>
              </a:buClr>
              <a:buSzPts val="12000"/>
              <a:buNone/>
              <a:defRPr sz="12000">
                <a:solidFill>
                  <a:schemeClr val="accent5"/>
                </a:solidFill>
              </a:defRPr>
            </a:lvl9pPr>
          </a:lstStyle>
          <a:p>
            <a:r>
              <a:t>xx%</a:t>
            </a:r>
          </a:p>
        </p:txBody>
      </p:sp>
      <p:sp>
        <p:nvSpPr>
          <p:cNvPr id="50" name="Google Shape;50;p13"/>
          <p:cNvSpPr txBox="1">
            <a:spLocks noGrp="1"/>
          </p:cNvSpPr>
          <p:nvPr>
            <p:ph type="subTitle" idx="8"/>
          </p:nvPr>
        </p:nvSpPr>
        <p:spPr>
          <a:xfrm>
            <a:off x="5002838" y="1785442"/>
            <a:ext cx="2205900" cy="66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2"/>
              </a:buClr>
              <a:buSzPts val="1400"/>
              <a:buNone/>
              <a:defRPr sz="1400">
                <a:solidFill>
                  <a:schemeClr val="accent2"/>
                </a:solidFill>
              </a:defRPr>
            </a:lvl1pPr>
            <a:lvl2pPr lvl="1" algn="ctr" rtl="0">
              <a:lnSpc>
                <a:spcPct val="100000"/>
              </a:lnSpc>
              <a:spcBef>
                <a:spcPts val="0"/>
              </a:spcBef>
              <a:spcAft>
                <a:spcPts val="0"/>
              </a:spcAft>
              <a:buClr>
                <a:schemeClr val="accent2"/>
              </a:buClr>
              <a:buSzPts val="2100"/>
              <a:buNone/>
              <a:defRPr sz="2100">
                <a:solidFill>
                  <a:schemeClr val="accent2"/>
                </a:solidFill>
              </a:defRPr>
            </a:lvl2pPr>
            <a:lvl3pPr lvl="2" algn="ctr" rtl="0">
              <a:lnSpc>
                <a:spcPct val="100000"/>
              </a:lnSpc>
              <a:spcBef>
                <a:spcPts val="0"/>
              </a:spcBef>
              <a:spcAft>
                <a:spcPts val="0"/>
              </a:spcAft>
              <a:buClr>
                <a:schemeClr val="accent2"/>
              </a:buClr>
              <a:buSzPts val="2100"/>
              <a:buNone/>
              <a:defRPr sz="2100">
                <a:solidFill>
                  <a:schemeClr val="accent2"/>
                </a:solidFill>
              </a:defRPr>
            </a:lvl3pPr>
            <a:lvl4pPr lvl="3" algn="ctr" rtl="0">
              <a:lnSpc>
                <a:spcPct val="100000"/>
              </a:lnSpc>
              <a:spcBef>
                <a:spcPts val="0"/>
              </a:spcBef>
              <a:spcAft>
                <a:spcPts val="0"/>
              </a:spcAft>
              <a:buClr>
                <a:schemeClr val="accent2"/>
              </a:buClr>
              <a:buSzPts val="2100"/>
              <a:buNone/>
              <a:defRPr sz="2100">
                <a:solidFill>
                  <a:schemeClr val="accent2"/>
                </a:solidFill>
              </a:defRPr>
            </a:lvl4pPr>
            <a:lvl5pPr lvl="4" algn="ctr" rtl="0">
              <a:lnSpc>
                <a:spcPct val="100000"/>
              </a:lnSpc>
              <a:spcBef>
                <a:spcPts val="0"/>
              </a:spcBef>
              <a:spcAft>
                <a:spcPts val="0"/>
              </a:spcAft>
              <a:buClr>
                <a:schemeClr val="accent2"/>
              </a:buClr>
              <a:buSzPts val="2100"/>
              <a:buNone/>
              <a:defRPr sz="2100">
                <a:solidFill>
                  <a:schemeClr val="accent2"/>
                </a:solidFill>
              </a:defRPr>
            </a:lvl5pPr>
            <a:lvl6pPr lvl="5" algn="ctr" rtl="0">
              <a:lnSpc>
                <a:spcPct val="100000"/>
              </a:lnSpc>
              <a:spcBef>
                <a:spcPts val="0"/>
              </a:spcBef>
              <a:spcAft>
                <a:spcPts val="0"/>
              </a:spcAft>
              <a:buClr>
                <a:schemeClr val="accent2"/>
              </a:buClr>
              <a:buSzPts val="2100"/>
              <a:buNone/>
              <a:defRPr sz="2100">
                <a:solidFill>
                  <a:schemeClr val="accent2"/>
                </a:solidFill>
              </a:defRPr>
            </a:lvl6pPr>
            <a:lvl7pPr lvl="6" algn="ctr" rtl="0">
              <a:lnSpc>
                <a:spcPct val="100000"/>
              </a:lnSpc>
              <a:spcBef>
                <a:spcPts val="0"/>
              </a:spcBef>
              <a:spcAft>
                <a:spcPts val="0"/>
              </a:spcAft>
              <a:buClr>
                <a:schemeClr val="accent2"/>
              </a:buClr>
              <a:buSzPts val="2100"/>
              <a:buNone/>
              <a:defRPr sz="2100">
                <a:solidFill>
                  <a:schemeClr val="accent2"/>
                </a:solidFill>
              </a:defRPr>
            </a:lvl7pPr>
            <a:lvl8pPr lvl="7" algn="ctr" rtl="0">
              <a:lnSpc>
                <a:spcPct val="100000"/>
              </a:lnSpc>
              <a:spcBef>
                <a:spcPts val="0"/>
              </a:spcBef>
              <a:spcAft>
                <a:spcPts val="0"/>
              </a:spcAft>
              <a:buClr>
                <a:schemeClr val="accent2"/>
              </a:buClr>
              <a:buSzPts val="2100"/>
              <a:buNone/>
              <a:defRPr sz="2100">
                <a:solidFill>
                  <a:schemeClr val="accent2"/>
                </a:solidFill>
              </a:defRPr>
            </a:lvl8pPr>
            <a:lvl9pPr lvl="8" algn="ctr" rtl="0">
              <a:lnSpc>
                <a:spcPct val="100000"/>
              </a:lnSpc>
              <a:spcBef>
                <a:spcPts val="0"/>
              </a:spcBef>
              <a:spcAft>
                <a:spcPts val="0"/>
              </a:spcAft>
              <a:buClr>
                <a:schemeClr val="accent2"/>
              </a:buClr>
              <a:buSzPts val="2100"/>
              <a:buNone/>
              <a:defRPr sz="2100">
                <a:solidFill>
                  <a:schemeClr val="accent2"/>
                </a:solidFill>
              </a:defRPr>
            </a:lvl9pPr>
          </a:lstStyle>
          <a:p>
            <a:endParaRPr/>
          </a:p>
        </p:txBody>
      </p:sp>
      <p:sp>
        <p:nvSpPr>
          <p:cNvPr id="51" name="Google Shape;51;p13"/>
          <p:cNvSpPr txBox="1">
            <a:spLocks noGrp="1"/>
          </p:cNvSpPr>
          <p:nvPr>
            <p:ph type="title" idx="9"/>
          </p:nvPr>
        </p:nvSpPr>
        <p:spPr>
          <a:xfrm>
            <a:off x="5002838" y="3333817"/>
            <a:ext cx="2205900" cy="568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2"/>
              </a:buClr>
              <a:buSzPts val="3000"/>
              <a:buNone/>
              <a:defRPr sz="3000">
                <a:solidFill>
                  <a:schemeClr val="accent2"/>
                </a:solidFill>
              </a:defRPr>
            </a:lvl1pPr>
            <a:lvl2pPr lvl="1" algn="ctr" rtl="0">
              <a:spcBef>
                <a:spcPts val="0"/>
              </a:spcBef>
              <a:spcAft>
                <a:spcPts val="0"/>
              </a:spcAft>
              <a:buClr>
                <a:schemeClr val="accent2"/>
              </a:buClr>
              <a:buSzPts val="4200"/>
              <a:buNone/>
              <a:defRPr sz="4200">
                <a:solidFill>
                  <a:schemeClr val="accent2"/>
                </a:solidFill>
              </a:defRPr>
            </a:lvl2pPr>
            <a:lvl3pPr lvl="2" algn="ctr" rtl="0">
              <a:spcBef>
                <a:spcPts val="0"/>
              </a:spcBef>
              <a:spcAft>
                <a:spcPts val="0"/>
              </a:spcAft>
              <a:buClr>
                <a:schemeClr val="accent2"/>
              </a:buClr>
              <a:buSzPts val="4200"/>
              <a:buNone/>
              <a:defRPr sz="4200">
                <a:solidFill>
                  <a:schemeClr val="accent2"/>
                </a:solidFill>
              </a:defRPr>
            </a:lvl3pPr>
            <a:lvl4pPr lvl="3" algn="ctr" rtl="0">
              <a:spcBef>
                <a:spcPts val="0"/>
              </a:spcBef>
              <a:spcAft>
                <a:spcPts val="0"/>
              </a:spcAft>
              <a:buClr>
                <a:schemeClr val="accent2"/>
              </a:buClr>
              <a:buSzPts val="4200"/>
              <a:buNone/>
              <a:defRPr sz="4200">
                <a:solidFill>
                  <a:schemeClr val="accent2"/>
                </a:solidFill>
              </a:defRPr>
            </a:lvl4pPr>
            <a:lvl5pPr lvl="4" algn="ctr" rtl="0">
              <a:spcBef>
                <a:spcPts val="0"/>
              </a:spcBef>
              <a:spcAft>
                <a:spcPts val="0"/>
              </a:spcAft>
              <a:buClr>
                <a:schemeClr val="accent2"/>
              </a:buClr>
              <a:buSzPts val="4200"/>
              <a:buNone/>
              <a:defRPr sz="4200">
                <a:solidFill>
                  <a:schemeClr val="accent2"/>
                </a:solidFill>
              </a:defRPr>
            </a:lvl5pPr>
            <a:lvl6pPr lvl="5" algn="ctr" rtl="0">
              <a:spcBef>
                <a:spcPts val="0"/>
              </a:spcBef>
              <a:spcAft>
                <a:spcPts val="0"/>
              </a:spcAft>
              <a:buClr>
                <a:schemeClr val="accent2"/>
              </a:buClr>
              <a:buSzPts val="4200"/>
              <a:buNone/>
              <a:defRPr sz="4200">
                <a:solidFill>
                  <a:schemeClr val="accent2"/>
                </a:solidFill>
              </a:defRPr>
            </a:lvl6pPr>
            <a:lvl7pPr lvl="6" algn="ctr" rtl="0">
              <a:spcBef>
                <a:spcPts val="0"/>
              </a:spcBef>
              <a:spcAft>
                <a:spcPts val="0"/>
              </a:spcAft>
              <a:buClr>
                <a:schemeClr val="accent2"/>
              </a:buClr>
              <a:buSzPts val="4200"/>
              <a:buNone/>
              <a:defRPr sz="4200">
                <a:solidFill>
                  <a:schemeClr val="accent2"/>
                </a:solidFill>
              </a:defRPr>
            </a:lvl7pPr>
            <a:lvl8pPr lvl="7" algn="ctr" rtl="0">
              <a:spcBef>
                <a:spcPts val="0"/>
              </a:spcBef>
              <a:spcAft>
                <a:spcPts val="0"/>
              </a:spcAft>
              <a:buClr>
                <a:schemeClr val="accent2"/>
              </a:buClr>
              <a:buSzPts val="4200"/>
              <a:buNone/>
              <a:defRPr sz="4200">
                <a:solidFill>
                  <a:schemeClr val="accent2"/>
                </a:solidFill>
              </a:defRPr>
            </a:lvl8pPr>
            <a:lvl9pPr lvl="8" algn="ctr" rtl="0">
              <a:spcBef>
                <a:spcPts val="0"/>
              </a:spcBef>
              <a:spcAft>
                <a:spcPts val="0"/>
              </a:spcAft>
              <a:buClr>
                <a:schemeClr val="accent2"/>
              </a:buClr>
              <a:buSzPts val="4200"/>
              <a:buNone/>
              <a:defRPr sz="4200">
                <a:solidFill>
                  <a:schemeClr val="accent2"/>
                </a:solidFill>
              </a:defRPr>
            </a:lvl9pPr>
          </a:lstStyle>
          <a:p>
            <a:endParaRPr/>
          </a:p>
        </p:txBody>
      </p:sp>
      <p:sp>
        <p:nvSpPr>
          <p:cNvPr id="52" name="Google Shape;52;p13"/>
          <p:cNvSpPr txBox="1">
            <a:spLocks noGrp="1"/>
          </p:cNvSpPr>
          <p:nvPr>
            <p:ph type="title" idx="13" hasCustomPrompt="1"/>
          </p:nvPr>
        </p:nvSpPr>
        <p:spPr>
          <a:xfrm>
            <a:off x="5405588" y="2829917"/>
            <a:ext cx="1400400" cy="66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5"/>
              </a:buClr>
              <a:buSzPts val="4800"/>
              <a:buNone/>
              <a:defRPr sz="4800">
                <a:solidFill>
                  <a:schemeClr val="accent5"/>
                </a:solidFill>
              </a:defRPr>
            </a:lvl1pPr>
            <a:lvl2pPr lvl="1" algn="ctr" rtl="0">
              <a:spcBef>
                <a:spcPts val="0"/>
              </a:spcBef>
              <a:spcAft>
                <a:spcPts val="0"/>
              </a:spcAft>
              <a:buClr>
                <a:schemeClr val="accent5"/>
              </a:buClr>
              <a:buSzPts val="12000"/>
              <a:buNone/>
              <a:defRPr sz="12000">
                <a:solidFill>
                  <a:schemeClr val="accent5"/>
                </a:solidFill>
              </a:defRPr>
            </a:lvl2pPr>
            <a:lvl3pPr lvl="2" algn="ctr" rtl="0">
              <a:spcBef>
                <a:spcPts val="0"/>
              </a:spcBef>
              <a:spcAft>
                <a:spcPts val="0"/>
              </a:spcAft>
              <a:buClr>
                <a:schemeClr val="accent5"/>
              </a:buClr>
              <a:buSzPts val="12000"/>
              <a:buNone/>
              <a:defRPr sz="12000">
                <a:solidFill>
                  <a:schemeClr val="accent5"/>
                </a:solidFill>
              </a:defRPr>
            </a:lvl3pPr>
            <a:lvl4pPr lvl="3" algn="ctr" rtl="0">
              <a:spcBef>
                <a:spcPts val="0"/>
              </a:spcBef>
              <a:spcAft>
                <a:spcPts val="0"/>
              </a:spcAft>
              <a:buClr>
                <a:schemeClr val="accent5"/>
              </a:buClr>
              <a:buSzPts val="12000"/>
              <a:buNone/>
              <a:defRPr sz="12000">
                <a:solidFill>
                  <a:schemeClr val="accent5"/>
                </a:solidFill>
              </a:defRPr>
            </a:lvl4pPr>
            <a:lvl5pPr lvl="4" algn="ctr" rtl="0">
              <a:spcBef>
                <a:spcPts val="0"/>
              </a:spcBef>
              <a:spcAft>
                <a:spcPts val="0"/>
              </a:spcAft>
              <a:buClr>
                <a:schemeClr val="accent5"/>
              </a:buClr>
              <a:buSzPts val="12000"/>
              <a:buNone/>
              <a:defRPr sz="12000">
                <a:solidFill>
                  <a:schemeClr val="accent5"/>
                </a:solidFill>
              </a:defRPr>
            </a:lvl5pPr>
            <a:lvl6pPr lvl="5" algn="ctr" rtl="0">
              <a:spcBef>
                <a:spcPts val="0"/>
              </a:spcBef>
              <a:spcAft>
                <a:spcPts val="0"/>
              </a:spcAft>
              <a:buClr>
                <a:schemeClr val="accent5"/>
              </a:buClr>
              <a:buSzPts val="12000"/>
              <a:buNone/>
              <a:defRPr sz="12000">
                <a:solidFill>
                  <a:schemeClr val="accent5"/>
                </a:solidFill>
              </a:defRPr>
            </a:lvl6pPr>
            <a:lvl7pPr lvl="6" algn="ctr" rtl="0">
              <a:spcBef>
                <a:spcPts val="0"/>
              </a:spcBef>
              <a:spcAft>
                <a:spcPts val="0"/>
              </a:spcAft>
              <a:buClr>
                <a:schemeClr val="accent5"/>
              </a:buClr>
              <a:buSzPts val="12000"/>
              <a:buNone/>
              <a:defRPr sz="12000">
                <a:solidFill>
                  <a:schemeClr val="accent5"/>
                </a:solidFill>
              </a:defRPr>
            </a:lvl7pPr>
            <a:lvl8pPr lvl="7" algn="ctr" rtl="0">
              <a:spcBef>
                <a:spcPts val="0"/>
              </a:spcBef>
              <a:spcAft>
                <a:spcPts val="0"/>
              </a:spcAft>
              <a:buClr>
                <a:schemeClr val="accent5"/>
              </a:buClr>
              <a:buSzPts val="12000"/>
              <a:buNone/>
              <a:defRPr sz="12000">
                <a:solidFill>
                  <a:schemeClr val="accent5"/>
                </a:solidFill>
              </a:defRPr>
            </a:lvl8pPr>
            <a:lvl9pPr lvl="8" algn="ctr" rtl="0">
              <a:spcBef>
                <a:spcPts val="0"/>
              </a:spcBef>
              <a:spcAft>
                <a:spcPts val="0"/>
              </a:spcAft>
              <a:buClr>
                <a:schemeClr val="accent5"/>
              </a:buClr>
              <a:buSzPts val="12000"/>
              <a:buNone/>
              <a:defRPr sz="12000">
                <a:solidFill>
                  <a:schemeClr val="accent5"/>
                </a:solidFill>
              </a:defRPr>
            </a:lvl9pPr>
          </a:lstStyle>
          <a:p>
            <a:r>
              <a:t>xx%</a:t>
            </a:r>
          </a:p>
        </p:txBody>
      </p:sp>
      <p:sp>
        <p:nvSpPr>
          <p:cNvPr id="53" name="Google Shape;53;p13"/>
          <p:cNvSpPr txBox="1">
            <a:spLocks noGrp="1"/>
          </p:cNvSpPr>
          <p:nvPr>
            <p:ph type="subTitle" idx="14"/>
          </p:nvPr>
        </p:nvSpPr>
        <p:spPr>
          <a:xfrm>
            <a:off x="5002838" y="3851692"/>
            <a:ext cx="2205900" cy="66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2"/>
              </a:buClr>
              <a:buSzPts val="1400"/>
              <a:buNone/>
              <a:defRPr sz="1400">
                <a:solidFill>
                  <a:schemeClr val="accent2"/>
                </a:solidFill>
              </a:defRPr>
            </a:lvl1pPr>
            <a:lvl2pPr lvl="1" algn="ctr" rtl="0">
              <a:lnSpc>
                <a:spcPct val="100000"/>
              </a:lnSpc>
              <a:spcBef>
                <a:spcPts val="0"/>
              </a:spcBef>
              <a:spcAft>
                <a:spcPts val="0"/>
              </a:spcAft>
              <a:buClr>
                <a:schemeClr val="accent2"/>
              </a:buClr>
              <a:buSzPts val="2100"/>
              <a:buNone/>
              <a:defRPr sz="2100">
                <a:solidFill>
                  <a:schemeClr val="accent2"/>
                </a:solidFill>
              </a:defRPr>
            </a:lvl2pPr>
            <a:lvl3pPr lvl="2" algn="ctr" rtl="0">
              <a:lnSpc>
                <a:spcPct val="100000"/>
              </a:lnSpc>
              <a:spcBef>
                <a:spcPts val="0"/>
              </a:spcBef>
              <a:spcAft>
                <a:spcPts val="0"/>
              </a:spcAft>
              <a:buClr>
                <a:schemeClr val="accent2"/>
              </a:buClr>
              <a:buSzPts val="2100"/>
              <a:buNone/>
              <a:defRPr sz="2100">
                <a:solidFill>
                  <a:schemeClr val="accent2"/>
                </a:solidFill>
              </a:defRPr>
            </a:lvl3pPr>
            <a:lvl4pPr lvl="3" algn="ctr" rtl="0">
              <a:lnSpc>
                <a:spcPct val="100000"/>
              </a:lnSpc>
              <a:spcBef>
                <a:spcPts val="0"/>
              </a:spcBef>
              <a:spcAft>
                <a:spcPts val="0"/>
              </a:spcAft>
              <a:buClr>
                <a:schemeClr val="accent2"/>
              </a:buClr>
              <a:buSzPts val="2100"/>
              <a:buNone/>
              <a:defRPr sz="2100">
                <a:solidFill>
                  <a:schemeClr val="accent2"/>
                </a:solidFill>
              </a:defRPr>
            </a:lvl4pPr>
            <a:lvl5pPr lvl="4" algn="ctr" rtl="0">
              <a:lnSpc>
                <a:spcPct val="100000"/>
              </a:lnSpc>
              <a:spcBef>
                <a:spcPts val="0"/>
              </a:spcBef>
              <a:spcAft>
                <a:spcPts val="0"/>
              </a:spcAft>
              <a:buClr>
                <a:schemeClr val="accent2"/>
              </a:buClr>
              <a:buSzPts val="2100"/>
              <a:buNone/>
              <a:defRPr sz="2100">
                <a:solidFill>
                  <a:schemeClr val="accent2"/>
                </a:solidFill>
              </a:defRPr>
            </a:lvl5pPr>
            <a:lvl6pPr lvl="5" algn="ctr" rtl="0">
              <a:lnSpc>
                <a:spcPct val="100000"/>
              </a:lnSpc>
              <a:spcBef>
                <a:spcPts val="0"/>
              </a:spcBef>
              <a:spcAft>
                <a:spcPts val="0"/>
              </a:spcAft>
              <a:buClr>
                <a:schemeClr val="accent2"/>
              </a:buClr>
              <a:buSzPts val="2100"/>
              <a:buNone/>
              <a:defRPr sz="2100">
                <a:solidFill>
                  <a:schemeClr val="accent2"/>
                </a:solidFill>
              </a:defRPr>
            </a:lvl6pPr>
            <a:lvl7pPr lvl="6" algn="ctr" rtl="0">
              <a:lnSpc>
                <a:spcPct val="100000"/>
              </a:lnSpc>
              <a:spcBef>
                <a:spcPts val="0"/>
              </a:spcBef>
              <a:spcAft>
                <a:spcPts val="0"/>
              </a:spcAft>
              <a:buClr>
                <a:schemeClr val="accent2"/>
              </a:buClr>
              <a:buSzPts val="2100"/>
              <a:buNone/>
              <a:defRPr sz="2100">
                <a:solidFill>
                  <a:schemeClr val="accent2"/>
                </a:solidFill>
              </a:defRPr>
            </a:lvl7pPr>
            <a:lvl8pPr lvl="7" algn="ctr" rtl="0">
              <a:lnSpc>
                <a:spcPct val="100000"/>
              </a:lnSpc>
              <a:spcBef>
                <a:spcPts val="0"/>
              </a:spcBef>
              <a:spcAft>
                <a:spcPts val="0"/>
              </a:spcAft>
              <a:buClr>
                <a:schemeClr val="accent2"/>
              </a:buClr>
              <a:buSzPts val="2100"/>
              <a:buNone/>
              <a:defRPr sz="2100">
                <a:solidFill>
                  <a:schemeClr val="accent2"/>
                </a:solidFill>
              </a:defRPr>
            </a:lvl8pPr>
            <a:lvl9pPr lvl="8" algn="ctr" rtl="0">
              <a:lnSpc>
                <a:spcPct val="100000"/>
              </a:lnSpc>
              <a:spcBef>
                <a:spcPts val="0"/>
              </a:spcBef>
              <a:spcAft>
                <a:spcPts val="0"/>
              </a:spcAft>
              <a:buClr>
                <a:schemeClr val="accent2"/>
              </a:buClr>
              <a:buSzPts val="2100"/>
              <a:buNone/>
              <a:defRPr sz="2100">
                <a:solidFill>
                  <a:schemeClr val="accent2"/>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Three Columns">
  <p:cSld name="BIG_NUMBER_1_1">
    <p:bg>
      <p:bgPr>
        <a:solidFill>
          <a:schemeClr val="accent1"/>
        </a:solidFill>
        <a:effectLst/>
      </p:bgPr>
    </p:bg>
    <p:spTree>
      <p:nvGrpSpPr>
        <p:cNvPr id="1" name="Shape 54"/>
        <p:cNvGrpSpPr/>
        <p:nvPr/>
      </p:nvGrpSpPr>
      <p:grpSpPr>
        <a:xfrm>
          <a:off x="0" y="0"/>
          <a:ext cx="0" cy="0"/>
          <a:chOff x="0" y="0"/>
          <a:chExt cx="0" cy="0"/>
        </a:xfrm>
      </p:grpSpPr>
      <p:sp>
        <p:nvSpPr>
          <p:cNvPr id="55" name="Google Shape;55;p14"/>
          <p:cNvSpPr txBox="1">
            <a:spLocks noGrp="1"/>
          </p:cNvSpPr>
          <p:nvPr>
            <p:ph type="title"/>
          </p:nvPr>
        </p:nvSpPr>
        <p:spPr>
          <a:xfrm>
            <a:off x="934581" y="3102850"/>
            <a:ext cx="2075700" cy="568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2400"/>
              <a:buNone/>
              <a:defRPr sz="2400">
                <a:solidFill>
                  <a:schemeClr val="accent4"/>
                </a:solidFill>
              </a:defRPr>
            </a:lvl1pPr>
            <a:lvl2pPr lvl="1" algn="ctr" rtl="0">
              <a:spcBef>
                <a:spcPts val="0"/>
              </a:spcBef>
              <a:spcAft>
                <a:spcPts val="0"/>
              </a:spcAft>
              <a:buClr>
                <a:schemeClr val="accent4"/>
              </a:buClr>
              <a:buSzPts val="2400"/>
              <a:buNone/>
              <a:defRPr sz="2400">
                <a:solidFill>
                  <a:schemeClr val="accent4"/>
                </a:solidFill>
              </a:defRPr>
            </a:lvl2pPr>
            <a:lvl3pPr lvl="2" algn="ctr" rtl="0">
              <a:spcBef>
                <a:spcPts val="0"/>
              </a:spcBef>
              <a:spcAft>
                <a:spcPts val="0"/>
              </a:spcAft>
              <a:buClr>
                <a:schemeClr val="accent4"/>
              </a:buClr>
              <a:buSzPts val="2400"/>
              <a:buNone/>
              <a:defRPr sz="2400">
                <a:solidFill>
                  <a:schemeClr val="accent4"/>
                </a:solidFill>
              </a:defRPr>
            </a:lvl3pPr>
            <a:lvl4pPr lvl="3" algn="ctr" rtl="0">
              <a:spcBef>
                <a:spcPts val="0"/>
              </a:spcBef>
              <a:spcAft>
                <a:spcPts val="0"/>
              </a:spcAft>
              <a:buClr>
                <a:schemeClr val="accent4"/>
              </a:buClr>
              <a:buSzPts val="2400"/>
              <a:buNone/>
              <a:defRPr sz="2400">
                <a:solidFill>
                  <a:schemeClr val="accent4"/>
                </a:solidFill>
              </a:defRPr>
            </a:lvl4pPr>
            <a:lvl5pPr lvl="4" algn="ctr" rtl="0">
              <a:spcBef>
                <a:spcPts val="0"/>
              </a:spcBef>
              <a:spcAft>
                <a:spcPts val="0"/>
              </a:spcAft>
              <a:buClr>
                <a:schemeClr val="accent4"/>
              </a:buClr>
              <a:buSzPts val="2400"/>
              <a:buNone/>
              <a:defRPr sz="2400">
                <a:solidFill>
                  <a:schemeClr val="accent4"/>
                </a:solidFill>
              </a:defRPr>
            </a:lvl5pPr>
            <a:lvl6pPr lvl="5" algn="ctr" rtl="0">
              <a:spcBef>
                <a:spcPts val="0"/>
              </a:spcBef>
              <a:spcAft>
                <a:spcPts val="0"/>
              </a:spcAft>
              <a:buClr>
                <a:schemeClr val="accent4"/>
              </a:buClr>
              <a:buSzPts val="2400"/>
              <a:buNone/>
              <a:defRPr sz="2400">
                <a:solidFill>
                  <a:schemeClr val="accent4"/>
                </a:solidFill>
              </a:defRPr>
            </a:lvl6pPr>
            <a:lvl7pPr lvl="6" algn="ctr" rtl="0">
              <a:spcBef>
                <a:spcPts val="0"/>
              </a:spcBef>
              <a:spcAft>
                <a:spcPts val="0"/>
              </a:spcAft>
              <a:buClr>
                <a:schemeClr val="accent4"/>
              </a:buClr>
              <a:buSzPts val="2400"/>
              <a:buNone/>
              <a:defRPr sz="2400">
                <a:solidFill>
                  <a:schemeClr val="accent4"/>
                </a:solidFill>
              </a:defRPr>
            </a:lvl7pPr>
            <a:lvl8pPr lvl="7" algn="ctr" rtl="0">
              <a:spcBef>
                <a:spcPts val="0"/>
              </a:spcBef>
              <a:spcAft>
                <a:spcPts val="0"/>
              </a:spcAft>
              <a:buClr>
                <a:schemeClr val="accent4"/>
              </a:buClr>
              <a:buSzPts val="2400"/>
              <a:buNone/>
              <a:defRPr sz="2400">
                <a:solidFill>
                  <a:schemeClr val="accent4"/>
                </a:solidFill>
              </a:defRPr>
            </a:lvl8pPr>
            <a:lvl9pPr lvl="8" algn="ctr" rtl="0">
              <a:spcBef>
                <a:spcPts val="0"/>
              </a:spcBef>
              <a:spcAft>
                <a:spcPts val="0"/>
              </a:spcAft>
              <a:buClr>
                <a:schemeClr val="accent4"/>
              </a:buClr>
              <a:buSzPts val="2400"/>
              <a:buNone/>
              <a:defRPr sz="2400">
                <a:solidFill>
                  <a:schemeClr val="accent4"/>
                </a:solidFill>
              </a:defRPr>
            </a:lvl9pPr>
          </a:lstStyle>
          <a:p>
            <a:endParaRPr/>
          </a:p>
        </p:txBody>
      </p:sp>
      <p:sp>
        <p:nvSpPr>
          <p:cNvPr id="56" name="Google Shape;56;p14"/>
          <p:cNvSpPr txBox="1">
            <a:spLocks noGrp="1"/>
          </p:cNvSpPr>
          <p:nvPr>
            <p:ph type="subTitle" idx="1"/>
          </p:nvPr>
        </p:nvSpPr>
        <p:spPr>
          <a:xfrm>
            <a:off x="934581" y="3620725"/>
            <a:ext cx="2075700" cy="66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2"/>
              </a:buClr>
              <a:buSzPts val="1400"/>
              <a:buNone/>
              <a:defRPr sz="1400">
                <a:solidFill>
                  <a:schemeClr val="accent2"/>
                </a:solidFill>
              </a:defRPr>
            </a:lvl1pPr>
            <a:lvl2pPr lvl="1" algn="ctr" rtl="0">
              <a:lnSpc>
                <a:spcPct val="100000"/>
              </a:lnSpc>
              <a:spcBef>
                <a:spcPts val="0"/>
              </a:spcBef>
              <a:spcAft>
                <a:spcPts val="0"/>
              </a:spcAft>
              <a:buClr>
                <a:schemeClr val="accent2"/>
              </a:buClr>
              <a:buSzPts val="2100"/>
              <a:buNone/>
              <a:defRPr sz="2100">
                <a:solidFill>
                  <a:schemeClr val="accent2"/>
                </a:solidFill>
              </a:defRPr>
            </a:lvl2pPr>
            <a:lvl3pPr lvl="2" algn="ctr" rtl="0">
              <a:lnSpc>
                <a:spcPct val="100000"/>
              </a:lnSpc>
              <a:spcBef>
                <a:spcPts val="0"/>
              </a:spcBef>
              <a:spcAft>
                <a:spcPts val="0"/>
              </a:spcAft>
              <a:buClr>
                <a:schemeClr val="accent2"/>
              </a:buClr>
              <a:buSzPts val="2100"/>
              <a:buNone/>
              <a:defRPr sz="2100">
                <a:solidFill>
                  <a:schemeClr val="accent2"/>
                </a:solidFill>
              </a:defRPr>
            </a:lvl3pPr>
            <a:lvl4pPr lvl="3" algn="ctr" rtl="0">
              <a:lnSpc>
                <a:spcPct val="100000"/>
              </a:lnSpc>
              <a:spcBef>
                <a:spcPts val="0"/>
              </a:spcBef>
              <a:spcAft>
                <a:spcPts val="0"/>
              </a:spcAft>
              <a:buClr>
                <a:schemeClr val="accent2"/>
              </a:buClr>
              <a:buSzPts val="2100"/>
              <a:buNone/>
              <a:defRPr sz="2100">
                <a:solidFill>
                  <a:schemeClr val="accent2"/>
                </a:solidFill>
              </a:defRPr>
            </a:lvl4pPr>
            <a:lvl5pPr lvl="4" algn="ctr" rtl="0">
              <a:lnSpc>
                <a:spcPct val="100000"/>
              </a:lnSpc>
              <a:spcBef>
                <a:spcPts val="0"/>
              </a:spcBef>
              <a:spcAft>
                <a:spcPts val="0"/>
              </a:spcAft>
              <a:buClr>
                <a:schemeClr val="accent2"/>
              </a:buClr>
              <a:buSzPts val="2100"/>
              <a:buNone/>
              <a:defRPr sz="2100">
                <a:solidFill>
                  <a:schemeClr val="accent2"/>
                </a:solidFill>
              </a:defRPr>
            </a:lvl5pPr>
            <a:lvl6pPr lvl="5" algn="ctr" rtl="0">
              <a:lnSpc>
                <a:spcPct val="100000"/>
              </a:lnSpc>
              <a:spcBef>
                <a:spcPts val="0"/>
              </a:spcBef>
              <a:spcAft>
                <a:spcPts val="0"/>
              </a:spcAft>
              <a:buClr>
                <a:schemeClr val="accent2"/>
              </a:buClr>
              <a:buSzPts val="2100"/>
              <a:buNone/>
              <a:defRPr sz="2100">
                <a:solidFill>
                  <a:schemeClr val="accent2"/>
                </a:solidFill>
              </a:defRPr>
            </a:lvl6pPr>
            <a:lvl7pPr lvl="6" algn="ctr" rtl="0">
              <a:lnSpc>
                <a:spcPct val="100000"/>
              </a:lnSpc>
              <a:spcBef>
                <a:spcPts val="0"/>
              </a:spcBef>
              <a:spcAft>
                <a:spcPts val="0"/>
              </a:spcAft>
              <a:buClr>
                <a:schemeClr val="accent2"/>
              </a:buClr>
              <a:buSzPts val="2100"/>
              <a:buNone/>
              <a:defRPr sz="2100">
                <a:solidFill>
                  <a:schemeClr val="accent2"/>
                </a:solidFill>
              </a:defRPr>
            </a:lvl7pPr>
            <a:lvl8pPr lvl="7" algn="ctr" rtl="0">
              <a:lnSpc>
                <a:spcPct val="100000"/>
              </a:lnSpc>
              <a:spcBef>
                <a:spcPts val="0"/>
              </a:spcBef>
              <a:spcAft>
                <a:spcPts val="0"/>
              </a:spcAft>
              <a:buClr>
                <a:schemeClr val="accent2"/>
              </a:buClr>
              <a:buSzPts val="2100"/>
              <a:buNone/>
              <a:defRPr sz="2100">
                <a:solidFill>
                  <a:schemeClr val="accent2"/>
                </a:solidFill>
              </a:defRPr>
            </a:lvl8pPr>
            <a:lvl9pPr lvl="8" algn="ctr" rtl="0">
              <a:lnSpc>
                <a:spcPct val="100000"/>
              </a:lnSpc>
              <a:spcBef>
                <a:spcPts val="0"/>
              </a:spcBef>
              <a:spcAft>
                <a:spcPts val="0"/>
              </a:spcAft>
              <a:buClr>
                <a:schemeClr val="accent2"/>
              </a:buClr>
              <a:buSzPts val="2100"/>
              <a:buNone/>
              <a:defRPr sz="2100">
                <a:solidFill>
                  <a:schemeClr val="accent2"/>
                </a:solidFill>
              </a:defRPr>
            </a:lvl9pPr>
          </a:lstStyle>
          <a:p>
            <a:endParaRPr/>
          </a:p>
        </p:txBody>
      </p:sp>
      <p:sp>
        <p:nvSpPr>
          <p:cNvPr id="57" name="Google Shape;57;p14"/>
          <p:cNvSpPr txBox="1">
            <a:spLocks noGrp="1"/>
          </p:cNvSpPr>
          <p:nvPr>
            <p:ph type="title" idx="2"/>
          </p:nvPr>
        </p:nvSpPr>
        <p:spPr>
          <a:xfrm>
            <a:off x="3534144" y="3102850"/>
            <a:ext cx="2075700" cy="568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2400"/>
              <a:buNone/>
              <a:defRPr sz="2400">
                <a:solidFill>
                  <a:schemeClr val="accent4"/>
                </a:solidFill>
              </a:defRPr>
            </a:lvl1pPr>
            <a:lvl2pPr lvl="1" algn="ctr" rtl="0">
              <a:spcBef>
                <a:spcPts val="0"/>
              </a:spcBef>
              <a:spcAft>
                <a:spcPts val="0"/>
              </a:spcAft>
              <a:buClr>
                <a:schemeClr val="accent4"/>
              </a:buClr>
              <a:buSzPts val="2400"/>
              <a:buNone/>
              <a:defRPr sz="2400">
                <a:solidFill>
                  <a:schemeClr val="accent4"/>
                </a:solidFill>
              </a:defRPr>
            </a:lvl2pPr>
            <a:lvl3pPr lvl="2" algn="ctr" rtl="0">
              <a:spcBef>
                <a:spcPts val="0"/>
              </a:spcBef>
              <a:spcAft>
                <a:spcPts val="0"/>
              </a:spcAft>
              <a:buClr>
                <a:schemeClr val="accent4"/>
              </a:buClr>
              <a:buSzPts val="2400"/>
              <a:buNone/>
              <a:defRPr sz="2400">
                <a:solidFill>
                  <a:schemeClr val="accent4"/>
                </a:solidFill>
              </a:defRPr>
            </a:lvl3pPr>
            <a:lvl4pPr lvl="3" algn="ctr" rtl="0">
              <a:spcBef>
                <a:spcPts val="0"/>
              </a:spcBef>
              <a:spcAft>
                <a:spcPts val="0"/>
              </a:spcAft>
              <a:buClr>
                <a:schemeClr val="accent4"/>
              </a:buClr>
              <a:buSzPts val="2400"/>
              <a:buNone/>
              <a:defRPr sz="2400">
                <a:solidFill>
                  <a:schemeClr val="accent4"/>
                </a:solidFill>
              </a:defRPr>
            </a:lvl4pPr>
            <a:lvl5pPr lvl="4" algn="ctr" rtl="0">
              <a:spcBef>
                <a:spcPts val="0"/>
              </a:spcBef>
              <a:spcAft>
                <a:spcPts val="0"/>
              </a:spcAft>
              <a:buClr>
                <a:schemeClr val="accent4"/>
              </a:buClr>
              <a:buSzPts val="2400"/>
              <a:buNone/>
              <a:defRPr sz="2400">
                <a:solidFill>
                  <a:schemeClr val="accent4"/>
                </a:solidFill>
              </a:defRPr>
            </a:lvl5pPr>
            <a:lvl6pPr lvl="5" algn="ctr" rtl="0">
              <a:spcBef>
                <a:spcPts val="0"/>
              </a:spcBef>
              <a:spcAft>
                <a:spcPts val="0"/>
              </a:spcAft>
              <a:buClr>
                <a:schemeClr val="accent4"/>
              </a:buClr>
              <a:buSzPts val="2400"/>
              <a:buNone/>
              <a:defRPr sz="2400">
                <a:solidFill>
                  <a:schemeClr val="accent4"/>
                </a:solidFill>
              </a:defRPr>
            </a:lvl6pPr>
            <a:lvl7pPr lvl="6" algn="ctr" rtl="0">
              <a:spcBef>
                <a:spcPts val="0"/>
              </a:spcBef>
              <a:spcAft>
                <a:spcPts val="0"/>
              </a:spcAft>
              <a:buClr>
                <a:schemeClr val="accent4"/>
              </a:buClr>
              <a:buSzPts val="2400"/>
              <a:buNone/>
              <a:defRPr sz="2400">
                <a:solidFill>
                  <a:schemeClr val="accent4"/>
                </a:solidFill>
              </a:defRPr>
            </a:lvl7pPr>
            <a:lvl8pPr lvl="7" algn="ctr" rtl="0">
              <a:spcBef>
                <a:spcPts val="0"/>
              </a:spcBef>
              <a:spcAft>
                <a:spcPts val="0"/>
              </a:spcAft>
              <a:buClr>
                <a:schemeClr val="accent4"/>
              </a:buClr>
              <a:buSzPts val="2400"/>
              <a:buNone/>
              <a:defRPr sz="2400">
                <a:solidFill>
                  <a:schemeClr val="accent4"/>
                </a:solidFill>
              </a:defRPr>
            </a:lvl8pPr>
            <a:lvl9pPr lvl="8" algn="ctr" rtl="0">
              <a:spcBef>
                <a:spcPts val="0"/>
              </a:spcBef>
              <a:spcAft>
                <a:spcPts val="0"/>
              </a:spcAft>
              <a:buClr>
                <a:schemeClr val="accent4"/>
              </a:buClr>
              <a:buSzPts val="2400"/>
              <a:buNone/>
              <a:defRPr sz="2400">
                <a:solidFill>
                  <a:schemeClr val="accent4"/>
                </a:solidFill>
              </a:defRPr>
            </a:lvl9pPr>
          </a:lstStyle>
          <a:p>
            <a:endParaRPr/>
          </a:p>
        </p:txBody>
      </p:sp>
      <p:sp>
        <p:nvSpPr>
          <p:cNvPr id="58" name="Google Shape;58;p14"/>
          <p:cNvSpPr txBox="1">
            <a:spLocks noGrp="1"/>
          </p:cNvSpPr>
          <p:nvPr>
            <p:ph type="subTitle" idx="3"/>
          </p:nvPr>
        </p:nvSpPr>
        <p:spPr>
          <a:xfrm>
            <a:off x="3534144" y="3620725"/>
            <a:ext cx="2075700" cy="66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2"/>
              </a:buClr>
              <a:buSzPts val="1400"/>
              <a:buNone/>
              <a:defRPr sz="1400">
                <a:solidFill>
                  <a:schemeClr val="accent2"/>
                </a:solidFill>
              </a:defRPr>
            </a:lvl1pPr>
            <a:lvl2pPr lvl="1" algn="ctr" rtl="0">
              <a:lnSpc>
                <a:spcPct val="100000"/>
              </a:lnSpc>
              <a:spcBef>
                <a:spcPts val="0"/>
              </a:spcBef>
              <a:spcAft>
                <a:spcPts val="0"/>
              </a:spcAft>
              <a:buClr>
                <a:schemeClr val="accent2"/>
              </a:buClr>
              <a:buSzPts val="2100"/>
              <a:buNone/>
              <a:defRPr sz="2100">
                <a:solidFill>
                  <a:schemeClr val="accent2"/>
                </a:solidFill>
              </a:defRPr>
            </a:lvl2pPr>
            <a:lvl3pPr lvl="2" algn="ctr" rtl="0">
              <a:lnSpc>
                <a:spcPct val="100000"/>
              </a:lnSpc>
              <a:spcBef>
                <a:spcPts val="0"/>
              </a:spcBef>
              <a:spcAft>
                <a:spcPts val="0"/>
              </a:spcAft>
              <a:buClr>
                <a:schemeClr val="accent2"/>
              </a:buClr>
              <a:buSzPts val="2100"/>
              <a:buNone/>
              <a:defRPr sz="2100">
                <a:solidFill>
                  <a:schemeClr val="accent2"/>
                </a:solidFill>
              </a:defRPr>
            </a:lvl3pPr>
            <a:lvl4pPr lvl="3" algn="ctr" rtl="0">
              <a:lnSpc>
                <a:spcPct val="100000"/>
              </a:lnSpc>
              <a:spcBef>
                <a:spcPts val="0"/>
              </a:spcBef>
              <a:spcAft>
                <a:spcPts val="0"/>
              </a:spcAft>
              <a:buClr>
                <a:schemeClr val="accent2"/>
              </a:buClr>
              <a:buSzPts val="2100"/>
              <a:buNone/>
              <a:defRPr sz="2100">
                <a:solidFill>
                  <a:schemeClr val="accent2"/>
                </a:solidFill>
              </a:defRPr>
            </a:lvl4pPr>
            <a:lvl5pPr lvl="4" algn="ctr" rtl="0">
              <a:lnSpc>
                <a:spcPct val="100000"/>
              </a:lnSpc>
              <a:spcBef>
                <a:spcPts val="0"/>
              </a:spcBef>
              <a:spcAft>
                <a:spcPts val="0"/>
              </a:spcAft>
              <a:buClr>
                <a:schemeClr val="accent2"/>
              </a:buClr>
              <a:buSzPts val="2100"/>
              <a:buNone/>
              <a:defRPr sz="2100">
                <a:solidFill>
                  <a:schemeClr val="accent2"/>
                </a:solidFill>
              </a:defRPr>
            </a:lvl5pPr>
            <a:lvl6pPr lvl="5" algn="ctr" rtl="0">
              <a:lnSpc>
                <a:spcPct val="100000"/>
              </a:lnSpc>
              <a:spcBef>
                <a:spcPts val="0"/>
              </a:spcBef>
              <a:spcAft>
                <a:spcPts val="0"/>
              </a:spcAft>
              <a:buClr>
                <a:schemeClr val="accent2"/>
              </a:buClr>
              <a:buSzPts val="2100"/>
              <a:buNone/>
              <a:defRPr sz="2100">
                <a:solidFill>
                  <a:schemeClr val="accent2"/>
                </a:solidFill>
              </a:defRPr>
            </a:lvl6pPr>
            <a:lvl7pPr lvl="6" algn="ctr" rtl="0">
              <a:lnSpc>
                <a:spcPct val="100000"/>
              </a:lnSpc>
              <a:spcBef>
                <a:spcPts val="0"/>
              </a:spcBef>
              <a:spcAft>
                <a:spcPts val="0"/>
              </a:spcAft>
              <a:buClr>
                <a:schemeClr val="accent2"/>
              </a:buClr>
              <a:buSzPts val="2100"/>
              <a:buNone/>
              <a:defRPr sz="2100">
                <a:solidFill>
                  <a:schemeClr val="accent2"/>
                </a:solidFill>
              </a:defRPr>
            </a:lvl7pPr>
            <a:lvl8pPr lvl="7" algn="ctr" rtl="0">
              <a:lnSpc>
                <a:spcPct val="100000"/>
              </a:lnSpc>
              <a:spcBef>
                <a:spcPts val="0"/>
              </a:spcBef>
              <a:spcAft>
                <a:spcPts val="0"/>
              </a:spcAft>
              <a:buClr>
                <a:schemeClr val="accent2"/>
              </a:buClr>
              <a:buSzPts val="2100"/>
              <a:buNone/>
              <a:defRPr sz="2100">
                <a:solidFill>
                  <a:schemeClr val="accent2"/>
                </a:solidFill>
              </a:defRPr>
            </a:lvl8pPr>
            <a:lvl9pPr lvl="8" algn="ctr" rtl="0">
              <a:lnSpc>
                <a:spcPct val="100000"/>
              </a:lnSpc>
              <a:spcBef>
                <a:spcPts val="0"/>
              </a:spcBef>
              <a:spcAft>
                <a:spcPts val="0"/>
              </a:spcAft>
              <a:buClr>
                <a:schemeClr val="accent2"/>
              </a:buClr>
              <a:buSzPts val="2100"/>
              <a:buNone/>
              <a:defRPr sz="2100">
                <a:solidFill>
                  <a:schemeClr val="accent2"/>
                </a:solidFill>
              </a:defRPr>
            </a:lvl9pPr>
          </a:lstStyle>
          <a:p>
            <a:endParaRPr/>
          </a:p>
        </p:txBody>
      </p:sp>
      <p:sp>
        <p:nvSpPr>
          <p:cNvPr id="59" name="Google Shape;59;p14"/>
          <p:cNvSpPr txBox="1">
            <a:spLocks noGrp="1"/>
          </p:cNvSpPr>
          <p:nvPr>
            <p:ph type="title" idx="4"/>
          </p:nvPr>
        </p:nvSpPr>
        <p:spPr>
          <a:xfrm>
            <a:off x="6133719" y="3102850"/>
            <a:ext cx="2075700" cy="568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2400"/>
              <a:buNone/>
              <a:defRPr sz="2400">
                <a:solidFill>
                  <a:schemeClr val="accent4"/>
                </a:solidFill>
              </a:defRPr>
            </a:lvl1pPr>
            <a:lvl2pPr lvl="1" algn="ctr" rtl="0">
              <a:spcBef>
                <a:spcPts val="0"/>
              </a:spcBef>
              <a:spcAft>
                <a:spcPts val="0"/>
              </a:spcAft>
              <a:buClr>
                <a:schemeClr val="accent4"/>
              </a:buClr>
              <a:buSzPts val="2400"/>
              <a:buNone/>
              <a:defRPr sz="2400">
                <a:solidFill>
                  <a:schemeClr val="accent4"/>
                </a:solidFill>
              </a:defRPr>
            </a:lvl2pPr>
            <a:lvl3pPr lvl="2" algn="ctr" rtl="0">
              <a:spcBef>
                <a:spcPts val="0"/>
              </a:spcBef>
              <a:spcAft>
                <a:spcPts val="0"/>
              </a:spcAft>
              <a:buClr>
                <a:schemeClr val="accent4"/>
              </a:buClr>
              <a:buSzPts val="2400"/>
              <a:buNone/>
              <a:defRPr sz="2400">
                <a:solidFill>
                  <a:schemeClr val="accent4"/>
                </a:solidFill>
              </a:defRPr>
            </a:lvl3pPr>
            <a:lvl4pPr lvl="3" algn="ctr" rtl="0">
              <a:spcBef>
                <a:spcPts val="0"/>
              </a:spcBef>
              <a:spcAft>
                <a:spcPts val="0"/>
              </a:spcAft>
              <a:buClr>
                <a:schemeClr val="accent4"/>
              </a:buClr>
              <a:buSzPts val="2400"/>
              <a:buNone/>
              <a:defRPr sz="2400">
                <a:solidFill>
                  <a:schemeClr val="accent4"/>
                </a:solidFill>
              </a:defRPr>
            </a:lvl4pPr>
            <a:lvl5pPr lvl="4" algn="ctr" rtl="0">
              <a:spcBef>
                <a:spcPts val="0"/>
              </a:spcBef>
              <a:spcAft>
                <a:spcPts val="0"/>
              </a:spcAft>
              <a:buClr>
                <a:schemeClr val="accent4"/>
              </a:buClr>
              <a:buSzPts val="2400"/>
              <a:buNone/>
              <a:defRPr sz="2400">
                <a:solidFill>
                  <a:schemeClr val="accent4"/>
                </a:solidFill>
              </a:defRPr>
            </a:lvl5pPr>
            <a:lvl6pPr lvl="5" algn="ctr" rtl="0">
              <a:spcBef>
                <a:spcPts val="0"/>
              </a:spcBef>
              <a:spcAft>
                <a:spcPts val="0"/>
              </a:spcAft>
              <a:buClr>
                <a:schemeClr val="accent4"/>
              </a:buClr>
              <a:buSzPts val="2400"/>
              <a:buNone/>
              <a:defRPr sz="2400">
                <a:solidFill>
                  <a:schemeClr val="accent4"/>
                </a:solidFill>
              </a:defRPr>
            </a:lvl6pPr>
            <a:lvl7pPr lvl="6" algn="ctr" rtl="0">
              <a:spcBef>
                <a:spcPts val="0"/>
              </a:spcBef>
              <a:spcAft>
                <a:spcPts val="0"/>
              </a:spcAft>
              <a:buClr>
                <a:schemeClr val="accent4"/>
              </a:buClr>
              <a:buSzPts val="2400"/>
              <a:buNone/>
              <a:defRPr sz="2400">
                <a:solidFill>
                  <a:schemeClr val="accent4"/>
                </a:solidFill>
              </a:defRPr>
            </a:lvl7pPr>
            <a:lvl8pPr lvl="7" algn="ctr" rtl="0">
              <a:spcBef>
                <a:spcPts val="0"/>
              </a:spcBef>
              <a:spcAft>
                <a:spcPts val="0"/>
              </a:spcAft>
              <a:buClr>
                <a:schemeClr val="accent4"/>
              </a:buClr>
              <a:buSzPts val="2400"/>
              <a:buNone/>
              <a:defRPr sz="2400">
                <a:solidFill>
                  <a:schemeClr val="accent4"/>
                </a:solidFill>
              </a:defRPr>
            </a:lvl8pPr>
            <a:lvl9pPr lvl="8" algn="ctr" rtl="0">
              <a:spcBef>
                <a:spcPts val="0"/>
              </a:spcBef>
              <a:spcAft>
                <a:spcPts val="0"/>
              </a:spcAft>
              <a:buClr>
                <a:schemeClr val="accent4"/>
              </a:buClr>
              <a:buSzPts val="2400"/>
              <a:buNone/>
              <a:defRPr sz="2400">
                <a:solidFill>
                  <a:schemeClr val="accent4"/>
                </a:solidFill>
              </a:defRPr>
            </a:lvl9pPr>
          </a:lstStyle>
          <a:p>
            <a:endParaRPr/>
          </a:p>
        </p:txBody>
      </p:sp>
      <p:sp>
        <p:nvSpPr>
          <p:cNvPr id="60" name="Google Shape;60;p14"/>
          <p:cNvSpPr txBox="1">
            <a:spLocks noGrp="1"/>
          </p:cNvSpPr>
          <p:nvPr>
            <p:ph type="subTitle" idx="5"/>
          </p:nvPr>
        </p:nvSpPr>
        <p:spPr>
          <a:xfrm>
            <a:off x="6133719" y="3620725"/>
            <a:ext cx="2075700" cy="66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2"/>
              </a:buClr>
              <a:buSzPts val="1400"/>
              <a:buNone/>
              <a:defRPr sz="1400">
                <a:solidFill>
                  <a:schemeClr val="accent2"/>
                </a:solidFill>
              </a:defRPr>
            </a:lvl1pPr>
            <a:lvl2pPr lvl="1" algn="ctr" rtl="0">
              <a:lnSpc>
                <a:spcPct val="100000"/>
              </a:lnSpc>
              <a:spcBef>
                <a:spcPts val="0"/>
              </a:spcBef>
              <a:spcAft>
                <a:spcPts val="0"/>
              </a:spcAft>
              <a:buClr>
                <a:schemeClr val="accent2"/>
              </a:buClr>
              <a:buSzPts val="2100"/>
              <a:buNone/>
              <a:defRPr sz="2100">
                <a:solidFill>
                  <a:schemeClr val="accent2"/>
                </a:solidFill>
              </a:defRPr>
            </a:lvl2pPr>
            <a:lvl3pPr lvl="2" algn="ctr" rtl="0">
              <a:lnSpc>
                <a:spcPct val="100000"/>
              </a:lnSpc>
              <a:spcBef>
                <a:spcPts val="0"/>
              </a:spcBef>
              <a:spcAft>
                <a:spcPts val="0"/>
              </a:spcAft>
              <a:buClr>
                <a:schemeClr val="accent2"/>
              </a:buClr>
              <a:buSzPts val="2100"/>
              <a:buNone/>
              <a:defRPr sz="2100">
                <a:solidFill>
                  <a:schemeClr val="accent2"/>
                </a:solidFill>
              </a:defRPr>
            </a:lvl3pPr>
            <a:lvl4pPr lvl="3" algn="ctr" rtl="0">
              <a:lnSpc>
                <a:spcPct val="100000"/>
              </a:lnSpc>
              <a:spcBef>
                <a:spcPts val="0"/>
              </a:spcBef>
              <a:spcAft>
                <a:spcPts val="0"/>
              </a:spcAft>
              <a:buClr>
                <a:schemeClr val="accent2"/>
              </a:buClr>
              <a:buSzPts val="2100"/>
              <a:buNone/>
              <a:defRPr sz="2100">
                <a:solidFill>
                  <a:schemeClr val="accent2"/>
                </a:solidFill>
              </a:defRPr>
            </a:lvl4pPr>
            <a:lvl5pPr lvl="4" algn="ctr" rtl="0">
              <a:lnSpc>
                <a:spcPct val="100000"/>
              </a:lnSpc>
              <a:spcBef>
                <a:spcPts val="0"/>
              </a:spcBef>
              <a:spcAft>
                <a:spcPts val="0"/>
              </a:spcAft>
              <a:buClr>
                <a:schemeClr val="accent2"/>
              </a:buClr>
              <a:buSzPts val="2100"/>
              <a:buNone/>
              <a:defRPr sz="2100">
                <a:solidFill>
                  <a:schemeClr val="accent2"/>
                </a:solidFill>
              </a:defRPr>
            </a:lvl5pPr>
            <a:lvl6pPr lvl="5" algn="ctr" rtl="0">
              <a:lnSpc>
                <a:spcPct val="100000"/>
              </a:lnSpc>
              <a:spcBef>
                <a:spcPts val="0"/>
              </a:spcBef>
              <a:spcAft>
                <a:spcPts val="0"/>
              </a:spcAft>
              <a:buClr>
                <a:schemeClr val="accent2"/>
              </a:buClr>
              <a:buSzPts val="2100"/>
              <a:buNone/>
              <a:defRPr sz="2100">
                <a:solidFill>
                  <a:schemeClr val="accent2"/>
                </a:solidFill>
              </a:defRPr>
            </a:lvl6pPr>
            <a:lvl7pPr lvl="6" algn="ctr" rtl="0">
              <a:lnSpc>
                <a:spcPct val="100000"/>
              </a:lnSpc>
              <a:spcBef>
                <a:spcPts val="0"/>
              </a:spcBef>
              <a:spcAft>
                <a:spcPts val="0"/>
              </a:spcAft>
              <a:buClr>
                <a:schemeClr val="accent2"/>
              </a:buClr>
              <a:buSzPts val="2100"/>
              <a:buNone/>
              <a:defRPr sz="2100">
                <a:solidFill>
                  <a:schemeClr val="accent2"/>
                </a:solidFill>
              </a:defRPr>
            </a:lvl7pPr>
            <a:lvl8pPr lvl="7" algn="ctr" rtl="0">
              <a:lnSpc>
                <a:spcPct val="100000"/>
              </a:lnSpc>
              <a:spcBef>
                <a:spcPts val="0"/>
              </a:spcBef>
              <a:spcAft>
                <a:spcPts val="0"/>
              </a:spcAft>
              <a:buClr>
                <a:schemeClr val="accent2"/>
              </a:buClr>
              <a:buSzPts val="2100"/>
              <a:buNone/>
              <a:defRPr sz="2100">
                <a:solidFill>
                  <a:schemeClr val="accent2"/>
                </a:solidFill>
              </a:defRPr>
            </a:lvl8pPr>
            <a:lvl9pPr lvl="8" algn="ctr" rtl="0">
              <a:lnSpc>
                <a:spcPct val="100000"/>
              </a:lnSpc>
              <a:spcBef>
                <a:spcPts val="0"/>
              </a:spcBef>
              <a:spcAft>
                <a:spcPts val="0"/>
              </a:spcAft>
              <a:buClr>
                <a:schemeClr val="accent2"/>
              </a:buClr>
              <a:buSzPts val="2100"/>
              <a:buNone/>
              <a:defRPr sz="2100">
                <a:solidFill>
                  <a:schemeClr val="accent2"/>
                </a:solidFill>
              </a:defRPr>
            </a:lvl9pPr>
          </a:lstStyle>
          <a:p>
            <a:endParaRPr/>
          </a:p>
        </p:txBody>
      </p:sp>
      <p:sp>
        <p:nvSpPr>
          <p:cNvPr id="61" name="Google Shape;61;p14"/>
          <p:cNvSpPr txBox="1">
            <a:spLocks noGrp="1"/>
          </p:cNvSpPr>
          <p:nvPr>
            <p:ph type="title" idx="6"/>
          </p:nvPr>
        </p:nvSpPr>
        <p:spPr>
          <a:xfrm>
            <a:off x="656575" y="339500"/>
            <a:ext cx="8175600" cy="9078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9E98"/>
              </a:buClr>
              <a:buSzPts val="4800"/>
              <a:buNone/>
              <a:defRPr sz="4800">
                <a:solidFill>
                  <a:srgbClr val="FF9E98"/>
                </a:solidFill>
              </a:defRPr>
            </a:lvl1pPr>
            <a:lvl2pPr lvl="1" rtl="0">
              <a:spcBef>
                <a:spcPts val="0"/>
              </a:spcBef>
              <a:spcAft>
                <a:spcPts val="0"/>
              </a:spcAft>
              <a:buClr>
                <a:srgbClr val="FF9E98"/>
              </a:buClr>
              <a:buSzPts val="4800"/>
              <a:buNone/>
              <a:defRPr sz="4800">
                <a:solidFill>
                  <a:srgbClr val="FF9E98"/>
                </a:solidFill>
              </a:defRPr>
            </a:lvl2pPr>
            <a:lvl3pPr lvl="2" rtl="0">
              <a:spcBef>
                <a:spcPts val="0"/>
              </a:spcBef>
              <a:spcAft>
                <a:spcPts val="0"/>
              </a:spcAft>
              <a:buClr>
                <a:srgbClr val="FF9E98"/>
              </a:buClr>
              <a:buSzPts val="4800"/>
              <a:buNone/>
              <a:defRPr sz="4800">
                <a:solidFill>
                  <a:srgbClr val="FF9E98"/>
                </a:solidFill>
              </a:defRPr>
            </a:lvl3pPr>
            <a:lvl4pPr lvl="3" rtl="0">
              <a:spcBef>
                <a:spcPts val="0"/>
              </a:spcBef>
              <a:spcAft>
                <a:spcPts val="0"/>
              </a:spcAft>
              <a:buClr>
                <a:srgbClr val="FF9E98"/>
              </a:buClr>
              <a:buSzPts val="4800"/>
              <a:buNone/>
              <a:defRPr sz="4800">
                <a:solidFill>
                  <a:srgbClr val="FF9E98"/>
                </a:solidFill>
              </a:defRPr>
            </a:lvl4pPr>
            <a:lvl5pPr lvl="4" rtl="0">
              <a:spcBef>
                <a:spcPts val="0"/>
              </a:spcBef>
              <a:spcAft>
                <a:spcPts val="0"/>
              </a:spcAft>
              <a:buClr>
                <a:srgbClr val="FF9E98"/>
              </a:buClr>
              <a:buSzPts val="4800"/>
              <a:buNone/>
              <a:defRPr sz="4800">
                <a:solidFill>
                  <a:srgbClr val="FF9E98"/>
                </a:solidFill>
              </a:defRPr>
            </a:lvl5pPr>
            <a:lvl6pPr lvl="5" rtl="0">
              <a:spcBef>
                <a:spcPts val="0"/>
              </a:spcBef>
              <a:spcAft>
                <a:spcPts val="0"/>
              </a:spcAft>
              <a:buClr>
                <a:srgbClr val="FF9E98"/>
              </a:buClr>
              <a:buSzPts val="4800"/>
              <a:buNone/>
              <a:defRPr sz="4800">
                <a:solidFill>
                  <a:srgbClr val="FF9E98"/>
                </a:solidFill>
              </a:defRPr>
            </a:lvl6pPr>
            <a:lvl7pPr lvl="6" rtl="0">
              <a:spcBef>
                <a:spcPts val="0"/>
              </a:spcBef>
              <a:spcAft>
                <a:spcPts val="0"/>
              </a:spcAft>
              <a:buClr>
                <a:srgbClr val="FF9E98"/>
              </a:buClr>
              <a:buSzPts val="4800"/>
              <a:buNone/>
              <a:defRPr sz="4800">
                <a:solidFill>
                  <a:srgbClr val="FF9E98"/>
                </a:solidFill>
              </a:defRPr>
            </a:lvl7pPr>
            <a:lvl8pPr lvl="7" rtl="0">
              <a:spcBef>
                <a:spcPts val="0"/>
              </a:spcBef>
              <a:spcAft>
                <a:spcPts val="0"/>
              </a:spcAft>
              <a:buClr>
                <a:srgbClr val="FF9E98"/>
              </a:buClr>
              <a:buSzPts val="4800"/>
              <a:buNone/>
              <a:defRPr sz="4800">
                <a:solidFill>
                  <a:srgbClr val="FF9E98"/>
                </a:solidFill>
              </a:defRPr>
            </a:lvl8pPr>
            <a:lvl9pPr lvl="8" rtl="0">
              <a:spcBef>
                <a:spcPts val="0"/>
              </a:spcBef>
              <a:spcAft>
                <a:spcPts val="0"/>
              </a:spcAft>
              <a:buClr>
                <a:srgbClr val="FF9E98"/>
              </a:buClr>
              <a:buSzPts val="4800"/>
              <a:buNone/>
              <a:defRPr sz="4800">
                <a:solidFill>
                  <a:srgbClr val="FF9E98"/>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Two Columns ">
  <p:cSld name="BIG_NUMBER_1_1_1">
    <p:bg>
      <p:bgPr>
        <a:solidFill>
          <a:schemeClr val="accent1"/>
        </a:solidFill>
        <a:effectLst/>
      </p:bgPr>
    </p:bg>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1700968" y="3179050"/>
            <a:ext cx="2075700" cy="568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2400"/>
              <a:buNone/>
              <a:defRPr sz="2400">
                <a:solidFill>
                  <a:schemeClr val="accent4"/>
                </a:solidFill>
              </a:defRPr>
            </a:lvl1pPr>
            <a:lvl2pPr lvl="1" algn="ctr" rtl="0">
              <a:spcBef>
                <a:spcPts val="0"/>
              </a:spcBef>
              <a:spcAft>
                <a:spcPts val="0"/>
              </a:spcAft>
              <a:buClr>
                <a:schemeClr val="accent4"/>
              </a:buClr>
              <a:buSzPts val="2400"/>
              <a:buNone/>
              <a:defRPr sz="2400">
                <a:solidFill>
                  <a:schemeClr val="accent4"/>
                </a:solidFill>
              </a:defRPr>
            </a:lvl2pPr>
            <a:lvl3pPr lvl="2" algn="ctr" rtl="0">
              <a:spcBef>
                <a:spcPts val="0"/>
              </a:spcBef>
              <a:spcAft>
                <a:spcPts val="0"/>
              </a:spcAft>
              <a:buClr>
                <a:schemeClr val="accent4"/>
              </a:buClr>
              <a:buSzPts val="2400"/>
              <a:buNone/>
              <a:defRPr sz="2400">
                <a:solidFill>
                  <a:schemeClr val="accent4"/>
                </a:solidFill>
              </a:defRPr>
            </a:lvl3pPr>
            <a:lvl4pPr lvl="3" algn="ctr" rtl="0">
              <a:spcBef>
                <a:spcPts val="0"/>
              </a:spcBef>
              <a:spcAft>
                <a:spcPts val="0"/>
              </a:spcAft>
              <a:buClr>
                <a:schemeClr val="accent4"/>
              </a:buClr>
              <a:buSzPts val="2400"/>
              <a:buNone/>
              <a:defRPr sz="2400">
                <a:solidFill>
                  <a:schemeClr val="accent4"/>
                </a:solidFill>
              </a:defRPr>
            </a:lvl4pPr>
            <a:lvl5pPr lvl="4" algn="ctr" rtl="0">
              <a:spcBef>
                <a:spcPts val="0"/>
              </a:spcBef>
              <a:spcAft>
                <a:spcPts val="0"/>
              </a:spcAft>
              <a:buClr>
                <a:schemeClr val="accent4"/>
              </a:buClr>
              <a:buSzPts val="2400"/>
              <a:buNone/>
              <a:defRPr sz="2400">
                <a:solidFill>
                  <a:schemeClr val="accent4"/>
                </a:solidFill>
              </a:defRPr>
            </a:lvl5pPr>
            <a:lvl6pPr lvl="5" algn="ctr" rtl="0">
              <a:spcBef>
                <a:spcPts val="0"/>
              </a:spcBef>
              <a:spcAft>
                <a:spcPts val="0"/>
              </a:spcAft>
              <a:buClr>
                <a:schemeClr val="accent4"/>
              </a:buClr>
              <a:buSzPts val="2400"/>
              <a:buNone/>
              <a:defRPr sz="2400">
                <a:solidFill>
                  <a:schemeClr val="accent4"/>
                </a:solidFill>
              </a:defRPr>
            </a:lvl6pPr>
            <a:lvl7pPr lvl="6" algn="ctr" rtl="0">
              <a:spcBef>
                <a:spcPts val="0"/>
              </a:spcBef>
              <a:spcAft>
                <a:spcPts val="0"/>
              </a:spcAft>
              <a:buClr>
                <a:schemeClr val="accent4"/>
              </a:buClr>
              <a:buSzPts val="2400"/>
              <a:buNone/>
              <a:defRPr sz="2400">
                <a:solidFill>
                  <a:schemeClr val="accent4"/>
                </a:solidFill>
              </a:defRPr>
            </a:lvl7pPr>
            <a:lvl8pPr lvl="7" algn="ctr" rtl="0">
              <a:spcBef>
                <a:spcPts val="0"/>
              </a:spcBef>
              <a:spcAft>
                <a:spcPts val="0"/>
              </a:spcAft>
              <a:buClr>
                <a:schemeClr val="accent4"/>
              </a:buClr>
              <a:buSzPts val="2400"/>
              <a:buNone/>
              <a:defRPr sz="2400">
                <a:solidFill>
                  <a:schemeClr val="accent4"/>
                </a:solidFill>
              </a:defRPr>
            </a:lvl8pPr>
            <a:lvl9pPr lvl="8" algn="ctr" rtl="0">
              <a:spcBef>
                <a:spcPts val="0"/>
              </a:spcBef>
              <a:spcAft>
                <a:spcPts val="0"/>
              </a:spcAft>
              <a:buClr>
                <a:schemeClr val="accent4"/>
              </a:buClr>
              <a:buSzPts val="2400"/>
              <a:buNone/>
              <a:defRPr sz="2400">
                <a:solidFill>
                  <a:schemeClr val="accent4"/>
                </a:solidFill>
              </a:defRPr>
            </a:lvl9pPr>
          </a:lstStyle>
          <a:p>
            <a:endParaRPr/>
          </a:p>
        </p:txBody>
      </p:sp>
      <p:sp>
        <p:nvSpPr>
          <p:cNvPr id="64" name="Google Shape;64;p15"/>
          <p:cNvSpPr txBox="1">
            <a:spLocks noGrp="1"/>
          </p:cNvSpPr>
          <p:nvPr>
            <p:ph type="subTitle" idx="1"/>
          </p:nvPr>
        </p:nvSpPr>
        <p:spPr>
          <a:xfrm>
            <a:off x="1700975" y="3696925"/>
            <a:ext cx="2075700" cy="1140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2"/>
              </a:buClr>
              <a:buSzPts val="1400"/>
              <a:buNone/>
              <a:defRPr sz="1400">
                <a:solidFill>
                  <a:schemeClr val="accent2"/>
                </a:solidFill>
              </a:defRPr>
            </a:lvl1pPr>
            <a:lvl2pPr lvl="1" algn="ctr" rtl="0">
              <a:lnSpc>
                <a:spcPct val="100000"/>
              </a:lnSpc>
              <a:spcBef>
                <a:spcPts val="0"/>
              </a:spcBef>
              <a:spcAft>
                <a:spcPts val="0"/>
              </a:spcAft>
              <a:buClr>
                <a:schemeClr val="accent2"/>
              </a:buClr>
              <a:buSzPts val="2100"/>
              <a:buNone/>
              <a:defRPr sz="2100">
                <a:solidFill>
                  <a:schemeClr val="accent2"/>
                </a:solidFill>
              </a:defRPr>
            </a:lvl2pPr>
            <a:lvl3pPr lvl="2" algn="ctr" rtl="0">
              <a:lnSpc>
                <a:spcPct val="100000"/>
              </a:lnSpc>
              <a:spcBef>
                <a:spcPts val="0"/>
              </a:spcBef>
              <a:spcAft>
                <a:spcPts val="0"/>
              </a:spcAft>
              <a:buClr>
                <a:schemeClr val="accent2"/>
              </a:buClr>
              <a:buSzPts val="2100"/>
              <a:buNone/>
              <a:defRPr sz="2100">
                <a:solidFill>
                  <a:schemeClr val="accent2"/>
                </a:solidFill>
              </a:defRPr>
            </a:lvl3pPr>
            <a:lvl4pPr lvl="3" algn="ctr" rtl="0">
              <a:lnSpc>
                <a:spcPct val="100000"/>
              </a:lnSpc>
              <a:spcBef>
                <a:spcPts val="0"/>
              </a:spcBef>
              <a:spcAft>
                <a:spcPts val="0"/>
              </a:spcAft>
              <a:buClr>
                <a:schemeClr val="accent2"/>
              </a:buClr>
              <a:buSzPts val="2100"/>
              <a:buNone/>
              <a:defRPr sz="2100">
                <a:solidFill>
                  <a:schemeClr val="accent2"/>
                </a:solidFill>
              </a:defRPr>
            </a:lvl4pPr>
            <a:lvl5pPr lvl="4" algn="ctr" rtl="0">
              <a:lnSpc>
                <a:spcPct val="100000"/>
              </a:lnSpc>
              <a:spcBef>
                <a:spcPts val="0"/>
              </a:spcBef>
              <a:spcAft>
                <a:spcPts val="0"/>
              </a:spcAft>
              <a:buClr>
                <a:schemeClr val="accent2"/>
              </a:buClr>
              <a:buSzPts val="2100"/>
              <a:buNone/>
              <a:defRPr sz="2100">
                <a:solidFill>
                  <a:schemeClr val="accent2"/>
                </a:solidFill>
              </a:defRPr>
            </a:lvl5pPr>
            <a:lvl6pPr lvl="5" algn="ctr" rtl="0">
              <a:lnSpc>
                <a:spcPct val="100000"/>
              </a:lnSpc>
              <a:spcBef>
                <a:spcPts val="0"/>
              </a:spcBef>
              <a:spcAft>
                <a:spcPts val="0"/>
              </a:spcAft>
              <a:buClr>
                <a:schemeClr val="accent2"/>
              </a:buClr>
              <a:buSzPts val="2100"/>
              <a:buNone/>
              <a:defRPr sz="2100">
                <a:solidFill>
                  <a:schemeClr val="accent2"/>
                </a:solidFill>
              </a:defRPr>
            </a:lvl6pPr>
            <a:lvl7pPr lvl="6" algn="ctr" rtl="0">
              <a:lnSpc>
                <a:spcPct val="100000"/>
              </a:lnSpc>
              <a:spcBef>
                <a:spcPts val="0"/>
              </a:spcBef>
              <a:spcAft>
                <a:spcPts val="0"/>
              </a:spcAft>
              <a:buClr>
                <a:schemeClr val="accent2"/>
              </a:buClr>
              <a:buSzPts val="2100"/>
              <a:buNone/>
              <a:defRPr sz="2100">
                <a:solidFill>
                  <a:schemeClr val="accent2"/>
                </a:solidFill>
              </a:defRPr>
            </a:lvl7pPr>
            <a:lvl8pPr lvl="7" algn="ctr" rtl="0">
              <a:lnSpc>
                <a:spcPct val="100000"/>
              </a:lnSpc>
              <a:spcBef>
                <a:spcPts val="0"/>
              </a:spcBef>
              <a:spcAft>
                <a:spcPts val="0"/>
              </a:spcAft>
              <a:buClr>
                <a:schemeClr val="accent2"/>
              </a:buClr>
              <a:buSzPts val="2100"/>
              <a:buNone/>
              <a:defRPr sz="2100">
                <a:solidFill>
                  <a:schemeClr val="accent2"/>
                </a:solidFill>
              </a:defRPr>
            </a:lvl8pPr>
            <a:lvl9pPr lvl="8" algn="ctr" rtl="0">
              <a:lnSpc>
                <a:spcPct val="100000"/>
              </a:lnSpc>
              <a:spcBef>
                <a:spcPts val="0"/>
              </a:spcBef>
              <a:spcAft>
                <a:spcPts val="0"/>
              </a:spcAft>
              <a:buClr>
                <a:schemeClr val="accent2"/>
              </a:buClr>
              <a:buSzPts val="2100"/>
              <a:buNone/>
              <a:defRPr sz="2100">
                <a:solidFill>
                  <a:schemeClr val="accent2"/>
                </a:solidFill>
              </a:defRPr>
            </a:lvl9pPr>
          </a:lstStyle>
          <a:p>
            <a:endParaRPr/>
          </a:p>
        </p:txBody>
      </p:sp>
      <p:sp>
        <p:nvSpPr>
          <p:cNvPr id="65" name="Google Shape;65;p15"/>
          <p:cNvSpPr txBox="1">
            <a:spLocks noGrp="1"/>
          </p:cNvSpPr>
          <p:nvPr>
            <p:ph type="title" idx="2"/>
          </p:nvPr>
        </p:nvSpPr>
        <p:spPr>
          <a:xfrm>
            <a:off x="5367332" y="3179050"/>
            <a:ext cx="2075700" cy="568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2400"/>
              <a:buNone/>
              <a:defRPr sz="2400">
                <a:solidFill>
                  <a:schemeClr val="accent4"/>
                </a:solidFill>
              </a:defRPr>
            </a:lvl1pPr>
            <a:lvl2pPr lvl="1" algn="ctr" rtl="0">
              <a:spcBef>
                <a:spcPts val="0"/>
              </a:spcBef>
              <a:spcAft>
                <a:spcPts val="0"/>
              </a:spcAft>
              <a:buClr>
                <a:schemeClr val="accent4"/>
              </a:buClr>
              <a:buSzPts val="2400"/>
              <a:buNone/>
              <a:defRPr sz="2400">
                <a:solidFill>
                  <a:schemeClr val="accent4"/>
                </a:solidFill>
              </a:defRPr>
            </a:lvl2pPr>
            <a:lvl3pPr lvl="2" algn="ctr" rtl="0">
              <a:spcBef>
                <a:spcPts val="0"/>
              </a:spcBef>
              <a:spcAft>
                <a:spcPts val="0"/>
              </a:spcAft>
              <a:buClr>
                <a:schemeClr val="accent4"/>
              </a:buClr>
              <a:buSzPts val="2400"/>
              <a:buNone/>
              <a:defRPr sz="2400">
                <a:solidFill>
                  <a:schemeClr val="accent4"/>
                </a:solidFill>
              </a:defRPr>
            </a:lvl3pPr>
            <a:lvl4pPr lvl="3" algn="ctr" rtl="0">
              <a:spcBef>
                <a:spcPts val="0"/>
              </a:spcBef>
              <a:spcAft>
                <a:spcPts val="0"/>
              </a:spcAft>
              <a:buClr>
                <a:schemeClr val="accent4"/>
              </a:buClr>
              <a:buSzPts val="2400"/>
              <a:buNone/>
              <a:defRPr sz="2400">
                <a:solidFill>
                  <a:schemeClr val="accent4"/>
                </a:solidFill>
              </a:defRPr>
            </a:lvl4pPr>
            <a:lvl5pPr lvl="4" algn="ctr" rtl="0">
              <a:spcBef>
                <a:spcPts val="0"/>
              </a:spcBef>
              <a:spcAft>
                <a:spcPts val="0"/>
              </a:spcAft>
              <a:buClr>
                <a:schemeClr val="accent4"/>
              </a:buClr>
              <a:buSzPts val="2400"/>
              <a:buNone/>
              <a:defRPr sz="2400">
                <a:solidFill>
                  <a:schemeClr val="accent4"/>
                </a:solidFill>
              </a:defRPr>
            </a:lvl5pPr>
            <a:lvl6pPr lvl="5" algn="ctr" rtl="0">
              <a:spcBef>
                <a:spcPts val="0"/>
              </a:spcBef>
              <a:spcAft>
                <a:spcPts val="0"/>
              </a:spcAft>
              <a:buClr>
                <a:schemeClr val="accent4"/>
              </a:buClr>
              <a:buSzPts val="2400"/>
              <a:buNone/>
              <a:defRPr sz="2400">
                <a:solidFill>
                  <a:schemeClr val="accent4"/>
                </a:solidFill>
              </a:defRPr>
            </a:lvl6pPr>
            <a:lvl7pPr lvl="6" algn="ctr" rtl="0">
              <a:spcBef>
                <a:spcPts val="0"/>
              </a:spcBef>
              <a:spcAft>
                <a:spcPts val="0"/>
              </a:spcAft>
              <a:buClr>
                <a:schemeClr val="accent4"/>
              </a:buClr>
              <a:buSzPts val="2400"/>
              <a:buNone/>
              <a:defRPr sz="2400">
                <a:solidFill>
                  <a:schemeClr val="accent4"/>
                </a:solidFill>
              </a:defRPr>
            </a:lvl7pPr>
            <a:lvl8pPr lvl="7" algn="ctr" rtl="0">
              <a:spcBef>
                <a:spcPts val="0"/>
              </a:spcBef>
              <a:spcAft>
                <a:spcPts val="0"/>
              </a:spcAft>
              <a:buClr>
                <a:schemeClr val="accent4"/>
              </a:buClr>
              <a:buSzPts val="2400"/>
              <a:buNone/>
              <a:defRPr sz="2400">
                <a:solidFill>
                  <a:schemeClr val="accent4"/>
                </a:solidFill>
              </a:defRPr>
            </a:lvl8pPr>
            <a:lvl9pPr lvl="8" algn="ctr" rtl="0">
              <a:spcBef>
                <a:spcPts val="0"/>
              </a:spcBef>
              <a:spcAft>
                <a:spcPts val="0"/>
              </a:spcAft>
              <a:buClr>
                <a:schemeClr val="accent4"/>
              </a:buClr>
              <a:buSzPts val="2400"/>
              <a:buNone/>
              <a:defRPr sz="2400">
                <a:solidFill>
                  <a:schemeClr val="accent4"/>
                </a:solidFill>
              </a:defRPr>
            </a:lvl9pPr>
          </a:lstStyle>
          <a:p>
            <a:endParaRPr/>
          </a:p>
        </p:txBody>
      </p:sp>
      <p:sp>
        <p:nvSpPr>
          <p:cNvPr id="66" name="Google Shape;66;p15"/>
          <p:cNvSpPr txBox="1">
            <a:spLocks noGrp="1"/>
          </p:cNvSpPr>
          <p:nvPr>
            <p:ph type="subTitle" idx="3"/>
          </p:nvPr>
        </p:nvSpPr>
        <p:spPr>
          <a:xfrm>
            <a:off x="5367330" y="3696925"/>
            <a:ext cx="2075700" cy="1140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2"/>
              </a:buClr>
              <a:buSzPts val="1400"/>
              <a:buNone/>
              <a:defRPr sz="1400">
                <a:solidFill>
                  <a:schemeClr val="accent2"/>
                </a:solidFill>
              </a:defRPr>
            </a:lvl1pPr>
            <a:lvl2pPr lvl="1" algn="ctr" rtl="0">
              <a:lnSpc>
                <a:spcPct val="100000"/>
              </a:lnSpc>
              <a:spcBef>
                <a:spcPts val="0"/>
              </a:spcBef>
              <a:spcAft>
                <a:spcPts val="0"/>
              </a:spcAft>
              <a:buClr>
                <a:schemeClr val="accent2"/>
              </a:buClr>
              <a:buSzPts val="2100"/>
              <a:buNone/>
              <a:defRPr sz="2100">
                <a:solidFill>
                  <a:schemeClr val="accent2"/>
                </a:solidFill>
              </a:defRPr>
            </a:lvl2pPr>
            <a:lvl3pPr lvl="2" algn="ctr" rtl="0">
              <a:lnSpc>
                <a:spcPct val="100000"/>
              </a:lnSpc>
              <a:spcBef>
                <a:spcPts val="0"/>
              </a:spcBef>
              <a:spcAft>
                <a:spcPts val="0"/>
              </a:spcAft>
              <a:buClr>
                <a:schemeClr val="accent2"/>
              </a:buClr>
              <a:buSzPts val="2100"/>
              <a:buNone/>
              <a:defRPr sz="2100">
                <a:solidFill>
                  <a:schemeClr val="accent2"/>
                </a:solidFill>
              </a:defRPr>
            </a:lvl3pPr>
            <a:lvl4pPr lvl="3" algn="ctr" rtl="0">
              <a:lnSpc>
                <a:spcPct val="100000"/>
              </a:lnSpc>
              <a:spcBef>
                <a:spcPts val="0"/>
              </a:spcBef>
              <a:spcAft>
                <a:spcPts val="0"/>
              </a:spcAft>
              <a:buClr>
                <a:schemeClr val="accent2"/>
              </a:buClr>
              <a:buSzPts val="2100"/>
              <a:buNone/>
              <a:defRPr sz="2100">
                <a:solidFill>
                  <a:schemeClr val="accent2"/>
                </a:solidFill>
              </a:defRPr>
            </a:lvl4pPr>
            <a:lvl5pPr lvl="4" algn="ctr" rtl="0">
              <a:lnSpc>
                <a:spcPct val="100000"/>
              </a:lnSpc>
              <a:spcBef>
                <a:spcPts val="0"/>
              </a:spcBef>
              <a:spcAft>
                <a:spcPts val="0"/>
              </a:spcAft>
              <a:buClr>
                <a:schemeClr val="accent2"/>
              </a:buClr>
              <a:buSzPts val="2100"/>
              <a:buNone/>
              <a:defRPr sz="2100">
                <a:solidFill>
                  <a:schemeClr val="accent2"/>
                </a:solidFill>
              </a:defRPr>
            </a:lvl5pPr>
            <a:lvl6pPr lvl="5" algn="ctr" rtl="0">
              <a:lnSpc>
                <a:spcPct val="100000"/>
              </a:lnSpc>
              <a:spcBef>
                <a:spcPts val="0"/>
              </a:spcBef>
              <a:spcAft>
                <a:spcPts val="0"/>
              </a:spcAft>
              <a:buClr>
                <a:schemeClr val="accent2"/>
              </a:buClr>
              <a:buSzPts val="2100"/>
              <a:buNone/>
              <a:defRPr sz="2100">
                <a:solidFill>
                  <a:schemeClr val="accent2"/>
                </a:solidFill>
              </a:defRPr>
            </a:lvl6pPr>
            <a:lvl7pPr lvl="6" algn="ctr" rtl="0">
              <a:lnSpc>
                <a:spcPct val="100000"/>
              </a:lnSpc>
              <a:spcBef>
                <a:spcPts val="0"/>
              </a:spcBef>
              <a:spcAft>
                <a:spcPts val="0"/>
              </a:spcAft>
              <a:buClr>
                <a:schemeClr val="accent2"/>
              </a:buClr>
              <a:buSzPts val="2100"/>
              <a:buNone/>
              <a:defRPr sz="2100">
                <a:solidFill>
                  <a:schemeClr val="accent2"/>
                </a:solidFill>
              </a:defRPr>
            </a:lvl7pPr>
            <a:lvl8pPr lvl="7" algn="ctr" rtl="0">
              <a:lnSpc>
                <a:spcPct val="100000"/>
              </a:lnSpc>
              <a:spcBef>
                <a:spcPts val="0"/>
              </a:spcBef>
              <a:spcAft>
                <a:spcPts val="0"/>
              </a:spcAft>
              <a:buClr>
                <a:schemeClr val="accent2"/>
              </a:buClr>
              <a:buSzPts val="2100"/>
              <a:buNone/>
              <a:defRPr sz="2100">
                <a:solidFill>
                  <a:schemeClr val="accent2"/>
                </a:solidFill>
              </a:defRPr>
            </a:lvl8pPr>
            <a:lvl9pPr lvl="8" algn="ctr" rtl="0">
              <a:lnSpc>
                <a:spcPct val="100000"/>
              </a:lnSpc>
              <a:spcBef>
                <a:spcPts val="0"/>
              </a:spcBef>
              <a:spcAft>
                <a:spcPts val="0"/>
              </a:spcAft>
              <a:buClr>
                <a:schemeClr val="accent2"/>
              </a:buClr>
              <a:buSzPts val="2100"/>
              <a:buNone/>
              <a:defRPr sz="2100">
                <a:solidFill>
                  <a:schemeClr val="accent2"/>
                </a:solidFill>
              </a:defRPr>
            </a:lvl9pPr>
          </a:lstStyle>
          <a:p>
            <a:endParaRPr/>
          </a:p>
        </p:txBody>
      </p:sp>
      <p:sp>
        <p:nvSpPr>
          <p:cNvPr id="67" name="Google Shape;67;p15"/>
          <p:cNvSpPr txBox="1">
            <a:spLocks noGrp="1"/>
          </p:cNvSpPr>
          <p:nvPr>
            <p:ph type="title" idx="4"/>
          </p:nvPr>
        </p:nvSpPr>
        <p:spPr>
          <a:xfrm>
            <a:off x="656575" y="339500"/>
            <a:ext cx="8175600" cy="9078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9E98"/>
              </a:buClr>
              <a:buSzPts val="4800"/>
              <a:buNone/>
              <a:defRPr sz="4800">
                <a:solidFill>
                  <a:srgbClr val="FF9E98"/>
                </a:solidFill>
              </a:defRPr>
            </a:lvl1pPr>
            <a:lvl2pPr lvl="1" rtl="0">
              <a:spcBef>
                <a:spcPts val="0"/>
              </a:spcBef>
              <a:spcAft>
                <a:spcPts val="0"/>
              </a:spcAft>
              <a:buClr>
                <a:srgbClr val="FF9E98"/>
              </a:buClr>
              <a:buSzPts val="4800"/>
              <a:buNone/>
              <a:defRPr sz="4800">
                <a:solidFill>
                  <a:srgbClr val="FF9E98"/>
                </a:solidFill>
              </a:defRPr>
            </a:lvl2pPr>
            <a:lvl3pPr lvl="2" rtl="0">
              <a:spcBef>
                <a:spcPts val="0"/>
              </a:spcBef>
              <a:spcAft>
                <a:spcPts val="0"/>
              </a:spcAft>
              <a:buClr>
                <a:srgbClr val="FF9E98"/>
              </a:buClr>
              <a:buSzPts val="4800"/>
              <a:buNone/>
              <a:defRPr sz="4800">
                <a:solidFill>
                  <a:srgbClr val="FF9E98"/>
                </a:solidFill>
              </a:defRPr>
            </a:lvl3pPr>
            <a:lvl4pPr lvl="3" rtl="0">
              <a:spcBef>
                <a:spcPts val="0"/>
              </a:spcBef>
              <a:spcAft>
                <a:spcPts val="0"/>
              </a:spcAft>
              <a:buClr>
                <a:srgbClr val="FF9E98"/>
              </a:buClr>
              <a:buSzPts val="4800"/>
              <a:buNone/>
              <a:defRPr sz="4800">
                <a:solidFill>
                  <a:srgbClr val="FF9E98"/>
                </a:solidFill>
              </a:defRPr>
            </a:lvl4pPr>
            <a:lvl5pPr lvl="4" rtl="0">
              <a:spcBef>
                <a:spcPts val="0"/>
              </a:spcBef>
              <a:spcAft>
                <a:spcPts val="0"/>
              </a:spcAft>
              <a:buClr>
                <a:srgbClr val="FF9E98"/>
              </a:buClr>
              <a:buSzPts val="4800"/>
              <a:buNone/>
              <a:defRPr sz="4800">
                <a:solidFill>
                  <a:srgbClr val="FF9E98"/>
                </a:solidFill>
              </a:defRPr>
            </a:lvl5pPr>
            <a:lvl6pPr lvl="5" rtl="0">
              <a:spcBef>
                <a:spcPts val="0"/>
              </a:spcBef>
              <a:spcAft>
                <a:spcPts val="0"/>
              </a:spcAft>
              <a:buClr>
                <a:srgbClr val="FF9E98"/>
              </a:buClr>
              <a:buSzPts val="4800"/>
              <a:buNone/>
              <a:defRPr sz="4800">
                <a:solidFill>
                  <a:srgbClr val="FF9E98"/>
                </a:solidFill>
              </a:defRPr>
            </a:lvl6pPr>
            <a:lvl7pPr lvl="6" rtl="0">
              <a:spcBef>
                <a:spcPts val="0"/>
              </a:spcBef>
              <a:spcAft>
                <a:spcPts val="0"/>
              </a:spcAft>
              <a:buClr>
                <a:srgbClr val="FF9E98"/>
              </a:buClr>
              <a:buSzPts val="4800"/>
              <a:buNone/>
              <a:defRPr sz="4800">
                <a:solidFill>
                  <a:srgbClr val="FF9E98"/>
                </a:solidFill>
              </a:defRPr>
            </a:lvl7pPr>
            <a:lvl8pPr lvl="7" rtl="0">
              <a:spcBef>
                <a:spcPts val="0"/>
              </a:spcBef>
              <a:spcAft>
                <a:spcPts val="0"/>
              </a:spcAft>
              <a:buClr>
                <a:srgbClr val="FF9E98"/>
              </a:buClr>
              <a:buSzPts val="4800"/>
              <a:buNone/>
              <a:defRPr sz="4800">
                <a:solidFill>
                  <a:srgbClr val="FF9E98"/>
                </a:solidFill>
              </a:defRPr>
            </a:lvl8pPr>
            <a:lvl9pPr lvl="8" rtl="0">
              <a:spcBef>
                <a:spcPts val="0"/>
              </a:spcBef>
              <a:spcAft>
                <a:spcPts val="0"/>
              </a:spcAft>
              <a:buClr>
                <a:srgbClr val="FF9E98"/>
              </a:buClr>
              <a:buSzPts val="4800"/>
              <a:buNone/>
              <a:defRPr sz="4800">
                <a:solidFill>
                  <a:srgbClr val="FF9E98"/>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2"/>
              </a:buClr>
              <a:buSzPts val="2800"/>
              <a:buFont typeface="Patrick Hand"/>
              <a:buNone/>
              <a:defRPr sz="2800">
                <a:solidFill>
                  <a:schemeClr val="accent2"/>
                </a:solidFill>
                <a:latin typeface="Patrick Hand"/>
                <a:ea typeface="Patrick Hand"/>
                <a:cs typeface="Patrick Hand"/>
                <a:sym typeface="Patrick Hand"/>
              </a:defRPr>
            </a:lvl1pPr>
            <a:lvl2pPr lvl="1">
              <a:spcBef>
                <a:spcPts val="0"/>
              </a:spcBef>
              <a:spcAft>
                <a:spcPts val="0"/>
              </a:spcAft>
              <a:buClr>
                <a:schemeClr val="accent2"/>
              </a:buClr>
              <a:buSzPts val="2800"/>
              <a:buNone/>
              <a:defRPr sz="2800">
                <a:solidFill>
                  <a:schemeClr val="accent2"/>
                </a:solidFill>
              </a:defRPr>
            </a:lvl2pPr>
            <a:lvl3pPr lvl="2">
              <a:spcBef>
                <a:spcPts val="0"/>
              </a:spcBef>
              <a:spcAft>
                <a:spcPts val="0"/>
              </a:spcAft>
              <a:buClr>
                <a:schemeClr val="accent2"/>
              </a:buClr>
              <a:buSzPts val="2800"/>
              <a:buNone/>
              <a:defRPr sz="2800">
                <a:solidFill>
                  <a:schemeClr val="accent2"/>
                </a:solidFill>
              </a:defRPr>
            </a:lvl3pPr>
            <a:lvl4pPr lvl="3">
              <a:spcBef>
                <a:spcPts val="0"/>
              </a:spcBef>
              <a:spcAft>
                <a:spcPts val="0"/>
              </a:spcAft>
              <a:buClr>
                <a:schemeClr val="accent2"/>
              </a:buClr>
              <a:buSzPts val="2800"/>
              <a:buNone/>
              <a:defRPr sz="2800">
                <a:solidFill>
                  <a:schemeClr val="accent2"/>
                </a:solidFill>
              </a:defRPr>
            </a:lvl4pPr>
            <a:lvl5pPr lvl="4">
              <a:spcBef>
                <a:spcPts val="0"/>
              </a:spcBef>
              <a:spcAft>
                <a:spcPts val="0"/>
              </a:spcAft>
              <a:buClr>
                <a:schemeClr val="accent2"/>
              </a:buClr>
              <a:buSzPts val="2800"/>
              <a:buNone/>
              <a:defRPr sz="2800">
                <a:solidFill>
                  <a:schemeClr val="accent2"/>
                </a:solidFill>
              </a:defRPr>
            </a:lvl5pPr>
            <a:lvl6pPr lvl="5">
              <a:spcBef>
                <a:spcPts val="0"/>
              </a:spcBef>
              <a:spcAft>
                <a:spcPts val="0"/>
              </a:spcAft>
              <a:buClr>
                <a:schemeClr val="accent2"/>
              </a:buClr>
              <a:buSzPts val="2800"/>
              <a:buNone/>
              <a:defRPr sz="2800">
                <a:solidFill>
                  <a:schemeClr val="accent2"/>
                </a:solidFill>
              </a:defRPr>
            </a:lvl6pPr>
            <a:lvl7pPr lvl="6">
              <a:spcBef>
                <a:spcPts val="0"/>
              </a:spcBef>
              <a:spcAft>
                <a:spcPts val="0"/>
              </a:spcAft>
              <a:buClr>
                <a:schemeClr val="accent2"/>
              </a:buClr>
              <a:buSzPts val="2800"/>
              <a:buNone/>
              <a:defRPr sz="2800">
                <a:solidFill>
                  <a:schemeClr val="accent2"/>
                </a:solidFill>
              </a:defRPr>
            </a:lvl7pPr>
            <a:lvl8pPr lvl="7">
              <a:spcBef>
                <a:spcPts val="0"/>
              </a:spcBef>
              <a:spcAft>
                <a:spcPts val="0"/>
              </a:spcAft>
              <a:buClr>
                <a:schemeClr val="accent2"/>
              </a:buClr>
              <a:buSzPts val="2800"/>
              <a:buNone/>
              <a:defRPr sz="2800">
                <a:solidFill>
                  <a:schemeClr val="accent2"/>
                </a:solidFill>
              </a:defRPr>
            </a:lvl8pPr>
            <a:lvl9pPr lvl="8">
              <a:spcBef>
                <a:spcPts val="0"/>
              </a:spcBef>
              <a:spcAft>
                <a:spcPts val="0"/>
              </a:spcAft>
              <a:buClr>
                <a:schemeClr val="accent2"/>
              </a:buClr>
              <a:buSzPts val="2800"/>
              <a:buNone/>
              <a:defRPr sz="2800">
                <a:solidFill>
                  <a:schemeClr val="accent2"/>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2"/>
              </a:buClr>
              <a:buSzPts val="1800"/>
              <a:buFont typeface="Montserrat"/>
              <a:buChar char="●"/>
              <a:defRPr sz="1800">
                <a:solidFill>
                  <a:schemeClr val="accent2"/>
                </a:solidFill>
                <a:latin typeface="Montserrat"/>
                <a:ea typeface="Montserrat"/>
                <a:cs typeface="Montserrat"/>
                <a:sym typeface="Montserrat"/>
              </a:defRPr>
            </a:lvl1pPr>
            <a:lvl2pPr marL="914400" lvl="1" indent="-317500">
              <a:lnSpc>
                <a:spcPct val="100000"/>
              </a:lnSpc>
              <a:spcBef>
                <a:spcPts val="1600"/>
              </a:spcBef>
              <a:spcAft>
                <a:spcPts val="0"/>
              </a:spcAft>
              <a:buClr>
                <a:schemeClr val="accent2"/>
              </a:buClr>
              <a:buSzPts val="1400"/>
              <a:buFont typeface="Montserrat"/>
              <a:buChar char="○"/>
              <a:defRPr>
                <a:solidFill>
                  <a:schemeClr val="accent2"/>
                </a:solidFill>
                <a:latin typeface="Montserrat"/>
                <a:ea typeface="Montserrat"/>
                <a:cs typeface="Montserrat"/>
                <a:sym typeface="Montserrat"/>
              </a:defRPr>
            </a:lvl2pPr>
            <a:lvl3pPr marL="1371600" lvl="2" indent="-317500">
              <a:lnSpc>
                <a:spcPct val="100000"/>
              </a:lnSpc>
              <a:spcBef>
                <a:spcPts val="1600"/>
              </a:spcBef>
              <a:spcAft>
                <a:spcPts val="0"/>
              </a:spcAft>
              <a:buClr>
                <a:schemeClr val="accent2"/>
              </a:buClr>
              <a:buSzPts val="1400"/>
              <a:buFont typeface="Montserrat"/>
              <a:buChar char="■"/>
              <a:defRPr>
                <a:solidFill>
                  <a:schemeClr val="accent2"/>
                </a:solidFill>
                <a:latin typeface="Montserrat"/>
                <a:ea typeface="Montserrat"/>
                <a:cs typeface="Montserrat"/>
                <a:sym typeface="Montserrat"/>
              </a:defRPr>
            </a:lvl3pPr>
            <a:lvl4pPr marL="1828800" lvl="3" indent="-317500">
              <a:lnSpc>
                <a:spcPct val="100000"/>
              </a:lnSpc>
              <a:spcBef>
                <a:spcPts val="1600"/>
              </a:spcBef>
              <a:spcAft>
                <a:spcPts val="0"/>
              </a:spcAft>
              <a:buClr>
                <a:schemeClr val="accent2"/>
              </a:buClr>
              <a:buSzPts val="1400"/>
              <a:buFont typeface="Montserrat"/>
              <a:buChar char="●"/>
              <a:defRPr>
                <a:solidFill>
                  <a:schemeClr val="accent2"/>
                </a:solidFill>
                <a:latin typeface="Montserrat"/>
                <a:ea typeface="Montserrat"/>
                <a:cs typeface="Montserrat"/>
                <a:sym typeface="Montserrat"/>
              </a:defRPr>
            </a:lvl4pPr>
            <a:lvl5pPr marL="2286000" lvl="4" indent="-317500">
              <a:lnSpc>
                <a:spcPct val="100000"/>
              </a:lnSpc>
              <a:spcBef>
                <a:spcPts val="1600"/>
              </a:spcBef>
              <a:spcAft>
                <a:spcPts val="0"/>
              </a:spcAft>
              <a:buClr>
                <a:schemeClr val="accent2"/>
              </a:buClr>
              <a:buSzPts val="1400"/>
              <a:buFont typeface="Montserrat"/>
              <a:buChar char="○"/>
              <a:defRPr>
                <a:solidFill>
                  <a:schemeClr val="accent2"/>
                </a:solidFill>
                <a:latin typeface="Montserrat"/>
                <a:ea typeface="Montserrat"/>
                <a:cs typeface="Montserrat"/>
                <a:sym typeface="Montserrat"/>
              </a:defRPr>
            </a:lvl5pPr>
            <a:lvl6pPr marL="2743200" lvl="5" indent="-317500">
              <a:lnSpc>
                <a:spcPct val="100000"/>
              </a:lnSpc>
              <a:spcBef>
                <a:spcPts val="1600"/>
              </a:spcBef>
              <a:spcAft>
                <a:spcPts val="0"/>
              </a:spcAft>
              <a:buClr>
                <a:schemeClr val="accent2"/>
              </a:buClr>
              <a:buSzPts val="1400"/>
              <a:buFont typeface="Montserrat"/>
              <a:buChar char="■"/>
              <a:defRPr>
                <a:solidFill>
                  <a:schemeClr val="accent2"/>
                </a:solidFill>
                <a:latin typeface="Montserrat"/>
                <a:ea typeface="Montserrat"/>
                <a:cs typeface="Montserrat"/>
                <a:sym typeface="Montserrat"/>
              </a:defRPr>
            </a:lvl6pPr>
            <a:lvl7pPr marL="3200400" lvl="6" indent="-317500">
              <a:lnSpc>
                <a:spcPct val="100000"/>
              </a:lnSpc>
              <a:spcBef>
                <a:spcPts val="1600"/>
              </a:spcBef>
              <a:spcAft>
                <a:spcPts val="0"/>
              </a:spcAft>
              <a:buClr>
                <a:schemeClr val="accent2"/>
              </a:buClr>
              <a:buSzPts val="1400"/>
              <a:buFont typeface="Montserrat"/>
              <a:buChar char="●"/>
              <a:defRPr>
                <a:solidFill>
                  <a:schemeClr val="accent2"/>
                </a:solidFill>
                <a:latin typeface="Montserrat"/>
                <a:ea typeface="Montserrat"/>
                <a:cs typeface="Montserrat"/>
                <a:sym typeface="Montserrat"/>
              </a:defRPr>
            </a:lvl7pPr>
            <a:lvl8pPr marL="3657600" lvl="7" indent="-317500">
              <a:lnSpc>
                <a:spcPct val="100000"/>
              </a:lnSpc>
              <a:spcBef>
                <a:spcPts val="1600"/>
              </a:spcBef>
              <a:spcAft>
                <a:spcPts val="0"/>
              </a:spcAft>
              <a:buClr>
                <a:schemeClr val="accent2"/>
              </a:buClr>
              <a:buSzPts val="1400"/>
              <a:buFont typeface="Montserrat"/>
              <a:buChar char="○"/>
              <a:defRPr>
                <a:solidFill>
                  <a:schemeClr val="accent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accent2"/>
              </a:buClr>
              <a:buSzPts val="1400"/>
              <a:buFont typeface="Montserrat"/>
              <a:buChar char="■"/>
              <a:defRPr>
                <a:solidFill>
                  <a:schemeClr val="accent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3" r:id="rId4"/>
    <p:sldLayoutId id="2147483657" r:id="rId5"/>
    <p:sldLayoutId id="2147483658" r:id="rId6"/>
    <p:sldLayoutId id="2147483659" r:id="rId7"/>
    <p:sldLayoutId id="2147483660" r:id="rId8"/>
    <p:sldLayoutId id="2147483661" r:id="rId9"/>
    <p:sldLayoutId id="2147483669"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4D4D4D"/>
        </a:solidFill>
        <a:effectLst/>
      </p:bgPr>
    </p:bg>
    <p:spTree>
      <p:nvGrpSpPr>
        <p:cNvPr id="1" name="Shape 117"/>
        <p:cNvGrpSpPr/>
        <p:nvPr/>
      </p:nvGrpSpPr>
      <p:grpSpPr>
        <a:xfrm>
          <a:off x="0" y="0"/>
          <a:ext cx="0" cy="0"/>
          <a:chOff x="0" y="0"/>
          <a:chExt cx="0" cy="0"/>
        </a:xfrm>
      </p:grpSpPr>
      <p:sp>
        <p:nvSpPr>
          <p:cNvPr id="118" name="Google Shape;118;p26"/>
          <p:cNvSpPr txBox="1">
            <a:spLocks noGrp="1"/>
          </p:cNvSpPr>
          <p:nvPr>
            <p:ph type="ctrTitle"/>
          </p:nvPr>
        </p:nvSpPr>
        <p:spPr>
          <a:xfrm>
            <a:off x="700030" y="2145038"/>
            <a:ext cx="7530682" cy="1069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9600" b="1" dirty="0" smtClean="0">
                <a:solidFill>
                  <a:schemeClr val="accent4"/>
                </a:solidFill>
              </a:rPr>
              <a:t>Key </a:t>
            </a:r>
            <a:r>
              <a:rPr lang="en-US" sz="9600" b="1" dirty="0" smtClean="0">
                <a:solidFill>
                  <a:schemeClr val="accent4"/>
                </a:solidFill>
              </a:rPr>
              <a:t>Components</a:t>
            </a:r>
            <a:endParaRPr sz="9600" b="1" dirty="0">
              <a:solidFill>
                <a:schemeClr val="accent4"/>
              </a:solidFill>
            </a:endParaRPr>
          </a:p>
        </p:txBody>
      </p:sp>
      <p:sp>
        <p:nvSpPr>
          <p:cNvPr id="124" name="Google Shape;124;p26"/>
          <p:cNvSpPr txBox="1">
            <a:spLocks noGrp="1"/>
          </p:cNvSpPr>
          <p:nvPr>
            <p:ph type="subTitle" idx="1"/>
          </p:nvPr>
        </p:nvSpPr>
        <p:spPr>
          <a:xfrm>
            <a:off x="1940400" y="3675891"/>
            <a:ext cx="52632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NAME: Saleh Elbarasi</a:t>
            </a:r>
          </a:p>
          <a:p>
            <a:pPr marL="0" lvl="0" indent="0" algn="ctr" rtl="0">
              <a:spcBef>
                <a:spcPts val="0"/>
              </a:spcBef>
              <a:spcAft>
                <a:spcPts val="0"/>
              </a:spcAft>
              <a:buNone/>
            </a:pPr>
            <a:r>
              <a:rPr lang="en" dirty="0" smtClean="0"/>
              <a:t>NO: 2258</a:t>
            </a:r>
          </a:p>
          <a:p>
            <a:pPr marL="0" lvl="0" indent="0" algn="ctr" rtl="0">
              <a:spcBef>
                <a:spcPts val="0"/>
              </a:spcBef>
              <a:spcAft>
                <a:spcPts val="0"/>
              </a:spcAft>
              <a:buNone/>
            </a:pPr>
            <a:r>
              <a:rPr lang="en" dirty="0" smtClean="0"/>
              <a:t>EMAIL: Salih_2258@limu.edu.ly</a:t>
            </a:r>
            <a:endParaRPr dirty="0"/>
          </a:p>
        </p:txBody>
      </p:sp>
      <p:sp>
        <p:nvSpPr>
          <p:cNvPr id="125" name="Google Shape;125;p26"/>
          <p:cNvSpPr txBox="1">
            <a:spLocks noGrp="1"/>
          </p:cNvSpPr>
          <p:nvPr>
            <p:ph type="ctrTitle"/>
          </p:nvPr>
        </p:nvSpPr>
        <p:spPr>
          <a:xfrm>
            <a:off x="2290201" y="2840572"/>
            <a:ext cx="4641300" cy="893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4800" dirty="0" smtClean="0">
                <a:solidFill>
                  <a:schemeClr val="accent5"/>
                </a:solidFill>
                <a:latin typeface="Patrick Hand"/>
                <a:ea typeface="Patrick Hand"/>
                <a:cs typeface="Patrick Hand"/>
                <a:sym typeface="Patrick Hand"/>
              </a:rPr>
              <a:t>O</a:t>
            </a:r>
            <a:r>
              <a:rPr lang="en" sz="4800" dirty="0" smtClean="0">
                <a:solidFill>
                  <a:schemeClr val="accent5"/>
                </a:solidFill>
                <a:latin typeface="Patrick Hand"/>
                <a:ea typeface="Patrick Hand"/>
                <a:cs typeface="Patrick Hand"/>
                <a:sym typeface="Patrick Hand"/>
              </a:rPr>
              <a:t>f </a:t>
            </a:r>
            <a:r>
              <a:rPr lang="en" sz="4800" dirty="0" smtClean="0">
                <a:solidFill>
                  <a:schemeClr val="accent5"/>
                </a:solidFill>
                <a:latin typeface="Patrick Hand"/>
                <a:ea typeface="Patrick Hand"/>
                <a:cs typeface="Patrick Hand"/>
                <a:sym typeface="Patrick Hand"/>
              </a:rPr>
              <a:t>Democracy</a:t>
            </a:r>
            <a:endParaRPr sz="4800" dirty="0">
              <a:solidFill>
                <a:schemeClr val="accent5"/>
              </a:solidFill>
              <a:latin typeface="Patrick Hand"/>
              <a:ea typeface="Patrick Hand"/>
              <a:cs typeface="Patrick Hand"/>
              <a:sym typeface="Patrick Hand"/>
            </a:endParaRPr>
          </a:p>
        </p:txBody>
      </p:sp>
      <p:sp>
        <p:nvSpPr>
          <p:cNvPr id="127" name="Google Shape;127;p26"/>
          <p:cNvSpPr/>
          <p:nvPr/>
        </p:nvSpPr>
        <p:spPr>
          <a:xfrm rot="-792729" flipH="1">
            <a:off x="3890205" y="2625743"/>
            <a:ext cx="1887822" cy="542720"/>
          </a:xfrm>
          <a:custGeom>
            <a:avLst/>
            <a:gdLst/>
            <a:ahLst/>
            <a:cxnLst/>
            <a:rect l="l" t="t" r="r" b="b"/>
            <a:pathLst>
              <a:path w="116615" h="33525" extrusionOk="0">
                <a:moveTo>
                  <a:pt x="104263" y="0"/>
                </a:moveTo>
                <a:cubicBezTo>
                  <a:pt x="102302" y="0"/>
                  <a:pt x="100338" y="147"/>
                  <a:pt x="98378" y="340"/>
                </a:cubicBezTo>
                <a:cubicBezTo>
                  <a:pt x="93591" y="815"/>
                  <a:pt x="88895" y="1779"/>
                  <a:pt x="84270" y="3110"/>
                </a:cubicBezTo>
                <a:cubicBezTo>
                  <a:pt x="70659" y="7026"/>
                  <a:pt x="57397" y="11916"/>
                  <a:pt x="44432" y="17592"/>
                </a:cubicBezTo>
                <a:cubicBezTo>
                  <a:pt x="35458" y="21519"/>
                  <a:pt x="26514" y="25503"/>
                  <a:pt x="17239" y="28683"/>
                </a:cubicBezTo>
                <a:cubicBezTo>
                  <a:pt x="13690" y="29900"/>
                  <a:pt x="10106" y="30967"/>
                  <a:pt x="6363" y="31385"/>
                </a:cubicBezTo>
                <a:cubicBezTo>
                  <a:pt x="4674" y="31573"/>
                  <a:pt x="2976" y="31681"/>
                  <a:pt x="1282" y="31835"/>
                </a:cubicBezTo>
                <a:cubicBezTo>
                  <a:pt x="1006" y="31859"/>
                  <a:pt x="699" y="31868"/>
                  <a:pt x="469" y="31996"/>
                </a:cubicBezTo>
                <a:cubicBezTo>
                  <a:pt x="259" y="32113"/>
                  <a:pt x="9" y="32380"/>
                  <a:pt x="5" y="32584"/>
                </a:cubicBezTo>
                <a:cubicBezTo>
                  <a:pt x="1" y="32797"/>
                  <a:pt x="228" y="33097"/>
                  <a:pt x="433" y="33209"/>
                </a:cubicBezTo>
                <a:cubicBezTo>
                  <a:pt x="704" y="33355"/>
                  <a:pt x="1051" y="33377"/>
                  <a:pt x="1371" y="33412"/>
                </a:cubicBezTo>
                <a:cubicBezTo>
                  <a:pt x="2057" y="33489"/>
                  <a:pt x="2741" y="33524"/>
                  <a:pt x="3423" y="33524"/>
                </a:cubicBezTo>
                <a:cubicBezTo>
                  <a:pt x="5130" y="33524"/>
                  <a:pt x="6823" y="33302"/>
                  <a:pt x="8495" y="32945"/>
                </a:cubicBezTo>
                <a:cubicBezTo>
                  <a:pt x="10910" y="32427"/>
                  <a:pt x="13293" y="31760"/>
                  <a:pt x="15686" y="31138"/>
                </a:cubicBezTo>
                <a:cubicBezTo>
                  <a:pt x="23221" y="29180"/>
                  <a:pt x="30549" y="26619"/>
                  <a:pt x="37692" y="23529"/>
                </a:cubicBezTo>
                <a:cubicBezTo>
                  <a:pt x="43240" y="21130"/>
                  <a:pt x="48738" y="18636"/>
                  <a:pt x="54452" y="16604"/>
                </a:cubicBezTo>
                <a:cubicBezTo>
                  <a:pt x="60740" y="14377"/>
                  <a:pt x="67165" y="12703"/>
                  <a:pt x="73724" y="11584"/>
                </a:cubicBezTo>
                <a:cubicBezTo>
                  <a:pt x="81323" y="10288"/>
                  <a:pt x="89005" y="9927"/>
                  <a:pt x="96704" y="9925"/>
                </a:cubicBezTo>
                <a:cubicBezTo>
                  <a:pt x="97391" y="9925"/>
                  <a:pt x="98078" y="9933"/>
                  <a:pt x="98765" y="9933"/>
                </a:cubicBezTo>
                <a:cubicBezTo>
                  <a:pt x="99177" y="9933"/>
                  <a:pt x="99589" y="9930"/>
                  <a:pt x="100000" y="9920"/>
                </a:cubicBezTo>
                <a:cubicBezTo>
                  <a:pt x="103636" y="9836"/>
                  <a:pt x="107272" y="9771"/>
                  <a:pt x="110905" y="9621"/>
                </a:cubicBezTo>
                <a:cubicBezTo>
                  <a:pt x="112173" y="9568"/>
                  <a:pt x="113418" y="9238"/>
                  <a:pt x="114535" y="8573"/>
                </a:cubicBezTo>
                <a:cubicBezTo>
                  <a:pt x="116105" y="7639"/>
                  <a:pt x="116614" y="6082"/>
                  <a:pt x="115893" y="4403"/>
                </a:cubicBezTo>
                <a:cubicBezTo>
                  <a:pt x="115326" y="3085"/>
                  <a:pt x="114408" y="2046"/>
                  <a:pt x="113091" y="1494"/>
                </a:cubicBezTo>
                <a:cubicBezTo>
                  <a:pt x="112009" y="1039"/>
                  <a:pt x="110863" y="669"/>
                  <a:pt x="109710" y="458"/>
                </a:cubicBezTo>
                <a:cubicBezTo>
                  <a:pt x="107900" y="126"/>
                  <a:pt x="106082" y="0"/>
                  <a:pt x="104263" y="0"/>
                </a:cubicBezTo>
                <a:close/>
              </a:path>
            </a:pathLst>
          </a:custGeom>
          <a:solidFill>
            <a:srgbClr val="ABE5D9"/>
          </a:solidFill>
          <a:ln>
            <a:noFill/>
          </a:ln>
          <a:effectLst>
            <a:outerShdw dist="57150" dir="5400000" algn="bl" rotWithShape="0">
              <a:schemeClr val="accent6">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6"/>
          <p:cNvSpPr/>
          <p:nvPr/>
        </p:nvSpPr>
        <p:spPr>
          <a:xfrm>
            <a:off x="2188335" y="2965480"/>
            <a:ext cx="682925" cy="271050"/>
          </a:xfrm>
          <a:custGeom>
            <a:avLst/>
            <a:gdLst/>
            <a:ahLst/>
            <a:cxnLst/>
            <a:rect l="l" t="t" r="r" b="b"/>
            <a:pathLst>
              <a:path w="27317" h="10842" extrusionOk="0">
                <a:moveTo>
                  <a:pt x="27178" y="0"/>
                </a:moveTo>
                <a:cubicBezTo>
                  <a:pt x="26920" y="116"/>
                  <a:pt x="26648" y="207"/>
                  <a:pt x="26412" y="354"/>
                </a:cubicBezTo>
                <a:cubicBezTo>
                  <a:pt x="26214" y="478"/>
                  <a:pt x="26055" y="664"/>
                  <a:pt x="25884" y="828"/>
                </a:cubicBezTo>
                <a:cubicBezTo>
                  <a:pt x="23986" y="2654"/>
                  <a:pt x="21809" y="4070"/>
                  <a:pt x="19421" y="5156"/>
                </a:cubicBezTo>
                <a:cubicBezTo>
                  <a:pt x="17170" y="6180"/>
                  <a:pt x="14845" y="6946"/>
                  <a:pt x="12372" y="6946"/>
                </a:cubicBezTo>
                <a:cubicBezTo>
                  <a:pt x="12021" y="6946"/>
                  <a:pt x="11666" y="6930"/>
                  <a:pt x="11308" y="6898"/>
                </a:cubicBezTo>
                <a:cubicBezTo>
                  <a:pt x="9036" y="6692"/>
                  <a:pt x="7286" y="5711"/>
                  <a:pt x="6529" y="3391"/>
                </a:cubicBezTo>
                <a:cubicBezTo>
                  <a:pt x="6377" y="2925"/>
                  <a:pt x="6204" y="2427"/>
                  <a:pt x="5905" y="2053"/>
                </a:cubicBezTo>
                <a:cubicBezTo>
                  <a:pt x="5527" y="1582"/>
                  <a:pt x="5069" y="1095"/>
                  <a:pt x="4538" y="841"/>
                </a:cubicBezTo>
                <a:cubicBezTo>
                  <a:pt x="4146" y="653"/>
                  <a:pt x="3744" y="566"/>
                  <a:pt x="3350" y="566"/>
                </a:cubicBezTo>
                <a:cubicBezTo>
                  <a:pt x="1921" y="566"/>
                  <a:pt x="608" y="1718"/>
                  <a:pt x="305" y="3421"/>
                </a:cubicBezTo>
                <a:cubicBezTo>
                  <a:pt x="0" y="5146"/>
                  <a:pt x="647" y="6553"/>
                  <a:pt x="1789" y="7769"/>
                </a:cubicBezTo>
                <a:cubicBezTo>
                  <a:pt x="3925" y="10047"/>
                  <a:pt x="6673" y="10780"/>
                  <a:pt x="9942" y="10842"/>
                </a:cubicBezTo>
                <a:cubicBezTo>
                  <a:pt x="10434" y="10801"/>
                  <a:pt x="11189" y="10775"/>
                  <a:pt x="11933" y="10669"/>
                </a:cubicBezTo>
                <a:cubicBezTo>
                  <a:pt x="17502" y="9876"/>
                  <a:pt x="22205" y="7462"/>
                  <a:pt x="25846" y="3126"/>
                </a:cubicBezTo>
                <a:cubicBezTo>
                  <a:pt x="26392" y="2477"/>
                  <a:pt x="26798" y="1698"/>
                  <a:pt x="27190" y="939"/>
                </a:cubicBezTo>
                <a:cubicBezTo>
                  <a:pt x="27316" y="694"/>
                  <a:pt x="27189" y="318"/>
                  <a:pt x="27178" y="0"/>
                </a:cubicBezTo>
                <a:close/>
              </a:path>
            </a:pathLst>
          </a:custGeom>
          <a:solidFill>
            <a:srgbClr val="ABE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6"/>
          <p:cNvSpPr/>
          <p:nvPr/>
        </p:nvSpPr>
        <p:spPr>
          <a:xfrm>
            <a:off x="6442425" y="3247613"/>
            <a:ext cx="401575" cy="164775"/>
          </a:xfrm>
          <a:custGeom>
            <a:avLst/>
            <a:gdLst/>
            <a:ahLst/>
            <a:cxnLst/>
            <a:rect l="l" t="t" r="r" b="b"/>
            <a:pathLst>
              <a:path w="16063" h="6591" extrusionOk="0">
                <a:moveTo>
                  <a:pt x="11560" y="1"/>
                </a:moveTo>
                <a:cubicBezTo>
                  <a:pt x="6987" y="1"/>
                  <a:pt x="3536" y="2408"/>
                  <a:pt x="410" y="5437"/>
                </a:cubicBezTo>
                <a:cubicBezTo>
                  <a:pt x="0" y="5834"/>
                  <a:pt x="305" y="6531"/>
                  <a:pt x="899" y="6586"/>
                </a:cubicBezTo>
                <a:cubicBezTo>
                  <a:pt x="932" y="6589"/>
                  <a:pt x="966" y="6590"/>
                  <a:pt x="999" y="6590"/>
                </a:cubicBezTo>
                <a:cubicBezTo>
                  <a:pt x="1276" y="6590"/>
                  <a:pt x="1563" y="6492"/>
                  <a:pt x="1841" y="6433"/>
                </a:cubicBezTo>
                <a:cubicBezTo>
                  <a:pt x="3185" y="6150"/>
                  <a:pt x="4516" y="5743"/>
                  <a:pt x="5875" y="5601"/>
                </a:cubicBezTo>
                <a:cubicBezTo>
                  <a:pt x="8012" y="5376"/>
                  <a:pt x="10168" y="5345"/>
                  <a:pt x="12315" y="5198"/>
                </a:cubicBezTo>
                <a:cubicBezTo>
                  <a:pt x="13379" y="5124"/>
                  <a:pt x="14388" y="4838"/>
                  <a:pt x="15260" y="4176"/>
                </a:cubicBezTo>
                <a:cubicBezTo>
                  <a:pt x="15776" y="3784"/>
                  <a:pt x="16053" y="3280"/>
                  <a:pt x="16063" y="2539"/>
                </a:cubicBezTo>
                <a:cubicBezTo>
                  <a:pt x="15961" y="1645"/>
                  <a:pt x="15450" y="875"/>
                  <a:pt x="14542" y="565"/>
                </a:cubicBezTo>
                <a:cubicBezTo>
                  <a:pt x="13621" y="251"/>
                  <a:pt x="12624" y="8"/>
                  <a:pt x="11657" y="1"/>
                </a:cubicBezTo>
                <a:cubicBezTo>
                  <a:pt x="11625" y="1"/>
                  <a:pt x="11593" y="1"/>
                  <a:pt x="1156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6"/>
          <p:cNvSpPr/>
          <p:nvPr/>
        </p:nvSpPr>
        <p:spPr>
          <a:xfrm>
            <a:off x="2356651" y="3298990"/>
            <a:ext cx="314775" cy="157625"/>
          </a:xfrm>
          <a:custGeom>
            <a:avLst/>
            <a:gdLst/>
            <a:ahLst/>
            <a:cxnLst/>
            <a:rect l="l" t="t" r="r" b="b"/>
            <a:pathLst>
              <a:path w="12591" h="6305" extrusionOk="0">
                <a:moveTo>
                  <a:pt x="5323" y="1"/>
                </a:moveTo>
                <a:cubicBezTo>
                  <a:pt x="3726" y="29"/>
                  <a:pt x="2346" y="456"/>
                  <a:pt x="1202" y="1467"/>
                </a:cubicBezTo>
                <a:cubicBezTo>
                  <a:pt x="0" y="2526"/>
                  <a:pt x="49" y="4110"/>
                  <a:pt x="1314" y="5090"/>
                </a:cubicBezTo>
                <a:cubicBezTo>
                  <a:pt x="1711" y="5397"/>
                  <a:pt x="2202" y="5659"/>
                  <a:pt x="2687" y="5759"/>
                </a:cubicBezTo>
                <a:cubicBezTo>
                  <a:pt x="3524" y="5930"/>
                  <a:pt x="4388" y="6000"/>
                  <a:pt x="5244" y="6038"/>
                </a:cubicBezTo>
                <a:cubicBezTo>
                  <a:pt x="6941" y="6114"/>
                  <a:pt x="8640" y="6132"/>
                  <a:pt x="10337" y="6190"/>
                </a:cubicBezTo>
                <a:cubicBezTo>
                  <a:pt x="10819" y="6206"/>
                  <a:pt x="11301" y="6305"/>
                  <a:pt x="11781" y="6305"/>
                </a:cubicBezTo>
                <a:cubicBezTo>
                  <a:pt x="11792" y="6305"/>
                  <a:pt x="11802" y="6305"/>
                  <a:pt x="11812" y="6305"/>
                </a:cubicBezTo>
                <a:cubicBezTo>
                  <a:pt x="12254" y="6300"/>
                  <a:pt x="12590" y="6049"/>
                  <a:pt x="12475" y="5565"/>
                </a:cubicBezTo>
                <a:cubicBezTo>
                  <a:pt x="12332" y="4966"/>
                  <a:pt x="12160" y="4357"/>
                  <a:pt x="11884" y="3811"/>
                </a:cubicBezTo>
                <a:cubicBezTo>
                  <a:pt x="10510" y="1097"/>
                  <a:pt x="8092" y="165"/>
                  <a:pt x="5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6"/>
          <p:cNvSpPr/>
          <p:nvPr/>
        </p:nvSpPr>
        <p:spPr>
          <a:xfrm>
            <a:off x="2435425" y="3411525"/>
            <a:ext cx="233875" cy="167100"/>
          </a:xfrm>
          <a:custGeom>
            <a:avLst/>
            <a:gdLst/>
            <a:ahLst/>
            <a:cxnLst/>
            <a:rect l="l" t="t" r="r" b="b"/>
            <a:pathLst>
              <a:path w="9355" h="6684" extrusionOk="0">
                <a:moveTo>
                  <a:pt x="6009" y="1"/>
                </a:moveTo>
                <a:cubicBezTo>
                  <a:pt x="4210" y="103"/>
                  <a:pt x="2262" y="876"/>
                  <a:pt x="1148" y="2218"/>
                </a:cubicBezTo>
                <a:cubicBezTo>
                  <a:pt x="688" y="2770"/>
                  <a:pt x="348" y="3503"/>
                  <a:pt x="194" y="4205"/>
                </a:cubicBezTo>
                <a:cubicBezTo>
                  <a:pt x="0" y="5087"/>
                  <a:pt x="300" y="5940"/>
                  <a:pt x="1136" y="6437"/>
                </a:cubicBezTo>
                <a:cubicBezTo>
                  <a:pt x="1427" y="6610"/>
                  <a:pt x="1713" y="6684"/>
                  <a:pt x="1995" y="6684"/>
                </a:cubicBezTo>
                <a:cubicBezTo>
                  <a:pt x="2470" y="6684"/>
                  <a:pt x="2931" y="6474"/>
                  <a:pt x="3371" y="6179"/>
                </a:cubicBezTo>
                <a:cubicBezTo>
                  <a:pt x="3496" y="6095"/>
                  <a:pt x="3614" y="6002"/>
                  <a:pt x="3738" y="5915"/>
                </a:cubicBezTo>
                <a:cubicBezTo>
                  <a:pt x="5388" y="4752"/>
                  <a:pt x="7034" y="3584"/>
                  <a:pt x="8690" y="2431"/>
                </a:cubicBezTo>
                <a:cubicBezTo>
                  <a:pt x="9274" y="2025"/>
                  <a:pt x="9354" y="1808"/>
                  <a:pt x="8946" y="1233"/>
                </a:cubicBezTo>
                <a:cubicBezTo>
                  <a:pt x="8779" y="999"/>
                  <a:pt x="8534" y="758"/>
                  <a:pt x="8272" y="665"/>
                </a:cubicBezTo>
                <a:cubicBezTo>
                  <a:pt x="7531" y="403"/>
                  <a:pt x="6765" y="216"/>
                  <a:pt x="60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6"/>
          <p:cNvSpPr/>
          <p:nvPr/>
        </p:nvSpPr>
        <p:spPr>
          <a:xfrm>
            <a:off x="6499101" y="3346834"/>
            <a:ext cx="263075" cy="133000"/>
          </a:xfrm>
          <a:custGeom>
            <a:avLst/>
            <a:gdLst/>
            <a:ahLst/>
            <a:cxnLst/>
            <a:rect l="l" t="t" r="r" b="b"/>
            <a:pathLst>
              <a:path w="10523" h="5320" extrusionOk="0">
                <a:moveTo>
                  <a:pt x="4579" y="0"/>
                </a:moveTo>
                <a:cubicBezTo>
                  <a:pt x="3262" y="0"/>
                  <a:pt x="1945" y="338"/>
                  <a:pt x="638" y="937"/>
                </a:cubicBezTo>
                <a:cubicBezTo>
                  <a:pt x="369" y="1060"/>
                  <a:pt x="0" y="1408"/>
                  <a:pt x="23" y="1613"/>
                </a:cubicBezTo>
                <a:cubicBezTo>
                  <a:pt x="52" y="1865"/>
                  <a:pt x="406" y="2153"/>
                  <a:pt x="686" y="2287"/>
                </a:cubicBezTo>
                <a:cubicBezTo>
                  <a:pt x="1283" y="2573"/>
                  <a:pt x="1935" y="2744"/>
                  <a:pt x="2543" y="3009"/>
                </a:cubicBezTo>
                <a:cubicBezTo>
                  <a:pt x="4097" y="3686"/>
                  <a:pt x="5624" y="4432"/>
                  <a:pt x="7198" y="5057"/>
                </a:cubicBezTo>
                <a:cubicBezTo>
                  <a:pt x="7653" y="5236"/>
                  <a:pt x="8181" y="5320"/>
                  <a:pt x="8688" y="5320"/>
                </a:cubicBezTo>
                <a:cubicBezTo>
                  <a:pt x="8819" y="5320"/>
                  <a:pt x="8950" y="5314"/>
                  <a:pt x="9077" y="5303"/>
                </a:cubicBezTo>
                <a:cubicBezTo>
                  <a:pt x="9944" y="5228"/>
                  <a:pt x="10410" y="4562"/>
                  <a:pt x="10523" y="3633"/>
                </a:cubicBezTo>
                <a:cubicBezTo>
                  <a:pt x="10305" y="3154"/>
                  <a:pt x="10185" y="2588"/>
                  <a:pt x="9848" y="2219"/>
                </a:cubicBezTo>
                <a:cubicBezTo>
                  <a:pt x="9368" y="1691"/>
                  <a:pt x="8779" y="1208"/>
                  <a:pt x="8146" y="884"/>
                </a:cubicBezTo>
                <a:cubicBezTo>
                  <a:pt x="6961" y="276"/>
                  <a:pt x="5770" y="0"/>
                  <a:pt x="457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6"/>
          <p:cNvSpPr/>
          <p:nvPr/>
        </p:nvSpPr>
        <p:spPr>
          <a:xfrm>
            <a:off x="2223751" y="1831564"/>
            <a:ext cx="132900" cy="132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6"/>
          <p:cNvSpPr/>
          <p:nvPr/>
        </p:nvSpPr>
        <p:spPr>
          <a:xfrm>
            <a:off x="8095344" y="1841378"/>
            <a:ext cx="132900" cy="132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6"/>
          <p:cNvSpPr/>
          <p:nvPr/>
        </p:nvSpPr>
        <p:spPr>
          <a:xfrm>
            <a:off x="7220350" y="2819304"/>
            <a:ext cx="132900" cy="132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6"/>
          <p:cNvSpPr/>
          <p:nvPr/>
        </p:nvSpPr>
        <p:spPr>
          <a:xfrm>
            <a:off x="3654963" y="1874450"/>
            <a:ext cx="132900" cy="132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6"/>
          <p:cNvSpPr/>
          <p:nvPr/>
        </p:nvSpPr>
        <p:spPr>
          <a:xfrm>
            <a:off x="2501500" y="3832000"/>
            <a:ext cx="132900" cy="132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6"/>
          <p:cNvSpPr/>
          <p:nvPr/>
        </p:nvSpPr>
        <p:spPr>
          <a:xfrm>
            <a:off x="5682163" y="1244625"/>
            <a:ext cx="132900" cy="132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صورة 1"/>
          <p:cNvPicPr>
            <a:picLocks noChangeAspect="1"/>
          </p:cNvPicPr>
          <p:nvPr/>
        </p:nvPicPr>
        <p:blipFill>
          <a:blip r:embed="rId3"/>
          <a:stretch>
            <a:fillRect/>
          </a:stretch>
        </p:blipFill>
        <p:spPr>
          <a:xfrm>
            <a:off x="136101" y="99896"/>
            <a:ext cx="1127858" cy="1133954"/>
          </a:xfrm>
          <a:prstGeom prst="rect">
            <a:avLst/>
          </a:prstGeom>
        </p:spPr>
      </p:pic>
      <p:pic>
        <p:nvPicPr>
          <p:cNvPr id="3" name="صورة 2"/>
          <p:cNvPicPr>
            <a:picLocks noChangeAspect="1"/>
          </p:cNvPicPr>
          <p:nvPr/>
        </p:nvPicPr>
        <p:blipFill>
          <a:blip r:embed="rId4"/>
          <a:stretch>
            <a:fillRect/>
          </a:stretch>
        </p:blipFill>
        <p:spPr>
          <a:xfrm>
            <a:off x="7823901" y="110671"/>
            <a:ext cx="1133954" cy="1133954"/>
          </a:xfrm>
          <a:prstGeom prst="rect">
            <a:avLst/>
          </a:prstGeom>
        </p:spPr>
      </p:pic>
      <p:sp>
        <p:nvSpPr>
          <p:cNvPr id="4" name="مربع نص 3"/>
          <p:cNvSpPr txBox="1"/>
          <p:nvPr/>
        </p:nvSpPr>
        <p:spPr>
          <a:xfrm>
            <a:off x="2832623" y="317822"/>
            <a:ext cx="3666478" cy="584775"/>
          </a:xfrm>
          <a:prstGeom prst="rect">
            <a:avLst/>
          </a:prstGeom>
          <a:noFill/>
        </p:spPr>
        <p:txBody>
          <a:bodyPr wrap="square" rtlCol="1">
            <a:spAutoFit/>
          </a:bodyPr>
          <a:lstStyle/>
          <a:p>
            <a:pPr algn="ctr"/>
            <a:r>
              <a:rPr lang="en-US" sz="1600" dirty="0" smtClean="0">
                <a:solidFill>
                  <a:schemeClr val="accent2">
                    <a:lumMod val="85000"/>
                  </a:schemeClr>
                </a:solidFill>
              </a:rPr>
              <a:t>Libyan International Medical University </a:t>
            </a:r>
          </a:p>
          <a:p>
            <a:pPr algn="ctr"/>
            <a:r>
              <a:rPr lang="en-US" sz="1600" dirty="0" smtClean="0">
                <a:solidFill>
                  <a:schemeClr val="accent2">
                    <a:lumMod val="85000"/>
                  </a:schemeClr>
                </a:solidFill>
              </a:rPr>
              <a:t>Faculty of Business Administration</a:t>
            </a:r>
            <a:endParaRPr lang="ar-LY" sz="1600" dirty="0">
              <a:solidFill>
                <a:schemeClr val="accent2">
                  <a:lumMod val="8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31"/>
          <p:cNvSpPr txBox="1">
            <a:spLocks noGrp="1"/>
          </p:cNvSpPr>
          <p:nvPr>
            <p:ph type="title"/>
          </p:nvPr>
        </p:nvSpPr>
        <p:spPr>
          <a:xfrm>
            <a:off x="302823" y="1180956"/>
            <a:ext cx="8520600" cy="1963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6600" dirty="0" smtClean="0"/>
              <a:t>Representative </a:t>
            </a:r>
            <a:r>
              <a:rPr lang="en" sz="6600" dirty="0" smtClean="0"/>
              <a:t>democracy </a:t>
            </a:r>
            <a:endParaRPr sz="6600" dirty="0"/>
          </a:p>
        </p:txBody>
      </p:sp>
      <p:sp>
        <p:nvSpPr>
          <p:cNvPr id="267" name="Google Shape;267;p31"/>
          <p:cNvSpPr/>
          <p:nvPr/>
        </p:nvSpPr>
        <p:spPr>
          <a:xfrm>
            <a:off x="3410056" y="3281400"/>
            <a:ext cx="896571" cy="391699"/>
          </a:xfrm>
          <a:custGeom>
            <a:avLst/>
            <a:gdLst/>
            <a:ahLst/>
            <a:cxnLst/>
            <a:rect l="l" t="t" r="r" b="b"/>
            <a:pathLst>
              <a:path w="9863" h="4309" extrusionOk="0">
                <a:moveTo>
                  <a:pt x="7610" y="0"/>
                </a:moveTo>
                <a:cubicBezTo>
                  <a:pt x="7518" y="0"/>
                  <a:pt x="7426" y="4"/>
                  <a:pt x="7332" y="11"/>
                </a:cubicBezTo>
                <a:cubicBezTo>
                  <a:pt x="6502" y="78"/>
                  <a:pt x="5782" y="423"/>
                  <a:pt x="5143" y="937"/>
                </a:cubicBezTo>
                <a:cubicBezTo>
                  <a:pt x="4674" y="1316"/>
                  <a:pt x="4225" y="1720"/>
                  <a:pt x="3757" y="2100"/>
                </a:cubicBezTo>
                <a:cubicBezTo>
                  <a:pt x="3387" y="2399"/>
                  <a:pt x="2980" y="2628"/>
                  <a:pt x="2483" y="2629"/>
                </a:cubicBezTo>
                <a:cubicBezTo>
                  <a:pt x="2478" y="2629"/>
                  <a:pt x="2473" y="2630"/>
                  <a:pt x="2468" y="2630"/>
                </a:cubicBezTo>
                <a:cubicBezTo>
                  <a:pt x="1780" y="2630"/>
                  <a:pt x="1596" y="2365"/>
                  <a:pt x="1845" y="1731"/>
                </a:cubicBezTo>
                <a:cubicBezTo>
                  <a:pt x="1876" y="1649"/>
                  <a:pt x="1925" y="1570"/>
                  <a:pt x="1947" y="1485"/>
                </a:cubicBezTo>
                <a:cubicBezTo>
                  <a:pt x="2029" y="1173"/>
                  <a:pt x="1862" y="929"/>
                  <a:pt x="1560" y="929"/>
                </a:cubicBezTo>
                <a:cubicBezTo>
                  <a:pt x="1540" y="929"/>
                  <a:pt x="1519" y="930"/>
                  <a:pt x="1497" y="932"/>
                </a:cubicBezTo>
                <a:cubicBezTo>
                  <a:pt x="1328" y="950"/>
                  <a:pt x="1149" y="1026"/>
                  <a:pt x="1007" y="1122"/>
                </a:cubicBezTo>
                <a:cubicBezTo>
                  <a:pt x="1" y="1810"/>
                  <a:pt x="22" y="3217"/>
                  <a:pt x="1042" y="3885"/>
                </a:cubicBezTo>
                <a:cubicBezTo>
                  <a:pt x="1526" y="4203"/>
                  <a:pt x="2071" y="4301"/>
                  <a:pt x="2638" y="4308"/>
                </a:cubicBezTo>
                <a:cubicBezTo>
                  <a:pt x="2649" y="4308"/>
                  <a:pt x="2659" y="4308"/>
                  <a:pt x="2670" y="4308"/>
                </a:cubicBezTo>
                <a:cubicBezTo>
                  <a:pt x="3466" y="4308"/>
                  <a:pt x="4195" y="4082"/>
                  <a:pt x="4843" y="3624"/>
                </a:cubicBezTo>
                <a:cubicBezTo>
                  <a:pt x="5281" y="3315"/>
                  <a:pt x="5681" y="2957"/>
                  <a:pt x="6113" y="2639"/>
                </a:cubicBezTo>
                <a:cubicBezTo>
                  <a:pt x="6452" y="2389"/>
                  <a:pt x="6797" y="2135"/>
                  <a:pt x="7168" y="1939"/>
                </a:cubicBezTo>
                <a:cubicBezTo>
                  <a:pt x="7431" y="1799"/>
                  <a:pt x="7697" y="1719"/>
                  <a:pt x="7959" y="1719"/>
                </a:cubicBezTo>
                <a:cubicBezTo>
                  <a:pt x="8245" y="1719"/>
                  <a:pt x="8527" y="1814"/>
                  <a:pt x="8801" y="2033"/>
                </a:cubicBezTo>
                <a:cubicBezTo>
                  <a:pt x="8906" y="2115"/>
                  <a:pt x="9026" y="2178"/>
                  <a:pt x="9155" y="2217"/>
                </a:cubicBezTo>
                <a:cubicBezTo>
                  <a:pt x="9233" y="2241"/>
                  <a:pt x="9307" y="2252"/>
                  <a:pt x="9376" y="2252"/>
                </a:cubicBezTo>
                <a:cubicBezTo>
                  <a:pt x="9672" y="2252"/>
                  <a:pt x="9862" y="2036"/>
                  <a:pt x="9845" y="1675"/>
                </a:cubicBezTo>
                <a:cubicBezTo>
                  <a:pt x="9823" y="1172"/>
                  <a:pt x="9562" y="786"/>
                  <a:pt x="9171" y="493"/>
                </a:cubicBezTo>
                <a:cubicBezTo>
                  <a:pt x="8702" y="144"/>
                  <a:pt x="8172" y="0"/>
                  <a:pt x="761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1"/>
          <p:cNvSpPr/>
          <p:nvPr/>
        </p:nvSpPr>
        <p:spPr>
          <a:xfrm>
            <a:off x="4388677" y="3281400"/>
            <a:ext cx="861392" cy="332794"/>
          </a:xfrm>
          <a:custGeom>
            <a:avLst/>
            <a:gdLst/>
            <a:ahLst/>
            <a:cxnLst/>
            <a:rect l="l" t="t" r="r" b="b"/>
            <a:pathLst>
              <a:path w="9476" h="3661" extrusionOk="0">
                <a:moveTo>
                  <a:pt x="2800" y="1"/>
                </a:moveTo>
                <a:cubicBezTo>
                  <a:pt x="1649" y="1"/>
                  <a:pt x="512" y="704"/>
                  <a:pt x="103" y="1871"/>
                </a:cubicBezTo>
                <a:cubicBezTo>
                  <a:pt x="72" y="1955"/>
                  <a:pt x="51" y="2043"/>
                  <a:pt x="39" y="2132"/>
                </a:cubicBezTo>
                <a:cubicBezTo>
                  <a:pt x="1" y="2511"/>
                  <a:pt x="216" y="2768"/>
                  <a:pt x="523" y="2768"/>
                </a:cubicBezTo>
                <a:cubicBezTo>
                  <a:pt x="611" y="2768"/>
                  <a:pt x="707" y="2747"/>
                  <a:pt x="806" y="2701"/>
                </a:cubicBezTo>
                <a:cubicBezTo>
                  <a:pt x="1005" y="2608"/>
                  <a:pt x="1175" y="2452"/>
                  <a:pt x="1363" y="2330"/>
                </a:cubicBezTo>
                <a:cubicBezTo>
                  <a:pt x="1897" y="1986"/>
                  <a:pt x="2273" y="1806"/>
                  <a:pt x="2616" y="1806"/>
                </a:cubicBezTo>
                <a:cubicBezTo>
                  <a:pt x="3026" y="1806"/>
                  <a:pt x="3388" y="2064"/>
                  <a:pt x="3912" y="2608"/>
                </a:cubicBezTo>
                <a:cubicBezTo>
                  <a:pt x="4590" y="3312"/>
                  <a:pt x="5412" y="3635"/>
                  <a:pt x="6630" y="3660"/>
                </a:cubicBezTo>
                <a:cubicBezTo>
                  <a:pt x="6883" y="3598"/>
                  <a:pt x="7394" y="3520"/>
                  <a:pt x="7871" y="3344"/>
                </a:cubicBezTo>
                <a:cubicBezTo>
                  <a:pt x="8478" y="3121"/>
                  <a:pt x="8936" y="2687"/>
                  <a:pt x="9211" y="2093"/>
                </a:cubicBezTo>
                <a:cubicBezTo>
                  <a:pt x="9476" y="1516"/>
                  <a:pt x="9421" y="944"/>
                  <a:pt x="9034" y="449"/>
                </a:cubicBezTo>
                <a:cubicBezTo>
                  <a:pt x="8935" y="320"/>
                  <a:pt x="8700" y="229"/>
                  <a:pt x="8522" y="229"/>
                </a:cubicBezTo>
                <a:cubicBezTo>
                  <a:pt x="8501" y="229"/>
                  <a:pt x="8481" y="230"/>
                  <a:pt x="8461" y="233"/>
                </a:cubicBezTo>
                <a:cubicBezTo>
                  <a:pt x="8315" y="253"/>
                  <a:pt x="8166" y="474"/>
                  <a:pt x="8080" y="638"/>
                </a:cubicBezTo>
                <a:cubicBezTo>
                  <a:pt x="8012" y="766"/>
                  <a:pt x="8039" y="943"/>
                  <a:pt x="8026" y="1098"/>
                </a:cubicBezTo>
                <a:cubicBezTo>
                  <a:pt x="7979" y="1667"/>
                  <a:pt x="7841" y="1851"/>
                  <a:pt x="7288" y="1974"/>
                </a:cubicBezTo>
                <a:cubicBezTo>
                  <a:pt x="7086" y="2019"/>
                  <a:pt x="6890" y="2043"/>
                  <a:pt x="6701" y="2043"/>
                </a:cubicBezTo>
                <a:cubicBezTo>
                  <a:pt x="6168" y="2043"/>
                  <a:pt x="5688" y="1850"/>
                  <a:pt x="5284" y="1378"/>
                </a:cubicBezTo>
                <a:cubicBezTo>
                  <a:pt x="5010" y="1057"/>
                  <a:pt x="4710" y="744"/>
                  <a:pt x="4369" y="499"/>
                </a:cubicBezTo>
                <a:cubicBezTo>
                  <a:pt x="3894" y="158"/>
                  <a:pt x="3345" y="1"/>
                  <a:pt x="280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1"/>
          <p:cNvSpPr/>
          <p:nvPr/>
        </p:nvSpPr>
        <p:spPr>
          <a:xfrm>
            <a:off x="2041864" y="1513750"/>
            <a:ext cx="1816478" cy="391699"/>
          </a:xfrm>
          <a:custGeom>
            <a:avLst/>
            <a:gdLst/>
            <a:ahLst/>
            <a:cxnLst/>
            <a:rect l="l" t="t" r="r" b="b"/>
            <a:pathLst>
              <a:path w="9863" h="4309" extrusionOk="0">
                <a:moveTo>
                  <a:pt x="7610" y="0"/>
                </a:moveTo>
                <a:cubicBezTo>
                  <a:pt x="7518" y="0"/>
                  <a:pt x="7426" y="4"/>
                  <a:pt x="7332" y="11"/>
                </a:cubicBezTo>
                <a:cubicBezTo>
                  <a:pt x="6502" y="78"/>
                  <a:pt x="5782" y="423"/>
                  <a:pt x="5143" y="937"/>
                </a:cubicBezTo>
                <a:cubicBezTo>
                  <a:pt x="4674" y="1316"/>
                  <a:pt x="4225" y="1720"/>
                  <a:pt x="3757" y="2100"/>
                </a:cubicBezTo>
                <a:cubicBezTo>
                  <a:pt x="3387" y="2399"/>
                  <a:pt x="2980" y="2628"/>
                  <a:pt x="2483" y="2629"/>
                </a:cubicBezTo>
                <a:cubicBezTo>
                  <a:pt x="2478" y="2629"/>
                  <a:pt x="2473" y="2630"/>
                  <a:pt x="2468" y="2630"/>
                </a:cubicBezTo>
                <a:cubicBezTo>
                  <a:pt x="1780" y="2630"/>
                  <a:pt x="1596" y="2365"/>
                  <a:pt x="1845" y="1731"/>
                </a:cubicBezTo>
                <a:cubicBezTo>
                  <a:pt x="1876" y="1649"/>
                  <a:pt x="1925" y="1570"/>
                  <a:pt x="1947" y="1485"/>
                </a:cubicBezTo>
                <a:cubicBezTo>
                  <a:pt x="2029" y="1173"/>
                  <a:pt x="1862" y="929"/>
                  <a:pt x="1560" y="929"/>
                </a:cubicBezTo>
                <a:cubicBezTo>
                  <a:pt x="1540" y="929"/>
                  <a:pt x="1519" y="930"/>
                  <a:pt x="1497" y="932"/>
                </a:cubicBezTo>
                <a:cubicBezTo>
                  <a:pt x="1328" y="950"/>
                  <a:pt x="1149" y="1026"/>
                  <a:pt x="1007" y="1122"/>
                </a:cubicBezTo>
                <a:cubicBezTo>
                  <a:pt x="1" y="1810"/>
                  <a:pt x="22" y="3217"/>
                  <a:pt x="1042" y="3885"/>
                </a:cubicBezTo>
                <a:cubicBezTo>
                  <a:pt x="1526" y="4203"/>
                  <a:pt x="2071" y="4301"/>
                  <a:pt x="2638" y="4308"/>
                </a:cubicBezTo>
                <a:cubicBezTo>
                  <a:pt x="2649" y="4308"/>
                  <a:pt x="2659" y="4308"/>
                  <a:pt x="2670" y="4308"/>
                </a:cubicBezTo>
                <a:cubicBezTo>
                  <a:pt x="3466" y="4308"/>
                  <a:pt x="4195" y="4082"/>
                  <a:pt x="4843" y="3624"/>
                </a:cubicBezTo>
                <a:cubicBezTo>
                  <a:pt x="5281" y="3315"/>
                  <a:pt x="5681" y="2957"/>
                  <a:pt x="6113" y="2639"/>
                </a:cubicBezTo>
                <a:cubicBezTo>
                  <a:pt x="6452" y="2389"/>
                  <a:pt x="6797" y="2135"/>
                  <a:pt x="7168" y="1939"/>
                </a:cubicBezTo>
                <a:cubicBezTo>
                  <a:pt x="7431" y="1799"/>
                  <a:pt x="7697" y="1719"/>
                  <a:pt x="7959" y="1719"/>
                </a:cubicBezTo>
                <a:cubicBezTo>
                  <a:pt x="8245" y="1719"/>
                  <a:pt x="8527" y="1814"/>
                  <a:pt x="8801" y="2033"/>
                </a:cubicBezTo>
                <a:cubicBezTo>
                  <a:pt x="8906" y="2115"/>
                  <a:pt x="9026" y="2178"/>
                  <a:pt x="9155" y="2217"/>
                </a:cubicBezTo>
                <a:cubicBezTo>
                  <a:pt x="9233" y="2241"/>
                  <a:pt x="9307" y="2252"/>
                  <a:pt x="9376" y="2252"/>
                </a:cubicBezTo>
                <a:cubicBezTo>
                  <a:pt x="9672" y="2252"/>
                  <a:pt x="9862" y="2036"/>
                  <a:pt x="9845" y="1675"/>
                </a:cubicBezTo>
                <a:cubicBezTo>
                  <a:pt x="9823" y="1172"/>
                  <a:pt x="9562" y="786"/>
                  <a:pt x="9171" y="493"/>
                </a:cubicBezTo>
                <a:cubicBezTo>
                  <a:pt x="8702" y="144"/>
                  <a:pt x="8172" y="0"/>
                  <a:pt x="761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1"/>
          <p:cNvSpPr/>
          <p:nvPr/>
        </p:nvSpPr>
        <p:spPr>
          <a:xfrm>
            <a:off x="5187654" y="1511697"/>
            <a:ext cx="1736927" cy="332794"/>
          </a:xfrm>
          <a:custGeom>
            <a:avLst/>
            <a:gdLst/>
            <a:ahLst/>
            <a:cxnLst/>
            <a:rect l="l" t="t" r="r" b="b"/>
            <a:pathLst>
              <a:path w="9476" h="3661" extrusionOk="0">
                <a:moveTo>
                  <a:pt x="2800" y="1"/>
                </a:moveTo>
                <a:cubicBezTo>
                  <a:pt x="1649" y="1"/>
                  <a:pt x="512" y="704"/>
                  <a:pt x="103" y="1871"/>
                </a:cubicBezTo>
                <a:cubicBezTo>
                  <a:pt x="72" y="1955"/>
                  <a:pt x="51" y="2043"/>
                  <a:pt x="39" y="2132"/>
                </a:cubicBezTo>
                <a:cubicBezTo>
                  <a:pt x="1" y="2511"/>
                  <a:pt x="216" y="2768"/>
                  <a:pt x="523" y="2768"/>
                </a:cubicBezTo>
                <a:cubicBezTo>
                  <a:pt x="611" y="2768"/>
                  <a:pt x="707" y="2747"/>
                  <a:pt x="806" y="2701"/>
                </a:cubicBezTo>
                <a:cubicBezTo>
                  <a:pt x="1005" y="2608"/>
                  <a:pt x="1175" y="2452"/>
                  <a:pt x="1363" y="2330"/>
                </a:cubicBezTo>
                <a:cubicBezTo>
                  <a:pt x="1897" y="1986"/>
                  <a:pt x="2273" y="1806"/>
                  <a:pt x="2616" y="1806"/>
                </a:cubicBezTo>
                <a:cubicBezTo>
                  <a:pt x="3026" y="1806"/>
                  <a:pt x="3388" y="2064"/>
                  <a:pt x="3912" y="2608"/>
                </a:cubicBezTo>
                <a:cubicBezTo>
                  <a:pt x="4590" y="3312"/>
                  <a:pt x="5412" y="3635"/>
                  <a:pt x="6630" y="3660"/>
                </a:cubicBezTo>
                <a:cubicBezTo>
                  <a:pt x="6883" y="3598"/>
                  <a:pt x="7394" y="3520"/>
                  <a:pt x="7871" y="3344"/>
                </a:cubicBezTo>
                <a:cubicBezTo>
                  <a:pt x="8478" y="3121"/>
                  <a:pt x="8936" y="2687"/>
                  <a:pt x="9211" y="2093"/>
                </a:cubicBezTo>
                <a:cubicBezTo>
                  <a:pt x="9476" y="1516"/>
                  <a:pt x="9421" y="944"/>
                  <a:pt x="9034" y="449"/>
                </a:cubicBezTo>
                <a:cubicBezTo>
                  <a:pt x="8935" y="320"/>
                  <a:pt x="8700" y="229"/>
                  <a:pt x="8522" y="229"/>
                </a:cubicBezTo>
                <a:cubicBezTo>
                  <a:pt x="8501" y="229"/>
                  <a:pt x="8481" y="230"/>
                  <a:pt x="8461" y="233"/>
                </a:cubicBezTo>
                <a:cubicBezTo>
                  <a:pt x="8315" y="253"/>
                  <a:pt x="8166" y="474"/>
                  <a:pt x="8080" y="638"/>
                </a:cubicBezTo>
                <a:cubicBezTo>
                  <a:pt x="8012" y="766"/>
                  <a:pt x="8039" y="943"/>
                  <a:pt x="8026" y="1098"/>
                </a:cubicBezTo>
                <a:cubicBezTo>
                  <a:pt x="7979" y="1667"/>
                  <a:pt x="7841" y="1851"/>
                  <a:pt x="7288" y="1974"/>
                </a:cubicBezTo>
                <a:cubicBezTo>
                  <a:pt x="7086" y="2019"/>
                  <a:pt x="6890" y="2043"/>
                  <a:pt x="6701" y="2043"/>
                </a:cubicBezTo>
                <a:cubicBezTo>
                  <a:pt x="6168" y="2043"/>
                  <a:pt x="5688" y="1850"/>
                  <a:pt x="5284" y="1378"/>
                </a:cubicBezTo>
                <a:cubicBezTo>
                  <a:pt x="5010" y="1057"/>
                  <a:pt x="4710" y="744"/>
                  <a:pt x="4369" y="499"/>
                </a:cubicBezTo>
                <a:cubicBezTo>
                  <a:pt x="3894" y="158"/>
                  <a:pt x="3345" y="1"/>
                  <a:pt x="280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57495839"/>
      </p:ext>
    </p:extLst>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5" name="عنوان فرعي 4"/>
          <p:cNvSpPr>
            <a:spLocks noGrp="1"/>
          </p:cNvSpPr>
          <p:nvPr>
            <p:ph type="subTitle" idx="1"/>
          </p:nvPr>
        </p:nvSpPr>
        <p:spPr>
          <a:xfrm>
            <a:off x="1194946" y="1912513"/>
            <a:ext cx="6253417" cy="1140000"/>
          </a:xfrm>
        </p:spPr>
        <p:txBody>
          <a:bodyPr/>
          <a:lstStyle/>
          <a:p>
            <a:r>
              <a:rPr lang="en-US" dirty="0"/>
              <a:t>In a representative democracy, representatives are elected by the people and entrusted to carry out the business of governance. </a:t>
            </a:r>
            <a:r>
              <a:rPr lang="en-US" dirty="0" smtClean="0"/>
              <a:t> </a:t>
            </a:r>
          </a:p>
          <a:p>
            <a:endParaRPr lang="en-US" dirty="0" smtClean="0"/>
          </a:p>
          <a:p>
            <a:r>
              <a:rPr lang="en-US" dirty="0" smtClean="0"/>
              <a:t>For example Australia </a:t>
            </a:r>
            <a:r>
              <a:rPr lang="en-US" dirty="0"/>
              <a:t>is a representative democracy</a:t>
            </a:r>
            <a:endParaRPr lang="ar-LY" dirty="0"/>
          </a:p>
        </p:txBody>
      </p:sp>
    </p:spTree>
    <p:extLst>
      <p:ext uri="{BB962C8B-B14F-4D97-AF65-F5344CB8AC3E}">
        <p14:creationId xmlns:p14="http://schemas.microsoft.com/office/powerpoint/2010/main" val="79849850"/>
      </p:ext>
    </p:extLst>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34"/>
          <p:cNvSpPr txBox="1">
            <a:spLocks noGrp="1"/>
          </p:cNvSpPr>
          <p:nvPr>
            <p:ph type="title"/>
          </p:nvPr>
        </p:nvSpPr>
        <p:spPr>
          <a:xfrm>
            <a:off x="656575" y="339500"/>
            <a:ext cx="8175600" cy="9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C</a:t>
            </a:r>
            <a:r>
              <a:rPr lang="en" dirty="0" smtClean="0"/>
              <a:t>onclusion </a:t>
            </a:r>
            <a:endParaRPr dirty="0"/>
          </a:p>
        </p:txBody>
      </p:sp>
      <p:grpSp>
        <p:nvGrpSpPr>
          <p:cNvPr id="389" name="Google Shape;389;p34"/>
          <p:cNvGrpSpPr/>
          <p:nvPr/>
        </p:nvGrpSpPr>
        <p:grpSpPr>
          <a:xfrm>
            <a:off x="3460525" y="642100"/>
            <a:ext cx="401575" cy="302575"/>
            <a:chOff x="5137675" y="4677800"/>
            <a:chExt cx="401575" cy="302575"/>
          </a:xfrm>
        </p:grpSpPr>
        <p:sp>
          <p:nvSpPr>
            <p:cNvPr id="390" name="Google Shape;390;p34"/>
            <p:cNvSpPr/>
            <p:nvPr/>
          </p:nvSpPr>
          <p:spPr>
            <a:xfrm>
              <a:off x="5137675" y="4677800"/>
              <a:ext cx="401575" cy="164775"/>
            </a:xfrm>
            <a:custGeom>
              <a:avLst/>
              <a:gdLst/>
              <a:ahLst/>
              <a:cxnLst/>
              <a:rect l="l" t="t" r="r" b="b"/>
              <a:pathLst>
                <a:path w="16063" h="6591" extrusionOk="0">
                  <a:moveTo>
                    <a:pt x="11560" y="1"/>
                  </a:moveTo>
                  <a:cubicBezTo>
                    <a:pt x="6987" y="1"/>
                    <a:pt x="3536" y="2408"/>
                    <a:pt x="410" y="5437"/>
                  </a:cubicBezTo>
                  <a:cubicBezTo>
                    <a:pt x="0" y="5834"/>
                    <a:pt x="305" y="6531"/>
                    <a:pt x="899" y="6586"/>
                  </a:cubicBezTo>
                  <a:cubicBezTo>
                    <a:pt x="932" y="6589"/>
                    <a:pt x="966" y="6590"/>
                    <a:pt x="999" y="6590"/>
                  </a:cubicBezTo>
                  <a:cubicBezTo>
                    <a:pt x="1276" y="6590"/>
                    <a:pt x="1563" y="6492"/>
                    <a:pt x="1841" y="6433"/>
                  </a:cubicBezTo>
                  <a:cubicBezTo>
                    <a:pt x="3185" y="6150"/>
                    <a:pt x="4516" y="5743"/>
                    <a:pt x="5875" y="5601"/>
                  </a:cubicBezTo>
                  <a:cubicBezTo>
                    <a:pt x="8012" y="5376"/>
                    <a:pt x="10168" y="5345"/>
                    <a:pt x="12315" y="5198"/>
                  </a:cubicBezTo>
                  <a:cubicBezTo>
                    <a:pt x="13379" y="5124"/>
                    <a:pt x="14388" y="4838"/>
                    <a:pt x="15260" y="4176"/>
                  </a:cubicBezTo>
                  <a:cubicBezTo>
                    <a:pt x="15776" y="3784"/>
                    <a:pt x="16053" y="3280"/>
                    <a:pt x="16063" y="2539"/>
                  </a:cubicBezTo>
                  <a:cubicBezTo>
                    <a:pt x="15961" y="1645"/>
                    <a:pt x="15450" y="875"/>
                    <a:pt x="14542" y="565"/>
                  </a:cubicBezTo>
                  <a:cubicBezTo>
                    <a:pt x="13621" y="251"/>
                    <a:pt x="12624" y="8"/>
                    <a:pt x="11657" y="1"/>
                  </a:cubicBezTo>
                  <a:cubicBezTo>
                    <a:pt x="11625" y="1"/>
                    <a:pt x="11593" y="1"/>
                    <a:pt x="11560" y="1"/>
                  </a:cubicBezTo>
                  <a:close/>
                </a:path>
              </a:pathLst>
            </a:custGeom>
            <a:solidFill>
              <a:srgbClr val="ABE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4"/>
            <p:cNvSpPr/>
            <p:nvPr/>
          </p:nvSpPr>
          <p:spPr>
            <a:xfrm>
              <a:off x="5213575" y="4847375"/>
              <a:ext cx="263075" cy="133000"/>
            </a:xfrm>
            <a:custGeom>
              <a:avLst/>
              <a:gdLst/>
              <a:ahLst/>
              <a:cxnLst/>
              <a:rect l="l" t="t" r="r" b="b"/>
              <a:pathLst>
                <a:path w="10523" h="5320" extrusionOk="0">
                  <a:moveTo>
                    <a:pt x="4579" y="0"/>
                  </a:moveTo>
                  <a:cubicBezTo>
                    <a:pt x="3262" y="0"/>
                    <a:pt x="1945" y="338"/>
                    <a:pt x="638" y="937"/>
                  </a:cubicBezTo>
                  <a:cubicBezTo>
                    <a:pt x="369" y="1060"/>
                    <a:pt x="0" y="1408"/>
                    <a:pt x="23" y="1613"/>
                  </a:cubicBezTo>
                  <a:cubicBezTo>
                    <a:pt x="52" y="1865"/>
                    <a:pt x="406" y="2153"/>
                    <a:pt x="686" y="2287"/>
                  </a:cubicBezTo>
                  <a:cubicBezTo>
                    <a:pt x="1283" y="2573"/>
                    <a:pt x="1935" y="2744"/>
                    <a:pt x="2543" y="3009"/>
                  </a:cubicBezTo>
                  <a:cubicBezTo>
                    <a:pt x="4097" y="3686"/>
                    <a:pt x="5624" y="4432"/>
                    <a:pt x="7198" y="5057"/>
                  </a:cubicBezTo>
                  <a:cubicBezTo>
                    <a:pt x="7653" y="5236"/>
                    <a:pt x="8181" y="5320"/>
                    <a:pt x="8688" y="5320"/>
                  </a:cubicBezTo>
                  <a:cubicBezTo>
                    <a:pt x="8819" y="5320"/>
                    <a:pt x="8950" y="5314"/>
                    <a:pt x="9077" y="5303"/>
                  </a:cubicBezTo>
                  <a:cubicBezTo>
                    <a:pt x="9944" y="5228"/>
                    <a:pt x="10410" y="4562"/>
                    <a:pt x="10523" y="3633"/>
                  </a:cubicBezTo>
                  <a:cubicBezTo>
                    <a:pt x="10305" y="3154"/>
                    <a:pt x="10185" y="2588"/>
                    <a:pt x="9848" y="2219"/>
                  </a:cubicBezTo>
                  <a:cubicBezTo>
                    <a:pt x="9368" y="1691"/>
                    <a:pt x="8779" y="1208"/>
                    <a:pt x="8146" y="884"/>
                  </a:cubicBezTo>
                  <a:cubicBezTo>
                    <a:pt x="6961" y="276"/>
                    <a:pt x="5770" y="0"/>
                    <a:pt x="4579" y="0"/>
                  </a:cubicBezTo>
                  <a:close/>
                </a:path>
              </a:pathLst>
            </a:custGeom>
            <a:solidFill>
              <a:srgbClr val="ABE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p:cNvSpPr txBox="1"/>
          <p:nvPr/>
        </p:nvSpPr>
        <p:spPr>
          <a:xfrm>
            <a:off x="1322771" y="1944210"/>
            <a:ext cx="6241003" cy="1631216"/>
          </a:xfrm>
          <a:prstGeom prst="rect">
            <a:avLst/>
          </a:prstGeom>
          <a:noFill/>
        </p:spPr>
        <p:txBody>
          <a:bodyPr wrap="square" rtlCol="1">
            <a:spAutoFit/>
          </a:bodyPr>
          <a:lstStyle/>
          <a:p>
            <a:pPr algn="ctr"/>
            <a:r>
              <a:rPr lang="en-US" sz="2000" dirty="0">
                <a:solidFill>
                  <a:srgbClr val="ABE5D9"/>
                </a:solidFill>
              </a:rPr>
              <a:t>In some countries, freedom of political expression, freedom of speech, freedom of the press, and internet democracy are considered important to ensure that voters are well informed, enabling them to vote according to their own </a:t>
            </a:r>
            <a:r>
              <a:rPr lang="en-US" sz="2000" dirty="0" smtClean="0">
                <a:solidFill>
                  <a:srgbClr val="ABE5D9"/>
                </a:solidFill>
              </a:rPr>
              <a:t>interests.</a:t>
            </a:r>
            <a:endParaRPr lang="ar-LY" sz="2000" dirty="0">
              <a:solidFill>
                <a:srgbClr val="ABE5D9"/>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p35"/>
          <p:cNvSpPr txBox="1">
            <a:spLocks noGrp="1"/>
          </p:cNvSpPr>
          <p:nvPr>
            <p:ph type="title"/>
          </p:nvPr>
        </p:nvSpPr>
        <p:spPr>
          <a:xfrm>
            <a:off x="656575" y="339500"/>
            <a:ext cx="8175600" cy="9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MY </a:t>
            </a:r>
            <a:r>
              <a:rPr lang="en" dirty="0" smtClean="0"/>
              <a:t>referces  </a:t>
            </a:r>
            <a:endParaRPr dirty="0"/>
          </a:p>
        </p:txBody>
      </p:sp>
      <p:sp>
        <p:nvSpPr>
          <p:cNvPr id="485" name="Google Shape;485;p35"/>
          <p:cNvSpPr/>
          <p:nvPr/>
        </p:nvSpPr>
        <p:spPr>
          <a:xfrm flipH="1">
            <a:off x="3714439" y="793400"/>
            <a:ext cx="423992" cy="196750"/>
          </a:xfrm>
          <a:custGeom>
            <a:avLst/>
            <a:gdLst/>
            <a:ahLst/>
            <a:cxnLst/>
            <a:rect l="l" t="t" r="r" b="b"/>
            <a:pathLst>
              <a:path w="9157" h="4249" extrusionOk="0">
                <a:moveTo>
                  <a:pt x="950" y="1"/>
                </a:moveTo>
                <a:cubicBezTo>
                  <a:pt x="607" y="1"/>
                  <a:pt x="393" y="235"/>
                  <a:pt x="301" y="542"/>
                </a:cubicBezTo>
                <a:cubicBezTo>
                  <a:pt x="173" y="967"/>
                  <a:pt x="98" y="1408"/>
                  <a:pt x="1" y="1842"/>
                </a:cubicBezTo>
                <a:cubicBezTo>
                  <a:pt x="67" y="2897"/>
                  <a:pt x="682" y="3751"/>
                  <a:pt x="1673" y="4088"/>
                </a:cubicBezTo>
                <a:cubicBezTo>
                  <a:pt x="1988" y="4196"/>
                  <a:pt x="2297" y="4248"/>
                  <a:pt x="2599" y="4248"/>
                </a:cubicBezTo>
                <a:cubicBezTo>
                  <a:pt x="3149" y="4248"/>
                  <a:pt x="3675" y="4074"/>
                  <a:pt x="4171" y="3746"/>
                </a:cubicBezTo>
                <a:cubicBezTo>
                  <a:pt x="4654" y="3425"/>
                  <a:pt x="5093" y="3041"/>
                  <a:pt x="5555" y="2686"/>
                </a:cubicBezTo>
                <a:cubicBezTo>
                  <a:pt x="6081" y="2281"/>
                  <a:pt x="6466" y="2080"/>
                  <a:pt x="6859" y="2080"/>
                </a:cubicBezTo>
                <a:cubicBezTo>
                  <a:pt x="7229" y="2080"/>
                  <a:pt x="7607" y="2258"/>
                  <a:pt x="8118" y="2612"/>
                </a:cubicBezTo>
                <a:cubicBezTo>
                  <a:pt x="8276" y="2723"/>
                  <a:pt x="8437" y="2830"/>
                  <a:pt x="8612" y="2830"/>
                </a:cubicBezTo>
                <a:cubicBezTo>
                  <a:pt x="8689" y="2830"/>
                  <a:pt x="8770" y="2810"/>
                  <a:pt x="8854" y="2759"/>
                </a:cubicBezTo>
                <a:cubicBezTo>
                  <a:pt x="9153" y="2580"/>
                  <a:pt x="9157" y="2287"/>
                  <a:pt x="9084" y="1987"/>
                </a:cubicBezTo>
                <a:cubicBezTo>
                  <a:pt x="8899" y="1219"/>
                  <a:pt x="8440" y="671"/>
                  <a:pt x="7726" y="342"/>
                </a:cubicBezTo>
                <a:cubicBezTo>
                  <a:pt x="7359" y="174"/>
                  <a:pt x="6978" y="96"/>
                  <a:pt x="6586" y="96"/>
                </a:cubicBezTo>
                <a:cubicBezTo>
                  <a:pt x="6444" y="96"/>
                  <a:pt x="6299" y="107"/>
                  <a:pt x="6154" y="127"/>
                </a:cubicBezTo>
                <a:cubicBezTo>
                  <a:pt x="5332" y="239"/>
                  <a:pt x="4623" y="598"/>
                  <a:pt x="3971" y="1092"/>
                </a:cubicBezTo>
                <a:cubicBezTo>
                  <a:pt x="3578" y="1389"/>
                  <a:pt x="3194" y="1702"/>
                  <a:pt x="2771" y="1949"/>
                </a:cubicBezTo>
                <a:cubicBezTo>
                  <a:pt x="2601" y="2049"/>
                  <a:pt x="2447" y="2097"/>
                  <a:pt x="2311" y="2097"/>
                </a:cubicBezTo>
                <a:cubicBezTo>
                  <a:pt x="2026" y="2097"/>
                  <a:pt x="1823" y="1885"/>
                  <a:pt x="1728" y="1487"/>
                </a:cubicBezTo>
                <a:cubicBezTo>
                  <a:pt x="1661" y="1205"/>
                  <a:pt x="1642" y="912"/>
                  <a:pt x="1582" y="628"/>
                </a:cubicBezTo>
                <a:cubicBezTo>
                  <a:pt x="1512" y="303"/>
                  <a:pt x="1363" y="18"/>
                  <a:pt x="985" y="2"/>
                </a:cubicBezTo>
                <a:cubicBezTo>
                  <a:pt x="973" y="1"/>
                  <a:pt x="962" y="1"/>
                  <a:pt x="9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5"/>
          <p:cNvSpPr txBox="1"/>
          <p:nvPr/>
        </p:nvSpPr>
        <p:spPr>
          <a:xfrm>
            <a:off x="2598450" y="2186239"/>
            <a:ext cx="3794448" cy="486300"/>
          </a:xfrm>
          <a:prstGeom prst="rect">
            <a:avLst/>
          </a:prstGeom>
          <a:noFill/>
          <a:ln>
            <a:noFill/>
          </a:ln>
        </p:spPr>
        <p:txBody>
          <a:bodyPr spcFirstLastPara="1" wrap="square" lIns="91425" tIns="91425" rIns="91425" bIns="91425" anchor="t" anchorCtr="0">
            <a:noAutofit/>
          </a:bodyPr>
          <a:lstStyle/>
          <a:p>
            <a:pPr lvl="0" algn="ctr">
              <a:spcAft>
                <a:spcPts val="1600"/>
              </a:spcAft>
            </a:pPr>
            <a:r>
              <a:rPr lang="en-US" dirty="0" smtClean="0">
                <a:solidFill>
                  <a:schemeClr val="accent4">
                    <a:lumMod val="75000"/>
                  </a:schemeClr>
                </a:solidFill>
                <a:latin typeface="Montserrat"/>
                <a:ea typeface="Montserrat"/>
                <a:cs typeface="Montserrat"/>
                <a:sym typeface="Montserrat"/>
              </a:rPr>
              <a:t>https</a:t>
            </a:r>
            <a:r>
              <a:rPr lang="en-US" dirty="0">
                <a:solidFill>
                  <a:schemeClr val="accent4">
                    <a:lumMod val="75000"/>
                  </a:schemeClr>
                </a:solidFill>
                <a:latin typeface="Montserrat"/>
                <a:ea typeface="Montserrat"/>
                <a:cs typeface="Montserrat"/>
                <a:sym typeface="Montserrat"/>
              </a:rPr>
              <a:t>://www.moadoph.gov.au/democracy/defining-democracy</a:t>
            </a:r>
            <a:r>
              <a:rPr lang="en-US" dirty="0" smtClean="0">
                <a:solidFill>
                  <a:schemeClr val="accent4">
                    <a:lumMod val="75000"/>
                  </a:schemeClr>
                </a:solidFill>
                <a:latin typeface="Montserrat"/>
                <a:ea typeface="Montserrat"/>
                <a:cs typeface="Montserrat"/>
                <a:sym typeface="Montserrat"/>
              </a:rPr>
              <a:t>/# </a:t>
            </a:r>
          </a:p>
          <a:p>
            <a:pPr lvl="0" algn="ctr">
              <a:spcAft>
                <a:spcPts val="1600"/>
              </a:spcAft>
            </a:pPr>
            <a:r>
              <a:rPr lang="en-US" dirty="0" smtClean="0">
                <a:solidFill>
                  <a:schemeClr val="accent4">
                    <a:lumMod val="75000"/>
                  </a:schemeClr>
                </a:solidFill>
                <a:latin typeface="Montserrat"/>
                <a:ea typeface="Montserrat"/>
                <a:cs typeface="Montserrat"/>
                <a:sym typeface="Montserrat"/>
              </a:rPr>
              <a:t>Defining </a:t>
            </a:r>
            <a:r>
              <a:rPr lang="en-US" dirty="0">
                <a:solidFill>
                  <a:schemeClr val="accent4">
                    <a:lumMod val="75000"/>
                  </a:schemeClr>
                </a:solidFill>
                <a:latin typeface="Montserrat"/>
                <a:ea typeface="Montserrat"/>
                <a:cs typeface="Montserrat"/>
                <a:sym typeface="Montserrat"/>
              </a:rPr>
              <a:t>democracy</a:t>
            </a:r>
          </a:p>
          <a:p>
            <a:pPr lvl="0" algn="ctr">
              <a:spcAft>
                <a:spcPts val="1600"/>
              </a:spcAft>
            </a:pPr>
            <a:r>
              <a:rPr lang="en-US" dirty="0" smtClean="0">
                <a:solidFill>
                  <a:schemeClr val="accent4">
                    <a:lumMod val="75000"/>
                  </a:schemeClr>
                </a:solidFill>
                <a:latin typeface="Montserrat"/>
                <a:ea typeface="Montserrat"/>
                <a:cs typeface="Montserrat"/>
                <a:sym typeface="Montserrat"/>
              </a:rPr>
              <a:t>of </a:t>
            </a:r>
            <a:r>
              <a:rPr lang="en-US" dirty="0">
                <a:solidFill>
                  <a:schemeClr val="accent4">
                    <a:lumMod val="75000"/>
                  </a:schemeClr>
                </a:solidFill>
                <a:latin typeface="Montserrat"/>
                <a:ea typeface="Montserrat"/>
                <a:cs typeface="Montserrat"/>
                <a:sym typeface="Montserrat"/>
              </a:rPr>
              <a:t>Australian Democracy at Old Parliament </a:t>
            </a:r>
            <a:r>
              <a:rPr lang="en-US" dirty="0" smtClean="0">
                <a:solidFill>
                  <a:schemeClr val="accent4">
                    <a:lumMod val="75000"/>
                  </a:schemeClr>
                </a:solidFill>
                <a:latin typeface="Montserrat"/>
                <a:ea typeface="Montserrat"/>
                <a:cs typeface="Montserrat"/>
                <a:sym typeface="Montserrat"/>
              </a:rPr>
              <a:t>House ,January </a:t>
            </a:r>
            <a:r>
              <a:rPr lang="en-US" dirty="0">
                <a:solidFill>
                  <a:schemeClr val="accent4">
                    <a:lumMod val="75000"/>
                  </a:schemeClr>
                </a:solidFill>
                <a:latin typeface="Montserrat"/>
                <a:ea typeface="Montserrat"/>
                <a:cs typeface="Montserrat"/>
                <a:sym typeface="Montserrat"/>
              </a:rPr>
              <a:t>02, </a:t>
            </a:r>
            <a:r>
              <a:rPr lang="en-US" dirty="0" smtClean="0">
                <a:solidFill>
                  <a:schemeClr val="accent4">
                    <a:lumMod val="75000"/>
                  </a:schemeClr>
                </a:solidFill>
                <a:latin typeface="Montserrat"/>
                <a:ea typeface="Montserrat"/>
                <a:cs typeface="Montserrat"/>
                <a:sym typeface="Montserrat"/>
              </a:rPr>
              <a:t>2021 ,September </a:t>
            </a:r>
            <a:r>
              <a:rPr lang="en-US" dirty="0">
                <a:solidFill>
                  <a:schemeClr val="accent4">
                    <a:lumMod val="75000"/>
                  </a:schemeClr>
                </a:solidFill>
                <a:latin typeface="Montserrat"/>
                <a:ea typeface="Montserrat"/>
                <a:cs typeface="Montserrat"/>
                <a:sym typeface="Montserrat"/>
              </a:rPr>
              <a:t>24, 2019</a:t>
            </a:r>
            <a:endParaRPr lang="en-US" dirty="0" smtClean="0">
              <a:solidFill>
                <a:schemeClr val="accent4">
                  <a:lumMod val="75000"/>
                </a:schemeClr>
              </a:solidFill>
              <a:latin typeface="Montserrat"/>
              <a:ea typeface="Montserrat"/>
              <a:cs typeface="Montserrat"/>
              <a:sym typeface="Montserrat"/>
            </a:endParaRPr>
          </a:p>
          <a:p>
            <a:pPr lvl="0" algn="ctr">
              <a:spcAft>
                <a:spcPts val="1600"/>
              </a:spcAft>
            </a:pPr>
            <a:endParaRPr dirty="0">
              <a:solidFill>
                <a:schemeClr val="accent4">
                  <a:lumMod val="75000"/>
                </a:schemeClr>
              </a:solidFill>
              <a:latin typeface="Montserrat"/>
              <a:ea typeface="Montserrat"/>
              <a:cs typeface="Montserrat"/>
              <a:sym typeface="Montserrat"/>
            </a:endParaRPr>
          </a:p>
        </p:txBody>
      </p:sp>
    </p:spTree>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8"/>
          <p:cNvSpPr txBox="1">
            <a:spLocks noGrp="1"/>
          </p:cNvSpPr>
          <p:nvPr>
            <p:ph type="title"/>
          </p:nvPr>
        </p:nvSpPr>
        <p:spPr>
          <a:xfrm>
            <a:off x="342119" y="1490042"/>
            <a:ext cx="2439000" cy="568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smtClean="0"/>
              <a:t>I</a:t>
            </a:r>
            <a:r>
              <a:rPr lang="en" dirty="0" smtClean="0"/>
              <a:t>ntroduction </a:t>
            </a:r>
            <a:endParaRPr dirty="0"/>
          </a:p>
        </p:txBody>
      </p:sp>
      <p:sp>
        <p:nvSpPr>
          <p:cNvPr id="151" name="Google Shape;151;p28"/>
          <p:cNvSpPr txBox="1">
            <a:spLocks noGrp="1"/>
          </p:cNvSpPr>
          <p:nvPr>
            <p:ph type="title" idx="2"/>
          </p:nvPr>
        </p:nvSpPr>
        <p:spPr>
          <a:xfrm>
            <a:off x="735831" y="992929"/>
            <a:ext cx="1400400" cy="66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01</a:t>
            </a:r>
            <a:endParaRPr dirty="0"/>
          </a:p>
        </p:txBody>
      </p:sp>
      <p:sp>
        <p:nvSpPr>
          <p:cNvPr id="153" name="Google Shape;153;p28"/>
          <p:cNvSpPr txBox="1">
            <a:spLocks noGrp="1"/>
          </p:cNvSpPr>
          <p:nvPr>
            <p:ph type="title" idx="3"/>
          </p:nvPr>
        </p:nvSpPr>
        <p:spPr>
          <a:xfrm>
            <a:off x="1192613" y="3326383"/>
            <a:ext cx="2439000" cy="568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smtClean="0"/>
              <a:t>T</a:t>
            </a:r>
            <a:r>
              <a:rPr lang="en" dirty="0" smtClean="0"/>
              <a:t>he three comonents   </a:t>
            </a:r>
            <a:endParaRPr dirty="0"/>
          </a:p>
        </p:txBody>
      </p:sp>
      <p:sp>
        <p:nvSpPr>
          <p:cNvPr id="154" name="Google Shape;154;p28"/>
          <p:cNvSpPr txBox="1">
            <a:spLocks noGrp="1"/>
          </p:cNvSpPr>
          <p:nvPr>
            <p:ph type="title" idx="4"/>
          </p:nvPr>
        </p:nvSpPr>
        <p:spPr>
          <a:xfrm>
            <a:off x="1711913" y="2483804"/>
            <a:ext cx="1400400" cy="66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03</a:t>
            </a:r>
            <a:endParaRPr dirty="0"/>
          </a:p>
        </p:txBody>
      </p:sp>
      <p:sp>
        <p:nvSpPr>
          <p:cNvPr id="156" name="Google Shape;156;p28"/>
          <p:cNvSpPr txBox="1">
            <a:spLocks noGrp="1"/>
          </p:cNvSpPr>
          <p:nvPr>
            <p:ph type="title" idx="6"/>
          </p:nvPr>
        </p:nvSpPr>
        <p:spPr>
          <a:xfrm>
            <a:off x="5976850" y="1271756"/>
            <a:ext cx="2439000" cy="568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smtClean="0"/>
              <a:t>C</a:t>
            </a:r>
            <a:r>
              <a:rPr lang="en" dirty="0" smtClean="0"/>
              <a:t>onclusion </a:t>
            </a:r>
            <a:endParaRPr dirty="0"/>
          </a:p>
        </p:txBody>
      </p:sp>
      <p:sp>
        <p:nvSpPr>
          <p:cNvPr id="157" name="Google Shape;157;p28"/>
          <p:cNvSpPr txBox="1">
            <a:spLocks noGrp="1"/>
          </p:cNvSpPr>
          <p:nvPr>
            <p:ph type="title" idx="7"/>
          </p:nvPr>
        </p:nvSpPr>
        <p:spPr>
          <a:xfrm>
            <a:off x="6496150" y="742208"/>
            <a:ext cx="1400400" cy="66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02</a:t>
            </a:r>
            <a:endParaRPr dirty="0"/>
          </a:p>
        </p:txBody>
      </p:sp>
      <p:sp>
        <p:nvSpPr>
          <p:cNvPr id="159" name="Google Shape;159;p28"/>
          <p:cNvSpPr txBox="1">
            <a:spLocks noGrp="1"/>
          </p:cNvSpPr>
          <p:nvPr>
            <p:ph type="title" idx="9"/>
          </p:nvPr>
        </p:nvSpPr>
        <p:spPr>
          <a:xfrm>
            <a:off x="5215573" y="3141556"/>
            <a:ext cx="2439000" cy="568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smtClean="0"/>
              <a:t>R</a:t>
            </a:r>
            <a:r>
              <a:rPr lang="en" dirty="0" smtClean="0"/>
              <a:t>eferences </a:t>
            </a:r>
            <a:endParaRPr dirty="0"/>
          </a:p>
        </p:txBody>
      </p:sp>
      <p:sp>
        <p:nvSpPr>
          <p:cNvPr id="160" name="Google Shape;160;p28"/>
          <p:cNvSpPr txBox="1">
            <a:spLocks noGrp="1"/>
          </p:cNvSpPr>
          <p:nvPr>
            <p:ph type="title" idx="13"/>
          </p:nvPr>
        </p:nvSpPr>
        <p:spPr>
          <a:xfrm>
            <a:off x="5734873" y="2483804"/>
            <a:ext cx="1400400" cy="66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04</a:t>
            </a:r>
            <a:endParaRPr dirty="0"/>
          </a:p>
        </p:txBody>
      </p:sp>
      <p:grpSp>
        <p:nvGrpSpPr>
          <p:cNvPr id="162" name="Google Shape;162;p28"/>
          <p:cNvGrpSpPr/>
          <p:nvPr/>
        </p:nvGrpSpPr>
        <p:grpSpPr>
          <a:xfrm>
            <a:off x="861576" y="630632"/>
            <a:ext cx="1148909" cy="590362"/>
            <a:chOff x="3969900" y="337650"/>
            <a:chExt cx="608500" cy="312675"/>
          </a:xfrm>
        </p:grpSpPr>
        <p:sp>
          <p:nvSpPr>
            <p:cNvPr id="163" name="Google Shape;163;p28"/>
            <p:cNvSpPr/>
            <p:nvPr/>
          </p:nvSpPr>
          <p:spPr>
            <a:xfrm>
              <a:off x="4482575" y="562125"/>
              <a:ext cx="95825" cy="59975"/>
            </a:xfrm>
            <a:custGeom>
              <a:avLst/>
              <a:gdLst/>
              <a:ahLst/>
              <a:cxnLst/>
              <a:rect l="l" t="t" r="r" b="b"/>
              <a:pathLst>
                <a:path w="3833" h="2399" extrusionOk="0">
                  <a:moveTo>
                    <a:pt x="2390" y="1"/>
                  </a:moveTo>
                  <a:cubicBezTo>
                    <a:pt x="2306" y="1"/>
                    <a:pt x="2220" y="7"/>
                    <a:pt x="2134" y="20"/>
                  </a:cubicBezTo>
                  <a:cubicBezTo>
                    <a:pt x="1448" y="123"/>
                    <a:pt x="964" y="514"/>
                    <a:pt x="544" y="1017"/>
                  </a:cubicBezTo>
                  <a:cubicBezTo>
                    <a:pt x="1" y="1668"/>
                    <a:pt x="187" y="2164"/>
                    <a:pt x="1035" y="2332"/>
                  </a:cubicBezTo>
                  <a:cubicBezTo>
                    <a:pt x="1188" y="2362"/>
                    <a:pt x="1344" y="2373"/>
                    <a:pt x="1540" y="2398"/>
                  </a:cubicBezTo>
                  <a:cubicBezTo>
                    <a:pt x="1844" y="2346"/>
                    <a:pt x="2181" y="2289"/>
                    <a:pt x="2519" y="2228"/>
                  </a:cubicBezTo>
                  <a:cubicBezTo>
                    <a:pt x="2627" y="2209"/>
                    <a:pt x="2733" y="2182"/>
                    <a:pt x="2837" y="2145"/>
                  </a:cubicBezTo>
                  <a:cubicBezTo>
                    <a:pt x="3375" y="1948"/>
                    <a:pt x="3832" y="1172"/>
                    <a:pt x="3646" y="779"/>
                  </a:cubicBezTo>
                  <a:cubicBezTo>
                    <a:pt x="3405" y="271"/>
                    <a:pt x="2932" y="1"/>
                    <a:pt x="239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8"/>
            <p:cNvSpPr/>
            <p:nvPr/>
          </p:nvSpPr>
          <p:spPr>
            <a:xfrm>
              <a:off x="4211425" y="337650"/>
              <a:ext cx="46850" cy="99025"/>
            </a:xfrm>
            <a:custGeom>
              <a:avLst/>
              <a:gdLst/>
              <a:ahLst/>
              <a:cxnLst/>
              <a:rect l="l" t="t" r="r" b="b"/>
              <a:pathLst>
                <a:path w="1874" h="3961" extrusionOk="0">
                  <a:moveTo>
                    <a:pt x="1094" y="1"/>
                  </a:moveTo>
                  <a:cubicBezTo>
                    <a:pt x="922" y="1"/>
                    <a:pt x="585" y="243"/>
                    <a:pt x="474" y="436"/>
                  </a:cubicBezTo>
                  <a:cubicBezTo>
                    <a:pt x="249" y="826"/>
                    <a:pt x="142" y="1285"/>
                    <a:pt x="1" y="1677"/>
                  </a:cubicBezTo>
                  <a:cubicBezTo>
                    <a:pt x="143" y="2326"/>
                    <a:pt x="211" y="2905"/>
                    <a:pt x="412" y="3435"/>
                  </a:cubicBezTo>
                  <a:cubicBezTo>
                    <a:pt x="502" y="3674"/>
                    <a:pt x="843" y="3923"/>
                    <a:pt x="1098" y="3959"/>
                  </a:cubicBezTo>
                  <a:cubicBezTo>
                    <a:pt x="1103" y="3960"/>
                    <a:pt x="1109" y="3961"/>
                    <a:pt x="1115" y="3961"/>
                  </a:cubicBezTo>
                  <a:cubicBezTo>
                    <a:pt x="1288" y="3961"/>
                    <a:pt x="1625" y="3642"/>
                    <a:pt x="1654" y="3440"/>
                  </a:cubicBezTo>
                  <a:cubicBezTo>
                    <a:pt x="1781" y="2537"/>
                    <a:pt x="1873" y="1620"/>
                    <a:pt x="1852" y="712"/>
                  </a:cubicBezTo>
                  <a:cubicBezTo>
                    <a:pt x="1847" y="460"/>
                    <a:pt x="1438" y="132"/>
                    <a:pt x="1143" y="9"/>
                  </a:cubicBezTo>
                  <a:cubicBezTo>
                    <a:pt x="1129" y="3"/>
                    <a:pt x="1112" y="1"/>
                    <a:pt x="109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8"/>
            <p:cNvSpPr/>
            <p:nvPr/>
          </p:nvSpPr>
          <p:spPr>
            <a:xfrm>
              <a:off x="3969900" y="612400"/>
              <a:ext cx="77475" cy="37925"/>
            </a:xfrm>
            <a:custGeom>
              <a:avLst/>
              <a:gdLst/>
              <a:ahLst/>
              <a:cxnLst/>
              <a:rect l="l" t="t" r="r" b="b"/>
              <a:pathLst>
                <a:path w="3099" h="1517" extrusionOk="0">
                  <a:moveTo>
                    <a:pt x="993" y="0"/>
                  </a:moveTo>
                  <a:cubicBezTo>
                    <a:pt x="893" y="0"/>
                    <a:pt x="794" y="4"/>
                    <a:pt x="696" y="12"/>
                  </a:cubicBezTo>
                  <a:cubicBezTo>
                    <a:pt x="446" y="32"/>
                    <a:pt x="160" y="445"/>
                    <a:pt x="39" y="740"/>
                  </a:cubicBezTo>
                  <a:cubicBezTo>
                    <a:pt x="0" y="836"/>
                    <a:pt x="399" y="1230"/>
                    <a:pt x="651" y="1303"/>
                  </a:cubicBezTo>
                  <a:cubicBezTo>
                    <a:pt x="1140" y="1442"/>
                    <a:pt x="1666" y="1448"/>
                    <a:pt x="2178" y="1510"/>
                  </a:cubicBezTo>
                  <a:cubicBezTo>
                    <a:pt x="2215" y="1514"/>
                    <a:pt x="2250" y="1516"/>
                    <a:pt x="2285" y="1516"/>
                  </a:cubicBezTo>
                  <a:cubicBezTo>
                    <a:pt x="2656" y="1516"/>
                    <a:pt x="2885" y="1287"/>
                    <a:pt x="2985" y="944"/>
                  </a:cubicBezTo>
                  <a:cubicBezTo>
                    <a:pt x="3099" y="547"/>
                    <a:pt x="2791" y="278"/>
                    <a:pt x="2489" y="207"/>
                  </a:cubicBezTo>
                  <a:cubicBezTo>
                    <a:pt x="2003" y="92"/>
                    <a:pt x="1492" y="0"/>
                    <a:pt x="99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8"/>
            <p:cNvSpPr/>
            <p:nvPr/>
          </p:nvSpPr>
          <p:spPr>
            <a:xfrm>
              <a:off x="4029000" y="437175"/>
              <a:ext cx="56925" cy="56275"/>
            </a:xfrm>
            <a:custGeom>
              <a:avLst/>
              <a:gdLst/>
              <a:ahLst/>
              <a:cxnLst/>
              <a:rect l="l" t="t" r="r" b="b"/>
              <a:pathLst>
                <a:path w="2277" h="2251" extrusionOk="0">
                  <a:moveTo>
                    <a:pt x="680" y="1"/>
                  </a:moveTo>
                  <a:cubicBezTo>
                    <a:pt x="422" y="297"/>
                    <a:pt x="178" y="481"/>
                    <a:pt x="74" y="726"/>
                  </a:cubicBezTo>
                  <a:cubicBezTo>
                    <a:pt x="0" y="898"/>
                    <a:pt x="40" y="1226"/>
                    <a:pt x="164" y="1353"/>
                  </a:cubicBezTo>
                  <a:cubicBezTo>
                    <a:pt x="486" y="1683"/>
                    <a:pt x="862" y="1972"/>
                    <a:pt x="1257" y="2212"/>
                  </a:cubicBezTo>
                  <a:cubicBezTo>
                    <a:pt x="1301" y="2239"/>
                    <a:pt x="1363" y="2251"/>
                    <a:pt x="1432" y="2251"/>
                  </a:cubicBezTo>
                  <a:cubicBezTo>
                    <a:pt x="1571" y="2251"/>
                    <a:pt x="1737" y="2203"/>
                    <a:pt x="1825" y="2131"/>
                  </a:cubicBezTo>
                  <a:cubicBezTo>
                    <a:pt x="2264" y="1777"/>
                    <a:pt x="2277" y="1437"/>
                    <a:pt x="1870" y="1028"/>
                  </a:cubicBezTo>
                  <a:cubicBezTo>
                    <a:pt x="1528" y="684"/>
                    <a:pt x="1134" y="389"/>
                    <a:pt x="6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8"/>
            <p:cNvSpPr/>
            <p:nvPr/>
          </p:nvSpPr>
          <p:spPr>
            <a:xfrm>
              <a:off x="4429175" y="403925"/>
              <a:ext cx="40700" cy="36700"/>
            </a:xfrm>
            <a:custGeom>
              <a:avLst/>
              <a:gdLst/>
              <a:ahLst/>
              <a:cxnLst/>
              <a:rect l="l" t="t" r="r" b="b"/>
              <a:pathLst>
                <a:path w="1628" h="1468" extrusionOk="0">
                  <a:moveTo>
                    <a:pt x="1096" y="1"/>
                  </a:moveTo>
                  <a:cubicBezTo>
                    <a:pt x="995" y="1"/>
                    <a:pt x="885" y="30"/>
                    <a:pt x="831" y="81"/>
                  </a:cubicBezTo>
                  <a:cubicBezTo>
                    <a:pt x="582" y="315"/>
                    <a:pt x="362" y="577"/>
                    <a:pt x="173" y="861"/>
                  </a:cubicBezTo>
                  <a:cubicBezTo>
                    <a:pt x="1" y="1121"/>
                    <a:pt x="149" y="1407"/>
                    <a:pt x="440" y="1462"/>
                  </a:cubicBezTo>
                  <a:cubicBezTo>
                    <a:pt x="456" y="1466"/>
                    <a:pt x="474" y="1467"/>
                    <a:pt x="493" y="1467"/>
                  </a:cubicBezTo>
                  <a:cubicBezTo>
                    <a:pt x="875" y="1467"/>
                    <a:pt x="1627" y="817"/>
                    <a:pt x="1613" y="382"/>
                  </a:cubicBezTo>
                  <a:cubicBezTo>
                    <a:pt x="1528" y="295"/>
                    <a:pt x="1413" y="118"/>
                    <a:pt x="1248" y="31"/>
                  </a:cubicBezTo>
                  <a:cubicBezTo>
                    <a:pt x="1209" y="11"/>
                    <a:pt x="1154" y="1"/>
                    <a:pt x="10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8" name="Google Shape;168;p28"/>
          <p:cNvGrpSpPr/>
          <p:nvPr/>
        </p:nvGrpSpPr>
        <p:grpSpPr>
          <a:xfrm>
            <a:off x="6496150" y="907421"/>
            <a:ext cx="1252225" cy="115550"/>
            <a:chOff x="5554625" y="4291575"/>
            <a:chExt cx="1252225" cy="115550"/>
          </a:xfrm>
        </p:grpSpPr>
        <p:sp>
          <p:nvSpPr>
            <p:cNvPr id="169" name="Google Shape;169;p28"/>
            <p:cNvSpPr/>
            <p:nvPr/>
          </p:nvSpPr>
          <p:spPr>
            <a:xfrm>
              <a:off x="5554625" y="4300900"/>
              <a:ext cx="228925" cy="106225"/>
            </a:xfrm>
            <a:custGeom>
              <a:avLst/>
              <a:gdLst/>
              <a:ahLst/>
              <a:cxnLst/>
              <a:rect l="l" t="t" r="r" b="b"/>
              <a:pathLst>
                <a:path w="9157" h="4249" extrusionOk="0">
                  <a:moveTo>
                    <a:pt x="950" y="1"/>
                  </a:moveTo>
                  <a:cubicBezTo>
                    <a:pt x="607" y="1"/>
                    <a:pt x="393" y="235"/>
                    <a:pt x="301" y="542"/>
                  </a:cubicBezTo>
                  <a:cubicBezTo>
                    <a:pt x="173" y="967"/>
                    <a:pt x="98" y="1408"/>
                    <a:pt x="1" y="1842"/>
                  </a:cubicBezTo>
                  <a:cubicBezTo>
                    <a:pt x="67" y="2897"/>
                    <a:pt x="682" y="3751"/>
                    <a:pt x="1673" y="4088"/>
                  </a:cubicBezTo>
                  <a:cubicBezTo>
                    <a:pt x="1988" y="4196"/>
                    <a:pt x="2297" y="4248"/>
                    <a:pt x="2599" y="4248"/>
                  </a:cubicBezTo>
                  <a:cubicBezTo>
                    <a:pt x="3149" y="4248"/>
                    <a:pt x="3675" y="4074"/>
                    <a:pt x="4171" y="3746"/>
                  </a:cubicBezTo>
                  <a:cubicBezTo>
                    <a:pt x="4654" y="3425"/>
                    <a:pt x="5093" y="3041"/>
                    <a:pt x="5555" y="2686"/>
                  </a:cubicBezTo>
                  <a:cubicBezTo>
                    <a:pt x="6081" y="2281"/>
                    <a:pt x="6466" y="2080"/>
                    <a:pt x="6859" y="2080"/>
                  </a:cubicBezTo>
                  <a:cubicBezTo>
                    <a:pt x="7229" y="2080"/>
                    <a:pt x="7607" y="2258"/>
                    <a:pt x="8118" y="2612"/>
                  </a:cubicBezTo>
                  <a:cubicBezTo>
                    <a:pt x="8276" y="2723"/>
                    <a:pt x="8437" y="2830"/>
                    <a:pt x="8612" y="2830"/>
                  </a:cubicBezTo>
                  <a:cubicBezTo>
                    <a:pt x="8689" y="2830"/>
                    <a:pt x="8770" y="2810"/>
                    <a:pt x="8854" y="2759"/>
                  </a:cubicBezTo>
                  <a:cubicBezTo>
                    <a:pt x="9153" y="2580"/>
                    <a:pt x="9157" y="2287"/>
                    <a:pt x="9084" y="1987"/>
                  </a:cubicBezTo>
                  <a:cubicBezTo>
                    <a:pt x="8899" y="1219"/>
                    <a:pt x="8440" y="671"/>
                    <a:pt x="7726" y="342"/>
                  </a:cubicBezTo>
                  <a:cubicBezTo>
                    <a:pt x="7359" y="174"/>
                    <a:pt x="6978" y="96"/>
                    <a:pt x="6586" y="96"/>
                  </a:cubicBezTo>
                  <a:cubicBezTo>
                    <a:pt x="6444" y="96"/>
                    <a:pt x="6299" y="107"/>
                    <a:pt x="6154" y="127"/>
                  </a:cubicBezTo>
                  <a:cubicBezTo>
                    <a:pt x="5332" y="239"/>
                    <a:pt x="4623" y="598"/>
                    <a:pt x="3971" y="1092"/>
                  </a:cubicBezTo>
                  <a:cubicBezTo>
                    <a:pt x="3578" y="1389"/>
                    <a:pt x="3194" y="1702"/>
                    <a:pt x="2771" y="1949"/>
                  </a:cubicBezTo>
                  <a:cubicBezTo>
                    <a:pt x="2601" y="2049"/>
                    <a:pt x="2447" y="2097"/>
                    <a:pt x="2311" y="2097"/>
                  </a:cubicBezTo>
                  <a:cubicBezTo>
                    <a:pt x="2026" y="2097"/>
                    <a:pt x="1823" y="1885"/>
                    <a:pt x="1728" y="1487"/>
                  </a:cubicBezTo>
                  <a:cubicBezTo>
                    <a:pt x="1661" y="1205"/>
                    <a:pt x="1642" y="912"/>
                    <a:pt x="1582" y="628"/>
                  </a:cubicBezTo>
                  <a:cubicBezTo>
                    <a:pt x="1512" y="303"/>
                    <a:pt x="1363" y="18"/>
                    <a:pt x="985" y="2"/>
                  </a:cubicBezTo>
                  <a:cubicBezTo>
                    <a:pt x="973" y="1"/>
                    <a:pt x="962" y="1"/>
                    <a:pt x="9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8"/>
            <p:cNvSpPr/>
            <p:nvPr/>
          </p:nvSpPr>
          <p:spPr>
            <a:xfrm>
              <a:off x="6571100" y="4291575"/>
              <a:ext cx="235750" cy="97950"/>
            </a:xfrm>
            <a:custGeom>
              <a:avLst/>
              <a:gdLst/>
              <a:ahLst/>
              <a:cxnLst/>
              <a:rect l="l" t="t" r="r" b="b"/>
              <a:pathLst>
                <a:path w="9430" h="3918" extrusionOk="0">
                  <a:moveTo>
                    <a:pt x="2970" y="1"/>
                  </a:moveTo>
                  <a:cubicBezTo>
                    <a:pt x="1687" y="1"/>
                    <a:pt x="404" y="885"/>
                    <a:pt x="69" y="2186"/>
                  </a:cubicBezTo>
                  <a:cubicBezTo>
                    <a:pt x="47" y="2271"/>
                    <a:pt x="1" y="2371"/>
                    <a:pt x="24" y="2445"/>
                  </a:cubicBezTo>
                  <a:cubicBezTo>
                    <a:pt x="83" y="2625"/>
                    <a:pt x="134" y="2869"/>
                    <a:pt x="268" y="2944"/>
                  </a:cubicBezTo>
                  <a:cubicBezTo>
                    <a:pt x="314" y="2970"/>
                    <a:pt x="374" y="2980"/>
                    <a:pt x="439" y="2980"/>
                  </a:cubicBezTo>
                  <a:cubicBezTo>
                    <a:pt x="566" y="2980"/>
                    <a:pt x="713" y="2939"/>
                    <a:pt x="816" y="2884"/>
                  </a:cubicBezTo>
                  <a:cubicBezTo>
                    <a:pt x="1068" y="2748"/>
                    <a:pt x="1273" y="2529"/>
                    <a:pt x="1510" y="2364"/>
                  </a:cubicBezTo>
                  <a:cubicBezTo>
                    <a:pt x="1844" y="2133"/>
                    <a:pt x="2171" y="2011"/>
                    <a:pt x="2503" y="2011"/>
                  </a:cubicBezTo>
                  <a:cubicBezTo>
                    <a:pt x="2823" y="2011"/>
                    <a:pt x="3148" y="2126"/>
                    <a:pt x="3484" y="2367"/>
                  </a:cubicBezTo>
                  <a:cubicBezTo>
                    <a:pt x="4066" y="2781"/>
                    <a:pt x="4683" y="3144"/>
                    <a:pt x="5328" y="3449"/>
                  </a:cubicBezTo>
                  <a:cubicBezTo>
                    <a:pt x="5802" y="3673"/>
                    <a:pt x="6337" y="3766"/>
                    <a:pt x="6845" y="3917"/>
                  </a:cubicBezTo>
                  <a:cubicBezTo>
                    <a:pt x="8100" y="3826"/>
                    <a:pt x="9062" y="3093"/>
                    <a:pt x="9332" y="1958"/>
                  </a:cubicBezTo>
                  <a:cubicBezTo>
                    <a:pt x="9430" y="1547"/>
                    <a:pt x="9416" y="1138"/>
                    <a:pt x="9107" y="830"/>
                  </a:cubicBezTo>
                  <a:cubicBezTo>
                    <a:pt x="8993" y="717"/>
                    <a:pt x="8780" y="636"/>
                    <a:pt x="8606" y="636"/>
                  </a:cubicBezTo>
                  <a:cubicBezTo>
                    <a:pt x="8577" y="636"/>
                    <a:pt x="8548" y="639"/>
                    <a:pt x="8521" y="644"/>
                  </a:cubicBezTo>
                  <a:cubicBezTo>
                    <a:pt x="8385" y="669"/>
                    <a:pt x="8265" y="909"/>
                    <a:pt x="8186" y="1075"/>
                  </a:cubicBezTo>
                  <a:cubicBezTo>
                    <a:pt x="8122" y="1210"/>
                    <a:pt x="8144" y="1383"/>
                    <a:pt x="8104" y="1533"/>
                  </a:cubicBezTo>
                  <a:cubicBezTo>
                    <a:pt x="7979" y="2002"/>
                    <a:pt x="7747" y="2245"/>
                    <a:pt x="7403" y="2245"/>
                  </a:cubicBezTo>
                  <a:cubicBezTo>
                    <a:pt x="7255" y="2245"/>
                    <a:pt x="7087" y="2200"/>
                    <a:pt x="6898" y="2110"/>
                  </a:cubicBezTo>
                  <a:cubicBezTo>
                    <a:pt x="6540" y="1938"/>
                    <a:pt x="6222" y="1681"/>
                    <a:pt x="5891" y="1454"/>
                  </a:cubicBezTo>
                  <a:cubicBezTo>
                    <a:pt x="5320" y="1065"/>
                    <a:pt x="4786" y="607"/>
                    <a:pt x="4178" y="291"/>
                  </a:cubicBezTo>
                  <a:cubicBezTo>
                    <a:pt x="3797" y="92"/>
                    <a:pt x="3383" y="1"/>
                    <a:pt x="297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1" name="Google Shape;171;p28"/>
          <p:cNvSpPr/>
          <p:nvPr/>
        </p:nvSpPr>
        <p:spPr>
          <a:xfrm rot="-5400000">
            <a:off x="6853347" y="2699397"/>
            <a:ext cx="32554" cy="148272"/>
          </a:xfrm>
          <a:custGeom>
            <a:avLst/>
            <a:gdLst/>
            <a:ahLst/>
            <a:cxnLst/>
            <a:rect l="l" t="t" r="r" b="b"/>
            <a:pathLst>
              <a:path w="907" h="4131" extrusionOk="0">
                <a:moveTo>
                  <a:pt x="499" y="1"/>
                </a:moveTo>
                <a:lnTo>
                  <a:pt x="227" y="24"/>
                </a:lnTo>
                <a:cubicBezTo>
                  <a:pt x="152" y="1004"/>
                  <a:pt x="62" y="1982"/>
                  <a:pt x="14" y="2963"/>
                </a:cubicBezTo>
                <a:cubicBezTo>
                  <a:pt x="0" y="3248"/>
                  <a:pt x="82" y="3550"/>
                  <a:pt x="178" y="3824"/>
                </a:cubicBezTo>
                <a:cubicBezTo>
                  <a:pt x="223" y="3952"/>
                  <a:pt x="408" y="4031"/>
                  <a:pt x="531" y="4131"/>
                </a:cubicBezTo>
                <a:cubicBezTo>
                  <a:pt x="622" y="4018"/>
                  <a:pt x="785" y="3911"/>
                  <a:pt x="793" y="3792"/>
                </a:cubicBezTo>
                <a:cubicBezTo>
                  <a:pt x="840" y="3113"/>
                  <a:pt x="906" y="2426"/>
                  <a:pt x="856" y="1749"/>
                </a:cubicBezTo>
                <a:cubicBezTo>
                  <a:pt x="812" y="1161"/>
                  <a:pt x="625" y="583"/>
                  <a:pt x="499" y="1"/>
                </a:cubicBezTo>
                <a:close/>
              </a:path>
            </a:pathLst>
          </a:custGeom>
          <a:solidFill>
            <a:schemeClr val="accent4"/>
          </a:solid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8"/>
          <p:cNvSpPr/>
          <p:nvPr/>
        </p:nvSpPr>
        <p:spPr>
          <a:xfrm rot="-5400000">
            <a:off x="6786820" y="2906258"/>
            <a:ext cx="77851" cy="60515"/>
          </a:xfrm>
          <a:custGeom>
            <a:avLst/>
            <a:gdLst/>
            <a:ahLst/>
            <a:cxnLst/>
            <a:rect l="l" t="t" r="r" b="b"/>
            <a:pathLst>
              <a:path w="2169" h="1686" extrusionOk="0">
                <a:moveTo>
                  <a:pt x="2118" y="1"/>
                </a:moveTo>
                <a:cubicBezTo>
                  <a:pt x="1252" y="1"/>
                  <a:pt x="114" y="903"/>
                  <a:pt x="1" y="1670"/>
                </a:cubicBezTo>
                <a:cubicBezTo>
                  <a:pt x="47" y="1680"/>
                  <a:pt x="95" y="1685"/>
                  <a:pt x="146" y="1685"/>
                </a:cubicBezTo>
                <a:cubicBezTo>
                  <a:pt x="780" y="1685"/>
                  <a:pt x="1751" y="905"/>
                  <a:pt x="2168" y="2"/>
                </a:cubicBezTo>
                <a:cubicBezTo>
                  <a:pt x="2152" y="1"/>
                  <a:pt x="2135" y="1"/>
                  <a:pt x="2118" y="1"/>
                </a:cubicBezTo>
                <a:close/>
              </a:path>
            </a:pathLst>
          </a:custGeom>
          <a:solidFill>
            <a:schemeClr val="accent4"/>
          </a:solid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8"/>
          <p:cNvSpPr/>
          <p:nvPr/>
        </p:nvSpPr>
        <p:spPr>
          <a:xfrm rot="-5400000">
            <a:off x="6776968" y="2533151"/>
            <a:ext cx="81943" cy="76128"/>
          </a:xfrm>
          <a:custGeom>
            <a:avLst/>
            <a:gdLst/>
            <a:ahLst/>
            <a:cxnLst/>
            <a:rect l="l" t="t" r="r" b="b"/>
            <a:pathLst>
              <a:path w="2283" h="2121" extrusionOk="0">
                <a:moveTo>
                  <a:pt x="201" y="1"/>
                </a:moveTo>
                <a:cubicBezTo>
                  <a:pt x="133" y="1"/>
                  <a:pt x="66" y="5"/>
                  <a:pt x="1" y="15"/>
                </a:cubicBezTo>
                <a:cubicBezTo>
                  <a:pt x="271" y="548"/>
                  <a:pt x="479" y="1055"/>
                  <a:pt x="771" y="1504"/>
                </a:cubicBezTo>
                <a:cubicBezTo>
                  <a:pt x="980" y="1825"/>
                  <a:pt x="1256" y="2120"/>
                  <a:pt x="1697" y="2120"/>
                </a:cubicBezTo>
                <a:cubicBezTo>
                  <a:pt x="1730" y="2120"/>
                  <a:pt x="1764" y="2119"/>
                  <a:pt x="1798" y="2115"/>
                </a:cubicBezTo>
                <a:cubicBezTo>
                  <a:pt x="2170" y="2079"/>
                  <a:pt x="2282" y="1831"/>
                  <a:pt x="2226" y="1537"/>
                </a:cubicBezTo>
                <a:cubicBezTo>
                  <a:pt x="2071" y="725"/>
                  <a:pt x="1050" y="1"/>
                  <a:pt x="201" y="1"/>
                </a:cubicBezTo>
                <a:close/>
              </a:path>
            </a:pathLst>
          </a:custGeom>
          <a:solidFill>
            <a:schemeClr val="accent4"/>
          </a:solid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8"/>
          <p:cNvSpPr/>
          <p:nvPr/>
        </p:nvSpPr>
        <p:spPr>
          <a:xfrm rot="5400000">
            <a:off x="6002987" y="2646284"/>
            <a:ext cx="32554" cy="148272"/>
          </a:xfrm>
          <a:custGeom>
            <a:avLst/>
            <a:gdLst/>
            <a:ahLst/>
            <a:cxnLst/>
            <a:rect l="l" t="t" r="r" b="b"/>
            <a:pathLst>
              <a:path w="907" h="4131" extrusionOk="0">
                <a:moveTo>
                  <a:pt x="499" y="1"/>
                </a:moveTo>
                <a:lnTo>
                  <a:pt x="227" y="24"/>
                </a:lnTo>
                <a:cubicBezTo>
                  <a:pt x="152" y="1004"/>
                  <a:pt x="62" y="1982"/>
                  <a:pt x="14" y="2963"/>
                </a:cubicBezTo>
                <a:cubicBezTo>
                  <a:pt x="0" y="3248"/>
                  <a:pt x="82" y="3550"/>
                  <a:pt x="178" y="3824"/>
                </a:cubicBezTo>
                <a:cubicBezTo>
                  <a:pt x="223" y="3952"/>
                  <a:pt x="408" y="4031"/>
                  <a:pt x="531" y="4131"/>
                </a:cubicBezTo>
                <a:cubicBezTo>
                  <a:pt x="622" y="4018"/>
                  <a:pt x="785" y="3911"/>
                  <a:pt x="793" y="3792"/>
                </a:cubicBezTo>
                <a:cubicBezTo>
                  <a:pt x="840" y="3113"/>
                  <a:pt x="906" y="2426"/>
                  <a:pt x="856" y="1749"/>
                </a:cubicBezTo>
                <a:cubicBezTo>
                  <a:pt x="812" y="1161"/>
                  <a:pt x="625" y="583"/>
                  <a:pt x="499" y="1"/>
                </a:cubicBezTo>
                <a:close/>
              </a:path>
            </a:pathLst>
          </a:custGeom>
          <a:solidFill>
            <a:schemeClr val="accent4"/>
          </a:solid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8"/>
          <p:cNvSpPr/>
          <p:nvPr/>
        </p:nvSpPr>
        <p:spPr>
          <a:xfrm rot="5400000">
            <a:off x="5980338" y="2494449"/>
            <a:ext cx="77851" cy="60515"/>
          </a:xfrm>
          <a:custGeom>
            <a:avLst/>
            <a:gdLst/>
            <a:ahLst/>
            <a:cxnLst/>
            <a:rect l="l" t="t" r="r" b="b"/>
            <a:pathLst>
              <a:path w="2169" h="1686" extrusionOk="0">
                <a:moveTo>
                  <a:pt x="2118" y="1"/>
                </a:moveTo>
                <a:cubicBezTo>
                  <a:pt x="1252" y="1"/>
                  <a:pt x="114" y="903"/>
                  <a:pt x="1" y="1670"/>
                </a:cubicBezTo>
                <a:cubicBezTo>
                  <a:pt x="47" y="1680"/>
                  <a:pt x="95" y="1685"/>
                  <a:pt x="146" y="1685"/>
                </a:cubicBezTo>
                <a:cubicBezTo>
                  <a:pt x="780" y="1685"/>
                  <a:pt x="1751" y="905"/>
                  <a:pt x="2168" y="2"/>
                </a:cubicBezTo>
                <a:cubicBezTo>
                  <a:pt x="2152" y="1"/>
                  <a:pt x="2135" y="1"/>
                  <a:pt x="2118" y="1"/>
                </a:cubicBezTo>
                <a:close/>
              </a:path>
            </a:pathLst>
          </a:custGeom>
          <a:solidFill>
            <a:schemeClr val="accent4"/>
          </a:solid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8"/>
          <p:cNvSpPr/>
          <p:nvPr/>
        </p:nvSpPr>
        <p:spPr>
          <a:xfrm rot="5400000">
            <a:off x="5978291" y="2875810"/>
            <a:ext cx="81943" cy="76128"/>
          </a:xfrm>
          <a:custGeom>
            <a:avLst/>
            <a:gdLst/>
            <a:ahLst/>
            <a:cxnLst/>
            <a:rect l="l" t="t" r="r" b="b"/>
            <a:pathLst>
              <a:path w="2283" h="2121" extrusionOk="0">
                <a:moveTo>
                  <a:pt x="201" y="1"/>
                </a:moveTo>
                <a:cubicBezTo>
                  <a:pt x="133" y="1"/>
                  <a:pt x="66" y="5"/>
                  <a:pt x="1" y="15"/>
                </a:cubicBezTo>
                <a:cubicBezTo>
                  <a:pt x="271" y="548"/>
                  <a:pt x="479" y="1055"/>
                  <a:pt x="771" y="1504"/>
                </a:cubicBezTo>
                <a:cubicBezTo>
                  <a:pt x="980" y="1825"/>
                  <a:pt x="1256" y="2120"/>
                  <a:pt x="1697" y="2120"/>
                </a:cubicBezTo>
                <a:cubicBezTo>
                  <a:pt x="1730" y="2120"/>
                  <a:pt x="1764" y="2119"/>
                  <a:pt x="1798" y="2115"/>
                </a:cubicBezTo>
                <a:cubicBezTo>
                  <a:pt x="2170" y="2079"/>
                  <a:pt x="2282" y="1831"/>
                  <a:pt x="2226" y="1537"/>
                </a:cubicBezTo>
                <a:cubicBezTo>
                  <a:pt x="2071" y="725"/>
                  <a:pt x="1050" y="1"/>
                  <a:pt x="201" y="1"/>
                </a:cubicBezTo>
                <a:close/>
              </a:path>
            </a:pathLst>
          </a:custGeom>
          <a:solidFill>
            <a:schemeClr val="accent4"/>
          </a:solid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7" name="Google Shape;177;p28"/>
          <p:cNvGrpSpPr/>
          <p:nvPr/>
        </p:nvGrpSpPr>
        <p:grpSpPr>
          <a:xfrm>
            <a:off x="1718163" y="2657983"/>
            <a:ext cx="1252225" cy="115550"/>
            <a:chOff x="5554625" y="4291575"/>
            <a:chExt cx="1252225" cy="115550"/>
          </a:xfrm>
        </p:grpSpPr>
        <p:sp>
          <p:nvSpPr>
            <p:cNvPr id="178" name="Google Shape;178;p28"/>
            <p:cNvSpPr/>
            <p:nvPr/>
          </p:nvSpPr>
          <p:spPr>
            <a:xfrm>
              <a:off x="5554625" y="4300900"/>
              <a:ext cx="228925" cy="106225"/>
            </a:xfrm>
            <a:custGeom>
              <a:avLst/>
              <a:gdLst/>
              <a:ahLst/>
              <a:cxnLst/>
              <a:rect l="l" t="t" r="r" b="b"/>
              <a:pathLst>
                <a:path w="9157" h="4249" extrusionOk="0">
                  <a:moveTo>
                    <a:pt x="950" y="1"/>
                  </a:moveTo>
                  <a:cubicBezTo>
                    <a:pt x="607" y="1"/>
                    <a:pt x="393" y="235"/>
                    <a:pt x="301" y="542"/>
                  </a:cubicBezTo>
                  <a:cubicBezTo>
                    <a:pt x="173" y="967"/>
                    <a:pt x="98" y="1408"/>
                    <a:pt x="1" y="1842"/>
                  </a:cubicBezTo>
                  <a:cubicBezTo>
                    <a:pt x="67" y="2897"/>
                    <a:pt x="682" y="3751"/>
                    <a:pt x="1673" y="4088"/>
                  </a:cubicBezTo>
                  <a:cubicBezTo>
                    <a:pt x="1988" y="4196"/>
                    <a:pt x="2297" y="4248"/>
                    <a:pt x="2599" y="4248"/>
                  </a:cubicBezTo>
                  <a:cubicBezTo>
                    <a:pt x="3149" y="4248"/>
                    <a:pt x="3675" y="4074"/>
                    <a:pt x="4171" y="3746"/>
                  </a:cubicBezTo>
                  <a:cubicBezTo>
                    <a:pt x="4654" y="3425"/>
                    <a:pt x="5093" y="3041"/>
                    <a:pt x="5555" y="2686"/>
                  </a:cubicBezTo>
                  <a:cubicBezTo>
                    <a:pt x="6081" y="2281"/>
                    <a:pt x="6466" y="2080"/>
                    <a:pt x="6859" y="2080"/>
                  </a:cubicBezTo>
                  <a:cubicBezTo>
                    <a:pt x="7229" y="2080"/>
                    <a:pt x="7607" y="2258"/>
                    <a:pt x="8118" y="2612"/>
                  </a:cubicBezTo>
                  <a:cubicBezTo>
                    <a:pt x="8276" y="2723"/>
                    <a:pt x="8437" y="2830"/>
                    <a:pt x="8612" y="2830"/>
                  </a:cubicBezTo>
                  <a:cubicBezTo>
                    <a:pt x="8689" y="2830"/>
                    <a:pt x="8770" y="2810"/>
                    <a:pt x="8854" y="2759"/>
                  </a:cubicBezTo>
                  <a:cubicBezTo>
                    <a:pt x="9153" y="2580"/>
                    <a:pt x="9157" y="2287"/>
                    <a:pt x="9084" y="1987"/>
                  </a:cubicBezTo>
                  <a:cubicBezTo>
                    <a:pt x="8899" y="1219"/>
                    <a:pt x="8440" y="671"/>
                    <a:pt x="7726" y="342"/>
                  </a:cubicBezTo>
                  <a:cubicBezTo>
                    <a:pt x="7359" y="174"/>
                    <a:pt x="6978" y="96"/>
                    <a:pt x="6586" y="96"/>
                  </a:cubicBezTo>
                  <a:cubicBezTo>
                    <a:pt x="6444" y="96"/>
                    <a:pt x="6299" y="107"/>
                    <a:pt x="6154" y="127"/>
                  </a:cubicBezTo>
                  <a:cubicBezTo>
                    <a:pt x="5332" y="239"/>
                    <a:pt x="4623" y="598"/>
                    <a:pt x="3971" y="1092"/>
                  </a:cubicBezTo>
                  <a:cubicBezTo>
                    <a:pt x="3578" y="1389"/>
                    <a:pt x="3194" y="1702"/>
                    <a:pt x="2771" y="1949"/>
                  </a:cubicBezTo>
                  <a:cubicBezTo>
                    <a:pt x="2601" y="2049"/>
                    <a:pt x="2447" y="2097"/>
                    <a:pt x="2311" y="2097"/>
                  </a:cubicBezTo>
                  <a:cubicBezTo>
                    <a:pt x="2026" y="2097"/>
                    <a:pt x="1823" y="1885"/>
                    <a:pt x="1728" y="1487"/>
                  </a:cubicBezTo>
                  <a:cubicBezTo>
                    <a:pt x="1661" y="1205"/>
                    <a:pt x="1642" y="912"/>
                    <a:pt x="1582" y="628"/>
                  </a:cubicBezTo>
                  <a:cubicBezTo>
                    <a:pt x="1512" y="303"/>
                    <a:pt x="1363" y="18"/>
                    <a:pt x="985" y="2"/>
                  </a:cubicBezTo>
                  <a:cubicBezTo>
                    <a:pt x="973" y="1"/>
                    <a:pt x="962" y="1"/>
                    <a:pt x="9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8"/>
            <p:cNvSpPr/>
            <p:nvPr/>
          </p:nvSpPr>
          <p:spPr>
            <a:xfrm>
              <a:off x="6571100" y="4291575"/>
              <a:ext cx="235750" cy="97950"/>
            </a:xfrm>
            <a:custGeom>
              <a:avLst/>
              <a:gdLst/>
              <a:ahLst/>
              <a:cxnLst/>
              <a:rect l="l" t="t" r="r" b="b"/>
              <a:pathLst>
                <a:path w="9430" h="3918" extrusionOk="0">
                  <a:moveTo>
                    <a:pt x="2970" y="1"/>
                  </a:moveTo>
                  <a:cubicBezTo>
                    <a:pt x="1687" y="1"/>
                    <a:pt x="404" y="885"/>
                    <a:pt x="69" y="2186"/>
                  </a:cubicBezTo>
                  <a:cubicBezTo>
                    <a:pt x="47" y="2271"/>
                    <a:pt x="1" y="2371"/>
                    <a:pt x="24" y="2445"/>
                  </a:cubicBezTo>
                  <a:cubicBezTo>
                    <a:pt x="83" y="2625"/>
                    <a:pt x="134" y="2869"/>
                    <a:pt x="268" y="2944"/>
                  </a:cubicBezTo>
                  <a:cubicBezTo>
                    <a:pt x="314" y="2970"/>
                    <a:pt x="374" y="2980"/>
                    <a:pt x="439" y="2980"/>
                  </a:cubicBezTo>
                  <a:cubicBezTo>
                    <a:pt x="566" y="2980"/>
                    <a:pt x="713" y="2939"/>
                    <a:pt x="816" y="2884"/>
                  </a:cubicBezTo>
                  <a:cubicBezTo>
                    <a:pt x="1068" y="2748"/>
                    <a:pt x="1273" y="2529"/>
                    <a:pt x="1510" y="2364"/>
                  </a:cubicBezTo>
                  <a:cubicBezTo>
                    <a:pt x="1844" y="2133"/>
                    <a:pt x="2171" y="2011"/>
                    <a:pt x="2503" y="2011"/>
                  </a:cubicBezTo>
                  <a:cubicBezTo>
                    <a:pt x="2823" y="2011"/>
                    <a:pt x="3148" y="2126"/>
                    <a:pt x="3484" y="2367"/>
                  </a:cubicBezTo>
                  <a:cubicBezTo>
                    <a:pt x="4066" y="2781"/>
                    <a:pt x="4683" y="3144"/>
                    <a:pt x="5328" y="3449"/>
                  </a:cubicBezTo>
                  <a:cubicBezTo>
                    <a:pt x="5802" y="3673"/>
                    <a:pt x="6337" y="3766"/>
                    <a:pt x="6845" y="3917"/>
                  </a:cubicBezTo>
                  <a:cubicBezTo>
                    <a:pt x="8100" y="3826"/>
                    <a:pt x="9062" y="3093"/>
                    <a:pt x="9332" y="1958"/>
                  </a:cubicBezTo>
                  <a:cubicBezTo>
                    <a:pt x="9430" y="1547"/>
                    <a:pt x="9416" y="1138"/>
                    <a:pt x="9107" y="830"/>
                  </a:cubicBezTo>
                  <a:cubicBezTo>
                    <a:pt x="8993" y="717"/>
                    <a:pt x="8780" y="636"/>
                    <a:pt x="8606" y="636"/>
                  </a:cubicBezTo>
                  <a:cubicBezTo>
                    <a:pt x="8577" y="636"/>
                    <a:pt x="8548" y="639"/>
                    <a:pt x="8521" y="644"/>
                  </a:cubicBezTo>
                  <a:cubicBezTo>
                    <a:pt x="8385" y="669"/>
                    <a:pt x="8265" y="909"/>
                    <a:pt x="8186" y="1075"/>
                  </a:cubicBezTo>
                  <a:cubicBezTo>
                    <a:pt x="8122" y="1210"/>
                    <a:pt x="8144" y="1383"/>
                    <a:pt x="8104" y="1533"/>
                  </a:cubicBezTo>
                  <a:cubicBezTo>
                    <a:pt x="7979" y="2002"/>
                    <a:pt x="7747" y="2245"/>
                    <a:pt x="7403" y="2245"/>
                  </a:cubicBezTo>
                  <a:cubicBezTo>
                    <a:pt x="7255" y="2245"/>
                    <a:pt x="7087" y="2200"/>
                    <a:pt x="6898" y="2110"/>
                  </a:cubicBezTo>
                  <a:cubicBezTo>
                    <a:pt x="6540" y="1938"/>
                    <a:pt x="6222" y="1681"/>
                    <a:pt x="5891" y="1454"/>
                  </a:cubicBezTo>
                  <a:cubicBezTo>
                    <a:pt x="5320" y="1065"/>
                    <a:pt x="4786" y="607"/>
                    <a:pt x="4178" y="291"/>
                  </a:cubicBezTo>
                  <a:cubicBezTo>
                    <a:pt x="3797" y="92"/>
                    <a:pt x="3383" y="1"/>
                    <a:pt x="297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0" name="Google Shape;180;p28"/>
          <p:cNvSpPr/>
          <p:nvPr/>
        </p:nvSpPr>
        <p:spPr>
          <a:xfrm flipH="1">
            <a:off x="8200799" y="4033075"/>
            <a:ext cx="662001" cy="836925"/>
          </a:xfrm>
          <a:custGeom>
            <a:avLst/>
            <a:gdLst/>
            <a:ahLst/>
            <a:cxnLst/>
            <a:rect l="l" t="t" r="r" b="b"/>
            <a:pathLst>
              <a:path w="13893" h="17564" extrusionOk="0">
                <a:moveTo>
                  <a:pt x="3051" y="5073"/>
                </a:moveTo>
                <a:cubicBezTo>
                  <a:pt x="3084" y="5073"/>
                  <a:pt x="3113" y="5079"/>
                  <a:pt x="3134" y="5092"/>
                </a:cubicBezTo>
                <a:cubicBezTo>
                  <a:pt x="3239" y="5157"/>
                  <a:pt x="3356" y="5348"/>
                  <a:pt x="3331" y="5453"/>
                </a:cubicBezTo>
                <a:cubicBezTo>
                  <a:pt x="3091" y="6494"/>
                  <a:pt x="3471" y="7441"/>
                  <a:pt x="3735" y="8408"/>
                </a:cubicBezTo>
                <a:cubicBezTo>
                  <a:pt x="3781" y="8575"/>
                  <a:pt x="3741" y="8768"/>
                  <a:pt x="3741" y="9040"/>
                </a:cubicBezTo>
                <a:cubicBezTo>
                  <a:pt x="2613" y="8312"/>
                  <a:pt x="2065" y="6624"/>
                  <a:pt x="2514" y="5552"/>
                </a:cubicBezTo>
                <a:cubicBezTo>
                  <a:pt x="2573" y="5412"/>
                  <a:pt x="2655" y="5262"/>
                  <a:pt x="2770" y="5169"/>
                </a:cubicBezTo>
                <a:cubicBezTo>
                  <a:pt x="2836" y="5116"/>
                  <a:pt x="2959" y="5073"/>
                  <a:pt x="3051" y="5073"/>
                </a:cubicBezTo>
                <a:close/>
                <a:moveTo>
                  <a:pt x="12007" y="0"/>
                </a:moveTo>
                <a:cubicBezTo>
                  <a:pt x="11646" y="0"/>
                  <a:pt x="11267" y="111"/>
                  <a:pt x="10910" y="345"/>
                </a:cubicBezTo>
                <a:cubicBezTo>
                  <a:pt x="9634" y="1179"/>
                  <a:pt x="8727" y="2344"/>
                  <a:pt x="8060" y="3703"/>
                </a:cubicBezTo>
                <a:cubicBezTo>
                  <a:pt x="7979" y="3868"/>
                  <a:pt x="7898" y="4035"/>
                  <a:pt x="7858" y="4117"/>
                </a:cubicBezTo>
                <a:cubicBezTo>
                  <a:pt x="7246" y="3502"/>
                  <a:pt x="6696" y="2804"/>
                  <a:pt x="6010" y="2286"/>
                </a:cubicBezTo>
                <a:cubicBezTo>
                  <a:pt x="5279" y="1735"/>
                  <a:pt x="4548" y="1464"/>
                  <a:pt x="3854" y="1464"/>
                </a:cubicBezTo>
                <a:cubicBezTo>
                  <a:pt x="2857" y="1464"/>
                  <a:pt x="1938" y="2024"/>
                  <a:pt x="1211" y="3117"/>
                </a:cubicBezTo>
                <a:cubicBezTo>
                  <a:pt x="1" y="4934"/>
                  <a:pt x="5" y="6861"/>
                  <a:pt x="1060" y="8713"/>
                </a:cubicBezTo>
                <a:cubicBezTo>
                  <a:pt x="1642" y="9735"/>
                  <a:pt x="2429" y="10656"/>
                  <a:pt x="3209" y="11546"/>
                </a:cubicBezTo>
                <a:cubicBezTo>
                  <a:pt x="4856" y="13429"/>
                  <a:pt x="6562" y="15261"/>
                  <a:pt x="8238" y="17119"/>
                </a:cubicBezTo>
                <a:cubicBezTo>
                  <a:pt x="8502" y="17412"/>
                  <a:pt x="8684" y="17563"/>
                  <a:pt x="8842" y="17563"/>
                </a:cubicBezTo>
                <a:cubicBezTo>
                  <a:pt x="9024" y="17563"/>
                  <a:pt x="9175" y="17362"/>
                  <a:pt x="9385" y="16942"/>
                </a:cubicBezTo>
                <a:cubicBezTo>
                  <a:pt x="9412" y="16887"/>
                  <a:pt x="9436" y="16829"/>
                  <a:pt x="9464" y="16772"/>
                </a:cubicBezTo>
                <a:cubicBezTo>
                  <a:pt x="10664" y="14292"/>
                  <a:pt x="11758" y="11766"/>
                  <a:pt x="12618" y="9146"/>
                </a:cubicBezTo>
                <a:cubicBezTo>
                  <a:pt x="13200" y="7372"/>
                  <a:pt x="13730" y="5583"/>
                  <a:pt x="13847" y="3712"/>
                </a:cubicBezTo>
                <a:cubicBezTo>
                  <a:pt x="13893" y="2955"/>
                  <a:pt x="13875" y="2165"/>
                  <a:pt x="13704" y="1432"/>
                </a:cubicBezTo>
                <a:cubicBezTo>
                  <a:pt x="13492" y="522"/>
                  <a:pt x="12791" y="0"/>
                  <a:pt x="1200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56;p28"/>
          <p:cNvSpPr txBox="1">
            <a:spLocks/>
          </p:cNvSpPr>
          <p:nvPr/>
        </p:nvSpPr>
        <p:spPr>
          <a:xfrm>
            <a:off x="3349789" y="339221"/>
            <a:ext cx="2439000" cy="5682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2"/>
              </a:buClr>
              <a:buSzPts val="3000"/>
              <a:buFont typeface="Patrick Hand"/>
              <a:buNone/>
              <a:defRPr sz="3000" b="0" i="0" u="none" strike="noStrike" cap="none">
                <a:solidFill>
                  <a:schemeClr val="accent2"/>
                </a:solidFill>
                <a:latin typeface="Patrick Hand"/>
                <a:ea typeface="Patrick Hand"/>
                <a:cs typeface="Patrick Hand"/>
                <a:sym typeface="Patrick Hand"/>
              </a:defRPr>
            </a:lvl1pPr>
            <a:lvl2pPr marR="0" lvl="1" algn="ctr" rtl="0">
              <a:lnSpc>
                <a:spcPct val="100000"/>
              </a:lnSpc>
              <a:spcBef>
                <a:spcPts val="0"/>
              </a:spcBef>
              <a:spcAft>
                <a:spcPts val="0"/>
              </a:spcAft>
              <a:buClr>
                <a:schemeClr val="accent2"/>
              </a:buClr>
              <a:buSzPts val="4200"/>
              <a:buFont typeface="Arial"/>
              <a:buNone/>
              <a:defRPr sz="4200" b="0" i="0" u="none" strike="noStrike" cap="none">
                <a:solidFill>
                  <a:schemeClr val="accent2"/>
                </a:solidFill>
                <a:latin typeface="Arial"/>
                <a:ea typeface="Arial"/>
                <a:cs typeface="Arial"/>
                <a:sym typeface="Arial"/>
              </a:defRPr>
            </a:lvl2pPr>
            <a:lvl3pPr marR="0" lvl="2" algn="ctr" rtl="0">
              <a:lnSpc>
                <a:spcPct val="100000"/>
              </a:lnSpc>
              <a:spcBef>
                <a:spcPts val="0"/>
              </a:spcBef>
              <a:spcAft>
                <a:spcPts val="0"/>
              </a:spcAft>
              <a:buClr>
                <a:schemeClr val="accent2"/>
              </a:buClr>
              <a:buSzPts val="4200"/>
              <a:buFont typeface="Arial"/>
              <a:buNone/>
              <a:defRPr sz="4200" b="0" i="0" u="none" strike="noStrike" cap="none">
                <a:solidFill>
                  <a:schemeClr val="accent2"/>
                </a:solidFill>
                <a:latin typeface="Arial"/>
                <a:ea typeface="Arial"/>
                <a:cs typeface="Arial"/>
                <a:sym typeface="Arial"/>
              </a:defRPr>
            </a:lvl3pPr>
            <a:lvl4pPr marR="0" lvl="3" algn="ctr" rtl="0">
              <a:lnSpc>
                <a:spcPct val="100000"/>
              </a:lnSpc>
              <a:spcBef>
                <a:spcPts val="0"/>
              </a:spcBef>
              <a:spcAft>
                <a:spcPts val="0"/>
              </a:spcAft>
              <a:buClr>
                <a:schemeClr val="accent2"/>
              </a:buClr>
              <a:buSzPts val="4200"/>
              <a:buFont typeface="Arial"/>
              <a:buNone/>
              <a:defRPr sz="4200" b="0" i="0" u="none" strike="noStrike" cap="none">
                <a:solidFill>
                  <a:schemeClr val="accent2"/>
                </a:solidFill>
                <a:latin typeface="Arial"/>
                <a:ea typeface="Arial"/>
                <a:cs typeface="Arial"/>
                <a:sym typeface="Arial"/>
              </a:defRPr>
            </a:lvl4pPr>
            <a:lvl5pPr marR="0" lvl="4" algn="ctr" rtl="0">
              <a:lnSpc>
                <a:spcPct val="100000"/>
              </a:lnSpc>
              <a:spcBef>
                <a:spcPts val="0"/>
              </a:spcBef>
              <a:spcAft>
                <a:spcPts val="0"/>
              </a:spcAft>
              <a:buClr>
                <a:schemeClr val="accent2"/>
              </a:buClr>
              <a:buSzPts val="4200"/>
              <a:buFont typeface="Arial"/>
              <a:buNone/>
              <a:defRPr sz="4200" b="0" i="0" u="none" strike="noStrike" cap="none">
                <a:solidFill>
                  <a:schemeClr val="accent2"/>
                </a:solidFill>
                <a:latin typeface="Arial"/>
                <a:ea typeface="Arial"/>
                <a:cs typeface="Arial"/>
                <a:sym typeface="Arial"/>
              </a:defRPr>
            </a:lvl5pPr>
            <a:lvl6pPr marR="0" lvl="5" algn="ctr" rtl="0">
              <a:lnSpc>
                <a:spcPct val="100000"/>
              </a:lnSpc>
              <a:spcBef>
                <a:spcPts val="0"/>
              </a:spcBef>
              <a:spcAft>
                <a:spcPts val="0"/>
              </a:spcAft>
              <a:buClr>
                <a:schemeClr val="accent2"/>
              </a:buClr>
              <a:buSzPts val="4200"/>
              <a:buFont typeface="Arial"/>
              <a:buNone/>
              <a:defRPr sz="4200" b="0" i="0" u="none" strike="noStrike" cap="none">
                <a:solidFill>
                  <a:schemeClr val="accent2"/>
                </a:solidFill>
                <a:latin typeface="Arial"/>
                <a:ea typeface="Arial"/>
                <a:cs typeface="Arial"/>
                <a:sym typeface="Arial"/>
              </a:defRPr>
            </a:lvl6pPr>
            <a:lvl7pPr marR="0" lvl="6" algn="ctr" rtl="0">
              <a:lnSpc>
                <a:spcPct val="100000"/>
              </a:lnSpc>
              <a:spcBef>
                <a:spcPts val="0"/>
              </a:spcBef>
              <a:spcAft>
                <a:spcPts val="0"/>
              </a:spcAft>
              <a:buClr>
                <a:schemeClr val="accent2"/>
              </a:buClr>
              <a:buSzPts val="4200"/>
              <a:buFont typeface="Arial"/>
              <a:buNone/>
              <a:defRPr sz="4200" b="0" i="0" u="none" strike="noStrike" cap="none">
                <a:solidFill>
                  <a:schemeClr val="accent2"/>
                </a:solidFill>
                <a:latin typeface="Arial"/>
                <a:ea typeface="Arial"/>
                <a:cs typeface="Arial"/>
                <a:sym typeface="Arial"/>
              </a:defRPr>
            </a:lvl7pPr>
            <a:lvl8pPr marR="0" lvl="7" algn="ctr" rtl="0">
              <a:lnSpc>
                <a:spcPct val="100000"/>
              </a:lnSpc>
              <a:spcBef>
                <a:spcPts val="0"/>
              </a:spcBef>
              <a:spcAft>
                <a:spcPts val="0"/>
              </a:spcAft>
              <a:buClr>
                <a:schemeClr val="accent2"/>
              </a:buClr>
              <a:buSzPts val="4200"/>
              <a:buFont typeface="Arial"/>
              <a:buNone/>
              <a:defRPr sz="4200" b="0" i="0" u="none" strike="noStrike" cap="none">
                <a:solidFill>
                  <a:schemeClr val="accent2"/>
                </a:solidFill>
                <a:latin typeface="Arial"/>
                <a:ea typeface="Arial"/>
                <a:cs typeface="Arial"/>
                <a:sym typeface="Arial"/>
              </a:defRPr>
            </a:lvl8pPr>
            <a:lvl9pPr marR="0" lvl="8" algn="ctr" rtl="0">
              <a:lnSpc>
                <a:spcPct val="100000"/>
              </a:lnSpc>
              <a:spcBef>
                <a:spcPts val="0"/>
              </a:spcBef>
              <a:spcAft>
                <a:spcPts val="0"/>
              </a:spcAft>
              <a:buClr>
                <a:schemeClr val="accent2"/>
              </a:buClr>
              <a:buSzPts val="4200"/>
              <a:buFont typeface="Arial"/>
              <a:buNone/>
              <a:defRPr sz="4200" b="0" i="0" u="none" strike="noStrike" cap="none">
                <a:solidFill>
                  <a:schemeClr val="accent2"/>
                </a:solidFill>
                <a:latin typeface="Arial"/>
                <a:ea typeface="Arial"/>
                <a:cs typeface="Arial"/>
                <a:sym typeface="Arial"/>
              </a:defRPr>
            </a:lvl9pPr>
          </a:lstStyle>
          <a:p>
            <a:r>
              <a:rPr lang="en-US" sz="4000" dirty="0">
                <a:solidFill>
                  <a:srgbClr val="FF9E98"/>
                </a:solidFill>
              </a:rPr>
              <a:t>Contents </a:t>
            </a:r>
            <a:endParaRPr lang="en-US" dirty="0">
              <a:solidFill>
                <a:srgbClr val="FF9E98"/>
              </a:solidFill>
            </a:endParaRPr>
          </a:p>
        </p:txBody>
      </p:sp>
    </p:spTree>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9"/>
          <p:cNvSpPr txBox="1">
            <a:spLocks noGrp="1"/>
          </p:cNvSpPr>
          <p:nvPr>
            <p:ph type="title"/>
          </p:nvPr>
        </p:nvSpPr>
        <p:spPr>
          <a:xfrm>
            <a:off x="2137800" y="1974050"/>
            <a:ext cx="48684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W</a:t>
            </a:r>
            <a:r>
              <a:rPr lang="en" dirty="0" smtClean="0"/>
              <a:t>hat is democracy</a:t>
            </a:r>
            <a:endParaRPr dirty="0"/>
          </a:p>
        </p:txBody>
      </p:sp>
      <p:sp>
        <p:nvSpPr>
          <p:cNvPr id="197" name="Google Shape;197;p29"/>
          <p:cNvSpPr/>
          <p:nvPr/>
        </p:nvSpPr>
        <p:spPr>
          <a:xfrm>
            <a:off x="3385732" y="3560880"/>
            <a:ext cx="2219675" cy="351325"/>
          </a:xfrm>
          <a:custGeom>
            <a:avLst/>
            <a:gdLst/>
            <a:ahLst/>
            <a:cxnLst/>
            <a:rect l="l" t="t" r="r" b="b"/>
            <a:pathLst>
              <a:path w="88787" h="14053" extrusionOk="0">
                <a:moveTo>
                  <a:pt x="61825" y="1"/>
                </a:moveTo>
                <a:cubicBezTo>
                  <a:pt x="54591" y="1"/>
                  <a:pt x="46216" y="951"/>
                  <a:pt x="37550" y="3349"/>
                </a:cubicBezTo>
                <a:cubicBezTo>
                  <a:pt x="25110" y="6793"/>
                  <a:pt x="15748" y="9016"/>
                  <a:pt x="9017" y="9016"/>
                </a:cubicBezTo>
                <a:cubicBezTo>
                  <a:pt x="5186" y="9016"/>
                  <a:pt x="2208" y="8296"/>
                  <a:pt x="1" y="6671"/>
                </a:cubicBezTo>
                <a:lnTo>
                  <a:pt x="1" y="6671"/>
                </a:lnTo>
                <a:cubicBezTo>
                  <a:pt x="1" y="6671"/>
                  <a:pt x="5875" y="14053"/>
                  <a:pt x="18070" y="14053"/>
                </a:cubicBezTo>
                <a:cubicBezTo>
                  <a:pt x="20419" y="14053"/>
                  <a:pt x="23003" y="13779"/>
                  <a:pt x="25824" y="13126"/>
                </a:cubicBezTo>
                <a:cubicBezTo>
                  <a:pt x="37899" y="10330"/>
                  <a:pt x="52472" y="5169"/>
                  <a:pt x="66730" y="5169"/>
                </a:cubicBezTo>
                <a:cubicBezTo>
                  <a:pt x="73100" y="5169"/>
                  <a:pt x="79407" y="6199"/>
                  <a:pt x="85401" y="8930"/>
                </a:cubicBezTo>
                <a:cubicBezTo>
                  <a:pt x="85401" y="8930"/>
                  <a:pt x="88787" y="7090"/>
                  <a:pt x="81952" y="3492"/>
                </a:cubicBezTo>
                <a:cubicBezTo>
                  <a:pt x="78152" y="1491"/>
                  <a:pt x="70884" y="1"/>
                  <a:pt x="6182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9"/>
          <p:cNvSpPr/>
          <p:nvPr/>
        </p:nvSpPr>
        <p:spPr>
          <a:xfrm>
            <a:off x="4080656" y="2637337"/>
            <a:ext cx="132900" cy="132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9"/>
          <p:cNvSpPr/>
          <p:nvPr/>
        </p:nvSpPr>
        <p:spPr>
          <a:xfrm>
            <a:off x="6609918" y="3488285"/>
            <a:ext cx="132900" cy="132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9"/>
          <p:cNvSpPr/>
          <p:nvPr/>
        </p:nvSpPr>
        <p:spPr>
          <a:xfrm>
            <a:off x="2855538" y="1841150"/>
            <a:ext cx="132900" cy="132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9"/>
          <p:cNvSpPr/>
          <p:nvPr/>
        </p:nvSpPr>
        <p:spPr>
          <a:xfrm>
            <a:off x="5173785" y="2262050"/>
            <a:ext cx="132900" cy="132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9"/>
          <p:cNvSpPr/>
          <p:nvPr/>
        </p:nvSpPr>
        <p:spPr>
          <a:xfrm>
            <a:off x="2501500" y="3679600"/>
            <a:ext cx="132900" cy="132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9"/>
          <p:cNvSpPr/>
          <p:nvPr/>
        </p:nvSpPr>
        <p:spPr>
          <a:xfrm>
            <a:off x="3610063" y="834225"/>
            <a:ext cx="132900" cy="132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9"/>
          <p:cNvSpPr/>
          <p:nvPr/>
        </p:nvSpPr>
        <p:spPr>
          <a:xfrm rot="-995160">
            <a:off x="5089012" y="2382558"/>
            <a:ext cx="1295392" cy="484367"/>
          </a:xfrm>
          <a:custGeom>
            <a:avLst/>
            <a:gdLst/>
            <a:ahLst/>
            <a:cxnLst/>
            <a:rect l="l" t="t" r="r" b="b"/>
            <a:pathLst>
              <a:path w="74252" h="27764" extrusionOk="0">
                <a:moveTo>
                  <a:pt x="37067" y="0"/>
                </a:moveTo>
                <a:lnTo>
                  <a:pt x="37067" y="0"/>
                </a:lnTo>
                <a:cubicBezTo>
                  <a:pt x="32846" y="1630"/>
                  <a:pt x="29110" y="4495"/>
                  <a:pt x="26442" y="8150"/>
                </a:cubicBezTo>
                <a:cubicBezTo>
                  <a:pt x="26072" y="8658"/>
                  <a:pt x="25726" y="9189"/>
                  <a:pt x="25307" y="9658"/>
                </a:cubicBezTo>
                <a:cubicBezTo>
                  <a:pt x="25187" y="9792"/>
                  <a:pt x="24949" y="9970"/>
                  <a:pt x="24719" y="10161"/>
                </a:cubicBezTo>
                <a:cubicBezTo>
                  <a:pt x="22410" y="10521"/>
                  <a:pt x="20112" y="10970"/>
                  <a:pt x="17830" y="11492"/>
                </a:cubicBezTo>
                <a:cubicBezTo>
                  <a:pt x="19016" y="10613"/>
                  <a:pt x="20056" y="9538"/>
                  <a:pt x="20870" y="8307"/>
                </a:cubicBezTo>
                <a:cubicBezTo>
                  <a:pt x="22375" y="6028"/>
                  <a:pt x="23109" y="3341"/>
                  <a:pt x="23820" y="706"/>
                </a:cubicBezTo>
                <a:lnTo>
                  <a:pt x="23820" y="706"/>
                </a:lnTo>
                <a:cubicBezTo>
                  <a:pt x="19889" y="2946"/>
                  <a:pt x="16623" y="6338"/>
                  <a:pt x="14530" y="10350"/>
                </a:cubicBezTo>
                <a:cubicBezTo>
                  <a:pt x="14240" y="10906"/>
                  <a:pt x="13976" y="11483"/>
                  <a:pt x="13632" y="12010"/>
                </a:cubicBezTo>
                <a:cubicBezTo>
                  <a:pt x="13519" y="12182"/>
                  <a:pt x="13263" y="12431"/>
                  <a:pt x="13043" y="12690"/>
                </a:cubicBezTo>
                <a:cubicBezTo>
                  <a:pt x="10932" y="13265"/>
                  <a:pt x="8840" y="13901"/>
                  <a:pt x="6758" y="14576"/>
                </a:cubicBezTo>
                <a:cubicBezTo>
                  <a:pt x="5645" y="14936"/>
                  <a:pt x="4533" y="15297"/>
                  <a:pt x="3437" y="15708"/>
                </a:cubicBezTo>
                <a:cubicBezTo>
                  <a:pt x="2332" y="16124"/>
                  <a:pt x="1173" y="16476"/>
                  <a:pt x="158" y="17082"/>
                </a:cubicBezTo>
                <a:cubicBezTo>
                  <a:pt x="1" y="17177"/>
                  <a:pt x="102" y="17419"/>
                  <a:pt x="266" y="17419"/>
                </a:cubicBezTo>
                <a:cubicBezTo>
                  <a:pt x="273" y="17419"/>
                  <a:pt x="279" y="17418"/>
                  <a:pt x="285" y="17418"/>
                </a:cubicBezTo>
                <a:cubicBezTo>
                  <a:pt x="1293" y="17304"/>
                  <a:pt x="2257" y="16963"/>
                  <a:pt x="3230" y="16690"/>
                </a:cubicBezTo>
                <a:cubicBezTo>
                  <a:pt x="4273" y="16399"/>
                  <a:pt x="5310" y="16092"/>
                  <a:pt x="6348" y="15780"/>
                </a:cubicBezTo>
                <a:cubicBezTo>
                  <a:pt x="8333" y="15185"/>
                  <a:pt x="10330" y="14634"/>
                  <a:pt x="12330" y="14087"/>
                </a:cubicBezTo>
                <a:cubicBezTo>
                  <a:pt x="12741" y="13975"/>
                  <a:pt x="13153" y="13873"/>
                  <a:pt x="13565" y="13764"/>
                </a:cubicBezTo>
                <a:cubicBezTo>
                  <a:pt x="13874" y="13939"/>
                  <a:pt x="14229" y="14092"/>
                  <a:pt x="14404" y="14219"/>
                </a:cubicBezTo>
                <a:cubicBezTo>
                  <a:pt x="14914" y="14589"/>
                  <a:pt x="15364" y="15036"/>
                  <a:pt x="15834" y="15454"/>
                </a:cubicBezTo>
                <a:cubicBezTo>
                  <a:pt x="19211" y="18465"/>
                  <a:pt x="23467" y="20479"/>
                  <a:pt x="27937" y="21181"/>
                </a:cubicBezTo>
                <a:cubicBezTo>
                  <a:pt x="26338" y="18969"/>
                  <a:pt x="24699" y="16717"/>
                  <a:pt x="22486" y="15118"/>
                </a:cubicBezTo>
                <a:cubicBezTo>
                  <a:pt x="20883" y="13961"/>
                  <a:pt x="19003" y="13214"/>
                  <a:pt x="17055" y="12895"/>
                </a:cubicBezTo>
                <a:cubicBezTo>
                  <a:pt x="19623" y="12293"/>
                  <a:pt x="22206" y="11766"/>
                  <a:pt x="24811" y="11362"/>
                </a:cubicBezTo>
                <a:cubicBezTo>
                  <a:pt x="24852" y="11357"/>
                  <a:pt x="24891" y="11351"/>
                  <a:pt x="24931" y="11345"/>
                </a:cubicBezTo>
                <a:cubicBezTo>
                  <a:pt x="25221" y="11579"/>
                  <a:pt x="25579" y="11798"/>
                  <a:pt x="25742" y="11959"/>
                </a:cubicBezTo>
                <a:cubicBezTo>
                  <a:pt x="26190" y="12401"/>
                  <a:pt x="26570" y="12909"/>
                  <a:pt x="26970" y="13393"/>
                </a:cubicBezTo>
                <a:cubicBezTo>
                  <a:pt x="29861" y="16873"/>
                  <a:pt x="33768" y="19500"/>
                  <a:pt x="38084" y="20862"/>
                </a:cubicBezTo>
                <a:cubicBezTo>
                  <a:pt x="36833" y="18436"/>
                  <a:pt x="35550" y="15963"/>
                  <a:pt x="33599" y="14053"/>
                </a:cubicBezTo>
                <a:cubicBezTo>
                  <a:pt x="32081" y="12568"/>
                  <a:pt x="30179" y="11495"/>
                  <a:pt x="28141" y="10911"/>
                </a:cubicBezTo>
                <a:cubicBezTo>
                  <a:pt x="30828" y="10595"/>
                  <a:pt x="33527" y="10405"/>
                  <a:pt x="36225" y="10374"/>
                </a:cubicBezTo>
                <a:cubicBezTo>
                  <a:pt x="36365" y="10505"/>
                  <a:pt x="36497" y="10626"/>
                  <a:pt x="36569" y="10720"/>
                </a:cubicBezTo>
                <a:cubicBezTo>
                  <a:pt x="36884" y="11132"/>
                  <a:pt x="37137" y="11592"/>
                  <a:pt x="37411" y="12033"/>
                </a:cubicBezTo>
                <a:cubicBezTo>
                  <a:pt x="39382" y="15211"/>
                  <a:pt x="42284" y="17804"/>
                  <a:pt x="45661" y="19409"/>
                </a:cubicBezTo>
                <a:cubicBezTo>
                  <a:pt x="44912" y="17280"/>
                  <a:pt x="44142" y="15111"/>
                  <a:pt x="42761" y="13326"/>
                </a:cubicBezTo>
                <a:cubicBezTo>
                  <a:pt x="41818" y="12105"/>
                  <a:pt x="40593" y="11111"/>
                  <a:pt x="39221" y="10406"/>
                </a:cubicBezTo>
                <a:lnTo>
                  <a:pt x="39221" y="10406"/>
                </a:lnTo>
                <a:cubicBezTo>
                  <a:pt x="41353" y="10478"/>
                  <a:pt x="43481" y="10657"/>
                  <a:pt x="45600" y="10959"/>
                </a:cubicBezTo>
                <a:cubicBezTo>
                  <a:pt x="45795" y="11206"/>
                  <a:pt x="46058" y="11456"/>
                  <a:pt x="46165" y="11619"/>
                </a:cubicBezTo>
                <a:cubicBezTo>
                  <a:pt x="46449" y="12055"/>
                  <a:pt x="46666" y="12532"/>
                  <a:pt x="46905" y="12993"/>
                </a:cubicBezTo>
                <a:cubicBezTo>
                  <a:pt x="48628" y="16313"/>
                  <a:pt x="51322" y="19119"/>
                  <a:pt x="54567" y="20978"/>
                </a:cubicBezTo>
                <a:cubicBezTo>
                  <a:pt x="53983" y="18798"/>
                  <a:pt x="53380" y="16576"/>
                  <a:pt x="52141" y="14691"/>
                </a:cubicBezTo>
                <a:cubicBezTo>
                  <a:pt x="51303" y="13418"/>
                  <a:pt x="50178" y="12343"/>
                  <a:pt x="48885" y="11540"/>
                </a:cubicBezTo>
                <a:lnTo>
                  <a:pt x="48885" y="11540"/>
                </a:lnTo>
                <a:cubicBezTo>
                  <a:pt x="50576" y="11893"/>
                  <a:pt x="52230" y="12343"/>
                  <a:pt x="53861" y="12858"/>
                </a:cubicBezTo>
                <a:cubicBezTo>
                  <a:pt x="53984" y="13117"/>
                  <a:pt x="54139" y="13377"/>
                  <a:pt x="54193" y="13542"/>
                </a:cubicBezTo>
                <a:cubicBezTo>
                  <a:pt x="54357" y="14035"/>
                  <a:pt x="54444" y="14553"/>
                  <a:pt x="54557" y="15059"/>
                </a:cubicBezTo>
                <a:cubicBezTo>
                  <a:pt x="55372" y="18709"/>
                  <a:pt x="57257" y="22112"/>
                  <a:pt x="59919" y="24741"/>
                </a:cubicBezTo>
                <a:cubicBezTo>
                  <a:pt x="59912" y="22484"/>
                  <a:pt x="59899" y="20181"/>
                  <a:pt x="59184" y="18042"/>
                </a:cubicBezTo>
                <a:cubicBezTo>
                  <a:pt x="58632" y="16391"/>
                  <a:pt x="57648" y="14896"/>
                  <a:pt x="56383" y="13704"/>
                </a:cubicBezTo>
                <a:lnTo>
                  <a:pt x="56383" y="13704"/>
                </a:lnTo>
                <a:cubicBezTo>
                  <a:pt x="57797" y="14208"/>
                  <a:pt x="59201" y="14751"/>
                  <a:pt x="60606" y="15311"/>
                </a:cubicBezTo>
                <a:cubicBezTo>
                  <a:pt x="60597" y="15473"/>
                  <a:pt x="60766" y="15610"/>
                  <a:pt x="61016" y="15726"/>
                </a:cubicBezTo>
                <a:cubicBezTo>
                  <a:pt x="61138" y="16031"/>
                  <a:pt x="61352" y="16368"/>
                  <a:pt x="61417" y="16565"/>
                </a:cubicBezTo>
                <a:cubicBezTo>
                  <a:pt x="61580" y="17059"/>
                  <a:pt x="61667" y="17577"/>
                  <a:pt x="61781" y="18083"/>
                </a:cubicBezTo>
                <a:cubicBezTo>
                  <a:pt x="62596" y="21732"/>
                  <a:pt x="64481" y="25137"/>
                  <a:pt x="67143" y="27764"/>
                </a:cubicBezTo>
                <a:cubicBezTo>
                  <a:pt x="67136" y="25507"/>
                  <a:pt x="67123" y="23204"/>
                  <a:pt x="66408" y="21065"/>
                </a:cubicBezTo>
                <a:cubicBezTo>
                  <a:pt x="65776" y="19176"/>
                  <a:pt x="64580" y="17492"/>
                  <a:pt x="63041" y="16231"/>
                </a:cubicBezTo>
                <a:lnTo>
                  <a:pt x="63041" y="16231"/>
                </a:lnTo>
                <a:cubicBezTo>
                  <a:pt x="63651" y="16335"/>
                  <a:pt x="64270" y="16388"/>
                  <a:pt x="64890" y="16388"/>
                </a:cubicBezTo>
                <a:cubicBezTo>
                  <a:pt x="66155" y="16388"/>
                  <a:pt x="67421" y="16167"/>
                  <a:pt x="68606" y="15715"/>
                </a:cubicBezTo>
                <a:cubicBezTo>
                  <a:pt x="70715" y="14911"/>
                  <a:pt x="72503" y="13462"/>
                  <a:pt x="74251" y="12036"/>
                </a:cubicBezTo>
                <a:cubicBezTo>
                  <a:pt x="73578" y="11965"/>
                  <a:pt x="72902" y="11930"/>
                  <a:pt x="72225" y="11930"/>
                </a:cubicBezTo>
                <a:cubicBezTo>
                  <a:pt x="69163" y="11930"/>
                  <a:pt x="66101" y="12650"/>
                  <a:pt x="63366" y="14030"/>
                </a:cubicBezTo>
                <a:cubicBezTo>
                  <a:pt x="62903" y="14263"/>
                  <a:pt x="62447" y="14524"/>
                  <a:pt x="61961" y="14711"/>
                </a:cubicBezTo>
                <a:cubicBezTo>
                  <a:pt x="61725" y="14803"/>
                  <a:pt x="61189" y="14856"/>
                  <a:pt x="60869" y="15007"/>
                </a:cubicBezTo>
                <a:cubicBezTo>
                  <a:pt x="59900" y="14393"/>
                  <a:pt x="58885" y="13849"/>
                  <a:pt x="57838" y="13362"/>
                </a:cubicBezTo>
                <a:cubicBezTo>
                  <a:pt x="59047" y="13341"/>
                  <a:pt x="60252" y="13123"/>
                  <a:pt x="61382" y="12691"/>
                </a:cubicBezTo>
                <a:cubicBezTo>
                  <a:pt x="63491" y="11888"/>
                  <a:pt x="65279" y="10438"/>
                  <a:pt x="67027" y="9012"/>
                </a:cubicBezTo>
                <a:cubicBezTo>
                  <a:pt x="66356" y="8941"/>
                  <a:pt x="65680" y="8906"/>
                  <a:pt x="65005" y="8906"/>
                </a:cubicBezTo>
                <a:cubicBezTo>
                  <a:pt x="61942" y="8906"/>
                  <a:pt x="58878" y="9626"/>
                  <a:pt x="56142" y="11006"/>
                </a:cubicBezTo>
                <a:cubicBezTo>
                  <a:pt x="55679" y="11239"/>
                  <a:pt x="55223" y="11499"/>
                  <a:pt x="54739" y="11687"/>
                </a:cubicBezTo>
                <a:cubicBezTo>
                  <a:pt x="54580" y="11749"/>
                  <a:pt x="54286" y="11792"/>
                  <a:pt x="54014" y="11860"/>
                </a:cubicBezTo>
                <a:cubicBezTo>
                  <a:pt x="52800" y="11460"/>
                  <a:pt x="51573" y="11112"/>
                  <a:pt x="50349" y="10814"/>
                </a:cubicBezTo>
                <a:cubicBezTo>
                  <a:pt x="50021" y="10734"/>
                  <a:pt x="49691" y="10662"/>
                  <a:pt x="49362" y="10588"/>
                </a:cubicBezTo>
                <a:cubicBezTo>
                  <a:pt x="50628" y="10266"/>
                  <a:pt x="51835" y="9718"/>
                  <a:pt x="52895" y="8955"/>
                </a:cubicBezTo>
                <a:cubicBezTo>
                  <a:pt x="54728" y="7639"/>
                  <a:pt x="56085" y="5779"/>
                  <a:pt x="57410" y="3952"/>
                </a:cubicBezTo>
                <a:lnTo>
                  <a:pt x="57410" y="3952"/>
                </a:lnTo>
                <a:cubicBezTo>
                  <a:pt x="53714" y="4527"/>
                  <a:pt x="50194" y="6184"/>
                  <a:pt x="47398" y="8667"/>
                </a:cubicBezTo>
                <a:cubicBezTo>
                  <a:pt x="47010" y="9013"/>
                  <a:pt x="46636" y="9381"/>
                  <a:pt x="46216" y="9687"/>
                </a:cubicBezTo>
                <a:cubicBezTo>
                  <a:pt x="46122" y="9754"/>
                  <a:pt x="45967" y="9830"/>
                  <a:pt x="45799" y="9914"/>
                </a:cubicBezTo>
                <a:cubicBezTo>
                  <a:pt x="43892" y="9619"/>
                  <a:pt x="41969" y="9422"/>
                  <a:pt x="40042" y="9314"/>
                </a:cubicBezTo>
                <a:cubicBezTo>
                  <a:pt x="41143" y="8897"/>
                  <a:pt x="42176" y="8307"/>
                  <a:pt x="43077" y="7549"/>
                </a:cubicBezTo>
                <a:cubicBezTo>
                  <a:pt x="44804" y="6096"/>
                  <a:pt x="46016" y="4138"/>
                  <a:pt x="47197" y="2217"/>
                </a:cubicBezTo>
                <a:lnTo>
                  <a:pt x="47197" y="2217"/>
                </a:lnTo>
                <a:cubicBezTo>
                  <a:pt x="43556" y="3071"/>
                  <a:pt x="40172" y="4993"/>
                  <a:pt x="37574" y="7682"/>
                </a:cubicBezTo>
                <a:cubicBezTo>
                  <a:pt x="37213" y="8056"/>
                  <a:pt x="36869" y="8451"/>
                  <a:pt x="36473" y="8787"/>
                </a:cubicBezTo>
                <a:cubicBezTo>
                  <a:pt x="36335" y="8905"/>
                  <a:pt x="36048" y="9053"/>
                  <a:pt x="35802" y="9218"/>
                </a:cubicBezTo>
                <a:cubicBezTo>
                  <a:pt x="33863" y="9236"/>
                  <a:pt x="31931" y="9337"/>
                  <a:pt x="30005" y="9510"/>
                </a:cubicBezTo>
                <a:cubicBezTo>
                  <a:pt x="31124" y="8856"/>
                  <a:pt x="32147" y="8040"/>
                  <a:pt x="33016" y="7077"/>
                </a:cubicBezTo>
                <a:cubicBezTo>
                  <a:pt x="34844" y="5050"/>
                  <a:pt x="35970" y="2501"/>
                  <a:pt x="370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7" name="Google Shape;217;p30"/>
          <p:cNvSpPr txBox="1">
            <a:spLocks noGrp="1"/>
          </p:cNvSpPr>
          <p:nvPr>
            <p:ph type="body" idx="1"/>
          </p:nvPr>
        </p:nvSpPr>
        <p:spPr>
          <a:xfrm>
            <a:off x="1424627" y="1476957"/>
            <a:ext cx="5997957" cy="1983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endParaRPr sz="1800" dirty="0"/>
          </a:p>
          <a:p>
            <a:pPr marL="0" lvl="0" indent="0" algn="ctr">
              <a:spcBef>
                <a:spcPts val="1600"/>
              </a:spcBef>
              <a:spcAft>
                <a:spcPts val="1600"/>
              </a:spcAft>
              <a:buNone/>
            </a:pPr>
            <a:r>
              <a:rPr lang="en-US" sz="1800" dirty="0"/>
              <a:t>A democracy is a system where people can change their rulers in a peaceful manner and the government is given the right to rule because the people say it </a:t>
            </a:r>
            <a:r>
              <a:rPr lang="en-US" sz="1800" dirty="0" smtClean="0"/>
              <a:t>may.</a:t>
            </a:r>
            <a:endParaRPr sz="1800" dirty="0"/>
          </a:p>
        </p:txBody>
      </p:sp>
      <p:grpSp>
        <p:nvGrpSpPr>
          <p:cNvPr id="218" name="Google Shape;218;p30"/>
          <p:cNvGrpSpPr/>
          <p:nvPr/>
        </p:nvGrpSpPr>
        <p:grpSpPr>
          <a:xfrm>
            <a:off x="539363" y="1287653"/>
            <a:ext cx="8083046" cy="2517233"/>
            <a:chOff x="-1504468" y="76747"/>
            <a:chExt cx="7070543" cy="2201917"/>
          </a:xfrm>
        </p:grpSpPr>
        <p:sp>
          <p:nvSpPr>
            <p:cNvPr id="247" name="Google Shape;247;p30"/>
            <p:cNvSpPr/>
            <p:nvPr/>
          </p:nvSpPr>
          <p:spPr>
            <a:xfrm>
              <a:off x="-1069722" y="1958098"/>
              <a:ext cx="77200" cy="74300"/>
            </a:xfrm>
            <a:custGeom>
              <a:avLst/>
              <a:gdLst/>
              <a:ahLst/>
              <a:cxnLst/>
              <a:rect l="l" t="t" r="r" b="b"/>
              <a:pathLst>
                <a:path w="3088" h="2972" extrusionOk="0">
                  <a:moveTo>
                    <a:pt x="1603" y="1"/>
                  </a:moveTo>
                  <a:cubicBezTo>
                    <a:pt x="1002" y="1"/>
                    <a:pt x="461" y="362"/>
                    <a:pt x="230" y="918"/>
                  </a:cubicBezTo>
                  <a:cubicBezTo>
                    <a:pt x="0" y="1473"/>
                    <a:pt x="128" y="2111"/>
                    <a:pt x="552" y="2537"/>
                  </a:cubicBezTo>
                  <a:cubicBezTo>
                    <a:pt x="836" y="2820"/>
                    <a:pt x="1216" y="2971"/>
                    <a:pt x="1602" y="2971"/>
                  </a:cubicBezTo>
                  <a:cubicBezTo>
                    <a:pt x="1794" y="2971"/>
                    <a:pt x="1987" y="2934"/>
                    <a:pt x="2171" y="2858"/>
                  </a:cubicBezTo>
                  <a:cubicBezTo>
                    <a:pt x="2726" y="2628"/>
                    <a:pt x="3088" y="2087"/>
                    <a:pt x="3088" y="1486"/>
                  </a:cubicBezTo>
                  <a:cubicBezTo>
                    <a:pt x="3088" y="666"/>
                    <a:pt x="2423" y="1"/>
                    <a:pt x="16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30"/>
            <p:cNvSpPr/>
            <p:nvPr/>
          </p:nvSpPr>
          <p:spPr>
            <a:xfrm>
              <a:off x="-1293588" y="1933966"/>
              <a:ext cx="77225" cy="74275"/>
            </a:xfrm>
            <a:custGeom>
              <a:avLst/>
              <a:gdLst/>
              <a:ahLst/>
              <a:cxnLst/>
              <a:rect l="l" t="t" r="r" b="b"/>
              <a:pathLst>
                <a:path w="3089" h="2971" extrusionOk="0">
                  <a:moveTo>
                    <a:pt x="1603" y="1"/>
                  </a:moveTo>
                  <a:cubicBezTo>
                    <a:pt x="1002" y="1"/>
                    <a:pt x="460" y="362"/>
                    <a:pt x="231" y="917"/>
                  </a:cubicBezTo>
                  <a:cubicBezTo>
                    <a:pt x="1" y="1471"/>
                    <a:pt x="128" y="2111"/>
                    <a:pt x="553" y="2535"/>
                  </a:cubicBezTo>
                  <a:cubicBezTo>
                    <a:pt x="837" y="2820"/>
                    <a:pt x="1216" y="2971"/>
                    <a:pt x="1603" y="2971"/>
                  </a:cubicBezTo>
                  <a:cubicBezTo>
                    <a:pt x="1795" y="2971"/>
                    <a:pt x="1988" y="2934"/>
                    <a:pt x="2172" y="2857"/>
                  </a:cubicBezTo>
                  <a:cubicBezTo>
                    <a:pt x="2726" y="2628"/>
                    <a:pt x="3088" y="2087"/>
                    <a:pt x="3088" y="1486"/>
                  </a:cubicBezTo>
                  <a:cubicBezTo>
                    <a:pt x="3088" y="665"/>
                    <a:pt x="2423" y="1"/>
                    <a:pt x="16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0"/>
            <p:cNvSpPr/>
            <p:nvPr/>
          </p:nvSpPr>
          <p:spPr>
            <a:xfrm>
              <a:off x="-1177750" y="1816817"/>
              <a:ext cx="77225" cy="74300"/>
            </a:xfrm>
            <a:custGeom>
              <a:avLst/>
              <a:gdLst/>
              <a:ahLst/>
              <a:cxnLst/>
              <a:rect l="l" t="t" r="r" b="b"/>
              <a:pathLst>
                <a:path w="3089" h="2972" extrusionOk="0">
                  <a:moveTo>
                    <a:pt x="1602" y="1"/>
                  </a:moveTo>
                  <a:cubicBezTo>
                    <a:pt x="1001" y="1"/>
                    <a:pt x="460" y="362"/>
                    <a:pt x="231" y="917"/>
                  </a:cubicBezTo>
                  <a:cubicBezTo>
                    <a:pt x="1" y="1473"/>
                    <a:pt x="128" y="2112"/>
                    <a:pt x="553" y="2536"/>
                  </a:cubicBezTo>
                  <a:cubicBezTo>
                    <a:pt x="837" y="2820"/>
                    <a:pt x="1216" y="2971"/>
                    <a:pt x="1602" y="2971"/>
                  </a:cubicBezTo>
                  <a:cubicBezTo>
                    <a:pt x="1794" y="2971"/>
                    <a:pt x="1987" y="2934"/>
                    <a:pt x="2171" y="2857"/>
                  </a:cubicBezTo>
                  <a:cubicBezTo>
                    <a:pt x="2726" y="2628"/>
                    <a:pt x="3089" y="2087"/>
                    <a:pt x="3089" y="1486"/>
                  </a:cubicBezTo>
                  <a:cubicBezTo>
                    <a:pt x="3089" y="665"/>
                    <a:pt x="2423" y="1"/>
                    <a:pt x="160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0"/>
            <p:cNvSpPr/>
            <p:nvPr/>
          </p:nvSpPr>
          <p:spPr>
            <a:xfrm>
              <a:off x="-1254975" y="1651134"/>
              <a:ext cx="77225" cy="74300"/>
            </a:xfrm>
            <a:custGeom>
              <a:avLst/>
              <a:gdLst/>
              <a:ahLst/>
              <a:cxnLst/>
              <a:rect l="l" t="t" r="r" b="b"/>
              <a:pathLst>
                <a:path w="3089" h="2972" extrusionOk="0">
                  <a:moveTo>
                    <a:pt x="1603" y="1"/>
                  </a:moveTo>
                  <a:cubicBezTo>
                    <a:pt x="1002" y="1"/>
                    <a:pt x="460" y="363"/>
                    <a:pt x="231" y="918"/>
                  </a:cubicBezTo>
                  <a:cubicBezTo>
                    <a:pt x="1" y="1473"/>
                    <a:pt x="128" y="2112"/>
                    <a:pt x="553" y="2537"/>
                  </a:cubicBezTo>
                  <a:cubicBezTo>
                    <a:pt x="837" y="2821"/>
                    <a:pt x="1217" y="2972"/>
                    <a:pt x="1604" y="2972"/>
                  </a:cubicBezTo>
                  <a:cubicBezTo>
                    <a:pt x="1795" y="2972"/>
                    <a:pt x="1988" y="2935"/>
                    <a:pt x="2172" y="2859"/>
                  </a:cubicBezTo>
                  <a:cubicBezTo>
                    <a:pt x="2726" y="2629"/>
                    <a:pt x="3088" y="2087"/>
                    <a:pt x="3088" y="1486"/>
                  </a:cubicBezTo>
                  <a:cubicBezTo>
                    <a:pt x="3088" y="666"/>
                    <a:pt x="2423" y="1"/>
                    <a:pt x="16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0"/>
            <p:cNvSpPr/>
            <p:nvPr/>
          </p:nvSpPr>
          <p:spPr>
            <a:xfrm rot="13492310" flipH="1" flipV="1">
              <a:off x="4482174" y="1663545"/>
              <a:ext cx="1083901" cy="615119"/>
            </a:xfrm>
            <a:custGeom>
              <a:avLst/>
              <a:gdLst/>
              <a:ahLst/>
              <a:cxnLst/>
              <a:rect l="l" t="t" r="r" b="b"/>
              <a:pathLst>
                <a:path w="37703" h="31754" extrusionOk="0">
                  <a:moveTo>
                    <a:pt x="13075" y="1"/>
                  </a:moveTo>
                  <a:lnTo>
                    <a:pt x="13075" y="1"/>
                  </a:lnTo>
                  <a:cubicBezTo>
                    <a:pt x="12332" y="1193"/>
                    <a:pt x="11589" y="2385"/>
                    <a:pt x="10931" y="3625"/>
                  </a:cubicBezTo>
                  <a:cubicBezTo>
                    <a:pt x="10476" y="4486"/>
                    <a:pt x="10057" y="5381"/>
                    <a:pt x="9880" y="6339"/>
                  </a:cubicBezTo>
                  <a:cubicBezTo>
                    <a:pt x="9717" y="7223"/>
                    <a:pt x="9855" y="7974"/>
                    <a:pt x="10102" y="8729"/>
                  </a:cubicBezTo>
                  <a:cubicBezTo>
                    <a:pt x="10102" y="8731"/>
                    <a:pt x="10102" y="8733"/>
                    <a:pt x="10101" y="8735"/>
                  </a:cubicBezTo>
                  <a:cubicBezTo>
                    <a:pt x="8952" y="7266"/>
                    <a:pt x="7618" y="6381"/>
                    <a:pt x="5680" y="5975"/>
                  </a:cubicBezTo>
                  <a:cubicBezTo>
                    <a:pt x="4167" y="5659"/>
                    <a:pt x="2585" y="5534"/>
                    <a:pt x="1198" y="4854"/>
                  </a:cubicBezTo>
                  <a:lnTo>
                    <a:pt x="1198" y="4854"/>
                  </a:lnTo>
                  <a:cubicBezTo>
                    <a:pt x="2051" y="6359"/>
                    <a:pt x="3406" y="7574"/>
                    <a:pt x="4995" y="8258"/>
                  </a:cubicBezTo>
                  <a:cubicBezTo>
                    <a:pt x="6621" y="8959"/>
                    <a:pt x="8421" y="9099"/>
                    <a:pt x="10194" y="9204"/>
                  </a:cubicBezTo>
                  <a:cubicBezTo>
                    <a:pt x="10491" y="10445"/>
                    <a:pt x="10870" y="11665"/>
                    <a:pt x="11328" y="12858"/>
                  </a:cubicBezTo>
                  <a:cubicBezTo>
                    <a:pt x="9901" y="11208"/>
                    <a:pt x="8235" y="10186"/>
                    <a:pt x="5901" y="9699"/>
                  </a:cubicBezTo>
                  <a:cubicBezTo>
                    <a:pt x="3910" y="9281"/>
                    <a:pt x="1827" y="9117"/>
                    <a:pt x="0" y="8222"/>
                  </a:cubicBezTo>
                  <a:lnTo>
                    <a:pt x="0" y="8222"/>
                  </a:lnTo>
                  <a:cubicBezTo>
                    <a:pt x="1124" y="10203"/>
                    <a:pt x="2908" y="11803"/>
                    <a:pt x="4999" y="12703"/>
                  </a:cubicBezTo>
                  <a:cubicBezTo>
                    <a:pt x="7115" y="13615"/>
                    <a:pt x="9455" y="13806"/>
                    <a:pt x="11759" y="13944"/>
                  </a:cubicBezTo>
                  <a:cubicBezTo>
                    <a:pt x="12407" y="15455"/>
                    <a:pt x="13189" y="16914"/>
                    <a:pt x="14075" y="18309"/>
                  </a:cubicBezTo>
                  <a:cubicBezTo>
                    <a:pt x="12705" y="17554"/>
                    <a:pt x="11244" y="17170"/>
                    <a:pt x="9503" y="17170"/>
                  </a:cubicBezTo>
                  <a:cubicBezTo>
                    <a:pt x="9360" y="17170"/>
                    <a:pt x="9215" y="17173"/>
                    <a:pt x="9068" y="17178"/>
                  </a:cubicBezTo>
                  <a:cubicBezTo>
                    <a:pt x="7801" y="17222"/>
                    <a:pt x="6522" y="17370"/>
                    <a:pt x="5256" y="17370"/>
                  </a:cubicBezTo>
                  <a:cubicBezTo>
                    <a:pt x="4492" y="17370"/>
                    <a:pt x="3733" y="17316"/>
                    <a:pt x="2984" y="17153"/>
                  </a:cubicBezTo>
                  <a:lnTo>
                    <a:pt x="2984" y="17153"/>
                  </a:lnTo>
                  <a:cubicBezTo>
                    <a:pt x="4549" y="18809"/>
                    <a:pt x="6663" y="19936"/>
                    <a:pt x="8910" y="20311"/>
                  </a:cubicBezTo>
                  <a:cubicBezTo>
                    <a:pt x="9575" y="20422"/>
                    <a:pt x="10244" y="20469"/>
                    <a:pt x="10915" y="20469"/>
                  </a:cubicBezTo>
                  <a:cubicBezTo>
                    <a:pt x="12352" y="20469"/>
                    <a:pt x="13797" y="20254"/>
                    <a:pt x="15227" y="20000"/>
                  </a:cubicBezTo>
                  <a:cubicBezTo>
                    <a:pt x="16188" y="21313"/>
                    <a:pt x="17254" y="22546"/>
                    <a:pt x="18414" y="23690"/>
                  </a:cubicBezTo>
                  <a:cubicBezTo>
                    <a:pt x="17531" y="23409"/>
                    <a:pt x="16639" y="23265"/>
                    <a:pt x="15699" y="23265"/>
                  </a:cubicBezTo>
                  <a:cubicBezTo>
                    <a:pt x="14969" y="23265"/>
                    <a:pt x="14211" y="23352"/>
                    <a:pt x="13406" y="23531"/>
                  </a:cubicBezTo>
                  <a:cubicBezTo>
                    <a:pt x="11502" y="23952"/>
                    <a:pt x="9619" y="24619"/>
                    <a:pt x="7677" y="24619"/>
                  </a:cubicBezTo>
                  <a:cubicBezTo>
                    <a:pt x="7591" y="24619"/>
                    <a:pt x="7505" y="24618"/>
                    <a:pt x="7420" y="24615"/>
                  </a:cubicBezTo>
                  <a:lnTo>
                    <a:pt x="7420" y="24615"/>
                  </a:lnTo>
                  <a:cubicBezTo>
                    <a:pt x="9212" y="25923"/>
                    <a:pt x="11425" y="26643"/>
                    <a:pt x="13644" y="26643"/>
                  </a:cubicBezTo>
                  <a:cubicBezTo>
                    <a:pt x="13703" y="26643"/>
                    <a:pt x="13762" y="26642"/>
                    <a:pt x="13820" y="26641"/>
                  </a:cubicBezTo>
                  <a:cubicBezTo>
                    <a:pt x="15960" y="26603"/>
                    <a:pt x="18020" y="25920"/>
                    <a:pt x="20031" y="25164"/>
                  </a:cubicBezTo>
                  <a:cubicBezTo>
                    <a:pt x="21220" y="26170"/>
                    <a:pt x="22478" y="27089"/>
                    <a:pt x="23813" y="27878"/>
                  </a:cubicBezTo>
                  <a:cubicBezTo>
                    <a:pt x="23724" y="27875"/>
                    <a:pt x="23634" y="27874"/>
                    <a:pt x="23545" y="27874"/>
                  </a:cubicBezTo>
                  <a:cubicBezTo>
                    <a:pt x="22441" y="27874"/>
                    <a:pt x="21319" y="28080"/>
                    <a:pt x="20113" y="28524"/>
                  </a:cubicBezTo>
                  <a:cubicBezTo>
                    <a:pt x="18204" y="29224"/>
                    <a:pt x="16350" y="30187"/>
                    <a:pt x="14326" y="30394"/>
                  </a:cubicBezTo>
                  <a:cubicBezTo>
                    <a:pt x="15868" y="31231"/>
                    <a:pt x="17622" y="31668"/>
                    <a:pt x="19376" y="31668"/>
                  </a:cubicBezTo>
                  <a:cubicBezTo>
                    <a:pt x="19899" y="31668"/>
                    <a:pt x="20422" y="31629"/>
                    <a:pt x="20940" y="31550"/>
                  </a:cubicBezTo>
                  <a:cubicBezTo>
                    <a:pt x="22991" y="31238"/>
                    <a:pt x="24886" y="30333"/>
                    <a:pt x="26725" y="29350"/>
                  </a:cubicBezTo>
                  <a:cubicBezTo>
                    <a:pt x="27435" y="29657"/>
                    <a:pt x="28154" y="29942"/>
                    <a:pt x="28892" y="30182"/>
                  </a:cubicBezTo>
                  <a:cubicBezTo>
                    <a:pt x="31663" y="31082"/>
                    <a:pt x="34509" y="31515"/>
                    <a:pt x="37407" y="31753"/>
                  </a:cubicBezTo>
                  <a:cubicBezTo>
                    <a:pt x="37413" y="31753"/>
                    <a:pt x="37420" y="31754"/>
                    <a:pt x="37426" y="31754"/>
                  </a:cubicBezTo>
                  <a:cubicBezTo>
                    <a:pt x="37652" y="31754"/>
                    <a:pt x="37703" y="31399"/>
                    <a:pt x="37465" y="31377"/>
                  </a:cubicBezTo>
                  <a:cubicBezTo>
                    <a:pt x="34064" y="31056"/>
                    <a:pt x="30668" y="29938"/>
                    <a:pt x="27539" y="28396"/>
                  </a:cubicBezTo>
                  <a:cubicBezTo>
                    <a:pt x="27512" y="28262"/>
                    <a:pt x="27499" y="28127"/>
                    <a:pt x="27497" y="27991"/>
                  </a:cubicBezTo>
                  <a:cubicBezTo>
                    <a:pt x="27493" y="27403"/>
                    <a:pt x="27668" y="26832"/>
                    <a:pt x="27766" y="26251"/>
                  </a:cubicBezTo>
                  <a:cubicBezTo>
                    <a:pt x="28059" y="24530"/>
                    <a:pt x="27662" y="22748"/>
                    <a:pt x="26948" y="21153"/>
                  </a:cubicBezTo>
                  <a:cubicBezTo>
                    <a:pt x="26236" y="19559"/>
                    <a:pt x="25220" y="18123"/>
                    <a:pt x="24209" y="16698"/>
                  </a:cubicBezTo>
                  <a:lnTo>
                    <a:pt x="24209" y="16698"/>
                  </a:lnTo>
                  <a:cubicBezTo>
                    <a:pt x="24209" y="18545"/>
                    <a:pt x="24210" y="20395"/>
                    <a:pt x="24341" y="22239"/>
                  </a:cubicBezTo>
                  <a:cubicBezTo>
                    <a:pt x="24431" y="23519"/>
                    <a:pt x="24588" y="24810"/>
                    <a:pt x="25058" y="26003"/>
                  </a:cubicBezTo>
                  <a:cubicBezTo>
                    <a:pt x="25312" y="26644"/>
                    <a:pt x="25647" y="27163"/>
                    <a:pt x="26042" y="27618"/>
                  </a:cubicBezTo>
                  <a:cubicBezTo>
                    <a:pt x="25245" y="27179"/>
                    <a:pt x="24470" y="26718"/>
                    <a:pt x="23720" y="26234"/>
                  </a:cubicBezTo>
                  <a:cubicBezTo>
                    <a:pt x="22707" y="25582"/>
                    <a:pt x="21728" y="24875"/>
                    <a:pt x="20789" y="24118"/>
                  </a:cubicBezTo>
                  <a:cubicBezTo>
                    <a:pt x="20793" y="24075"/>
                    <a:pt x="20788" y="24029"/>
                    <a:pt x="20794" y="23987"/>
                  </a:cubicBezTo>
                  <a:cubicBezTo>
                    <a:pt x="20867" y="23403"/>
                    <a:pt x="21117" y="22860"/>
                    <a:pt x="21292" y="22299"/>
                  </a:cubicBezTo>
                  <a:cubicBezTo>
                    <a:pt x="21811" y="20631"/>
                    <a:pt x="21655" y="18812"/>
                    <a:pt x="21161" y="17136"/>
                  </a:cubicBezTo>
                  <a:cubicBezTo>
                    <a:pt x="20666" y="15462"/>
                    <a:pt x="19850" y="13903"/>
                    <a:pt x="19039" y="12356"/>
                  </a:cubicBezTo>
                  <a:cubicBezTo>
                    <a:pt x="18794" y="14187"/>
                    <a:pt x="18548" y="16022"/>
                    <a:pt x="18432" y="17866"/>
                  </a:cubicBezTo>
                  <a:cubicBezTo>
                    <a:pt x="18352" y="19145"/>
                    <a:pt x="18334" y="20446"/>
                    <a:pt x="18642" y="21692"/>
                  </a:cubicBezTo>
                  <a:cubicBezTo>
                    <a:pt x="18708" y="21951"/>
                    <a:pt x="18793" y="22206"/>
                    <a:pt x="18895" y="22454"/>
                  </a:cubicBezTo>
                  <a:cubicBezTo>
                    <a:pt x="17921" y="21537"/>
                    <a:pt x="17003" y="20560"/>
                    <a:pt x="16148" y="19531"/>
                  </a:cubicBezTo>
                  <a:cubicBezTo>
                    <a:pt x="16159" y="19340"/>
                    <a:pt x="16193" y="19153"/>
                    <a:pt x="16251" y="18971"/>
                  </a:cubicBezTo>
                  <a:cubicBezTo>
                    <a:pt x="16428" y="18410"/>
                    <a:pt x="16773" y="17921"/>
                    <a:pt x="17047" y="17402"/>
                  </a:cubicBezTo>
                  <a:cubicBezTo>
                    <a:pt x="17862" y="15857"/>
                    <a:pt x="18039" y="14040"/>
                    <a:pt x="17859" y="12302"/>
                  </a:cubicBezTo>
                  <a:cubicBezTo>
                    <a:pt x="17678" y="10565"/>
                    <a:pt x="17160" y="8884"/>
                    <a:pt x="16644" y="7215"/>
                  </a:cubicBezTo>
                  <a:cubicBezTo>
                    <a:pt x="16069" y="8972"/>
                    <a:pt x="15493" y="10730"/>
                    <a:pt x="15043" y="12522"/>
                  </a:cubicBezTo>
                  <a:cubicBezTo>
                    <a:pt x="14731" y="13766"/>
                    <a:pt x="14477" y="15042"/>
                    <a:pt x="14553" y="16322"/>
                  </a:cubicBezTo>
                  <a:cubicBezTo>
                    <a:pt x="14587" y="16909"/>
                    <a:pt x="14711" y="17427"/>
                    <a:pt x="14889" y="17912"/>
                  </a:cubicBezTo>
                  <a:cubicBezTo>
                    <a:pt x="14467" y="17331"/>
                    <a:pt x="14059" y="16740"/>
                    <a:pt x="13677" y="16129"/>
                  </a:cubicBezTo>
                  <a:cubicBezTo>
                    <a:pt x="13155" y="15295"/>
                    <a:pt x="12693" y="14427"/>
                    <a:pt x="12256" y="13544"/>
                  </a:cubicBezTo>
                  <a:cubicBezTo>
                    <a:pt x="12307" y="13409"/>
                    <a:pt x="12371" y="13278"/>
                    <a:pt x="12446" y="13155"/>
                  </a:cubicBezTo>
                  <a:cubicBezTo>
                    <a:pt x="12753" y="12654"/>
                    <a:pt x="13205" y="12261"/>
                    <a:pt x="13596" y="11822"/>
                  </a:cubicBezTo>
                  <a:cubicBezTo>
                    <a:pt x="14756" y="10516"/>
                    <a:pt x="15362" y="8793"/>
                    <a:pt x="15602" y="7063"/>
                  </a:cubicBezTo>
                  <a:cubicBezTo>
                    <a:pt x="15841" y="5333"/>
                    <a:pt x="15739" y="3577"/>
                    <a:pt x="15636" y="1833"/>
                  </a:cubicBezTo>
                  <a:lnTo>
                    <a:pt x="15636" y="1833"/>
                  </a:lnTo>
                  <a:cubicBezTo>
                    <a:pt x="14659" y="3402"/>
                    <a:pt x="13680" y="4972"/>
                    <a:pt x="12814" y="6605"/>
                  </a:cubicBezTo>
                  <a:cubicBezTo>
                    <a:pt x="12215" y="7737"/>
                    <a:pt x="11664" y="8916"/>
                    <a:pt x="11431" y="10177"/>
                  </a:cubicBezTo>
                  <a:cubicBezTo>
                    <a:pt x="11348" y="10632"/>
                    <a:pt x="11322" y="11095"/>
                    <a:pt x="11354" y="11557"/>
                  </a:cubicBezTo>
                  <a:cubicBezTo>
                    <a:pt x="11025" y="10759"/>
                    <a:pt x="10719" y="9951"/>
                    <a:pt x="10445" y="9133"/>
                  </a:cubicBezTo>
                  <a:cubicBezTo>
                    <a:pt x="10482" y="8945"/>
                    <a:pt x="10552" y="8765"/>
                    <a:pt x="10651" y="8601"/>
                  </a:cubicBezTo>
                  <a:cubicBezTo>
                    <a:pt x="10884" y="8220"/>
                    <a:pt x="11228" y="7921"/>
                    <a:pt x="11524" y="7588"/>
                  </a:cubicBezTo>
                  <a:cubicBezTo>
                    <a:pt x="12405" y="6596"/>
                    <a:pt x="12866" y="5288"/>
                    <a:pt x="13047" y="3974"/>
                  </a:cubicBezTo>
                  <a:cubicBezTo>
                    <a:pt x="13229" y="2659"/>
                    <a:pt x="13152" y="1326"/>
                    <a:pt x="1307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0"/>
            <p:cNvSpPr/>
            <p:nvPr/>
          </p:nvSpPr>
          <p:spPr>
            <a:xfrm rot="15739161">
              <a:off x="-2085568" y="657847"/>
              <a:ext cx="1856300" cy="694100"/>
            </a:xfrm>
            <a:custGeom>
              <a:avLst/>
              <a:gdLst/>
              <a:ahLst/>
              <a:cxnLst/>
              <a:rect l="l" t="t" r="r" b="b"/>
              <a:pathLst>
                <a:path w="74252" h="27764" extrusionOk="0">
                  <a:moveTo>
                    <a:pt x="37067" y="0"/>
                  </a:moveTo>
                  <a:lnTo>
                    <a:pt x="37067" y="0"/>
                  </a:lnTo>
                  <a:cubicBezTo>
                    <a:pt x="32846" y="1630"/>
                    <a:pt x="29110" y="4495"/>
                    <a:pt x="26442" y="8150"/>
                  </a:cubicBezTo>
                  <a:cubicBezTo>
                    <a:pt x="26072" y="8658"/>
                    <a:pt x="25726" y="9189"/>
                    <a:pt x="25307" y="9658"/>
                  </a:cubicBezTo>
                  <a:cubicBezTo>
                    <a:pt x="25187" y="9792"/>
                    <a:pt x="24949" y="9970"/>
                    <a:pt x="24719" y="10161"/>
                  </a:cubicBezTo>
                  <a:cubicBezTo>
                    <a:pt x="22410" y="10521"/>
                    <a:pt x="20112" y="10970"/>
                    <a:pt x="17830" y="11492"/>
                  </a:cubicBezTo>
                  <a:cubicBezTo>
                    <a:pt x="19016" y="10613"/>
                    <a:pt x="20056" y="9538"/>
                    <a:pt x="20870" y="8307"/>
                  </a:cubicBezTo>
                  <a:cubicBezTo>
                    <a:pt x="22375" y="6028"/>
                    <a:pt x="23109" y="3341"/>
                    <a:pt x="23820" y="706"/>
                  </a:cubicBezTo>
                  <a:lnTo>
                    <a:pt x="23820" y="706"/>
                  </a:lnTo>
                  <a:cubicBezTo>
                    <a:pt x="19889" y="2946"/>
                    <a:pt x="16623" y="6338"/>
                    <a:pt x="14530" y="10350"/>
                  </a:cubicBezTo>
                  <a:cubicBezTo>
                    <a:pt x="14240" y="10906"/>
                    <a:pt x="13976" y="11483"/>
                    <a:pt x="13632" y="12010"/>
                  </a:cubicBezTo>
                  <a:cubicBezTo>
                    <a:pt x="13519" y="12182"/>
                    <a:pt x="13263" y="12431"/>
                    <a:pt x="13043" y="12690"/>
                  </a:cubicBezTo>
                  <a:cubicBezTo>
                    <a:pt x="10932" y="13265"/>
                    <a:pt x="8840" y="13901"/>
                    <a:pt x="6758" y="14576"/>
                  </a:cubicBezTo>
                  <a:cubicBezTo>
                    <a:pt x="5645" y="14936"/>
                    <a:pt x="4533" y="15297"/>
                    <a:pt x="3437" y="15708"/>
                  </a:cubicBezTo>
                  <a:cubicBezTo>
                    <a:pt x="2332" y="16124"/>
                    <a:pt x="1173" y="16476"/>
                    <a:pt x="158" y="17082"/>
                  </a:cubicBezTo>
                  <a:cubicBezTo>
                    <a:pt x="1" y="17177"/>
                    <a:pt x="102" y="17419"/>
                    <a:pt x="266" y="17419"/>
                  </a:cubicBezTo>
                  <a:cubicBezTo>
                    <a:pt x="273" y="17419"/>
                    <a:pt x="279" y="17418"/>
                    <a:pt x="285" y="17418"/>
                  </a:cubicBezTo>
                  <a:cubicBezTo>
                    <a:pt x="1293" y="17304"/>
                    <a:pt x="2257" y="16963"/>
                    <a:pt x="3230" y="16690"/>
                  </a:cubicBezTo>
                  <a:cubicBezTo>
                    <a:pt x="4273" y="16399"/>
                    <a:pt x="5310" y="16092"/>
                    <a:pt x="6348" y="15780"/>
                  </a:cubicBezTo>
                  <a:cubicBezTo>
                    <a:pt x="8333" y="15185"/>
                    <a:pt x="10330" y="14634"/>
                    <a:pt x="12330" y="14087"/>
                  </a:cubicBezTo>
                  <a:cubicBezTo>
                    <a:pt x="12741" y="13975"/>
                    <a:pt x="13153" y="13873"/>
                    <a:pt x="13565" y="13764"/>
                  </a:cubicBezTo>
                  <a:cubicBezTo>
                    <a:pt x="13874" y="13939"/>
                    <a:pt x="14229" y="14092"/>
                    <a:pt x="14404" y="14219"/>
                  </a:cubicBezTo>
                  <a:cubicBezTo>
                    <a:pt x="14914" y="14589"/>
                    <a:pt x="15364" y="15036"/>
                    <a:pt x="15834" y="15454"/>
                  </a:cubicBezTo>
                  <a:cubicBezTo>
                    <a:pt x="19211" y="18465"/>
                    <a:pt x="23467" y="20479"/>
                    <a:pt x="27937" y="21181"/>
                  </a:cubicBezTo>
                  <a:cubicBezTo>
                    <a:pt x="26338" y="18969"/>
                    <a:pt x="24699" y="16717"/>
                    <a:pt x="22486" y="15118"/>
                  </a:cubicBezTo>
                  <a:cubicBezTo>
                    <a:pt x="20883" y="13961"/>
                    <a:pt x="19003" y="13214"/>
                    <a:pt x="17055" y="12895"/>
                  </a:cubicBezTo>
                  <a:cubicBezTo>
                    <a:pt x="19623" y="12293"/>
                    <a:pt x="22206" y="11766"/>
                    <a:pt x="24811" y="11362"/>
                  </a:cubicBezTo>
                  <a:cubicBezTo>
                    <a:pt x="24852" y="11357"/>
                    <a:pt x="24891" y="11351"/>
                    <a:pt x="24931" y="11345"/>
                  </a:cubicBezTo>
                  <a:cubicBezTo>
                    <a:pt x="25221" y="11579"/>
                    <a:pt x="25579" y="11798"/>
                    <a:pt x="25742" y="11959"/>
                  </a:cubicBezTo>
                  <a:cubicBezTo>
                    <a:pt x="26190" y="12401"/>
                    <a:pt x="26570" y="12909"/>
                    <a:pt x="26970" y="13393"/>
                  </a:cubicBezTo>
                  <a:cubicBezTo>
                    <a:pt x="29861" y="16873"/>
                    <a:pt x="33768" y="19500"/>
                    <a:pt x="38084" y="20862"/>
                  </a:cubicBezTo>
                  <a:cubicBezTo>
                    <a:pt x="36833" y="18436"/>
                    <a:pt x="35550" y="15963"/>
                    <a:pt x="33599" y="14053"/>
                  </a:cubicBezTo>
                  <a:cubicBezTo>
                    <a:pt x="32081" y="12568"/>
                    <a:pt x="30179" y="11495"/>
                    <a:pt x="28141" y="10911"/>
                  </a:cubicBezTo>
                  <a:cubicBezTo>
                    <a:pt x="30828" y="10595"/>
                    <a:pt x="33527" y="10405"/>
                    <a:pt x="36225" y="10374"/>
                  </a:cubicBezTo>
                  <a:cubicBezTo>
                    <a:pt x="36365" y="10505"/>
                    <a:pt x="36497" y="10626"/>
                    <a:pt x="36569" y="10720"/>
                  </a:cubicBezTo>
                  <a:cubicBezTo>
                    <a:pt x="36884" y="11132"/>
                    <a:pt x="37137" y="11592"/>
                    <a:pt x="37411" y="12033"/>
                  </a:cubicBezTo>
                  <a:cubicBezTo>
                    <a:pt x="39382" y="15211"/>
                    <a:pt x="42284" y="17804"/>
                    <a:pt x="45661" y="19409"/>
                  </a:cubicBezTo>
                  <a:cubicBezTo>
                    <a:pt x="44912" y="17280"/>
                    <a:pt x="44142" y="15111"/>
                    <a:pt x="42761" y="13326"/>
                  </a:cubicBezTo>
                  <a:cubicBezTo>
                    <a:pt x="41818" y="12105"/>
                    <a:pt x="40593" y="11111"/>
                    <a:pt x="39221" y="10406"/>
                  </a:cubicBezTo>
                  <a:lnTo>
                    <a:pt x="39221" y="10406"/>
                  </a:lnTo>
                  <a:cubicBezTo>
                    <a:pt x="41353" y="10478"/>
                    <a:pt x="43481" y="10657"/>
                    <a:pt x="45600" y="10959"/>
                  </a:cubicBezTo>
                  <a:cubicBezTo>
                    <a:pt x="45795" y="11206"/>
                    <a:pt x="46058" y="11456"/>
                    <a:pt x="46165" y="11619"/>
                  </a:cubicBezTo>
                  <a:cubicBezTo>
                    <a:pt x="46449" y="12055"/>
                    <a:pt x="46666" y="12532"/>
                    <a:pt x="46905" y="12993"/>
                  </a:cubicBezTo>
                  <a:cubicBezTo>
                    <a:pt x="48628" y="16313"/>
                    <a:pt x="51322" y="19119"/>
                    <a:pt x="54567" y="20978"/>
                  </a:cubicBezTo>
                  <a:cubicBezTo>
                    <a:pt x="53983" y="18798"/>
                    <a:pt x="53380" y="16576"/>
                    <a:pt x="52141" y="14691"/>
                  </a:cubicBezTo>
                  <a:cubicBezTo>
                    <a:pt x="51303" y="13418"/>
                    <a:pt x="50178" y="12343"/>
                    <a:pt x="48885" y="11540"/>
                  </a:cubicBezTo>
                  <a:lnTo>
                    <a:pt x="48885" y="11540"/>
                  </a:lnTo>
                  <a:cubicBezTo>
                    <a:pt x="50576" y="11893"/>
                    <a:pt x="52230" y="12343"/>
                    <a:pt x="53861" y="12858"/>
                  </a:cubicBezTo>
                  <a:cubicBezTo>
                    <a:pt x="53984" y="13117"/>
                    <a:pt x="54139" y="13377"/>
                    <a:pt x="54193" y="13542"/>
                  </a:cubicBezTo>
                  <a:cubicBezTo>
                    <a:pt x="54357" y="14035"/>
                    <a:pt x="54444" y="14553"/>
                    <a:pt x="54557" y="15059"/>
                  </a:cubicBezTo>
                  <a:cubicBezTo>
                    <a:pt x="55372" y="18709"/>
                    <a:pt x="57257" y="22112"/>
                    <a:pt x="59919" y="24741"/>
                  </a:cubicBezTo>
                  <a:cubicBezTo>
                    <a:pt x="59912" y="22484"/>
                    <a:pt x="59899" y="20181"/>
                    <a:pt x="59184" y="18042"/>
                  </a:cubicBezTo>
                  <a:cubicBezTo>
                    <a:pt x="58632" y="16391"/>
                    <a:pt x="57648" y="14896"/>
                    <a:pt x="56383" y="13704"/>
                  </a:cubicBezTo>
                  <a:lnTo>
                    <a:pt x="56383" y="13704"/>
                  </a:lnTo>
                  <a:cubicBezTo>
                    <a:pt x="57797" y="14208"/>
                    <a:pt x="59201" y="14751"/>
                    <a:pt x="60606" y="15311"/>
                  </a:cubicBezTo>
                  <a:cubicBezTo>
                    <a:pt x="60597" y="15473"/>
                    <a:pt x="60766" y="15610"/>
                    <a:pt x="61016" y="15726"/>
                  </a:cubicBezTo>
                  <a:cubicBezTo>
                    <a:pt x="61138" y="16031"/>
                    <a:pt x="61352" y="16368"/>
                    <a:pt x="61417" y="16565"/>
                  </a:cubicBezTo>
                  <a:cubicBezTo>
                    <a:pt x="61580" y="17059"/>
                    <a:pt x="61667" y="17577"/>
                    <a:pt x="61781" y="18083"/>
                  </a:cubicBezTo>
                  <a:cubicBezTo>
                    <a:pt x="62596" y="21732"/>
                    <a:pt x="64481" y="25137"/>
                    <a:pt x="67143" y="27764"/>
                  </a:cubicBezTo>
                  <a:cubicBezTo>
                    <a:pt x="67136" y="25507"/>
                    <a:pt x="67123" y="23204"/>
                    <a:pt x="66408" y="21065"/>
                  </a:cubicBezTo>
                  <a:cubicBezTo>
                    <a:pt x="65776" y="19176"/>
                    <a:pt x="64580" y="17492"/>
                    <a:pt x="63041" y="16231"/>
                  </a:cubicBezTo>
                  <a:lnTo>
                    <a:pt x="63041" y="16231"/>
                  </a:lnTo>
                  <a:cubicBezTo>
                    <a:pt x="63651" y="16335"/>
                    <a:pt x="64270" y="16388"/>
                    <a:pt x="64890" y="16388"/>
                  </a:cubicBezTo>
                  <a:cubicBezTo>
                    <a:pt x="66155" y="16388"/>
                    <a:pt x="67421" y="16167"/>
                    <a:pt x="68606" y="15715"/>
                  </a:cubicBezTo>
                  <a:cubicBezTo>
                    <a:pt x="70715" y="14911"/>
                    <a:pt x="72503" y="13462"/>
                    <a:pt x="74251" y="12036"/>
                  </a:cubicBezTo>
                  <a:cubicBezTo>
                    <a:pt x="73578" y="11965"/>
                    <a:pt x="72902" y="11930"/>
                    <a:pt x="72225" y="11930"/>
                  </a:cubicBezTo>
                  <a:cubicBezTo>
                    <a:pt x="69163" y="11930"/>
                    <a:pt x="66101" y="12650"/>
                    <a:pt x="63366" y="14030"/>
                  </a:cubicBezTo>
                  <a:cubicBezTo>
                    <a:pt x="62903" y="14263"/>
                    <a:pt x="62447" y="14524"/>
                    <a:pt x="61961" y="14711"/>
                  </a:cubicBezTo>
                  <a:cubicBezTo>
                    <a:pt x="61725" y="14803"/>
                    <a:pt x="61189" y="14856"/>
                    <a:pt x="60869" y="15007"/>
                  </a:cubicBezTo>
                  <a:cubicBezTo>
                    <a:pt x="59900" y="14393"/>
                    <a:pt x="58885" y="13849"/>
                    <a:pt x="57838" y="13362"/>
                  </a:cubicBezTo>
                  <a:cubicBezTo>
                    <a:pt x="59047" y="13341"/>
                    <a:pt x="60252" y="13123"/>
                    <a:pt x="61382" y="12691"/>
                  </a:cubicBezTo>
                  <a:cubicBezTo>
                    <a:pt x="63491" y="11888"/>
                    <a:pt x="65279" y="10438"/>
                    <a:pt x="67027" y="9012"/>
                  </a:cubicBezTo>
                  <a:cubicBezTo>
                    <a:pt x="66356" y="8941"/>
                    <a:pt x="65680" y="8906"/>
                    <a:pt x="65005" y="8906"/>
                  </a:cubicBezTo>
                  <a:cubicBezTo>
                    <a:pt x="61942" y="8906"/>
                    <a:pt x="58878" y="9626"/>
                    <a:pt x="56142" y="11006"/>
                  </a:cubicBezTo>
                  <a:cubicBezTo>
                    <a:pt x="55679" y="11239"/>
                    <a:pt x="55223" y="11499"/>
                    <a:pt x="54739" y="11687"/>
                  </a:cubicBezTo>
                  <a:cubicBezTo>
                    <a:pt x="54580" y="11749"/>
                    <a:pt x="54286" y="11792"/>
                    <a:pt x="54014" y="11860"/>
                  </a:cubicBezTo>
                  <a:cubicBezTo>
                    <a:pt x="52800" y="11460"/>
                    <a:pt x="51573" y="11112"/>
                    <a:pt x="50349" y="10814"/>
                  </a:cubicBezTo>
                  <a:cubicBezTo>
                    <a:pt x="50021" y="10734"/>
                    <a:pt x="49691" y="10662"/>
                    <a:pt x="49362" y="10588"/>
                  </a:cubicBezTo>
                  <a:cubicBezTo>
                    <a:pt x="50628" y="10266"/>
                    <a:pt x="51835" y="9718"/>
                    <a:pt x="52895" y="8955"/>
                  </a:cubicBezTo>
                  <a:cubicBezTo>
                    <a:pt x="54728" y="7639"/>
                    <a:pt x="56085" y="5779"/>
                    <a:pt x="57410" y="3952"/>
                  </a:cubicBezTo>
                  <a:lnTo>
                    <a:pt x="57410" y="3952"/>
                  </a:lnTo>
                  <a:cubicBezTo>
                    <a:pt x="53714" y="4527"/>
                    <a:pt x="50194" y="6184"/>
                    <a:pt x="47398" y="8667"/>
                  </a:cubicBezTo>
                  <a:cubicBezTo>
                    <a:pt x="47010" y="9013"/>
                    <a:pt x="46636" y="9381"/>
                    <a:pt x="46216" y="9687"/>
                  </a:cubicBezTo>
                  <a:cubicBezTo>
                    <a:pt x="46122" y="9754"/>
                    <a:pt x="45967" y="9830"/>
                    <a:pt x="45799" y="9914"/>
                  </a:cubicBezTo>
                  <a:cubicBezTo>
                    <a:pt x="43892" y="9619"/>
                    <a:pt x="41969" y="9422"/>
                    <a:pt x="40042" y="9314"/>
                  </a:cubicBezTo>
                  <a:cubicBezTo>
                    <a:pt x="41143" y="8897"/>
                    <a:pt x="42176" y="8307"/>
                    <a:pt x="43077" y="7549"/>
                  </a:cubicBezTo>
                  <a:cubicBezTo>
                    <a:pt x="44804" y="6096"/>
                    <a:pt x="46016" y="4138"/>
                    <a:pt x="47197" y="2217"/>
                  </a:cubicBezTo>
                  <a:lnTo>
                    <a:pt x="47197" y="2217"/>
                  </a:lnTo>
                  <a:cubicBezTo>
                    <a:pt x="43556" y="3071"/>
                    <a:pt x="40172" y="4993"/>
                    <a:pt x="37574" y="7682"/>
                  </a:cubicBezTo>
                  <a:cubicBezTo>
                    <a:pt x="37213" y="8056"/>
                    <a:pt x="36869" y="8451"/>
                    <a:pt x="36473" y="8787"/>
                  </a:cubicBezTo>
                  <a:cubicBezTo>
                    <a:pt x="36335" y="8905"/>
                    <a:pt x="36048" y="9053"/>
                    <a:pt x="35802" y="9218"/>
                  </a:cubicBezTo>
                  <a:cubicBezTo>
                    <a:pt x="33863" y="9236"/>
                    <a:pt x="31931" y="9337"/>
                    <a:pt x="30005" y="9510"/>
                  </a:cubicBezTo>
                  <a:cubicBezTo>
                    <a:pt x="31124" y="8856"/>
                    <a:pt x="32147" y="8040"/>
                    <a:pt x="33016" y="7077"/>
                  </a:cubicBezTo>
                  <a:cubicBezTo>
                    <a:pt x="34844" y="5050"/>
                    <a:pt x="35970" y="2501"/>
                    <a:pt x="370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p:cNvSpPr txBox="1"/>
          <p:nvPr/>
        </p:nvSpPr>
        <p:spPr>
          <a:xfrm>
            <a:off x="3142695" y="292963"/>
            <a:ext cx="2254928" cy="307777"/>
          </a:xfrm>
          <a:prstGeom prst="rect">
            <a:avLst/>
          </a:prstGeom>
          <a:noFill/>
        </p:spPr>
        <p:txBody>
          <a:bodyPr wrap="square" rtlCol="1">
            <a:spAutoFit/>
          </a:bodyPr>
          <a:lstStyle/>
          <a:p>
            <a:r>
              <a:rPr lang="en-US" dirty="0" smtClean="0"/>
              <a:t> </a:t>
            </a:r>
            <a:endParaRPr lang="ar-LY" dirty="0"/>
          </a:p>
        </p:txBody>
      </p:sp>
      <p:sp>
        <p:nvSpPr>
          <p:cNvPr id="12" name="Google Shape;195;p29"/>
          <p:cNvSpPr txBox="1">
            <a:spLocks noGrp="1"/>
          </p:cNvSpPr>
          <p:nvPr>
            <p:ph type="title"/>
          </p:nvPr>
        </p:nvSpPr>
        <p:spPr>
          <a:xfrm>
            <a:off x="1771119" y="833551"/>
            <a:ext cx="48684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Introduction </a:t>
            </a:r>
            <a:endParaRPr dirty="0"/>
          </a:p>
        </p:txBody>
      </p:sp>
    </p:spTree>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2"/>
          <p:cNvSpPr txBox="1">
            <a:spLocks noGrp="1"/>
          </p:cNvSpPr>
          <p:nvPr>
            <p:ph type="title" idx="6"/>
          </p:nvPr>
        </p:nvSpPr>
        <p:spPr>
          <a:xfrm>
            <a:off x="2270673" y="295713"/>
            <a:ext cx="8175600" cy="9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solidFill>
                  <a:srgbClr val="F1C36A"/>
                </a:solidFill>
              </a:rPr>
              <a:t>K</a:t>
            </a:r>
            <a:r>
              <a:rPr lang="en" dirty="0" smtClean="0">
                <a:solidFill>
                  <a:srgbClr val="F1C36A"/>
                </a:solidFill>
              </a:rPr>
              <a:t>ey components</a:t>
            </a:r>
            <a:endParaRPr dirty="0">
              <a:solidFill>
                <a:srgbClr val="F1C36A"/>
              </a:solidFill>
            </a:endParaRPr>
          </a:p>
        </p:txBody>
      </p:sp>
      <p:grpSp>
        <p:nvGrpSpPr>
          <p:cNvPr id="277" name="Google Shape;277;p32"/>
          <p:cNvGrpSpPr/>
          <p:nvPr/>
        </p:nvGrpSpPr>
        <p:grpSpPr>
          <a:xfrm>
            <a:off x="6096812" y="295713"/>
            <a:ext cx="960140" cy="931930"/>
            <a:chOff x="5137675" y="4677800"/>
            <a:chExt cx="401575" cy="302575"/>
          </a:xfrm>
        </p:grpSpPr>
        <p:sp>
          <p:nvSpPr>
            <p:cNvPr id="278" name="Google Shape;278;p32"/>
            <p:cNvSpPr/>
            <p:nvPr/>
          </p:nvSpPr>
          <p:spPr>
            <a:xfrm>
              <a:off x="5137675" y="4677800"/>
              <a:ext cx="401575" cy="164775"/>
            </a:xfrm>
            <a:custGeom>
              <a:avLst/>
              <a:gdLst/>
              <a:ahLst/>
              <a:cxnLst/>
              <a:rect l="l" t="t" r="r" b="b"/>
              <a:pathLst>
                <a:path w="16063" h="6591" extrusionOk="0">
                  <a:moveTo>
                    <a:pt x="11560" y="1"/>
                  </a:moveTo>
                  <a:cubicBezTo>
                    <a:pt x="6987" y="1"/>
                    <a:pt x="3536" y="2408"/>
                    <a:pt x="410" y="5437"/>
                  </a:cubicBezTo>
                  <a:cubicBezTo>
                    <a:pt x="0" y="5834"/>
                    <a:pt x="305" y="6531"/>
                    <a:pt x="899" y="6586"/>
                  </a:cubicBezTo>
                  <a:cubicBezTo>
                    <a:pt x="932" y="6589"/>
                    <a:pt x="966" y="6590"/>
                    <a:pt x="999" y="6590"/>
                  </a:cubicBezTo>
                  <a:cubicBezTo>
                    <a:pt x="1276" y="6590"/>
                    <a:pt x="1563" y="6492"/>
                    <a:pt x="1841" y="6433"/>
                  </a:cubicBezTo>
                  <a:cubicBezTo>
                    <a:pt x="3185" y="6150"/>
                    <a:pt x="4516" y="5743"/>
                    <a:pt x="5875" y="5601"/>
                  </a:cubicBezTo>
                  <a:cubicBezTo>
                    <a:pt x="8012" y="5376"/>
                    <a:pt x="10168" y="5345"/>
                    <a:pt x="12315" y="5198"/>
                  </a:cubicBezTo>
                  <a:cubicBezTo>
                    <a:pt x="13379" y="5124"/>
                    <a:pt x="14388" y="4838"/>
                    <a:pt x="15260" y="4176"/>
                  </a:cubicBezTo>
                  <a:cubicBezTo>
                    <a:pt x="15776" y="3784"/>
                    <a:pt x="16053" y="3280"/>
                    <a:pt x="16063" y="2539"/>
                  </a:cubicBezTo>
                  <a:cubicBezTo>
                    <a:pt x="15961" y="1645"/>
                    <a:pt x="15450" y="875"/>
                    <a:pt x="14542" y="565"/>
                  </a:cubicBezTo>
                  <a:cubicBezTo>
                    <a:pt x="13621" y="251"/>
                    <a:pt x="12624" y="8"/>
                    <a:pt x="11657" y="1"/>
                  </a:cubicBezTo>
                  <a:cubicBezTo>
                    <a:pt x="11625" y="1"/>
                    <a:pt x="11593" y="1"/>
                    <a:pt x="11560" y="1"/>
                  </a:cubicBezTo>
                  <a:close/>
                </a:path>
              </a:pathLst>
            </a:custGeom>
            <a:solidFill>
              <a:srgbClr val="ABE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2"/>
            <p:cNvSpPr/>
            <p:nvPr/>
          </p:nvSpPr>
          <p:spPr>
            <a:xfrm>
              <a:off x="5213575" y="4847375"/>
              <a:ext cx="263075" cy="133000"/>
            </a:xfrm>
            <a:custGeom>
              <a:avLst/>
              <a:gdLst/>
              <a:ahLst/>
              <a:cxnLst/>
              <a:rect l="l" t="t" r="r" b="b"/>
              <a:pathLst>
                <a:path w="10523" h="5320" extrusionOk="0">
                  <a:moveTo>
                    <a:pt x="4579" y="0"/>
                  </a:moveTo>
                  <a:cubicBezTo>
                    <a:pt x="3262" y="0"/>
                    <a:pt x="1945" y="338"/>
                    <a:pt x="638" y="937"/>
                  </a:cubicBezTo>
                  <a:cubicBezTo>
                    <a:pt x="369" y="1060"/>
                    <a:pt x="0" y="1408"/>
                    <a:pt x="23" y="1613"/>
                  </a:cubicBezTo>
                  <a:cubicBezTo>
                    <a:pt x="52" y="1865"/>
                    <a:pt x="406" y="2153"/>
                    <a:pt x="686" y="2287"/>
                  </a:cubicBezTo>
                  <a:cubicBezTo>
                    <a:pt x="1283" y="2573"/>
                    <a:pt x="1935" y="2744"/>
                    <a:pt x="2543" y="3009"/>
                  </a:cubicBezTo>
                  <a:cubicBezTo>
                    <a:pt x="4097" y="3686"/>
                    <a:pt x="5624" y="4432"/>
                    <a:pt x="7198" y="5057"/>
                  </a:cubicBezTo>
                  <a:cubicBezTo>
                    <a:pt x="7653" y="5236"/>
                    <a:pt x="8181" y="5320"/>
                    <a:pt x="8688" y="5320"/>
                  </a:cubicBezTo>
                  <a:cubicBezTo>
                    <a:pt x="8819" y="5320"/>
                    <a:pt x="8950" y="5314"/>
                    <a:pt x="9077" y="5303"/>
                  </a:cubicBezTo>
                  <a:cubicBezTo>
                    <a:pt x="9944" y="5228"/>
                    <a:pt x="10410" y="4562"/>
                    <a:pt x="10523" y="3633"/>
                  </a:cubicBezTo>
                  <a:cubicBezTo>
                    <a:pt x="10305" y="3154"/>
                    <a:pt x="10185" y="2588"/>
                    <a:pt x="9848" y="2219"/>
                  </a:cubicBezTo>
                  <a:cubicBezTo>
                    <a:pt x="9368" y="1691"/>
                    <a:pt x="8779" y="1208"/>
                    <a:pt x="8146" y="884"/>
                  </a:cubicBezTo>
                  <a:cubicBezTo>
                    <a:pt x="6961" y="276"/>
                    <a:pt x="5770" y="0"/>
                    <a:pt x="4579" y="0"/>
                  </a:cubicBezTo>
                  <a:close/>
                </a:path>
              </a:pathLst>
            </a:custGeom>
            <a:solidFill>
              <a:srgbClr val="ABE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0" name="Google Shape;280;p32"/>
          <p:cNvSpPr txBox="1">
            <a:spLocks noGrp="1"/>
          </p:cNvSpPr>
          <p:nvPr>
            <p:ph type="title"/>
          </p:nvPr>
        </p:nvSpPr>
        <p:spPr>
          <a:xfrm>
            <a:off x="991721" y="3280696"/>
            <a:ext cx="2075700" cy="568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smtClean="0"/>
              <a:t>D</a:t>
            </a:r>
            <a:r>
              <a:rPr lang="en" dirty="0" smtClean="0"/>
              <a:t>irect democracy </a:t>
            </a:r>
            <a:endParaRPr dirty="0"/>
          </a:p>
        </p:txBody>
      </p:sp>
      <p:sp>
        <p:nvSpPr>
          <p:cNvPr id="282" name="Google Shape;282;p32"/>
          <p:cNvSpPr txBox="1">
            <a:spLocks noGrp="1"/>
          </p:cNvSpPr>
          <p:nvPr>
            <p:ph type="title" idx="2"/>
          </p:nvPr>
        </p:nvSpPr>
        <p:spPr>
          <a:xfrm>
            <a:off x="3522374" y="3290732"/>
            <a:ext cx="2075700" cy="568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smtClean="0"/>
              <a:t>M</a:t>
            </a:r>
            <a:r>
              <a:rPr lang="en" dirty="0" smtClean="0"/>
              <a:t>onitory democracy </a:t>
            </a:r>
            <a:endParaRPr dirty="0"/>
          </a:p>
        </p:txBody>
      </p:sp>
      <p:sp>
        <p:nvSpPr>
          <p:cNvPr id="284" name="Google Shape;284;p32"/>
          <p:cNvSpPr txBox="1">
            <a:spLocks noGrp="1"/>
          </p:cNvSpPr>
          <p:nvPr>
            <p:ph type="title" idx="4"/>
          </p:nvPr>
        </p:nvSpPr>
        <p:spPr>
          <a:xfrm>
            <a:off x="6129468" y="3306287"/>
            <a:ext cx="2075700" cy="568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smtClean="0"/>
              <a:t>R</a:t>
            </a:r>
            <a:r>
              <a:rPr lang="en" dirty="0" smtClean="0"/>
              <a:t>epresentative democracy </a:t>
            </a:r>
            <a:endParaRPr dirty="0"/>
          </a:p>
        </p:txBody>
      </p:sp>
      <p:grpSp>
        <p:nvGrpSpPr>
          <p:cNvPr id="286" name="Google Shape;286;p32"/>
          <p:cNvGrpSpPr/>
          <p:nvPr/>
        </p:nvGrpSpPr>
        <p:grpSpPr>
          <a:xfrm>
            <a:off x="1455023" y="1774941"/>
            <a:ext cx="1034815" cy="1136450"/>
            <a:chOff x="9887550" y="272050"/>
            <a:chExt cx="608500" cy="668225"/>
          </a:xfrm>
        </p:grpSpPr>
        <p:sp>
          <p:nvSpPr>
            <p:cNvPr id="287" name="Google Shape;287;p32"/>
            <p:cNvSpPr/>
            <p:nvPr/>
          </p:nvSpPr>
          <p:spPr>
            <a:xfrm>
              <a:off x="10400225" y="496525"/>
              <a:ext cx="95825" cy="59975"/>
            </a:xfrm>
            <a:custGeom>
              <a:avLst/>
              <a:gdLst/>
              <a:ahLst/>
              <a:cxnLst/>
              <a:rect l="l" t="t" r="r" b="b"/>
              <a:pathLst>
                <a:path w="3833" h="2399" extrusionOk="0">
                  <a:moveTo>
                    <a:pt x="2390" y="1"/>
                  </a:moveTo>
                  <a:cubicBezTo>
                    <a:pt x="2306" y="1"/>
                    <a:pt x="2220" y="7"/>
                    <a:pt x="2134" y="20"/>
                  </a:cubicBezTo>
                  <a:cubicBezTo>
                    <a:pt x="1448" y="123"/>
                    <a:pt x="964" y="514"/>
                    <a:pt x="544" y="1017"/>
                  </a:cubicBezTo>
                  <a:cubicBezTo>
                    <a:pt x="1" y="1668"/>
                    <a:pt x="187" y="2164"/>
                    <a:pt x="1035" y="2332"/>
                  </a:cubicBezTo>
                  <a:cubicBezTo>
                    <a:pt x="1188" y="2362"/>
                    <a:pt x="1344" y="2373"/>
                    <a:pt x="1540" y="2398"/>
                  </a:cubicBezTo>
                  <a:cubicBezTo>
                    <a:pt x="1844" y="2346"/>
                    <a:pt x="2181" y="2289"/>
                    <a:pt x="2519" y="2228"/>
                  </a:cubicBezTo>
                  <a:cubicBezTo>
                    <a:pt x="2627" y="2209"/>
                    <a:pt x="2733" y="2182"/>
                    <a:pt x="2837" y="2145"/>
                  </a:cubicBezTo>
                  <a:cubicBezTo>
                    <a:pt x="3375" y="1948"/>
                    <a:pt x="3832" y="1172"/>
                    <a:pt x="3646" y="779"/>
                  </a:cubicBezTo>
                  <a:cubicBezTo>
                    <a:pt x="3405" y="271"/>
                    <a:pt x="2932" y="1"/>
                    <a:pt x="2390"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2"/>
            <p:cNvSpPr/>
            <p:nvPr/>
          </p:nvSpPr>
          <p:spPr>
            <a:xfrm>
              <a:off x="10129075" y="272050"/>
              <a:ext cx="46850" cy="99025"/>
            </a:xfrm>
            <a:custGeom>
              <a:avLst/>
              <a:gdLst/>
              <a:ahLst/>
              <a:cxnLst/>
              <a:rect l="l" t="t" r="r" b="b"/>
              <a:pathLst>
                <a:path w="1874" h="3961" extrusionOk="0">
                  <a:moveTo>
                    <a:pt x="1094" y="1"/>
                  </a:moveTo>
                  <a:cubicBezTo>
                    <a:pt x="922" y="1"/>
                    <a:pt x="585" y="243"/>
                    <a:pt x="474" y="436"/>
                  </a:cubicBezTo>
                  <a:cubicBezTo>
                    <a:pt x="249" y="826"/>
                    <a:pt x="142" y="1285"/>
                    <a:pt x="1" y="1677"/>
                  </a:cubicBezTo>
                  <a:cubicBezTo>
                    <a:pt x="143" y="2326"/>
                    <a:pt x="211" y="2905"/>
                    <a:pt x="412" y="3435"/>
                  </a:cubicBezTo>
                  <a:cubicBezTo>
                    <a:pt x="502" y="3674"/>
                    <a:pt x="843" y="3923"/>
                    <a:pt x="1098" y="3959"/>
                  </a:cubicBezTo>
                  <a:cubicBezTo>
                    <a:pt x="1103" y="3960"/>
                    <a:pt x="1109" y="3961"/>
                    <a:pt x="1115" y="3961"/>
                  </a:cubicBezTo>
                  <a:cubicBezTo>
                    <a:pt x="1288" y="3961"/>
                    <a:pt x="1625" y="3642"/>
                    <a:pt x="1654" y="3440"/>
                  </a:cubicBezTo>
                  <a:cubicBezTo>
                    <a:pt x="1781" y="2537"/>
                    <a:pt x="1873" y="1620"/>
                    <a:pt x="1852" y="712"/>
                  </a:cubicBezTo>
                  <a:cubicBezTo>
                    <a:pt x="1847" y="460"/>
                    <a:pt x="1438" y="132"/>
                    <a:pt x="1143" y="9"/>
                  </a:cubicBezTo>
                  <a:cubicBezTo>
                    <a:pt x="1129" y="3"/>
                    <a:pt x="1112" y="1"/>
                    <a:pt x="1094"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2"/>
            <p:cNvSpPr/>
            <p:nvPr/>
          </p:nvSpPr>
          <p:spPr>
            <a:xfrm>
              <a:off x="10370650" y="733500"/>
              <a:ext cx="72400" cy="73525"/>
            </a:xfrm>
            <a:custGeom>
              <a:avLst/>
              <a:gdLst/>
              <a:ahLst/>
              <a:cxnLst/>
              <a:rect l="l" t="t" r="r" b="b"/>
              <a:pathLst>
                <a:path w="2896" h="2941" extrusionOk="0">
                  <a:moveTo>
                    <a:pt x="843" y="1"/>
                  </a:moveTo>
                  <a:cubicBezTo>
                    <a:pt x="410" y="1"/>
                    <a:pt x="1" y="419"/>
                    <a:pt x="2" y="1020"/>
                  </a:cubicBezTo>
                  <a:cubicBezTo>
                    <a:pt x="37" y="1117"/>
                    <a:pt x="59" y="1364"/>
                    <a:pt x="191" y="1515"/>
                  </a:cubicBezTo>
                  <a:cubicBezTo>
                    <a:pt x="562" y="1949"/>
                    <a:pt x="955" y="2372"/>
                    <a:pt x="1387" y="2746"/>
                  </a:cubicBezTo>
                  <a:cubicBezTo>
                    <a:pt x="1528" y="2868"/>
                    <a:pt x="1690" y="2940"/>
                    <a:pt x="1857" y="2940"/>
                  </a:cubicBezTo>
                  <a:cubicBezTo>
                    <a:pt x="2012" y="2940"/>
                    <a:pt x="2171" y="2878"/>
                    <a:pt x="2320" y="2736"/>
                  </a:cubicBezTo>
                  <a:cubicBezTo>
                    <a:pt x="2713" y="2362"/>
                    <a:pt x="2895" y="1894"/>
                    <a:pt x="2645" y="1576"/>
                  </a:cubicBezTo>
                  <a:cubicBezTo>
                    <a:pt x="2235" y="1058"/>
                    <a:pt x="1791" y="538"/>
                    <a:pt x="1265" y="146"/>
                  </a:cubicBezTo>
                  <a:cubicBezTo>
                    <a:pt x="1131" y="46"/>
                    <a:pt x="986" y="1"/>
                    <a:pt x="843"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2"/>
            <p:cNvSpPr/>
            <p:nvPr/>
          </p:nvSpPr>
          <p:spPr>
            <a:xfrm>
              <a:off x="9978625" y="784150"/>
              <a:ext cx="65800" cy="90500"/>
            </a:xfrm>
            <a:custGeom>
              <a:avLst/>
              <a:gdLst/>
              <a:ahLst/>
              <a:cxnLst/>
              <a:rect l="l" t="t" r="r" b="b"/>
              <a:pathLst>
                <a:path w="2632" h="3620" extrusionOk="0">
                  <a:moveTo>
                    <a:pt x="2162" y="0"/>
                  </a:moveTo>
                  <a:cubicBezTo>
                    <a:pt x="2041" y="0"/>
                    <a:pt x="1859" y="86"/>
                    <a:pt x="1763" y="173"/>
                  </a:cubicBezTo>
                  <a:cubicBezTo>
                    <a:pt x="977" y="886"/>
                    <a:pt x="558" y="1833"/>
                    <a:pt x="151" y="2785"/>
                  </a:cubicBezTo>
                  <a:cubicBezTo>
                    <a:pt x="1" y="3138"/>
                    <a:pt x="210" y="3340"/>
                    <a:pt x="469" y="3524"/>
                  </a:cubicBezTo>
                  <a:cubicBezTo>
                    <a:pt x="563" y="3591"/>
                    <a:pt x="651" y="3620"/>
                    <a:pt x="734" y="3620"/>
                  </a:cubicBezTo>
                  <a:cubicBezTo>
                    <a:pt x="882" y="3620"/>
                    <a:pt x="1014" y="3529"/>
                    <a:pt x="1133" y="3407"/>
                  </a:cubicBezTo>
                  <a:cubicBezTo>
                    <a:pt x="1308" y="3228"/>
                    <a:pt x="1469" y="3036"/>
                    <a:pt x="1618" y="2835"/>
                  </a:cubicBezTo>
                  <a:cubicBezTo>
                    <a:pt x="2127" y="2150"/>
                    <a:pt x="2525" y="1412"/>
                    <a:pt x="2632" y="425"/>
                  </a:cubicBezTo>
                  <a:cubicBezTo>
                    <a:pt x="2539" y="322"/>
                    <a:pt x="2418" y="106"/>
                    <a:pt x="2234" y="14"/>
                  </a:cubicBezTo>
                  <a:cubicBezTo>
                    <a:pt x="2214" y="5"/>
                    <a:pt x="2190" y="0"/>
                    <a:pt x="2162" y="0"/>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2"/>
            <p:cNvSpPr/>
            <p:nvPr/>
          </p:nvSpPr>
          <p:spPr>
            <a:xfrm>
              <a:off x="10225400" y="854925"/>
              <a:ext cx="49350" cy="85350"/>
            </a:xfrm>
            <a:custGeom>
              <a:avLst/>
              <a:gdLst/>
              <a:ahLst/>
              <a:cxnLst/>
              <a:rect l="l" t="t" r="r" b="b"/>
              <a:pathLst>
                <a:path w="1974" h="3414" extrusionOk="0">
                  <a:moveTo>
                    <a:pt x="564" y="1"/>
                  </a:moveTo>
                  <a:cubicBezTo>
                    <a:pt x="549" y="1"/>
                    <a:pt x="536" y="3"/>
                    <a:pt x="526" y="9"/>
                  </a:cubicBezTo>
                  <a:cubicBezTo>
                    <a:pt x="318" y="122"/>
                    <a:pt x="147" y="408"/>
                    <a:pt x="84" y="653"/>
                  </a:cubicBezTo>
                  <a:cubicBezTo>
                    <a:pt x="0" y="978"/>
                    <a:pt x="34" y="1334"/>
                    <a:pt x="19" y="1676"/>
                  </a:cubicBezTo>
                  <a:cubicBezTo>
                    <a:pt x="13" y="2303"/>
                    <a:pt x="84" y="2897"/>
                    <a:pt x="676" y="3281"/>
                  </a:cubicBezTo>
                  <a:cubicBezTo>
                    <a:pt x="808" y="3368"/>
                    <a:pt x="931" y="3414"/>
                    <a:pt x="1049" y="3414"/>
                  </a:cubicBezTo>
                  <a:cubicBezTo>
                    <a:pt x="1192" y="3414"/>
                    <a:pt x="1327" y="3346"/>
                    <a:pt x="1464" y="3201"/>
                  </a:cubicBezTo>
                  <a:cubicBezTo>
                    <a:pt x="1859" y="2783"/>
                    <a:pt x="1973" y="2298"/>
                    <a:pt x="1779" y="1776"/>
                  </a:cubicBezTo>
                  <a:cubicBezTo>
                    <a:pt x="1602" y="1297"/>
                    <a:pt x="1383" y="825"/>
                    <a:pt x="1115" y="390"/>
                  </a:cubicBezTo>
                  <a:cubicBezTo>
                    <a:pt x="1009" y="218"/>
                    <a:pt x="700" y="1"/>
                    <a:pt x="564"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2"/>
            <p:cNvSpPr/>
            <p:nvPr/>
          </p:nvSpPr>
          <p:spPr>
            <a:xfrm>
              <a:off x="9887550" y="546800"/>
              <a:ext cx="77475" cy="37925"/>
            </a:xfrm>
            <a:custGeom>
              <a:avLst/>
              <a:gdLst/>
              <a:ahLst/>
              <a:cxnLst/>
              <a:rect l="l" t="t" r="r" b="b"/>
              <a:pathLst>
                <a:path w="3099" h="1517" extrusionOk="0">
                  <a:moveTo>
                    <a:pt x="993" y="0"/>
                  </a:moveTo>
                  <a:cubicBezTo>
                    <a:pt x="893" y="0"/>
                    <a:pt x="794" y="4"/>
                    <a:pt x="696" y="12"/>
                  </a:cubicBezTo>
                  <a:cubicBezTo>
                    <a:pt x="446" y="32"/>
                    <a:pt x="160" y="445"/>
                    <a:pt x="39" y="740"/>
                  </a:cubicBezTo>
                  <a:cubicBezTo>
                    <a:pt x="0" y="836"/>
                    <a:pt x="399" y="1230"/>
                    <a:pt x="651" y="1303"/>
                  </a:cubicBezTo>
                  <a:cubicBezTo>
                    <a:pt x="1140" y="1442"/>
                    <a:pt x="1666" y="1448"/>
                    <a:pt x="2178" y="1510"/>
                  </a:cubicBezTo>
                  <a:cubicBezTo>
                    <a:pt x="2215" y="1514"/>
                    <a:pt x="2250" y="1516"/>
                    <a:pt x="2285" y="1516"/>
                  </a:cubicBezTo>
                  <a:cubicBezTo>
                    <a:pt x="2656" y="1516"/>
                    <a:pt x="2885" y="1287"/>
                    <a:pt x="2985" y="944"/>
                  </a:cubicBezTo>
                  <a:cubicBezTo>
                    <a:pt x="3099" y="547"/>
                    <a:pt x="2791" y="278"/>
                    <a:pt x="2489" y="207"/>
                  </a:cubicBezTo>
                  <a:cubicBezTo>
                    <a:pt x="2003" y="92"/>
                    <a:pt x="1492" y="0"/>
                    <a:pt x="993" y="0"/>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2"/>
            <p:cNvSpPr/>
            <p:nvPr/>
          </p:nvSpPr>
          <p:spPr>
            <a:xfrm>
              <a:off x="9946650" y="371575"/>
              <a:ext cx="56925" cy="56275"/>
            </a:xfrm>
            <a:custGeom>
              <a:avLst/>
              <a:gdLst/>
              <a:ahLst/>
              <a:cxnLst/>
              <a:rect l="l" t="t" r="r" b="b"/>
              <a:pathLst>
                <a:path w="2277" h="2251" extrusionOk="0">
                  <a:moveTo>
                    <a:pt x="680" y="1"/>
                  </a:moveTo>
                  <a:cubicBezTo>
                    <a:pt x="422" y="297"/>
                    <a:pt x="178" y="481"/>
                    <a:pt x="74" y="726"/>
                  </a:cubicBezTo>
                  <a:cubicBezTo>
                    <a:pt x="0" y="898"/>
                    <a:pt x="40" y="1226"/>
                    <a:pt x="164" y="1353"/>
                  </a:cubicBezTo>
                  <a:cubicBezTo>
                    <a:pt x="486" y="1683"/>
                    <a:pt x="862" y="1972"/>
                    <a:pt x="1257" y="2212"/>
                  </a:cubicBezTo>
                  <a:cubicBezTo>
                    <a:pt x="1301" y="2239"/>
                    <a:pt x="1363" y="2251"/>
                    <a:pt x="1432" y="2251"/>
                  </a:cubicBezTo>
                  <a:cubicBezTo>
                    <a:pt x="1571" y="2251"/>
                    <a:pt x="1737" y="2203"/>
                    <a:pt x="1825" y="2131"/>
                  </a:cubicBezTo>
                  <a:cubicBezTo>
                    <a:pt x="2264" y="1777"/>
                    <a:pt x="2277" y="1437"/>
                    <a:pt x="1870" y="1028"/>
                  </a:cubicBezTo>
                  <a:cubicBezTo>
                    <a:pt x="1528" y="684"/>
                    <a:pt x="1134" y="389"/>
                    <a:pt x="680"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2"/>
            <p:cNvSpPr/>
            <p:nvPr/>
          </p:nvSpPr>
          <p:spPr>
            <a:xfrm>
              <a:off x="10346825" y="338325"/>
              <a:ext cx="40700" cy="36700"/>
            </a:xfrm>
            <a:custGeom>
              <a:avLst/>
              <a:gdLst/>
              <a:ahLst/>
              <a:cxnLst/>
              <a:rect l="l" t="t" r="r" b="b"/>
              <a:pathLst>
                <a:path w="1628" h="1468" extrusionOk="0">
                  <a:moveTo>
                    <a:pt x="1096" y="1"/>
                  </a:moveTo>
                  <a:cubicBezTo>
                    <a:pt x="995" y="1"/>
                    <a:pt x="885" y="30"/>
                    <a:pt x="831" y="81"/>
                  </a:cubicBezTo>
                  <a:cubicBezTo>
                    <a:pt x="582" y="315"/>
                    <a:pt x="362" y="577"/>
                    <a:pt x="173" y="861"/>
                  </a:cubicBezTo>
                  <a:cubicBezTo>
                    <a:pt x="1" y="1121"/>
                    <a:pt x="149" y="1407"/>
                    <a:pt x="440" y="1462"/>
                  </a:cubicBezTo>
                  <a:cubicBezTo>
                    <a:pt x="456" y="1466"/>
                    <a:pt x="474" y="1467"/>
                    <a:pt x="493" y="1467"/>
                  </a:cubicBezTo>
                  <a:cubicBezTo>
                    <a:pt x="875" y="1467"/>
                    <a:pt x="1627" y="817"/>
                    <a:pt x="1613" y="382"/>
                  </a:cubicBezTo>
                  <a:cubicBezTo>
                    <a:pt x="1528" y="295"/>
                    <a:pt x="1413" y="118"/>
                    <a:pt x="1248" y="31"/>
                  </a:cubicBezTo>
                  <a:cubicBezTo>
                    <a:pt x="1209" y="11"/>
                    <a:pt x="1154" y="1"/>
                    <a:pt x="1096"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5" name="Google Shape;295;p32"/>
          <p:cNvGrpSpPr/>
          <p:nvPr/>
        </p:nvGrpSpPr>
        <p:grpSpPr>
          <a:xfrm>
            <a:off x="4054586" y="1774941"/>
            <a:ext cx="1034815" cy="1136450"/>
            <a:chOff x="9887550" y="272050"/>
            <a:chExt cx="608500" cy="668225"/>
          </a:xfrm>
        </p:grpSpPr>
        <p:sp>
          <p:nvSpPr>
            <p:cNvPr id="296" name="Google Shape;296;p32"/>
            <p:cNvSpPr/>
            <p:nvPr/>
          </p:nvSpPr>
          <p:spPr>
            <a:xfrm>
              <a:off x="10400225" y="496525"/>
              <a:ext cx="95825" cy="59975"/>
            </a:xfrm>
            <a:custGeom>
              <a:avLst/>
              <a:gdLst/>
              <a:ahLst/>
              <a:cxnLst/>
              <a:rect l="l" t="t" r="r" b="b"/>
              <a:pathLst>
                <a:path w="3833" h="2399" extrusionOk="0">
                  <a:moveTo>
                    <a:pt x="2390" y="1"/>
                  </a:moveTo>
                  <a:cubicBezTo>
                    <a:pt x="2306" y="1"/>
                    <a:pt x="2220" y="7"/>
                    <a:pt x="2134" y="20"/>
                  </a:cubicBezTo>
                  <a:cubicBezTo>
                    <a:pt x="1448" y="123"/>
                    <a:pt x="964" y="514"/>
                    <a:pt x="544" y="1017"/>
                  </a:cubicBezTo>
                  <a:cubicBezTo>
                    <a:pt x="1" y="1668"/>
                    <a:pt x="187" y="2164"/>
                    <a:pt x="1035" y="2332"/>
                  </a:cubicBezTo>
                  <a:cubicBezTo>
                    <a:pt x="1188" y="2362"/>
                    <a:pt x="1344" y="2373"/>
                    <a:pt x="1540" y="2398"/>
                  </a:cubicBezTo>
                  <a:cubicBezTo>
                    <a:pt x="1844" y="2346"/>
                    <a:pt x="2181" y="2289"/>
                    <a:pt x="2519" y="2228"/>
                  </a:cubicBezTo>
                  <a:cubicBezTo>
                    <a:pt x="2627" y="2209"/>
                    <a:pt x="2733" y="2182"/>
                    <a:pt x="2837" y="2145"/>
                  </a:cubicBezTo>
                  <a:cubicBezTo>
                    <a:pt x="3375" y="1948"/>
                    <a:pt x="3832" y="1172"/>
                    <a:pt x="3646" y="779"/>
                  </a:cubicBezTo>
                  <a:cubicBezTo>
                    <a:pt x="3405" y="271"/>
                    <a:pt x="2932" y="1"/>
                    <a:pt x="2390"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2"/>
            <p:cNvSpPr/>
            <p:nvPr/>
          </p:nvSpPr>
          <p:spPr>
            <a:xfrm>
              <a:off x="10129075" y="272050"/>
              <a:ext cx="46850" cy="99025"/>
            </a:xfrm>
            <a:custGeom>
              <a:avLst/>
              <a:gdLst/>
              <a:ahLst/>
              <a:cxnLst/>
              <a:rect l="l" t="t" r="r" b="b"/>
              <a:pathLst>
                <a:path w="1874" h="3961" extrusionOk="0">
                  <a:moveTo>
                    <a:pt x="1094" y="1"/>
                  </a:moveTo>
                  <a:cubicBezTo>
                    <a:pt x="922" y="1"/>
                    <a:pt x="585" y="243"/>
                    <a:pt x="474" y="436"/>
                  </a:cubicBezTo>
                  <a:cubicBezTo>
                    <a:pt x="249" y="826"/>
                    <a:pt x="142" y="1285"/>
                    <a:pt x="1" y="1677"/>
                  </a:cubicBezTo>
                  <a:cubicBezTo>
                    <a:pt x="143" y="2326"/>
                    <a:pt x="211" y="2905"/>
                    <a:pt x="412" y="3435"/>
                  </a:cubicBezTo>
                  <a:cubicBezTo>
                    <a:pt x="502" y="3674"/>
                    <a:pt x="843" y="3923"/>
                    <a:pt x="1098" y="3959"/>
                  </a:cubicBezTo>
                  <a:cubicBezTo>
                    <a:pt x="1103" y="3960"/>
                    <a:pt x="1109" y="3961"/>
                    <a:pt x="1115" y="3961"/>
                  </a:cubicBezTo>
                  <a:cubicBezTo>
                    <a:pt x="1288" y="3961"/>
                    <a:pt x="1625" y="3642"/>
                    <a:pt x="1654" y="3440"/>
                  </a:cubicBezTo>
                  <a:cubicBezTo>
                    <a:pt x="1781" y="2537"/>
                    <a:pt x="1873" y="1620"/>
                    <a:pt x="1852" y="712"/>
                  </a:cubicBezTo>
                  <a:cubicBezTo>
                    <a:pt x="1847" y="460"/>
                    <a:pt x="1438" y="132"/>
                    <a:pt x="1143" y="9"/>
                  </a:cubicBezTo>
                  <a:cubicBezTo>
                    <a:pt x="1129" y="3"/>
                    <a:pt x="1112" y="1"/>
                    <a:pt x="1094"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2"/>
            <p:cNvSpPr/>
            <p:nvPr/>
          </p:nvSpPr>
          <p:spPr>
            <a:xfrm>
              <a:off x="10370650" y="733500"/>
              <a:ext cx="72400" cy="73525"/>
            </a:xfrm>
            <a:custGeom>
              <a:avLst/>
              <a:gdLst/>
              <a:ahLst/>
              <a:cxnLst/>
              <a:rect l="l" t="t" r="r" b="b"/>
              <a:pathLst>
                <a:path w="2896" h="2941" extrusionOk="0">
                  <a:moveTo>
                    <a:pt x="843" y="1"/>
                  </a:moveTo>
                  <a:cubicBezTo>
                    <a:pt x="410" y="1"/>
                    <a:pt x="1" y="419"/>
                    <a:pt x="2" y="1020"/>
                  </a:cubicBezTo>
                  <a:cubicBezTo>
                    <a:pt x="37" y="1117"/>
                    <a:pt x="59" y="1364"/>
                    <a:pt x="191" y="1515"/>
                  </a:cubicBezTo>
                  <a:cubicBezTo>
                    <a:pt x="562" y="1949"/>
                    <a:pt x="955" y="2372"/>
                    <a:pt x="1387" y="2746"/>
                  </a:cubicBezTo>
                  <a:cubicBezTo>
                    <a:pt x="1528" y="2868"/>
                    <a:pt x="1690" y="2940"/>
                    <a:pt x="1857" y="2940"/>
                  </a:cubicBezTo>
                  <a:cubicBezTo>
                    <a:pt x="2012" y="2940"/>
                    <a:pt x="2171" y="2878"/>
                    <a:pt x="2320" y="2736"/>
                  </a:cubicBezTo>
                  <a:cubicBezTo>
                    <a:pt x="2713" y="2362"/>
                    <a:pt x="2895" y="1894"/>
                    <a:pt x="2645" y="1576"/>
                  </a:cubicBezTo>
                  <a:cubicBezTo>
                    <a:pt x="2235" y="1058"/>
                    <a:pt x="1791" y="538"/>
                    <a:pt x="1265" y="146"/>
                  </a:cubicBezTo>
                  <a:cubicBezTo>
                    <a:pt x="1131" y="46"/>
                    <a:pt x="986" y="1"/>
                    <a:pt x="843"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2"/>
            <p:cNvSpPr/>
            <p:nvPr/>
          </p:nvSpPr>
          <p:spPr>
            <a:xfrm>
              <a:off x="9978625" y="784150"/>
              <a:ext cx="65800" cy="90500"/>
            </a:xfrm>
            <a:custGeom>
              <a:avLst/>
              <a:gdLst/>
              <a:ahLst/>
              <a:cxnLst/>
              <a:rect l="l" t="t" r="r" b="b"/>
              <a:pathLst>
                <a:path w="2632" h="3620" extrusionOk="0">
                  <a:moveTo>
                    <a:pt x="2162" y="0"/>
                  </a:moveTo>
                  <a:cubicBezTo>
                    <a:pt x="2041" y="0"/>
                    <a:pt x="1859" y="86"/>
                    <a:pt x="1763" y="173"/>
                  </a:cubicBezTo>
                  <a:cubicBezTo>
                    <a:pt x="977" y="886"/>
                    <a:pt x="558" y="1833"/>
                    <a:pt x="151" y="2785"/>
                  </a:cubicBezTo>
                  <a:cubicBezTo>
                    <a:pt x="1" y="3138"/>
                    <a:pt x="210" y="3340"/>
                    <a:pt x="469" y="3524"/>
                  </a:cubicBezTo>
                  <a:cubicBezTo>
                    <a:pt x="563" y="3591"/>
                    <a:pt x="651" y="3620"/>
                    <a:pt x="734" y="3620"/>
                  </a:cubicBezTo>
                  <a:cubicBezTo>
                    <a:pt x="882" y="3620"/>
                    <a:pt x="1014" y="3529"/>
                    <a:pt x="1133" y="3407"/>
                  </a:cubicBezTo>
                  <a:cubicBezTo>
                    <a:pt x="1308" y="3228"/>
                    <a:pt x="1469" y="3036"/>
                    <a:pt x="1618" y="2835"/>
                  </a:cubicBezTo>
                  <a:cubicBezTo>
                    <a:pt x="2127" y="2150"/>
                    <a:pt x="2525" y="1412"/>
                    <a:pt x="2632" y="425"/>
                  </a:cubicBezTo>
                  <a:cubicBezTo>
                    <a:pt x="2539" y="322"/>
                    <a:pt x="2418" y="106"/>
                    <a:pt x="2234" y="14"/>
                  </a:cubicBezTo>
                  <a:cubicBezTo>
                    <a:pt x="2214" y="5"/>
                    <a:pt x="2190" y="0"/>
                    <a:pt x="2162" y="0"/>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2"/>
            <p:cNvSpPr/>
            <p:nvPr/>
          </p:nvSpPr>
          <p:spPr>
            <a:xfrm>
              <a:off x="10225400" y="854925"/>
              <a:ext cx="49350" cy="85350"/>
            </a:xfrm>
            <a:custGeom>
              <a:avLst/>
              <a:gdLst/>
              <a:ahLst/>
              <a:cxnLst/>
              <a:rect l="l" t="t" r="r" b="b"/>
              <a:pathLst>
                <a:path w="1974" h="3414" extrusionOk="0">
                  <a:moveTo>
                    <a:pt x="564" y="1"/>
                  </a:moveTo>
                  <a:cubicBezTo>
                    <a:pt x="549" y="1"/>
                    <a:pt x="536" y="3"/>
                    <a:pt x="526" y="9"/>
                  </a:cubicBezTo>
                  <a:cubicBezTo>
                    <a:pt x="318" y="122"/>
                    <a:pt x="147" y="408"/>
                    <a:pt x="84" y="653"/>
                  </a:cubicBezTo>
                  <a:cubicBezTo>
                    <a:pt x="0" y="978"/>
                    <a:pt x="34" y="1334"/>
                    <a:pt x="19" y="1676"/>
                  </a:cubicBezTo>
                  <a:cubicBezTo>
                    <a:pt x="13" y="2303"/>
                    <a:pt x="84" y="2897"/>
                    <a:pt x="676" y="3281"/>
                  </a:cubicBezTo>
                  <a:cubicBezTo>
                    <a:pt x="808" y="3368"/>
                    <a:pt x="931" y="3414"/>
                    <a:pt x="1049" y="3414"/>
                  </a:cubicBezTo>
                  <a:cubicBezTo>
                    <a:pt x="1192" y="3414"/>
                    <a:pt x="1327" y="3346"/>
                    <a:pt x="1464" y="3201"/>
                  </a:cubicBezTo>
                  <a:cubicBezTo>
                    <a:pt x="1859" y="2783"/>
                    <a:pt x="1973" y="2298"/>
                    <a:pt x="1779" y="1776"/>
                  </a:cubicBezTo>
                  <a:cubicBezTo>
                    <a:pt x="1602" y="1297"/>
                    <a:pt x="1383" y="825"/>
                    <a:pt x="1115" y="390"/>
                  </a:cubicBezTo>
                  <a:cubicBezTo>
                    <a:pt x="1009" y="218"/>
                    <a:pt x="700" y="1"/>
                    <a:pt x="564"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2"/>
            <p:cNvSpPr/>
            <p:nvPr/>
          </p:nvSpPr>
          <p:spPr>
            <a:xfrm>
              <a:off x="9887550" y="546800"/>
              <a:ext cx="77475" cy="37925"/>
            </a:xfrm>
            <a:custGeom>
              <a:avLst/>
              <a:gdLst/>
              <a:ahLst/>
              <a:cxnLst/>
              <a:rect l="l" t="t" r="r" b="b"/>
              <a:pathLst>
                <a:path w="3099" h="1517" extrusionOk="0">
                  <a:moveTo>
                    <a:pt x="993" y="0"/>
                  </a:moveTo>
                  <a:cubicBezTo>
                    <a:pt x="893" y="0"/>
                    <a:pt x="794" y="4"/>
                    <a:pt x="696" y="12"/>
                  </a:cubicBezTo>
                  <a:cubicBezTo>
                    <a:pt x="446" y="32"/>
                    <a:pt x="160" y="445"/>
                    <a:pt x="39" y="740"/>
                  </a:cubicBezTo>
                  <a:cubicBezTo>
                    <a:pt x="0" y="836"/>
                    <a:pt x="399" y="1230"/>
                    <a:pt x="651" y="1303"/>
                  </a:cubicBezTo>
                  <a:cubicBezTo>
                    <a:pt x="1140" y="1442"/>
                    <a:pt x="1666" y="1448"/>
                    <a:pt x="2178" y="1510"/>
                  </a:cubicBezTo>
                  <a:cubicBezTo>
                    <a:pt x="2215" y="1514"/>
                    <a:pt x="2250" y="1516"/>
                    <a:pt x="2285" y="1516"/>
                  </a:cubicBezTo>
                  <a:cubicBezTo>
                    <a:pt x="2656" y="1516"/>
                    <a:pt x="2885" y="1287"/>
                    <a:pt x="2985" y="944"/>
                  </a:cubicBezTo>
                  <a:cubicBezTo>
                    <a:pt x="3099" y="547"/>
                    <a:pt x="2791" y="278"/>
                    <a:pt x="2489" y="207"/>
                  </a:cubicBezTo>
                  <a:cubicBezTo>
                    <a:pt x="2003" y="92"/>
                    <a:pt x="1492" y="0"/>
                    <a:pt x="993" y="0"/>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2"/>
            <p:cNvSpPr/>
            <p:nvPr/>
          </p:nvSpPr>
          <p:spPr>
            <a:xfrm>
              <a:off x="9946650" y="371575"/>
              <a:ext cx="56925" cy="56275"/>
            </a:xfrm>
            <a:custGeom>
              <a:avLst/>
              <a:gdLst/>
              <a:ahLst/>
              <a:cxnLst/>
              <a:rect l="l" t="t" r="r" b="b"/>
              <a:pathLst>
                <a:path w="2277" h="2251" extrusionOk="0">
                  <a:moveTo>
                    <a:pt x="680" y="1"/>
                  </a:moveTo>
                  <a:cubicBezTo>
                    <a:pt x="422" y="297"/>
                    <a:pt x="178" y="481"/>
                    <a:pt x="74" y="726"/>
                  </a:cubicBezTo>
                  <a:cubicBezTo>
                    <a:pt x="0" y="898"/>
                    <a:pt x="40" y="1226"/>
                    <a:pt x="164" y="1353"/>
                  </a:cubicBezTo>
                  <a:cubicBezTo>
                    <a:pt x="486" y="1683"/>
                    <a:pt x="862" y="1972"/>
                    <a:pt x="1257" y="2212"/>
                  </a:cubicBezTo>
                  <a:cubicBezTo>
                    <a:pt x="1301" y="2239"/>
                    <a:pt x="1363" y="2251"/>
                    <a:pt x="1432" y="2251"/>
                  </a:cubicBezTo>
                  <a:cubicBezTo>
                    <a:pt x="1571" y="2251"/>
                    <a:pt x="1737" y="2203"/>
                    <a:pt x="1825" y="2131"/>
                  </a:cubicBezTo>
                  <a:cubicBezTo>
                    <a:pt x="2264" y="1777"/>
                    <a:pt x="2277" y="1437"/>
                    <a:pt x="1870" y="1028"/>
                  </a:cubicBezTo>
                  <a:cubicBezTo>
                    <a:pt x="1528" y="684"/>
                    <a:pt x="1134" y="389"/>
                    <a:pt x="680"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2"/>
            <p:cNvSpPr/>
            <p:nvPr/>
          </p:nvSpPr>
          <p:spPr>
            <a:xfrm>
              <a:off x="10346825" y="338325"/>
              <a:ext cx="40700" cy="36700"/>
            </a:xfrm>
            <a:custGeom>
              <a:avLst/>
              <a:gdLst/>
              <a:ahLst/>
              <a:cxnLst/>
              <a:rect l="l" t="t" r="r" b="b"/>
              <a:pathLst>
                <a:path w="1628" h="1468" extrusionOk="0">
                  <a:moveTo>
                    <a:pt x="1096" y="1"/>
                  </a:moveTo>
                  <a:cubicBezTo>
                    <a:pt x="995" y="1"/>
                    <a:pt x="885" y="30"/>
                    <a:pt x="831" y="81"/>
                  </a:cubicBezTo>
                  <a:cubicBezTo>
                    <a:pt x="582" y="315"/>
                    <a:pt x="362" y="577"/>
                    <a:pt x="173" y="861"/>
                  </a:cubicBezTo>
                  <a:cubicBezTo>
                    <a:pt x="1" y="1121"/>
                    <a:pt x="149" y="1407"/>
                    <a:pt x="440" y="1462"/>
                  </a:cubicBezTo>
                  <a:cubicBezTo>
                    <a:pt x="456" y="1466"/>
                    <a:pt x="474" y="1467"/>
                    <a:pt x="493" y="1467"/>
                  </a:cubicBezTo>
                  <a:cubicBezTo>
                    <a:pt x="875" y="1467"/>
                    <a:pt x="1627" y="817"/>
                    <a:pt x="1613" y="382"/>
                  </a:cubicBezTo>
                  <a:cubicBezTo>
                    <a:pt x="1528" y="295"/>
                    <a:pt x="1413" y="118"/>
                    <a:pt x="1248" y="31"/>
                  </a:cubicBezTo>
                  <a:cubicBezTo>
                    <a:pt x="1209" y="11"/>
                    <a:pt x="1154" y="1"/>
                    <a:pt x="1096"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4" name="Google Shape;304;p32"/>
          <p:cNvGrpSpPr/>
          <p:nvPr/>
        </p:nvGrpSpPr>
        <p:grpSpPr>
          <a:xfrm>
            <a:off x="6654136" y="1774941"/>
            <a:ext cx="1034815" cy="1136450"/>
            <a:chOff x="9887550" y="272050"/>
            <a:chExt cx="608500" cy="668225"/>
          </a:xfrm>
        </p:grpSpPr>
        <p:sp>
          <p:nvSpPr>
            <p:cNvPr id="305" name="Google Shape;305;p32"/>
            <p:cNvSpPr/>
            <p:nvPr/>
          </p:nvSpPr>
          <p:spPr>
            <a:xfrm>
              <a:off x="10400225" y="496525"/>
              <a:ext cx="95825" cy="59975"/>
            </a:xfrm>
            <a:custGeom>
              <a:avLst/>
              <a:gdLst/>
              <a:ahLst/>
              <a:cxnLst/>
              <a:rect l="l" t="t" r="r" b="b"/>
              <a:pathLst>
                <a:path w="3833" h="2399" extrusionOk="0">
                  <a:moveTo>
                    <a:pt x="2390" y="1"/>
                  </a:moveTo>
                  <a:cubicBezTo>
                    <a:pt x="2306" y="1"/>
                    <a:pt x="2220" y="7"/>
                    <a:pt x="2134" y="20"/>
                  </a:cubicBezTo>
                  <a:cubicBezTo>
                    <a:pt x="1448" y="123"/>
                    <a:pt x="964" y="514"/>
                    <a:pt x="544" y="1017"/>
                  </a:cubicBezTo>
                  <a:cubicBezTo>
                    <a:pt x="1" y="1668"/>
                    <a:pt x="187" y="2164"/>
                    <a:pt x="1035" y="2332"/>
                  </a:cubicBezTo>
                  <a:cubicBezTo>
                    <a:pt x="1188" y="2362"/>
                    <a:pt x="1344" y="2373"/>
                    <a:pt x="1540" y="2398"/>
                  </a:cubicBezTo>
                  <a:cubicBezTo>
                    <a:pt x="1844" y="2346"/>
                    <a:pt x="2181" y="2289"/>
                    <a:pt x="2519" y="2228"/>
                  </a:cubicBezTo>
                  <a:cubicBezTo>
                    <a:pt x="2627" y="2209"/>
                    <a:pt x="2733" y="2182"/>
                    <a:pt x="2837" y="2145"/>
                  </a:cubicBezTo>
                  <a:cubicBezTo>
                    <a:pt x="3375" y="1948"/>
                    <a:pt x="3832" y="1172"/>
                    <a:pt x="3646" y="779"/>
                  </a:cubicBezTo>
                  <a:cubicBezTo>
                    <a:pt x="3405" y="271"/>
                    <a:pt x="2932" y="1"/>
                    <a:pt x="2390"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2"/>
            <p:cNvSpPr/>
            <p:nvPr/>
          </p:nvSpPr>
          <p:spPr>
            <a:xfrm>
              <a:off x="10129075" y="272050"/>
              <a:ext cx="46850" cy="99025"/>
            </a:xfrm>
            <a:custGeom>
              <a:avLst/>
              <a:gdLst/>
              <a:ahLst/>
              <a:cxnLst/>
              <a:rect l="l" t="t" r="r" b="b"/>
              <a:pathLst>
                <a:path w="1874" h="3961" extrusionOk="0">
                  <a:moveTo>
                    <a:pt x="1094" y="1"/>
                  </a:moveTo>
                  <a:cubicBezTo>
                    <a:pt x="922" y="1"/>
                    <a:pt x="585" y="243"/>
                    <a:pt x="474" y="436"/>
                  </a:cubicBezTo>
                  <a:cubicBezTo>
                    <a:pt x="249" y="826"/>
                    <a:pt x="142" y="1285"/>
                    <a:pt x="1" y="1677"/>
                  </a:cubicBezTo>
                  <a:cubicBezTo>
                    <a:pt x="143" y="2326"/>
                    <a:pt x="211" y="2905"/>
                    <a:pt x="412" y="3435"/>
                  </a:cubicBezTo>
                  <a:cubicBezTo>
                    <a:pt x="502" y="3674"/>
                    <a:pt x="843" y="3923"/>
                    <a:pt x="1098" y="3959"/>
                  </a:cubicBezTo>
                  <a:cubicBezTo>
                    <a:pt x="1103" y="3960"/>
                    <a:pt x="1109" y="3961"/>
                    <a:pt x="1115" y="3961"/>
                  </a:cubicBezTo>
                  <a:cubicBezTo>
                    <a:pt x="1288" y="3961"/>
                    <a:pt x="1625" y="3642"/>
                    <a:pt x="1654" y="3440"/>
                  </a:cubicBezTo>
                  <a:cubicBezTo>
                    <a:pt x="1781" y="2537"/>
                    <a:pt x="1873" y="1620"/>
                    <a:pt x="1852" y="712"/>
                  </a:cubicBezTo>
                  <a:cubicBezTo>
                    <a:pt x="1847" y="460"/>
                    <a:pt x="1438" y="132"/>
                    <a:pt x="1143" y="9"/>
                  </a:cubicBezTo>
                  <a:cubicBezTo>
                    <a:pt x="1129" y="3"/>
                    <a:pt x="1112" y="1"/>
                    <a:pt x="1094"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2"/>
            <p:cNvSpPr/>
            <p:nvPr/>
          </p:nvSpPr>
          <p:spPr>
            <a:xfrm>
              <a:off x="10370650" y="733500"/>
              <a:ext cx="72400" cy="73525"/>
            </a:xfrm>
            <a:custGeom>
              <a:avLst/>
              <a:gdLst/>
              <a:ahLst/>
              <a:cxnLst/>
              <a:rect l="l" t="t" r="r" b="b"/>
              <a:pathLst>
                <a:path w="2896" h="2941" extrusionOk="0">
                  <a:moveTo>
                    <a:pt x="843" y="1"/>
                  </a:moveTo>
                  <a:cubicBezTo>
                    <a:pt x="410" y="1"/>
                    <a:pt x="1" y="419"/>
                    <a:pt x="2" y="1020"/>
                  </a:cubicBezTo>
                  <a:cubicBezTo>
                    <a:pt x="37" y="1117"/>
                    <a:pt x="59" y="1364"/>
                    <a:pt x="191" y="1515"/>
                  </a:cubicBezTo>
                  <a:cubicBezTo>
                    <a:pt x="562" y="1949"/>
                    <a:pt x="955" y="2372"/>
                    <a:pt x="1387" y="2746"/>
                  </a:cubicBezTo>
                  <a:cubicBezTo>
                    <a:pt x="1528" y="2868"/>
                    <a:pt x="1690" y="2940"/>
                    <a:pt x="1857" y="2940"/>
                  </a:cubicBezTo>
                  <a:cubicBezTo>
                    <a:pt x="2012" y="2940"/>
                    <a:pt x="2171" y="2878"/>
                    <a:pt x="2320" y="2736"/>
                  </a:cubicBezTo>
                  <a:cubicBezTo>
                    <a:pt x="2713" y="2362"/>
                    <a:pt x="2895" y="1894"/>
                    <a:pt x="2645" y="1576"/>
                  </a:cubicBezTo>
                  <a:cubicBezTo>
                    <a:pt x="2235" y="1058"/>
                    <a:pt x="1791" y="538"/>
                    <a:pt x="1265" y="146"/>
                  </a:cubicBezTo>
                  <a:cubicBezTo>
                    <a:pt x="1131" y="46"/>
                    <a:pt x="986" y="1"/>
                    <a:pt x="843"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2"/>
            <p:cNvSpPr/>
            <p:nvPr/>
          </p:nvSpPr>
          <p:spPr>
            <a:xfrm>
              <a:off x="9978625" y="784150"/>
              <a:ext cx="65800" cy="90500"/>
            </a:xfrm>
            <a:custGeom>
              <a:avLst/>
              <a:gdLst/>
              <a:ahLst/>
              <a:cxnLst/>
              <a:rect l="l" t="t" r="r" b="b"/>
              <a:pathLst>
                <a:path w="2632" h="3620" extrusionOk="0">
                  <a:moveTo>
                    <a:pt x="2162" y="0"/>
                  </a:moveTo>
                  <a:cubicBezTo>
                    <a:pt x="2041" y="0"/>
                    <a:pt x="1859" y="86"/>
                    <a:pt x="1763" y="173"/>
                  </a:cubicBezTo>
                  <a:cubicBezTo>
                    <a:pt x="977" y="886"/>
                    <a:pt x="558" y="1833"/>
                    <a:pt x="151" y="2785"/>
                  </a:cubicBezTo>
                  <a:cubicBezTo>
                    <a:pt x="1" y="3138"/>
                    <a:pt x="210" y="3340"/>
                    <a:pt x="469" y="3524"/>
                  </a:cubicBezTo>
                  <a:cubicBezTo>
                    <a:pt x="563" y="3591"/>
                    <a:pt x="651" y="3620"/>
                    <a:pt x="734" y="3620"/>
                  </a:cubicBezTo>
                  <a:cubicBezTo>
                    <a:pt x="882" y="3620"/>
                    <a:pt x="1014" y="3529"/>
                    <a:pt x="1133" y="3407"/>
                  </a:cubicBezTo>
                  <a:cubicBezTo>
                    <a:pt x="1308" y="3228"/>
                    <a:pt x="1469" y="3036"/>
                    <a:pt x="1618" y="2835"/>
                  </a:cubicBezTo>
                  <a:cubicBezTo>
                    <a:pt x="2127" y="2150"/>
                    <a:pt x="2525" y="1412"/>
                    <a:pt x="2632" y="425"/>
                  </a:cubicBezTo>
                  <a:cubicBezTo>
                    <a:pt x="2539" y="322"/>
                    <a:pt x="2418" y="106"/>
                    <a:pt x="2234" y="14"/>
                  </a:cubicBezTo>
                  <a:cubicBezTo>
                    <a:pt x="2214" y="5"/>
                    <a:pt x="2190" y="0"/>
                    <a:pt x="2162" y="0"/>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2"/>
            <p:cNvSpPr/>
            <p:nvPr/>
          </p:nvSpPr>
          <p:spPr>
            <a:xfrm>
              <a:off x="10225400" y="854925"/>
              <a:ext cx="49350" cy="85350"/>
            </a:xfrm>
            <a:custGeom>
              <a:avLst/>
              <a:gdLst/>
              <a:ahLst/>
              <a:cxnLst/>
              <a:rect l="l" t="t" r="r" b="b"/>
              <a:pathLst>
                <a:path w="1974" h="3414" extrusionOk="0">
                  <a:moveTo>
                    <a:pt x="564" y="1"/>
                  </a:moveTo>
                  <a:cubicBezTo>
                    <a:pt x="549" y="1"/>
                    <a:pt x="536" y="3"/>
                    <a:pt x="526" y="9"/>
                  </a:cubicBezTo>
                  <a:cubicBezTo>
                    <a:pt x="318" y="122"/>
                    <a:pt x="147" y="408"/>
                    <a:pt x="84" y="653"/>
                  </a:cubicBezTo>
                  <a:cubicBezTo>
                    <a:pt x="0" y="978"/>
                    <a:pt x="34" y="1334"/>
                    <a:pt x="19" y="1676"/>
                  </a:cubicBezTo>
                  <a:cubicBezTo>
                    <a:pt x="13" y="2303"/>
                    <a:pt x="84" y="2897"/>
                    <a:pt x="676" y="3281"/>
                  </a:cubicBezTo>
                  <a:cubicBezTo>
                    <a:pt x="808" y="3368"/>
                    <a:pt x="931" y="3414"/>
                    <a:pt x="1049" y="3414"/>
                  </a:cubicBezTo>
                  <a:cubicBezTo>
                    <a:pt x="1192" y="3414"/>
                    <a:pt x="1327" y="3346"/>
                    <a:pt x="1464" y="3201"/>
                  </a:cubicBezTo>
                  <a:cubicBezTo>
                    <a:pt x="1859" y="2783"/>
                    <a:pt x="1973" y="2298"/>
                    <a:pt x="1779" y="1776"/>
                  </a:cubicBezTo>
                  <a:cubicBezTo>
                    <a:pt x="1602" y="1297"/>
                    <a:pt x="1383" y="825"/>
                    <a:pt x="1115" y="390"/>
                  </a:cubicBezTo>
                  <a:cubicBezTo>
                    <a:pt x="1009" y="218"/>
                    <a:pt x="700" y="1"/>
                    <a:pt x="564"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2"/>
            <p:cNvSpPr/>
            <p:nvPr/>
          </p:nvSpPr>
          <p:spPr>
            <a:xfrm>
              <a:off x="9887550" y="546800"/>
              <a:ext cx="77475" cy="37925"/>
            </a:xfrm>
            <a:custGeom>
              <a:avLst/>
              <a:gdLst/>
              <a:ahLst/>
              <a:cxnLst/>
              <a:rect l="l" t="t" r="r" b="b"/>
              <a:pathLst>
                <a:path w="3099" h="1517" extrusionOk="0">
                  <a:moveTo>
                    <a:pt x="993" y="0"/>
                  </a:moveTo>
                  <a:cubicBezTo>
                    <a:pt x="893" y="0"/>
                    <a:pt x="794" y="4"/>
                    <a:pt x="696" y="12"/>
                  </a:cubicBezTo>
                  <a:cubicBezTo>
                    <a:pt x="446" y="32"/>
                    <a:pt x="160" y="445"/>
                    <a:pt x="39" y="740"/>
                  </a:cubicBezTo>
                  <a:cubicBezTo>
                    <a:pt x="0" y="836"/>
                    <a:pt x="399" y="1230"/>
                    <a:pt x="651" y="1303"/>
                  </a:cubicBezTo>
                  <a:cubicBezTo>
                    <a:pt x="1140" y="1442"/>
                    <a:pt x="1666" y="1448"/>
                    <a:pt x="2178" y="1510"/>
                  </a:cubicBezTo>
                  <a:cubicBezTo>
                    <a:pt x="2215" y="1514"/>
                    <a:pt x="2250" y="1516"/>
                    <a:pt x="2285" y="1516"/>
                  </a:cubicBezTo>
                  <a:cubicBezTo>
                    <a:pt x="2656" y="1516"/>
                    <a:pt x="2885" y="1287"/>
                    <a:pt x="2985" y="944"/>
                  </a:cubicBezTo>
                  <a:cubicBezTo>
                    <a:pt x="3099" y="547"/>
                    <a:pt x="2791" y="278"/>
                    <a:pt x="2489" y="207"/>
                  </a:cubicBezTo>
                  <a:cubicBezTo>
                    <a:pt x="2003" y="92"/>
                    <a:pt x="1492" y="0"/>
                    <a:pt x="993" y="0"/>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2"/>
            <p:cNvSpPr/>
            <p:nvPr/>
          </p:nvSpPr>
          <p:spPr>
            <a:xfrm>
              <a:off x="9946650" y="371575"/>
              <a:ext cx="56925" cy="56275"/>
            </a:xfrm>
            <a:custGeom>
              <a:avLst/>
              <a:gdLst/>
              <a:ahLst/>
              <a:cxnLst/>
              <a:rect l="l" t="t" r="r" b="b"/>
              <a:pathLst>
                <a:path w="2277" h="2251" extrusionOk="0">
                  <a:moveTo>
                    <a:pt x="680" y="1"/>
                  </a:moveTo>
                  <a:cubicBezTo>
                    <a:pt x="422" y="297"/>
                    <a:pt x="178" y="481"/>
                    <a:pt x="74" y="726"/>
                  </a:cubicBezTo>
                  <a:cubicBezTo>
                    <a:pt x="0" y="898"/>
                    <a:pt x="40" y="1226"/>
                    <a:pt x="164" y="1353"/>
                  </a:cubicBezTo>
                  <a:cubicBezTo>
                    <a:pt x="486" y="1683"/>
                    <a:pt x="862" y="1972"/>
                    <a:pt x="1257" y="2212"/>
                  </a:cubicBezTo>
                  <a:cubicBezTo>
                    <a:pt x="1301" y="2239"/>
                    <a:pt x="1363" y="2251"/>
                    <a:pt x="1432" y="2251"/>
                  </a:cubicBezTo>
                  <a:cubicBezTo>
                    <a:pt x="1571" y="2251"/>
                    <a:pt x="1737" y="2203"/>
                    <a:pt x="1825" y="2131"/>
                  </a:cubicBezTo>
                  <a:cubicBezTo>
                    <a:pt x="2264" y="1777"/>
                    <a:pt x="2277" y="1437"/>
                    <a:pt x="1870" y="1028"/>
                  </a:cubicBezTo>
                  <a:cubicBezTo>
                    <a:pt x="1528" y="684"/>
                    <a:pt x="1134" y="389"/>
                    <a:pt x="680"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2"/>
            <p:cNvSpPr/>
            <p:nvPr/>
          </p:nvSpPr>
          <p:spPr>
            <a:xfrm>
              <a:off x="10346825" y="338325"/>
              <a:ext cx="40700" cy="36700"/>
            </a:xfrm>
            <a:custGeom>
              <a:avLst/>
              <a:gdLst/>
              <a:ahLst/>
              <a:cxnLst/>
              <a:rect l="l" t="t" r="r" b="b"/>
              <a:pathLst>
                <a:path w="1628" h="1468" extrusionOk="0">
                  <a:moveTo>
                    <a:pt x="1096" y="1"/>
                  </a:moveTo>
                  <a:cubicBezTo>
                    <a:pt x="995" y="1"/>
                    <a:pt x="885" y="30"/>
                    <a:pt x="831" y="81"/>
                  </a:cubicBezTo>
                  <a:cubicBezTo>
                    <a:pt x="582" y="315"/>
                    <a:pt x="362" y="577"/>
                    <a:pt x="173" y="861"/>
                  </a:cubicBezTo>
                  <a:cubicBezTo>
                    <a:pt x="1" y="1121"/>
                    <a:pt x="149" y="1407"/>
                    <a:pt x="440" y="1462"/>
                  </a:cubicBezTo>
                  <a:cubicBezTo>
                    <a:pt x="456" y="1466"/>
                    <a:pt x="474" y="1467"/>
                    <a:pt x="493" y="1467"/>
                  </a:cubicBezTo>
                  <a:cubicBezTo>
                    <a:pt x="875" y="1467"/>
                    <a:pt x="1627" y="817"/>
                    <a:pt x="1613" y="382"/>
                  </a:cubicBezTo>
                  <a:cubicBezTo>
                    <a:pt x="1528" y="295"/>
                    <a:pt x="1413" y="118"/>
                    <a:pt x="1248" y="31"/>
                  </a:cubicBezTo>
                  <a:cubicBezTo>
                    <a:pt x="1209" y="11"/>
                    <a:pt x="1154" y="1"/>
                    <a:pt x="1096" y="1"/>
                  </a:cubicBezTo>
                  <a:close/>
                </a:path>
              </a:pathLst>
            </a:cu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 name="صورة 4"/>
          <p:cNvPicPr>
            <a:picLocks noChangeAspect="1"/>
          </p:cNvPicPr>
          <p:nvPr/>
        </p:nvPicPr>
        <p:blipFill>
          <a:blip r:embed="rId3"/>
          <a:stretch>
            <a:fillRect/>
          </a:stretch>
        </p:blipFill>
        <p:spPr>
          <a:xfrm>
            <a:off x="6915703" y="2074244"/>
            <a:ext cx="503230" cy="572301"/>
          </a:xfrm>
          <a:prstGeom prst="rect">
            <a:avLst/>
          </a:prstGeom>
        </p:spPr>
      </p:pic>
      <p:pic>
        <p:nvPicPr>
          <p:cNvPr id="6" name="صورة 5"/>
          <p:cNvPicPr>
            <a:picLocks noChangeAspect="1"/>
          </p:cNvPicPr>
          <p:nvPr/>
        </p:nvPicPr>
        <p:blipFill>
          <a:blip r:embed="rId4"/>
          <a:stretch>
            <a:fillRect/>
          </a:stretch>
        </p:blipFill>
        <p:spPr>
          <a:xfrm>
            <a:off x="1715014" y="2109185"/>
            <a:ext cx="529823" cy="502418"/>
          </a:xfrm>
          <a:prstGeom prst="rect">
            <a:avLst/>
          </a:prstGeom>
        </p:spPr>
      </p:pic>
      <p:pic>
        <p:nvPicPr>
          <p:cNvPr id="7" name="صورة 6"/>
          <p:cNvPicPr>
            <a:picLocks noChangeAspect="1"/>
          </p:cNvPicPr>
          <p:nvPr/>
        </p:nvPicPr>
        <p:blipFill>
          <a:blip r:embed="rId5"/>
          <a:stretch>
            <a:fillRect/>
          </a:stretch>
        </p:blipFill>
        <p:spPr>
          <a:xfrm>
            <a:off x="4308249" y="2045361"/>
            <a:ext cx="503951" cy="503951"/>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80"/>
                                        </p:tgtEl>
                                        <p:attrNameLst>
                                          <p:attrName>style.visibility</p:attrName>
                                        </p:attrNameLst>
                                      </p:cBhvr>
                                      <p:to>
                                        <p:strVal val="visible"/>
                                      </p:to>
                                    </p:set>
                                    <p:animEffect transition="in" filter="circle(in)">
                                      <p:cBhvr>
                                        <p:cTn id="7" dur="2000"/>
                                        <p:tgtEl>
                                          <p:spTgt spid="28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82"/>
                                        </p:tgtEl>
                                        <p:attrNameLst>
                                          <p:attrName>style.visibility</p:attrName>
                                        </p:attrNameLst>
                                      </p:cBhvr>
                                      <p:to>
                                        <p:strVal val="visible"/>
                                      </p:to>
                                    </p:set>
                                    <p:animEffect transition="in" filter="circle(in)">
                                      <p:cBhvr>
                                        <p:cTn id="12" dur="2000"/>
                                        <p:tgtEl>
                                          <p:spTgt spid="28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84"/>
                                        </p:tgtEl>
                                        <p:attrNameLst>
                                          <p:attrName>style.visibility</p:attrName>
                                        </p:attrNameLst>
                                      </p:cBhvr>
                                      <p:to>
                                        <p:strVal val="visible"/>
                                      </p:to>
                                    </p:set>
                                    <p:animEffect transition="in" filter="circle(in)">
                                      <p:cBhvr>
                                        <p:cTn id="17" dur="2000"/>
                                        <p:tgtEl>
                                          <p:spTgt spid="2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p:bldP spid="282" grpId="0"/>
      <p:bldP spid="28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31"/>
          <p:cNvSpPr txBox="1">
            <a:spLocks noGrp="1"/>
          </p:cNvSpPr>
          <p:nvPr>
            <p:ph type="title"/>
          </p:nvPr>
        </p:nvSpPr>
        <p:spPr>
          <a:xfrm>
            <a:off x="311700" y="1410925"/>
            <a:ext cx="8520600" cy="1963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8000" dirty="0" smtClean="0"/>
              <a:t>D</a:t>
            </a:r>
            <a:r>
              <a:rPr lang="en" sz="8000" dirty="0" smtClean="0"/>
              <a:t>irect democracy </a:t>
            </a:r>
            <a:endParaRPr sz="8000" dirty="0"/>
          </a:p>
        </p:txBody>
      </p:sp>
      <p:sp>
        <p:nvSpPr>
          <p:cNvPr id="267" name="Google Shape;267;p31"/>
          <p:cNvSpPr/>
          <p:nvPr/>
        </p:nvSpPr>
        <p:spPr>
          <a:xfrm>
            <a:off x="3410057" y="3630725"/>
            <a:ext cx="896571" cy="391699"/>
          </a:xfrm>
          <a:custGeom>
            <a:avLst/>
            <a:gdLst/>
            <a:ahLst/>
            <a:cxnLst/>
            <a:rect l="l" t="t" r="r" b="b"/>
            <a:pathLst>
              <a:path w="9863" h="4309" extrusionOk="0">
                <a:moveTo>
                  <a:pt x="7610" y="0"/>
                </a:moveTo>
                <a:cubicBezTo>
                  <a:pt x="7518" y="0"/>
                  <a:pt x="7426" y="4"/>
                  <a:pt x="7332" y="11"/>
                </a:cubicBezTo>
                <a:cubicBezTo>
                  <a:pt x="6502" y="78"/>
                  <a:pt x="5782" y="423"/>
                  <a:pt x="5143" y="937"/>
                </a:cubicBezTo>
                <a:cubicBezTo>
                  <a:pt x="4674" y="1316"/>
                  <a:pt x="4225" y="1720"/>
                  <a:pt x="3757" y="2100"/>
                </a:cubicBezTo>
                <a:cubicBezTo>
                  <a:pt x="3387" y="2399"/>
                  <a:pt x="2980" y="2628"/>
                  <a:pt x="2483" y="2629"/>
                </a:cubicBezTo>
                <a:cubicBezTo>
                  <a:pt x="2478" y="2629"/>
                  <a:pt x="2473" y="2630"/>
                  <a:pt x="2468" y="2630"/>
                </a:cubicBezTo>
                <a:cubicBezTo>
                  <a:pt x="1780" y="2630"/>
                  <a:pt x="1596" y="2365"/>
                  <a:pt x="1845" y="1731"/>
                </a:cubicBezTo>
                <a:cubicBezTo>
                  <a:pt x="1876" y="1649"/>
                  <a:pt x="1925" y="1570"/>
                  <a:pt x="1947" y="1485"/>
                </a:cubicBezTo>
                <a:cubicBezTo>
                  <a:pt x="2029" y="1173"/>
                  <a:pt x="1862" y="929"/>
                  <a:pt x="1560" y="929"/>
                </a:cubicBezTo>
                <a:cubicBezTo>
                  <a:pt x="1540" y="929"/>
                  <a:pt x="1519" y="930"/>
                  <a:pt x="1497" y="932"/>
                </a:cubicBezTo>
                <a:cubicBezTo>
                  <a:pt x="1328" y="950"/>
                  <a:pt x="1149" y="1026"/>
                  <a:pt x="1007" y="1122"/>
                </a:cubicBezTo>
                <a:cubicBezTo>
                  <a:pt x="1" y="1810"/>
                  <a:pt x="22" y="3217"/>
                  <a:pt x="1042" y="3885"/>
                </a:cubicBezTo>
                <a:cubicBezTo>
                  <a:pt x="1526" y="4203"/>
                  <a:pt x="2071" y="4301"/>
                  <a:pt x="2638" y="4308"/>
                </a:cubicBezTo>
                <a:cubicBezTo>
                  <a:pt x="2649" y="4308"/>
                  <a:pt x="2659" y="4308"/>
                  <a:pt x="2670" y="4308"/>
                </a:cubicBezTo>
                <a:cubicBezTo>
                  <a:pt x="3466" y="4308"/>
                  <a:pt x="4195" y="4082"/>
                  <a:pt x="4843" y="3624"/>
                </a:cubicBezTo>
                <a:cubicBezTo>
                  <a:pt x="5281" y="3315"/>
                  <a:pt x="5681" y="2957"/>
                  <a:pt x="6113" y="2639"/>
                </a:cubicBezTo>
                <a:cubicBezTo>
                  <a:pt x="6452" y="2389"/>
                  <a:pt x="6797" y="2135"/>
                  <a:pt x="7168" y="1939"/>
                </a:cubicBezTo>
                <a:cubicBezTo>
                  <a:pt x="7431" y="1799"/>
                  <a:pt x="7697" y="1719"/>
                  <a:pt x="7959" y="1719"/>
                </a:cubicBezTo>
                <a:cubicBezTo>
                  <a:pt x="8245" y="1719"/>
                  <a:pt x="8527" y="1814"/>
                  <a:pt x="8801" y="2033"/>
                </a:cubicBezTo>
                <a:cubicBezTo>
                  <a:pt x="8906" y="2115"/>
                  <a:pt x="9026" y="2178"/>
                  <a:pt x="9155" y="2217"/>
                </a:cubicBezTo>
                <a:cubicBezTo>
                  <a:pt x="9233" y="2241"/>
                  <a:pt x="9307" y="2252"/>
                  <a:pt x="9376" y="2252"/>
                </a:cubicBezTo>
                <a:cubicBezTo>
                  <a:pt x="9672" y="2252"/>
                  <a:pt x="9862" y="2036"/>
                  <a:pt x="9845" y="1675"/>
                </a:cubicBezTo>
                <a:cubicBezTo>
                  <a:pt x="9823" y="1172"/>
                  <a:pt x="9562" y="786"/>
                  <a:pt x="9171" y="493"/>
                </a:cubicBezTo>
                <a:cubicBezTo>
                  <a:pt x="8702" y="144"/>
                  <a:pt x="8172" y="0"/>
                  <a:pt x="761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1"/>
          <p:cNvSpPr/>
          <p:nvPr/>
        </p:nvSpPr>
        <p:spPr>
          <a:xfrm>
            <a:off x="4406432" y="3604394"/>
            <a:ext cx="861392" cy="332794"/>
          </a:xfrm>
          <a:custGeom>
            <a:avLst/>
            <a:gdLst/>
            <a:ahLst/>
            <a:cxnLst/>
            <a:rect l="l" t="t" r="r" b="b"/>
            <a:pathLst>
              <a:path w="9476" h="3661" extrusionOk="0">
                <a:moveTo>
                  <a:pt x="2800" y="1"/>
                </a:moveTo>
                <a:cubicBezTo>
                  <a:pt x="1649" y="1"/>
                  <a:pt x="512" y="704"/>
                  <a:pt x="103" y="1871"/>
                </a:cubicBezTo>
                <a:cubicBezTo>
                  <a:pt x="72" y="1955"/>
                  <a:pt x="51" y="2043"/>
                  <a:pt x="39" y="2132"/>
                </a:cubicBezTo>
                <a:cubicBezTo>
                  <a:pt x="1" y="2511"/>
                  <a:pt x="216" y="2768"/>
                  <a:pt x="523" y="2768"/>
                </a:cubicBezTo>
                <a:cubicBezTo>
                  <a:pt x="611" y="2768"/>
                  <a:pt x="707" y="2747"/>
                  <a:pt x="806" y="2701"/>
                </a:cubicBezTo>
                <a:cubicBezTo>
                  <a:pt x="1005" y="2608"/>
                  <a:pt x="1175" y="2452"/>
                  <a:pt x="1363" y="2330"/>
                </a:cubicBezTo>
                <a:cubicBezTo>
                  <a:pt x="1897" y="1986"/>
                  <a:pt x="2273" y="1806"/>
                  <a:pt x="2616" y="1806"/>
                </a:cubicBezTo>
                <a:cubicBezTo>
                  <a:pt x="3026" y="1806"/>
                  <a:pt x="3388" y="2064"/>
                  <a:pt x="3912" y="2608"/>
                </a:cubicBezTo>
                <a:cubicBezTo>
                  <a:pt x="4590" y="3312"/>
                  <a:pt x="5412" y="3635"/>
                  <a:pt x="6630" y="3660"/>
                </a:cubicBezTo>
                <a:cubicBezTo>
                  <a:pt x="6883" y="3598"/>
                  <a:pt x="7394" y="3520"/>
                  <a:pt x="7871" y="3344"/>
                </a:cubicBezTo>
                <a:cubicBezTo>
                  <a:pt x="8478" y="3121"/>
                  <a:pt x="8936" y="2687"/>
                  <a:pt x="9211" y="2093"/>
                </a:cubicBezTo>
                <a:cubicBezTo>
                  <a:pt x="9476" y="1516"/>
                  <a:pt x="9421" y="944"/>
                  <a:pt x="9034" y="449"/>
                </a:cubicBezTo>
                <a:cubicBezTo>
                  <a:pt x="8935" y="320"/>
                  <a:pt x="8700" y="229"/>
                  <a:pt x="8522" y="229"/>
                </a:cubicBezTo>
                <a:cubicBezTo>
                  <a:pt x="8501" y="229"/>
                  <a:pt x="8481" y="230"/>
                  <a:pt x="8461" y="233"/>
                </a:cubicBezTo>
                <a:cubicBezTo>
                  <a:pt x="8315" y="253"/>
                  <a:pt x="8166" y="474"/>
                  <a:pt x="8080" y="638"/>
                </a:cubicBezTo>
                <a:cubicBezTo>
                  <a:pt x="8012" y="766"/>
                  <a:pt x="8039" y="943"/>
                  <a:pt x="8026" y="1098"/>
                </a:cubicBezTo>
                <a:cubicBezTo>
                  <a:pt x="7979" y="1667"/>
                  <a:pt x="7841" y="1851"/>
                  <a:pt x="7288" y="1974"/>
                </a:cubicBezTo>
                <a:cubicBezTo>
                  <a:pt x="7086" y="2019"/>
                  <a:pt x="6890" y="2043"/>
                  <a:pt x="6701" y="2043"/>
                </a:cubicBezTo>
                <a:cubicBezTo>
                  <a:pt x="6168" y="2043"/>
                  <a:pt x="5688" y="1850"/>
                  <a:pt x="5284" y="1378"/>
                </a:cubicBezTo>
                <a:cubicBezTo>
                  <a:pt x="5010" y="1057"/>
                  <a:pt x="4710" y="744"/>
                  <a:pt x="4369" y="499"/>
                </a:cubicBezTo>
                <a:cubicBezTo>
                  <a:pt x="3894" y="158"/>
                  <a:pt x="3345" y="1"/>
                  <a:pt x="280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1"/>
          <p:cNvSpPr/>
          <p:nvPr/>
        </p:nvSpPr>
        <p:spPr>
          <a:xfrm>
            <a:off x="2041865" y="1180956"/>
            <a:ext cx="1816478" cy="391699"/>
          </a:xfrm>
          <a:custGeom>
            <a:avLst/>
            <a:gdLst/>
            <a:ahLst/>
            <a:cxnLst/>
            <a:rect l="l" t="t" r="r" b="b"/>
            <a:pathLst>
              <a:path w="9863" h="4309" extrusionOk="0">
                <a:moveTo>
                  <a:pt x="7610" y="0"/>
                </a:moveTo>
                <a:cubicBezTo>
                  <a:pt x="7518" y="0"/>
                  <a:pt x="7426" y="4"/>
                  <a:pt x="7332" y="11"/>
                </a:cubicBezTo>
                <a:cubicBezTo>
                  <a:pt x="6502" y="78"/>
                  <a:pt x="5782" y="423"/>
                  <a:pt x="5143" y="937"/>
                </a:cubicBezTo>
                <a:cubicBezTo>
                  <a:pt x="4674" y="1316"/>
                  <a:pt x="4225" y="1720"/>
                  <a:pt x="3757" y="2100"/>
                </a:cubicBezTo>
                <a:cubicBezTo>
                  <a:pt x="3387" y="2399"/>
                  <a:pt x="2980" y="2628"/>
                  <a:pt x="2483" y="2629"/>
                </a:cubicBezTo>
                <a:cubicBezTo>
                  <a:pt x="2478" y="2629"/>
                  <a:pt x="2473" y="2630"/>
                  <a:pt x="2468" y="2630"/>
                </a:cubicBezTo>
                <a:cubicBezTo>
                  <a:pt x="1780" y="2630"/>
                  <a:pt x="1596" y="2365"/>
                  <a:pt x="1845" y="1731"/>
                </a:cubicBezTo>
                <a:cubicBezTo>
                  <a:pt x="1876" y="1649"/>
                  <a:pt x="1925" y="1570"/>
                  <a:pt x="1947" y="1485"/>
                </a:cubicBezTo>
                <a:cubicBezTo>
                  <a:pt x="2029" y="1173"/>
                  <a:pt x="1862" y="929"/>
                  <a:pt x="1560" y="929"/>
                </a:cubicBezTo>
                <a:cubicBezTo>
                  <a:pt x="1540" y="929"/>
                  <a:pt x="1519" y="930"/>
                  <a:pt x="1497" y="932"/>
                </a:cubicBezTo>
                <a:cubicBezTo>
                  <a:pt x="1328" y="950"/>
                  <a:pt x="1149" y="1026"/>
                  <a:pt x="1007" y="1122"/>
                </a:cubicBezTo>
                <a:cubicBezTo>
                  <a:pt x="1" y="1810"/>
                  <a:pt x="22" y="3217"/>
                  <a:pt x="1042" y="3885"/>
                </a:cubicBezTo>
                <a:cubicBezTo>
                  <a:pt x="1526" y="4203"/>
                  <a:pt x="2071" y="4301"/>
                  <a:pt x="2638" y="4308"/>
                </a:cubicBezTo>
                <a:cubicBezTo>
                  <a:pt x="2649" y="4308"/>
                  <a:pt x="2659" y="4308"/>
                  <a:pt x="2670" y="4308"/>
                </a:cubicBezTo>
                <a:cubicBezTo>
                  <a:pt x="3466" y="4308"/>
                  <a:pt x="4195" y="4082"/>
                  <a:pt x="4843" y="3624"/>
                </a:cubicBezTo>
                <a:cubicBezTo>
                  <a:pt x="5281" y="3315"/>
                  <a:pt x="5681" y="2957"/>
                  <a:pt x="6113" y="2639"/>
                </a:cubicBezTo>
                <a:cubicBezTo>
                  <a:pt x="6452" y="2389"/>
                  <a:pt x="6797" y="2135"/>
                  <a:pt x="7168" y="1939"/>
                </a:cubicBezTo>
                <a:cubicBezTo>
                  <a:pt x="7431" y="1799"/>
                  <a:pt x="7697" y="1719"/>
                  <a:pt x="7959" y="1719"/>
                </a:cubicBezTo>
                <a:cubicBezTo>
                  <a:pt x="8245" y="1719"/>
                  <a:pt x="8527" y="1814"/>
                  <a:pt x="8801" y="2033"/>
                </a:cubicBezTo>
                <a:cubicBezTo>
                  <a:pt x="8906" y="2115"/>
                  <a:pt x="9026" y="2178"/>
                  <a:pt x="9155" y="2217"/>
                </a:cubicBezTo>
                <a:cubicBezTo>
                  <a:pt x="9233" y="2241"/>
                  <a:pt x="9307" y="2252"/>
                  <a:pt x="9376" y="2252"/>
                </a:cubicBezTo>
                <a:cubicBezTo>
                  <a:pt x="9672" y="2252"/>
                  <a:pt x="9862" y="2036"/>
                  <a:pt x="9845" y="1675"/>
                </a:cubicBezTo>
                <a:cubicBezTo>
                  <a:pt x="9823" y="1172"/>
                  <a:pt x="9562" y="786"/>
                  <a:pt x="9171" y="493"/>
                </a:cubicBezTo>
                <a:cubicBezTo>
                  <a:pt x="8702" y="144"/>
                  <a:pt x="8172" y="0"/>
                  <a:pt x="761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1"/>
          <p:cNvSpPr/>
          <p:nvPr/>
        </p:nvSpPr>
        <p:spPr>
          <a:xfrm>
            <a:off x="5152143" y="1180956"/>
            <a:ext cx="1736927" cy="332794"/>
          </a:xfrm>
          <a:custGeom>
            <a:avLst/>
            <a:gdLst/>
            <a:ahLst/>
            <a:cxnLst/>
            <a:rect l="l" t="t" r="r" b="b"/>
            <a:pathLst>
              <a:path w="9476" h="3661" extrusionOk="0">
                <a:moveTo>
                  <a:pt x="2800" y="1"/>
                </a:moveTo>
                <a:cubicBezTo>
                  <a:pt x="1649" y="1"/>
                  <a:pt x="512" y="704"/>
                  <a:pt x="103" y="1871"/>
                </a:cubicBezTo>
                <a:cubicBezTo>
                  <a:pt x="72" y="1955"/>
                  <a:pt x="51" y="2043"/>
                  <a:pt x="39" y="2132"/>
                </a:cubicBezTo>
                <a:cubicBezTo>
                  <a:pt x="1" y="2511"/>
                  <a:pt x="216" y="2768"/>
                  <a:pt x="523" y="2768"/>
                </a:cubicBezTo>
                <a:cubicBezTo>
                  <a:pt x="611" y="2768"/>
                  <a:pt x="707" y="2747"/>
                  <a:pt x="806" y="2701"/>
                </a:cubicBezTo>
                <a:cubicBezTo>
                  <a:pt x="1005" y="2608"/>
                  <a:pt x="1175" y="2452"/>
                  <a:pt x="1363" y="2330"/>
                </a:cubicBezTo>
                <a:cubicBezTo>
                  <a:pt x="1897" y="1986"/>
                  <a:pt x="2273" y="1806"/>
                  <a:pt x="2616" y="1806"/>
                </a:cubicBezTo>
                <a:cubicBezTo>
                  <a:pt x="3026" y="1806"/>
                  <a:pt x="3388" y="2064"/>
                  <a:pt x="3912" y="2608"/>
                </a:cubicBezTo>
                <a:cubicBezTo>
                  <a:pt x="4590" y="3312"/>
                  <a:pt x="5412" y="3635"/>
                  <a:pt x="6630" y="3660"/>
                </a:cubicBezTo>
                <a:cubicBezTo>
                  <a:pt x="6883" y="3598"/>
                  <a:pt x="7394" y="3520"/>
                  <a:pt x="7871" y="3344"/>
                </a:cubicBezTo>
                <a:cubicBezTo>
                  <a:pt x="8478" y="3121"/>
                  <a:pt x="8936" y="2687"/>
                  <a:pt x="9211" y="2093"/>
                </a:cubicBezTo>
                <a:cubicBezTo>
                  <a:pt x="9476" y="1516"/>
                  <a:pt x="9421" y="944"/>
                  <a:pt x="9034" y="449"/>
                </a:cubicBezTo>
                <a:cubicBezTo>
                  <a:pt x="8935" y="320"/>
                  <a:pt x="8700" y="229"/>
                  <a:pt x="8522" y="229"/>
                </a:cubicBezTo>
                <a:cubicBezTo>
                  <a:pt x="8501" y="229"/>
                  <a:pt x="8481" y="230"/>
                  <a:pt x="8461" y="233"/>
                </a:cubicBezTo>
                <a:cubicBezTo>
                  <a:pt x="8315" y="253"/>
                  <a:pt x="8166" y="474"/>
                  <a:pt x="8080" y="638"/>
                </a:cubicBezTo>
                <a:cubicBezTo>
                  <a:pt x="8012" y="766"/>
                  <a:pt x="8039" y="943"/>
                  <a:pt x="8026" y="1098"/>
                </a:cubicBezTo>
                <a:cubicBezTo>
                  <a:pt x="7979" y="1667"/>
                  <a:pt x="7841" y="1851"/>
                  <a:pt x="7288" y="1974"/>
                </a:cubicBezTo>
                <a:cubicBezTo>
                  <a:pt x="7086" y="2019"/>
                  <a:pt x="6890" y="2043"/>
                  <a:pt x="6701" y="2043"/>
                </a:cubicBezTo>
                <a:cubicBezTo>
                  <a:pt x="6168" y="2043"/>
                  <a:pt x="5688" y="1850"/>
                  <a:pt x="5284" y="1378"/>
                </a:cubicBezTo>
                <a:cubicBezTo>
                  <a:pt x="5010" y="1057"/>
                  <a:pt x="4710" y="744"/>
                  <a:pt x="4369" y="499"/>
                </a:cubicBezTo>
                <a:cubicBezTo>
                  <a:pt x="3894" y="158"/>
                  <a:pt x="3345" y="1"/>
                  <a:pt x="280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5" name="عنوان فرعي 4"/>
          <p:cNvSpPr>
            <a:spLocks noGrp="1"/>
          </p:cNvSpPr>
          <p:nvPr>
            <p:ph type="subTitle" idx="1"/>
          </p:nvPr>
        </p:nvSpPr>
        <p:spPr>
          <a:xfrm>
            <a:off x="1194947" y="909336"/>
            <a:ext cx="6253417" cy="1140000"/>
          </a:xfrm>
        </p:spPr>
        <p:txBody>
          <a:bodyPr/>
          <a:lstStyle/>
          <a:p>
            <a:r>
              <a:rPr lang="en-US" dirty="0"/>
              <a:t>In a direct democracy, such as ancient Athens, all citizens (only adult males who had completed their military training; women, slaves </a:t>
            </a:r>
            <a:r>
              <a:rPr lang="en-US" dirty="0" smtClean="0"/>
              <a:t>were </a:t>
            </a:r>
            <a:r>
              <a:rPr lang="en-US" dirty="0"/>
              <a:t>not citizens) are invited to participate in all political decisions. This form of democracy is no longer </a:t>
            </a:r>
            <a:r>
              <a:rPr lang="en-US" dirty="0" smtClean="0"/>
              <a:t>practiced.</a:t>
            </a:r>
            <a:endParaRPr lang="ar-LY" dirty="0"/>
          </a:p>
        </p:txBody>
      </p:sp>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8769" y="2209135"/>
            <a:ext cx="4421080" cy="2210540"/>
          </a:xfrm>
          <a:prstGeom prst="rect">
            <a:avLst/>
          </a:prstGeom>
        </p:spPr>
      </p:pic>
    </p:spTree>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31"/>
          <p:cNvSpPr txBox="1">
            <a:spLocks noGrp="1"/>
          </p:cNvSpPr>
          <p:nvPr>
            <p:ph type="title"/>
          </p:nvPr>
        </p:nvSpPr>
        <p:spPr>
          <a:xfrm>
            <a:off x="311700" y="1410925"/>
            <a:ext cx="8520600" cy="1963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8000" dirty="0" smtClean="0"/>
              <a:t>Monitory </a:t>
            </a:r>
            <a:r>
              <a:rPr lang="en" sz="8000" dirty="0" smtClean="0"/>
              <a:t>democracy </a:t>
            </a:r>
            <a:endParaRPr sz="8000" dirty="0"/>
          </a:p>
        </p:txBody>
      </p:sp>
      <p:sp>
        <p:nvSpPr>
          <p:cNvPr id="267" name="Google Shape;267;p31"/>
          <p:cNvSpPr/>
          <p:nvPr/>
        </p:nvSpPr>
        <p:spPr>
          <a:xfrm>
            <a:off x="3410057" y="3630725"/>
            <a:ext cx="896571" cy="391699"/>
          </a:xfrm>
          <a:custGeom>
            <a:avLst/>
            <a:gdLst/>
            <a:ahLst/>
            <a:cxnLst/>
            <a:rect l="l" t="t" r="r" b="b"/>
            <a:pathLst>
              <a:path w="9863" h="4309" extrusionOk="0">
                <a:moveTo>
                  <a:pt x="7610" y="0"/>
                </a:moveTo>
                <a:cubicBezTo>
                  <a:pt x="7518" y="0"/>
                  <a:pt x="7426" y="4"/>
                  <a:pt x="7332" y="11"/>
                </a:cubicBezTo>
                <a:cubicBezTo>
                  <a:pt x="6502" y="78"/>
                  <a:pt x="5782" y="423"/>
                  <a:pt x="5143" y="937"/>
                </a:cubicBezTo>
                <a:cubicBezTo>
                  <a:pt x="4674" y="1316"/>
                  <a:pt x="4225" y="1720"/>
                  <a:pt x="3757" y="2100"/>
                </a:cubicBezTo>
                <a:cubicBezTo>
                  <a:pt x="3387" y="2399"/>
                  <a:pt x="2980" y="2628"/>
                  <a:pt x="2483" y="2629"/>
                </a:cubicBezTo>
                <a:cubicBezTo>
                  <a:pt x="2478" y="2629"/>
                  <a:pt x="2473" y="2630"/>
                  <a:pt x="2468" y="2630"/>
                </a:cubicBezTo>
                <a:cubicBezTo>
                  <a:pt x="1780" y="2630"/>
                  <a:pt x="1596" y="2365"/>
                  <a:pt x="1845" y="1731"/>
                </a:cubicBezTo>
                <a:cubicBezTo>
                  <a:pt x="1876" y="1649"/>
                  <a:pt x="1925" y="1570"/>
                  <a:pt x="1947" y="1485"/>
                </a:cubicBezTo>
                <a:cubicBezTo>
                  <a:pt x="2029" y="1173"/>
                  <a:pt x="1862" y="929"/>
                  <a:pt x="1560" y="929"/>
                </a:cubicBezTo>
                <a:cubicBezTo>
                  <a:pt x="1540" y="929"/>
                  <a:pt x="1519" y="930"/>
                  <a:pt x="1497" y="932"/>
                </a:cubicBezTo>
                <a:cubicBezTo>
                  <a:pt x="1328" y="950"/>
                  <a:pt x="1149" y="1026"/>
                  <a:pt x="1007" y="1122"/>
                </a:cubicBezTo>
                <a:cubicBezTo>
                  <a:pt x="1" y="1810"/>
                  <a:pt x="22" y="3217"/>
                  <a:pt x="1042" y="3885"/>
                </a:cubicBezTo>
                <a:cubicBezTo>
                  <a:pt x="1526" y="4203"/>
                  <a:pt x="2071" y="4301"/>
                  <a:pt x="2638" y="4308"/>
                </a:cubicBezTo>
                <a:cubicBezTo>
                  <a:pt x="2649" y="4308"/>
                  <a:pt x="2659" y="4308"/>
                  <a:pt x="2670" y="4308"/>
                </a:cubicBezTo>
                <a:cubicBezTo>
                  <a:pt x="3466" y="4308"/>
                  <a:pt x="4195" y="4082"/>
                  <a:pt x="4843" y="3624"/>
                </a:cubicBezTo>
                <a:cubicBezTo>
                  <a:pt x="5281" y="3315"/>
                  <a:pt x="5681" y="2957"/>
                  <a:pt x="6113" y="2639"/>
                </a:cubicBezTo>
                <a:cubicBezTo>
                  <a:pt x="6452" y="2389"/>
                  <a:pt x="6797" y="2135"/>
                  <a:pt x="7168" y="1939"/>
                </a:cubicBezTo>
                <a:cubicBezTo>
                  <a:pt x="7431" y="1799"/>
                  <a:pt x="7697" y="1719"/>
                  <a:pt x="7959" y="1719"/>
                </a:cubicBezTo>
                <a:cubicBezTo>
                  <a:pt x="8245" y="1719"/>
                  <a:pt x="8527" y="1814"/>
                  <a:pt x="8801" y="2033"/>
                </a:cubicBezTo>
                <a:cubicBezTo>
                  <a:pt x="8906" y="2115"/>
                  <a:pt x="9026" y="2178"/>
                  <a:pt x="9155" y="2217"/>
                </a:cubicBezTo>
                <a:cubicBezTo>
                  <a:pt x="9233" y="2241"/>
                  <a:pt x="9307" y="2252"/>
                  <a:pt x="9376" y="2252"/>
                </a:cubicBezTo>
                <a:cubicBezTo>
                  <a:pt x="9672" y="2252"/>
                  <a:pt x="9862" y="2036"/>
                  <a:pt x="9845" y="1675"/>
                </a:cubicBezTo>
                <a:cubicBezTo>
                  <a:pt x="9823" y="1172"/>
                  <a:pt x="9562" y="786"/>
                  <a:pt x="9171" y="493"/>
                </a:cubicBezTo>
                <a:cubicBezTo>
                  <a:pt x="8702" y="144"/>
                  <a:pt x="8172" y="0"/>
                  <a:pt x="761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1"/>
          <p:cNvSpPr/>
          <p:nvPr/>
        </p:nvSpPr>
        <p:spPr>
          <a:xfrm>
            <a:off x="4406432" y="3604394"/>
            <a:ext cx="861392" cy="332794"/>
          </a:xfrm>
          <a:custGeom>
            <a:avLst/>
            <a:gdLst/>
            <a:ahLst/>
            <a:cxnLst/>
            <a:rect l="l" t="t" r="r" b="b"/>
            <a:pathLst>
              <a:path w="9476" h="3661" extrusionOk="0">
                <a:moveTo>
                  <a:pt x="2800" y="1"/>
                </a:moveTo>
                <a:cubicBezTo>
                  <a:pt x="1649" y="1"/>
                  <a:pt x="512" y="704"/>
                  <a:pt x="103" y="1871"/>
                </a:cubicBezTo>
                <a:cubicBezTo>
                  <a:pt x="72" y="1955"/>
                  <a:pt x="51" y="2043"/>
                  <a:pt x="39" y="2132"/>
                </a:cubicBezTo>
                <a:cubicBezTo>
                  <a:pt x="1" y="2511"/>
                  <a:pt x="216" y="2768"/>
                  <a:pt x="523" y="2768"/>
                </a:cubicBezTo>
                <a:cubicBezTo>
                  <a:pt x="611" y="2768"/>
                  <a:pt x="707" y="2747"/>
                  <a:pt x="806" y="2701"/>
                </a:cubicBezTo>
                <a:cubicBezTo>
                  <a:pt x="1005" y="2608"/>
                  <a:pt x="1175" y="2452"/>
                  <a:pt x="1363" y="2330"/>
                </a:cubicBezTo>
                <a:cubicBezTo>
                  <a:pt x="1897" y="1986"/>
                  <a:pt x="2273" y="1806"/>
                  <a:pt x="2616" y="1806"/>
                </a:cubicBezTo>
                <a:cubicBezTo>
                  <a:pt x="3026" y="1806"/>
                  <a:pt x="3388" y="2064"/>
                  <a:pt x="3912" y="2608"/>
                </a:cubicBezTo>
                <a:cubicBezTo>
                  <a:pt x="4590" y="3312"/>
                  <a:pt x="5412" y="3635"/>
                  <a:pt x="6630" y="3660"/>
                </a:cubicBezTo>
                <a:cubicBezTo>
                  <a:pt x="6883" y="3598"/>
                  <a:pt x="7394" y="3520"/>
                  <a:pt x="7871" y="3344"/>
                </a:cubicBezTo>
                <a:cubicBezTo>
                  <a:pt x="8478" y="3121"/>
                  <a:pt x="8936" y="2687"/>
                  <a:pt x="9211" y="2093"/>
                </a:cubicBezTo>
                <a:cubicBezTo>
                  <a:pt x="9476" y="1516"/>
                  <a:pt x="9421" y="944"/>
                  <a:pt x="9034" y="449"/>
                </a:cubicBezTo>
                <a:cubicBezTo>
                  <a:pt x="8935" y="320"/>
                  <a:pt x="8700" y="229"/>
                  <a:pt x="8522" y="229"/>
                </a:cubicBezTo>
                <a:cubicBezTo>
                  <a:pt x="8501" y="229"/>
                  <a:pt x="8481" y="230"/>
                  <a:pt x="8461" y="233"/>
                </a:cubicBezTo>
                <a:cubicBezTo>
                  <a:pt x="8315" y="253"/>
                  <a:pt x="8166" y="474"/>
                  <a:pt x="8080" y="638"/>
                </a:cubicBezTo>
                <a:cubicBezTo>
                  <a:pt x="8012" y="766"/>
                  <a:pt x="8039" y="943"/>
                  <a:pt x="8026" y="1098"/>
                </a:cubicBezTo>
                <a:cubicBezTo>
                  <a:pt x="7979" y="1667"/>
                  <a:pt x="7841" y="1851"/>
                  <a:pt x="7288" y="1974"/>
                </a:cubicBezTo>
                <a:cubicBezTo>
                  <a:pt x="7086" y="2019"/>
                  <a:pt x="6890" y="2043"/>
                  <a:pt x="6701" y="2043"/>
                </a:cubicBezTo>
                <a:cubicBezTo>
                  <a:pt x="6168" y="2043"/>
                  <a:pt x="5688" y="1850"/>
                  <a:pt x="5284" y="1378"/>
                </a:cubicBezTo>
                <a:cubicBezTo>
                  <a:pt x="5010" y="1057"/>
                  <a:pt x="4710" y="744"/>
                  <a:pt x="4369" y="499"/>
                </a:cubicBezTo>
                <a:cubicBezTo>
                  <a:pt x="3894" y="158"/>
                  <a:pt x="3345" y="1"/>
                  <a:pt x="280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1"/>
          <p:cNvSpPr/>
          <p:nvPr/>
        </p:nvSpPr>
        <p:spPr>
          <a:xfrm>
            <a:off x="2041865" y="1180956"/>
            <a:ext cx="1816478" cy="391699"/>
          </a:xfrm>
          <a:custGeom>
            <a:avLst/>
            <a:gdLst/>
            <a:ahLst/>
            <a:cxnLst/>
            <a:rect l="l" t="t" r="r" b="b"/>
            <a:pathLst>
              <a:path w="9863" h="4309" extrusionOk="0">
                <a:moveTo>
                  <a:pt x="7610" y="0"/>
                </a:moveTo>
                <a:cubicBezTo>
                  <a:pt x="7518" y="0"/>
                  <a:pt x="7426" y="4"/>
                  <a:pt x="7332" y="11"/>
                </a:cubicBezTo>
                <a:cubicBezTo>
                  <a:pt x="6502" y="78"/>
                  <a:pt x="5782" y="423"/>
                  <a:pt x="5143" y="937"/>
                </a:cubicBezTo>
                <a:cubicBezTo>
                  <a:pt x="4674" y="1316"/>
                  <a:pt x="4225" y="1720"/>
                  <a:pt x="3757" y="2100"/>
                </a:cubicBezTo>
                <a:cubicBezTo>
                  <a:pt x="3387" y="2399"/>
                  <a:pt x="2980" y="2628"/>
                  <a:pt x="2483" y="2629"/>
                </a:cubicBezTo>
                <a:cubicBezTo>
                  <a:pt x="2478" y="2629"/>
                  <a:pt x="2473" y="2630"/>
                  <a:pt x="2468" y="2630"/>
                </a:cubicBezTo>
                <a:cubicBezTo>
                  <a:pt x="1780" y="2630"/>
                  <a:pt x="1596" y="2365"/>
                  <a:pt x="1845" y="1731"/>
                </a:cubicBezTo>
                <a:cubicBezTo>
                  <a:pt x="1876" y="1649"/>
                  <a:pt x="1925" y="1570"/>
                  <a:pt x="1947" y="1485"/>
                </a:cubicBezTo>
                <a:cubicBezTo>
                  <a:pt x="2029" y="1173"/>
                  <a:pt x="1862" y="929"/>
                  <a:pt x="1560" y="929"/>
                </a:cubicBezTo>
                <a:cubicBezTo>
                  <a:pt x="1540" y="929"/>
                  <a:pt x="1519" y="930"/>
                  <a:pt x="1497" y="932"/>
                </a:cubicBezTo>
                <a:cubicBezTo>
                  <a:pt x="1328" y="950"/>
                  <a:pt x="1149" y="1026"/>
                  <a:pt x="1007" y="1122"/>
                </a:cubicBezTo>
                <a:cubicBezTo>
                  <a:pt x="1" y="1810"/>
                  <a:pt x="22" y="3217"/>
                  <a:pt x="1042" y="3885"/>
                </a:cubicBezTo>
                <a:cubicBezTo>
                  <a:pt x="1526" y="4203"/>
                  <a:pt x="2071" y="4301"/>
                  <a:pt x="2638" y="4308"/>
                </a:cubicBezTo>
                <a:cubicBezTo>
                  <a:pt x="2649" y="4308"/>
                  <a:pt x="2659" y="4308"/>
                  <a:pt x="2670" y="4308"/>
                </a:cubicBezTo>
                <a:cubicBezTo>
                  <a:pt x="3466" y="4308"/>
                  <a:pt x="4195" y="4082"/>
                  <a:pt x="4843" y="3624"/>
                </a:cubicBezTo>
                <a:cubicBezTo>
                  <a:pt x="5281" y="3315"/>
                  <a:pt x="5681" y="2957"/>
                  <a:pt x="6113" y="2639"/>
                </a:cubicBezTo>
                <a:cubicBezTo>
                  <a:pt x="6452" y="2389"/>
                  <a:pt x="6797" y="2135"/>
                  <a:pt x="7168" y="1939"/>
                </a:cubicBezTo>
                <a:cubicBezTo>
                  <a:pt x="7431" y="1799"/>
                  <a:pt x="7697" y="1719"/>
                  <a:pt x="7959" y="1719"/>
                </a:cubicBezTo>
                <a:cubicBezTo>
                  <a:pt x="8245" y="1719"/>
                  <a:pt x="8527" y="1814"/>
                  <a:pt x="8801" y="2033"/>
                </a:cubicBezTo>
                <a:cubicBezTo>
                  <a:pt x="8906" y="2115"/>
                  <a:pt x="9026" y="2178"/>
                  <a:pt x="9155" y="2217"/>
                </a:cubicBezTo>
                <a:cubicBezTo>
                  <a:pt x="9233" y="2241"/>
                  <a:pt x="9307" y="2252"/>
                  <a:pt x="9376" y="2252"/>
                </a:cubicBezTo>
                <a:cubicBezTo>
                  <a:pt x="9672" y="2252"/>
                  <a:pt x="9862" y="2036"/>
                  <a:pt x="9845" y="1675"/>
                </a:cubicBezTo>
                <a:cubicBezTo>
                  <a:pt x="9823" y="1172"/>
                  <a:pt x="9562" y="786"/>
                  <a:pt x="9171" y="493"/>
                </a:cubicBezTo>
                <a:cubicBezTo>
                  <a:pt x="8702" y="144"/>
                  <a:pt x="8172" y="0"/>
                  <a:pt x="761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1"/>
          <p:cNvSpPr/>
          <p:nvPr/>
        </p:nvSpPr>
        <p:spPr>
          <a:xfrm>
            <a:off x="5152143" y="1180956"/>
            <a:ext cx="1736927" cy="332794"/>
          </a:xfrm>
          <a:custGeom>
            <a:avLst/>
            <a:gdLst/>
            <a:ahLst/>
            <a:cxnLst/>
            <a:rect l="l" t="t" r="r" b="b"/>
            <a:pathLst>
              <a:path w="9476" h="3661" extrusionOk="0">
                <a:moveTo>
                  <a:pt x="2800" y="1"/>
                </a:moveTo>
                <a:cubicBezTo>
                  <a:pt x="1649" y="1"/>
                  <a:pt x="512" y="704"/>
                  <a:pt x="103" y="1871"/>
                </a:cubicBezTo>
                <a:cubicBezTo>
                  <a:pt x="72" y="1955"/>
                  <a:pt x="51" y="2043"/>
                  <a:pt x="39" y="2132"/>
                </a:cubicBezTo>
                <a:cubicBezTo>
                  <a:pt x="1" y="2511"/>
                  <a:pt x="216" y="2768"/>
                  <a:pt x="523" y="2768"/>
                </a:cubicBezTo>
                <a:cubicBezTo>
                  <a:pt x="611" y="2768"/>
                  <a:pt x="707" y="2747"/>
                  <a:pt x="806" y="2701"/>
                </a:cubicBezTo>
                <a:cubicBezTo>
                  <a:pt x="1005" y="2608"/>
                  <a:pt x="1175" y="2452"/>
                  <a:pt x="1363" y="2330"/>
                </a:cubicBezTo>
                <a:cubicBezTo>
                  <a:pt x="1897" y="1986"/>
                  <a:pt x="2273" y="1806"/>
                  <a:pt x="2616" y="1806"/>
                </a:cubicBezTo>
                <a:cubicBezTo>
                  <a:pt x="3026" y="1806"/>
                  <a:pt x="3388" y="2064"/>
                  <a:pt x="3912" y="2608"/>
                </a:cubicBezTo>
                <a:cubicBezTo>
                  <a:pt x="4590" y="3312"/>
                  <a:pt x="5412" y="3635"/>
                  <a:pt x="6630" y="3660"/>
                </a:cubicBezTo>
                <a:cubicBezTo>
                  <a:pt x="6883" y="3598"/>
                  <a:pt x="7394" y="3520"/>
                  <a:pt x="7871" y="3344"/>
                </a:cubicBezTo>
                <a:cubicBezTo>
                  <a:pt x="8478" y="3121"/>
                  <a:pt x="8936" y="2687"/>
                  <a:pt x="9211" y="2093"/>
                </a:cubicBezTo>
                <a:cubicBezTo>
                  <a:pt x="9476" y="1516"/>
                  <a:pt x="9421" y="944"/>
                  <a:pt x="9034" y="449"/>
                </a:cubicBezTo>
                <a:cubicBezTo>
                  <a:pt x="8935" y="320"/>
                  <a:pt x="8700" y="229"/>
                  <a:pt x="8522" y="229"/>
                </a:cubicBezTo>
                <a:cubicBezTo>
                  <a:pt x="8501" y="229"/>
                  <a:pt x="8481" y="230"/>
                  <a:pt x="8461" y="233"/>
                </a:cubicBezTo>
                <a:cubicBezTo>
                  <a:pt x="8315" y="253"/>
                  <a:pt x="8166" y="474"/>
                  <a:pt x="8080" y="638"/>
                </a:cubicBezTo>
                <a:cubicBezTo>
                  <a:pt x="8012" y="766"/>
                  <a:pt x="8039" y="943"/>
                  <a:pt x="8026" y="1098"/>
                </a:cubicBezTo>
                <a:cubicBezTo>
                  <a:pt x="7979" y="1667"/>
                  <a:pt x="7841" y="1851"/>
                  <a:pt x="7288" y="1974"/>
                </a:cubicBezTo>
                <a:cubicBezTo>
                  <a:pt x="7086" y="2019"/>
                  <a:pt x="6890" y="2043"/>
                  <a:pt x="6701" y="2043"/>
                </a:cubicBezTo>
                <a:cubicBezTo>
                  <a:pt x="6168" y="2043"/>
                  <a:pt x="5688" y="1850"/>
                  <a:pt x="5284" y="1378"/>
                </a:cubicBezTo>
                <a:cubicBezTo>
                  <a:pt x="5010" y="1057"/>
                  <a:pt x="4710" y="744"/>
                  <a:pt x="4369" y="499"/>
                </a:cubicBezTo>
                <a:cubicBezTo>
                  <a:pt x="3894" y="158"/>
                  <a:pt x="3345" y="1"/>
                  <a:pt x="280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64919678"/>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5" name="عنوان فرعي 4"/>
          <p:cNvSpPr>
            <a:spLocks noGrp="1"/>
          </p:cNvSpPr>
          <p:nvPr>
            <p:ph type="subTitle" idx="1"/>
          </p:nvPr>
        </p:nvSpPr>
        <p:spPr>
          <a:xfrm>
            <a:off x="1265968" y="2063434"/>
            <a:ext cx="6253417" cy="1140000"/>
          </a:xfrm>
        </p:spPr>
        <p:txBody>
          <a:bodyPr/>
          <a:lstStyle/>
          <a:p>
            <a:r>
              <a:rPr lang="en-US" dirty="0"/>
              <a:t>Political scientist John Keane suggests that a new form of democracy is evolving in which government is constantly monitored in its exercise of </a:t>
            </a:r>
            <a:r>
              <a:rPr lang="en-US" dirty="0" smtClean="0"/>
              <a:t>power.</a:t>
            </a:r>
            <a:endParaRPr lang="ar-LY" dirty="0"/>
          </a:p>
        </p:txBody>
      </p:sp>
    </p:spTree>
    <p:extLst>
      <p:ext uri="{BB962C8B-B14F-4D97-AF65-F5344CB8AC3E}">
        <p14:creationId xmlns:p14="http://schemas.microsoft.com/office/powerpoint/2010/main" val="1596346906"/>
      </p:ext>
    </p:extLst>
  </p:cSld>
  <p:clrMapOvr>
    <a:masterClrMapping/>
  </p:clrMapOvr>
  <p:transition spd="med">
    <p:pull/>
  </p:transition>
  <p:timing>
    <p:tnLst>
      <p:par>
        <p:cTn id="1" dur="indefinite" restart="never" nodeType="tmRoot"/>
      </p:par>
    </p:tnLst>
  </p:timing>
</p:sld>
</file>

<file path=ppt/theme/theme1.xml><?xml version="1.0" encoding="utf-8"?>
<a:theme xmlns:a="http://schemas.openxmlformats.org/drawingml/2006/main" name="Lettering Portfolio">
  <a:themeElements>
    <a:clrScheme name="Simple Light">
      <a:dk1>
        <a:srgbClr val="000000"/>
      </a:dk1>
      <a:lt1>
        <a:srgbClr val="FFFFFF"/>
      </a:lt1>
      <a:dk2>
        <a:srgbClr val="434343"/>
      </a:dk2>
      <a:lt2>
        <a:srgbClr val="EEEEEE"/>
      </a:lt2>
      <a:accent1>
        <a:srgbClr val="4D4D4D"/>
      </a:accent1>
      <a:accent2>
        <a:srgbClr val="FFFFFF"/>
      </a:accent2>
      <a:accent3>
        <a:srgbClr val="F1C36A"/>
      </a:accent3>
      <a:accent4>
        <a:srgbClr val="ABE5D9"/>
      </a:accent4>
      <a:accent5>
        <a:srgbClr val="FF9E98"/>
      </a:accent5>
      <a:accent6>
        <a:srgbClr val="333333"/>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TotalTime>
  <Words>264</Words>
  <Application>Microsoft Office PowerPoint</Application>
  <PresentationFormat>On-screen Show (16:9)</PresentationFormat>
  <Paragraphs>39</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Clicker Script</vt:lpstr>
      <vt:lpstr>Arial</vt:lpstr>
      <vt:lpstr>Patrick Hand</vt:lpstr>
      <vt:lpstr>Montserrat</vt:lpstr>
      <vt:lpstr>Lettering Portfolio</vt:lpstr>
      <vt:lpstr>Key Components</vt:lpstr>
      <vt:lpstr>Introduction </vt:lpstr>
      <vt:lpstr>What is democracy</vt:lpstr>
      <vt:lpstr>Introduction </vt:lpstr>
      <vt:lpstr>Key components</vt:lpstr>
      <vt:lpstr>Direct democracy </vt:lpstr>
      <vt:lpstr>PowerPoint Presentation</vt:lpstr>
      <vt:lpstr>Monitory democracy </vt:lpstr>
      <vt:lpstr>PowerPoint Presentation</vt:lpstr>
      <vt:lpstr>Representative democracy </vt:lpstr>
      <vt:lpstr>PowerPoint Presentation</vt:lpstr>
      <vt:lpstr>Conclusion </vt:lpstr>
      <vt:lpstr>MY referces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components</dc:title>
  <dc:creator>PIXEL-PC</dc:creator>
  <cp:lastModifiedBy>user</cp:lastModifiedBy>
  <cp:revision>12</cp:revision>
  <dcterms:modified xsi:type="dcterms:W3CDTF">2021-03-01T08:43:28Z</dcterms:modified>
</cp:coreProperties>
</file>